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 id="2147483677" r:id="rId6"/>
    <p:sldMasterId id="2147483686" r:id="rId7"/>
    <p:sldMasterId id="2147483707" r:id="rId8"/>
    <p:sldMasterId id="2147483717" r:id="rId9"/>
    <p:sldMasterId id="2147483726" r:id="rId10"/>
    <p:sldMasterId id="214748374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Lst>
  <p:sldSz cy="5143500" cx="9144000"/>
  <p:notesSz cx="6858000" cy="9144000"/>
  <p:embeddedFontLst>
    <p:embeddedFont>
      <p:font typeface="Roboto"/>
      <p:regular r:id="rId32"/>
      <p:bold r:id="rId33"/>
      <p:italic r:id="rId34"/>
      <p:boldItalic r:id="rId35"/>
    </p:embeddedFont>
    <p:embeddedFont>
      <p:font typeface="Roboto Light"/>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1" roundtripDataSignature="AMtx7mhZPDO9TmeErullVcv0a2tnH/o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8.xml"/><Relationship Id="rId41" Type="http://customschemas.google.com/relationships/presentationmetadata" Target="metadata"/><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7.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8.xml"/><Relationship Id="rId33" Type="http://schemas.openxmlformats.org/officeDocument/2006/relationships/font" Target="fonts/Roboto-bold.fntdata"/><Relationship Id="rId10" Type="http://schemas.openxmlformats.org/officeDocument/2006/relationships/slideMaster" Target="slideMasters/slideMaster7.xml"/><Relationship Id="rId32" Type="http://schemas.openxmlformats.org/officeDocument/2006/relationships/font" Target="fonts/Roboto-regular.fntdata"/><Relationship Id="rId13" Type="http://schemas.openxmlformats.org/officeDocument/2006/relationships/slide" Target="slides/slide1.xml"/><Relationship Id="rId35" Type="http://schemas.openxmlformats.org/officeDocument/2006/relationships/font" Target="fonts/Roboto-boldItalic.fntdata"/><Relationship Id="rId12" Type="http://schemas.openxmlformats.org/officeDocument/2006/relationships/notesMaster" Target="notesMasters/notesMaster1.xml"/><Relationship Id="rId34" Type="http://schemas.openxmlformats.org/officeDocument/2006/relationships/font" Target="fonts/Roboto-italic.fntdata"/><Relationship Id="rId15" Type="http://schemas.openxmlformats.org/officeDocument/2006/relationships/slide" Target="slides/slide3.xml"/><Relationship Id="rId37" Type="http://schemas.openxmlformats.org/officeDocument/2006/relationships/font" Target="fonts/RobotoLight-bold.fntdata"/><Relationship Id="rId14" Type="http://schemas.openxmlformats.org/officeDocument/2006/relationships/slide" Target="slides/slide2.xml"/><Relationship Id="rId36" Type="http://schemas.openxmlformats.org/officeDocument/2006/relationships/font" Target="fonts/RobotoLight-regular.fntdata"/><Relationship Id="rId17" Type="http://schemas.openxmlformats.org/officeDocument/2006/relationships/slide" Target="slides/slide5.xml"/><Relationship Id="rId39" Type="http://schemas.openxmlformats.org/officeDocument/2006/relationships/font" Target="fonts/RobotoLight-boldItalic.fntdata"/><Relationship Id="rId16" Type="http://schemas.openxmlformats.org/officeDocument/2006/relationships/slide" Target="slides/slide4.xml"/><Relationship Id="rId38" Type="http://schemas.openxmlformats.org/officeDocument/2006/relationships/font" Target="fonts/RobotoLight-italic.fntdata"/><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Understanding the differences between the motivations, timelines and expectations across the Ocean Enterprise sectors is fundamental to realizing a high functioning multi-sectoral ocean observing system. That's not unknown, but we need to continue to reinforce that.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Data as a mission and service – represents a new way of doing business that presents both opportunities and risks.  This will involve a cultural shift on how the public sector does business. It does not come without risk, particularly when regard to looking at that data sharing, and how do you put together end user license agreements that allow for that market productivity but still is reasonable for the mission of an agency, and yet does not leave our academic partners and international agreements behind? We can look to the space enterprise and the weather enterprise from that perspective.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Ocean data perception </a:t>
            </a:r>
            <a:endParaRPr/>
          </a:p>
          <a:p>
            <a:pPr indent="0" lvl="0" marL="0" rtl="0" algn="l">
              <a:lnSpc>
                <a:spcPct val="100000"/>
              </a:lnSpc>
              <a:spcBef>
                <a:spcPts val="0"/>
              </a:spcBef>
              <a:spcAft>
                <a:spcPts val="0"/>
              </a:spcAft>
              <a:buSzPts val="1100"/>
              <a:buNone/>
            </a:pPr>
            <a:r>
              <a:rPr lang="en"/>
              <a:t>Goes back to my opening statement – Ocean data can not be ancillary.  This extends to branding, clear communication, and imparting ocean literacy at all levels of education with reach out to different departments at the graduate and undergraduate level – Use real-world problems of societal/national/international concern that are grounded in ocean science as a means to expose individuals outside of the ocean community to the importance of the ocean.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Ocean information and services must be considered critical infrastructure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5:notes"/>
          <p:cNvSpPr txBox="1"/>
          <p:nvPr>
            <p:ph idx="1" type="body"/>
          </p:nvPr>
        </p:nvSpPr>
        <p:spPr>
          <a:xfrm>
            <a:off x="182880" y="4343400"/>
            <a:ext cx="64923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
              <a:t>So looking at areas to grow, our whole core team was, surprised that was brought up in all 4 of the dialogues.  And what you told us about standards is that, that's both for hardware and software, those protocols not being there is a significant barrier to growth and that we need to be able to be transparent. It levels the playing field. But the key here is, what standards are most impactful and how do we go about really working towards a few standards that will really make a big impact? </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
              <a:t>When we talk about intermediaries, those that are taking the ocean information and providing value. We see great aspects for the growth in this area, but where is that cultural shift from the public sector that starts to rely on an intermediary providing that service? One could say the same thing for the providers of ocean platforms providing missions or data as a service. As both of these areas grow how will the public agencies’ perceptions  shift to be able to accommodate the private sector. That's going to take a lot of discussion as to where that lines should be between public and private roles. We suggest that line will always be a blur but one that will require persistent conversations. </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
              <a:t>Data access continues to be an area we need to focus on. Two areas. One, can we get to that data easily? We have major programs out there, GOOS, IOOS, IMOS, EMODnet, all providing these portals, but yet we still have this concern that it's not easy to get to that data. So what are those issues that remain, that we need to continue? Where are those siloed datas? How do we work across corporate to be able to release that data as well?</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
              <a:t>Blue tech, clusters a and accelerators.  They are beneficial but can be overwhelming as this space as grown rapidly in the recent past.  Making sense of these efforts through pilot projects that would highlight new technologies represent a multi-sectoral ocean observing architecture to solve a problem/ocean observing gap. The project could serve as a blueprint for achieving a multi-sectoral observing architecture and mixed public, private and academic investment, development and testing.</a:t>
            </a:r>
            <a:endParaRPr/>
          </a:p>
        </p:txBody>
      </p:sp>
      <p:sp>
        <p:nvSpPr>
          <p:cNvPr id="895" name="Google Shape;8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Work Forces came up in every dialogue. A universal issue that will require a coordinated Ocean Enterprise wide campaign to solve. There is no simple answer to this. This is a collective initiative that we can all work together on communicating the value and the passion and the enthusiasm we have for careers in the ocean-related fields, and how do we communicate that?</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Technology Transfer – These are not new issues but the reinforcement of working with industry early to ensure successful transfer and the need remains for public programs that can truly help with the transfer of new technologies to a scalable and sustained commercial markets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Emerging Technology – many examples of exciting work that ranges from AI, to Communications to new sensors, from Molecular technology, autonomy to muli-purpose to crowdsourcing.  To reiterate reaching across to different industry sectors to advance these technologies and creating hubs that provide a credible source of reliable information can help create the aggregate market demand that you told us was going to be crucial to grow this Ocean Enterprise.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4f7cd5491d_0_7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g24f7cd5491d_0_7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998" lvl="3" marL="323998" rtl="0" algn="l">
              <a:lnSpc>
                <a:spcPct val="100000"/>
              </a:lnSpc>
              <a:spcBef>
                <a:spcPts val="0"/>
              </a:spcBef>
              <a:spcAft>
                <a:spcPts val="0"/>
              </a:spcAft>
              <a:buSzPts val="1600"/>
              <a:buFont typeface="Arial"/>
              <a:buChar char="•"/>
            </a:pPr>
            <a:r>
              <a:rPr lang="en"/>
              <a:t>2019 IOC Assembly adopted a Global Ocean Observing System 2030 Strategy which now informs our work</a:t>
            </a:r>
            <a:endParaRPr/>
          </a:p>
          <a:p>
            <a:pPr indent="-323998" lvl="3" marL="323998" rtl="0" algn="l">
              <a:lnSpc>
                <a:spcPct val="100000"/>
              </a:lnSpc>
              <a:spcBef>
                <a:spcPts val="850"/>
              </a:spcBef>
              <a:spcAft>
                <a:spcPts val="0"/>
              </a:spcAft>
              <a:buSzPts val="1600"/>
              <a:buFont typeface="Arial"/>
              <a:buChar char="•"/>
            </a:pPr>
            <a:r>
              <a:rPr lang="en"/>
              <a:t>Ambitious – need a step change to deliver a fit-for-purpose system</a:t>
            </a:r>
            <a:endParaRPr/>
          </a:p>
          <a:p>
            <a:pPr indent="-323998" lvl="3" marL="323998" rtl="0" algn="l">
              <a:lnSpc>
                <a:spcPct val="100000"/>
              </a:lnSpc>
              <a:spcBef>
                <a:spcPts val="850"/>
              </a:spcBef>
              <a:spcAft>
                <a:spcPts val="0"/>
              </a:spcAft>
              <a:buSzPts val="1600"/>
              <a:buFont typeface="Arial"/>
              <a:buChar char="•"/>
            </a:pPr>
            <a:r>
              <a:rPr lang="en"/>
              <a:t>Eleven Strategic Objectives guide our planning</a:t>
            </a:r>
            <a:endParaRPr/>
          </a:p>
          <a:p>
            <a:pPr indent="-323998" lvl="3" marL="323998" rtl="0" algn="l">
              <a:lnSpc>
                <a:spcPct val="100000"/>
              </a:lnSpc>
              <a:spcBef>
                <a:spcPts val="850"/>
              </a:spcBef>
              <a:spcAft>
                <a:spcPts val="0"/>
              </a:spcAft>
              <a:buSzPts val="1600"/>
              <a:buFont typeface="Arial"/>
              <a:buChar char="•"/>
            </a:pPr>
            <a:r>
              <a:rPr lang="en"/>
              <a:t>System integration and delivery are the ‘core’ of GOOS ‘business’ today</a:t>
            </a:r>
            <a:endParaRPr/>
          </a:p>
          <a:p>
            <a:pPr indent="-323998" lvl="3" marL="323998" rtl="0" algn="l">
              <a:lnSpc>
                <a:spcPct val="100000"/>
              </a:lnSpc>
              <a:spcBef>
                <a:spcPts val="850"/>
              </a:spcBef>
              <a:spcAft>
                <a:spcPts val="0"/>
              </a:spcAft>
              <a:buSzPts val="1600"/>
              <a:buFont typeface="Arial"/>
              <a:buChar char="•"/>
            </a:pPr>
            <a:r>
              <a:rPr lang="en"/>
              <a:t>Deepening engagement and impact are key priority - </a:t>
            </a:r>
            <a:r>
              <a:rPr b="0" i="0" lang="en" sz="1800" u="none" cap="none" strike="noStrike">
                <a:solidFill>
                  <a:schemeClr val="accent1"/>
                </a:solidFill>
                <a:latin typeface="Arial"/>
                <a:ea typeface="Arial"/>
                <a:cs typeface="Arial"/>
                <a:sym typeface="Arial"/>
              </a:rPr>
              <a:t>only achievable through partnership</a:t>
            </a:r>
            <a:r>
              <a:rPr b="0" i="0" lang="en" sz="1200" u="none" cap="none" strike="noStrike">
                <a:solidFill>
                  <a:schemeClr val="dk1"/>
                </a:solidFill>
                <a:latin typeface="Arial"/>
                <a:ea typeface="Arial"/>
                <a:cs typeface="Arial"/>
                <a:sym typeface="Arial"/>
              </a:rPr>
              <a:t> with key stakeholders</a:t>
            </a:r>
            <a:endParaRPr/>
          </a:p>
          <a:p>
            <a:pPr indent="-323998" lvl="3" marL="323998" rtl="0" algn="l">
              <a:lnSpc>
                <a:spcPct val="100000"/>
              </a:lnSpc>
              <a:spcBef>
                <a:spcPts val="850"/>
              </a:spcBef>
              <a:spcAft>
                <a:spcPts val="0"/>
              </a:spcAft>
              <a:buSzPts val="1600"/>
              <a:buFont typeface="Arial"/>
              <a:buChar char="•"/>
            </a:pPr>
            <a:r>
              <a:rPr b="1" i="0" lang="en" sz="1800" u="none" cap="none" strike="noStrike">
                <a:solidFill>
                  <a:schemeClr val="accent1"/>
                </a:solidFill>
                <a:latin typeface="Arial"/>
                <a:ea typeface="Arial"/>
                <a:cs typeface="Arial"/>
                <a:sym typeface="Arial"/>
              </a:rPr>
              <a:t>Going to look at 3 important axis of this partnership with stakeholders – co-design of fit for purpose system, increasing partnership with private sector and across the UN</a:t>
            </a:r>
            <a:endParaRPr/>
          </a:p>
          <a:p>
            <a:pPr indent="-222398" lvl="3" marL="323998" rtl="0" algn="l">
              <a:lnSpc>
                <a:spcPct val="100000"/>
              </a:lnSpc>
              <a:spcBef>
                <a:spcPts val="850"/>
              </a:spcBef>
              <a:spcAft>
                <a:spcPts val="0"/>
              </a:spcAft>
              <a:buSzPts val="1600"/>
              <a:buFont typeface="Arial"/>
              <a:buNone/>
            </a:pPr>
            <a:r>
              <a:t/>
            </a:r>
            <a:endParaRPr b="1" i="0" sz="1800" u="none" cap="none" strike="noStrike">
              <a:solidFill>
                <a:schemeClr val="accent1"/>
              </a:solidFill>
              <a:latin typeface="Arial"/>
              <a:ea typeface="Arial"/>
              <a:cs typeface="Arial"/>
              <a:sym typeface="Arial"/>
            </a:endParaRPr>
          </a:p>
          <a:p>
            <a:pPr indent="0" lvl="0" marL="0" rtl="0" algn="l">
              <a:lnSpc>
                <a:spcPct val="100000"/>
              </a:lnSpc>
              <a:spcBef>
                <a:spcPts val="850"/>
              </a:spcBef>
              <a:spcAft>
                <a:spcPts val="0"/>
              </a:spcAft>
              <a:buSzPts val="1400"/>
              <a:buNone/>
            </a:pPr>
            <a:r>
              <a:t/>
            </a:r>
            <a:endParaRPr/>
          </a:p>
        </p:txBody>
      </p:sp>
      <p:sp>
        <p:nvSpPr>
          <p:cNvPr id="916" name="Google Shape;916;g24f7cd5491d_0_7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4f7cd5491d_0_1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5" name="Google Shape;925;g24f7cd5491d_0_1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4f7cd5491d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2" name="Google Shape;932;g24f7cd5491d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Sense of commitment to talking further and exploring actions through projects</a:t>
            </a:r>
            <a:endParaRPr/>
          </a:p>
          <a:p>
            <a:pPr indent="0" lvl="0" marL="0" rtl="0" algn="l">
              <a:lnSpc>
                <a:spcPct val="100000"/>
              </a:lnSpc>
              <a:spcBef>
                <a:spcPts val="0"/>
              </a:spcBef>
              <a:spcAft>
                <a:spcPts val="0"/>
              </a:spcAft>
              <a:buSzPts val="1100"/>
              <a:buNone/>
            </a:pPr>
            <a:r>
              <a:rPr lang="en"/>
              <a:t>Aim is to do something</a:t>
            </a:r>
            <a:endParaRPr/>
          </a:p>
          <a:p>
            <a:pPr indent="0" lvl="0" marL="0" rtl="0" algn="l">
              <a:lnSpc>
                <a:spcPct val="100000"/>
              </a:lnSpc>
              <a:spcBef>
                <a:spcPts val="0"/>
              </a:spcBef>
              <a:spcAft>
                <a:spcPts val="0"/>
              </a:spcAft>
              <a:buSzPts val="1100"/>
              <a:buNone/>
            </a:pPr>
            <a:r>
              <a:rPr lang="en"/>
              <a:t>Many next steps in the report released today</a:t>
            </a:r>
            <a:endParaRPr/>
          </a:p>
          <a:p>
            <a:pPr indent="0" lvl="0" marL="0" rtl="0" algn="l">
              <a:lnSpc>
                <a:spcPct val="100000"/>
              </a:lnSpc>
              <a:spcBef>
                <a:spcPts val="0"/>
              </a:spcBef>
              <a:spcAft>
                <a:spcPts val="0"/>
              </a:spcAft>
              <a:buSzPts val="1100"/>
              <a:buNone/>
            </a:pPr>
            <a:r>
              <a:rPr lang="en"/>
              <a:t>Can’t all be done</a:t>
            </a:r>
            <a:endParaRPr/>
          </a:p>
          <a:p>
            <a:pPr indent="0" lvl="0" marL="0" rtl="0" algn="l">
              <a:lnSpc>
                <a:spcPct val="100000"/>
              </a:lnSpc>
              <a:spcBef>
                <a:spcPts val="0"/>
              </a:spcBef>
              <a:spcAft>
                <a:spcPts val="0"/>
              </a:spcAft>
              <a:buSzPts val="1100"/>
              <a:buNone/>
            </a:pPr>
            <a:r>
              <a:rPr lang="en"/>
              <a:t>Can’t be done without the private sector engagement  - to explore and what resonates and what doesn’t Tiek down key action.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4f7cd5491d_0_10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8" name="Google Shape;968;g24f7cd5491d_0_10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24f7cd5491d_0_1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8" name="Google Shape;978;g24f7cd5491d_0_1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8" name="Google Shape;9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sz="1200"/>
              <a:t>In the last 30 years, GOOS developed - </a:t>
            </a:r>
            <a:endParaRPr/>
          </a:p>
          <a:p>
            <a:pPr indent="0" lvl="0" marL="0" rtl="0" algn="l">
              <a:lnSpc>
                <a:spcPct val="100000"/>
              </a:lnSpc>
              <a:spcBef>
                <a:spcPts val="0"/>
              </a:spcBef>
              <a:spcAft>
                <a:spcPts val="0"/>
              </a:spcAft>
              <a:buClr>
                <a:schemeClr val="dk1"/>
              </a:buClr>
              <a:buSzPts val="1200"/>
              <a:buFont typeface="Calibri"/>
              <a:buNone/>
            </a:pPr>
            <a:r>
              <a:rPr lang="en" sz="1200"/>
              <a:t>Mature networks drifting buoys, voluntary observing ships, tide gauges, Argo floats, and emerging networks; HF Radar, ocean gliders</a:t>
            </a:r>
            <a:endParaRPr/>
          </a:p>
          <a:p>
            <a:pPr indent="0" lvl="0" marL="0" rtl="0" algn="l">
              <a:lnSpc>
                <a:spcPct val="100000"/>
              </a:lnSpc>
              <a:spcBef>
                <a:spcPts val="0"/>
              </a:spcBef>
              <a:spcAft>
                <a:spcPts val="0"/>
              </a:spcAft>
              <a:buClr>
                <a:schemeClr val="dk1"/>
              </a:buClr>
              <a:buSzPts val="1200"/>
              <a:buFont typeface="Calibri"/>
              <a:buNone/>
            </a:pPr>
            <a:r>
              <a:rPr lang="en" sz="1200"/>
              <a:t>Ocean Observing is big science</a:t>
            </a:r>
            <a:endParaRPr/>
          </a:p>
        </p:txBody>
      </p:sp>
      <p:sp>
        <p:nvSpPr>
          <p:cNvPr id="801" name="Google Shape;8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Ocean Observing has made great progress… BUT not sufficient for societies current and future needs but </a:t>
            </a:r>
            <a:endParaRPr/>
          </a:p>
          <a:p>
            <a:pPr indent="0" lvl="0" marL="0" rtl="0" algn="l">
              <a:lnSpc>
                <a:spcPct val="100000"/>
              </a:lnSpc>
              <a:spcBef>
                <a:spcPts val="0"/>
              </a:spcBef>
              <a:spcAft>
                <a:spcPts val="0"/>
              </a:spcAft>
              <a:buClr>
                <a:schemeClr val="dk1"/>
              </a:buClr>
              <a:buSzPts val="1200"/>
              <a:buFont typeface="Calibri"/>
              <a:buNone/>
            </a:pPr>
            <a:r>
              <a:rPr lang="en"/>
              <a:t>Right now, we are driving into our future in darkness. And GOOS aims to turn on the headlights.</a:t>
            </a:r>
            <a:endParaRPr/>
          </a:p>
        </p:txBody>
      </p:sp>
      <p:sp>
        <p:nvSpPr>
          <p:cNvPr id="812" name="Google Shape;8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4f7cd5491d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8" name="Google Shape;818;g24f7cd5491d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quick re-cap of why we embarked on this effort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wanted to really develop a systematic, and that's key, systematic mechanism for information sharing across the public, private, and academia, and highlight opportunities where we could act together for mutual benefit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learned through this effort that terminology continues to be confusing.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I wanted to make sure we understand the term Ocean Enterprise.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Ocean Enterprise includes all entities in the public, private, nonprofit/NGO, research and academic sectors that provide infrastructure and capacity for ocean observation, measurement, and forecasting, or who deliver operational ocean information services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is the premise of the effort to identify those opportunities, identify and then lower the barriers, and to be able to meet the new demands that are going to be required of the ocean observing system. How do we mature this enterprise? What are the market inhibitions? How do we speed up technology to market, and how do we do that in a coherent and cohesive way?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4f7cd5491d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6" name="Google Shape;826;g24f7cd5491d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4" name="Google Shape;8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4f7cd5491d_0_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 name="Google Shape;843;g24f7cd5491d_0_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panelists were invited to participate. The focus of the panelists was on representatives from the industry and not-for-profit sector. Across the four Dialogues with Industry sessions, 69% of the participants were from that sector. While a global distribution of panelists is the goal, the heavy participation by North America, Europe, and Australia follows the current market trend of companies within the marine sector.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when you look at it across the world, it is somewhat reflective of where we know the ocean businesses exist currently. It is certainly somewhat reflective of the planning team and who we knew, but it definitely shows that we are not reaching the entire globe. And as we look at going forward in discussing these results, we need to make sure that we are conscious that we are getting into parts of the world that are not represented here.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First and foremost Ocean Observing and Services must be viewed as essential to lives and livelihoods of everyone, on par with the Weather Enterprise.  This does not exist now.  Too often ocean observing is considered ancillary.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While the dialogues followed the value chain, common themes emerged.  These are represented by the 4 focus areas that reflect essential actions needed across the Ocean Enterprise market.  Under each of the focus areas, twelve categories were identified to expose unseen dynamics of the ocean observing and services market to help structure the intended future conversations with stakeholders.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That we coalesced recommendations into four focus areas, and that we had four dialogues, is purely coincidental – the four focus areas we used to bring together the 12 categories of recommendations do not map to each dialogue.  Instead, input from each of the four dialogues is spread across all areas of the report synthesis. </a:t>
            </a:r>
            <a:endParaRPr/>
          </a:p>
        </p:txBody>
      </p:sp>
      <p:sp>
        <p:nvSpPr>
          <p:cNvPr id="850" name="Google Shape;85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p13:notes"/>
          <p:cNvSpPr txBox="1"/>
          <p:nvPr>
            <p:ph idx="1" type="body"/>
          </p:nvPr>
        </p:nvSpPr>
        <p:spPr>
          <a:xfrm>
            <a:off x="685800" y="4343400"/>
            <a:ext cx="5486400" cy="48006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90000"/>
              </a:lnSpc>
              <a:spcBef>
                <a:spcPts val="0"/>
              </a:spcBef>
              <a:spcAft>
                <a:spcPts val="0"/>
              </a:spcAft>
              <a:buClr>
                <a:srgbClr val="000000"/>
              </a:buClr>
              <a:buSzPts val="1100"/>
              <a:buFont typeface="Arial"/>
              <a:buChar char="●"/>
            </a:pPr>
            <a:r>
              <a:rPr lang="en"/>
              <a:t>Understanding and articulating market size helps facilitate and drive investment. It is the perception that today's market is fragmented, it's a niche, it's specialized, one-off sensors and can be a static market. </a:t>
            </a:r>
            <a:endParaRPr/>
          </a:p>
          <a:p>
            <a:pPr indent="-298450" lvl="0" marL="457200" marR="0" rtl="0" algn="l">
              <a:lnSpc>
                <a:spcPct val="90000"/>
              </a:lnSpc>
              <a:spcBef>
                <a:spcPts val="0"/>
              </a:spcBef>
              <a:spcAft>
                <a:spcPts val="0"/>
              </a:spcAft>
              <a:buClr>
                <a:srgbClr val="000000"/>
              </a:buClr>
              <a:buSzPts val="1100"/>
              <a:buFont typeface="Arial"/>
              <a:buChar char="●"/>
            </a:pPr>
            <a:r>
              <a:rPr lang="en"/>
              <a:t>Ocean Observing and Services not established as an industry.  While we are seeing an significant increase in companies making sensors/platforms/offering these as services – hard to capture impact.  The OE study by US, Canada and UK have captured this – not systematically captured in industry codes/studies</a:t>
            </a:r>
            <a:endParaRPr/>
          </a:p>
          <a:p>
            <a:pPr indent="-298450" lvl="0" marL="457200" marR="0" rtl="0" algn="l">
              <a:lnSpc>
                <a:spcPct val="90000"/>
              </a:lnSpc>
              <a:spcBef>
                <a:spcPts val="0"/>
              </a:spcBef>
              <a:spcAft>
                <a:spcPts val="0"/>
              </a:spcAft>
              <a:buClr>
                <a:srgbClr val="000000"/>
              </a:buClr>
              <a:buSzPts val="1100"/>
              <a:buFont typeface="Arial"/>
              <a:buChar char="●"/>
            </a:pPr>
            <a:r>
              <a:rPr lang="en"/>
              <a:t>You told us that there is uncertainty by Blue market investors because Blue investing is risky. They believe more Ocean information could help them de-risk investments but they are unaware of the Ocean Enterprise Capacity.</a:t>
            </a:r>
            <a:endParaRPr/>
          </a:p>
          <a:p>
            <a:pPr indent="-298450" lvl="0" marL="457200" marR="0" rtl="0" algn="l">
              <a:lnSpc>
                <a:spcPct val="90000"/>
              </a:lnSpc>
              <a:spcBef>
                <a:spcPts val="0"/>
              </a:spcBef>
              <a:spcAft>
                <a:spcPts val="0"/>
              </a:spcAft>
              <a:buClr>
                <a:srgbClr val="000000"/>
              </a:buClr>
              <a:buSzPts val="1100"/>
              <a:buFont typeface="Arial"/>
              <a:buChar char="●"/>
            </a:pPr>
            <a:r>
              <a:rPr lang="en"/>
              <a:t>Is ocean observing and services actually an ocean activity that can be systematically measured? So that's one thing that we needed to look at, and that fed into market aggregation, understanding that market impact, and having the need to have more market reports and market understanding.</a:t>
            </a:r>
            <a:endParaRPr/>
          </a:p>
          <a:p>
            <a:pPr indent="-298450" lvl="0" marL="457200" marR="0" rtl="0" algn="l">
              <a:lnSpc>
                <a:spcPct val="90000"/>
              </a:lnSpc>
              <a:spcBef>
                <a:spcPts val="0"/>
              </a:spcBef>
              <a:spcAft>
                <a:spcPts val="0"/>
              </a:spcAft>
              <a:buClr>
                <a:srgbClr val="000000"/>
              </a:buClr>
              <a:buSzPts val="1100"/>
              <a:buFont typeface="Arial"/>
              <a:buChar char="●"/>
            </a:pPr>
            <a:r>
              <a:rPr lang="en"/>
              <a:t>We heard that specific applications will drive the observing market and regulations and international conventions can help spur this</a:t>
            </a:r>
            <a:endParaRPr/>
          </a:p>
          <a:p>
            <a:pPr indent="-298450" lvl="0" marL="457200" marR="0" rtl="0" algn="l">
              <a:lnSpc>
                <a:spcPct val="90000"/>
              </a:lnSpc>
              <a:spcBef>
                <a:spcPts val="0"/>
              </a:spcBef>
              <a:spcAft>
                <a:spcPts val="0"/>
              </a:spcAft>
              <a:buClr>
                <a:srgbClr val="000000"/>
              </a:buClr>
              <a:buSzPts val="1100"/>
              <a:buFont typeface="Arial"/>
              <a:buChar char="●"/>
            </a:pPr>
            <a:r>
              <a:rPr lang="en"/>
              <a:t>Risk took on a number of forms, but by and large, it is how do we create an enabling environment to move towards economies of scale and away from the high cost, high risk, customized, one-off, short-term projects? We need a market that has the ability to quickly scale to manufacturing. We need to be able to create a market that has volume purchases, does not over-design, and that clearly the user's needs are understood so that we can make that fit for purpose.</a:t>
            </a:r>
            <a:endParaRPr/>
          </a:p>
          <a:p>
            <a:pPr indent="-298450" lvl="0" marL="457200" marR="0" rtl="0" algn="l">
              <a:lnSpc>
                <a:spcPct val="90000"/>
              </a:lnSpc>
              <a:spcBef>
                <a:spcPts val="0"/>
              </a:spcBef>
              <a:spcAft>
                <a:spcPts val="0"/>
              </a:spcAft>
              <a:buClr>
                <a:srgbClr val="000000"/>
              </a:buClr>
              <a:buSzPts val="1100"/>
              <a:buFont typeface="Arial"/>
              <a:buChar char="●"/>
            </a:pPr>
            <a:r>
              <a:rPr lang="en"/>
              <a:t>Bringing in new actors - The introduction of new technologies is hard, particularly if you're an operational agency and you have a mission to provide, how do you insert the new technology while still delivering on that operational capability? Further, industry has sometimes found that agencies and observing systems networks are a closed club and hard to break into, which can be a distinct disadvantage to small and medium businesses that are often agile and have the potential to provide disruptive technologies.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9"/>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19"/>
          <p:cNvSpPr txBox="1"/>
          <p:nvPr>
            <p:ph type="ctrTitle"/>
          </p:nvPr>
        </p:nvSpPr>
        <p:spPr>
          <a:xfrm>
            <a:off x="1025999" y="2092500"/>
            <a:ext cx="51579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19"/>
          <p:cNvSpPr txBox="1"/>
          <p:nvPr>
            <p:ph idx="1" type="subTitle"/>
          </p:nvPr>
        </p:nvSpPr>
        <p:spPr>
          <a:xfrm>
            <a:off x="1025999" y="3447900"/>
            <a:ext cx="51579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7" name="Google Shape;17;p19"/>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67" name="Shape 67"/>
        <p:cNvGrpSpPr/>
        <p:nvPr/>
      </p:nvGrpSpPr>
      <p:grpSpPr>
        <a:xfrm>
          <a:off x="0" y="0"/>
          <a:ext cx="0" cy="0"/>
          <a:chOff x="0" y="0"/>
          <a:chExt cx="0" cy="0"/>
        </a:xfrm>
      </p:grpSpPr>
      <p:sp>
        <p:nvSpPr>
          <p:cNvPr id="68" name="Google Shape;68;p3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3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3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3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34"/>
          <p:cNvSpPr/>
          <p:nvPr>
            <p:ph idx="2" type="pic"/>
          </p:nvPr>
        </p:nvSpPr>
        <p:spPr>
          <a:xfrm>
            <a:off x="540544" y="1393200"/>
            <a:ext cx="2597400" cy="1242000"/>
          </a:xfrm>
          <a:prstGeom prst="rect">
            <a:avLst/>
          </a:prstGeom>
          <a:solidFill>
            <a:srgbClr val="D8D8D8"/>
          </a:solidFill>
          <a:ln>
            <a:noFill/>
          </a:ln>
        </p:spPr>
      </p:sp>
      <p:sp>
        <p:nvSpPr>
          <p:cNvPr id="73" name="Google Shape;73;p34"/>
          <p:cNvSpPr txBox="1"/>
          <p:nvPr>
            <p:ph idx="1" type="body"/>
          </p:nvPr>
        </p:nvSpPr>
        <p:spPr>
          <a:xfrm>
            <a:off x="540544"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34"/>
          <p:cNvSpPr/>
          <p:nvPr>
            <p:ph idx="3" type="pic"/>
          </p:nvPr>
        </p:nvSpPr>
        <p:spPr>
          <a:xfrm>
            <a:off x="3273300" y="1393200"/>
            <a:ext cx="2597400" cy="1242000"/>
          </a:xfrm>
          <a:prstGeom prst="rect">
            <a:avLst/>
          </a:prstGeom>
          <a:solidFill>
            <a:srgbClr val="D8D8D8"/>
          </a:solidFill>
          <a:ln>
            <a:noFill/>
          </a:ln>
        </p:spPr>
      </p:sp>
      <p:sp>
        <p:nvSpPr>
          <p:cNvPr id="75" name="Google Shape;75;p34"/>
          <p:cNvSpPr txBox="1"/>
          <p:nvPr>
            <p:ph idx="4" type="body"/>
          </p:nvPr>
        </p:nvSpPr>
        <p:spPr>
          <a:xfrm>
            <a:off x="3273300"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 name="Google Shape;76;p34"/>
          <p:cNvSpPr/>
          <p:nvPr>
            <p:ph idx="5" type="pic"/>
          </p:nvPr>
        </p:nvSpPr>
        <p:spPr>
          <a:xfrm>
            <a:off x="6006056" y="1393200"/>
            <a:ext cx="2597400" cy="1242000"/>
          </a:xfrm>
          <a:prstGeom prst="rect">
            <a:avLst/>
          </a:prstGeom>
          <a:solidFill>
            <a:srgbClr val="D8D8D8"/>
          </a:solidFill>
          <a:ln>
            <a:noFill/>
          </a:ln>
        </p:spPr>
      </p:sp>
      <p:sp>
        <p:nvSpPr>
          <p:cNvPr id="77" name="Google Shape;77;p34"/>
          <p:cNvSpPr txBox="1"/>
          <p:nvPr>
            <p:ph idx="6" type="body"/>
          </p:nvPr>
        </p:nvSpPr>
        <p:spPr>
          <a:xfrm>
            <a:off x="6006056"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726" name="Shape 726"/>
        <p:cNvGrpSpPr/>
        <p:nvPr/>
      </p:nvGrpSpPr>
      <p:grpSpPr>
        <a:xfrm>
          <a:off x="0" y="0"/>
          <a:ext cx="0" cy="0"/>
          <a:chOff x="0" y="0"/>
          <a:chExt cx="0" cy="0"/>
        </a:xfrm>
      </p:grpSpPr>
      <p:sp>
        <p:nvSpPr>
          <p:cNvPr id="727" name="Google Shape;727;g24f7cd5491d_0_1398"/>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8" name="Google Shape;728;g24f7cd5491d_0_139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9" name="Google Shape;729;g24f7cd5491d_0_139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0" name="Google Shape;730;g24f7cd5491d_0_139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1" name="Google Shape;731;g24f7cd5491d_0_1398"/>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rtl="0" algn="l">
              <a:lnSpc>
                <a:spcPct val="90000"/>
              </a:lnSpc>
              <a:spcBef>
                <a:spcPts val="0"/>
              </a:spcBef>
              <a:spcAft>
                <a:spcPts val="0"/>
              </a:spcAft>
              <a:buClr>
                <a:schemeClr val="accent3"/>
              </a:buClr>
              <a:buSzPts val="1400"/>
              <a:buNone/>
              <a:defRPr sz="1400"/>
            </a:lvl2pPr>
            <a:lvl3pPr indent="-228600" lvl="2" marL="1371600" rtl="0" algn="l">
              <a:lnSpc>
                <a:spcPct val="100000"/>
              </a:lnSpc>
              <a:spcBef>
                <a:spcPts val="400"/>
              </a:spcBef>
              <a:spcAft>
                <a:spcPts val="0"/>
              </a:spcAft>
              <a:buSzPts val="1400"/>
              <a:buNone/>
              <a:defRPr sz="1400"/>
            </a:lvl3pPr>
            <a:lvl4pPr indent="-317500" lvl="3" marL="1828800" rtl="0" algn="l">
              <a:lnSpc>
                <a:spcPct val="100000"/>
              </a:lnSpc>
              <a:spcBef>
                <a:spcPts val="21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732" name="Google Shape;732;g24f7cd5491d_0_1398"/>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733" name="Shape 733"/>
        <p:cNvGrpSpPr/>
        <p:nvPr/>
      </p:nvGrpSpPr>
      <p:grpSpPr>
        <a:xfrm>
          <a:off x="0" y="0"/>
          <a:ext cx="0" cy="0"/>
          <a:chOff x="0" y="0"/>
          <a:chExt cx="0" cy="0"/>
        </a:xfrm>
      </p:grpSpPr>
      <p:sp>
        <p:nvSpPr>
          <p:cNvPr id="734" name="Google Shape;734;g24f7cd5491d_0_140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5" name="Google Shape;735;g24f7cd5491d_0_140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6" name="Google Shape;736;g24f7cd5491d_0_140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a:lvl1pPr>
            <a:lvl2pPr indent="0" lvl="1" marL="0" marR="0" rtl="0" algn="r">
              <a:lnSpc>
                <a:spcPct val="90000"/>
              </a:lnSpc>
              <a:spcBef>
                <a:spcPts val="0"/>
              </a:spcBef>
              <a:spcAft>
                <a:spcPts val="0"/>
              </a:spcAft>
              <a:buClr>
                <a:srgbClr val="000000"/>
              </a:buClr>
              <a:buSzPts val="800"/>
              <a:buFont typeface="Arial"/>
              <a:buNone/>
              <a:defRPr/>
            </a:lvl2pPr>
            <a:lvl3pPr indent="0" lvl="2" marL="0" marR="0" rtl="0" algn="r">
              <a:lnSpc>
                <a:spcPct val="90000"/>
              </a:lnSpc>
              <a:spcBef>
                <a:spcPts val="0"/>
              </a:spcBef>
              <a:spcAft>
                <a:spcPts val="0"/>
              </a:spcAft>
              <a:buClr>
                <a:srgbClr val="000000"/>
              </a:buClr>
              <a:buSzPts val="800"/>
              <a:buFont typeface="Arial"/>
              <a:buNone/>
              <a:defRPr/>
            </a:lvl3pPr>
            <a:lvl4pPr indent="0" lvl="3" marL="0" marR="0" rtl="0" algn="r">
              <a:lnSpc>
                <a:spcPct val="90000"/>
              </a:lnSpc>
              <a:spcBef>
                <a:spcPts val="0"/>
              </a:spcBef>
              <a:spcAft>
                <a:spcPts val="0"/>
              </a:spcAft>
              <a:buClr>
                <a:srgbClr val="000000"/>
              </a:buClr>
              <a:buSzPts val="800"/>
              <a:buFont typeface="Arial"/>
              <a:buNone/>
              <a:defRPr/>
            </a:lvl4pPr>
            <a:lvl5pPr indent="0" lvl="4" marL="0" marR="0" rtl="0" algn="r">
              <a:lnSpc>
                <a:spcPct val="90000"/>
              </a:lnSpc>
              <a:spcBef>
                <a:spcPts val="0"/>
              </a:spcBef>
              <a:spcAft>
                <a:spcPts val="0"/>
              </a:spcAft>
              <a:buClr>
                <a:srgbClr val="000000"/>
              </a:buClr>
              <a:buSzPts val="800"/>
              <a:buFont typeface="Arial"/>
              <a:buNone/>
              <a:defRPr/>
            </a:lvl5pPr>
            <a:lvl6pPr indent="0" lvl="5" marL="0" marR="0" rtl="0" algn="r">
              <a:lnSpc>
                <a:spcPct val="90000"/>
              </a:lnSpc>
              <a:spcBef>
                <a:spcPts val="0"/>
              </a:spcBef>
              <a:spcAft>
                <a:spcPts val="0"/>
              </a:spcAft>
              <a:buClr>
                <a:srgbClr val="000000"/>
              </a:buClr>
              <a:buSzPts val="800"/>
              <a:buFont typeface="Arial"/>
              <a:buNone/>
              <a:defRPr/>
            </a:lvl6pPr>
            <a:lvl7pPr indent="0" lvl="6" marL="0" marR="0" rtl="0" algn="r">
              <a:lnSpc>
                <a:spcPct val="90000"/>
              </a:lnSpc>
              <a:spcBef>
                <a:spcPts val="0"/>
              </a:spcBef>
              <a:spcAft>
                <a:spcPts val="0"/>
              </a:spcAft>
              <a:buClr>
                <a:srgbClr val="000000"/>
              </a:buClr>
              <a:buSzPts val="800"/>
              <a:buFont typeface="Arial"/>
              <a:buNone/>
              <a:defRPr/>
            </a:lvl7pPr>
            <a:lvl8pPr indent="0" lvl="7" marL="0" marR="0" rtl="0" algn="r">
              <a:lnSpc>
                <a:spcPct val="90000"/>
              </a:lnSpc>
              <a:spcBef>
                <a:spcPts val="0"/>
              </a:spcBef>
              <a:spcAft>
                <a:spcPts val="0"/>
              </a:spcAft>
              <a:buClr>
                <a:srgbClr val="000000"/>
              </a:buClr>
              <a:buSzPts val="800"/>
              <a:buFont typeface="Arial"/>
              <a:buNone/>
              <a:defRPr/>
            </a:lvl8pPr>
            <a:lvl9pPr indent="0" lvl="8" marL="0" marR="0" rtl="0" algn="r">
              <a:lnSpc>
                <a:spcPct val="90000"/>
              </a:lnSpc>
              <a:spcBef>
                <a:spcPts val="0"/>
              </a:spcBef>
              <a:spcAft>
                <a:spcPts val="0"/>
              </a:spcAft>
              <a:buClr>
                <a:srgbClr val="000000"/>
              </a:buClr>
              <a:buSzPts val="800"/>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737" name="Google Shape;737;g24f7cd5491d_0_1405"/>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38" name="Google Shape;738;g24f7cd5491d_0_1405"/>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9" name="Google Shape;739;g24f7cd5491d_0_1405"/>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740" name="Shape 740"/>
        <p:cNvGrpSpPr/>
        <p:nvPr/>
      </p:nvGrpSpPr>
      <p:grpSpPr>
        <a:xfrm>
          <a:off x="0" y="0"/>
          <a:ext cx="0" cy="0"/>
          <a:chOff x="0" y="0"/>
          <a:chExt cx="0" cy="0"/>
        </a:xfrm>
      </p:grpSpPr>
      <p:sp>
        <p:nvSpPr>
          <p:cNvPr id="741" name="Google Shape;741;g24f7cd5491d_0_1412"/>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rtl="0" algn="l">
              <a:lnSpc>
                <a:spcPct val="85000"/>
              </a:lnSpc>
              <a:spcBef>
                <a:spcPts val="0"/>
              </a:spcBef>
              <a:spcAft>
                <a:spcPts val="0"/>
              </a:spcAft>
              <a:buSzPts val="20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42" name="Google Shape;742;g24f7cd5491d_0_1412"/>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rtl="0" algn="l">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43" name="Google Shape;743;g24f7cd5491d_0_1412"/>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rtl="0" algn="ctr">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44" name="Google Shape;744;g24f7cd5491d_0_1412"/>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SzPts val="800"/>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45" name="Shape 745"/>
        <p:cNvGrpSpPr/>
        <p:nvPr/>
      </p:nvGrpSpPr>
      <p:grpSpPr>
        <a:xfrm>
          <a:off x="0" y="0"/>
          <a:ext cx="0" cy="0"/>
          <a:chOff x="0" y="0"/>
          <a:chExt cx="0" cy="0"/>
        </a:xfrm>
      </p:grpSpPr>
      <p:sp>
        <p:nvSpPr>
          <p:cNvPr id="746" name="Google Shape;746;g24f7cd5491d_0_1417"/>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7" name="Google Shape;747;g24f7cd5491d_0_141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8" name="Google Shape;748;g24f7cd5491d_0_141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9" name="Google Shape;749;g24f7cd5491d_0_141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50" name="Google Shape;750;g24f7cd5491d_0_1417"/>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751" name="Shape 751"/>
        <p:cNvGrpSpPr/>
        <p:nvPr/>
      </p:nvGrpSpPr>
      <p:grpSpPr>
        <a:xfrm>
          <a:off x="0" y="0"/>
          <a:ext cx="0" cy="0"/>
          <a:chOff x="0" y="0"/>
          <a:chExt cx="0" cy="0"/>
        </a:xfrm>
      </p:grpSpPr>
      <p:sp>
        <p:nvSpPr>
          <p:cNvPr id="752" name="Google Shape;752;g24f7cd5491d_0_1423"/>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32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3" name="Google Shape;753;g24f7cd5491d_0_1423"/>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4" name="Google Shape;754;g24f7cd5491d_0_1423"/>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5" name="Google Shape;755;g24f7cd5491d_0_1423"/>
          <p:cNvSpPr/>
          <p:nvPr>
            <p:ph idx="2" type="pic"/>
          </p:nvPr>
        </p:nvSpPr>
        <p:spPr>
          <a:xfrm>
            <a:off x="4918501" y="0"/>
            <a:ext cx="4225500" cy="5143500"/>
          </a:xfrm>
          <a:prstGeom prst="rect">
            <a:avLst/>
          </a:prstGeom>
          <a:solidFill>
            <a:srgbClr val="D8D8D8"/>
          </a:solidFill>
          <a:ln>
            <a:noFill/>
          </a:ln>
        </p:spPr>
      </p:sp>
      <p:sp>
        <p:nvSpPr>
          <p:cNvPr id="756" name="Google Shape;756;g24f7cd5491d_0_1423"/>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500"/>
              <a:buNone/>
              <a:defRPr>
                <a:solidFill>
                  <a:schemeClr val="lt1"/>
                </a:solidFill>
              </a:defRPr>
            </a:lvl1pPr>
            <a:lvl2pPr indent="-228600" lvl="1" marL="914400" rtl="0" algn="l">
              <a:lnSpc>
                <a:spcPct val="100000"/>
              </a:lnSpc>
              <a:spcBef>
                <a:spcPts val="1100"/>
              </a:spcBef>
              <a:spcAft>
                <a:spcPts val="0"/>
              </a:spcAft>
              <a:buClr>
                <a:schemeClr val="lt1"/>
              </a:buClr>
              <a:buSzPts val="1800"/>
              <a:buNone/>
              <a:defRPr>
                <a:solidFill>
                  <a:schemeClr val="lt1"/>
                </a:solidFill>
              </a:defRPr>
            </a:lvl2pPr>
            <a:lvl3pPr indent="-228600" lvl="2" marL="1371600" rtl="0" algn="l">
              <a:lnSpc>
                <a:spcPct val="100000"/>
              </a:lnSpc>
              <a:spcBef>
                <a:spcPts val="1100"/>
              </a:spcBef>
              <a:spcAft>
                <a:spcPts val="0"/>
              </a:spcAft>
              <a:buSzPts val="2100"/>
              <a:buNone/>
              <a:defRPr>
                <a:solidFill>
                  <a:schemeClr val="lt1"/>
                </a:solidFill>
              </a:defRPr>
            </a:lvl3pPr>
            <a:lvl4pPr indent="-323850" lvl="3" marL="1828800" rtl="0" algn="l">
              <a:lnSpc>
                <a:spcPct val="120000"/>
              </a:lnSpc>
              <a:spcBef>
                <a:spcPts val="1100"/>
              </a:spcBef>
              <a:spcAft>
                <a:spcPts val="0"/>
              </a:spcAft>
              <a:buSzPts val="1500"/>
              <a:buChar char="―"/>
              <a:defRPr>
                <a:solidFill>
                  <a:schemeClr val="lt1"/>
                </a:solidFill>
              </a:defRPr>
            </a:lvl4pPr>
            <a:lvl5pPr indent="-323850" lvl="4" marL="2286000" rtl="0" algn="l">
              <a:lnSpc>
                <a:spcPct val="120000"/>
              </a:lnSpc>
              <a:spcBef>
                <a:spcPts val="1100"/>
              </a:spcBef>
              <a:spcAft>
                <a:spcPts val="0"/>
              </a:spcAft>
              <a:buSzPts val="1500"/>
              <a:buChar char="―"/>
              <a:defRPr>
                <a:solidFill>
                  <a:schemeClr val="lt1"/>
                </a:solidFill>
              </a:defRPr>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757" name="Shape 757"/>
        <p:cNvGrpSpPr/>
        <p:nvPr/>
      </p:nvGrpSpPr>
      <p:grpSpPr>
        <a:xfrm>
          <a:off x="0" y="0"/>
          <a:ext cx="0" cy="0"/>
          <a:chOff x="0" y="0"/>
          <a:chExt cx="0" cy="0"/>
        </a:xfrm>
      </p:grpSpPr>
      <p:sp>
        <p:nvSpPr>
          <p:cNvPr id="758" name="Google Shape;758;g24f7cd5491d_0_1429"/>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9" name="Google Shape;759;g24f7cd5491d_0_1429"/>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accent2"/>
              </a:buClr>
              <a:buSzPts val="1800"/>
              <a:buNone/>
              <a:defRPr b="0" sz="1800">
                <a:solidFill>
                  <a:schemeClr val="accent2"/>
                </a:solidFill>
              </a:defRPr>
            </a:lvl1pPr>
            <a:lvl2pPr lvl="1" rtl="0" algn="l">
              <a:lnSpc>
                <a:spcPct val="105000"/>
              </a:lnSpc>
              <a:spcBef>
                <a:spcPts val="0"/>
              </a:spcBef>
              <a:spcAft>
                <a:spcPts val="0"/>
              </a:spcAft>
              <a:buClr>
                <a:schemeClr val="accent2"/>
              </a:buClr>
              <a:buSzPts val="1800"/>
              <a:buNone/>
              <a:defRPr b="1" sz="1800">
                <a:solidFill>
                  <a:schemeClr val="accent2"/>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60" name="Google Shape;760;g24f7cd5491d_0_1429"/>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761" name="Google Shape;761;g24f7cd5491d_0_1429"/>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762" name="Google Shape;762;g24f7cd5491d_0_1429"/>
          <p:cNvGrpSpPr/>
          <p:nvPr/>
        </p:nvGrpSpPr>
        <p:grpSpPr>
          <a:xfrm>
            <a:off x="540544" y="4104000"/>
            <a:ext cx="3006951" cy="521209"/>
            <a:chOff x="720725" y="5218493"/>
            <a:chExt cx="4009268" cy="694945"/>
          </a:xfrm>
        </p:grpSpPr>
        <p:pic>
          <p:nvPicPr>
            <p:cNvPr id="763" name="Google Shape;763;g24f7cd5491d_0_1429"/>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64" name="Google Shape;764;g24f7cd5491d_0_1429"/>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65" name="Google Shape;765;g24f7cd5491d_0_1429"/>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66" name="Google Shape;766;g24f7cd5491d_0_1429"/>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7" name="Shape 767"/>
        <p:cNvGrpSpPr/>
        <p:nvPr/>
      </p:nvGrpSpPr>
      <p:grpSpPr>
        <a:xfrm>
          <a:off x="0" y="0"/>
          <a:ext cx="0" cy="0"/>
          <a:chOff x="0" y="0"/>
          <a:chExt cx="0" cy="0"/>
        </a:xfrm>
      </p:grpSpPr>
      <p:sp>
        <p:nvSpPr>
          <p:cNvPr id="768" name="Google Shape;768;g24f7cd5491d_0_143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9" name="Google Shape;769;g24f7cd5491d_0_1439"/>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0" name="Google Shape;770;g24f7cd5491d_0_1439"/>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1" name="Google Shape;771;g24f7cd5491d_0_143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2" name="Google Shape;772;g24f7cd5491d_0_143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3" name="Google Shape;773;g24f7cd5491d_0_143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774" name="Shape 774"/>
        <p:cNvGrpSpPr/>
        <p:nvPr/>
      </p:nvGrpSpPr>
      <p:grpSpPr>
        <a:xfrm>
          <a:off x="0" y="0"/>
          <a:ext cx="0" cy="0"/>
          <a:chOff x="0" y="0"/>
          <a:chExt cx="0" cy="0"/>
        </a:xfrm>
      </p:grpSpPr>
      <p:sp>
        <p:nvSpPr>
          <p:cNvPr id="775" name="Google Shape;775;g24f7cd5491d_0_1446"/>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6" name="Google Shape;776;g24f7cd5491d_0_144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7" name="Google Shape;777;g24f7cd5491d_0_144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8" name="Google Shape;778;g24f7cd5491d_0_144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9" name="Google Shape;779;g24f7cd5491d_0_144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80" name="Google Shape;780;g24f7cd5491d_0_1446"/>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1" name="Google Shape;781;g24f7cd5491d_0_1446"/>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2" name="Google Shape;782;g24f7cd5491d_0_1446"/>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3" name="Google Shape;783;g24f7cd5491d_0_1446"/>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784" name="Google Shape;784;g24f7cd5491d_0_144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85" name="Shape 785"/>
        <p:cNvGrpSpPr/>
        <p:nvPr/>
      </p:nvGrpSpPr>
      <p:grpSpPr>
        <a:xfrm>
          <a:off x="0" y="0"/>
          <a:ext cx="0" cy="0"/>
          <a:chOff x="0" y="0"/>
          <a:chExt cx="0" cy="0"/>
        </a:xfrm>
      </p:grpSpPr>
      <p:sp>
        <p:nvSpPr>
          <p:cNvPr id="786" name="Google Shape;786;g24f7cd5491d_0_145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7" name="Google Shape;787;g24f7cd5491d_0_145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8" name="Google Shape;788;g24f7cd5491d_0_145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9" name="Google Shape;789;g24f7cd5491d_0_145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90" name="Google Shape;790;g24f7cd5491d_0_1457"/>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78" name="Shape 78"/>
        <p:cNvGrpSpPr/>
        <p:nvPr/>
      </p:nvGrpSpPr>
      <p:grpSpPr>
        <a:xfrm>
          <a:off x="0" y="0"/>
          <a:ext cx="0" cy="0"/>
          <a:chOff x="0" y="0"/>
          <a:chExt cx="0" cy="0"/>
        </a:xfrm>
      </p:grpSpPr>
      <p:sp>
        <p:nvSpPr>
          <p:cNvPr id="79" name="Google Shape;79;p35"/>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3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3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3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35"/>
          <p:cNvSpPr/>
          <p:nvPr>
            <p:ph idx="2" type="pic"/>
          </p:nvPr>
        </p:nvSpPr>
        <p:spPr>
          <a:xfrm>
            <a:off x="540544" y="1393200"/>
            <a:ext cx="3977100" cy="1512000"/>
          </a:xfrm>
          <a:prstGeom prst="rect">
            <a:avLst/>
          </a:prstGeom>
          <a:solidFill>
            <a:srgbClr val="D8D8D8"/>
          </a:solidFill>
          <a:ln>
            <a:noFill/>
          </a:ln>
        </p:spPr>
      </p:sp>
      <p:sp>
        <p:nvSpPr>
          <p:cNvPr id="84" name="Google Shape;84;p35"/>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35"/>
          <p:cNvSpPr/>
          <p:nvPr>
            <p:ph idx="3" type="pic"/>
          </p:nvPr>
        </p:nvSpPr>
        <p:spPr>
          <a:xfrm>
            <a:off x="4625166" y="1393200"/>
            <a:ext cx="3977100" cy="1512000"/>
          </a:xfrm>
          <a:prstGeom prst="rect">
            <a:avLst/>
          </a:prstGeom>
          <a:solidFill>
            <a:srgbClr val="D8D8D8"/>
          </a:solidFill>
          <a:ln>
            <a:noFill/>
          </a:ln>
        </p:spPr>
      </p:sp>
      <p:sp>
        <p:nvSpPr>
          <p:cNvPr id="86" name="Google Shape;86;p35"/>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87" name="Shape 87"/>
        <p:cNvGrpSpPr/>
        <p:nvPr/>
      </p:nvGrpSpPr>
      <p:grpSpPr>
        <a:xfrm>
          <a:off x="0" y="0"/>
          <a:ext cx="0" cy="0"/>
          <a:chOff x="0" y="0"/>
          <a:chExt cx="0" cy="0"/>
        </a:xfrm>
      </p:grpSpPr>
      <p:sp>
        <p:nvSpPr>
          <p:cNvPr id="88" name="Google Shape;88;p36"/>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3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3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3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3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36"/>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36"/>
          <p:cNvSpPr txBox="1"/>
          <p:nvPr>
            <p:ph idx="2" type="body"/>
          </p:nvPr>
        </p:nvSpPr>
        <p:spPr>
          <a:xfrm>
            <a:off x="540543"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36"/>
          <p:cNvSpPr txBox="1"/>
          <p:nvPr>
            <p:ph idx="3" type="body"/>
          </p:nvPr>
        </p:nvSpPr>
        <p:spPr>
          <a:xfrm>
            <a:off x="3272399"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36"/>
          <p:cNvSpPr txBox="1"/>
          <p:nvPr>
            <p:ph idx="4" type="body"/>
          </p:nvPr>
        </p:nvSpPr>
        <p:spPr>
          <a:xfrm>
            <a:off x="6004255"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7" name="Google Shape;97;p3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98" name="Shape 98"/>
        <p:cNvGrpSpPr/>
        <p:nvPr/>
      </p:nvGrpSpPr>
      <p:grpSpPr>
        <a:xfrm>
          <a:off x="0" y="0"/>
          <a:ext cx="0" cy="0"/>
          <a:chOff x="0" y="0"/>
          <a:chExt cx="0" cy="0"/>
        </a:xfrm>
      </p:grpSpPr>
      <p:sp>
        <p:nvSpPr>
          <p:cNvPr id="99" name="Google Shape;99;p3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37"/>
          <p:cNvSpPr/>
          <p:nvPr>
            <p:ph idx="2" type="pic"/>
          </p:nvPr>
        </p:nvSpPr>
        <p:spPr>
          <a:xfrm>
            <a:off x="4000500" y="0"/>
            <a:ext cx="5143500" cy="5143500"/>
          </a:xfrm>
          <a:prstGeom prst="rect">
            <a:avLst/>
          </a:prstGeom>
          <a:solidFill>
            <a:srgbClr val="D8D8D8"/>
          </a:solidFill>
          <a:ln>
            <a:noFill/>
          </a:ln>
        </p:spPr>
      </p:sp>
      <p:sp>
        <p:nvSpPr>
          <p:cNvPr id="101" name="Google Shape;101;p37"/>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700"/>
              <a:buFont typeface="Arial"/>
              <a:buNone/>
              <a:defRPr sz="3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02" name="Shape 102"/>
        <p:cNvGrpSpPr/>
        <p:nvPr/>
      </p:nvGrpSpPr>
      <p:grpSpPr>
        <a:xfrm>
          <a:off x="0" y="0"/>
          <a:ext cx="0" cy="0"/>
          <a:chOff x="0" y="0"/>
          <a:chExt cx="0" cy="0"/>
        </a:xfrm>
      </p:grpSpPr>
      <p:sp>
        <p:nvSpPr>
          <p:cNvPr id="103" name="Google Shape;103;p38"/>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3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05" name="Google Shape;105;p38"/>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06" name="Shape 106"/>
        <p:cNvGrpSpPr/>
        <p:nvPr/>
      </p:nvGrpSpPr>
      <p:grpSpPr>
        <a:xfrm>
          <a:off x="0" y="0"/>
          <a:ext cx="0" cy="0"/>
          <a:chOff x="0" y="0"/>
          <a:chExt cx="0" cy="0"/>
        </a:xfrm>
      </p:grpSpPr>
      <p:sp>
        <p:nvSpPr>
          <p:cNvPr id="107" name="Google Shape;107;p39"/>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39"/>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9" name="Google Shape;109;p39"/>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10" name="Google Shape;110;p39"/>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111" name="Google Shape;111;p39"/>
          <p:cNvGrpSpPr/>
          <p:nvPr/>
        </p:nvGrpSpPr>
        <p:grpSpPr>
          <a:xfrm>
            <a:off x="540544" y="4104000"/>
            <a:ext cx="3006951" cy="521209"/>
            <a:chOff x="720725" y="5218493"/>
            <a:chExt cx="4009268" cy="694945"/>
          </a:xfrm>
        </p:grpSpPr>
        <p:pic>
          <p:nvPicPr>
            <p:cNvPr id="112" name="Google Shape;112;p39"/>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3" name="Google Shape;113;p39"/>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4" name="Google Shape;114;p39"/>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15" name="Google Shape;115;p39"/>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4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4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4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4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40"/>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26" name="Shape 126"/>
        <p:cNvGrpSpPr/>
        <p:nvPr/>
      </p:nvGrpSpPr>
      <p:grpSpPr>
        <a:xfrm>
          <a:off x="0" y="0"/>
          <a:ext cx="0" cy="0"/>
          <a:chOff x="0" y="0"/>
          <a:chExt cx="0" cy="0"/>
        </a:xfrm>
      </p:grpSpPr>
      <p:sp>
        <p:nvSpPr>
          <p:cNvPr id="127" name="Google Shape;127;p42"/>
          <p:cNvSpPr txBox="1"/>
          <p:nvPr>
            <p:ph type="ctrTitle"/>
          </p:nvPr>
        </p:nvSpPr>
        <p:spPr>
          <a:xfrm>
            <a:off x="628651" y="1727237"/>
            <a:ext cx="3880200" cy="1347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400"/>
              <a:buFont typeface="Arial"/>
              <a:buNone/>
              <a:defRPr b="1" sz="34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42"/>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29" name="Google Shape;129;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132" name="Google Shape;132;p42"/>
          <p:cNvPicPr preferRelativeResize="0"/>
          <p:nvPr/>
        </p:nvPicPr>
        <p:blipFill rotWithShape="1">
          <a:blip r:embed="rId2">
            <a:alphaModFix/>
          </a:blip>
          <a:srcRect b="39003" l="12585" r="10342" t="28506"/>
          <a:stretch/>
        </p:blipFill>
        <p:spPr>
          <a:xfrm>
            <a:off x="543910" y="790432"/>
            <a:ext cx="4254907" cy="1008993"/>
          </a:xfrm>
          <a:prstGeom prst="rect">
            <a:avLst/>
          </a:prstGeom>
          <a:noFill/>
          <a:ln>
            <a:noFill/>
          </a:ln>
        </p:spPr>
      </p:pic>
      <p:sp>
        <p:nvSpPr>
          <p:cNvPr id="133" name="Google Shape;133;p42"/>
          <p:cNvSpPr/>
          <p:nvPr>
            <p:ph idx="2" type="pic"/>
          </p:nvPr>
        </p:nvSpPr>
        <p:spPr>
          <a:xfrm>
            <a:off x="5000107" y="510802"/>
            <a:ext cx="4143900" cy="46515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24"/>
          <p:cNvSpPr txBox="1"/>
          <p:nvPr>
            <p:ph type="title"/>
          </p:nvPr>
        </p:nvSpPr>
        <p:spPr>
          <a:xfrm>
            <a:off x="628650" y="1019567"/>
            <a:ext cx="7886700" cy="342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4" name="Google Shape;14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18" name="Shape 18"/>
        <p:cNvGrpSpPr/>
        <p:nvPr/>
      </p:nvGrpSpPr>
      <p:grpSpPr>
        <a:xfrm>
          <a:off x="0" y="0"/>
          <a:ext cx="0" cy="0"/>
          <a:chOff x="0" y="0"/>
          <a:chExt cx="0" cy="0"/>
        </a:xfrm>
      </p:grpSpPr>
      <p:sp>
        <p:nvSpPr>
          <p:cNvPr id="19" name="Google Shape;19;p2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2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2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20"/>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20"/>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20"/>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7" name="Shape 147"/>
        <p:cNvGrpSpPr/>
        <p:nvPr/>
      </p:nvGrpSpPr>
      <p:grpSpPr>
        <a:xfrm>
          <a:off x="0" y="0"/>
          <a:ext cx="0" cy="0"/>
          <a:chOff x="0" y="0"/>
          <a:chExt cx="0" cy="0"/>
        </a:xfrm>
      </p:grpSpPr>
      <p:sp>
        <p:nvSpPr>
          <p:cNvPr id="148" name="Google Shape;148;p69"/>
          <p:cNvSpPr txBox="1"/>
          <p:nvPr>
            <p:ph type="ctrTitle"/>
          </p:nvPr>
        </p:nvSpPr>
        <p:spPr>
          <a:xfrm>
            <a:off x="628651" y="1727237"/>
            <a:ext cx="3880200" cy="1347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400"/>
              <a:buFont typeface="Arial"/>
              <a:buNone/>
              <a:defRPr b="1" sz="34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69"/>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0" name="Google Shape;150;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153" name="Google Shape;153;p69"/>
          <p:cNvPicPr preferRelativeResize="0"/>
          <p:nvPr/>
        </p:nvPicPr>
        <p:blipFill rotWithShape="1">
          <a:blip r:embed="rId2">
            <a:alphaModFix/>
          </a:blip>
          <a:srcRect b="39003" l="12585" r="10342" t="28506"/>
          <a:stretch/>
        </p:blipFill>
        <p:spPr>
          <a:xfrm>
            <a:off x="543910" y="790432"/>
            <a:ext cx="4254907" cy="1008993"/>
          </a:xfrm>
          <a:prstGeom prst="rect">
            <a:avLst/>
          </a:prstGeom>
          <a:noFill/>
          <a:ln>
            <a:noFill/>
          </a:ln>
        </p:spPr>
      </p:pic>
      <p:sp>
        <p:nvSpPr>
          <p:cNvPr id="154" name="Google Shape;154;p69"/>
          <p:cNvSpPr/>
          <p:nvPr>
            <p:ph idx="2" type="pic"/>
          </p:nvPr>
        </p:nvSpPr>
        <p:spPr>
          <a:xfrm>
            <a:off x="5000107" y="510802"/>
            <a:ext cx="4143900" cy="46515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5" name="Shape 155"/>
        <p:cNvGrpSpPr/>
        <p:nvPr/>
      </p:nvGrpSpPr>
      <p:grpSpPr>
        <a:xfrm>
          <a:off x="0" y="0"/>
          <a:ext cx="0" cy="0"/>
          <a:chOff x="0" y="0"/>
          <a:chExt cx="0" cy="0"/>
        </a:xfrm>
      </p:grpSpPr>
      <p:sp>
        <p:nvSpPr>
          <p:cNvPr id="156" name="Google Shape;156;p70"/>
          <p:cNvSpPr txBox="1"/>
          <p:nvPr>
            <p:ph type="title"/>
          </p:nvPr>
        </p:nvSpPr>
        <p:spPr>
          <a:xfrm>
            <a:off x="628650" y="1003691"/>
            <a:ext cx="3868200" cy="438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70"/>
          <p:cNvSpPr txBox="1"/>
          <p:nvPr>
            <p:ph idx="1" type="body"/>
          </p:nvPr>
        </p:nvSpPr>
        <p:spPr>
          <a:xfrm>
            <a:off x="629841" y="1739438"/>
            <a:ext cx="3868200" cy="290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8" name="Google Shape;158;p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0" name="Google Shape;160;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70"/>
          <p:cNvSpPr/>
          <p:nvPr>
            <p:ph idx="2" type="pic"/>
          </p:nvPr>
        </p:nvSpPr>
        <p:spPr>
          <a:xfrm>
            <a:off x="5000107" y="517108"/>
            <a:ext cx="4162500" cy="46452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2" name="Shape 162"/>
        <p:cNvGrpSpPr/>
        <p:nvPr/>
      </p:nvGrpSpPr>
      <p:grpSpPr>
        <a:xfrm>
          <a:off x="0" y="0"/>
          <a:ext cx="0" cy="0"/>
          <a:chOff x="0" y="0"/>
          <a:chExt cx="0" cy="0"/>
        </a:xfrm>
      </p:grpSpPr>
      <p:sp>
        <p:nvSpPr>
          <p:cNvPr id="163" name="Google Shape;163;p71"/>
          <p:cNvSpPr txBox="1"/>
          <p:nvPr>
            <p:ph type="title"/>
          </p:nvPr>
        </p:nvSpPr>
        <p:spPr>
          <a:xfrm>
            <a:off x="628650" y="1004087"/>
            <a:ext cx="7886700" cy="363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2400"/>
              <a:buFont typeface="Arial"/>
              <a:buNone/>
              <a:defRPr b="1"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71"/>
          <p:cNvSpPr txBox="1"/>
          <p:nvPr>
            <p:ph idx="1" type="body"/>
          </p:nvPr>
        </p:nvSpPr>
        <p:spPr>
          <a:xfrm>
            <a:off x="628650" y="1502525"/>
            <a:ext cx="7886700" cy="3130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7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p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 name="Shape 168"/>
        <p:cNvGrpSpPr/>
        <p:nvPr/>
      </p:nvGrpSpPr>
      <p:grpSpPr>
        <a:xfrm>
          <a:off x="0" y="0"/>
          <a:ext cx="0" cy="0"/>
          <a:chOff x="0" y="0"/>
          <a:chExt cx="0" cy="0"/>
        </a:xfrm>
      </p:grpSpPr>
      <p:sp>
        <p:nvSpPr>
          <p:cNvPr id="169" name="Google Shape;169;p72"/>
          <p:cNvSpPr txBox="1"/>
          <p:nvPr>
            <p:ph type="title"/>
          </p:nvPr>
        </p:nvSpPr>
        <p:spPr>
          <a:xfrm>
            <a:off x="628650" y="993973"/>
            <a:ext cx="7886700" cy="342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72"/>
          <p:cNvSpPr txBox="1"/>
          <p:nvPr>
            <p:ph idx="1" type="body"/>
          </p:nvPr>
        </p:nvSpPr>
        <p:spPr>
          <a:xfrm>
            <a:off x="628650" y="1436541"/>
            <a:ext cx="3886200" cy="3196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1" name="Google Shape;171;p72"/>
          <p:cNvSpPr txBox="1"/>
          <p:nvPr>
            <p:ph idx="2" type="body"/>
          </p:nvPr>
        </p:nvSpPr>
        <p:spPr>
          <a:xfrm>
            <a:off x="4629150" y="1436541"/>
            <a:ext cx="3886200" cy="3196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2" name="Google Shape;172;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
        <p:nvSpPr>
          <p:cNvPr id="176" name="Google Shape;176;p7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7" name="Google Shape;177;p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8" name="Google Shape;178;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79" name="Shape 179"/>
        <p:cNvGrpSpPr/>
        <p:nvPr/>
      </p:nvGrpSpPr>
      <p:grpSpPr>
        <a:xfrm>
          <a:off x="0" y="0"/>
          <a:ext cx="0" cy="0"/>
          <a:chOff x="0" y="0"/>
          <a:chExt cx="0" cy="0"/>
        </a:xfrm>
      </p:grpSpPr>
      <p:sp>
        <p:nvSpPr>
          <p:cNvPr id="180" name="Google Shape;180;p74"/>
          <p:cNvSpPr txBox="1"/>
          <p:nvPr>
            <p:ph type="title"/>
          </p:nvPr>
        </p:nvSpPr>
        <p:spPr>
          <a:xfrm>
            <a:off x="628650" y="1315489"/>
            <a:ext cx="7886700" cy="6921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p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74"/>
          <p:cNvSpPr txBox="1"/>
          <p:nvPr/>
        </p:nvSpPr>
        <p:spPr>
          <a:xfrm>
            <a:off x="628650" y="2121823"/>
            <a:ext cx="7886700" cy="692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5" name="Shape 185"/>
        <p:cNvGrpSpPr/>
        <p:nvPr/>
      </p:nvGrpSpPr>
      <p:grpSpPr>
        <a:xfrm>
          <a:off x="0" y="0"/>
          <a:ext cx="0" cy="0"/>
          <a:chOff x="0" y="0"/>
          <a:chExt cx="0" cy="0"/>
        </a:xfrm>
      </p:grpSpPr>
      <p:sp>
        <p:nvSpPr>
          <p:cNvPr id="186" name="Google Shape;186;p75"/>
          <p:cNvSpPr txBox="1"/>
          <p:nvPr>
            <p:ph type="ctrTitle"/>
          </p:nvPr>
        </p:nvSpPr>
        <p:spPr>
          <a:xfrm>
            <a:off x="628650" y="1727237"/>
            <a:ext cx="4109700" cy="1347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400"/>
              <a:buFont typeface="Arial"/>
              <a:buNone/>
              <a:defRPr b="1" sz="34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75"/>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8" name="Google Shape;188;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191" name="Google Shape;191;p75"/>
          <p:cNvPicPr preferRelativeResize="0"/>
          <p:nvPr/>
        </p:nvPicPr>
        <p:blipFill rotWithShape="1">
          <a:blip r:embed="rId2">
            <a:alphaModFix/>
          </a:blip>
          <a:srcRect b="39003" l="12585" r="10342" t="28506"/>
          <a:stretch/>
        </p:blipFill>
        <p:spPr>
          <a:xfrm>
            <a:off x="543910" y="790432"/>
            <a:ext cx="4254907" cy="100899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p76"/>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4" name="Google Shape;194;p76"/>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95" name="Google Shape;195;p7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5" name="Shape 205"/>
        <p:cNvGrpSpPr/>
        <p:nvPr/>
      </p:nvGrpSpPr>
      <p:grpSpPr>
        <a:xfrm>
          <a:off x="0" y="0"/>
          <a:ext cx="0" cy="0"/>
          <a:chOff x="0" y="0"/>
          <a:chExt cx="0" cy="0"/>
        </a:xfrm>
      </p:grpSpPr>
      <p:sp>
        <p:nvSpPr>
          <p:cNvPr id="206" name="Google Shape;206;p26"/>
          <p:cNvSpPr txBox="1"/>
          <p:nvPr>
            <p:ph idx="1" type="body"/>
          </p:nvPr>
        </p:nvSpPr>
        <p:spPr>
          <a:xfrm>
            <a:off x="628650" y="1642000"/>
            <a:ext cx="7886700" cy="29907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Font typeface="Roboto"/>
              <a:buChar char="•"/>
              <a:defRPr sz="24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207" name="Google Shape;20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8" name="Google Shape;20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9" name="Google Shape;20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0" name="Google Shape;210;p26"/>
          <p:cNvSpPr txBox="1"/>
          <p:nvPr>
            <p:ph type="title"/>
          </p:nvPr>
        </p:nvSpPr>
        <p:spPr>
          <a:xfrm>
            <a:off x="61232" y="98538"/>
            <a:ext cx="9021600" cy="3831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2"/>
              </a:buClr>
              <a:buSzPts val="1100"/>
              <a:buNone/>
              <a:defRPr>
                <a:solidFill>
                  <a:schemeClr val="dk2"/>
                </a:solidFill>
              </a:defRPr>
            </a:lvl2pPr>
            <a:lvl3pPr lvl="2" rtl="0" algn="l">
              <a:lnSpc>
                <a:spcPct val="100000"/>
              </a:lnSpc>
              <a:spcBef>
                <a:spcPts val="0"/>
              </a:spcBef>
              <a:spcAft>
                <a:spcPts val="0"/>
              </a:spcAft>
              <a:buClr>
                <a:schemeClr val="dk2"/>
              </a:buClr>
              <a:buSzPts val="1100"/>
              <a:buNone/>
              <a:defRPr>
                <a:solidFill>
                  <a:schemeClr val="dk2"/>
                </a:solidFill>
              </a:defRPr>
            </a:lvl3pPr>
            <a:lvl4pPr lvl="3" rtl="0" algn="l">
              <a:lnSpc>
                <a:spcPct val="100000"/>
              </a:lnSpc>
              <a:spcBef>
                <a:spcPts val="0"/>
              </a:spcBef>
              <a:spcAft>
                <a:spcPts val="0"/>
              </a:spcAft>
              <a:buClr>
                <a:schemeClr val="dk2"/>
              </a:buClr>
              <a:buSzPts val="1100"/>
              <a:buNone/>
              <a:defRPr>
                <a:solidFill>
                  <a:schemeClr val="dk2"/>
                </a:solidFill>
              </a:defRPr>
            </a:lvl4pPr>
            <a:lvl5pPr lvl="4" rtl="0" algn="l">
              <a:lnSpc>
                <a:spcPct val="100000"/>
              </a:lnSpc>
              <a:spcBef>
                <a:spcPts val="0"/>
              </a:spcBef>
              <a:spcAft>
                <a:spcPts val="0"/>
              </a:spcAft>
              <a:buClr>
                <a:schemeClr val="dk2"/>
              </a:buClr>
              <a:buSzPts val="1100"/>
              <a:buNone/>
              <a:defRPr>
                <a:solidFill>
                  <a:schemeClr val="dk2"/>
                </a:solidFill>
              </a:defRPr>
            </a:lvl5pPr>
            <a:lvl6pPr lvl="5" rtl="0" algn="l">
              <a:lnSpc>
                <a:spcPct val="100000"/>
              </a:lnSpc>
              <a:spcBef>
                <a:spcPts val="0"/>
              </a:spcBef>
              <a:spcAft>
                <a:spcPts val="0"/>
              </a:spcAft>
              <a:buClr>
                <a:schemeClr val="dk2"/>
              </a:buClr>
              <a:buSzPts val="1100"/>
              <a:buNone/>
              <a:defRPr>
                <a:solidFill>
                  <a:schemeClr val="dk2"/>
                </a:solidFill>
              </a:defRPr>
            </a:lvl6pPr>
            <a:lvl7pPr lvl="6" rtl="0" algn="l">
              <a:lnSpc>
                <a:spcPct val="100000"/>
              </a:lnSpc>
              <a:spcBef>
                <a:spcPts val="0"/>
              </a:spcBef>
              <a:spcAft>
                <a:spcPts val="0"/>
              </a:spcAft>
              <a:buClr>
                <a:schemeClr val="dk2"/>
              </a:buClr>
              <a:buSzPts val="1100"/>
              <a:buNone/>
              <a:defRPr>
                <a:solidFill>
                  <a:schemeClr val="dk2"/>
                </a:solidFill>
              </a:defRPr>
            </a:lvl7pPr>
            <a:lvl8pPr lvl="7" rtl="0" algn="l">
              <a:lnSpc>
                <a:spcPct val="100000"/>
              </a:lnSpc>
              <a:spcBef>
                <a:spcPts val="0"/>
              </a:spcBef>
              <a:spcAft>
                <a:spcPts val="0"/>
              </a:spcAft>
              <a:buClr>
                <a:schemeClr val="dk2"/>
              </a:buClr>
              <a:buSzPts val="1100"/>
              <a:buNone/>
              <a:defRPr>
                <a:solidFill>
                  <a:schemeClr val="dk2"/>
                </a:solidFill>
              </a:defRPr>
            </a:lvl8pPr>
            <a:lvl9pPr lvl="8" rtl="0" algn="l">
              <a:lnSpc>
                <a:spcPct val="100000"/>
              </a:lnSpc>
              <a:spcBef>
                <a:spcPts val="0"/>
              </a:spcBef>
              <a:spcAft>
                <a:spcPts val="0"/>
              </a:spcAft>
              <a:buClr>
                <a:schemeClr val="dk2"/>
              </a:buClr>
              <a:buSzPts val="1100"/>
              <a:buNone/>
              <a:defRPr>
                <a:solidFill>
                  <a:schemeClr val="dk2"/>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1" name="Shape 211"/>
        <p:cNvGrpSpPr/>
        <p:nvPr/>
      </p:nvGrpSpPr>
      <p:grpSpPr>
        <a:xfrm>
          <a:off x="0" y="0"/>
          <a:ext cx="0" cy="0"/>
          <a:chOff x="0" y="0"/>
          <a:chExt cx="0" cy="0"/>
        </a:xfrm>
      </p:grpSpPr>
      <p:sp>
        <p:nvSpPr>
          <p:cNvPr id="212" name="Google Shape;212;p62"/>
          <p:cNvSpPr txBox="1"/>
          <p:nvPr>
            <p:ph type="ctrTitle"/>
          </p:nvPr>
        </p:nvSpPr>
        <p:spPr>
          <a:xfrm>
            <a:off x="628650" y="1727237"/>
            <a:ext cx="41097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Font typeface="Roboto"/>
              <a:buNone/>
              <a:defRPr>
                <a:latin typeface="Roboto"/>
                <a:ea typeface="Roboto"/>
                <a:cs typeface="Roboto"/>
                <a:sym typeface="Roboto"/>
              </a:defRPr>
            </a:lvl2pPr>
            <a:lvl3pPr lvl="2" rtl="0" algn="l">
              <a:lnSpc>
                <a:spcPct val="100000"/>
              </a:lnSpc>
              <a:spcBef>
                <a:spcPts val="0"/>
              </a:spcBef>
              <a:spcAft>
                <a:spcPts val="0"/>
              </a:spcAft>
              <a:buSzPts val="1100"/>
              <a:buFont typeface="Roboto"/>
              <a:buNone/>
              <a:defRPr>
                <a:latin typeface="Roboto"/>
                <a:ea typeface="Roboto"/>
                <a:cs typeface="Roboto"/>
                <a:sym typeface="Roboto"/>
              </a:defRPr>
            </a:lvl3pPr>
            <a:lvl4pPr lvl="3" rtl="0" algn="l">
              <a:lnSpc>
                <a:spcPct val="100000"/>
              </a:lnSpc>
              <a:spcBef>
                <a:spcPts val="0"/>
              </a:spcBef>
              <a:spcAft>
                <a:spcPts val="0"/>
              </a:spcAft>
              <a:buSzPts val="1100"/>
              <a:buFont typeface="Roboto"/>
              <a:buNone/>
              <a:defRPr>
                <a:latin typeface="Roboto"/>
                <a:ea typeface="Roboto"/>
                <a:cs typeface="Roboto"/>
                <a:sym typeface="Roboto"/>
              </a:defRPr>
            </a:lvl4pPr>
            <a:lvl5pPr lvl="4" rtl="0" algn="l">
              <a:lnSpc>
                <a:spcPct val="100000"/>
              </a:lnSpc>
              <a:spcBef>
                <a:spcPts val="0"/>
              </a:spcBef>
              <a:spcAft>
                <a:spcPts val="0"/>
              </a:spcAft>
              <a:buSzPts val="1100"/>
              <a:buFont typeface="Roboto"/>
              <a:buNone/>
              <a:defRPr>
                <a:latin typeface="Roboto"/>
                <a:ea typeface="Roboto"/>
                <a:cs typeface="Roboto"/>
                <a:sym typeface="Roboto"/>
              </a:defRPr>
            </a:lvl5pPr>
            <a:lvl6pPr lvl="5" rtl="0" algn="l">
              <a:lnSpc>
                <a:spcPct val="100000"/>
              </a:lnSpc>
              <a:spcBef>
                <a:spcPts val="0"/>
              </a:spcBef>
              <a:spcAft>
                <a:spcPts val="0"/>
              </a:spcAft>
              <a:buSzPts val="1100"/>
              <a:buFont typeface="Roboto"/>
              <a:buNone/>
              <a:defRPr>
                <a:latin typeface="Roboto"/>
                <a:ea typeface="Roboto"/>
                <a:cs typeface="Roboto"/>
                <a:sym typeface="Roboto"/>
              </a:defRPr>
            </a:lvl6pPr>
            <a:lvl7pPr lvl="6" rtl="0" algn="l">
              <a:lnSpc>
                <a:spcPct val="100000"/>
              </a:lnSpc>
              <a:spcBef>
                <a:spcPts val="0"/>
              </a:spcBef>
              <a:spcAft>
                <a:spcPts val="0"/>
              </a:spcAft>
              <a:buSzPts val="1100"/>
              <a:buFont typeface="Roboto"/>
              <a:buNone/>
              <a:defRPr>
                <a:latin typeface="Roboto"/>
                <a:ea typeface="Roboto"/>
                <a:cs typeface="Roboto"/>
                <a:sym typeface="Roboto"/>
              </a:defRPr>
            </a:lvl7pPr>
            <a:lvl8pPr lvl="7" rtl="0" algn="l">
              <a:lnSpc>
                <a:spcPct val="100000"/>
              </a:lnSpc>
              <a:spcBef>
                <a:spcPts val="0"/>
              </a:spcBef>
              <a:spcAft>
                <a:spcPts val="0"/>
              </a:spcAft>
              <a:buSzPts val="1100"/>
              <a:buFont typeface="Roboto"/>
              <a:buNone/>
              <a:defRPr>
                <a:latin typeface="Roboto"/>
                <a:ea typeface="Roboto"/>
                <a:cs typeface="Roboto"/>
                <a:sym typeface="Roboto"/>
              </a:defRPr>
            </a:lvl8pPr>
            <a:lvl9pPr lvl="8" rtl="0" algn="l">
              <a:lnSpc>
                <a:spcPct val="100000"/>
              </a:lnSpc>
              <a:spcBef>
                <a:spcPts val="0"/>
              </a:spcBef>
              <a:spcAft>
                <a:spcPts val="0"/>
              </a:spcAft>
              <a:buSzPts val="1100"/>
              <a:buFont typeface="Roboto"/>
              <a:buNone/>
              <a:defRPr>
                <a:latin typeface="Roboto"/>
                <a:ea typeface="Roboto"/>
                <a:cs typeface="Roboto"/>
                <a:sym typeface="Roboto"/>
              </a:defRPr>
            </a:lvl9pPr>
          </a:lstStyle>
          <a:p/>
        </p:txBody>
      </p:sp>
      <p:sp>
        <p:nvSpPr>
          <p:cNvPr id="213" name="Google Shape;213;p62"/>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Font typeface="Roboto"/>
              <a:buNone/>
              <a:defRPr sz="1500">
                <a:latin typeface="Roboto"/>
                <a:ea typeface="Roboto"/>
                <a:cs typeface="Roboto"/>
                <a:sym typeface="Roboto"/>
              </a:defRPr>
            </a:lvl2pPr>
            <a:lvl3pPr lvl="2" rtl="0" algn="ctr">
              <a:lnSpc>
                <a:spcPct val="90000"/>
              </a:lnSpc>
              <a:spcBef>
                <a:spcPts val="400"/>
              </a:spcBef>
              <a:spcAft>
                <a:spcPts val="0"/>
              </a:spcAft>
              <a:buClr>
                <a:schemeClr val="dk1"/>
              </a:buClr>
              <a:buSzPts val="1400"/>
              <a:buFont typeface="Roboto"/>
              <a:buNone/>
              <a:defRPr sz="1400">
                <a:latin typeface="Roboto"/>
                <a:ea typeface="Roboto"/>
                <a:cs typeface="Roboto"/>
                <a:sym typeface="Roboto"/>
              </a:defRPr>
            </a:lvl3pPr>
            <a:lvl4pPr lvl="3"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4pPr>
            <a:lvl5pPr lvl="4"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5pPr>
            <a:lvl6pPr lvl="5"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6pPr>
            <a:lvl7pPr lvl="6"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7pPr>
            <a:lvl8pPr lvl="7"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8pPr>
            <a:lvl9pPr lvl="8"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9pPr>
          </a:lstStyle>
          <a:p/>
        </p:txBody>
      </p:sp>
      <p:sp>
        <p:nvSpPr>
          <p:cNvPr id="214" name="Google Shape;214;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5" name="Google Shape;215;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6" name="Google Shape;216;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25" name="Shape 25"/>
        <p:cNvGrpSpPr/>
        <p:nvPr/>
      </p:nvGrpSpPr>
      <p:grpSpPr>
        <a:xfrm>
          <a:off x="0" y="0"/>
          <a:ext cx="0" cy="0"/>
          <a:chOff x="0" y="0"/>
          <a:chExt cx="0" cy="0"/>
        </a:xfrm>
      </p:grpSpPr>
      <p:sp>
        <p:nvSpPr>
          <p:cNvPr id="26" name="Google Shape;26;p21"/>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2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2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2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21"/>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1" name="Google Shape;31;p21"/>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63"/>
          <p:cNvSpPr txBox="1"/>
          <p:nvPr>
            <p:ph type="title"/>
          </p:nvPr>
        </p:nvSpPr>
        <p:spPr>
          <a:xfrm>
            <a:off x="65314" y="102337"/>
            <a:ext cx="9013500" cy="3429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1"/>
              </a:buClr>
              <a:buSzPts val="1100"/>
              <a:buNone/>
              <a:defRPr>
                <a:solidFill>
                  <a:schemeClr val="dk1"/>
                </a:solidFill>
              </a:defRPr>
            </a:lvl2pPr>
            <a:lvl3pPr lvl="2" rtl="0" algn="l">
              <a:lnSpc>
                <a:spcPct val="100000"/>
              </a:lnSpc>
              <a:spcBef>
                <a:spcPts val="0"/>
              </a:spcBef>
              <a:spcAft>
                <a:spcPts val="0"/>
              </a:spcAft>
              <a:buClr>
                <a:schemeClr val="dk1"/>
              </a:buClr>
              <a:buSzPts val="1100"/>
              <a:buNone/>
              <a:defRPr>
                <a:solidFill>
                  <a:schemeClr val="dk1"/>
                </a:solidFill>
              </a:defRPr>
            </a:lvl3pPr>
            <a:lvl4pPr lvl="3" rtl="0" algn="l">
              <a:lnSpc>
                <a:spcPct val="100000"/>
              </a:lnSpc>
              <a:spcBef>
                <a:spcPts val="0"/>
              </a:spcBef>
              <a:spcAft>
                <a:spcPts val="0"/>
              </a:spcAft>
              <a:buClr>
                <a:schemeClr val="dk1"/>
              </a:buClr>
              <a:buSzPts val="1100"/>
              <a:buNone/>
              <a:defRPr>
                <a:solidFill>
                  <a:schemeClr val="dk1"/>
                </a:solidFill>
              </a:defRPr>
            </a:lvl4pPr>
            <a:lvl5pPr lvl="4" rtl="0" algn="l">
              <a:lnSpc>
                <a:spcPct val="100000"/>
              </a:lnSpc>
              <a:spcBef>
                <a:spcPts val="0"/>
              </a:spcBef>
              <a:spcAft>
                <a:spcPts val="0"/>
              </a:spcAft>
              <a:buClr>
                <a:schemeClr val="dk1"/>
              </a:buClr>
              <a:buSzPts val="1100"/>
              <a:buNone/>
              <a:defRPr>
                <a:solidFill>
                  <a:schemeClr val="dk1"/>
                </a:solidFill>
              </a:defRPr>
            </a:lvl5pPr>
            <a:lvl6pPr lvl="5" rtl="0" algn="l">
              <a:lnSpc>
                <a:spcPct val="100000"/>
              </a:lnSpc>
              <a:spcBef>
                <a:spcPts val="0"/>
              </a:spcBef>
              <a:spcAft>
                <a:spcPts val="0"/>
              </a:spcAft>
              <a:buClr>
                <a:schemeClr val="dk1"/>
              </a:buClr>
              <a:buSzPts val="1100"/>
              <a:buNone/>
              <a:defRPr>
                <a:solidFill>
                  <a:schemeClr val="dk1"/>
                </a:solidFill>
              </a:defRPr>
            </a:lvl6pPr>
            <a:lvl7pPr lvl="6" rtl="0" algn="l">
              <a:lnSpc>
                <a:spcPct val="100000"/>
              </a:lnSpc>
              <a:spcBef>
                <a:spcPts val="0"/>
              </a:spcBef>
              <a:spcAft>
                <a:spcPts val="0"/>
              </a:spcAft>
              <a:buClr>
                <a:schemeClr val="dk1"/>
              </a:buClr>
              <a:buSzPts val="1100"/>
              <a:buNone/>
              <a:defRPr>
                <a:solidFill>
                  <a:schemeClr val="dk1"/>
                </a:solidFill>
              </a:defRPr>
            </a:lvl7pPr>
            <a:lvl8pPr lvl="7" rtl="0" algn="l">
              <a:lnSpc>
                <a:spcPct val="100000"/>
              </a:lnSpc>
              <a:spcBef>
                <a:spcPts val="0"/>
              </a:spcBef>
              <a:spcAft>
                <a:spcPts val="0"/>
              </a:spcAft>
              <a:buClr>
                <a:schemeClr val="dk1"/>
              </a:buClr>
              <a:buSzPts val="1100"/>
              <a:buNone/>
              <a:defRPr>
                <a:solidFill>
                  <a:schemeClr val="dk1"/>
                </a:solidFill>
              </a:defRPr>
            </a:lvl8pPr>
            <a:lvl9pPr lvl="8" rtl="0" algn="l">
              <a:lnSpc>
                <a:spcPct val="100000"/>
              </a:lnSpc>
              <a:spcBef>
                <a:spcPts val="0"/>
              </a:spcBef>
              <a:spcAft>
                <a:spcPts val="0"/>
              </a:spcAft>
              <a:buClr>
                <a:schemeClr val="dk1"/>
              </a:buClr>
              <a:buSzPts val="1100"/>
              <a:buNone/>
              <a:defRPr>
                <a:solidFill>
                  <a:schemeClr val="dk1"/>
                </a:solidFill>
              </a:defRPr>
            </a:lvl9pPr>
          </a:lstStyle>
          <a:p/>
        </p:txBody>
      </p:sp>
      <p:sp>
        <p:nvSpPr>
          <p:cNvPr id="219" name="Google Shape;219;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0" name="Google Shape;220;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1" name="Google Shape;221;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4" name="Google Shape;224;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6" name="Shape 226"/>
        <p:cNvGrpSpPr/>
        <p:nvPr/>
      </p:nvGrpSpPr>
      <p:grpSpPr>
        <a:xfrm>
          <a:off x="0" y="0"/>
          <a:ext cx="0" cy="0"/>
          <a:chOff x="0" y="0"/>
          <a:chExt cx="0" cy="0"/>
        </a:xfrm>
      </p:grpSpPr>
      <p:sp>
        <p:nvSpPr>
          <p:cNvPr id="227" name="Google Shape;227;p65"/>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Font typeface="Roboto"/>
              <a:buNone/>
              <a:defRPr sz="3600">
                <a:latin typeface="Roboto"/>
                <a:ea typeface="Roboto"/>
                <a:cs typeface="Roboto"/>
                <a:sym typeface="Robot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8" name="Google Shape;228;p65"/>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Font typeface="Roboto"/>
              <a:buNone/>
              <a:defRPr sz="2000">
                <a:latin typeface="Roboto"/>
                <a:ea typeface="Roboto"/>
                <a:cs typeface="Roboto"/>
                <a:sym typeface="Roboto"/>
              </a:defRPr>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29" name="Google Shape;229;p6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0" name="Shape 230"/>
        <p:cNvGrpSpPr/>
        <p:nvPr/>
      </p:nvGrpSpPr>
      <p:grpSpPr>
        <a:xfrm>
          <a:off x="0" y="0"/>
          <a:ext cx="0" cy="0"/>
          <a:chOff x="0" y="0"/>
          <a:chExt cx="0" cy="0"/>
        </a:xfrm>
      </p:grpSpPr>
      <p:sp>
        <p:nvSpPr>
          <p:cNvPr id="231" name="Google Shape;231;p66"/>
          <p:cNvSpPr txBox="1"/>
          <p:nvPr>
            <p:ph type="ctrTitle"/>
          </p:nvPr>
        </p:nvSpPr>
        <p:spPr>
          <a:xfrm>
            <a:off x="628651" y="1727237"/>
            <a:ext cx="38802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2" name="Google Shape;232;p66"/>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3" name="Google Shape;233;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4" name="Google Shape;234;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5" name="Google Shape;235;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236" name="Google Shape;236;p66"/>
          <p:cNvPicPr preferRelativeResize="0"/>
          <p:nvPr/>
        </p:nvPicPr>
        <p:blipFill rotWithShape="1">
          <a:blip r:embed="rId2">
            <a:alphaModFix/>
          </a:blip>
          <a:srcRect b="39001" l="12585" r="10342" t="28507"/>
          <a:stretch/>
        </p:blipFill>
        <p:spPr>
          <a:xfrm>
            <a:off x="543910" y="790432"/>
            <a:ext cx="4254907" cy="1008993"/>
          </a:xfrm>
          <a:prstGeom prst="rect">
            <a:avLst/>
          </a:prstGeom>
          <a:noFill/>
          <a:ln>
            <a:noFill/>
          </a:ln>
        </p:spPr>
      </p:pic>
      <p:sp>
        <p:nvSpPr>
          <p:cNvPr id="237" name="Google Shape;237;p66"/>
          <p:cNvSpPr/>
          <p:nvPr>
            <p:ph idx="2" type="pic"/>
          </p:nvPr>
        </p:nvSpPr>
        <p:spPr>
          <a:xfrm>
            <a:off x="5000107" y="510802"/>
            <a:ext cx="4143900" cy="46515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8" name="Shape 238"/>
        <p:cNvGrpSpPr/>
        <p:nvPr/>
      </p:nvGrpSpPr>
      <p:grpSpPr>
        <a:xfrm>
          <a:off x="0" y="0"/>
          <a:ext cx="0" cy="0"/>
          <a:chOff x="0" y="0"/>
          <a:chExt cx="0" cy="0"/>
        </a:xfrm>
      </p:grpSpPr>
      <p:sp>
        <p:nvSpPr>
          <p:cNvPr id="239" name="Google Shape;239;p67"/>
          <p:cNvSpPr txBox="1"/>
          <p:nvPr>
            <p:ph type="title"/>
          </p:nvPr>
        </p:nvSpPr>
        <p:spPr>
          <a:xfrm>
            <a:off x="629850" y="1100966"/>
            <a:ext cx="3868200" cy="438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0" name="Google Shape;240;p67"/>
          <p:cNvSpPr txBox="1"/>
          <p:nvPr>
            <p:ph idx="1" type="body"/>
          </p:nvPr>
        </p:nvSpPr>
        <p:spPr>
          <a:xfrm>
            <a:off x="629850" y="1870499"/>
            <a:ext cx="3868200" cy="2771700"/>
          </a:xfrm>
          <a:prstGeom prst="rect">
            <a:avLst/>
          </a:prstGeom>
          <a:noFill/>
          <a:ln>
            <a:noFill/>
          </a:ln>
        </p:spPr>
        <p:txBody>
          <a:bodyPr anchorCtr="0" anchor="t" bIns="34275" lIns="68575" spcFirstLastPara="1" rIns="68575" wrap="square" tIns="34275">
            <a:normAutofit/>
          </a:bodyPr>
          <a:lstStyle>
            <a:lvl1pPr indent="-323850" lvl="0" marL="457200" rtl="0" algn="l">
              <a:lnSpc>
                <a:spcPct val="90000"/>
              </a:lnSpc>
              <a:spcBef>
                <a:spcPts val="800"/>
              </a:spcBef>
              <a:spcAft>
                <a:spcPts val="0"/>
              </a:spcAft>
              <a:buClr>
                <a:schemeClr val="dk1"/>
              </a:buClr>
              <a:buSzPts val="1500"/>
              <a:buFont typeface="Roboto"/>
              <a:buChar char="•"/>
              <a:defRPr sz="15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241" name="Google Shape;241;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2" name="Google Shape;242;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3" name="Google Shape;243;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4" name="Google Shape;244;p67"/>
          <p:cNvSpPr/>
          <p:nvPr>
            <p:ph idx="2" type="pic"/>
          </p:nvPr>
        </p:nvSpPr>
        <p:spPr>
          <a:xfrm>
            <a:off x="5000107" y="517108"/>
            <a:ext cx="4162500" cy="46452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5" name="Shape 245"/>
        <p:cNvGrpSpPr/>
        <p:nvPr/>
      </p:nvGrpSpPr>
      <p:grpSpPr>
        <a:xfrm>
          <a:off x="0" y="0"/>
          <a:ext cx="0" cy="0"/>
          <a:chOff x="0" y="0"/>
          <a:chExt cx="0" cy="0"/>
        </a:xfrm>
      </p:grpSpPr>
      <p:sp>
        <p:nvSpPr>
          <p:cNvPr id="246" name="Google Shape;246;p68"/>
          <p:cNvSpPr txBox="1"/>
          <p:nvPr>
            <p:ph type="title"/>
          </p:nvPr>
        </p:nvSpPr>
        <p:spPr>
          <a:xfrm>
            <a:off x="628650" y="1076962"/>
            <a:ext cx="6442800" cy="342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7" name="Google Shape;247;p68"/>
          <p:cNvSpPr txBox="1"/>
          <p:nvPr>
            <p:ph idx="1" type="body"/>
          </p:nvPr>
        </p:nvSpPr>
        <p:spPr>
          <a:xfrm>
            <a:off x="628650" y="1575198"/>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248" name="Google Shape;248;p68"/>
          <p:cNvSpPr txBox="1"/>
          <p:nvPr>
            <p:ph idx="2" type="body"/>
          </p:nvPr>
        </p:nvSpPr>
        <p:spPr>
          <a:xfrm>
            <a:off x="4629150" y="1568549"/>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249" name="Google Shape;249;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 name="Google Shape;250;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60" name="Shape 260"/>
        <p:cNvGrpSpPr/>
        <p:nvPr/>
      </p:nvGrpSpPr>
      <p:grpSpPr>
        <a:xfrm>
          <a:off x="0" y="0"/>
          <a:ext cx="0" cy="0"/>
          <a:chOff x="0" y="0"/>
          <a:chExt cx="0" cy="0"/>
        </a:xfrm>
      </p:grpSpPr>
      <p:sp>
        <p:nvSpPr>
          <p:cNvPr id="261" name="Google Shape;261;p2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2" name="Google Shape;262;p2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3" name="Google Shape;263;p2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4" name="Google Shape;264;p2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5" name="Google Shape;265;p2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66" name="Shape 266"/>
        <p:cNvGrpSpPr/>
        <p:nvPr/>
      </p:nvGrpSpPr>
      <p:grpSpPr>
        <a:xfrm>
          <a:off x="0" y="0"/>
          <a:ext cx="0" cy="0"/>
          <a:chOff x="0" y="0"/>
          <a:chExt cx="0" cy="0"/>
        </a:xfrm>
      </p:grpSpPr>
      <p:sp>
        <p:nvSpPr>
          <p:cNvPr id="267" name="Google Shape;267;p43"/>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43"/>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9" name="Google Shape;269;p43"/>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270" name="Google Shape;270;p43"/>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1_Three Columns with Images">
    <p:spTree>
      <p:nvGrpSpPr>
        <p:cNvPr id="271" name="Shape 271"/>
        <p:cNvGrpSpPr/>
        <p:nvPr/>
      </p:nvGrpSpPr>
      <p:grpSpPr>
        <a:xfrm>
          <a:off x="0" y="0"/>
          <a:ext cx="0" cy="0"/>
          <a:chOff x="0" y="0"/>
          <a:chExt cx="0" cy="0"/>
        </a:xfrm>
      </p:grpSpPr>
      <p:sp>
        <p:nvSpPr>
          <p:cNvPr id="272" name="Google Shape;272;p4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3" name="Google Shape;273;p4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74" name="Google Shape;274;p4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75" name="Google Shape;275;p4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6" name="Google Shape;276;p44"/>
          <p:cNvSpPr/>
          <p:nvPr>
            <p:ph idx="2" type="pic"/>
          </p:nvPr>
        </p:nvSpPr>
        <p:spPr>
          <a:xfrm>
            <a:off x="540544" y="1393200"/>
            <a:ext cx="2597400" cy="1242000"/>
          </a:xfrm>
          <a:prstGeom prst="rect">
            <a:avLst/>
          </a:prstGeom>
          <a:solidFill>
            <a:srgbClr val="D8D8D8"/>
          </a:solidFill>
          <a:ln>
            <a:noFill/>
          </a:ln>
        </p:spPr>
      </p:sp>
      <p:sp>
        <p:nvSpPr>
          <p:cNvPr id="277" name="Google Shape;277;p44"/>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8" name="Google Shape;278;p44"/>
          <p:cNvSpPr/>
          <p:nvPr>
            <p:ph idx="3" type="pic"/>
          </p:nvPr>
        </p:nvSpPr>
        <p:spPr>
          <a:xfrm>
            <a:off x="3273300" y="1393200"/>
            <a:ext cx="2597400" cy="1242000"/>
          </a:xfrm>
          <a:prstGeom prst="rect">
            <a:avLst/>
          </a:prstGeom>
          <a:solidFill>
            <a:srgbClr val="D8D8D8"/>
          </a:solidFill>
          <a:ln>
            <a:noFill/>
          </a:ln>
        </p:spPr>
      </p:sp>
      <p:sp>
        <p:nvSpPr>
          <p:cNvPr id="279" name="Google Shape;279;p44"/>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0" name="Google Shape;280;p44"/>
          <p:cNvSpPr/>
          <p:nvPr>
            <p:ph idx="5" type="pic"/>
          </p:nvPr>
        </p:nvSpPr>
        <p:spPr>
          <a:xfrm>
            <a:off x="6006056" y="1393200"/>
            <a:ext cx="2597400" cy="1242000"/>
          </a:xfrm>
          <a:prstGeom prst="rect">
            <a:avLst/>
          </a:prstGeom>
          <a:solidFill>
            <a:srgbClr val="D8D8D8"/>
          </a:solidFill>
          <a:ln>
            <a:noFill/>
          </a:ln>
        </p:spPr>
      </p:sp>
      <p:sp>
        <p:nvSpPr>
          <p:cNvPr id="281" name="Google Shape;281;p44"/>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1_Content and Large Image">
    <p:spTree>
      <p:nvGrpSpPr>
        <p:cNvPr id="282" name="Shape 282"/>
        <p:cNvGrpSpPr/>
        <p:nvPr/>
      </p:nvGrpSpPr>
      <p:grpSpPr>
        <a:xfrm>
          <a:off x="0" y="0"/>
          <a:ext cx="0" cy="0"/>
          <a:chOff x="0" y="0"/>
          <a:chExt cx="0" cy="0"/>
        </a:xfrm>
      </p:grpSpPr>
      <p:sp>
        <p:nvSpPr>
          <p:cNvPr id="283" name="Google Shape;283;p4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84" name="Google Shape;284;p4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85" name="Google Shape;285;p4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45"/>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7" name="Google Shape;287;p45"/>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8" name="Google Shape;288;p45"/>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32" name="Shape 32"/>
        <p:cNvGrpSpPr/>
        <p:nvPr/>
      </p:nvGrpSpPr>
      <p:grpSpPr>
        <a:xfrm>
          <a:off x="0" y="0"/>
          <a:ext cx="0" cy="0"/>
          <a:chOff x="0" y="0"/>
          <a:chExt cx="0" cy="0"/>
        </a:xfrm>
      </p:grpSpPr>
      <p:sp>
        <p:nvSpPr>
          <p:cNvPr id="33" name="Google Shape;33;p2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22"/>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 name="Google Shape;35;p2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2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2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bg>
      <p:bgPr>
        <a:solidFill>
          <a:schemeClr val="accent1"/>
        </a:solidFill>
      </p:bgPr>
    </p:bg>
    <p:spTree>
      <p:nvGrpSpPr>
        <p:cNvPr id="289" name="Shape 289"/>
        <p:cNvGrpSpPr/>
        <p:nvPr/>
      </p:nvGrpSpPr>
      <p:grpSpPr>
        <a:xfrm>
          <a:off x="0" y="0"/>
          <a:ext cx="0" cy="0"/>
          <a:chOff x="0" y="0"/>
          <a:chExt cx="0" cy="0"/>
        </a:xfrm>
      </p:grpSpPr>
      <p:sp>
        <p:nvSpPr>
          <p:cNvPr id="290" name="Google Shape;290;p46"/>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1" name="Google Shape;291;p4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lt1"/>
              </a:buClr>
              <a:buSzPts val="1100"/>
              <a:buFont typeface="Arial"/>
              <a:buNone/>
              <a:defRPr>
                <a:solidFill>
                  <a:schemeClr val="lt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92" name="Google Shape;292;p4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100"/>
              <a:buFont typeface="Arial"/>
              <a:buNone/>
              <a:defRPr>
                <a:solidFill>
                  <a:schemeClr val="lt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293" name="Google Shape;293;p4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94" name="Google Shape;294;p46"/>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95" name="Google Shape;295;p4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96" name="Shape 296"/>
        <p:cNvGrpSpPr/>
        <p:nvPr/>
      </p:nvGrpSpPr>
      <p:grpSpPr>
        <a:xfrm>
          <a:off x="0" y="0"/>
          <a:ext cx="0" cy="0"/>
          <a:chOff x="0" y="0"/>
          <a:chExt cx="0" cy="0"/>
        </a:xfrm>
      </p:grpSpPr>
      <p:sp>
        <p:nvSpPr>
          <p:cNvPr id="297" name="Google Shape;297;p4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8" name="Google Shape;298;p4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9" name="Google Shape;299;p4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0" name="Google Shape;300;p47"/>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1" name="Google Shape;301;p47"/>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2" name="Google Shape;302;p47"/>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3" name="Shape 303"/>
        <p:cNvGrpSpPr/>
        <p:nvPr/>
      </p:nvGrpSpPr>
      <p:grpSpPr>
        <a:xfrm>
          <a:off x="0" y="0"/>
          <a:ext cx="0" cy="0"/>
          <a:chOff x="0" y="0"/>
          <a:chExt cx="0" cy="0"/>
        </a:xfrm>
      </p:grpSpPr>
      <p:sp>
        <p:nvSpPr>
          <p:cNvPr id="304" name="Google Shape;304;p48"/>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4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6" name="Google Shape;306;p4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7" name="Google Shape;307;p4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8" name="Google Shape;308;p48"/>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309" name="Shape 309"/>
        <p:cNvGrpSpPr/>
        <p:nvPr/>
      </p:nvGrpSpPr>
      <p:grpSpPr>
        <a:xfrm>
          <a:off x="0" y="0"/>
          <a:ext cx="0" cy="0"/>
          <a:chOff x="0" y="0"/>
          <a:chExt cx="0" cy="0"/>
        </a:xfrm>
      </p:grpSpPr>
      <p:sp>
        <p:nvSpPr>
          <p:cNvPr id="310" name="Google Shape;310;p4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1" name="Google Shape;311;p4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2" name="Google Shape;312;p4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3" name="Google Shape;313;p4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49"/>
          <p:cNvSpPr/>
          <p:nvPr>
            <p:ph idx="2" type="pic"/>
          </p:nvPr>
        </p:nvSpPr>
        <p:spPr>
          <a:xfrm>
            <a:off x="540544" y="1393200"/>
            <a:ext cx="2597400" cy="1242000"/>
          </a:xfrm>
          <a:prstGeom prst="rect">
            <a:avLst/>
          </a:prstGeom>
          <a:solidFill>
            <a:srgbClr val="D8D8D8"/>
          </a:solidFill>
          <a:ln>
            <a:noFill/>
          </a:ln>
        </p:spPr>
      </p:sp>
      <p:sp>
        <p:nvSpPr>
          <p:cNvPr id="315" name="Google Shape;315;p49"/>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6" name="Google Shape;316;p49"/>
          <p:cNvSpPr/>
          <p:nvPr>
            <p:ph idx="3" type="pic"/>
          </p:nvPr>
        </p:nvSpPr>
        <p:spPr>
          <a:xfrm>
            <a:off x="3273300" y="1393200"/>
            <a:ext cx="2597400" cy="1242000"/>
          </a:xfrm>
          <a:prstGeom prst="rect">
            <a:avLst/>
          </a:prstGeom>
          <a:solidFill>
            <a:srgbClr val="D8D8D8"/>
          </a:solidFill>
          <a:ln>
            <a:noFill/>
          </a:ln>
        </p:spPr>
      </p:sp>
      <p:sp>
        <p:nvSpPr>
          <p:cNvPr id="317" name="Google Shape;317;p49"/>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8" name="Google Shape;318;p49"/>
          <p:cNvSpPr/>
          <p:nvPr>
            <p:ph idx="5" type="pic"/>
          </p:nvPr>
        </p:nvSpPr>
        <p:spPr>
          <a:xfrm>
            <a:off x="6006056" y="1393200"/>
            <a:ext cx="2597400" cy="1242000"/>
          </a:xfrm>
          <a:prstGeom prst="rect">
            <a:avLst/>
          </a:prstGeom>
          <a:solidFill>
            <a:srgbClr val="D8D8D8"/>
          </a:solidFill>
          <a:ln>
            <a:noFill/>
          </a:ln>
        </p:spPr>
      </p:sp>
      <p:sp>
        <p:nvSpPr>
          <p:cNvPr id="319" name="Google Shape;319;p49"/>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320" name="Shape 320"/>
        <p:cNvGrpSpPr/>
        <p:nvPr/>
      </p:nvGrpSpPr>
      <p:grpSpPr>
        <a:xfrm>
          <a:off x="0" y="0"/>
          <a:ext cx="0" cy="0"/>
          <a:chOff x="0" y="0"/>
          <a:chExt cx="0" cy="0"/>
        </a:xfrm>
      </p:grpSpPr>
      <p:sp>
        <p:nvSpPr>
          <p:cNvPr id="321" name="Google Shape;321;p50"/>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2" name="Google Shape;322;p5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323" name="Google Shape;323;p50"/>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324" name="Shape 324"/>
        <p:cNvGrpSpPr/>
        <p:nvPr/>
      </p:nvGrpSpPr>
      <p:grpSpPr>
        <a:xfrm>
          <a:off x="0" y="0"/>
          <a:ext cx="0" cy="0"/>
          <a:chOff x="0" y="0"/>
          <a:chExt cx="0" cy="0"/>
        </a:xfrm>
      </p:grpSpPr>
      <p:sp>
        <p:nvSpPr>
          <p:cNvPr id="325" name="Google Shape;325;p51"/>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6" name="Google Shape;326;p51"/>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27" name="Google Shape;327;p51"/>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328" name="Google Shape;328;p51"/>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329" name="Google Shape;329;p51"/>
          <p:cNvGrpSpPr/>
          <p:nvPr/>
        </p:nvGrpSpPr>
        <p:grpSpPr>
          <a:xfrm>
            <a:off x="540544" y="4104000"/>
            <a:ext cx="3006951" cy="521209"/>
            <a:chOff x="720725" y="5218493"/>
            <a:chExt cx="4009268" cy="694945"/>
          </a:xfrm>
        </p:grpSpPr>
        <p:pic>
          <p:nvPicPr>
            <p:cNvPr id="330" name="Google Shape;330;p5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331" name="Google Shape;331;p5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332" name="Google Shape;332;p5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333" name="Google Shape;333;p5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334" name="Shape 334"/>
        <p:cNvGrpSpPr/>
        <p:nvPr/>
      </p:nvGrpSpPr>
      <p:grpSpPr>
        <a:xfrm>
          <a:off x="0" y="0"/>
          <a:ext cx="0" cy="0"/>
          <a:chOff x="0" y="0"/>
          <a:chExt cx="0" cy="0"/>
        </a:xfrm>
      </p:grpSpPr>
      <p:sp>
        <p:nvSpPr>
          <p:cNvPr id="335" name="Google Shape;335;p52"/>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6" name="Google Shape;336;p52"/>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337" name="Google Shape;337;p52"/>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338" name="Google Shape;338;p52"/>
          <p:cNvSpPr/>
          <p:nvPr>
            <p:ph idx="2" type="pic"/>
          </p:nvPr>
        </p:nvSpPr>
        <p:spPr>
          <a:xfrm>
            <a:off x="0" y="-1"/>
            <a:ext cx="9144000" cy="5143500"/>
          </a:xfrm>
          <a:prstGeom prst="rect">
            <a:avLst/>
          </a:prstGeom>
          <a:solidFill>
            <a:srgbClr val="D8D8D8"/>
          </a:solidFill>
          <a:ln>
            <a:noFill/>
          </a:ln>
        </p:spPr>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339" name="Shape 339"/>
        <p:cNvGrpSpPr/>
        <p:nvPr/>
      </p:nvGrpSpPr>
      <p:grpSpPr>
        <a:xfrm>
          <a:off x="0" y="0"/>
          <a:ext cx="0" cy="0"/>
          <a:chOff x="0" y="0"/>
          <a:chExt cx="0" cy="0"/>
        </a:xfrm>
      </p:grpSpPr>
      <p:sp>
        <p:nvSpPr>
          <p:cNvPr id="340" name="Google Shape;340;p53"/>
          <p:cNvSpPr/>
          <p:nvPr>
            <p:ph idx="2" type="pic"/>
          </p:nvPr>
        </p:nvSpPr>
        <p:spPr>
          <a:xfrm>
            <a:off x="0" y="0"/>
            <a:ext cx="5184000" cy="5143500"/>
          </a:xfrm>
          <a:prstGeom prst="rect">
            <a:avLst/>
          </a:prstGeom>
          <a:solidFill>
            <a:srgbClr val="D8D8D8"/>
          </a:solidFill>
          <a:ln>
            <a:noFill/>
          </a:ln>
        </p:spPr>
      </p:sp>
      <p:sp>
        <p:nvSpPr>
          <p:cNvPr id="341" name="Google Shape;341;p53"/>
          <p:cNvSpPr txBox="1"/>
          <p:nvPr>
            <p:ph type="ctrTitle"/>
          </p:nvPr>
        </p:nvSpPr>
        <p:spPr>
          <a:xfrm>
            <a:off x="5670000" y="2370600"/>
            <a:ext cx="2958600" cy="1399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2" name="Google Shape;342;p53"/>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343" name="Google Shape;343;p53"/>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4" name="Shape 344"/>
        <p:cNvGrpSpPr/>
        <p:nvPr/>
      </p:nvGrpSpPr>
      <p:grpSpPr>
        <a:xfrm>
          <a:off x="0" y="0"/>
          <a:ext cx="0" cy="0"/>
          <a:chOff x="0" y="0"/>
          <a:chExt cx="0" cy="0"/>
        </a:xfrm>
      </p:grpSpPr>
      <p:sp>
        <p:nvSpPr>
          <p:cNvPr id="345" name="Google Shape;345;p5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6" name="Google Shape;346;p54"/>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7" name="Google Shape;347;p54"/>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8" name="Google Shape;348;p5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9" name="Google Shape;349;p5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0" name="Google Shape;350;p5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351" name="Shape 351"/>
        <p:cNvGrpSpPr/>
        <p:nvPr/>
      </p:nvGrpSpPr>
      <p:grpSpPr>
        <a:xfrm>
          <a:off x="0" y="0"/>
          <a:ext cx="0" cy="0"/>
          <a:chOff x="0" y="0"/>
          <a:chExt cx="0" cy="0"/>
        </a:xfrm>
      </p:grpSpPr>
      <p:sp>
        <p:nvSpPr>
          <p:cNvPr id="352" name="Google Shape;352;p5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3" name="Google Shape;353;p5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4" name="Google Shape;354;p5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55" name="Google Shape;355;p55"/>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6" name="Google Shape;356;p55"/>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7" name="Google Shape;357;p55"/>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box (centered vertical)">
  <p:cSld name="Title and content box (centered vertical)">
    <p:bg>
      <p:bgPr>
        <a:solidFill>
          <a:schemeClr val="lt1"/>
        </a:solidFill>
      </p:bgPr>
    </p:bg>
    <p:spTree>
      <p:nvGrpSpPr>
        <p:cNvPr id="38" name="Shape 38"/>
        <p:cNvGrpSpPr/>
        <p:nvPr/>
      </p:nvGrpSpPr>
      <p:grpSpPr>
        <a:xfrm>
          <a:off x="0" y="0"/>
          <a:ext cx="0" cy="0"/>
          <a:chOff x="0" y="0"/>
          <a:chExt cx="0" cy="0"/>
        </a:xfrm>
      </p:grpSpPr>
      <p:sp>
        <p:nvSpPr>
          <p:cNvPr id="39" name="Google Shape;39;p29"/>
          <p:cNvSpPr txBox="1"/>
          <p:nvPr>
            <p:ph type="title"/>
          </p:nvPr>
        </p:nvSpPr>
        <p:spPr>
          <a:xfrm>
            <a:off x="1526104" y="518773"/>
            <a:ext cx="6080100" cy="381000"/>
          </a:xfrm>
          <a:prstGeom prst="rect">
            <a:avLst/>
          </a:prstGeom>
          <a:noFill/>
          <a:ln>
            <a:noFill/>
          </a:ln>
        </p:spPr>
        <p:txBody>
          <a:bodyPr anchorCtr="0" anchor="t" bIns="34275" lIns="0" spcFirstLastPara="1" rIns="0" wrap="square" tIns="34275">
            <a:spAutoFit/>
          </a:bodyPr>
          <a:lstStyle>
            <a:lvl1pPr lvl="0" algn="ctr">
              <a:lnSpc>
                <a:spcPct val="90000"/>
              </a:lnSpc>
              <a:spcBef>
                <a:spcPts val="0"/>
              </a:spcBef>
              <a:spcAft>
                <a:spcPts val="0"/>
              </a:spcAft>
              <a:buClr>
                <a:srgbClr val="00163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29"/>
          <p:cNvSpPr txBox="1"/>
          <p:nvPr>
            <p:ph idx="1" type="body"/>
          </p:nvPr>
        </p:nvSpPr>
        <p:spPr>
          <a:xfrm>
            <a:off x="1526104" y="1615136"/>
            <a:ext cx="6080100" cy="2964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700"/>
              </a:spcBef>
              <a:spcAft>
                <a:spcPts val="0"/>
              </a:spcAft>
              <a:buClr>
                <a:srgbClr val="001639"/>
              </a:buClr>
              <a:buSzPts val="1100"/>
              <a:buNone/>
              <a:defRPr/>
            </a:lvl1pPr>
            <a:lvl2pPr indent="-228600" lvl="1" marL="914400" algn="l">
              <a:lnSpc>
                <a:spcPct val="100000"/>
              </a:lnSpc>
              <a:spcBef>
                <a:spcPts val="1300"/>
              </a:spcBef>
              <a:spcAft>
                <a:spcPts val="0"/>
              </a:spcAft>
              <a:buClr>
                <a:srgbClr val="001639"/>
              </a:buClr>
              <a:buSzPts val="1600"/>
              <a:buNone/>
              <a:defRPr/>
            </a:lvl2pPr>
            <a:lvl3pPr indent="-228600" lvl="2" marL="1371600" algn="l">
              <a:lnSpc>
                <a:spcPct val="100000"/>
              </a:lnSpc>
              <a:spcBef>
                <a:spcPts val="400"/>
              </a:spcBef>
              <a:spcAft>
                <a:spcPts val="0"/>
              </a:spcAft>
              <a:buClr>
                <a:srgbClr val="001639"/>
              </a:buClr>
              <a:buSzPts val="1600"/>
              <a:buNone/>
              <a:defRPr/>
            </a:lvl3pPr>
            <a:lvl4pPr indent="-330200" lvl="3" marL="1828800" algn="l">
              <a:lnSpc>
                <a:spcPct val="100000"/>
              </a:lnSpc>
              <a:spcBef>
                <a:spcPts val="2100"/>
              </a:spcBef>
              <a:spcAft>
                <a:spcPts val="0"/>
              </a:spcAft>
              <a:buClr>
                <a:srgbClr val="001639"/>
              </a:buClr>
              <a:buSzPts val="1600"/>
              <a:buChar char="•"/>
              <a:defRPr/>
            </a:lvl4pPr>
            <a:lvl5pPr indent="-330200" lvl="4" marL="2286000" algn="l">
              <a:lnSpc>
                <a:spcPct val="100000"/>
              </a:lnSpc>
              <a:spcBef>
                <a:spcPts val="600"/>
              </a:spcBef>
              <a:spcAft>
                <a:spcPts val="0"/>
              </a:spcAft>
              <a:buClr>
                <a:srgbClr val="001639"/>
              </a:buClr>
              <a:buSzPts val="16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29"/>
          <p:cNvSpPr txBox="1"/>
          <p:nvPr>
            <p:ph idx="2" type="body"/>
          </p:nvPr>
        </p:nvSpPr>
        <p:spPr>
          <a:xfrm>
            <a:off x="1526104" y="855265"/>
            <a:ext cx="6080100" cy="2397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1700"/>
              </a:spcBef>
              <a:spcAft>
                <a:spcPts val="0"/>
              </a:spcAft>
              <a:buClr>
                <a:srgbClr val="001639"/>
              </a:buClr>
              <a:buSzPts val="1100"/>
              <a:buNone/>
              <a:defRPr sz="1400"/>
            </a:lvl1pPr>
            <a:lvl2pPr indent="-228600" lvl="1" marL="914400" algn="l">
              <a:lnSpc>
                <a:spcPct val="100000"/>
              </a:lnSpc>
              <a:spcBef>
                <a:spcPts val="1300"/>
              </a:spcBef>
              <a:spcAft>
                <a:spcPts val="0"/>
              </a:spcAft>
              <a:buClr>
                <a:srgbClr val="001639"/>
              </a:buClr>
              <a:buSzPts val="1600"/>
              <a:buNone/>
              <a:defRPr/>
            </a:lvl2pPr>
            <a:lvl3pPr indent="-228600" lvl="2" marL="1371600" algn="l">
              <a:lnSpc>
                <a:spcPct val="100000"/>
              </a:lnSpc>
              <a:spcBef>
                <a:spcPts val="400"/>
              </a:spcBef>
              <a:spcAft>
                <a:spcPts val="0"/>
              </a:spcAft>
              <a:buClr>
                <a:srgbClr val="001639"/>
              </a:buClr>
              <a:buSzPts val="1600"/>
              <a:buNone/>
              <a:defRPr/>
            </a:lvl3pPr>
            <a:lvl4pPr indent="-330200" lvl="3" marL="1828800" algn="l">
              <a:lnSpc>
                <a:spcPct val="100000"/>
              </a:lnSpc>
              <a:spcBef>
                <a:spcPts val="2100"/>
              </a:spcBef>
              <a:spcAft>
                <a:spcPts val="0"/>
              </a:spcAft>
              <a:buClr>
                <a:srgbClr val="001639"/>
              </a:buClr>
              <a:buSzPts val="1600"/>
              <a:buChar char="•"/>
              <a:defRPr/>
            </a:lvl4pPr>
            <a:lvl5pPr indent="-330200" lvl="4" marL="2286000" algn="l">
              <a:lnSpc>
                <a:spcPct val="100000"/>
              </a:lnSpc>
              <a:spcBef>
                <a:spcPts val="600"/>
              </a:spcBef>
              <a:spcAft>
                <a:spcPts val="0"/>
              </a:spcAft>
              <a:buClr>
                <a:srgbClr val="001639"/>
              </a:buClr>
              <a:buSzPts val="16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Google Shape;42;p29"/>
          <p:cNvSpPr txBox="1"/>
          <p:nvPr>
            <p:ph idx="12" type="sldNum"/>
          </p:nvPr>
        </p:nvSpPr>
        <p:spPr>
          <a:xfrm>
            <a:off x="8130646" y="4716269"/>
            <a:ext cx="571500" cy="273900"/>
          </a:xfrm>
          <a:prstGeom prst="rect">
            <a:avLst/>
          </a:prstGeom>
          <a:noFill/>
          <a:ln>
            <a:noFill/>
          </a:ln>
        </p:spPr>
        <p:txBody>
          <a:bodyPr anchorCtr="0" anchor="ctr" bIns="34275" lIns="68575" spcFirstLastPara="1" rIns="68575" wrap="square" tIns="34275">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358" name="Shape 358"/>
        <p:cNvGrpSpPr/>
        <p:nvPr/>
      </p:nvGrpSpPr>
      <p:grpSpPr>
        <a:xfrm>
          <a:off x="0" y="0"/>
          <a:ext cx="0" cy="0"/>
          <a:chOff x="0" y="0"/>
          <a:chExt cx="0" cy="0"/>
        </a:xfrm>
      </p:grpSpPr>
      <p:sp>
        <p:nvSpPr>
          <p:cNvPr id="359" name="Google Shape;359;p5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0" name="Google Shape;360;p5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1" name="Google Shape;361;p5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2" name="Google Shape;362;p5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56"/>
          <p:cNvSpPr/>
          <p:nvPr>
            <p:ph idx="2" type="pic"/>
          </p:nvPr>
        </p:nvSpPr>
        <p:spPr>
          <a:xfrm>
            <a:off x="540544" y="1393200"/>
            <a:ext cx="3977100" cy="1512000"/>
          </a:xfrm>
          <a:prstGeom prst="rect">
            <a:avLst/>
          </a:prstGeom>
          <a:solidFill>
            <a:srgbClr val="D8D8D8"/>
          </a:solidFill>
          <a:ln>
            <a:noFill/>
          </a:ln>
        </p:spPr>
      </p:sp>
      <p:sp>
        <p:nvSpPr>
          <p:cNvPr id="364" name="Google Shape;364;p56"/>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5" name="Google Shape;365;p56"/>
          <p:cNvSpPr/>
          <p:nvPr>
            <p:ph idx="3" type="pic"/>
          </p:nvPr>
        </p:nvSpPr>
        <p:spPr>
          <a:xfrm>
            <a:off x="4625166" y="1393200"/>
            <a:ext cx="3977100" cy="1512000"/>
          </a:xfrm>
          <a:prstGeom prst="rect">
            <a:avLst/>
          </a:prstGeom>
          <a:solidFill>
            <a:srgbClr val="D8D8D8"/>
          </a:solidFill>
          <a:ln>
            <a:noFill/>
          </a:ln>
        </p:spPr>
      </p:sp>
      <p:sp>
        <p:nvSpPr>
          <p:cNvPr id="366" name="Google Shape;366;p56"/>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367" name="Shape 367"/>
        <p:cNvGrpSpPr/>
        <p:nvPr/>
      </p:nvGrpSpPr>
      <p:grpSpPr>
        <a:xfrm>
          <a:off x="0" y="0"/>
          <a:ext cx="0" cy="0"/>
          <a:chOff x="0" y="0"/>
          <a:chExt cx="0" cy="0"/>
        </a:xfrm>
      </p:grpSpPr>
      <p:sp>
        <p:nvSpPr>
          <p:cNvPr id="368" name="Google Shape;368;p57"/>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9" name="Google Shape;369;p5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0" name="Google Shape;370;p5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1" name="Google Shape;371;p5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2" name="Google Shape;372;p5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3" name="Google Shape;373;p57"/>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57"/>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5" name="Google Shape;375;p57"/>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57"/>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77" name="Google Shape;377;p57"/>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378" name="Shape 378"/>
        <p:cNvGrpSpPr/>
        <p:nvPr/>
      </p:nvGrpSpPr>
      <p:grpSpPr>
        <a:xfrm>
          <a:off x="0" y="0"/>
          <a:ext cx="0" cy="0"/>
          <a:chOff x="0" y="0"/>
          <a:chExt cx="0" cy="0"/>
        </a:xfrm>
      </p:grpSpPr>
      <p:sp>
        <p:nvSpPr>
          <p:cNvPr id="379" name="Google Shape;379;p5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0" name="Google Shape;380;p58"/>
          <p:cNvSpPr/>
          <p:nvPr>
            <p:ph idx="2" type="pic"/>
          </p:nvPr>
        </p:nvSpPr>
        <p:spPr>
          <a:xfrm>
            <a:off x="4000500" y="0"/>
            <a:ext cx="5143500" cy="5143500"/>
          </a:xfrm>
          <a:prstGeom prst="rect">
            <a:avLst/>
          </a:prstGeom>
          <a:solidFill>
            <a:srgbClr val="D8D8D8"/>
          </a:solidFill>
          <a:ln>
            <a:noFill/>
          </a:ln>
        </p:spPr>
      </p:sp>
      <p:sp>
        <p:nvSpPr>
          <p:cNvPr id="381" name="Google Shape;381;p58"/>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700"/>
              <a:buFont typeface="Arial"/>
              <a:buNone/>
              <a:defRPr sz="3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382" name="Shape 382"/>
        <p:cNvGrpSpPr/>
        <p:nvPr/>
      </p:nvGrpSpPr>
      <p:grpSpPr>
        <a:xfrm>
          <a:off x="0" y="0"/>
          <a:ext cx="0" cy="0"/>
          <a:chOff x="0" y="0"/>
          <a:chExt cx="0" cy="0"/>
        </a:xfrm>
      </p:grpSpPr>
      <p:sp>
        <p:nvSpPr>
          <p:cNvPr id="383" name="Google Shape;383;p59"/>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4" name="Google Shape;384;p5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5" name="Google Shape;385;p5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6" name="Google Shape;386;p5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59"/>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88" name="Google Shape;388;p5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9" name="Shape 389"/>
        <p:cNvGrpSpPr/>
        <p:nvPr/>
      </p:nvGrpSpPr>
      <p:grpSpPr>
        <a:xfrm>
          <a:off x="0" y="0"/>
          <a:ext cx="0" cy="0"/>
          <a:chOff x="0" y="0"/>
          <a:chExt cx="0" cy="0"/>
        </a:xfrm>
      </p:grpSpPr>
      <p:sp>
        <p:nvSpPr>
          <p:cNvPr id="390" name="Google Shape;390;p6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1" name="Google Shape;391;p6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2" name="Google Shape;392;p6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3" name="Google Shape;393;p6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4" name="Google Shape;394;p60"/>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5" name="Shape 395"/>
        <p:cNvGrpSpPr/>
        <p:nvPr/>
      </p:nvGrpSpPr>
      <p:grpSpPr>
        <a:xfrm>
          <a:off x="0" y="0"/>
          <a:ext cx="0" cy="0"/>
          <a:chOff x="0" y="0"/>
          <a:chExt cx="0" cy="0"/>
        </a:xfrm>
      </p:grpSpPr>
      <p:sp>
        <p:nvSpPr>
          <p:cNvPr id="396" name="Google Shape;396;p6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7" name="Google Shape;397;p6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8" name="Google Shape;398;p6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08" name="Shape 408"/>
        <p:cNvGrpSpPr/>
        <p:nvPr/>
      </p:nvGrpSpPr>
      <p:grpSpPr>
        <a:xfrm>
          <a:off x="0" y="0"/>
          <a:ext cx="0" cy="0"/>
          <a:chOff x="0" y="0"/>
          <a:chExt cx="0" cy="0"/>
        </a:xfrm>
      </p:grpSpPr>
      <p:sp>
        <p:nvSpPr>
          <p:cNvPr id="409" name="Google Shape;409;g24f7cd5491d_0_229"/>
          <p:cNvSpPr txBox="1"/>
          <p:nvPr>
            <p:ph type="ctrTitle"/>
          </p:nvPr>
        </p:nvSpPr>
        <p:spPr>
          <a:xfrm>
            <a:off x="628650" y="1727237"/>
            <a:ext cx="41097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Font typeface="Roboto"/>
              <a:buNone/>
              <a:defRPr>
                <a:latin typeface="Roboto"/>
                <a:ea typeface="Roboto"/>
                <a:cs typeface="Roboto"/>
                <a:sym typeface="Roboto"/>
              </a:defRPr>
            </a:lvl2pPr>
            <a:lvl3pPr lvl="2" rtl="0" algn="l">
              <a:lnSpc>
                <a:spcPct val="100000"/>
              </a:lnSpc>
              <a:spcBef>
                <a:spcPts val="0"/>
              </a:spcBef>
              <a:spcAft>
                <a:spcPts val="0"/>
              </a:spcAft>
              <a:buSzPts val="1100"/>
              <a:buFont typeface="Roboto"/>
              <a:buNone/>
              <a:defRPr>
                <a:latin typeface="Roboto"/>
                <a:ea typeface="Roboto"/>
                <a:cs typeface="Roboto"/>
                <a:sym typeface="Roboto"/>
              </a:defRPr>
            </a:lvl3pPr>
            <a:lvl4pPr lvl="3" rtl="0" algn="l">
              <a:lnSpc>
                <a:spcPct val="100000"/>
              </a:lnSpc>
              <a:spcBef>
                <a:spcPts val="0"/>
              </a:spcBef>
              <a:spcAft>
                <a:spcPts val="0"/>
              </a:spcAft>
              <a:buSzPts val="1100"/>
              <a:buFont typeface="Roboto"/>
              <a:buNone/>
              <a:defRPr>
                <a:latin typeface="Roboto"/>
                <a:ea typeface="Roboto"/>
                <a:cs typeface="Roboto"/>
                <a:sym typeface="Roboto"/>
              </a:defRPr>
            </a:lvl4pPr>
            <a:lvl5pPr lvl="4" rtl="0" algn="l">
              <a:lnSpc>
                <a:spcPct val="100000"/>
              </a:lnSpc>
              <a:spcBef>
                <a:spcPts val="0"/>
              </a:spcBef>
              <a:spcAft>
                <a:spcPts val="0"/>
              </a:spcAft>
              <a:buSzPts val="1100"/>
              <a:buFont typeface="Roboto"/>
              <a:buNone/>
              <a:defRPr>
                <a:latin typeface="Roboto"/>
                <a:ea typeface="Roboto"/>
                <a:cs typeface="Roboto"/>
                <a:sym typeface="Roboto"/>
              </a:defRPr>
            </a:lvl5pPr>
            <a:lvl6pPr lvl="5" rtl="0" algn="l">
              <a:lnSpc>
                <a:spcPct val="100000"/>
              </a:lnSpc>
              <a:spcBef>
                <a:spcPts val="0"/>
              </a:spcBef>
              <a:spcAft>
                <a:spcPts val="0"/>
              </a:spcAft>
              <a:buSzPts val="1100"/>
              <a:buFont typeface="Roboto"/>
              <a:buNone/>
              <a:defRPr>
                <a:latin typeface="Roboto"/>
                <a:ea typeface="Roboto"/>
                <a:cs typeface="Roboto"/>
                <a:sym typeface="Roboto"/>
              </a:defRPr>
            </a:lvl6pPr>
            <a:lvl7pPr lvl="6" rtl="0" algn="l">
              <a:lnSpc>
                <a:spcPct val="100000"/>
              </a:lnSpc>
              <a:spcBef>
                <a:spcPts val="0"/>
              </a:spcBef>
              <a:spcAft>
                <a:spcPts val="0"/>
              </a:spcAft>
              <a:buSzPts val="1100"/>
              <a:buFont typeface="Roboto"/>
              <a:buNone/>
              <a:defRPr>
                <a:latin typeface="Roboto"/>
                <a:ea typeface="Roboto"/>
                <a:cs typeface="Roboto"/>
                <a:sym typeface="Roboto"/>
              </a:defRPr>
            </a:lvl7pPr>
            <a:lvl8pPr lvl="7" rtl="0" algn="l">
              <a:lnSpc>
                <a:spcPct val="100000"/>
              </a:lnSpc>
              <a:spcBef>
                <a:spcPts val="0"/>
              </a:spcBef>
              <a:spcAft>
                <a:spcPts val="0"/>
              </a:spcAft>
              <a:buSzPts val="1100"/>
              <a:buFont typeface="Roboto"/>
              <a:buNone/>
              <a:defRPr>
                <a:latin typeface="Roboto"/>
                <a:ea typeface="Roboto"/>
                <a:cs typeface="Roboto"/>
                <a:sym typeface="Roboto"/>
              </a:defRPr>
            </a:lvl8pPr>
            <a:lvl9pPr lvl="8" rtl="0" algn="l">
              <a:lnSpc>
                <a:spcPct val="100000"/>
              </a:lnSpc>
              <a:spcBef>
                <a:spcPts val="0"/>
              </a:spcBef>
              <a:spcAft>
                <a:spcPts val="0"/>
              </a:spcAft>
              <a:buSzPts val="1100"/>
              <a:buFont typeface="Roboto"/>
              <a:buNone/>
              <a:defRPr>
                <a:latin typeface="Roboto"/>
                <a:ea typeface="Roboto"/>
                <a:cs typeface="Roboto"/>
                <a:sym typeface="Roboto"/>
              </a:defRPr>
            </a:lvl9pPr>
          </a:lstStyle>
          <a:p/>
        </p:txBody>
      </p:sp>
      <p:sp>
        <p:nvSpPr>
          <p:cNvPr id="410" name="Google Shape;410;g24f7cd5491d_0_229"/>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Font typeface="Roboto"/>
              <a:buNone/>
              <a:defRPr sz="1500">
                <a:latin typeface="Roboto"/>
                <a:ea typeface="Roboto"/>
                <a:cs typeface="Roboto"/>
                <a:sym typeface="Roboto"/>
              </a:defRPr>
            </a:lvl2pPr>
            <a:lvl3pPr lvl="2" rtl="0" algn="ctr">
              <a:lnSpc>
                <a:spcPct val="90000"/>
              </a:lnSpc>
              <a:spcBef>
                <a:spcPts val="400"/>
              </a:spcBef>
              <a:spcAft>
                <a:spcPts val="0"/>
              </a:spcAft>
              <a:buClr>
                <a:schemeClr val="dk1"/>
              </a:buClr>
              <a:buSzPts val="1400"/>
              <a:buFont typeface="Roboto"/>
              <a:buNone/>
              <a:defRPr sz="1400">
                <a:latin typeface="Roboto"/>
                <a:ea typeface="Roboto"/>
                <a:cs typeface="Roboto"/>
                <a:sym typeface="Roboto"/>
              </a:defRPr>
            </a:lvl3pPr>
            <a:lvl4pPr lvl="3"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4pPr>
            <a:lvl5pPr lvl="4"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5pPr>
            <a:lvl6pPr lvl="5"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6pPr>
            <a:lvl7pPr lvl="6"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7pPr>
            <a:lvl8pPr lvl="7"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8pPr>
            <a:lvl9pPr lvl="8"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9pPr>
          </a:lstStyle>
          <a:p/>
        </p:txBody>
      </p:sp>
      <p:sp>
        <p:nvSpPr>
          <p:cNvPr id="411" name="Google Shape;411;g24f7cd5491d_0_2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2" name="Google Shape;412;g24f7cd5491d_0_2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3" name="Google Shape;413;g24f7cd5491d_0_2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4" name="Shape 414"/>
        <p:cNvGrpSpPr/>
        <p:nvPr/>
      </p:nvGrpSpPr>
      <p:grpSpPr>
        <a:xfrm>
          <a:off x="0" y="0"/>
          <a:ext cx="0" cy="0"/>
          <a:chOff x="0" y="0"/>
          <a:chExt cx="0" cy="0"/>
        </a:xfrm>
      </p:grpSpPr>
      <p:sp>
        <p:nvSpPr>
          <p:cNvPr id="415" name="Google Shape;415;g24f7cd5491d_0_235"/>
          <p:cNvSpPr txBox="1"/>
          <p:nvPr>
            <p:ph idx="1" type="body"/>
          </p:nvPr>
        </p:nvSpPr>
        <p:spPr>
          <a:xfrm>
            <a:off x="628650" y="1642000"/>
            <a:ext cx="7886700" cy="29907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Font typeface="Roboto"/>
              <a:buChar char="•"/>
              <a:defRPr sz="24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416" name="Google Shape;416;g24f7cd5491d_0_2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7" name="Google Shape;417;g24f7cd5491d_0_2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8" name="Google Shape;418;g24f7cd5491d_0_2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19" name="Google Shape;419;g24f7cd5491d_0_235"/>
          <p:cNvSpPr txBox="1"/>
          <p:nvPr>
            <p:ph type="title"/>
          </p:nvPr>
        </p:nvSpPr>
        <p:spPr>
          <a:xfrm>
            <a:off x="61232" y="98538"/>
            <a:ext cx="9021600" cy="3831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2"/>
              </a:buClr>
              <a:buSzPts val="1100"/>
              <a:buNone/>
              <a:defRPr>
                <a:solidFill>
                  <a:schemeClr val="dk2"/>
                </a:solidFill>
              </a:defRPr>
            </a:lvl2pPr>
            <a:lvl3pPr lvl="2" rtl="0" algn="l">
              <a:lnSpc>
                <a:spcPct val="100000"/>
              </a:lnSpc>
              <a:spcBef>
                <a:spcPts val="0"/>
              </a:spcBef>
              <a:spcAft>
                <a:spcPts val="0"/>
              </a:spcAft>
              <a:buClr>
                <a:schemeClr val="dk2"/>
              </a:buClr>
              <a:buSzPts val="1100"/>
              <a:buNone/>
              <a:defRPr>
                <a:solidFill>
                  <a:schemeClr val="dk2"/>
                </a:solidFill>
              </a:defRPr>
            </a:lvl3pPr>
            <a:lvl4pPr lvl="3" rtl="0" algn="l">
              <a:lnSpc>
                <a:spcPct val="100000"/>
              </a:lnSpc>
              <a:spcBef>
                <a:spcPts val="0"/>
              </a:spcBef>
              <a:spcAft>
                <a:spcPts val="0"/>
              </a:spcAft>
              <a:buClr>
                <a:schemeClr val="dk2"/>
              </a:buClr>
              <a:buSzPts val="1100"/>
              <a:buNone/>
              <a:defRPr>
                <a:solidFill>
                  <a:schemeClr val="dk2"/>
                </a:solidFill>
              </a:defRPr>
            </a:lvl4pPr>
            <a:lvl5pPr lvl="4" rtl="0" algn="l">
              <a:lnSpc>
                <a:spcPct val="100000"/>
              </a:lnSpc>
              <a:spcBef>
                <a:spcPts val="0"/>
              </a:spcBef>
              <a:spcAft>
                <a:spcPts val="0"/>
              </a:spcAft>
              <a:buClr>
                <a:schemeClr val="dk2"/>
              </a:buClr>
              <a:buSzPts val="1100"/>
              <a:buNone/>
              <a:defRPr>
                <a:solidFill>
                  <a:schemeClr val="dk2"/>
                </a:solidFill>
              </a:defRPr>
            </a:lvl5pPr>
            <a:lvl6pPr lvl="5" rtl="0" algn="l">
              <a:lnSpc>
                <a:spcPct val="100000"/>
              </a:lnSpc>
              <a:spcBef>
                <a:spcPts val="0"/>
              </a:spcBef>
              <a:spcAft>
                <a:spcPts val="0"/>
              </a:spcAft>
              <a:buClr>
                <a:schemeClr val="dk2"/>
              </a:buClr>
              <a:buSzPts val="1100"/>
              <a:buNone/>
              <a:defRPr>
                <a:solidFill>
                  <a:schemeClr val="dk2"/>
                </a:solidFill>
              </a:defRPr>
            </a:lvl6pPr>
            <a:lvl7pPr lvl="6" rtl="0" algn="l">
              <a:lnSpc>
                <a:spcPct val="100000"/>
              </a:lnSpc>
              <a:spcBef>
                <a:spcPts val="0"/>
              </a:spcBef>
              <a:spcAft>
                <a:spcPts val="0"/>
              </a:spcAft>
              <a:buClr>
                <a:schemeClr val="dk2"/>
              </a:buClr>
              <a:buSzPts val="1100"/>
              <a:buNone/>
              <a:defRPr>
                <a:solidFill>
                  <a:schemeClr val="dk2"/>
                </a:solidFill>
              </a:defRPr>
            </a:lvl7pPr>
            <a:lvl8pPr lvl="7" rtl="0" algn="l">
              <a:lnSpc>
                <a:spcPct val="100000"/>
              </a:lnSpc>
              <a:spcBef>
                <a:spcPts val="0"/>
              </a:spcBef>
              <a:spcAft>
                <a:spcPts val="0"/>
              </a:spcAft>
              <a:buClr>
                <a:schemeClr val="dk2"/>
              </a:buClr>
              <a:buSzPts val="1100"/>
              <a:buNone/>
              <a:defRPr>
                <a:solidFill>
                  <a:schemeClr val="dk2"/>
                </a:solidFill>
              </a:defRPr>
            </a:lvl8pPr>
            <a:lvl9pPr lvl="8" rtl="0" algn="l">
              <a:lnSpc>
                <a:spcPct val="100000"/>
              </a:lnSpc>
              <a:spcBef>
                <a:spcPts val="0"/>
              </a:spcBef>
              <a:spcAft>
                <a:spcPts val="0"/>
              </a:spcAft>
              <a:buClr>
                <a:schemeClr val="dk2"/>
              </a:buClr>
              <a:buSzPts val="1100"/>
              <a:buNone/>
              <a:defRPr>
                <a:solidFill>
                  <a:schemeClr val="dk2"/>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0" name="Shape 420"/>
        <p:cNvGrpSpPr/>
        <p:nvPr/>
      </p:nvGrpSpPr>
      <p:grpSpPr>
        <a:xfrm>
          <a:off x="0" y="0"/>
          <a:ext cx="0" cy="0"/>
          <a:chOff x="0" y="0"/>
          <a:chExt cx="0" cy="0"/>
        </a:xfrm>
      </p:grpSpPr>
      <p:sp>
        <p:nvSpPr>
          <p:cNvPr id="421" name="Google Shape;421;g24f7cd5491d_0_241"/>
          <p:cNvSpPr txBox="1"/>
          <p:nvPr>
            <p:ph type="title"/>
          </p:nvPr>
        </p:nvSpPr>
        <p:spPr>
          <a:xfrm>
            <a:off x="65314" y="102337"/>
            <a:ext cx="9013500" cy="3429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1"/>
              </a:buClr>
              <a:buSzPts val="1100"/>
              <a:buNone/>
              <a:defRPr>
                <a:solidFill>
                  <a:schemeClr val="dk1"/>
                </a:solidFill>
              </a:defRPr>
            </a:lvl2pPr>
            <a:lvl3pPr lvl="2" rtl="0" algn="l">
              <a:lnSpc>
                <a:spcPct val="100000"/>
              </a:lnSpc>
              <a:spcBef>
                <a:spcPts val="0"/>
              </a:spcBef>
              <a:spcAft>
                <a:spcPts val="0"/>
              </a:spcAft>
              <a:buClr>
                <a:schemeClr val="dk1"/>
              </a:buClr>
              <a:buSzPts val="1100"/>
              <a:buNone/>
              <a:defRPr>
                <a:solidFill>
                  <a:schemeClr val="dk1"/>
                </a:solidFill>
              </a:defRPr>
            </a:lvl3pPr>
            <a:lvl4pPr lvl="3" rtl="0" algn="l">
              <a:lnSpc>
                <a:spcPct val="100000"/>
              </a:lnSpc>
              <a:spcBef>
                <a:spcPts val="0"/>
              </a:spcBef>
              <a:spcAft>
                <a:spcPts val="0"/>
              </a:spcAft>
              <a:buClr>
                <a:schemeClr val="dk1"/>
              </a:buClr>
              <a:buSzPts val="1100"/>
              <a:buNone/>
              <a:defRPr>
                <a:solidFill>
                  <a:schemeClr val="dk1"/>
                </a:solidFill>
              </a:defRPr>
            </a:lvl4pPr>
            <a:lvl5pPr lvl="4" rtl="0" algn="l">
              <a:lnSpc>
                <a:spcPct val="100000"/>
              </a:lnSpc>
              <a:spcBef>
                <a:spcPts val="0"/>
              </a:spcBef>
              <a:spcAft>
                <a:spcPts val="0"/>
              </a:spcAft>
              <a:buClr>
                <a:schemeClr val="dk1"/>
              </a:buClr>
              <a:buSzPts val="1100"/>
              <a:buNone/>
              <a:defRPr>
                <a:solidFill>
                  <a:schemeClr val="dk1"/>
                </a:solidFill>
              </a:defRPr>
            </a:lvl5pPr>
            <a:lvl6pPr lvl="5" rtl="0" algn="l">
              <a:lnSpc>
                <a:spcPct val="100000"/>
              </a:lnSpc>
              <a:spcBef>
                <a:spcPts val="0"/>
              </a:spcBef>
              <a:spcAft>
                <a:spcPts val="0"/>
              </a:spcAft>
              <a:buClr>
                <a:schemeClr val="dk1"/>
              </a:buClr>
              <a:buSzPts val="1100"/>
              <a:buNone/>
              <a:defRPr>
                <a:solidFill>
                  <a:schemeClr val="dk1"/>
                </a:solidFill>
              </a:defRPr>
            </a:lvl6pPr>
            <a:lvl7pPr lvl="6" rtl="0" algn="l">
              <a:lnSpc>
                <a:spcPct val="100000"/>
              </a:lnSpc>
              <a:spcBef>
                <a:spcPts val="0"/>
              </a:spcBef>
              <a:spcAft>
                <a:spcPts val="0"/>
              </a:spcAft>
              <a:buClr>
                <a:schemeClr val="dk1"/>
              </a:buClr>
              <a:buSzPts val="1100"/>
              <a:buNone/>
              <a:defRPr>
                <a:solidFill>
                  <a:schemeClr val="dk1"/>
                </a:solidFill>
              </a:defRPr>
            </a:lvl7pPr>
            <a:lvl8pPr lvl="7" rtl="0" algn="l">
              <a:lnSpc>
                <a:spcPct val="100000"/>
              </a:lnSpc>
              <a:spcBef>
                <a:spcPts val="0"/>
              </a:spcBef>
              <a:spcAft>
                <a:spcPts val="0"/>
              </a:spcAft>
              <a:buClr>
                <a:schemeClr val="dk1"/>
              </a:buClr>
              <a:buSzPts val="1100"/>
              <a:buNone/>
              <a:defRPr>
                <a:solidFill>
                  <a:schemeClr val="dk1"/>
                </a:solidFill>
              </a:defRPr>
            </a:lvl8pPr>
            <a:lvl9pPr lvl="8" rtl="0" algn="l">
              <a:lnSpc>
                <a:spcPct val="100000"/>
              </a:lnSpc>
              <a:spcBef>
                <a:spcPts val="0"/>
              </a:spcBef>
              <a:spcAft>
                <a:spcPts val="0"/>
              </a:spcAft>
              <a:buClr>
                <a:schemeClr val="dk1"/>
              </a:buClr>
              <a:buSzPts val="1100"/>
              <a:buNone/>
              <a:defRPr>
                <a:solidFill>
                  <a:schemeClr val="dk1"/>
                </a:solidFill>
              </a:defRPr>
            </a:lvl9pPr>
          </a:lstStyle>
          <a:p/>
        </p:txBody>
      </p:sp>
      <p:sp>
        <p:nvSpPr>
          <p:cNvPr id="422" name="Google Shape;422;g24f7cd5491d_0_2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3" name="Google Shape;423;g24f7cd5491d_0_2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4" name="Google Shape;424;g24f7cd5491d_0_2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box (centered vertical)">
  <p:cSld name="Title and content box (centered vertical)">
    <p:bg>
      <p:bgPr>
        <a:solidFill>
          <a:schemeClr val="lt1"/>
        </a:solidFill>
      </p:bgPr>
    </p:bg>
    <p:spTree>
      <p:nvGrpSpPr>
        <p:cNvPr id="425" name="Shape 425"/>
        <p:cNvGrpSpPr/>
        <p:nvPr/>
      </p:nvGrpSpPr>
      <p:grpSpPr>
        <a:xfrm>
          <a:off x="0" y="0"/>
          <a:ext cx="0" cy="0"/>
          <a:chOff x="0" y="0"/>
          <a:chExt cx="0" cy="0"/>
        </a:xfrm>
      </p:grpSpPr>
      <p:sp>
        <p:nvSpPr>
          <p:cNvPr id="426" name="Google Shape;426;g24f7cd5491d_0_246"/>
          <p:cNvSpPr txBox="1"/>
          <p:nvPr>
            <p:ph type="title"/>
          </p:nvPr>
        </p:nvSpPr>
        <p:spPr>
          <a:xfrm>
            <a:off x="1526104" y="518773"/>
            <a:ext cx="6080100" cy="381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2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7" name="Google Shape;427;g24f7cd5491d_0_246"/>
          <p:cNvSpPr txBox="1"/>
          <p:nvPr>
            <p:ph idx="1" type="body"/>
          </p:nvPr>
        </p:nvSpPr>
        <p:spPr>
          <a:xfrm>
            <a:off x="1526104" y="1615136"/>
            <a:ext cx="6080100" cy="29649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a:lvl1pPr>
            <a:lvl2pPr indent="-323850" lvl="1" marL="914400" rtl="0" algn="l">
              <a:lnSpc>
                <a:spcPct val="90000"/>
              </a:lnSpc>
              <a:spcBef>
                <a:spcPts val="400"/>
              </a:spcBef>
              <a:spcAft>
                <a:spcPts val="0"/>
              </a:spcAft>
              <a:buSzPts val="15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428" name="Google Shape;428;g24f7cd5491d_0_246"/>
          <p:cNvSpPr txBox="1"/>
          <p:nvPr>
            <p:ph idx="2" type="body"/>
          </p:nvPr>
        </p:nvSpPr>
        <p:spPr>
          <a:xfrm>
            <a:off x="1526104" y="855265"/>
            <a:ext cx="6080100" cy="240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SzPts val="1800"/>
              <a:buNone/>
              <a:defRPr sz="1350"/>
            </a:lvl1pPr>
            <a:lvl2pPr indent="-323850" lvl="1" marL="914400" rtl="0" algn="l">
              <a:lnSpc>
                <a:spcPct val="90000"/>
              </a:lnSpc>
              <a:spcBef>
                <a:spcPts val="400"/>
              </a:spcBef>
              <a:spcAft>
                <a:spcPts val="0"/>
              </a:spcAft>
              <a:buSzPts val="15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429" name="Google Shape;429;g24f7cd5491d_0_2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43" name="Shape 43"/>
        <p:cNvGrpSpPr/>
        <p:nvPr/>
      </p:nvGrpSpPr>
      <p:grpSpPr>
        <a:xfrm>
          <a:off x="0" y="0"/>
          <a:ext cx="0" cy="0"/>
          <a:chOff x="0" y="0"/>
          <a:chExt cx="0" cy="0"/>
        </a:xfrm>
      </p:grpSpPr>
      <p:sp>
        <p:nvSpPr>
          <p:cNvPr id="44" name="Google Shape;44;p30"/>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0"/>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46" name="Google Shape;46;p30"/>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47" name="Google Shape;47;p30"/>
          <p:cNvSpPr/>
          <p:nvPr>
            <p:ph idx="2" type="pic"/>
          </p:nvPr>
        </p:nvSpPr>
        <p:spPr>
          <a:xfrm>
            <a:off x="0" y="-1"/>
            <a:ext cx="9144000" cy="5143500"/>
          </a:xfrm>
          <a:prstGeom prst="rect">
            <a:avLst/>
          </a:prstGeom>
          <a:solidFill>
            <a:srgbClr val="D8D8D8"/>
          </a:solidFill>
          <a:ln>
            <a:noFill/>
          </a:ln>
        </p:spPr>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0" name="Shape 430"/>
        <p:cNvGrpSpPr/>
        <p:nvPr/>
      </p:nvGrpSpPr>
      <p:grpSpPr>
        <a:xfrm>
          <a:off x="0" y="0"/>
          <a:ext cx="0" cy="0"/>
          <a:chOff x="0" y="0"/>
          <a:chExt cx="0" cy="0"/>
        </a:xfrm>
      </p:grpSpPr>
      <p:sp>
        <p:nvSpPr>
          <p:cNvPr id="431" name="Google Shape;431;g24f7cd5491d_0_2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32" name="Google Shape;432;g24f7cd5491d_0_2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33" name="Google Shape;433;g24f7cd5491d_0_2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4" name="Shape 434"/>
        <p:cNvGrpSpPr/>
        <p:nvPr/>
      </p:nvGrpSpPr>
      <p:grpSpPr>
        <a:xfrm>
          <a:off x="0" y="0"/>
          <a:ext cx="0" cy="0"/>
          <a:chOff x="0" y="0"/>
          <a:chExt cx="0" cy="0"/>
        </a:xfrm>
      </p:grpSpPr>
      <p:sp>
        <p:nvSpPr>
          <p:cNvPr id="435" name="Google Shape;435;g24f7cd5491d_0_255"/>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Font typeface="Roboto"/>
              <a:buNone/>
              <a:defRPr sz="3600">
                <a:latin typeface="Roboto"/>
                <a:ea typeface="Roboto"/>
                <a:cs typeface="Roboto"/>
                <a:sym typeface="Robot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436" name="Google Shape;436;g24f7cd5491d_0_255"/>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Font typeface="Roboto"/>
              <a:buNone/>
              <a:defRPr sz="2000">
                <a:latin typeface="Roboto"/>
                <a:ea typeface="Roboto"/>
                <a:cs typeface="Roboto"/>
                <a:sym typeface="Roboto"/>
              </a:defRPr>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37" name="Google Shape;437;g24f7cd5491d_0_25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8" name="Shape 438"/>
        <p:cNvGrpSpPr/>
        <p:nvPr/>
      </p:nvGrpSpPr>
      <p:grpSpPr>
        <a:xfrm>
          <a:off x="0" y="0"/>
          <a:ext cx="0" cy="0"/>
          <a:chOff x="0" y="0"/>
          <a:chExt cx="0" cy="0"/>
        </a:xfrm>
      </p:grpSpPr>
      <p:sp>
        <p:nvSpPr>
          <p:cNvPr id="439" name="Google Shape;439;g24f7cd5491d_0_259"/>
          <p:cNvSpPr txBox="1"/>
          <p:nvPr>
            <p:ph type="ctrTitle"/>
          </p:nvPr>
        </p:nvSpPr>
        <p:spPr>
          <a:xfrm>
            <a:off x="628651" y="1727237"/>
            <a:ext cx="38802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40" name="Google Shape;440;g24f7cd5491d_0_259"/>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41" name="Google Shape;441;g24f7cd5491d_0_2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42" name="Google Shape;442;g24f7cd5491d_0_2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43" name="Google Shape;443;g24f7cd5491d_0_2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444" name="Google Shape;444;g24f7cd5491d_0_259"/>
          <p:cNvPicPr preferRelativeResize="0"/>
          <p:nvPr/>
        </p:nvPicPr>
        <p:blipFill rotWithShape="1">
          <a:blip r:embed="rId2">
            <a:alphaModFix/>
          </a:blip>
          <a:srcRect b="39003" l="12585" r="10342" t="28506"/>
          <a:stretch/>
        </p:blipFill>
        <p:spPr>
          <a:xfrm>
            <a:off x="543910" y="790432"/>
            <a:ext cx="4254907" cy="1008993"/>
          </a:xfrm>
          <a:prstGeom prst="rect">
            <a:avLst/>
          </a:prstGeom>
          <a:noFill/>
          <a:ln>
            <a:noFill/>
          </a:ln>
        </p:spPr>
      </p:pic>
      <p:sp>
        <p:nvSpPr>
          <p:cNvPr id="445" name="Google Shape;445;g24f7cd5491d_0_259"/>
          <p:cNvSpPr/>
          <p:nvPr>
            <p:ph idx="2" type="pic"/>
          </p:nvPr>
        </p:nvSpPr>
        <p:spPr>
          <a:xfrm>
            <a:off x="5000107" y="510802"/>
            <a:ext cx="4143900" cy="46515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46" name="Shape 446"/>
        <p:cNvGrpSpPr/>
        <p:nvPr/>
      </p:nvGrpSpPr>
      <p:grpSpPr>
        <a:xfrm>
          <a:off x="0" y="0"/>
          <a:ext cx="0" cy="0"/>
          <a:chOff x="0" y="0"/>
          <a:chExt cx="0" cy="0"/>
        </a:xfrm>
      </p:grpSpPr>
      <p:sp>
        <p:nvSpPr>
          <p:cNvPr id="447" name="Google Shape;447;g24f7cd5491d_0_267"/>
          <p:cNvSpPr txBox="1"/>
          <p:nvPr>
            <p:ph type="title"/>
          </p:nvPr>
        </p:nvSpPr>
        <p:spPr>
          <a:xfrm>
            <a:off x="629850" y="1100966"/>
            <a:ext cx="3868200" cy="438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48" name="Google Shape;448;g24f7cd5491d_0_267"/>
          <p:cNvSpPr txBox="1"/>
          <p:nvPr>
            <p:ph idx="1" type="body"/>
          </p:nvPr>
        </p:nvSpPr>
        <p:spPr>
          <a:xfrm>
            <a:off x="629850" y="1870499"/>
            <a:ext cx="3868200" cy="2771700"/>
          </a:xfrm>
          <a:prstGeom prst="rect">
            <a:avLst/>
          </a:prstGeom>
          <a:noFill/>
          <a:ln>
            <a:noFill/>
          </a:ln>
        </p:spPr>
        <p:txBody>
          <a:bodyPr anchorCtr="0" anchor="t" bIns="34275" lIns="68575" spcFirstLastPara="1" rIns="68575" wrap="square" tIns="34275">
            <a:normAutofit/>
          </a:bodyPr>
          <a:lstStyle>
            <a:lvl1pPr indent="-323850" lvl="0" marL="457200" rtl="0" algn="l">
              <a:lnSpc>
                <a:spcPct val="90000"/>
              </a:lnSpc>
              <a:spcBef>
                <a:spcPts val="800"/>
              </a:spcBef>
              <a:spcAft>
                <a:spcPts val="0"/>
              </a:spcAft>
              <a:buClr>
                <a:schemeClr val="dk1"/>
              </a:buClr>
              <a:buSzPts val="1500"/>
              <a:buFont typeface="Roboto"/>
              <a:buChar char="•"/>
              <a:defRPr sz="15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449" name="Google Shape;449;g24f7cd5491d_0_2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0" name="Google Shape;450;g24f7cd5491d_0_2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1" name="Google Shape;451;g24f7cd5491d_0_2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52" name="Google Shape;452;g24f7cd5491d_0_267"/>
          <p:cNvSpPr/>
          <p:nvPr>
            <p:ph idx="2" type="pic"/>
          </p:nvPr>
        </p:nvSpPr>
        <p:spPr>
          <a:xfrm>
            <a:off x="5000107" y="517108"/>
            <a:ext cx="4162500" cy="46452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3" name="Shape 453"/>
        <p:cNvGrpSpPr/>
        <p:nvPr/>
      </p:nvGrpSpPr>
      <p:grpSpPr>
        <a:xfrm>
          <a:off x="0" y="0"/>
          <a:ext cx="0" cy="0"/>
          <a:chOff x="0" y="0"/>
          <a:chExt cx="0" cy="0"/>
        </a:xfrm>
      </p:grpSpPr>
      <p:sp>
        <p:nvSpPr>
          <p:cNvPr id="454" name="Google Shape;454;g24f7cd5491d_0_274"/>
          <p:cNvSpPr txBox="1"/>
          <p:nvPr>
            <p:ph type="title"/>
          </p:nvPr>
        </p:nvSpPr>
        <p:spPr>
          <a:xfrm>
            <a:off x="628650" y="1076962"/>
            <a:ext cx="6442800" cy="342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5" name="Google Shape;455;g24f7cd5491d_0_274"/>
          <p:cNvSpPr txBox="1"/>
          <p:nvPr>
            <p:ph idx="1" type="body"/>
          </p:nvPr>
        </p:nvSpPr>
        <p:spPr>
          <a:xfrm>
            <a:off x="628650" y="1575198"/>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456" name="Google Shape;456;g24f7cd5491d_0_274"/>
          <p:cNvSpPr txBox="1"/>
          <p:nvPr>
            <p:ph idx="2" type="body"/>
          </p:nvPr>
        </p:nvSpPr>
        <p:spPr>
          <a:xfrm>
            <a:off x="4629150" y="1568549"/>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457" name="Google Shape;457;g24f7cd5491d_0_2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8" name="Google Shape;458;g24f7cd5491d_0_2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59" name="Google Shape;459;g24f7cd5491d_0_2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69" name="Shape 469"/>
        <p:cNvGrpSpPr/>
        <p:nvPr/>
      </p:nvGrpSpPr>
      <p:grpSpPr>
        <a:xfrm>
          <a:off x="0" y="0"/>
          <a:ext cx="0" cy="0"/>
          <a:chOff x="0" y="0"/>
          <a:chExt cx="0" cy="0"/>
        </a:xfrm>
      </p:grpSpPr>
      <p:sp>
        <p:nvSpPr>
          <p:cNvPr id="470" name="Google Shape;470;g24f7cd5491d_0_560"/>
          <p:cNvSpPr txBox="1"/>
          <p:nvPr>
            <p:ph type="ctrTitle"/>
          </p:nvPr>
        </p:nvSpPr>
        <p:spPr>
          <a:xfrm>
            <a:off x="628650" y="1727237"/>
            <a:ext cx="41097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Font typeface="Roboto"/>
              <a:buNone/>
              <a:defRPr>
                <a:latin typeface="Roboto"/>
                <a:ea typeface="Roboto"/>
                <a:cs typeface="Roboto"/>
                <a:sym typeface="Roboto"/>
              </a:defRPr>
            </a:lvl2pPr>
            <a:lvl3pPr lvl="2" rtl="0" algn="l">
              <a:lnSpc>
                <a:spcPct val="100000"/>
              </a:lnSpc>
              <a:spcBef>
                <a:spcPts val="0"/>
              </a:spcBef>
              <a:spcAft>
                <a:spcPts val="0"/>
              </a:spcAft>
              <a:buSzPts val="1100"/>
              <a:buFont typeface="Roboto"/>
              <a:buNone/>
              <a:defRPr>
                <a:latin typeface="Roboto"/>
                <a:ea typeface="Roboto"/>
                <a:cs typeface="Roboto"/>
                <a:sym typeface="Roboto"/>
              </a:defRPr>
            </a:lvl3pPr>
            <a:lvl4pPr lvl="3" rtl="0" algn="l">
              <a:lnSpc>
                <a:spcPct val="100000"/>
              </a:lnSpc>
              <a:spcBef>
                <a:spcPts val="0"/>
              </a:spcBef>
              <a:spcAft>
                <a:spcPts val="0"/>
              </a:spcAft>
              <a:buSzPts val="1100"/>
              <a:buFont typeface="Roboto"/>
              <a:buNone/>
              <a:defRPr>
                <a:latin typeface="Roboto"/>
                <a:ea typeface="Roboto"/>
                <a:cs typeface="Roboto"/>
                <a:sym typeface="Roboto"/>
              </a:defRPr>
            </a:lvl4pPr>
            <a:lvl5pPr lvl="4" rtl="0" algn="l">
              <a:lnSpc>
                <a:spcPct val="100000"/>
              </a:lnSpc>
              <a:spcBef>
                <a:spcPts val="0"/>
              </a:spcBef>
              <a:spcAft>
                <a:spcPts val="0"/>
              </a:spcAft>
              <a:buSzPts val="1100"/>
              <a:buFont typeface="Roboto"/>
              <a:buNone/>
              <a:defRPr>
                <a:latin typeface="Roboto"/>
                <a:ea typeface="Roboto"/>
                <a:cs typeface="Roboto"/>
                <a:sym typeface="Roboto"/>
              </a:defRPr>
            </a:lvl5pPr>
            <a:lvl6pPr lvl="5" rtl="0" algn="l">
              <a:lnSpc>
                <a:spcPct val="100000"/>
              </a:lnSpc>
              <a:spcBef>
                <a:spcPts val="0"/>
              </a:spcBef>
              <a:spcAft>
                <a:spcPts val="0"/>
              </a:spcAft>
              <a:buSzPts val="1100"/>
              <a:buFont typeface="Roboto"/>
              <a:buNone/>
              <a:defRPr>
                <a:latin typeface="Roboto"/>
                <a:ea typeface="Roboto"/>
                <a:cs typeface="Roboto"/>
                <a:sym typeface="Roboto"/>
              </a:defRPr>
            </a:lvl6pPr>
            <a:lvl7pPr lvl="6" rtl="0" algn="l">
              <a:lnSpc>
                <a:spcPct val="100000"/>
              </a:lnSpc>
              <a:spcBef>
                <a:spcPts val="0"/>
              </a:spcBef>
              <a:spcAft>
                <a:spcPts val="0"/>
              </a:spcAft>
              <a:buSzPts val="1100"/>
              <a:buFont typeface="Roboto"/>
              <a:buNone/>
              <a:defRPr>
                <a:latin typeface="Roboto"/>
                <a:ea typeface="Roboto"/>
                <a:cs typeface="Roboto"/>
                <a:sym typeface="Roboto"/>
              </a:defRPr>
            </a:lvl7pPr>
            <a:lvl8pPr lvl="7" rtl="0" algn="l">
              <a:lnSpc>
                <a:spcPct val="100000"/>
              </a:lnSpc>
              <a:spcBef>
                <a:spcPts val="0"/>
              </a:spcBef>
              <a:spcAft>
                <a:spcPts val="0"/>
              </a:spcAft>
              <a:buSzPts val="1100"/>
              <a:buFont typeface="Roboto"/>
              <a:buNone/>
              <a:defRPr>
                <a:latin typeface="Roboto"/>
                <a:ea typeface="Roboto"/>
                <a:cs typeface="Roboto"/>
                <a:sym typeface="Roboto"/>
              </a:defRPr>
            </a:lvl8pPr>
            <a:lvl9pPr lvl="8" rtl="0" algn="l">
              <a:lnSpc>
                <a:spcPct val="100000"/>
              </a:lnSpc>
              <a:spcBef>
                <a:spcPts val="0"/>
              </a:spcBef>
              <a:spcAft>
                <a:spcPts val="0"/>
              </a:spcAft>
              <a:buSzPts val="1100"/>
              <a:buFont typeface="Roboto"/>
              <a:buNone/>
              <a:defRPr>
                <a:latin typeface="Roboto"/>
                <a:ea typeface="Roboto"/>
                <a:cs typeface="Roboto"/>
                <a:sym typeface="Roboto"/>
              </a:defRPr>
            </a:lvl9pPr>
          </a:lstStyle>
          <a:p/>
        </p:txBody>
      </p:sp>
      <p:sp>
        <p:nvSpPr>
          <p:cNvPr id="471" name="Google Shape;471;g24f7cd5491d_0_560"/>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Font typeface="Roboto"/>
              <a:buNone/>
              <a:defRPr sz="1500">
                <a:latin typeface="Roboto"/>
                <a:ea typeface="Roboto"/>
                <a:cs typeface="Roboto"/>
                <a:sym typeface="Roboto"/>
              </a:defRPr>
            </a:lvl2pPr>
            <a:lvl3pPr lvl="2" rtl="0" algn="ctr">
              <a:lnSpc>
                <a:spcPct val="90000"/>
              </a:lnSpc>
              <a:spcBef>
                <a:spcPts val="400"/>
              </a:spcBef>
              <a:spcAft>
                <a:spcPts val="0"/>
              </a:spcAft>
              <a:buClr>
                <a:schemeClr val="dk1"/>
              </a:buClr>
              <a:buSzPts val="1400"/>
              <a:buFont typeface="Roboto"/>
              <a:buNone/>
              <a:defRPr sz="1400">
                <a:latin typeface="Roboto"/>
                <a:ea typeface="Roboto"/>
                <a:cs typeface="Roboto"/>
                <a:sym typeface="Roboto"/>
              </a:defRPr>
            </a:lvl3pPr>
            <a:lvl4pPr lvl="3"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4pPr>
            <a:lvl5pPr lvl="4"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5pPr>
            <a:lvl6pPr lvl="5"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6pPr>
            <a:lvl7pPr lvl="6"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7pPr>
            <a:lvl8pPr lvl="7"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8pPr>
            <a:lvl9pPr lvl="8" rtl="0" algn="ctr">
              <a:lnSpc>
                <a:spcPct val="90000"/>
              </a:lnSpc>
              <a:spcBef>
                <a:spcPts val="400"/>
              </a:spcBef>
              <a:spcAft>
                <a:spcPts val="0"/>
              </a:spcAft>
              <a:buClr>
                <a:schemeClr val="dk1"/>
              </a:buClr>
              <a:buSzPts val="1200"/>
              <a:buFont typeface="Roboto"/>
              <a:buNone/>
              <a:defRPr sz="1200">
                <a:latin typeface="Roboto"/>
                <a:ea typeface="Roboto"/>
                <a:cs typeface="Roboto"/>
                <a:sym typeface="Roboto"/>
              </a:defRPr>
            </a:lvl9pPr>
          </a:lstStyle>
          <a:p/>
        </p:txBody>
      </p:sp>
      <p:sp>
        <p:nvSpPr>
          <p:cNvPr id="472" name="Google Shape;472;g24f7cd5491d_0_5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3" name="Google Shape;473;g24f7cd5491d_0_5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4" name="Google Shape;474;g24f7cd5491d_0_5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5" name="Shape 475"/>
        <p:cNvGrpSpPr/>
        <p:nvPr/>
      </p:nvGrpSpPr>
      <p:grpSpPr>
        <a:xfrm>
          <a:off x="0" y="0"/>
          <a:ext cx="0" cy="0"/>
          <a:chOff x="0" y="0"/>
          <a:chExt cx="0" cy="0"/>
        </a:xfrm>
      </p:grpSpPr>
      <p:sp>
        <p:nvSpPr>
          <p:cNvPr id="476" name="Google Shape;476;g24f7cd5491d_0_566"/>
          <p:cNvSpPr txBox="1"/>
          <p:nvPr>
            <p:ph idx="1" type="body"/>
          </p:nvPr>
        </p:nvSpPr>
        <p:spPr>
          <a:xfrm>
            <a:off x="628650" y="1642000"/>
            <a:ext cx="7886700" cy="29907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Font typeface="Roboto"/>
              <a:buChar char="•"/>
              <a:defRPr sz="24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477" name="Google Shape;477;g24f7cd5491d_0_5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8" name="Google Shape;478;g24f7cd5491d_0_5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9" name="Google Shape;479;g24f7cd5491d_0_5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80" name="Google Shape;480;g24f7cd5491d_0_566"/>
          <p:cNvSpPr txBox="1"/>
          <p:nvPr>
            <p:ph type="title"/>
          </p:nvPr>
        </p:nvSpPr>
        <p:spPr>
          <a:xfrm>
            <a:off x="61232" y="98538"/>
            <a:ext cx="9021600" cy="3831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2"/>
              </a:buClr>
              <a:buSzPts val="1100"/>
              <a:buNone/>
              <a:defRPr>
                <a:solidFill>
                  <a:schemeClr val="dk2"/>
                </a:solidFill>
              </a:defRPr>
            </a:lvl2pPr>
            <a:lvl3pPr lvl="2" rtl="0" algn="l">
              <a:lnSpc>
                <a:spcPct val="100000"/>
              </a:lnSpc>
              <a:spcBef>
                <a:spcPts val="0"/>
              </a:spcBef>
              <a:spcAft>
                <a:spcPts val="0"/>
              </a:spcAft>
              <a:buClr>
                <a:schemeClr val="dk2"/>
              </a:buClr>
              <a:buSzPts val="1100"/>
              <a:buNone/>
              <a:defRPr>
                <a:solidFill>
                  <a:schemeClr val="dk2"/>
                </a:solidFill>
              </a:defRPr>
            </a:lvl3pPr>
            <a:lvl4pPr lvl="3" rtl="0" algn="l">
              <a:lnSpc>
                <a:spcPct val="100000"/>
              </a:lnSpc>
              <a:spcBef>
                <a:spcPts val="0"/>
              </a:spcBef>
              <a:spcAft>
                <a:spcPts val="0"/>
              </a:spcAft>
              <a:buClr>
                <a:schemeClr val="dk2"/>
              </a:buClr>
              <a:buSzPts val="1100"/>
              <a:buNone/>
              <a:defRPr>
                <a:solidFill>
                  <a:schemeClr val="dk2"/>
                </a:solidFill>
              </a:defRPr>
            </a:lvl4pPr>
            <a:lvl5pPr lvl="4" rtl="0" algn="l">
              <a:lnSpc>
                <a:spcPct val="100000"/>
              </a:lnSpc>
              <a:spcBef>
                <a:spcPts val="0"/>
              </a:spcBef>
              <a:spcAft>
                <a:spcPts val="0"/>
              </a:spcAft>
              <a:buClr>
                <a:schemeClr val="dk2"/>
              </a:buClr>
              <a:buSzPts val="1100"/>
              <a:buNone/>
              <a:defRPr>
                <a:solidFill>
                  <a:schemeClr val="dk2"/>
                </a:solidFill>
              </a:defRPr>
            </a:lvl5pPr>
            <a:lvl6pPr lvl="5" rtl="0" algn="l">
              <a:lnSpc>
                <a:spcPct val="100000"/>
              </a:lnSpc>
              <a:spcBef>
                <a:spcPts val="0"/>
              </a:spcBef>
              <a:spcAft>
                <a:spcPts val="0"/>
              </a:spcAft>
              <a:buClr>
                <a:schemeClr val="dk2"/>
              </a:buClr>
              <a:buSzPts val="1100"/>
              <a:buNone/>
              <a:defRPr>
                <a:solidFill>
                  <a:schemeClr val="dk2"/>
                </a:solidFill>
              </a:defRPr>
            </a:lvl6pPr>
            <a:lvl7pPr lvl="6" rtl="0" algn="l">
              <a:lnSpc>
                <a:spcPct val="100000"/>
              </a:lnSpc>
              <a:spcBef>
                <a:spcPts val="0"/>
              </a:spcBef>
              <a:spcAft>
                <a:spcPts val="0"/>
              </a:spcAft>
              <a:buClr>
                <a:schemeClr val="dk2"/>
              </a:buClr>
              <a:buSzPts val="1100"/>
              <a:buNone/>
              <a:defRPr>
                <a:solidFill>
                  <a:schemeClr val="dk2"/>
                </a:solidFill>
              </a:defRPr>
            </a:lvl7pPr>
            <a:lvl8pPr lvl="7" rtl="0" algn="l">
              <a:lnSpc>
                <a:spcPct val="100000"/>
              </a:lnSpc>
              <a:spcBef>
                <a:spcPts val="0"/>
              </a:spcBef>
              <a:spcAft>
                <a:spcPts val="0"/>
              </a:spcAft>
              <a:buClr>
                <a:schemeClr val="dk2"/>
              </a:buClr>
              <a:buSzPts val="1100"/>
              <a:buNone/>
              <a:defRPr>
                <a:solidFill>
                  <a:schemeClr val="dk2"/>
                </a:solidFill>
              </a:defRPr>
            </a:lvl8pPr>
            <a:lvl9pPr lvl="8" rtl="0" algn="l">
              <a:lnSpc>
                <a:spcPct val="100000"/>
              </a:lnSpc>
              <a:spcBef>
                <a:spcPts val="0"/>
              </a:spcBef>
              <a:spcAft>
                <a:spcPts val="0"/>
              </a:spcAft>
              <a:buClr>
                <a:schemeClr val="dk2"/>
              </a:buClr>
              <a:buSzPts val="1100"/>
              <a:buNone/>
              <a:defRPr>
                <a:solidFill>
                  <a:schemeClr val="dk2"/>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1" name="Shape 481"/>
        <p:cNvGrpSpPr/>
        <p:nvPr/>
      </p:nvGrpSpPr>
      <p:grpSpPr>
        <a:xfrm>
          <a:off x="0" y="0"/>
          <a:ext cx="0" cy="0"/>
          <a:chOff x="0" y="0"/>
          <a:chExt cx="0" cy="0"/>
        </a:xfrm>
      </p:grpSpPr>
      <p:sp>
        <p:nvSpPr>
          <p:cNvPr id="482" name="Google Shape;482;g24f7cd5491d_0_572"/>
          <p:cNvSpPr txBox="1"/>
          <p:nvPr>
            <p:ph type="title"/>
          </p:nvPr>
        </p:nvSpPr>
        <p:spPr>
          <a:xfrm>
            <a:off x="65314" y="102337"/>
            <a:ext cx="9013500" cy="3429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SzPts val="1300"/>
              <a:buFont typeface="Roboto"/>
              <a:buNone/>
              <a:defRPr sz="23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1"/>
              </a:buClr>
              <a:buSzPts val="1100"/>
              <a:buNone/>
              <a:defRPr>
                <a:solidFill>
                  <a:schemeClr val="dk1"/>
                </a:solidFill>
              </a:defRPr>
            </a:lvl2pPr>
            <a:lvl3pPr lvl="2" rtl="0" algn="l">
              <a:lnSpc>
                <a:spcPct val="100000"/>
              </a:lnSpc>
              <a:spcBef>
                <a:spcPts val="0"/>
              </a:spcBef>
              <a:spcAft>
                <a:spcPts val="0"/>
              </a:spcAft>
              <a:buClr>
                <a:schemeClr val="dk1"/>
              </a:buClr>
              <a:buSzPts val="1100"/>
              <a:buNone/>
              <a:defRPr>
                <a:solidFill>
                  <a:schemeClr val="dk1"/>
                </a:solidFill>
              </a:defRPr>
            </a:lvl3pPr>
            <a:lvl4pPr lvl="3" rtl="0" algn="l">
              <a:lnSpc>
                <a:spcPct val="100000"/>
              </a:lnSpc>
              <a:spcBef>
                <a:spcPts val="0"/>
              </a:spcBef>
              <a:spcAft>
                <a:spcPts val="0"/>
              </a:spcAft>
              <a:buClr>
                <a:schemeClr val="dk1"/>
              </a:buClr>
              <a:buSzPts val="1100"/>
              <a:buNone/>
              <a:defRPr>
                <a:solidFill>
                  <a:schemeClr val="dk1"/>
                </a:solidFill>
              </a:defRPr>
            </a:lvl4pPr>
            <a:lvl5pPr lvl="4" rtl="0" algn="l">
              <a:lnSpc>
                <a:spcPct val="100000"/>
              </a:lnSpc>
              <a:spcBef>
                <a:spcPts val="0"/>
              </a:spcBef>
              <a:spcAft>
                <a:spcPts val="0"/>
              </a:spcAft>
              <a:buClr>
                <a:schemeClr val="dk1"/>
              </a:buClr>
              <a:buSzPts val="1100"/>
              <a:buNone/>
              <a:defRPr>
                <a:solidFill>
                  <a:schemeClr val="dk1"/>
                </a:solidFill>
              </a:defRPr>
            </a:lvl5pPr>
            <a:lvl6pPr lvl="5" rtl="0" algn="l">
              <a:lnSpc>
                <a:spcPct val="100000"/>
              </a:lnSpc>
              <a:spcBef>
                <a:spcPts val="0"/>
              </a:spcBef>
              <a:spcAft>
                <a:spcPts val="0"/>
              </a:spcAft>
              <a:buClr>
                <a:schemeClr val="dk1"/>
              </a:buClr>
              <a:buSzPts val="1100"/>
              <a:buNone/>
              <a:defRPr>
                <a:solidFill>
                  <a:schemeClr val="dk1"/>
                </a:solidFill>
              </a:defRPr>
            </a:lvl6pPr>
            <a:lvl7pPr lvl="6" rtl="0" algn="l">
              <a:lnSpc>
                <a:spcPct val="100000"/>
              </a:lnSpc>
              <a:spcBef>
                <a:spcPts val="0"/>
              </a:spcBef>
              <a:spcAft>
                <a:spcPts val="0"/>
              </a:spcAft>
              <a:buClr>
                <a:schemeClr val="dk1"/>
              </a:buClr>
              <a:buSzPts val="1100"/>
              <a:buNone/>
              <a:defRPr>
                <a:solidFill>
                  <a:schemeClr val="dk1"/>
                </a:solidFill>
              </a:defRPr>
            </a:lvl7pPr>
            <a:lvl8pPr lvl="7" rtl="0" algn="l">
              <a:lnSpc>
                <a:spcPct val="100000"/>
              </a:lnSpc>
              <a:spcBef>
                <a:spcPts val="0"/>
              </a:spcBef>
              <a:spcAft>
                <a:spcPts val="0"/>
              </a:spcAft>
              <a:buClr>
                <a:schemeClr val="dk1"/>
              </a:buClr>
              <a:buSzPts val="1100"/>
              <a:buNone/>
              <a:defRPr>
                <a:solidFill>
                  <a:schemeClr val="dk1"/>
                </a:solidFill>
              </a:defRPr>
            </a:lvl8pPr>
            <a:lvl9pPr lvl="8" rtl="0" algn="l">
              <a:lnSpc>
                <a:spcPct val="100000"/>
              </a:lnSpc>
              <a:spcBef>
                <a:spcPts val="0"/>
              </a:spcBef>
              <a:spcAft>
                <a:spcPts val="0"/>
              </a:spcAft>
              <a:buClr>
                <a:schemeClr val="dk1"/>
              </a:buClr>
              <a:buSzPts val="1100"/>
              <a:buNone/>
              <a:defRPr>
                <a:solidFill>
                  <a:schemeClr val="dk1"/>
                </a:solidFill>
              </a:defRPr>
            </a:lvl9pPr>
          </a:lstStyle>
          <a:p/>
        </p:txBody>
      </p:sp>
      <p:sp>
        <p:nvSpPr>
          <p:cNvPr id="483" name="Google Shape;483;g24f7cd5491d_0_5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4" name="Google Shape;484;g24f7cd5491d_0_5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5" name="Google Shape;485;g24f7cd5491d_0_5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6" name="Shape 486"/>
        <p:cNvGrpSpPr/>
        <p:nvPr/>
      </p:nvGrpSpPr>
      <p:grpSpPr>
        <a:xfrm>
          <a:off x="0" y="0"/>
          <a:ext cx="0" cy="0"/>
          <a:chOff x="0" y="0"/>
          <a:chExt cx="0" cy="0"/>
        </a:xfrm>
      </p:grpSpPr>
      <p:sp>
        <p:nvSpPr>
          <p:cNvPr id="487" name="Google Shape;487;g24f7cd5491d_0_57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8" name="Google Shape;488;g24f7cd5491d_0_57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9" name="Google Shape;489;g24f7cd5491d_0_57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0" name="Shape 490"/>
        <p:cNvGrpSpPr/>
        <p:nvPr/>
      </p:nvGrpSpPr>
      <p:grpSpPr>
        <a:xfrm>
          <a:off x="0" y="0"/>
          <a:ext cx="0" cy="0"/>
          <a:chOff x="0" y="0"/>
          <a:chExt cx="0" cy="0"/>
        </a:xfrm>
      </p:grpSpPr>
      <p:sp>
        <p:nvSpPr>
          <p:cNvPr id="491" name="Google Shape;491;g24f7cd5491d_0_581"/>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Font typeface="Roboto"/>
              <a:buNone/>
              <a:defRPr sz="3600">
                <a:latin typeface="Roboto"/>
                <a:ea typeface="Roboto"/>
                <a:cs typeface="Roboto"/>
                <a:sym typeface="Robot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492" name="Google Shape;492;g24f7cd5491d_0_581"/>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Font typeface="Roboto"/>
              <a:buNone/>
              <a:defRPr sz="2000">
                <a:latin typeface="Roboto"/>
                <a:ea typeface="Roboto"/>
                <a:cs typeface="Roboto"/>
                <a:sym typeface="Roboto"/>
              </a:defRPr>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93" name="Google Shape;493;g24f7cd5491d_0_58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48" name="Shape 48"/>
        <p:cNvGrpSpPr/>
        <p:nvPr/>
      </p:nvGrpSpPr>
      <p:grpSpPr>
        <a:xfrm>
          <a:off x="0" y="0"/>
          <a:ext cx="0" cy="0"/>
          <a:chOff x="0" y="0"/>
          <a:chExt cx="0" cy="0"/>
        </a:xfrm>
      </p:grpSpPr>
      <p:sp>
        <p:nvSpPr>
          <p:cNvPr id="49" name="Google Shape;49;p31"/>
          <p:cNvSpPr/>
          <p:nvPr>
            <p:ph idx="2" type="pic"/>
          </p:nvPr>
        </p:nvSpPr>
        <p:spPr>
          <a:xfrm>
            <a:off x="0" y="0"/>
            <a:ext cx="5184000" cy="5143500"/>
          </a:xfrm>
          <a:prstGeom prst="rect">
            <a:avLst/>
          </a:prstGeom>
          <a:solidFill>
            <a:srgbClr val="D8D8D8"/>
          </a:solidFill>
          <a:ln>
            <a:noFill/>
          </a:ln>
        </p:spPr>
      </p:sp>
      <p:sp>
        <p:nvSpPr>
          <p:cNvPr id="50" name="Google Shape;50;p31"/>
          <p:cNvSpPr txBox="1"/>
          <p:nvPr>
            <p:ph type="ctrTitle"/>
          </p:nvPr>
        </p:nvSpPr>
        <p:spPr>
          <a:xfrm>
            <a:off x="5670000" y="2370600"/>
            <a:ext cx="2958600" cy="1399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31"/>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52" name="Google Shape;52;p31"/>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94" name="Shape 494"/>
        <p:cNvGrpSpPr/>
        <p:nvPr/>
      </p:nvGrpSpPr>
      <p:grpSpPr>
        <a:xfrm>
          <a:off x="0" y="0"/>
          <a:ext cx="0" cy="0"/>
          <a:chOff x="0" y="0"/>
          <a:chExt cx="0" cy="0"/>
        </a:xfrm>
      </p:grpSpPr>
      <p:sp>
        <p:nvSpPr>
          <p:cNvPr id="495" name="Google Shape;495;g24f7cd5491d_0_585"/>
          <p:cNvSpPr txBox="1"/>
          <p:nvPr>
            <p:ph type="ctrTitle"/>
          </p:nvPr>
        </p:nvSpPr>
        <p:spPr>
          <a:xfrm>
            <a:off x="628651" y="1727237"/>
            <a:ext cx="3880200" cy="134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3400"/>
              <a:buFont typeface="Roboto"/>
              <a:buNone/>
              <a:defRPr sz="3400">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96" name="Google Shape;496;g24f7cd5491d_0_585"/>
          <p:cNvSpPr txBox="1"/>
          <p:nvPr>
            <p:ph idx="1" type="subTitle"/>
          </p:nvPr>
        </p:nvSpPr>
        <p:spPr>
          <a:xfrm>
            <a:off x="628650" y="3291840"/>
            <a:ext cx="4109700" cy="651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Font typeface="Roboto"/>
              <a:buNone/>
              <a:defRPr sz="1800">
                <a:latin typeface="Roboto"/>
                <a:ea typeface="Roboto"/>
                <a:cs typeface="Roboto"/>
                <a:sym typeface="Roboto"/>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97" name="Google Shape;497;g24f7cd5491d_0_58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98" name="Google Shape;498;g24f7cd5491d_0_58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99" name="Google Shape;499;g24f7cd5491d_0_58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Graphical user interface, application&#10;&#10;Description automatically generated" id="500" name="Google Shape;500;g24f7cd5491d_0_585"/>
          <p:cNvPicPr preferRelativeResize="0"/>
          <p:nvPr/>
        </p:nvPicPr>
        <p:blipFill rotWithShape="1">
          <a:blip r:embed="rId2">
            <a:alphaModFix/>
          </a:blip>
          <a:srcRect b="39003" l="12585" r="10342" t="28506"/>
          <a:stretch/>
        </p:blipFill>
        <p:spPr>
          <a:xfrm>
            <a:off x="543910" y="790432"/>
            <a:ext cx="4254907" cy="1008993"/>
          </a:xfrm>
          <a:prstGeom prst="rect">
            <a:avLst/>
          </a:prstGeom>
          <a:noFill/>
          <a:ln>
            <a:noFill/>
          </a:ln>
        </p:spPr>
      </p:pic>
      <p:sp>
        <p:nvSpPr>
          <p:cNvPr id="501" name="Google Shape;501;g24f7cd5491d_0_585"/>
          <p:cNvSpPr/>
          <p:nvPr>
            <p:ph idx="2" type="pic"/>
          </p:nvPr>
        </p:nvSpPr>
        <p:spPr>
          <a:xfrm>
            <a:off x="5000107" y="510802"/>
            <a:ext cx="4143900" cy="46515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2" name="Shape 502"/>
        <p:cNvGrpSpPr/>
        <p:nvPr/>
      </p:nvGrpSpPr>
      <p:grpSpPr>
        <a:xfrm>
          <a:off x="0" y="0"/>
          <a:ext cx="0" cy="0"/>
          <a:chOff x="0" y="0"/>
          <a:chExt cx="0" cy="0"/>
        </a:xfrm>
      </p:grpSpPr>
      <p:sp>
        <p:nvSpPr>
          <p:cNvPr id="503" name="Google Shape;503;g24f7cd5491d_0_593"/>
          <p:cNvSpPr txBox="1"/>
          <p:nvPr>
            <p:ph type="title"/>
          </p:nvPr>
        </p:nvSpPr>
        <p:spPr>
          <a:xfrm>
            <a:off x="629850" y="1100966"/>
            <a:ext cx="3868200" cy="438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04" name="Google Shape;504;g24f7cd5491d_0_593"/>
          <p:cNvSpPr txBox="1"/>
          <p:nvPr>
            <p:ph idx="1" type="body"/>
          </p:nvPr>
        </p:nvSpPr>
        <p:spPr>
          <a:xfrm>
            <a:off x="629850" y="1870499"/>
            <a:ext cx="3868200" cy="2771700"/>
          </a:xfrm>
          <a:prstGeom prst="rect">
            <a:avLst/>
          </a:prstGeom>
          <a:noFill/>
          <a:ln>
            <a:noFill/>
          </a:ln>
        </p:spPr>
        <p:txBody>
          <a:bodyPr anchorCtr="0" anchor="t" bIns="34275" lIns="68575" spcFirstLastPara="1" rIns="68575" wrap="square" tIns="34275">
            <a:normAutofit/>
          </a:bodyPr>
          <a:lstStyle>
            <a:lvl1pPr indent="-323850" lvl="0" marL="457200" rtl="0" algn="l">
              <a:lnSpc>
                <a:spcPct val="90000"/>
              </a:lnSpc>
              <a:spcBef>
                <a:spcPts val="800"/>
              </a:spcBef>
              <a:spcAft>
                <a:spcPts val="0"/>
              </a:spcAft>
              <a:buClr>
                <a:schemeClr val="dk1"/>
              </a:buClr>
              <a:buSzPts val="1500"/>
              <a:buFont typeface="Roboto"/>
              <a:buChar char="•"/>
              <a:defRPr sz="1500">
                <a:latin typeface="Roboto"/>
                <a:ea typeface="Roboto"/>
                <a:cs typeface="Roboto"/>
                <a:sym typeface="Roboto"/>
              </a:defRPr>
            </a:lvl1pPr>
            <a:lvl2pPr indent="-323850" lvl="1" marL="914400" rtl="0" algn="l">
              <a:lnSpc>
                <a:spcPct val="90000"/>
              </a:lnSpc>
              <a:spcBef>
                <a:spcPts val="400"/>
              </a:spcBef>
              <a:spcAft>
                <a:spcPts val="0"/>
              </a:spcAft>
              <a:buClr>
                <a:schemeClr val="dk1"/>
              </a:buClr>
              <a:buSzPts val="1500"/>
              <a:buFont typeface="Roboto"/>
              <a:buChar char="•"/>
              <a:defRPr sz="1500">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505" name="Google Shape;505;g24f7cd5491d_0_59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06" name="Google Shape;506;g24f7cd5491d_0_59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07" name="Google Shape;507;g24f7cd5491d_0_5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08" name="Google Shape;508;g24f7cd5491d_0_593"/>
          <p:cNvSpPr/>
          <p:nvPr>
            <p:ph idx="2" type="pic"/>
          </p:nvPr>
        </p:nvSpPr>
        <p:spPr>
          <a:xfrm>
            <a:off x="5000107" y="517108"/>
            <a:ext cx="4162500" cy="46452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9" name="Shape 509"/>
        <p:cNvGrpSpPr/>
        <p:nvPr/>
      </p:nvGrpSpPr>
      <p:grpSpPr>
        <a:xfrm>
          <a:off x="0" y="0"/>
          <a:ext cx="0" cy="0"/>
          <a:chOff x="0" y="0"/>
          <a:chExt cx="0" cy="0"/>
        </a:xfrm>
      </p:grpSpPr>
      <p:sp>
        <p:nvSpPr>
          <p:cNvPr id="510" name="Google Shape;510;g24f7cd5491d_0_600"/>
          <p:cNvSpPr txBox="1"/>
          <p:nvPr>
            <p:ph type="title"/>
          </p:nvPr>
        </p:nvSpPr>
        <p:spPr>
          <a:xfrm>
            <a:off x="628650" y="1076962"/>
            <a:ext cx="6442800" cy="342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400"/>
              <a:buFont typeface="Roboto"/>
              <a:buNone/>
              <a:defRPr>
                <a:latin typeface="Roboto"/>
                <a:ea typeface="Roboto"/>
                <a:cs typeface="Roboto"/>
                <a:sym typeface="Roboto"/>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11" name="Google Shape;511;g24f7cd5491d_0_600"/>
          <p:cNvSpPr txBox="1"/>
          <p:nvPr>
            <p:ph idx="1" type="body"/>
          </p:nvPr>
        </p:nvSpPr>
        <p:spPr>
          <a:xfrm>
            <a:off x="628650" y="1575198"/>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512" name="Google Shape;512;g24f7cd5491d_0_600"/>
          <p:cNvSpPr txBox="1"/>
          <p:nvPr>
            <p:ph idx="2" type="body"/>
          </p:nvPr>
        </p:nvSpPr>
        <p:spPr>
          <a:xfrm>
            <a:off x="4629150" y="1568549"/>
            <a:ext cx="3886200" cy="3064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Font typeface="Roboto"/>
              <a:buChar char="•"/>
              <a:defRPr>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2pPr>
            <a:lvl3pPr indent="-317500" lvl="2" marL="1371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6pPr>
            <a:lvl7pPr indent="-317500" lvl="6" marL="32004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7pPr>
            <a:lvl8pPr indent="-317500" lvl="7" marL="36576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8pPr>
            <a:lvl9pPr indent="-317500" lvl="8" marL="4114800" rtl="0" algn="l">
              <a:lnSpc>
                <a:spcPct val="90000"/>
              </a:lnSpc>
              <a:spcBef>
                <a:spcPts val="400"/>
              </a:spcBef>
              <a:spcAft>
                <a:spcPts val="0"/>
              </a:spcAft>
              <a:buClr>
                <a:schemeClr val="dk1"/>
              </a:buClr>
              <a:buSzPts val="1400"/>
              <a:buFont typeface="Roboto"/>
              <a:buChar char="•"/>
              <a:defRPr>
                <a:latin typeface="Roboto"/>
                <a:ea typeface="Roboto"/>
                <a:cs typeface="Roboto"/>
                <a:sym typeface="Roboto"/>
              </a:defRPr>
            </a:lvl9pPr>
          </a:lstStyle>
          <a:p/>
        </p:txBody>
      </p:sp>
      <p:sp>
        <p:nvSpPr>
          <p:cNvPr id="513" name="Google Shape;513;g24f7cd5491d_0_60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14" name="Google Shape;514;g24f7cd5491d_0_60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15" name="Google Shape;515;g24f7cd5491d_0_60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24" name="Shape 524"/>
        <p:cNvGrpSpPr/>
        <p:nvPr/>
      </p:nvGrpSpPr>
      <p:grpSpPr>
        <a:xfrm>
          <a:off x="0" y="0"/>
          <a:ext cx="0" cy="0"/>
          <a:chOff x="0" y="0"/>
          <a:chExt cx="0" cy="0"/>
        </a:xfrm>
      </p:grpSpPr>
      <p:sp>
        <p:nvSpPr>
          <p:cNvPr id="525" name="Google Shape;525;g24f7cd5491d_0_791"/>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6" name="Google Shape;526;g24f7cd5491d_0_791"/>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3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7" name="Google Shape;527;g24f7cd5491d_0_791"/>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400">
                <a:solidFill>
                  <a:schemeClr val="lt1"/>
                </a:solidFill>
              </a:defRPr>
            </a:lvl1pPr>
            <a:lvl2pPr lvl="1" rtl="0" algn="l">
              <a:lnSpc>
                <a:spcPct val="105000"/>
              </a:lnSpc>
              <a:spcBef>
                <a:spcPts val="0"/>
              </a:spcBef>
              <a:spcAft>
                <a:spcPts val="0"/>
              </a:spcAft>
              <a:buClr>
                <a:schemeClr val="lt1"/>
              </a:buClr>
              <a:buSzPts val="1400"/>
              <a:buNone/>
              <a:defRPr b="0" sz="1400">
                <a:solidFill>
                  <a:schemeClr val="lt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Logo&#10;&#10;Description automatically generated" id="528" name="Google Shape;528;g24f7cd5491d_0_791"/>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529" name="Shape 529"/>
        <p:cNvGrpSpPr/>
        <p:nvPr/>
      </p:nvGrpSpPr>
      <p:grpSpPr>
        <a:xfrm>
          <a:off x="0" y="0"/>
          <a:ext cx="0" cy="0"/>
          <a:chOff x="0" y="0"/>
          <a:chExt cx="0" cy="0"/>
        </a:xfrm>
      </p:grpSpPr>
      <p:sp>
        <p:nvSpPr>
          <p:cNvPr id="530" name="Google Shape;530;g24f7cd5491d_0_79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1" name="Google Shape;531;g24f7cd5491d_0_796"/>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2" name="Google Shape;532;g24f7cd5491d_0_79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3" name="Google Shape;533;g24f7cd5491d_0_79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4" name="Google Shape;534;g24f7cd5491d_0_79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535" name="Shape 535"/>
        <p:cNvGrpSpPr/>
        <p:nvPr/>
      </p:nvGrpSpPr>
      <p:grpSpPr>
        <a:xfrm>
          <a:off x="0" y="0"/>
          <a:ext cx="0" cy="0"/>
          <a:chOff x="0" y="0"/>
          <a:chExt cx="0" cy="0"/>
        </a:xfrm>
      </p:grpSpPr>
      <p:sp>
        <p:nvSpPr>
          <p:cNvPr id="536" name="Google Shape;536;g24f7cd5491d_0_80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7" name="Google Shape;537;g24f7cd5491d_0_80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8" name="Google Shape;538;g24f7cd5491d_0_80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39" name="Google Shape;539;g24f7cd5491d_0_802"/>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0" name="Google Shape;540;g24f7cd5491d_0_802"/>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1" name="Google Shape;541;g24f7cd5491d_0_802"/>
          <p:cNvSpPr/>
          <p:nvPr>
            <p:ph idx="2" type="pic"/>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542" name="Shape 542"/>
        <p:cNvGrpSpPr/>
        <p:nvPr/>
      </p:nvGrpSpPr>
      <p:grpSpPr>
        <a:xfrm>
          <a:off x="0" y="0"/>
          <a:ext cx="0" cy="0"/>
          <a:chOff x="0" y="0"/>
          <a:chExt cx="0" cy="0"/>
        </a:xfrm>
      </p:grpSpPr>
      <p:sp>
        <p:nvSpPr>
          <p:cNvPr id="543" name="Google Shape;543;g24f7cd5491d_0_80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4" name="Google Shape;544;g24f7cd5491d_0_80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5" name="Google Shape;545;g24f7cd5491d_0_80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46" name="Google Shape;546;g24f7cd5491d_0_809"/>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7" name="Google Shape;547;g24f7cd5491d_0_809"/>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8" name="Google Shape;548;g24f7cd5491d_0_809"/>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and Captions">
  <p:cSld name="Three Images and Captions">
    <p:spTree>
      <p:nvGrpSpPr>
        <p:cNvPr id="549" name="Shape 549"/>
        <p:cNvGrpSpPr/>
        <p:nvPr/>
      </p:nvGrpSpPr>
      <p:grpSpPr>
        <a:xfrm>
          <a:off x="0" y="0"/>
          <a:ext cx="0" cy="0"/>
          <a:chOff x="0" y="0"/>
          <a:chExt cx="0" cy="0"/>
        </a:xfrm>
      </p:grpSpPr>
      <p:sp>
        <p:nvSpPr>
          <p:cNvPr id="550" name="Google Shape;550;g24f7cd5491d_0_816"/>
          <p:cNvSpPr txBox="1"/>
          <p:nvPr>
            <p:ph type="title"/>
          </p:nvPr>
        </p:nvSpPr>
        <p:spPr>
          <a:xfrm>
            <a:off x="891001" y="595313"/>
            <a:ext cx="7738800" cy="594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2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1" name="Google Shape;551;g24f7cd5491d_0_816"/>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2" name="Google Shape;552;g24f7cd5491d_0_816"/>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3" name="Google Shape;553;g24f7cd5491d_0_816"/>
          <p:cNvSpPr txBox="1"/>
          <p:nvPr>
            <p:ph idx="12" type="sldNum"/>
          </p:nvPr>
        </p:nvSpPr>
        <p:spPr>
          <a:xfrm>
            <a:off x="6225520" y="4698000"/>
            <a:ext cx="193200" cy="2739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1pPr>
            <a:lvl2pPr indent="0" lvl="1"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2pPr>
            <a:lvl3pPr indent="0" lvl="2"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3pPr>
            <a:lvl4pPr indent="0" lvl="3"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4pPr>
            <a:lvl5pPr indent="0" lvl="4"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5pPr>
            <a:lvl6pPr indent="0" lvl="5"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6pPr>
            <a:lvl7pPr indent="0" lvl="6"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7pPr>
            <a:lvl8pPr indent="0" lvl="7"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8pPr>
            <a:lvl9pPr indent="0" lvl="8" marL="0" marR="0" rtl="0" algn="r">
              <a:lnSpc>
                <a:spcPct val="90000"/>
              </a:lnSpc>
              <a:spcBef>
                <a:spcPts val="0"/>
              </a:spcBef>
              <a:spcAft>
                <a:spcPts val="0"/>
              </a:spcAft>
              <a:buClr>
                <a:srgbClr val="000000"/>
              </a:buClr>
              <a:buSzPts val="900"/>
              <a:buFont typeface="Arial"/>
              <a:buNone/>
              <a:defRPr b="0" i="0" sz="900" u="none" cap="none" strike="noStrike">
                <a:solidFill>
                  <a:schemeClr val="dk2"/>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
        <p:nvSpPr>
          <p:cNvPr id="554" name="Google Shape;554;g24f7cd5491d_0_816"/>
          <p:cNvSpPr/>
          <p:nvPr>
            <p:ph idx="2" type="pic"/>
          </p:nvPr>
        </p:nvSpPr>
        <p:spPr>
          <a:xfrm>
            <a:off x="513159" y="1190870"/>
            <a:ext cx="2597400" cy="1425600"/>
          </a:xfrm>
          <a:prstGeom prst="rect">
            <a:avLst/>
          </a:prstGeom>
          <a:solidFill>
            <a:srgbClr val="D8D8D8"/>
          </a:solidFill>
          <a:ln>
            <a:noFill/>
          </a:ln>
        </p:spPr>
      </p:sp>
      <p:sp>
        <p:nvSpPr>
          <p:cNvPr id="555" name="Google Shape;555;g24f7cd5491d_0_816"/>
          <p:cNvSpPr txBox="1"/>
          <p:nvPr>
            <p:ph idx="1" type="body"/>
          </p:nvPr>
        </p:nvSpPr>
        <p:spPr>
          <a:xfrm>
            <a:off x="513159" y="3242870"/>
            <a:ext cx="2598000" cy="1047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0"/>
              </a:spcBef>
              <a:spcAft>
                <a:spcPts val="0"/>
              </a:spcAft>
              <a:buClr>
                <a:schemeClr val="dk2"/>
              </a:buClr>
              <a:buSzPts val="1300"/>
              <a:buNone/>
              <a:defRPr sz="1300"/>
            </a:lvl1pPr>
            <a:lvl2pPr indent="-228600" lvl="1" marL="914400" rtl="0" algn="l">
              <a:lnSpc>
                <a:spcPct val="110000"/>
              </a:lnSpc>
              <a:spcBef>
                <a:spcPts val="1100"/>
              </a:spcBef>
              <a:spcAft>
                <a:spcPts val="0"/>
              </a:spcAft>
              <a:buClr>
                <a:schemeClr val="accent1"/>
              </a:buClr>
              <a:buSzPts val="1300"/>
              <a:buNone/>
              <a:defRPr sz="1300"/>
            </a:lvl2pPr>
            <a:lvl3pPr indent="-228600" lvl="2" marL="1371600" rtl="0" algn="l">
              <a:lnSpc>
                <a:spcPct val="110000"/>
              </a:lnSpc>
              <a:spcBef>
                <a:spcPts val="200"/>
              </a:spcBef>
              <a:spcAft>
                <a:spcPts val="0"/>
              </a:spcAft>
              <a:buSzPts val="1300"/>
              <a:buNone/>
              <a:defRPr sz="1300"/>
            </a:lvl3pPr>
            <a:lvl4pPr indent="-311150" lvl="3" marL="1828800" rtl="0" algn="l">
              <a:lnSpc>
                <a:spcPct val="110000"/>
              </a:lnSpc>
              <a:spcBef>
                <a:spcPts val="900"/>
              </a:spcBef>
              <a:spcAft>
                <a:spcPts val="0"/>
              </a:spcAft>
              <a:buSzPts val="1300"/>
              <a:buChar char="―"/>
              <a:defRPr sz="1300"/>
            </a:lvl4pPr>
            <a:lvl5pPr indent="-311150" lvl="4" marL="2286000" rtl="0" algn="l">
              <a:lnSpc>
                <a:spcPct val="110000"/>
              </a:lnSpc>
              <a:spcBef>
                <a:spcPts val="1100"/>
              </a:spcBef>
              <a:spcAft>
                <a:spcPts val="0"/>
              </a:spcAft>
              <a:buSzPts val="1300"/>
              <a:buChar char="―"/>
              <a:defRPr sz="1300"/>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6" name="Google Shape;556;g24f7cd5491d_0_816"/>
          <p:cNvSpPr/>
          <p:nvPr>
            <p:ph idx="3" type="pic"/>
          </p:nvPr>
        </p:nvSpPr>
        <p:spPr>
          <a:xfrm>
            <a:off x="3272432" y="1190870"/>
            <a:ext cx="2597400" cy="1425600"/>
          </a:xfrm>
          <a:prstGeom prst="rect">
            <a:avLst/>
          </a:prstGeom>
          <a:solidFill>
            <a:srgbClr val="D8D8D8"/>
          </a:solidFill>
          <a:ln>
            <a:noFill/>
          </a:ln>
        </p:spPr>
      </p:sp>
      <p:sp>
        <p:nvSpPr>
          <p:cNvPr id="557" name="Google Shape;557;g24f7cd5491d_0_816"/>
          <p:cNvSpPr txBox="1"/>
          <p:nvPr>
            <p:ph idx="4" type="body"/>
          </p:nvPr>
        </p:nvSpPr>
        <p:spPr>
          <a:xfrm>
            <a:off x="3272432" y="3242870"/>
            <a:ext cx="2598000" cy="1047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0"/>
              </a:spcBef>
              <a:spcAft>
                <a:spcPts val="0"/>
              </a:spcAft>
              <a:buClr>
                <a:schemeClr val="dk2"/>
              </a:buClr>
              <a:buSzPts val="1300"/>
              <a:buNone/>
              <a:defRPr sz="1300"/>
            </a:lvl1pPr>
            <a:lvl2pPr indent="-228600" lvl="1" marL="914400" rtl="0" algn="l">
              <a:lnSpc>
                <a:spcPct val="110000"/>
              </a:lnSpc>
              <a:spcBef>
                <a:spcPts val="1100"/>
              </a:spcBef>
              <a:spcAft>
                <a:spcPts val="0"/>
              </a:spcAft>
              <a:buClr>
                <a:schemeClr val="accent1"/>
              </a:buClr>
              <a:buSzPts val="1300"/>
              <a:buNone/>
              <a:defRPr sz="1300"/>
            </a:lvl2pPr>
            <a:lvl3pPr indent="-228600" lvl="2" marL="1371600" rtl="0" algn="l">
              <a:lnSpc>
                <a:spcPct val="110000"/>
              </a:lnSpc>
              <a:spcBef>
                <a:spcPts val="200"/>
              </a:spcBef>
              <a:spcAft>
                <a:spcPts val="0"/>
              </a:spcAft>
              <a:buSzPts val="1300"/>
              <a:buNone/>
              <a:defRPr sz="1300"/>
            </a:lvl3pPr>
            <a:lvl4pPr indent="-311150" lvl="3" marL="1828800" rtl="0" algn="l">
              <a:lnSpc>
                <a:spcPct val="110000"/>
              </a:lnSpc>
              <a:spcBef>
                <a:spcPts val="900"/>
              </a:spcBef>
              <a:spcAft>
                <a:spcPts val="0"/>
              </a:spcAft>
              <a:buSzPts val="1300"/>
              <a:buChar char="―"/>
              <a:defRPr sz="1300"/>
            </a:lvl4pPr>
            <a:lvl5pPr indent="-311150" lvl="4" marL="2286000" rtl="0" algn="l">
              <a:lnSpc>
                <a:spcPct val="110000"/>
              </a:lnSpc>
              <a:spcBef>
                <a:spcPts val="1100"/>
              </a:spcBef>
              <a:spcAft>
                <a:spcPts val="0"/>
              </a:spcAft>
              <a:buSzPts val="1300"/>
              <a:buChar char="―"/>
              <a:defRPr sz="1300"/>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8" name="Google Shape;558;g24f7cd5491d_0_816"/>
          <p:cNvSpPr/>
          <p:nvPr>
            <p:ph idx="5" type="pic"/>
          </p:nvPr>
        </p:nvSpPr>
        <p:spPr>
          <a:xfrm>
            <a:off x="6031705" y="1190870"/>
            <a:ext cx="2597400" cy="1425600"/>
          </a:xfrm>
          <a:prstGeom prst="rect">
            <a:avLst/>
          </a:prstGeom>
          <a:solidFill>
            <a:srgbClr val="D8D8D8"/>
          </a:solidFill>
          <a:ln>
            <a:noFill/>
          </a:ln>
        </p:spPr>
      </p:sp>
      <p:sp>
        <p:nvSpPr>
          <p:cNvPr id="559" name="Google Shape;559;g24f7cd5491d_0_816"/>
          <p:cNvSpPr txBox="1"/>
          <p:nvPr>
            <p:ph idx="6" type="body"/>
          </p:nvPr>
        </p:nvSpPr>
        <p:spPr>
          <a:xfrm>
            <a:off x="6031705" y="3242870"/>
            <a:ext cx="2598000" cy="1047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0"/>
              </a:spcBef>
              <a:spcAft>
                <a:spcPts val="0"/>
              </a:spcAft>
              <a:buClr>
                <a:schemeClr val="dk2"/>
              </a:buClr>
              <a:buSzPts val="1300"/>
              <a:buNone/>
              <a:defRPr sz="1300"/>
            </a:lvl1pPr>
            <a:lvl2pPr indent="-228600" lvl="1" marL="914400" rtl="0" algn="l">
              <a:lnSpc>
                <a:spcPct val="110000"/>
              </a:lnSpc>
              <a:spcBef>
                <a:spcPts val="1100"/>
              </a:spcBef>
              <a:spcAft>
                <a:spcPts val="0"/>
              </a:spcAft>
              <a:buClr>
                <a:schemeClr val="accent1"/>
              </a:buClr>
              <a:buSzPts val="1300"/>
              <a:buNone/>
              <a:defRPr sz="1300"/>
            </a:lvl2pPr>
            <a:lvl3pPr indent="-228600" lvl="2" marL="1371600" rtl="0" algn="l">
              <a:lnSpc>
                <a:spcPct val="110000"/>
              </a:lnSpc>
              <a:spcBef>
                <a:spcPts val="200"/>
              </a:spcBef>
              <a:spcAft>
                <a:spcPts val="0"/>
              </a:spcAft>
              <a:buSzPts val="1300"/>
              <a:buNone/>
              <a:defRPr sz="1300"/>
            </a:lvl3pPr>
            <a:lvl4pPr indent="-311150" lvl="3" marL="1828800" rtl="0" algn="l">
              <a:lnSpc>
                <a:spcPct val="110000"/>
              </a:lnSpc>
              <a:spcBef>
                <a:spcPts val="900"/>
              </a:spcBef>
              <a:spcAft>
                <a:spcPts val="0"/>
              </a:spcAft>
              <a:buSzPts val="1300"/>
              <a:buChar char="―"/>
              <a:defRPr sz="1300"/>
            </a:lvl4pPr>
            <a:lvl5pPr indent="-311150" lvl="4" marL="2286000" rtl="0" algn="l">
              <a:lnSpc>
                <a:spcPct val="110000"/>
              </a:lnSpc>
              <a:spcBef>
                <a:spcPts val="1100"/>
              </a:spcBef>
              <a:spcAft>
                <a:spcPts val="0"/>
              </a:spcAft>
              <a:buSzPts val="1300"/>
              <a:buChar char="―"/>
              <a:defRPr sz="1300"/>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60" name="Shape 560"/>
        <p:cNvGrpSpPr/>
        <p:nvPr/>
      </p:nvGrpSpPr>
      <p:grpSpPr>
        <a:xfrm>
          <a:off x="0" y="0"/>
          <a:ext cx="0" cy="0"/>
          <a:chOff x="0" y="0"/>
          <a:chExt cx="0" cy="0"/>
        </a:xfrm>
      </p:grpSpPr>
      <p:sp>
        <p:nvSpPr>
          <p:cNvPr id="561" name="Google Shape;561;g24f7cd5491d_0_82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2" name="Google Shape;562;g24f7cd5491d_0_82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3" name="Google Shape;563;g24f7cd5491d_0_82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4" name="Google Shape;564;g24f7cd5491d_0_82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65" name="Google Shape;565;g24f7cd5491d_0_827"/>
          <p:cNvSpPr/>
          <p:nvPr>
            <p:ph idx="2" type="pic"/>
          </p:nvPr>
        </p:nvSpPr>
        <p:spPr>
          <a:xfrm>
            <a:off x="540544" y="1393200"/>
            <a:ext cx="2597400" cy="1242000"/>
          </a:xfrm>
          <a:prstGeom prst="rect">
            <a:avLst/>
          </a:prstGeom>
          <a:solidFill>
            <a:srgbClr val="D8D8D8"/>
          </a:solidFill>
          <a:ln>
            <a:noFill/>
          </a:ln>
        </p:spPr>
      </p:sp>
      <p:sp>
        <p:nvSpPr>
          <p:cNvPr id="566" name="Google Shape;566;g24f7cd5491d_0_827"/>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 name="Google Shape;567;g24f7cd5491d_0_827"/>
          <p:cNvSpPr/>
          <p:nvPr>
            <p:ph idx="3" type="pic"/>
          </p:nvPr>
        </p:nvSpPr>
        <p:spPr>
          <a:xfrm>
            <a:off x="3273300" y="1393200"/>
            <a:ext cx="2597400" cy="1242000"/>
          </a:xfrm>
          <a:prstGeom prst="rect">
            <a:avLst/>
          </a:prstGeom>
          <a:solidFill>
            <a:srgbClr val="D8D8D8"/>
          </a:solidFill>
          <a:ln>
            <a:noFill/>
          </a:ln>
        </p:spPr>
      </p:sp>
      <p:sp>
        <p:nvSpPr>
          <p:cNvPr id="568" name="Google Shape;568;g24f7cd5491d_0_827"/>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 name="Google Shape;569;g24f7cd5491d_0_827"/>
          <p:cNvSpPr/>
          <p:nvPr>
            <p:ph idx="5" type="pic"/>
          </p:nvPr>
        </p:nvSpPr>
        <p:spPr>
          <a:xfrm>
            <a:off x="6006056" y="1393200"/>
            <a:ext cx="2597400" cy="1242000"/>
          </a:xfrm>
          <a:prstGeom prst="rect">
            <a:avLst/>
          </a:prstGeom>
          <a:solidFill>
            <a:srgbClr val="D8D8D8"/>
          </a:solidFill>
          <a:ln>
            <a:noFill/>
          </a:ln>
        </p:spPr>
      </p:sp>
      <p:sp>
        <p:nvSpPr>
          <p:cNvPr id="570" name="Google Shape;570;g24f7cd5491d_0_827"/>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1" name="Shape 571"/>
        <p:cNvGrpSpPr/>
        <p:nvPr/>
      </p:nvGrpSpPr>
      <p:grpSpPr>
        <a:xfrm>
          <a:off x="0" y="0"/>
          <a:ext cx="0" cy="0"/>
          <a:chOff x="0" y="0"/>
          <a:chExt cx="0" cy="0"/>
        </a:xfrm>
      </p:grpSpPr>
      <p:sp>
        <p:nvSpPr>
          <p:cNvPr id="572" name="Google Shape;572;g24f7cd5491d_0_838"/>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3" name="Google Shape;573;g24f7cd5491d_0_83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4" name="Google Shape;574;g24f7cd5491d_0_83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5" name="Google Shape;575;g24f7cd5491d_0_83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6" name="Google Shape;576;g24f7cd5491d_0_838"/>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3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32"/>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32"/>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 name="Google Shape;57;p3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3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3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577" name="Shape 577"/>
        <p:cNvGrpSpPr/>
        <p:nvPr/>
      </p:nvGrpSpPr>
      <p:grpSpPr>
        <a:xfrm>
          <a:off x="0" y="0"/>
          <a:ext cx="0" cy="0"/>
          <a:chOff x="0" y="0"/>
          <a:chExt cx="0" cy="0"/>
        </a:xfrm>
      </p:grpSpPr>
      <p:sp>
        <p:nvSpPr>
          <p:cNvPr id="578" name="Google Shape;578;g24f7cd5491d_0_844"/>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9" name="Google Shape;579;g24f7cd5491d_0_844"/>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accent2"/>
              </a:buClr>
              <a:buSzPts val="1800"/>
              <a:buNone/>
              <a:defRPr b="0" sz="1800">
                <a:solidFill>
                  <a:schemeClr val="accent2"/>
                </a:solidFill>
              </a:defRPr>
            </a:lvl1pPr>
            <a:lvl2pPr lvl="1" rtl="0" algn="l">
              <a:lnSpc>
                <a:spcPct val="105000"/>
              </a:lnSpc>
              <a:spcBef>
                <a:spcPts val="0"/>
              </a:spcBef>
              <a:spcAft>
                <a:spcPts val="0"/>
              </a:spcAft>
              <a:buClr>
                <a:schemeClr val="accent2"/>
              </a:buClr>
              <a:buSzPts val="1800"/>
              <a:buNone/>
              <a:defRPr b="1" sz="1800">
                <a:solidFill>
                  <a:schemeClr val="accent2"/>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80" name="Google Shape;580;g24f7cd5491d_0_844"/>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581" name="Google Shape;581;g24f7cd5491d_0_844"/>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582" name="Google Shape;582;g24f7cd5491d_0_844"/>
          <p:cNvGrpSpPr/>
          <p:nvPr/>
        </p:nvGrpSpPr>
        <p:grpSpPr>
          <a:xfrm>
            <a:off x="540544" y="4103998"/>
            <a:ext cx="3006951" cy="521209"/>
            <a:chOff x="720725" y="5218493"/>
            <a:chExt cx="4009268" cy="694945"/>
          </a:xfrm>
        </p:grpSpPr>
        <p:pic>
          <p:nvPicPr>
            <p:cNvPr id="583" name="Google Shape;583;g24f7cd5491d_0_844"/>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584" name="Google Shape;584;g24f7cd5491d_0_844"/>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585" name="Google Shape;585;g24f7cd5491d_0_844"/>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586" name="Google Shape;586;g24f7cd5491d_0_844"/>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587" name="Shape 587"/>
        <p:cNvGrpSpPr/>
        <p:nvPr/>
      </p:nvGrpSpPr>
      <p:grpSpPr>
        <a:xfrm>
          <a:off x="0" y="0"/>
          <a:ext cx="0" cy="0"/>
          <a:chOff x="0" y="0"/>
          <a:chExt cx="0" cy="0"/>
        </a:xfrm>
      </p:grpSpPr>
      <p:sp>
        <p:nvSpPr>
          <p:cNvPr id="588" name="Google Shape;588;g24f7cd5491d_0_854"/>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3200"/>
              <a:buFont typeface="Arial"/>
              <a:buNone/>
              <a:defRPr sz="32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9" name="Google Shape;589;g24f7cd5491d_0_854"/>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rtl="0" algn="l">
              <a:lnSpc>
                <a:spcPct val="105000"/>
              </a:lnSpc>
              <a:spcBef>
                <a:spcPts val="0"/>
              </a:spcBef>
              <a:spcAft>
                <a:spcPts val="0"/>
              </a:spcAft>
              <a:buClr>
                <a:schemeClr val="dk2"/>
              </a:buClr>
              <a:buSzPts val="1200"/>
              <a:buNone/>
              <a:defRPr b="1" sz="1200"/>
            </a:lvl1pPr>
            <a:lvl2pPr lvl="1" rtl="0" algn="l">
              <a:lnSpc>
                <a:spcPct val="105000"/>
              </a:lnSpc>
              <a:spcBef>
                <a:spcPts val="0"/>
              </a:spcBef>
              <a:spcAft>
                <a:spcPts val="0"/>
              </a:spcAft>
              <a:buClr>
                <a:schemeClr val="dk1"/>
              </a:buClr>
              <a:buSzPts val="1200"/>
              <a:buNone/>
              <a:defRPr b="0" sz="1200">
                <a:solidFill>
                  <a:schemeClr val="dk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Logo&#10;&#10;Description automatically generated" id="590" name="Google Shape;590;g24f7cd5491d_0_854"/>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591" name="Google Shape;591;g24f7cd5491d_0_854"/>
          <p:cNvSpPr/>
          <p:nvPr>
            <p:ph idx="2" type="pic"/>
          </p:nvPr>
        </p:nvSpPr>
        <p:spPr>
          <a:xfrm>
            <a:off x="0" y="-1"/>
            <a:ext cx="9144000" cy="5143500"/>
          </a:xfrm>
          <a:prstGeom prst="rect">
            <a:avLst/>
          </a:prstGeom>
          <a:solidFill>
            <a:srgbClr val="D8D8D8"/>
          </a:solid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592" name="Shape 592"/>
        <p:cNvGrpSpPr/>
        <p:nvPr/>
      </p:nvGrpSpPr>
      <p:grpSpPr>
        <a:xfrm>
          <a:off x="0" y="0"/>
          <a:ext cx="0" cy="0"/>
          <a:chOff x="0" y="0"/>
          <a:chExt cx="0" cy="0"/>
        </a:xfrm>
      </p:grpSpPr>
      <p:sp>
        <p:nvSpPr>
          <p:cNvPr id="593" name="Google Shape;593;g24f7cd5491d_0_859"/>
          <p:cNvSpPr/>
          <p:nvPr>
            <p:ph idx="2" type="pic"/>
          </p:nvPr>
        </p:nvSpPr>
        <p:spPr>
          <a:xfrm>
            <a:off x="0" y="0"/>
            <a:ext cx="5184000" cy="5143500"/>
          </a:xfrm>
          <a:prstGeom prst="rect">
            <a:avLst/>
          </a:prstGeom>
          <a:solidFill>
            <a:srgbClr val="D8D8D8"/>
          </a:solidFill>
          <a:ln>
            <a:noFill/>
          </a:ln>
        </p:spPr>
      </p:sp>
      <p:sp>
        <p:nvSpPr>
          <p:cNvPr id="594" name="Google Shape;594;g24f7cd5491d_0_859"/>
          <p:cNvSpPr txBox="1"/>
          <p:nvPr>
            <p:ph type="ctrTitle"/>
          </p:nvPr>
        </p:nvSpPr>
        <p:spPr>
          <a:xfrm>
            <a:off x="5670000" y="2370600"/>
            <a:ext cx="2958600" cy="1399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3200"/>
              <a:buFont typeface="Arial"/>
              <a:buNone/>
              <a:defRPr sz="32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5" name="Google Shape;595;g24f7cd5491d_0_859"/>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rtl="0" algn="l">
              <a:lnSpc>
                <a:spcPct val="105000"/>
              </a:lnSpc>
              <a:spcBef>
                <a:spcPts val="0"/>
              </a:spcBef>
              <a:spcAft>
                <a:spcPts val="0"/>
              </a:spcAft>
              <a:buClr>
                <a:schemeClr val="dk2"/>
              </a:buClr>
              <a:buSzPts val="1200"/>
              <a:buNone/>
              <a:defRPr b="1" sz="1200"/>
            </a:lvl1pPr>
            <a:lvl2pPr lvl="1" rtl="0" algn="l">
              <a:lnSpc>
                <a:spcPct val="105000"/>
              </a:lnSpc>
              <a:spcBef>
                <a:spcPts val="0"/>
              </a:spcBef>
              <a:spcAft>
                <a:spcPts val="0"/>
              </a:spcAft>
              <a:buClr>
                <a:schemeClr val="dk1"/>
              </a:buClr>
              <a:buSzPts val="1200"/>
              <a:buNone/>
              <a:defRPr b="0" sz="1200">
                <a:solidFill>
                  <a:schemeClr val="dk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Logo&#10;&#10;Description automatically generated" id="596" name="Google Shape;596;g24f7cd5491d_0_859"/>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7" name="Shape 597"/>
        <p:cNvGrpSpPr/>
        <p:nvPr/>
      </p:nvGrpSpPr>
      <p:grpSpPr>
        <a:xfrm>
          <a:off x="0" y="0"/>
          <a:ext cx="0" cy="0"/>
          <a:chOff x="0" y="0"/>
          <a:chExt cx="0" cy="0"/>
        </a:xfrm>
      </p:grpSpPr>
      <p:sp>
        <p:nvSpPr>
          <p:cNvPr id="598" name="Google Shape;598;g24f7cd5491d_0_86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9" name="Google Shape;599;g24f7cd5491d_0_864"/>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 name="Google Shape;600;g24f7cd5491d_0_864"/>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1" name="Google Shape;601;g24f7cd5491d_0_86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2" name="Google Shape;602;g24f7cd5491d_0_86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3" name="Google Shape;603;g24f7cd5491d_0_86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604" name="Shape 604"/>
        <p:cNvGrpSpPr/>
        <p:nvPr/>
      </p:nvGrpSpPr>
      <p:grpSpPr>
        <a:xfrm>
          <a:off x="0" y="0"/>
          <a:ext cx="0" cy="0"/>
          <a:chOff x="0" y="0"/>
          <a:chExt cx="0" cy="0"/>
        </a:xfrm>
      </p:grpSpPr>
      <p:sp>
        <p:nvSpPr>
          <p:cNvPr id="605" name="Google Shape;605;g24f7cd5491d_0_87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6" name="Google Shape;606;g24f7cd5491d_0_87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7" name="Google Shape;607;g24f7cd5491d_0_87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8" name="Google Shape;608;g24f7cd5491d_0_87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09" name="Google Shape;609;g24f7cd5491d_0_871"/>
          <p:cNvSpPr/>
          <p:nvPr>
            <p:ph idx="2" type="pic"/>
          </p:nvPr>
        </p:nvSpPr>
        <p:spPr>
          <a:xfrm>
            <a:off x="540544" y="1393200"/>
            <a:ext cx="3977100" cy="1512000"/>
          </a:xfrm>
          <a:prstGeom prst="rect">
            <a:avLst/>
          </a:prstGeom>
          <a:solidFill>
            <a:srgbClr val="D8D8D8"/>
          </a:solidFill>
          <a:ln>
            <a:noFill/>
          </a:ln>
        </p:spPr>
      </p:sp>
      <p:sp>
        <p:nvSpPr>
          <p:cNvPr id="610" name="Google Shape;610;g24f7cd5491d_0_871"/>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1" name="Google Shape;611;g24f7cd5491d_0_871"/>
          <p:cNvSpPr/>
          <p:nvPr>
            <p:ph idx="3" type="pic"/>
          </p:nvPr>
        </p:nvSpPr>
        <p:spPr>
          <a:xfrm>
            <a:off x="4625166" y="1393200"/>
            <a:ext cx="3977100" cy="1512000"/>
          </a:xfrm>
          <a:prstGeom prst="rect">
            <a:avLst/>
          </a:prstGeom>
          <a:solidFill>
            <a:srgbClr val="D8D8D8"/>
          </a:solidFill>
          <a:ln>
            <a:noFill/>
          </a:ln>
        </p:spPr>
      </p:sp>
      <p:sp>
        <p:nvSpPr>
          <p:cNvPr id="612" name="Google Shape;612;g24f7cd5491d_0_871"/>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613" name="Shape 613"/>
        <p:cNvGrpSpPr/>
        <p:nvPr/>
      </p:nvGrpSpPr>
      <p:grpSpPr>
        <a:xfrm>
          <a:off x="0" y="0"/>
          <a:ext cx="0" cy="0"/>
          <a:chOff x="0" y="0"/>
          <a:chExt cx="0" cy="0"/>
        </a:xfrm>
      </p:grpSpPr>
      <p:sp>
        <p:nvSpPr>
          <p:cNvPr id="614" name="Google Shape;614;g24f7cd5491d_0_880"/>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5" name="Google Shape;615;g24f7cd5491d_0_88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6" name="Google Shape;616;g24f7cd5491d_0_88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7" name="Google Shape;617;g24f7cd5491d_0_88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8" name="Google Shape;618;g24f7cd5491d_0_88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19" name="Google Shape;619;g24f7cd5491d_0_880"/>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0" name="Google Shape;620;g24f7cd5491d_0_880"/>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 name="Google Shape;621;g24f7cd5491d_0_880"/>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2" name="Google Shape;622;g24f7cd5491d_0_880"/>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23" name="Google Shape;623;g24f7cd5491d_0_880"/>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624" name="Shape 624"/>
        <p:cNvGrpSpPr/>
        <p:nvPr/>
      </p:nvGrpSpPr>
      <p:grpSpPr>
        <a:xfrm>
          <a:off x="0" y="0"/>
          <a:ext cx="0" cy="0"/>
          <a:chOff x="0" y="0"/>
          <a:chExt cx="0" cy="0"/>
        </a:xfrm>
      </p:grpSpPr>
      <p:sp>
        <p:nvSpPr>
          <p:cNvPr id="625" name="Google Shape;625;g24f7cd5491d_0_89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6" name="Google Shape;626;g24f7cd5491d_0_891"/>
          <p:cNvSpPr/>
          <p:nvPr>
            <p:ph idx="2" type="pic"/>
          </p:nvPr>
        </p:nvSpPr>
        <p:spPr>
          <a:xfrm>
            <a:off x="4000500" y="0"/>
            <a:ext cx="5143500" cy="5143500"/>
          </a:xfrm>
          <a:prstGeom prst="rect">
            <a:avLst/>
          </a:prstGeom>
          <a:solidFill>
            <a:srgbClr val="D8D8D8"/>
          </a:solidFill>
          <a:ln>
            <a:noFill/>
          </a:ln>
        </p:spPr>
      </p:sp>
      <p:sp>
        <p:nvSpPr>
          <p:cNvPr id="627" name="Google Shape;627;g24f7cd5491d_0_891"/>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accent1"/>
              </a:buClr>
              <a:buSzPts val="3700"/>
              <a:buFont typeface="Arial"/>
              <a:buNone/>
              <a:defRPr sz="3700">
                <a:solidFill>
                  <a:schemeClr val="accen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628" name="Shape 628"/>
        <p:cNvGrpSpPr/>
        <p:nvPr/>
      </p:nvGrpSpPr>
      <p:grpSpPr>
        <a:xfrm>
          <a:off x="0" y="0"/>
          <a:ext cx="0" cy="0"/>
          <a:chOff x="0" y="0"/>
          <a:chExt cx="0" cy="0"/>
        </a:xfrm>
      </p:grpSpPr>
      <p:sp>
        <p:nvSpPr>
          <p:cNvPr id="629" name="Google Shape;629;g24f7cd5491d_0_895"/>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lt1"/>
              </a:buClr>
              <a:buSzPts val="3700"/>
              <a:buFont typeface="Arial"/>
              <a:buNone/>
              <a:defRPr sz="3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0" name="Google Shape;630;g24f7cd5491d_0_89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631" name="Google Shape;631;g24f7cd5491d_0_895"/>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632" name="Shape 632"/>
        <p:cNvGrpSpPr/>
        <p:nvPr/>
      </p:nvGrpSpPr>
      <p:grpSpPr>
        <a:xfrm>
          <a:off x="0" y="0"/>
          <a:ext cx="0" cy="0"/>
          <a:chOff x="0" y="0"/>
          <a:chExt cx="0" cy="0"/>
        </a:xfrm>
      </p:grpSpPr>
      <p:sp>
        <p:nvSpPr>
          <p:cNvPr id="633" name="Google Shape;633;g24f7cd5491d_0_899"/>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4" name="Google Shape;634;g24f7cd5491d_0_89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5" name="Google Shape;635;g24f7cd5491d_0_89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6" name="Google Shape;636;g24f7cd5491d_0_89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37" name="Google Shape;637;g24f7cd5491d_0_899"/>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rtl="0" algn="l">
              <a:lnSpc>
                <a:spcPct val="90000"/>
              </a:lnSpc>
              <a:spcBef>
                <a:spcPts val="0"/>
              </a:spcBef>
              <a:spcAft>
                <a:spcPts val="0"/>
              </a:spcAft>
              <a:buClr>
                <a:schemeClr val="accent3"/>
              </a:buClr>
              <a:buSzPts val="1400"/>
              <a:buNone/>
              <a:defRPr sz="1400"/>
            </a:lvl2pPr>
            <a:lvl3pPr indent="-228600" lvl="2" marL="1371600" rtl="0" algn="l">
              <a:lnSpc>
                <a:spcPct val="100000"/>
              </a:lnSpc>
              <a:spcBef>
                <a:spcPts val="400"/>
              </a:spcBef>
              <a:spcAft>
                <a:spcPts val="0"/>
              </a:spcAft>
              <a:buSzPts val="1400"/>
              <a:buNone/>
              <a:defRPr sz="1400"/>
            </a:lvl3pPr>
            <a:lvl4pPr indent="-317500" lvl="3" marL="1828800" rtl="0" algn="l">
              <a:lnSpc>
                <a:spcPct val="100000"/>
              </a:lnSpc>
              <a:spcBef>
                <a:spcPts val="21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38" name="Google Shape;638;g24f7cd5491d_0_89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9" name="Shape 639"/>
        <p:cNvGrpSpPr/>
        <p:nvPr/>
      </p:nvGrpSpPr>
      <p:grpSpPr>
        <a:xfrm>
          <a:off x="0" y="0"/>
          <a:ext cx="0" cy="0"/>
          <a:chOff x="0" y="0"/>
          <a:chExt cx="0" cy="0"/>
        </a:xfrm>
      </p:grpSpPr>
      <p:sp>
        <p:nvSpPr>
          <p:cNvPr id="640" name="Google Shape;640;g24f7cd5491d_0_90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1" name="Google Shape;641;g24f7cd5491d_0_90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2" name="Google Shape;642;g24f7cd5491d_0_90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3" name="Google Shape;643;g24f7cd5491d_0_90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44" name="Google Shape;644;g24f7cd5491d_0_906"/>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60" name="Shape 60"/>
        <p:cNvGrpSpPr/>
        <p:nvPr/>
      </p:nvGrpSpPr>
      <p:grpSpPr>
        <a:xfrm>
          <a:off x="0" y="0"/>
          <a:ext cx="0" cy="0"/>
          <a:chOff x="0" y="0"/>
          <a:chExt cx="0" cy="0"/>
        </a:xfrm>
      </p:grpSpPr>
      <p:sp>
        <p:nvSpPr>
          <p:cNvPr id="61" name="Google Shape;61;p3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3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3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33"/>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33"/>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33"/>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645" name="Shape 645"/>
        <p:cNvGrpSpPr/>
        <p:nvPr/>
      </p:nvGrpSpPr>
      <p:grpSpPr>
        <a:xfrm>
          <a:off x="0" y="0"/>
          <a:ext cx="0" cy="0"/>
          <a:chOff x="0" y="0"/>
          <a:chExt cx="0" cy="0"/>
        </a:xfrm>
      </p:grpSpPr>
      <p:sp>
        <p:nvSpPr>
          <p:cNvPr id="646" name="Google Shape;646;g24f7cd5491d_0_91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7" name="Google Shape;647;g24f7cd5491d_0_91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8" name="Google Shape;648;g24f7cd5491d_0_91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a:lvl1pPr>
            <a:lvl2pPr indent="0" lvl="1" marL="0" marR="0" rtl="0" algn="r">
              <a:lnSpc>
                <a:spcPct val="90000"/>
              </a:lnSpc>
              <a:spcBef>
                <a:spcPts val="0"/>
              </a:spcBef>
              <a:spcAft>
                <a:spcPts val="0"/>
              </a:spcAft>
              <a:buClr>
                <a:srgbClr val="000000"/>
              </a:buClr>
              <a:buSzPts val="800"/>
              <a:buFont typeface="Arial"/>
              <a:buNone/>
              <a:defRPr/>
            </a:lvl2pPr>
            <a:lvl3pPr indent="0" lvl="2" marL="0" marR="0" rtl="0" algn="r">
              <a:lnSpc>
                <a:spcPct val="90000"/>
              </a:lnSpc>
              <a:spcBef>
                <a:spcPts val="0"/>
              </a:spcBef>
              <a:spcAft>
                <a:spcPts val="0"/>
              </a:spcAft>
              <a:buClr>
                <a:srgbClr val="000000"/>
              </a:buClr>
              <a:buSzPts val="800"/>
              <a:buFont typeface="Arial"/>
              <a:buNone/>
              <a:defRPr/>
            </a:lvl3pPr>
            <a:lvl4pPr indent="0" lvl="3" marL="0" marR="0" rtl="0" algn="r">
              <a:lnSpc>
                <a:spcPct val="90000"/>
              </a:lnSpc>
              <a:spcBef>
                <a:spcPts val="0"/>
              </a:spcBef>
              <a:spcAft>
                <a:spcPts val="0"/>
              </a:spcAft>
              <a:buClr>
                <a:srgbClr val="000000"/>
              </a:buClr>
              <a:buSzPts val="800"/>
              <a:buFont typeface="Arial"/>
              <a:buNone/>
              <a:defRPr/>
            </a:lvl4pPr>
            <a:lvl5pPr indent="0" lvl="4" marL="0" marR="0" rtl="0" algn="r">
              <a:lnSpc>
                <a:spcPct val="90000"/>
              </a:lnSpc>
              <a:spcBef>
                <a:spcPts val="0"/>
              </a:spcBef>
              <a:spcAft>
                <a:spcPts val="0"/>
              </a:spcAft>
              <a:buClr>
                <a:srgbClr val="000000"/>
              </a:buClr>
              <a:buSzPts val="800"/>
              <a:buFont typeface="Arial"/>
              <a:buNone/>
              <a:defRPr/>
            </a:lvl5pPr>
            <a:lvl6pPr indent="0" lvl="5" marL="0" marR="0" rtl="0" algn="r">
              <a:lnSpc>
                <a:spcPct val="90000"/>
              </a:lnSpc>
              <a:spcBef>
                <a:spcPts val="0"/>
              </a:spcBef>
              <a:spcAft>
                <a:spcPts val="0"/>
              </a:spcAft>
              <a:buClr>
                <a:srgbClr val="000000"/>
              </a:buClr>
              <a:buSzPts val="800"/>
              <a:buFont typeface="Arial"/>
              <a:buNone/>
              <a:defRPr/>
            </a:lvl6pPr>
            <a:lvl7pPr indent="0" lvl="6" marL="0" marR="0" rtl="0" algn="r">
              <a:lnSpc>
                <a:spcPct val="90000"/>
              </a:lnSpc>
              <a:spcBef>
                <a:spcPts val="0"/>
              </a:spcBef>
              <a:spcAft>
                <a:spcPts val="0"/>
              </a:spcAft>
              <a:buClr>
                <a:srgbClr val="000000"/>
              </a:buClr>
              <a:buSzPts val="800"/>
              <a:buFont typeface="Arial"/>
              <a:buNone/>
              <a:defRPr/>
            </a:lvl7pPr>
            <a:lvl8pPr indent="0" lvl="7" marL="0" marR="0" rtl="0" algn="r">
              <a:lnSpc>
                <a:spcPct val="90000"/>
              </a:lnSpc>
              <a:spcBef>
                <a:spcPts val="0"/>
              </a:spcBef>
              <a:spcAft>
                <a:spcPts val="0"/>
              </a:spcAft>
              <a:buClr>
                <a:srgbClr val="000000"/>
              </a:buClr>
              <a:buSzPts val="800"/>
              <a:buFont typeface="Arial"/>
              <a:buNone/>
              <a:defRPr/>
            </a:lvl8pPr>
            <a:lvl9pPr indent="0" lvl="8" marL="0" marR="0" rtl="0" algn="r">
              <a:lnSpc>
                <a:spcPct val="90000"/>
              </a:lnSpc>
              <a:spcBef>
                <a:spcPts val="0"/>
              </a:spcBef>
              <a:spcAft>
                <a:spcPts val="0"/>
              </a:spcAft>
              <a:buClr>
                <a:srgbClr val="000000"/>
              </a:buClr>
              <a:buSzPts val="800"/>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649" name="Google Shape;649;g24f7cd5491d_0_912"/>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650" name="Google Shape;650;g24f7cd5491d_0_912"/>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1" name="Google Shape;651;g24f7cd5491d_0_912"/>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2" name="Shape 652"/>
        <p:cNvGrpSpPr/>
        <p:nvPr/>
      </p:nvGrpSpPr>
      <p:grpSpPr>
        <a:xfrm>
          <a:off x="0" y="0"/>
          <a:ext cx="0" cy="0"/>
          <a:chOff x="0" y="0"/>
          <a:chExt cx="0" cy="0"/>
        </a:xfrm>
      </p:grpSpPr>
      <p:sp>
        <p:nvSpPr>
          <p:cNvPr id="653" name="Google Shape;653;g24f7cd5491d_0_91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4" name="Google Shape;654;g24f7cd5491d_0_91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5" name="Google Shape;655;g24f7cd5491d_0_91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656" name="Shape 656"/>
        <p:cNvGrpSpPr/>
        <p:nvPr/>
      </p:nvGrpSpPr>
      <p:grpSpPr>
        <a:xfrm>
          <a:off x="0" y="0"/>
          <a:ext cx="0" cy="0"/>
          <a:chOff x="0" y="0"/>
          <a:chExt cx="0" cy="0"/>
        </a:xfrm>
      </p:grpSpPr>
      <p:sp>
        <p:nvSpPr>
          <p:cNvPr id="657" name="Google Shape;657;g24f7cd5491d_0_92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8" name="Google Shape;658;g24f7cd5491d_0_92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659" name="Google Shape;659;g24f7cd5491d_0_92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660" name="Google Shape;660;g24f7cd5491d_0_92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1" name="Google Shape;661;g24f7cd5491d_0_923"/>
          <p:cNvSpPr/>
          <p:nvPr>
            <p:ph idx="2" type="pic"/>
          </p:nvPr>
        </p:nvSpPr>
        <p:spPr>
          <a:xfrm>
            <a:off x="540544" y="1393200"/>
            <a:ext cx="2597400" cy="1242000"/>
          </a:xfrm>
          <a:prstGeom prst="rect">
            <a:avLst/>
          </a:prstGeom>
          <a:solidFill>
            <a:srgbClr val="D8D8D8"/>
          </a:solidFill>
          <a:ln>
            <a:noFill/>
          </a:ln>
        </p:spPr>
      </p:sp>
      <p:sp>
        <p:nvSpPr>
          <p:cNvPr id="662" name="Google Shape;662;g24f7cd5491d_0_923"/>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3" name="Google Shape;663;g24f7cd5491d_0_923"/>
          <p:cNvSpPr/>
          <p:nvPr>
            <p:ph idx="3" type="pic"/>
          </p:nvPr>
        </p:nvSpPr>
        <p:spPr>
          <a:xfrm>
            <a:off x="3273300" y="1393200"/>
            <a:ext cx="2597400" cy="1242000"/>
          </a:xfrm>
          <a:prstGeom prst="rect">
            <a:avLst/>
          </a:prstGeom>
          <a:solidFill>
            <a:srgbClr val="D8D8D8"/>
          </a:solidFill>
          <a:ln>
            <a:noFill/>
          </a:ln>
        </p:spPr>
      </p:sp>
      <p:sp>
        <p:nvSpPr>
          <p:cNvPr id="664" name="Google Shape;664;g24f7cd5491d_0_923"/>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5" name="Google Shape;665;g24f7cd5491d_0_923"/>
          <p:cNvSpPr/>
          <p:nvPr>
            <p:ph idx="5" type="pic"/>
          </p:nvPr>
        </p:nvSpPr>
        <p:spPr>
          <a:xfrm>
            <a:off x="6006056" y="1393200"/>
            <a:ext cx="2597400" cy="1242000"/>
          </a:xfrm>
          <a:prstGeom prst="rect">
            <a:avLst/>
          </a:prstGeom>
          <a:solidFill>
            <a:srgbClr val="D8D8D8"/>
          </a:solidFill>
          <a:ln>
            <a:noFill/>
          </a:ln>
        </p:spPr>
      </p:sp>
      <p:sp>
        <p:nvSpPr>
          <p:cNvPr id="666" name="Google Shape;666;g24f7cd5491d_0_923"/>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75" name="Shape 675"/>
        <p:cNvGrpSpPr/>
        <p:nvPr/>
      </p:nvGrpSpPr>
      <p:grpSpPr>
        <a:xfrm>
          <a:off x="0" y="0"/>
          <a:ext cx="0" cy="0"/>
          <a:chOff x="0" y="0"/>
          <a:chExt cx="0" cy="0"/>
        </a:xfrm>
      </p:grpSpPr>
      <p:sp>
        <p:nvSpPr>
          <p:cNvPr id="676" name="Google Shape;676;g24f7cd5491d_0_1347"/>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7" name="Google Shape;677;g24f7cd5491d_0_1347"/>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3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8" name="Google Shape;678;g24f7cd5491d_0_1347"/>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400">
                <a:solidFill>
                  <a:schemeClr val="lt1"/>
                </a:solidFill>
              </a:defRPr>
            </a:lvl1pPr>
            <a:lvl2pPr lvl="1" rtl="0" algn="l">
              <a:lnSpc>
                <a:spcPct val="105000"/>
              </a:lnSpc>
              <a:spcBef>
                <a:spcPts val="0"/>
              </a:spcBef>
              <a:spcAft>
                <a:spcPts val="0"/>
              </a:spcAft>
              <a:buClr>
                <a:schemeClr val="lt1"/>
              </a:buClr>
              <a:buSzPts val="1400"/>
              <a:buNone/>
              <a:defRPr b="0" sz="1400">
                <a:solidFill>
                  <a:schemeClr val="lt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Logo&#10;&#10;Description automatically generated" id="679" name="Google Shape;679;g24f7cd5491d_0_1347"/>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680" name="Shape 680"/>
        <p:cNvGrpSpPr/>
        <p:nvPr/>
      </p:nvGrpSpPr>
      <p:grpSpPr>
        <a:xfrm>
          <a:off x="0" y="0"/>
          <a:ext cx="0" cy="0"/>
          <a:chOff x="0" y="0"/>
          <a:chExt cx="0" cy="0"/>
        </a:xfrm>
      </p:grpSpPr>
      <p:sp>
        <p:nvSpPr>
          <p:cNvPr id="681" name="Google Shape;681;g24f7cd5491d_0_135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2" name="Google Shape;682;g24f7cd5491d_0_135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3" name="Google Shape;683;g24f7cd5491d_0_135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4" name="Google Shape;684;g24f7cd5491d_0_135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85" name="Google Shape;685;g24f7cd5491d_0_1352"/>
          <p:cNvSpPr/>
          <p:nvPr>
            <p:ph idx="2" type="pic"/>
          </p:nvPr>
        </p:nvSpPr>
        <p:spPr>
          <a:xfrm>
            <a:off x="540544" y="1393200"/>
            <a:ext cx="2597400" cy="1242000"/>
          </a:xfrm>
          <a:prstGeom prst="rect">
            <a:avLst/>
          </a:prstGeom>
          <a:solidFill>
            <a:srgbClr val="D8D8D8"/>
          </a:solidFill>
          <a:ln>
            <a:noFill/>
          </a:ln>
        </p:spPr>
      </p:sp>
      <p:sp>
        <p:nvSpPr>
          <p:cNvPr id="686" name="Google Shape;686;g24f7cd5491d_0_1352"/>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7" name="Google Shape;687;g24f7cd5491d_0_1352"/>
          <p:cNvSpPr/>
          <p:nvPr>
            <p:ph idx="3" type="pic"/>
          </p:nvPr>
        </p:nvSpPr>
        <p:spPr>
          <a:xfrm>
            <a:off x="3273300" y="1393200"/>
            <a:ext cx="2597400" cy="1242000"/>
          </a:xfrm>
          <a:prstGeom prst="rect">
            <a:avLst/>
          </a:prstGeom>
          <a:solidFill>
            <a:srgbClr val="D8D8D8"/>
          </a:solidFill>
          <a:ln>
            <a:noFill/>
          </a:ln>
        </p:spPr>
      </p:sp>
      <p:sp>
        <p:nvSpPr>
          <p:cNvPr id="688" name="Google Shape;688;g24f7cd5491d_0_1352"/>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9" name="Google Shape;689;g24f7cd5491d_0_1352"/>
          <p:cNvSpPr/>
          <p:nvPr>
            <p:ph idx="5" type="pic"/>
          </p:nvPr>
        </p:nvSpPr>
        <p:spPr>
          <a:xfrm>
            <a:off x="6006056" y="1393200"/>
            <a:ext cx="2597400" cy="1242000"/>
          </a:xfrm>
          <a:prstGeom prst="rect">
            <a:avLst/>
          </a:prstGeom>
          <a:solidFill>
            <a:srgbClr val="D8D8D8"/>
          </a:solidFill>
          <a:ln>
            <a:noFill/>
          </a:ln>
        </p:spPr>
      </p:sp>
      <p:sp>
        <p:nvSpPr>
          <p:cNvPr id="690" name="Google Shape;690;g24f7cd5491d_0_1352"/>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691" name="Shape 691"/>
        <p:cNvGrpSpPr/>
        <p:nvPr/>
      </p:nvGrpSpPr>
      <p:grpSpPr>
        <a:xfrm>
          <a:off x="0" y="0"/>
          <a:ext cx="0" cy="0"/>
          <a:chOff x="0" y="0"/>
          <a:chExt cx="0" cy="0"/>
        </a:xfrm>
      </p:grpSpPr>
      <p:sp>
        <p:nvSpPr>
          <p:cNvPr id="692" name="Google Shape;692;g24f7cd5491d_0_136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3" name="Google Shape;693;g24f7cd5491d_0_136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694" name="Google Shape;694;g24f7cd5491d_0_136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695" name="Google Shape;695;g24f7cd5491d_0_136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6" name="Google Shape;696;g24f7cd5491d_0_1363"/>
          <p:cNvSpPr/>
          <p:nvPr>
            <p:ph idx="2" type="pic"/>
          </p:nvPr>
        </p:nvSpPr>
        <p:spPr>
          <a:xfrm>
            <a:off x="540544" y="1393200"/>
            <a:ext cx="2597400" cy="1242000"/>
          </a:xfrm>
          <a:prstGeom prst="rect">
            <a:avLst/>
          </a:prstGeom>
          <a:solidFill>
            <a:srgbClr val="D8D8D8"/>
          </a:solidFill>
          <a:ln>
            <a:noFill/>
          </a:ln>
        </p:spPr>
      </p:sp>
      <p:sp>
        <p:nvSpPr>
          <p:cNvPr id="697" name="Google Shape;697;g24f7cd5491d_0_1363"/>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8" name="Google Shape;698;g24f7cd5491d_0_1363"/>
          <p:cNvSpPr/>
          <p:nvPr>
            <p:ph idx="3" type="pic"/>
          </p:nvPr>
        </p:nvSpPr>
        <p:spPr>
          <a:xfrm>
            <a:off x="3273300" y="1393200"/>
            <a:ext cx="2597400" cy="1242000"/>
          </a:xfrm>
          <a:prstGeom prst="rect">
            <a:avLst/>
          </a:prstGeom>
          <a:solidFill>
            <a:srgbClr val="D8D8D8"/>
          </a:solidFill>
          <a:ln>
            <a:noFill/>
          </a:ln>
        </p:spPr>
      </p:sp>
      <p:sp>
        <p:nvSpPr>
          <p:cNvPr id="699" name="Google Shape;699;g24f7cd5491d_0_1363"/>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0" name="Google Shape;700;g24f7cd5491d_0_1363"/>
          <p:cNvSpPr/>
          <p:nvPr>
            <p:ph idx="5" type="pic"/>
          </p:nvPr>
        </p:nvSpPr>
        <p:spPr>
          <a:xfrm>
            <a:off x="6006056" y="1393200"/>
            <a:ext cx="2597400" cy="1242000"/>
          </a:xfrm>
          <a:prstGeom prst="rect">
            <a:avLst/>
          </a:prstGeom>
          <a:solidFill>
            <a:srgbClr val="D8D8D8"/>
          </a:solidFill>
          <a:ln>
            <a:noFill/>
          </a:ln>
        </p:spPr>
      </p:sp>
      <p:sp>
        <p:nvSpPr>
          <p:cNvPr id="701" name="Google Shape;701;g24f7cd5491d_0_1363"/>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702" name="Shape 702"/>
        <p:cNvGrpSpPr/>
        <p:nvPr/>
      </p:nvGrpSpPr>
      <p:grpSpPr>
        <a:xfrm>
          <a:off x="0" y="0"/>
          <a:ext cx="0" cy="0"/>
          <a:chOff x="0" y="0"/>
          <a:chExt cx="0" cy="0"/>
        </a:xfrm>
      </p:grpSpPr>
      <p:sp>
        <p:nvSpPr>
          <p:cNvPr id="703" name="Google Shape;703;g24f7cd5491d_0_137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4" name="Google Shape;704;g24f7cd5491d_0_137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5" name="Google Shape;705;g24f7cd5491d_0_137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6" name="Google Shape;706;g24f7cd5491d_0_1374"/>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7" name="Google Shape;707;g24f7cd5491d_0_1374"/>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8" name="Google Shape;708;g24f7cd5491d_0_1374"/>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09" name="Shape 709"/>
        <p:cNvGrpSpPr/>
        <p:nvPr/>
      </p:nvGrpSpPr>
      <p:grpSpPr>
        <a:xfrm>
          <a:off x="0" y="0"/>
          <a:ext cx="0" cy="0"/>
          <a:chOff x="0" y="0"/>
          <a:chExt cx="0" cy="0"/>
        </a:xfrm>
      </p:grpSpPr>
      <p:sp>
        <p:nvSpPr>
          <p:cNvPr id="710" name="Google Shape;710;g24f7cd5491d_0_138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1" name="Google Shape;711;g24f7cd5491d_0_138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2" name="Google Shape;712;g24f7cd5491d_0_138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13" name="Google Shape;713;g24f7cd5491d_0_1381"/>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4" name="Google Shape;714;g24f7cd5491d_0_1381"/>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5" name="Google Shape;715;g24f7cd5491d_0_1381"/>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716" name="Shape 716"/>
        <p:cNvGrpSpPr/>
        <p:nvPr/>
      </p:nvGrpSpPr>
      <p:grpSpPr>
        <a:xfrm>
          <a:off x="0" y="0"/>
          <a:ext cx="0" cy="0"/>
          <a:chOff x="0" y="0"/>
          <a:chExt cx="0" cy="0"/>
        </a:xfrm>
      </p:grpSpPr>
      <p:sp>
        <p:nvSpPr>
          <p:cNvPr id="717" name="Google Shape;717;g24f7cd5491d_0_138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8" name="Google Shape;718;g24f7cd5491d_0_138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9" name="Google Shape;719;g24f7cd5491d_0_138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0" name="Google Shape;720;g24f7cd5491d_0_138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1" name="Google Shape;721;g24f7cd5491d_0_138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2" name="Shape 722"/>
        <p:cNvGrpSpPr/>
        <p:nvPr/>
      </p:nvGrpSpPr>
      <p:grpSpPr>
        <a:xfrm>
          <a:off x="0" y="0"/>
          <a:ext cx="0" cy="0"/>
          <a:chOff x="0" y="0"/>
          <a:chExt cx="0" cy="0"/>
        </a:xfrm>
      </p:grpSpPr>
      <p:sp>
        <p:nvSpPr>
          <p:cNvPr id="723" name="Google Shape;723;g24f7cd5491d_0_139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4" name="Google Shape;724;g24f7cd5491d_0_139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5" name="Google Shape;725;g24f7cd5491d_0_139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7.xml"/><Relationship Id="rId1" Type="http://schemas.openxmlformats.org/officeDocument/2006/relationships/image" Target="../media/image9.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35.xml"/><Relationship Id="rId1" Type="http://schemas.openxmlformats.org/officeDocument/2006/relationships/image" Target="../media/image9.png"/><Relationship Id="rId2" Type="http://schemas.openxmlformats.org/officeDocument/2006/relationships/image" Target="../media/image12.png"/><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4.xml"/><Relationship Id="rId11" Type="http://schemas.openxmlformats.org/officeDocument/2006/relationships/slideLayout" Target="../slideLayouts/slideLayout45.xml"/><Relationship Id="rId22" Type="http://schemas.openxmlformats.org/officeDocument/2006/relationships/theme" Target="../theme/theme6.xml"/><Relationship Id="rId10" Type="http://schemas.openxmlformats.org/officeDocument/2006/relationships/slideLayout" Target="../slideLayouts/slideLayout44.xml"/><Relationship Id="rId21" Type="http://schemas.openxmlformats.org/officeDocument/2006/relationships/slideLayout" Target="../slideLayouts/slideLayout55.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image" Target="../media/image1.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19" Type="http://schemas.openxmlformats.org/officeDocument/2006/relationships/slideLayout" Target="../slideLayouts/slideLayout53.xml"/><Relationship Id="rId6" Type="http://schemas.openxmlformats.org/officeDocument/2006/relationships/slideLayout" Target="../slideLayouts/slideLayout40.xml"/><Relationship Id="rId18" Type="http://schemas.openxmlformats.org/officeDocument/2006/relationships/slideLayout" Target="../slideLayouts/slideLayout52.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0" Type="http://schemas.openxmlformats.org/officeDocument/2006/relationships/slideLayout" Target="../slideLayouts/slideLayout63.xml"/><Relationship Id="rId12" Type="http://schemas.openxmlformats.org/officeDocument/2006/relationships/theme" Target="../theme/theme4.xml"/><Relationship Id="rId1" Type="http://schemas.openxmlformats.org/officeDocument/2006/relationships/image" Target="../media/image9.png"/><Relationship Id="rId2" Type="http://schemas.openxmlformats.org/officeDocument/2006/relationships/image" Target="../media/image12.png"/><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9.xml"/><Relationship Id="rId10" Type="http://schemas.openxmlformats.org/officeDocument/2006/relationships/slideLayout" Target="../slideLayouts/slideLayout72.xml"/><Relationship Id="rId1" Type="http://schemas.openxmlformats.org/officeDocument/2006/relationships/image" Target="../media/image9.png"/><Relationship Id="rId2" Type="http://schemas.openxmlformats.org/officeDocument/2006/relationships/image" Target="../media/image12.png"/><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91.xml"/><Relationship Id="rId11" Type="http://schemas.openxmlformats.org/officeDocument/2006/relationships/slideLayout" Target="../slideLayouts/slideLayout82.xml"/><Relationship Id="rId22" Type="http://schemas.openxmlformats.org/officeDocument/2006/relationships/theme" Target="../theme/theme5.xml"/><Relationship Id="rId10" Type="http://schemas.openxmlformats.org/officeDocument/2006/relationships/slideLayout" Target="../slideLayouts/slideLayout81.xml"/><Relationship Id="rId21" Type="http://schemas.openxmlformats.org/officeDocument/2006/relationships/slideLayout" Target="../slideLayouts/slideLayout92.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 Type="http://schemas.openxmlformats.org/officeDocument/2006/relationships/image" Target="../media/image1.png"/><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5" Type="http://schemas.openxmlformats.org/officeDocument/2006/relationships/slideLayout" Target="../slideLayouts/slideLayout86.xml"/><Relationship Id="rId14" Type="http://schemas.openxmlformats.org/officeDocument/2006/relationships/slideLayout" Target="../slideLayouts/slideLayout85.xml"/><Relationship Id="rId17" Type="http://schemas.openxmlformats.org/officeDocument/2006/relationships/slideLayout" Target="../slideLayouts/slideLayout88.xml"/><Relationship Id="rId16" Type="http://schemas.openxmlformats.org/officeDocument/2006/relationships/slideLayout" Target="../slideLayouts/slideLayout87.xml"/><Relationship Id="rId5" Type="http://schemas.openxmlformats.org/officeDocument/2006/relationships/slideLayout" Target="../slideLayouts/slideLayout76.xml"/><Relationship Id="rId19" Type="http://schemas.openxmlformats.org/officeDocument/2006/relationships/slideLayout" Target="../slideLayouts/slideLayout90.xml"/><Relationship Id="rId6" Type="http://schemas.openxmlformats.org/officeDocument/2006/relationships/slideLayout" Target="../slideLayouts/slideLayout77.xml"/><Relationship Id="rId18" Type="http://schemas.openxmlformats.org/officeDocument/2006/relationships/slideLayout" Target="../slideLayouts/slideLayout89.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3" Type="http://schemas.openxmlformats.org/officeDocument/2006/relationships/slideLayout" Target="../slideLayouts/slideLayout104.xml"/><Relationship Id="rId12" Type="http://schemas.openxmlformats.org/officeDocument/2006/relationships/slideLayout" Target="../slideLayouts/slideLayout103.xml"/><Relationship Id="rId1" Type="http://schemas.openxmlformats.org/officeDocument/2006/relationships/image" Target="../media/image1.png"/><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5" Type="http://schemas.openxmlformats.org/officeDocument/2006/relationships/slideLayout" Target="../slideLayouts/slideLayout106.xml"/><Relationship Id="rId14" Type="http://schemas.openxmlformats.org/officeDocument/2006/relationships/slideLayout" Target="../slideLayouts/slideLayout105.xml"/><Relationship Id="rId17" Type="http://schemas.openxmlformats.org/officeDocument/2006/relationships/slideLayout" Target="../slideLayouts/slideLayout108.xml"/><Relationship Id="rId16" Type="http://schemas.openxmlformats.org/officeDocument/2006/relationships/slideLayout" Target="../slideLayouts/slideLayout107.xml"/><Relationship Id="rId5" Type="http://schemas.openxmlformats.org/officeDocument/2006/relationships/slideLayout" Target="../slideLayouts/slideLayout96.xml"/><Relationship Id="rId6" Type="http://schemas.openxmlformats.org/officeDocument/2006/relationships/slideLayout" Target="../slideLayouts/slideLayout97.xml"/><Relationship Id="rId18" Type="http://schemas.openxmlformats.org/officeDocument/2006/relationships/theme" Target="../theme/theme8.xml"/><Relationship Id="rId7" Type="http://schemas.openxmlformats.org/officeDocument/2006/relationships/slideLayout" Target="../slideLayouts/slideLayout98.xml"/><Relationship Id="rId8"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1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p1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8"/>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2" name="Google Shape;12;p18"/>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a:off x="628650" y="924973"/>
            <a:ext cx="7886700" cy="342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6" name="Google Shape;136;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7" name="Google Shape;13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38" name="Google Shape;13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39" name="Google Shape;13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3"/>
          <p:cNvSpPr txBox="1"/>
          <p:nvPr/>
        </p:nvSpPr>
        <p:spPr>
          <a:xfrm>
            <a:off x="543910" y="102394"/>
            <a:ext cx="39651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Arial Black"/>
                <a:ea typeface="Arial Black"/>
                <a:cs typeface="Arial Black"/>
                <a:sym typeface="Arial Black"/>
              </a:rPr>
              <a:t>DIALOGUES</a:t>
            </a:r>
            <a:endParaRPr b="1" i="0" sz="2400" u="none" cap="none" strike="noStrike">
              <a:solidFill>
                <a:schemeClr val="lt1"/>
              </a:solidFill>
              <a:latin typeface="Arial Black"/>
              <a:ea typeface="Arial Black"/>
              <a:cs typeface="Arial Black"/>
              <a:sym typeface="Arial Black"/>
            </a:endParaRPr>
          </a:p>
        </p:txBody>
      </p:sp>
      <p:pic>
        <p:nvPicPr>
          <p:cNvPr descr="Text&#10;&#10;Description automatically generated" id="141" name="Google Shape;141;p23"/>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5"/>
          <p:cNvSpPr txBox="1"/>
          <p:nvPr>
            <p:ph type="title"/>
          </p:nvPr>
        </p:nvSpPr>
        <p:spPr>
          <a:xfrm>
            <a:off x="628650" y="924973"/>
            <a:ext cx="7886700" cy="342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8" name="Google Shape;198;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9" name="Google Shape;19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00" name="Google Shape;20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01" name="Google Shape;20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25"/>
          <p:cNvSpPr txBox="1"/>
          <p:nvPr/>
        </p:nvSpPr>
        <p:spPr>
          <a:xfrm>
            <a:off x="543910" y="102394"/>
            <a:ext cx="39651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Arial Black"/>
                <a:ea typeface="Arial Black"/>
                <a:cs typeface="Arial Black"/>
                <a:sym typeface="Arial Black"/>
              </a:rPr>
              <a:t>DIALOGUES</a:t>
            </a:r>
            <a:endParaRPr b="1" i="0" sz="2400" u="none" cap="none" strike="noStrike">
              <a:solidFill>
                <a:schemeClr val="lt1"/>
              </a:solidFill>
              <a:latin typeface="Arial Black"/>
              <a:ea typeface="Arial Black"/>
              <a:cs typeface="Arial Black"/>
              <a:sym typeface="Arial Black"/>
            </a:endParaRPr>
          </a:p>
        </p:txBody>
      </p:sp>
      <p:pic>
        <p:nvPicPr>
          <p:cNvPr descr="Text&#10;&#10;Description automatically generated" id="203" name="Google Shape;203;p25"/>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204" name="Google Shape;204;p25"/>
          <p:cNvPicPr preferRelativeResize="0"/>
          <p:nvPr/>
        </p:nvPicPr>
        <p:blipFill rotWithShape="1">
          <a:blip r:embed="rId2">
            <a:alphaModFix/>
          </a:blip>
          <a:srcRect b="0" l="0" r="0" t="0"/>
          <a:stretch/>
        </p:blipFill>
        <p:spPr>
          <a:xfrm>
            <a:off x="6228325" y="4434170"/>
            <a:ext cx="2807075" cy="663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2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4" name="Google Shape;254;p27"/>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55" name="Google Shape;255;p2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56" name="Google Shape;256;p2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57" name="Google Shape;257;p2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8" name="Google Shape;258;p27"/>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259" name="Google Shape;259;p27"/>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g24f7cd5491d_0_220"/>
          <p:cNvSpPr txBox="1"/>
          <p:nvPr>
            <p:ph type="title"/>
          </p:nvPr>
        </p:nvSpPr>
        <p:spPr>
          <a:xfrm>
            <a:off x="628650" y="924973"/>
            <a:ext cx="7886700" cy="342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1" name="Google Shape;401;g24f7cd5491d_0_2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02" name="Google Shape;402;g24f7cd5491d_0_2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03" name="Google Shape;403;g24f7cd5491d_0_2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04" name="Google Shape;404;g24f7cd5491d_0_2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5" name="Google Shape;405;g24f7cd5491d_0_220"/>
          <p:cNvSpPr txBox="1"/>
          <p:nvPr/>
        </p:nvSpPr>
        <p:spPr>
          <a:xfrm>
            <a:off x="543910" y="102394"/>
            <a:ext cx="39651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Arial Black"/>
                <a:ea typeface="Arial Black"/>
                <a:cs typeface="Arial Black"/>
                <a:sym typeface="Arial Black"/>
              </a:rPr>
              <a:t>DIALOGUES</a:t>
            </a:r>
            <a:endParaRPr b="1" i="0" sz="2400" u="none" cap="none" strike="noStrike">
              <a:solidFill>
                <a:schemeClr val="lt1"/>
              </a:solidFill>
              <a:latin typeface="Arial Black"/>
              <a:ea typeface="Arial Black"/>
              <a:cs typeface="Arial Black"/>
              <a:sym typeface="Arial Black"/>
            </a:endParaRPr>
          </a:p>
        </p:txBody>
      </p:sp>
      <p:pic>
        <p:nvPicPr>
          <p:cNvPr descr="Text&#10;&#10;Description automatically generated" id="406" name="Google Shape;406;g24f7cd5491d_0_220"/>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407" name="Google Shape;407;g24f7cd5491d_0_220"/>
          <p:cNvPicPr preferRelativeResize="0"/>
          <p:nvPr/>
        </p:nvPicPr>
        <p:blipFill rotWithShape="1">
          <a:blip r:embed="rId2">
            <a:alphaModFix/>
          </a:blip>
          <a:srcRect b="0" l="0" r="0" t="0"/>
          <a:stretch/>
        </p:blipFill>
        <p:spPr>
          <a:xfrm>
            <a:off x="6228325" y="4519895"/>
            <a:ext cx="2807075" cy="663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sp>
        <p:nvSpPr>
          <p:cNvPr id="461" name="Google Shape;461;g24f7cd5491d_0_551"/>
          <p:cNvSpPr txBox="1"/>
          <p:nvPr>
            <p:ph type="title"/>
          </p:nvPr>
        </p:nvSpPr>
        <p:spPr>
          <a:xfrm>
            <a:off x="628650" y="924973"/>
            <a:ext cx="7886700" cy="342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2" name="Google Shape;462;g24f7cd5491d_0_55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63" name="Google Shape;463;g24f7cd5491d_0_5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64" name="Google Shape;464;g24f7cd5491d_0_5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65" name="Google Shape;465;g24f7cd5491d_0_5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6" name="Google Shape;466;g24f7cd5491d_0_551"/>
          <p:cNvSpPr txBox="1"/>
          <p:nvPr/>
        </p:nvSpPr>
        <p:spPr>
          <a:xfrm>
            <a:off x="543910" y="102394"/>
            <a:ext cx="39651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Arial Black"/>
                <a:ea typeface="Arial Black"/>
                <a:cs typeface="Arial Black"/>
                <a:sym typeface="Arial Black"/>
              </a:rPr>
              <a:t>DIALOGUES</a:t>
            </a:r>
            <a:endParaRPr b="1" i="0" sz="2400" u="none" cap="none" strike="noStrike">
              <a:solidFill>
                <a:schemeClr val="lt1"/>
              </a:solidFill>
              <a:latin typeface="Arial Black"/>
              <a:ea typeface="Arial Black"/>
              <a:cs typeface="Arial Black"/>
              <a:sym typeface="Arial Black"/>
            </a:endParaRPr>
          </a:p>
        </p:txBody>
      </p:sp>
      <p:pic>
        <p:nvPicPr>
          <p:cNvPr descr="Text&#10;&#10;Description automatically generated" id="467" name="Google Shape;467;g24f7cd5491d_0_551"/>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468" name="Google Shape;468;g24f7cd5491d_0_551"/>
          <p:cNvPicPr preferRelativeResize="0"/>
          <p:nvPr/>
        </p:nvPicPr>
        <p:blipFill rotWithShape="1">
          <a:blip r:embed="rId2">
            <a:alphaModFix/>
          </a:blip>
          <a:srcRect b="0" l="0" r="0" t="0"/>
          <a:stretch/>
        </p:blipFill>
        <p:spPr>
          <a:xfrm>
            <a:off x="6228325" y="4434170"/>
            <a:ext cx="2807075" cy="663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g24f7cd5491d_0_78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18" name="Google Shape;518;g24f7cd5491d_0_783"/>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19" name="Google Shape;519;g24f7cd5491d_0_78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20" name="Google Shape;520;g24f7cd5491d_0_78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21" name="Google Shape;521;g24f7cd5491d_0_78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22" name="Google Shape;522;g24f7cd5491d_0_783"/>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523" name="Google Shape;523;g24f7cd5491d_0_783"/>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7" name="Shape 667"/>
        <p:cNvGrpSpPr/>
        <p:nvPr/>
      </p:nvGrpSpPr>
      <p:grpSpPr>
        <a:xfrm>
          <a:off x="0" y="0"/>
          <a:ext cx="0" cy="0"/>
          <a:chOff x="0" y="0"/>
          <a:chExt cx="0" cy="0"/>
        </a:xfrm>
      </p:grpSpPr>
      <p:sp>
        <p:nvSpPr>
          <p:cNvPr id="668" name="Google Shape;668;g24f7cd5491d_0_133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69" name="Google Shape;669;g24f7cd5491d_0_1339"/>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0" name="Google Shape;670;g24f7cd5491d_0_133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1" name="Google Shape;671;g24f7cd5491d_0_133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2" name="Google Shape;672;g24f7cd5491d_0_133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673" name="Google Shape;673;g24f7cd5491d_0_1339"/>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674" name="Google Shape;674;g24f7cd5491d_0_1339"/>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55.png"/><Relationship Id="rId5"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46.png"/><Relationship Id="rId5"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7.xml"/><Relationship Id="rId3" Type="http://schemas.openxmlformats.org/officeDocument/2006/relationships/image" Target="../media/image43.jpg"/><Relationship Id="rId4" Type="http://schemas.openxmlformats.org/officeDocument/2006/relationships/image" Target="../media/image53.jpg"/><Relationship Id="rId5" Type="http://schemas.openxmlformats.org/officeDocument/2006/relationships/image" Target="../media/image54.jpg"/><Relationship Id="rId6" Type="http://schemas.openxmlformats.org/officeDocument/2006/relationships/image" Target="../media/image5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hyperlink" Target="https://goosocean.org/index.php?option=com_oe&amp;task=viewDocumentRecord&amp;docID=3242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0.jpg"/><Relationship Id="rId4" Type="http://schemas.openxmlformats.org/officeDocument/2006/relationships/image" Target="../media/image25.jpg"/><Relationship Id="rId5" Type="http://schemas.openxmlformats.org/officeDocument/2006/relationships/hyperlink" Target="http://www.ocean-ops.org/reportcard" TargetMode="External"/><Relationship Id="rId6" Type="http://schemas.openxmlformats.org/officeDocument/2006/relationships/hyperlink" Target="http://www.ocean-ops.org/reportcar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hyperlink" Target="https://goosocean.org/index.php?option=com_oe&amp;task=viewDocumentRecord&amp;docID=3242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
          <p:cNvSpPr txBox="1"/>
          <p:nvPr>
            <p:ph type="ctrTitle"/>
          </p:nvPr>
        </p:nvSpPr>
        <p:spPr>
          <a:xfrm>
            <a:off x="1016550" y="1960350"/>
            <a:ext cx="7101900" cy="110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lang="en" sz="3000"/>
              <a:t>Dialogues with Industry</a:t>
            </a:r>
            <a:endParaRPr sz="3000"/>
          </a:p>
          <a:p>
            <a:pPr indent="0" lvl="0" marL="0" rtl="0" algn="l">
              <a:lnSpc>
                <a:spcPct val="115000"/>
              </a:lnSpc>
              <a:spcBef>
                <a:spcPts val="0"/>
              </a:spcBef>
              <a:spcAft>
                <a:spcPts val="0"/>
              </a:spcAft>
              <a:buSzPts val="1100"/>
              <a:buNone/>
            </a:pPr>
            <a:r>
              <a:rPr lang="en" sz="2000"/>
              <a:t>Shaping the future ocean observing and services market</a:t>
            </a:r>
            <a:endParaRPr sz="2000"/>
          </a:p>
          <a:p>
            <a:pPr indent="0" lvl="0" marL="0" rtl="0" algn="l">
              <a:lnSpc>
                <a:spcPct val="115000"/>
              </a:lnSpc>
              <a:spcBef>
                <a:spcPts val="0"/>
              </a:spcBef>
              <a:spcAft>
                <a:spcPts val="0"/>
              </a:spcAft>
              <a:buSzPts val="1100"/>
              <a:buNone/>
            </a:pPr>
            <a:r>
              <a:t/>
            </a:r>
            <a:endParaRPr sz="3000"/>
          </a:p>
          <a:p>
            <a:pPr indent="0" lvl="0" marL="0" rtl="0" algn="l">
              <a:lnSpc>
                <a:spcPct val="90000"/>
              </a:lnSpc>
              <a:spcBef>
                <a:spcPts val="0"/>
              </a:spcBef>
              <a:spcAft>
                <a:spcPts val="0"/>
              </a:spcAft>
              <a:buSzPts val="3800"/>
              <a:buNone/>
            </a:pPr>
            <a:r>
              <a:t/>
            </a:r>
            <a:endParaRPr sz="3000"/>
          </a:p>
        </p:txBody>
      </p:sp>
      <p:sp>
        <p:nvSpPr>
          <p:cNvPr id="796" name="Google Shape;796;p1"/>
          <p:cNvSpPr txBox="1"/>
          <p:nvPr>
            <p:ph idx="1" type="subTitle"/>
          </p:nvPr>
        </p:nvSpPr>
        <p:spPr>
          <a:xfrm>
            <a:off x="1016550" y="3226099"/>
            <a:ext cx="6819000" cy="12093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1400"/>
              <a:buNone/>
            </a:pPr>
            <a:r>
              <a:rPr lang="en"/>
              <a:t>Emma Heslop</a:t>
            </a:r>
            <a:endParaRPr/>
          </a:p>
          <a:p>
            <a:pPr indent="0" lvl="0" marL="0" rtl="0" algn="l">
              <a:lnSpc>
                <a:spcPct val="105000"/>
              </a:lnSpc>
              <a:spcBef>
                <a:spcPts val="0"/>
              </a:spcBef>
              <a:spcAft>
                <a:spcPts val="0"/>
              </a:spcAft>
              <a:buSzPts val="1400"/>
              <a:buNone/>
            </a:pPr>
            <a:r>
              <a:rPr lang="en"/>
              <a:t>Act. Director Global Ocean Observing System (GOOS)</a:t>
            </a:r>
            <a:endParaRPr/>
          </a:p>
          <a:p>
            <a:pPr indent="0" lvl="0" marL="0" rtl="0" algn="l">
              <a:lnSpc>
                <a:spcPct val="105000"/>
              </a:lnSpc>
              <a:spcBef>
                <a:spcPts val="0"/>
              </a:spcBef>
              <a:spcAft>
                <a:spcPts val="0"/>
              </a:spcAft>
              <a:buSzPts val="1400"/>
              <a:buNone/>
            </a:pPr>
            <a:r>
              <a:t/>
            </a:r>
            <a:endParaRPr sz="1000"/>
          </a:p>
          <a:p>
            <a:pPr indent="0" lvl="0" marL="0" rtl="0" algn="l">
              <a:lnSpc>
                <a:spcPct val="105000"/>
              </a:lnSpc>
              <a:spcBef>
                <a:spcPts val="0"/>
              </a:spcBef>
              <a:spcAft>
                <a:spcPts val="0"/>
              </a:spcAft>
              <a:buSzPts val="1400"/>
              <a:buNone/>
            </a:pPr>
            <a:r>
              <a:rPr b="0" lang="en" sz="1100"/>
              <a:t>Donna Kocak (MTS/L3Harris), Zdenka Willis (MTS), Peer Fietzek (Kongsberg Discovery), Michelle Heupel (Integrated Marine Observing System), Ralph Rayner (NOAA, IOOS Office), R Venkatesen (MTS India), Monica Ostrander (MTS), Liz Tirpak (NOAA), Matthew Hodanbosi (NOAA)</a:t>
            </a:r>
            <a:endParaRPr/>
          </a:p>
        </p:txBody>
      </p:sp>
      <p:pic>
        <p:nvPicPr>
          <p:cNvPr id="797" name="Google Shape;797;p1"/>
          <p:cNvPicPr preferRelativeResize="0"/>
          <p:nvPr/>
        </p:nvPicPr>
        <p:blipFill rotWithShape="1">
          <a:blip r:embed="rId3">
            <a:alphaModFix/>
          </a:blip>
          <a:srcRect b="30679" l="0" r="0" t="29947"/>
          <a:stretch/>
        </p:blipFill>
        <p:spPr>
          <a:xfrm>
            <a:off x="3985263" y="363201"/>
            <a:ext cx="4019174" cy="791201"/>
          </a:xfrm>
          <a:prstGeom prst="rect">
            <a:avLst/>
          </a:prstGeom>
          <a:noFill/>
          <a:ln>
            <a:noFill/>
          </a:ln>
        </p:spPr>
      </p:pic>
      <p:sp>
        <p:nvSpPr>
          <p:cNvPr id="798" name="Google Shape;798;p1"/>
          <p:cNvSpPr/>
          <p:nvPr/>
        </p:nvSpPr>
        <p:spPr>
          <a:xfrm>
            <a:off x="4019050" y="400800"/>
            <a:ext cx="1158000" cy="6903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4"/>
          <p:cNvSpPr txBox="1"/>
          <p:nvPr>
            <p:ph idx="1" type="body"/>
          </p:nvPr>
        </p:nvSpPr>
        <p:spPr>
          <a:xfrm>
            <a:off x="2822050" y="1258825"/>
            <a:ext cx="5534400" cy="2990700"/>
          </a:xfrm>
          <a:prstGeom prst="rect">
            <a:avLst/>
          </a:prstGeom>
          <a:noFill/>
          <a:ln>
            <a:noFill/>
          </a:ln>
        </p:spPr>
        <p:txBody>
          <a:bodyPr anchorCtr="0" anchor="t" bIns="34275" lIns="68575" spcFirstLastPara="1" rIns="68575" wrap="square" tIns="34275">
            <a:normAutofit/>
          </a:bodyPr>
          <a:lstStyle/>
          <a:p>
            <a:pPr indent="-323850" lvl="0" marL="457200" rtl="0" algn="l">
              <a:lnSpc>
                <a:spcPct val="70000"/>
              </a:lnSpc>
              <a:spcBef>
                <a:spcPts val="800"/>
              </a:spcBef>
              <a:spcAft>
                <a:spcPts val="0"/>
              </a:spcAft>
              <a:buClr>
                <a:schemeClr val="dk1"/>
              </a:buClr>
              <a:buSzPts val="1500"/>
              <a:buFont typeface="Roboto"/>
              <a:buChar char="•"/>
            </a:pPr>
            <a:r>
              <a:rPr lang="en" sz="1920"/>
              <a:t>Perception change needed from ocean data from being peripheral to essential</a:t>
            </a:r>
            <a:endParaRPr sz="1920"/>
          </a:p>
          <a:p>
            <a:pPr indent="-304800" lvl="1" marL="914400" rtl="0" algn="l">
              <a:lnSpc>
                <a:spcPct val="70000"/>
              </a:lnSpc>
              <a:spcBef>
                <a:spcPts val="400"/>
              </a:spcBef>
              <a:spcAft>
                <a:spcPts val="0"/>
              </a:spcAft>
              <a:buClr>
                <a:schemeClr val="accent1"/>
              </a:buClr>
              <a:buSzPts val="1200"/>
              <a:buChar char="•"/>
            </a:pPr>
            <a:r>
              <a:rPr lang="en" sz="1457">
                <a:solidFill>
                  <a:schemeClr val="accent1"/>
                </a:solidFill>
              </a:rPr>
              <a:t>Critical infrastructure</a:t>
            </a:r>
            <a:endParaRPr sz="1087">
              <a:solidFill>
                <a:schemeClr val="accent1"/>
              </a:solidFill>
            </a:endParaRPr>
          </a:p>
          <a:p>
            <a:pPr indent="-323850" lvl="0" marL="457200" rtl="0" algn="l">
              <a:lnSpc>
                <a:spcPct val="70000"/>
              </a:lnSpc>
              <a:spcBef>
                <a:spcPts val="800"/>
              </a:spcBef>
              <a:spcAft>
                <a:spcPts val="0"/>
              </a:spcAft>
              <a:buClr>
                <a:schemeClr val="dk1"/>
              </a:buClr>
              <a:buSzPts val="1500"/>
              <a:buFont typeface="Roboto"/>
              <a:buChar char="•"/>
            </a:pPr>
            <a:r>
              <a:rPr lang="en" sz="1920"/>
              <a:t>Data and Missions as a service – a paradigm shift</a:t>
            </a:r>
            <a:endParaRPr sz="1920"/>
          </a:p>
          <a:p>
            <a:pPr indent="-323850" lvl="0" marL="457200" rtl="0" algn="l">
              <a:lnSpc>
                <a:spcPct val="70000"/>
              </a:lnSpc>
              <a:spcBef>
                <a:spcPts val="800"/>
              </a:spcBef>
              <a:spcAft>
                <a:spcPts val="0"/>
              </a:spcAft>
              <a:buClr>
                <a:schemeClr val="dk1"/>
              </a:buClr>
              <a:buSzPts val="1500"/>
              <a:buFont typeface="Roboto"/>
              <a:buChar char="•"/>
            </a:pPr>
            <a:r>
              <a:rPr lang="en" sz="1920"/>
              <a:t>Multi-sectoral ocean observing architectures require a better understanding between sectors &amp; are not risk-free</a:t>
            </a:r>
            <a:endParaRPr sz="1920"/>
          </a:p>
          <a:p>
            <a:pPr indent="-323850" lvl="0" marL="457200" rtl="0" algn="l">
              <a:lnSpc>
                <a:spcPct val="70000"/>
              </a:lnSpc>
              <a:spcBef>
                <a:spcPts val="800"/>
              </a:spcBef>
              <a:spcAft>
                <a:spcPts val="0"/>
              </a:spcAft>
              <a:buClr>
                <a:schemeClr val="dk1"/>
              </a:buClr>
              <a:buSzPts val="1500"/>
              <a:buFont typeface="Roboto"/>
              <a:buChar char="•"/>
            </a:pPr>
            <a:r>
              <a:rPr lang="en" sz="1920"/>
              <a:t>The private sector - Data is an asset</a:t>
            </a:r>
            <a:endParaRPr sz="1920"/>
          </a:p>
          <a:p>
            <a:pPr indent="-304800" lvl="1" marL="914400" rtl="0" algn="l">
              <a:lnSpc>
                <a:spcPct val="70000"/>
              </a:lnSpc>
              <a:spcBef>
                <a:spcPts val="400"/>
              </a:spcBef>
              <a:spcAft>
                <a:spcPts val="0"/>
              </a:spcAft>
              <a:buClr>
                <a:schemeClr val="accent1"/>
              </a:buClr>
              <a:buSzPts val="1200"/>
              <a:buChar char="•"/>
            </a:pPr>
            <a:r>
              <a:rPr lang="en" sz="1457">
                <a:solidFill>
                  <a:schemeClr val="accent1"/>
                </a:solidFill>
              </a:rPr>
              <a:t>Adopt licensing schema that supports public sector missions and private sector profitability; academic sector access </a:t>
            </a:r>
            <a:endParaRPr sz="1087">
              <a:solidFill>
                <a:schemeClr val="accent1"/>
              </a:solidFill>
            </a:endParaRPr>
          </a:p>
          <a:p>
            <a:pPr indent="-228600" lvl="0" marL="457200" rtl="0" algn="l">
              <a:lnSpc>
                <a:spcPct val="70000"/>
              </a:lnSpc>
              <a:spcBef>
                <a:spcPts val="800"/>
              </a:spcBef>
              <a:spcAft>
                <a:spcPts val="0"/>
              </a:spcAft>
              <a:buClr>
                <a:schemeClr val="dk1"/>
              </a:buClr>
              <a:buSzPts val="1800"/>
              <a:buFont typeface="Roboto"/>
              <a:buNone/>
            </a:pPr>
            <a:r>
              <a:t/>
            </a:r>
            <a:endParaRPr sz="1920"/>
          </a:p>
        </p:txBody>
      </p:sp>
      <p:grpSp>
        <p:nvGrpSpPr>
          <p:cNvPr id="888" name="Google Shape;888;p14"/>
          <p:cNvGrpSpPr/>
          <p:nvPr/>
        </p:nvGrpSpPr>
        <p:grpSpPr>
          <a:xfrm>
            <a:off x="490221" y="1192463"/>
            <a:ext cx="2187000" cy="1174878"/>
            <a:chOff x="2189839" y="1897515"/>
            <a:chExt cx="2187000" cy="1174878"/>
          </a:xfrm>
        </p:grpSpPr>
        <p:grpSp>
          <p:nvGrpSpPr>
            <p:cNvPr id="889" name="Google Shape;889;p14"/>
            <p:cNvGrpSpPr/>
            <p:nvPr/>
          </p:nvGrpSpPr>
          <p:grpSpPr>
            <a:xfrm>
              <a:off x="2189839" y="1936893"/>
              <a:ext cx="2187000" cy="1135500"/>
              <a:chOff x="356651" y="3623354"/>
              <a:chExt cx="2187000" cy="1135500"/>
            </a:xfrm>
          </p:grpSpPr>
          <p:sp>
            <p:nvSpPr>
              <p:cNvPr id="890" name="Google Shape;890;p14"/>
              <p:cNvSpPr/>
              <p:nvPr/>
            </p:nvSpPr>
            <p:spPr>
              <a:xfrm>
                <a:off x="505520" y="3623354"/>
                <a:ext cx="1909800" cy="11355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1" name="Google Shape;891;p14"/>
              <p:cNvSpPr txBox="1"/>
              <p:nvPr/>
            </p:nvSpPr>
            <p:spPr>
              <a:xfrm>
                <a:off x="356651" y="3724730"/>
                <a:ext cx="2187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Societal/ Governmental change</a:t>
                </a:r>
                <a:endParaRPr b="1" i="0" sz="2000" u="none" cap="none" strike="noStrike">
                  <a:solidFill>
                    <a:srgbClr val="000000"/>
                  </a:solidFill>
                  <a:latin typeface="Roboto"/>
                  <a:ea typeface="Roboto"/>
                  <a:cs typeface="Roboto"/>
                  <a:sym typeface="Roboto"/>
                </a:endParaRPr>
              </a:p>
            </p:txBody>
          </p:sp>
        </p:grpSp>
        <p:sp>
          <p:nvSpPr>
            <p:cNvPr id="892" name="Google Shape;892;p14"/>
            <p:cNvSpPr txBox="1"/>
            <p:nvPr/>
          </p:nvSpPr>
          <p:spPr>
            <a:xfrm>
              <a:off x="2269006" y="1897515"/>
              <a:ext cx="3957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❷</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5"/>
          <p:cNvSpPr txBox="1"/>
          <p:nvPr>
            <p:ph idx="1" type="body"/>
          </p:nvPr>
        </p:nvSpPr>
        <p:spPr>
          <a:xfrm>
            <a:off x="2991050" y="1271875"/>
            <a:ext cx="5597700" cy="3213000"/>
          </a:xfrm>
          <a:prstGeom prst="rect">
            <a:avLst/>
          </a:prstGeom>
          <a:noFill/>
          <a:ln>
            <a:noFill/>
          </a:ln>
        </p:spPr>
        <p:txBody>
          <a:bodyPr anchorCtr="0" anchor="t" bIns="34275" lIns="68575" spcFirstLastPara="1" rIns="68575" wrap="square" tIns="34275">
            <a:normAutofit fontScale="85000" lnSpcReduction="20000"/>
          </a:bodyPr>
          <a:lstStyle/>
          <a:p>
            <a:pPr indent="-309561" lvl="0" marL="457200" rtl="0" algn="l">
              <a:lnSpc>
                <a:spcPct val="100000"/>
              </a:lnSpc>
              <a:spcBef>
                <a:spcPts val="800"/>
              </a:spcBef>
              <a:spcAft>
                <a:spcPts val="0"/>
              </a:spcAft>
              <a:buClr>
                <a:schemeClr val="dk1"/>
              </a:buClr>
              <a:buSzPct val="78123"/>
              <a:buFont typeface="Roboto"/>
              <a:buChar char="•"/>
            </a:pPr>
            <a:r>
              <a:rPr lang="en" sz="1920"/>
              <a:t>Standards – a significant barrier to accelerating the Ocean Enterprise </a:t>
            </a:r>
            <a:endParaRPr sz="1920"/>
          </a:p>
          <a:p>
            <a:pPr indent="-309561" lvl="0" marL="457200" rtl="0" algn="l">
              <a:lnSpc>
                <a:spcPct val="100000"/>
              </a:lnSpc>
              <a:spcBef>
                <a:spcPts val="800"/>
              </a:spcBef>
              <a:spcAft>
                <a:spcPts val="0"/>
              </a:spcAft>
              <a:buClr>
                <a:schemeClr val="dk1"/>
              </a:buClr>
              <a:buSzPct val="78123"/>
              <a:buFont typeface="Roboto"/>
              <a:buChar char="•"/>
            </a:pPr>
            <a:r>
              <a:rPr lang="en" sz="1920"/>
              <a:t>Largest component today producers, largest component on the future Intermediaries?</a:t>
            </a:r>
            <a:endParaRPr sz="1920"/>
          </a:p>
          <a:p>
            <a:pPr indent="-309561" lvl="0" marL="457200" rtl="0" algn="l">
              <a:lnSpc>
                <a:spcPct val="100000"/>
              </a:lnSpc>
              <a:spcBef>
                <a:spcPts val="800"/>
              </a:spcBef>
              <a:spcAft>
                <a:spcPts val="0"/>
              </a:spcAft>
              <a:buClr>
                <a:schemeClr val="dk1"/>
              </a:buClr>
              <a:buSzPct val="78123"/>
              <a:buFont typeface="Roboto"/>
              <a:buChar char="•"/>
            </a:pPr>
            <a:r>
              <a:rPr lang="en" sz="1920"/>
              <a:t>The blurred lines between the roles of public and private components can create an impedance for the private sector.</a:t>
            </a:r>
            <a:endParaRPr sz="1920"/>
          </a:p>
          <a:p>
            <a:pPr indent="-309561" lvl="0" marL="457200" rtl="0" algn="l">
              <a:lnSpc>
                <a:spcPct val="100000"/>
              </a:lnSpc>
              <a:spcBef>
                <a:spcPts val="800"/>
              </a:spcBef>
              <a:spcAft>
                <a:spcPts val="0"/>
              </a:spcAft>
              <a:buClr>
                <a:schemeClr val="dk1"/>
              </a:buClr>
              <a:buSzPct val="78123"/>
              <a:buFont typeface="Roboto"/>
              <a:buChar char="•"/>
            </a:pPr>
            <a:r>
              <a:rPr lang="en" sz="1920"/>
              <a:t>Public and Private sector data complementary</a:t>
            </a:r>
            <a:endParaRPr sz="1920"/>
          </a:p>
          <a:p>
            <a:pPr indent="-293402" lvl="1" marL="914400" rtl="0" algn="l">
              <a:lnSpc>
                <a:spcPct val="100000"/>
              </a:lnSpc>
              <a:spcBef>
                <a:spcPts val="400"/>
              </a:spcBef>
              <a:spcAft>
                <a:spcPts val="0"/>
              </a:spcAft>
              <a:buClr>
                <a:schemeClr val="accent1"/>
              </a:buClr>
              <a:buSzPct val="73059"/>
              <a:buChar char="•"/>
            </a:pPr>
            <a:r>
              <a:rPr lang="en" sz="1642">
                <a:solidFill>
                  <a:schemeClr val="accent1"/>
                </a:solidFill>
              </a:rPr>
              <a:t>Public data is still confusing </a:t>
            </a:r>
            <a:endParaRPr sz="1087">
              <a:solidFill>
                <a:schemeClr val="accent1"/>
              </a:solidFill>
            </a:endParaRPr>
          </a:p>
          <a:p>
            <a:pPr indent="-293402" lvl="1" marL="914400" rtl="0" algn="l">
              <a:lnSpc>
                <a:spcPct val="100000"/>
              </a:lnSpc>
              <a:spcBef>
                <a:spcPts val="400"/>
              </a:spcBef>
              <a:spcAft>
                <a:spcPts val="0"/>
              </a:spcAft>
              <a:buClr>
                <a:schemeClr val="accent1"/>
              </a:buClr>
              <a:buSzPct val="73059"/>
              <a:buChar char="•"/>
            </a:pPr>
            <a:r>
              <a:rPr lang="en" sz="1642">
                <a:solidFill>
                  <a:schemeClr val="accent1"/>
                </a:solidFill>
              </a:rPr>
              <a:t>Private sector data being made interoperable to be ready to plug into future market areas</a:t>
            </a:r>
            <a:endParaRPr sz="1087">
              <a:solidFill>
                <a:schemeClr val="accent1"/>
              </a:solidFill>
            </a:endParaRPr>
          </a:p>
          <a:p>
            <a:pPr indent="-309561" lvl="0" marL="457200" rtl="0" algn="l">
              <a:lnSpc>
                <a:spcPct val="100000"/>
              </a:lnSpc>
              <a:spcBef>
                <a:spcPts val="800"/>
              </a:spcBef>
              <a:spcAft>
                <a:spcPts val="0"/>
              </a:spcAft>
              <a:buClr>
                <a:schemeClr val="dk1"/>
              </a:buClr>
              <a:buSzPct val="78123"/>
              <a:buFont typeface="Roboto"/>
              <a:buChar char="•"/>
            </a:pPr>
            <a:r>
              <a:rPr lang="en" sz="1920"/>
              <a:t>Some classes of data may never be profitably generated</a:t>
            </a:r>
            <a:endParaRPr sz="1920"/>
          </a:p>
        </p:txBody>
      </p:sp>
      <p:grpSp>
        <p:nvGrpSpPr>
          <p:cNvPr id="898" name="Google Shape;898;p15"/>
          <p:cNvGrpSpPr/>
          <p:nvPr/>
        </p:nvGrpSpPr>
        <p:grpSpPr>
          <a:xfrm>
            <a:off x="475144" y="1271865"/>
            <a:ext cx="1958911" cy="1175515"/>
            <a:chOff x="4379970" y="1904998"/>
            <a:chExt cx="1958911" cy="1175515"/>
          </a:xfrm>
        </p:grpSpPr>
        <p:grpSp>
          <p:nvGrpSpPr>
            <p:cNvPr id="899" name="Google Shape;899;p15"/>
            <p:cNvGrpSpPr/>
            <p:nvPr/>
          </p:nvGrpSpPr>
          <p:grpSpPr>
            <a:xfrm>
              <a:off x="4429081" y="1945013"/>
              <a:ext cx="1909800" cy="1135500"/>
              <a:chOff x="6418407" y="2374306"/>
              <a:chExt cx="1909800" cy="1135500"/>
            </a:xfrm>
          </p:grpSpPr>
          <p:sp>
            <p:nvSpPr>
              <p:cNvPr id="900" name="Google Shape;900;p15"/>
              <p:cNvSpPr/>
              <p:nvPr/>
            </p:nvSpPr>
            <p:spPr>
              <a:xfrm>
                <a:off x="6418407" y="2374306"/>
                <a:ext cx="1909800" cy="11355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1" name="Google Shape;901;p15"/>
              <p:cNvSpPr txBox="1"/>
              <p:nvPr/>
            </p:nvSpPr>
            <p:spPr>
              <a:xfrm>
                <a:off x="6442686" y="2586620"/>
                <a:ext cx="1885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Collaboration to grow</a:t>
                </a:r>
                <a:endParaRPr b="1" i="0" sz="2000" u="none" cap="none" strike="noStrike">
                  <a:solidFill>
                    <a:srgbClr val="000000"/>
                  </a:solidFill>
                  <a:latin typeface="Roboto"/>
                  <a:ea typeface="Roboto"/>
                  <a:cs typeface="Roboto"/>
                  <a:sym typeface="Roboto"/>
                </a:endParaRPr>
              </a:p>
            </p:txBody>
          </p:sp>
        </p:grpSp>
        <p:sp>
          <p:nvSpPr>
            <p:cNvPr id="902" name="Google Shape;902;p15"/>
            <p:cNvSpPr txBox="1"/>
            <p:nvPr/>
          </p:nvSpPr>
          <p:spPr>
            <a:xfrm>
              <a:off x="4379970" y="1904998"/>
              <a:ext cx="347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❸</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6"/>
          <p:cNvSpPr txBox="1"/>
          <p:nvPr>
            <p:ph idx="1" type="body"/>
          </p:nvPr>
        </p:nvSpPr>
        <p:spPr>
          <a:xfrm>
            <a:off x="2918800" y="1232275"/>
            <a:ext cx="5902200" cy="3692400"/>
          </a:xfrm>
          <a:prstGeom prst="rect">
            <a:avLst/>
          </a:prstGeom>
          <a:noFill/>
          <a:ln>
            <a:noFill/>
          </a:ln>
        </p:spPr>
        <p:txBody>
          <a:bodyPr anchorCtr="0" anchor="t" bIns="34275" lIns="68575" spcFirstLastPara="1" rIns="68575" wrap="square" tIns="34275">
            <a:noAutofit/>
          </a:bodyPr>
          <a:lstStyle/>
          <a:p>
            <a:pPr indent="-320776" lvl="0" marL="457200" rtl="0" algn="l">
              <a:lnSpc>
                <a:spcPct val="70000"/>
              </a:lnSpc>
              <a:spcBef>
                <a:spcPts val="800"/>
              </a:spcBef>
              <a:spcAft>
                <a:spcPts val="0"/>
              </a:spcAft>
              <a:buClr>
                <a:schemeClr val="dk1"/>
              </a:buClr>
              <a:buSzPts val="1452"/>
              <a:buFont typeface="Roboto"/>
              <a:buChar char="•"/>
            </a:pPr>
            <a:r>
              <a:rPr lang="en" sz="1500"/>
              <a:t>Significant obstacle to market growth is the hiring a skilled workforce</a:t>
            </a:r>
            <a:endParaRPr sz="1500"/>
          </a:p>
          <a:p>
            <a:pPr indent="-305413" lvl="1" marL="914400" rtl="0" algn="l">
              <a:lnSpc>
                <a:spcPct val="70000"/>
              </a:lnSpc>
              <a:spcBef>
                <a:spcPts val="400"/>
              </a:spcBef>
              <a:spcAft>
                <a:spcPts val="0"/>
              </a:spcAft>
              <a:buClr>
                <a:schemeClr val="accent1"/>
              </a:buClr>
              <a:buSzPts val="1210"/>
              <a:buChar char="•"/>
            </a:pPr>
            <a:r>
              <a:rPr lang="en" sz="1437">
                <a:solidFill>
                  <a:schemeClr val="accent1"/>
                </a:solidFill>
              </a:rPr>
              <a:t>How do we attract talent from other sectors? </a:t>
            </a:r>
            <a:endParaRPr sz="937">
              <a:solidFill>
                <a:schemeClr val="accent1"/>
              </a:solidFill>
            </a:endParaRPr>
          </a:p>
          <a:p>
            <a:pPr indent="-305413" lvl="1" marL="914400" rtl="0" algn="l">
              <a:lnSpc>
                <a:spcPct val="70000"/>
              </a:lnSpc>
              <a:spcBef>
                <a:spcPts val="400"/>
              </a:spcBef>
              <a:spcAft>
                <a:spcPts val="0"/>
              </a:spcAft>
              <a:buClr>
                <a:schemeClr val="accent1"/>
              </a:buClr>
              <a:buSzPts val="1210"/>
              <a:buChar char="•"/>
            </a:pPr>
            <a:r>
              <a:rPr lang="en" sz="1437">
                <a:solidFill>
                  <a:schemeClr val="accent1"/>
                </a:solidFill>
              </a:rPr>
              <a:t>Careers in Industry should be on par with careers in academia</a:t>
            </a:r>
            <a:endParaRPr sz="937">
              <a:solidFill>
                <a:schemeClr val="accent1"/>
              </a:solidFill>
            </a:endParaRPr>
          </a:p>
          <a:p>
            <a:pPr indent="-320776" lvl="0" marL="457200" rtl="0" algn="l">
              <a:lnSpc>
                <a:spcPct val="70000"/>
              </a:lnSpc>
              <a:spcBef>
                <a:spcPts val="800"/>
              </a:spcBef>
              <a:spcAft>
                <a:spcPts val="0"/>
              </a:spcAft>
              <a:buClr>
                <a:schemeClr val="dk1"/>
              </a:buClr>
              <a:buSzPts val="1452"/>
              <a:buFont typeface="Roboto"/>
              <a:buChar char="•"/>
            </a:pPr>
            <a:r>
              <a:rPr lang="en" sz="1500"/>
              <a:t>Tech Transfer - Early engagement with commercial partners is critical for transitioning innovation from the public and academic sectors</a:t>
            </a:r>
            <a:endParaRPr sz="1500"/>
          </a:p>
          <a:p>
            <a:pPr indent="-320776" lvl="0" marL="457200" rtl="0" algn="l">
              <a:lnSpc>
                <a:spcPct val="70000"/>
              </a:lnSpc>
              <a:spcBef>
                <a:spcPts val="800"/>
              </a:spcBef>
              <a:spcAft>
                <a:spcPts val="0"/>
              </a:spcAft>
              <a:buClr>
                <a:schemeClr val="dk1"/>
              </a:buClr>
              <a:buSzPts val="1452"/>
              <a:buFont typeface="Roboto"/>
              <a:buChar char="•"/>
            </a:pPr>
            <a:r>
              <a:rPr lang="en" sz="1500"/>
              <a:t>Funding  for anticipation of market technology future needs</a:t>
            </a:r>
            <a:endParaRPr sz="1500"/>
          </a:p>
          <a:p>
            <a:pPr indent="-320776" lvl="0" marL="457200" rtl="0" algn="l">
              <a:lnSpc>
                <a:spcPct val="70000"/>
              </a:lnSpc>
              <a:spcBef>
                <a:spcPts val="800"/>
              </a:spcBef>
              <a:spcAft>
                <a:spcPts val="0"/>
              </a:spcAft>
              <a:buClr>
                <a:schemeClr val="dk1"/>
              </a:buClr>
              <a:buSzPts val="1452"/>
              <a:buFont typeface="Roboto"/>
              <a:buChar char="•"/>
            </a:pPr>
            <a:r>
              <a:rPr lang="en" sz="1500"/>
              <a:t>Future lies in finding the right combination of devices and the platforms on which they are deployed to address specific use cases</a:t>
            </a:r>
            <a:endParaRPr sz="1500"/>
          </a:p>
          <a:p>
            <a:pPr indent="-320776" lvl="0" marL="457200" rtl="0" algn="l">
              <a:lnSpc>
                <a:spcPct val="70000"/>
              </a:lnSpc>
              <a:spcBef>
                <a:spcPts val="800"/>
              </a:spcBef>
              <a:spcAft>
                <a:spcPts val="0"/>
              </a:spcAft>
              <a:buClr>
                <a:schemeClr val="dk1"/>
              </a:buClr>
              <a:buSzPts val="1452"/>
              <a:buFont typeface="Roboto"/>
              <a:buChar char="•"/>
            </a:pPr>
            <a:r>
              <a:rPr lang="en" sz="1500"/>
              <a:t>Biggest transformation - new generation of sensors, which will provide insights into biochemistry, ocean health, and marine life</a:t>
            </a:r>
            <a:endParaRPr sz="1500"/>
          </a:p>
          <a:p>
            <a:pPr indent="-320776" lvl="0" marL="457200" rtl="0" algn="l">
              <a:lnSpc>
                <a:spcPct val="70000"/>
              </a:lnSpc>
              <a:spcBef>
                <a:spcPts val="800"/>
              </a:spcBef>
              <a:spcAft>
                <a:spcPts val="0"/>
              </a:spcAft>
              <a:buClr>
                <a:schemeClr val="dk1"/>
              </a:buClr>
              <a:buSzPts val="1452"/>
              <a:buFont typeface="Roboto"/>
              <a:buChar char="•"/>
            </a:pPr>
            <a:r>
              <a:rPr lang="en" sz="1500"/>
              <a:t>AI/Machine learning can be used for the characterization of big data </a:t>
            </a:r>
            <a:endParaRPr sz="1500"/>
          </a:p>
          <a:p>
            <a:pPr indent="0" lvl="0" marL="114300" rtl="0" algn="l">
              <a:lnSpc>
                <a:spcPct val="70000"/>
              </a:lnSpc>
              <a:spcBef>
                <a:spcPts val="800"/>
              </a:spcBef>
              <a:spcAft>
                <a:spcPts val="0"/>
              </a:spcAft>
              <a:buSzPts val="1452"/>
              <a:buNone/>
            </a:pPr>
            <a:r>
              <a:t/>
            </a:r>
            <a:endParaRPr sz="1500"/>
          </a:p>
        </p:txBody>
      </p:sp>
      <p:grpSp>
        <p:nvGrpSpPr>
          <p:cNvPr id="908" name="Google Shape;908;p16"/>
          <p:cNvGrpSpPr/>
          <p:nvPr/>
        </p:nvGrpSpPr>
        <p:grpSpPr>
          <a:xfrm>
            <a:off x="381004" y="1232276"/>
            <a:ext cx="2537795" cy="1198519"/>
            <a:chOff x="6416420" y="1964840"/>
            <a:chExt cx="2537795" cy="1174098"/>
          </a:xfrm>
        </p:grpSpPr>
        <p:grpSp>
          <p:nvGrpSpPr>
            <p:cNvPr id="909" name="Google Shape;909;p16"/>
            <p:cNvGrpSpPr/>
            <p:nvPr/>
          </p:nvGrpSpPr>
          <p:grpSpPr>
            <a:xfrm>
              <a:off x="6416420" y="2003438"/>
              <a:ext cx="2537795" cy="1135500"/>
              <a:chOff x="6890295" y="3349685"/>
              <a:chExt cx="2187000" cy="1135500"/>
            </a:xfrm>
          </p:grpSpPr>
          <p:sp>
            <p:nvSpPr>
              <p:cNvPr id="910" name="Google Shape;910;p16"/>
              <p:cNvSpPr/>
              <p:nvPr/>
            </p:nvSpPr>
            <p:spPr>
              <a:xfrm>
                <a:off x="7028906" y="3349685"/>
                <a:ext cx="1909800" cy="113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1" name="Google Shape;911;p16"/>
              <p:cNvSpPr txBox="1"/>
              <p:nvPr/>
            </p:nvSpPr>
            <p:spPr>
              <a:xfrm>
                <a:off x="6890295" y="3616247"/>
                <a:ext cx="2187000" cy="69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Market elements shaping the future</a:t>
                </a:r>
                <a:endParaRPr b="1" i="0" sz="2000" u="none" cap="none" strike="noStrike">
                  <a:solidFill>
                    <a:schemeClr val="lt1"/>
                  </a:solidFill>
                  <a:latin typeface="Roboto"/>
                  <a:ea typeface="Roboto"/>
                  <a:cs typeface="Roboto"/>
                  <a:sym typeface="Roboto"/>
                </a:endParaRPr>
              </a:p>
            </p:txBody>
          </p:sp>
        </p:grpSp>
        <p:sp>
          <p:nvSpPr>
            <p:cNvPr id="912" name="Google Shape;912;p16"/>
            <p:cNvSpPr txBox="1"/>
            <p:nvPr/>
          </p:nvSpPr>
          <p:spPr>
            <a:xfrm>
              <a:off x="6577266" y="1964840"/>
              <a:ext cx="347100" cy="40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❹</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g24f7cd5491d_0_77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rmAutofit/>
          </a:bodyPr>
          <a:lstStyle/>
          <a:p>
            <a:pPr indent="0" lvl="0" marL="0" rtl="0" algn="r">
              <a:lnSpc>
                <a:spcPct val="90000"/>
              </a:lnSpc>
              <a:spcBef>
                <a:spcPts val="0"/>
              </a:spcBef>
              <a:spcAft>
                <a:spcPts val="500"/>
              </a:spcAft>
              <a:buSzPts val="800"/>
              <a:buNone/>
            </a:pPr>
            <a:fld id="{00000000-1234-1234-1234-123412341234}" type="slidenum">
              <a:rPr lang="en" sz="600"/>
              <a:t>‹#›</a:t>
            </a:fld>
            <a:endParaRPr sz="600"/>
          </a:p>
        </p:txBody>
      </p:sp>
      <p:pic>
        <p:nvPicPr>
          <p:cNvPr id="919" name="Google Shape;919;g24f7cd5491d_0_774"/>
          <p:cNvPicPr preferRelativeResize="0"/>
          <p:nvPr/>
        </p:nvPicPr>
        <p:blipFill rotWithShape="1">
          <a:blip r:embed="rId3">
            <a:alphaModFix/>
          </a:blip>
          <a:srcRect b="0" l="26" r="12706" t="0"/>
          <a:stretch/>
        </p:blipFill>
        <p:spPr>
          <a:xfrm>
            <a:off x="3749456" y="1164948"/>
            <a:ext cx="4139100" cy="3462337"/>
          </a:xfrm>
          <a:prstGeom prst="rect">
            <a:avLst/>
          </a:prstGeom>
          <a:noFill/>
          <a:ln>
            <a:noFill/>
          </a:ln>
        </p:spPr>
      </p:pic>
      <p:sp>
        <p:nvSpPr>
          <p:cNvPr id="920" name="Google Shape;920;g24f7cd5491d_0_774"/>
          <p:cNvSpPr txBox="1"/>
          <p:nvPr>
            <p:ph type="title"/>
          </p:nvPr>
        </p:nvSpPr>
        <p:spPr>
          <a:xfrm>
            <a:off x="4298513" y="217727"/>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2700"/>
              <a:buNone/>
            </a:pPr>
            <a:r>
              <a:rPr lang="en" sz="2400"/>
              <a:t>Underpinning a wide range of applications</a:t>
            </a:r>
            <a:endParaRPr/>
          </a:p>
        </p:txBody>
      </p:sp>
      <p:sp>
        <p:nvSpPr>
          <p:cNvPr id="921" name="Google Shape;921;g24f7cd5491d_0_774"/>
          <p:cNvSpPr txBox="1"/>
          <p:nvPr/>
        </p:nvSpPr>
        <p:spPr>
          <a:xfrm>
            <a:off x="6872953" y="1011146"/>
            <a:ext cx="2031300" cy="1301100"/>
          </a:xfrm>
          <a:prstGeom prst="rect">
            <a:avLst/>
          </a:prstGeom>
          <a:noFill/>
          <a:ln>
            <a:noFill/>
          </a:ln>
        </p:spPr>
        <p:txBody>
          <a:bodyPr anchorCtr="0" anchor="t" bIns="0" lIns="0" spcFirstLastPara="1" rIns="0" wrap="square" tIns="0">
            <a:noAutofit/>
          </a:bodyPr>
          <a:lstStyle/>
          <a:p>
            <a:pPr indent="0" lvl="2" marL="0" marR="0" rtl="0" algn="r">
              <a:lnSpc>
                <a:spcPct val="100000"/>
              </a:lnSpc>
              <a:spcBef>
                <a:spcPts val="400"/>
              </a:spcBef>
              <a:spcAft>
                <a:spcPts val="0"/>
              </a:spcAft>
              <a:buClr>
                <a:schemeClr val="dk1"/>
              </a:buClr>
              <a:buSzPts val="1400"/>
              <a:buFont typeface="Arial"/>
              <a:buNone/>
            </a:pPr>
            <a:r>
              <a:rPr b="1" i="0" lang="en" sz="1400" u="none" cap="none" strike="noStrike">
                <a:solidFill>
                  <a:schemeClr val="accent1"/>
                </a:solidFill>
                <a:latin typeface="Arial"/>
                <a:ea typeface="Arial"/>
                <a:cs typeface="Arial"/>
                <a:sym typeface="Arial"/>
              </a:rPr>
              <a:t>Vision: </a:t>
            </a:r>
            <a:r>
              <a:rPr b="0" i="0" lang="en" sz="1400" u="none" cap="none" strike="noStrike">
                <a:solidFill>
                  <a:schemeClr val="accent1"/>
                </a:solidFill>
                <a:latin typeface="Arial"/>
                <a:ea typeface="Arial"/>
                <a:cs typeface="Arial"/>
                <a:sym typeface="Arial"/>
              </a:rPr>
              <a:t>A truly global ocean observing system that delivers the essential information needed for our sustainable development, safety, wellbeing and prosperity </a:t>
            </a:r>
            <a:endParaRPr b="1" i="0" sz="1400" u="none" cap="none" strike="noStrike">
              <a:solidFill>
                <a:schemeClr val="accent1"/>
              </a:solidFill>
              <a:latin typeface="Arial"/>
              <a:ea typeface="Arial"/>
              <a:cs typeface="Arial"/>
              <a:sym typeface="Arial"/>
            </a:endParaRPr>
          </a:p>
          <a:p>
            <a:pPr indent="0" lvl="2" marL="0" marR="0" rtl="0" algn="r">
              <a:lnSpc>
                <a:spcPct val="100000"/>
              </a:lnSpc>
              <a:spcBef>
                <a:spcPts val="2600"/>
              </a:spcBef>
              <a:spcAft>
                <a:spcPts val="0"/>
              </a:spcAft>
              <a:buClr>
                <a:schemeClr val="dk1"/>
              </a:buClr>
              <a:buSzPts val="1400"/>
              <a:buFont typeface="Arial"/>
              <a:buNone/>
            </a:pPr>
            <a:r>
              <a:t/>
            </a:r>
            <a:endParaRPr b="1" i="0" sz="1400" u="none" cap="none" strike="noStrike">
              <a:solidFill>
                <a:schemeClr val="lt2"/>
              </a:solidFill>
              <a:latin typeface="Arial"/>
              <a:ea typeface="Arial"/>
              <a:cs typeface="Arial"/>
              <a:sym typeface="Arial"/>
            </a:endParaRPr>
          </a:p>
        </p:txBody>
      </p:sp>
      <p:pic>
        <p:nvPicPr>
          <p:cNvPr id="922" name="Google Shape;922;g24f7cd5491d_0_774"/>
          <p:cNvPicPr preferRelativeResize="0"/>
          <p:nvPr/>
        </p:nvPicPr>
        <p:blipFill rotWithShape="1">
          <a:blip r:embed="rId4">
            <a:alphaModFix/>
          </a:blip>
          <a:srcRect b="0" l="0" r="0" t="0"/>
          <a:stretch/>
        </p:blipFill>
        <p:spPr>
          <a:xfrm>
            <a:off x="356039" y="217725"/>
            <a:ext cx="3760812" cy="4743552"/>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g24f7cd5491d_0_1332"/>
          <p:cNvSpPr txBox="1"/>
          <p:nvPr/>
        </p:nvSpPr>
        <p:spPr>
          <a:xfrm>
            <a:off x="521494" y="590702"/>
            <a:ext cx="4069800" cy="426300"/>
          </a:xfrm>
          <a:prstGeom prst="rect">
            <a:avLst/>
          </a:prstGeom>
          <a:noFill/>
          <a:ln>
            <a:noFill/>
          </a:ln>
        </p:spPr>
        <p:txBody>
          <a:bodyPr anchorCtr="0" anchor="t" bIns="0" lIns="0" spcFirstLastPara="1" rIns="0" wrap="square" tIns="0">
            <a:normAutofit/>
          </a:bodyPr>
          <a:lstStyle/>
          <a:p>
            <a:pPr indent="0" lvl="0" marL="0" marR="0" rtl="0" algn="l">
              <a:lnSpc>
                <a:spcPct val="85000"/>
              </a:lnSpc>
              <a:spcBef>
                <a:spcPts val="0"/>
              </a:spcBef>
              <a:spcAft>
                <a:spcPts val="0"/>
              </a:spcAft>
              <a:buClr>
                <a:srgbClr val="000000"/>
              </a:buClr>
              <a:buSzPts val="2700"/>
              <a:buFont typeface="Arial"/>
              <a:buNone/>
            </a:pPr>
            <a:r>
              <a:rPr b="1" lang="en" sz="2700">
                <a:solidFill>
                  <a:schemeClr val="accent1"/>
                </a:solidFill>
              </a:rPr>
              <a:t>OCG - interaction</a:t>
            </a:r>
            <a:endParaRPr b="0" i="0" sz="1100" u="none" cap="none" strike="noStrike">
              <a:solidFill>
                <a:srgbClr val="000000"/>
              </a:solidFill>
              <a:latin typeface="Arial"/>
              <a:ea typeface="Arial"/>
              <a:cs typeface="Arial"/>
              <a:sym typeface="Arial"/>
            </a:endParaRPr>
          </a:p>
        </p:txBody>
      </p:sp>
      <p:sp>
        <p:nvSpPr>
          <p:cNvPr id="928" name="Google Shape;928;g24f7cd5491d_0_1332"/>
          <p:cNvSpPr txBox="1"/>
          <p:nvPr/>
        </p:nvSpPr>
        <p:spPr>
          <a:xfrm>
            <a:off x="521494" y="1017077"/>
            <a:ext cx="3917400" cy="3462300"/>
          </a:xfrm>
          <a:prstGeom prst="rect">
            <a:avLst/>
          </a:prstGeom>
          <a:noFill/>
          <a:ln>
            <a:noFill/>
          </a:ln>
        </p:spPr>
        <p:txBody>
          <a:bodyPr anchorCtr="0" anchor="t" bIns="0" lIns="0" spcFirstLastPara="1" rIns="0" wrap="square" tIns="0">
            <a:noAutofit/>
          </a:bodyPr>
          <a:lstStyle/>
          <a:p>
            <a:pPr indent="0" lvl="0" marL="1371600" marR="0" rtl="0" algn="l">
              <a:lnSpc>
                <a:spcPct val="100000"/>
              </a:lnSpc>
              <a:spcBef>
                <a:spcPts val="2100"/>
              </a:spcBef>
              <a:spcAft>
                <a:spcPts val="0"/>
              </a:spcAft>
              <a:buNone/>
            </a:pPr>
            <a:r>
              <a:t/>
            </a:r>
            <a:endParaRPr sz="1500"/>
          </a:p>
          <a:p>
            <a:pPr indent="-241300" lvl="0" marL="342900" rtl="0" algn="l">
              <a:spcBef>
                <a:spcPts val="0"/>
              </a:spcBef>
              <a:spcAft>
                <a:spcPts val="0"/>
              </a:spcAft>
              <a:buClr>
                <a:schemeClr val="accent2"/>
              </a:buClr>
              <a:buSzPts val="1200"/>
              <a:buChar char="●"/>
            </a:pPr>
            <a:r>
              <a:rPr lang="en" sz="1500">
                <a:solidFill>
                  <a:schemeClr val="dk1"/>
                </a:solidFill>
              </a:rPr>
              <a:t>Standards</a:t>
            </a:r>
            <a:endParaRPr sz="1500">
              <a:solidFill>
                <a:schemeClr val="dk2"/>
              </a:solidFill>
            </a:endParaRPr>
          </a:p>
          <a:p>
            <a:pPr indent="-241300" lvl="0" marL="342900" rtl="0" algn="l">
              <a:spcBef>
                <a:spcPts val="0"/>
              </a:spcBef>
              <a:spcAft>
                <a:spcPts val="0"/>
              </a:spcAft>
              <a:buClr>
                <a:schemeClr val="accent2"/>
              </a:buClr>
              <a:buSzPts val="1200"/>
              <a:buChar char="●"/>
            </a:pPr>
            <a:r>
              <a:rPr lang="en" sz="1500">
                <a:solidFill>
                  <a:schemeClr val="dk1"/>
                </a:solidFill>
              </a:rPr>
              <a:t>Aggregation of demand</a:t>
            </a:r>
            <a:endParaRPr sz="1500">
              <a:solidFill>
                <a:schemeClr val="dk1"/>
              </a:solidFill>
            </a:endParaRPr>
          </a:p>
          <a:p>
            <a:pPr indent="-241300" lvl="0" marL="342900" rtl="0" algn="l">
              <a:spcBef>
                <a:spcPts val="0"/>
              </a:spcBef>
              <a:spcAft>
                <a:spcPts val="0"/>
              </a:spcAft>
              <a:buClr>
                <a:schemeClr val="accent2"/>
              </a:buClr>
              <a:buSzPts val="1200"/>
              <a:buChar char="●"/>
            </a:pPr>
            <a:r>
              <a:rPr lang="en" sz="1500">
                <a:solidFill>
                  <a:srgbClr val="00153E"/>
                </a:solidFill>
                <a:latin typeface="Roboto"/>
                <a:ea typeface="Roboto"/>
                <a:cs typeface="Roboto"/>
                <a:sym typeface="Roboto"/>
              </a:rPr>
              <a:t>Funding  for anticipation of market technology future needs - c-funding to de-risk</a:t>
            </a:r>
            <a:endParaRPr sz="1500">
              <a:solidFill>
                <a:srgbClr val="00153E"/>
              </a:solidFill>
              <a:latin typeface="Roboto"/>
              <a:ea typeface="Roboto"/>
              <a:cs typeface="Roboto"/>
              <a:sym typeface="Roboto"/>
            </a:endParaRPr>
          </a:p>
          <a:p>
            <a:pPr indent="-241300" lvl="0" marL="342900" rtl="0" algn="l">
              <a:spcBef>
                <a:spcPts val="0"/>
              </a:spcBef>
              <a:spcAft>
                <a:spcPts val="0"/>
              </a:spcAft>
              <a:buClr>
                <a:schemeClr val="accent2"/>
              </a:buClr>
              <a:buSzPts val="1200"/>
              <a:buChar char="●"/>
            </a:pPr>
            <a:r>
              <a:rPr lang="en" sz="1500">
                <a:solidFill>
                  <a:schemeClr val="dk1"/>
                </a:solidFill>
              </a:rPr>
              <a:t>Government sustained funding</a:t>
            </a:r>
            <a:endParaRPr sz="1500">
              <a:solidFill>
                <a:schemeClr val="dk1"/>
              </a:solidFill>
            </a:endParaRPr>
          </a:p>
          <a:p>
            <a:pPr indent="0" lvl="0" marL="0" rtl="0" algn="l">
              <a:spcBef>
                <a:spcPts val="0"/>
              </a:spcBef>
              <a:spcAft>
                <a:spcPts val="0"/>
              </a:spcAft>
              <a:buNone/>
            </a:pPr>
            <a:r>
              <a:t/>
            </a:r>
            <a:endParaRPr sz="1500"/>
          </a:p>
          <a:p>
            <a:pPr indent="-165100" lvl="3" marL="241300" marR="0" rtl="0" algn="l">
              <a:lnSpc>
                <a:spcPct val="100000"/>
              </a:lnSpc>
              <a:spcBef>
                <a:spcPts val="2100"/>
              </a:spcBef>
              <a:spcAft>
                <a:spcPts val="0"/>
              </a:spcAft>
              <a:buClr>
                <a:schemeClr val="accent2"/>
              </a:buClr>
              <a:buSzPts val="1200"/>
              <a:buFont typeface="Arial"/>
              <a:buNone/>
            </a:pPr>
            <a:r>
              <a:t/>
            </a:r>
            <a:endParaRPr b="0" i="0" sz="1400" u="none" cap="none" strike="noStrike">
              <a:solidFill>
                <a:schemeClr val="dk2"/>
              </a:solidFill>
              <a:latin typeface="Arial"/>
              <a:ea typeface="Arial"/>
              <a:cs typeface="Arial"/>
              <a:sym typeface="Arial"/>
            </a:endParaRPr>
          </a:p>
          <a:p>
            <a:pPr indent="-165100" lvl="0" marL="342900" marR="0" rtl="0" algn="ctr">
              <a:lnSpc>
                <a:spcPct val="100000"/>
              </a:lnSpc>
              <a:spcBef>
                <a:spcPts val="1300"/>
              </a:spcBef>
              <a:spcAft>
                <a:spcPts val="0"/>
              </a:spcAft>
              <a:buClr>
                <a:schemeClr val="dk2"/>
              </a:buClr>
              <a:buSzPts val="1200"/>
              <a:buFont typeface="Arial"/>
              <a:buNone/>
            </a:pPr>
            <a:r>
              <a:t/>
            </a:r>
            <a:endParaRPr b="0" i="1" sz="1300" u="none" cap="none" strike="noStrike">
              <a:solidFill>
                <a:schemeClr val="dk2"/>
              </a:solidFill>
              <a:latin typeface="Arial"/>
              <a:ea typeface="Arial"/>
              <a:cs typeface="Arial"/>
              <a:sym typeface="Arial"/>
            </a:endParaRPr>
          </a:p>
        </p:txBody>
      </p:sp>
      <p:pic>
        <p:nvPicPr>
          <p:cNvPr id="929" name="Google Shape;929;g24f7cd5491d_0_1332"/>
          <p:cNvPicPr preferRelativeResize="0"/>
          <p:nvPr/>
        </p:nvPicPr>
        <p:blipFill>
          <a:blip r:embed="rId3">
            <a:alphaModFix/>
          </a:blip>
          <a:stretch>
            <a:fillRect/>
          </a:stretch>
        </p:blipFill>
        <p:spPr>
          <a:xfrm>
            <a:off x="5281775" y="0"/>
            <a:ext cx="3917400" cy="5106593"/>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g24f7cd5491d_0_527"/>
          <p:cNvSpPr txBox="1"/>
          <p:nvPr>
            <p:ph type="title"/>
          </p:nvPr>
        </p:nvSpPr>
        <p:spPr>
          <a:xfrm>
            <a:off x="65314" y="102337"/>
            <a:ext cx="9013500" cy="34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300"/>
              <a:buNone/>
            </a:pPr>
            <a:r>
              <a:rPr lang="en"/>
              <a:t>Next Steps</a:t>
            </a:r>
            <a:endParaRPr/>
          </a:p>
        </p:txBody>
      </p:sp>
      <p:pic>
        <p:nvPicPr>
          <p:cNvPr id="935" name="Google Shape;935;g24f7cd5491d_0_527"/>
          <p:cNvPicPr preferRelativeResize="0"/>
          <p:nvPr/>
        </p:nvPicPr>
        <p:blipFill rotWithShape="1">
          <a:blip r:embed="rId3">
            <a:alphaModFix/>
          </a:blip>
          <a:srcRect b="0" l="0" r="0" t="0"/>
          <a:stretch/>
        </p:blipFill>
        <p:spPr>
          <a:xfrm>
            <a:off x="445155" y="3576846"/>
            <a:ext cx="2479971" cy="660100"/>
          </a:xfrm>
          <a:prstGeom prst="rect">
            <a:avLst/>
          </a:prstGeom>
          <a:noFill/>
          <a:ln>
            <a:noFill/>
          </a:ln>
        </p:spPr>
      </p:pic>
      <p:grpSp>
        <p:nvGrpSpPr>
          <p:cNvPr id="936" name="Google Shape;936;g24f7cd5491d_0_527"/>
          <p:cNvGrpSpPr/>
          <p:nvPr/>
        </p:nvGrpSpPr>
        <p:grpSpPr>
          <a:xfrm>
            <a:off x="464758" y="1192772"/>
            <a:ext cx="8260175" cy="2134793"/>
            <a:chOff x="464758" y="1964765"/>
            <a:chExt cx="8260175" cy="2134793"/>
          </a:xfrm>
        </p:grpSpPr>
        <p:sp>
          <p:nvSpPr>
            <p:cNvPr id="937" name="Google Shape;937;g24f7cd5491d_0_527"/>
            <p:cNvSpPr txBox="1"/>
            <p:nvPr/>
          </p:nvSpPr>
          <p:spPr>
            <a:xfrm>
              <a:off x="762575" y="1964765"/>
              <a:ext cx="2049300" cy="38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 sz="1300" u="none" cap="none" strike="noStrike">
                  <a:solidFill>
                    <a:schemeClr val="dk2"/>
                  </a:solidFill>
                  <a:latin typeface="Roboto"/>
                  <a:ea typeface="Roboto"/>
                  <a:cs typeface="Roboto"/>
                  <a:sym typeface="Roboto"/>
                </a:rPr>
                <a:t>18-20 April 2023</a:t>
              </a:r>
              <a:endParaRPr b="1" i="0" sz="1300" u="none" cap="none" strike="noStrike">
                <a:solidFill>
                  <a:schemeClr val="dk2"/>
                </a:solidFill>
                <a:latin typeface="Roboto"/>
                <a:ea typeface="Roboto"/>
                <a:cs typeface="Roboto"/>
                <a:sym typeface="Roboto"/>
              </a:endParaRPr>
            </a:p>
          </p:txBody>
        </p:sp>
        <p:sp>
          <p:nvSpPr>
            <p:cNvPr id="938" name="Google Shape;938;g24f7cd5491d_0_527"/>
            <p:cNvSpPr/>
            <p:nvPr/>
          </p:nvSpPr>
          <p:spPr>
            <a:xfrm flipH="1">
              <a:off x="720175" y="2347140"/>
              <a:ext cx="2268600" cy="143400"/>
            </a:xfrm>
            <a:prstGeom prst="parallelogram">
              <a:avLst>
                <a:gd fmla="val 96952"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9" name="Google Shape;939;g24f7cd5491d_0_527"/>
            <p:cNvSpPr/>
            <p:nvPr/>
          </p:nvSpPr>
          <p:spPr>
            <a:xfrm>
              <a:off x="720325" y="2500965"/>
              <a:ext cx="2268600" cy="143400"/>
            </a:xfrm>
            <a:prstGeom prst="parallelogram">
              <a:avLst>
                <a:gd fmla="val 96952"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g24f7cd5491d_0_527"/>
            <p:cNvSpPr/>
            <p:nvPr/>
          </p:nvSpPr>
          <p:spPr>
            <a:xfrm flipH="1">
              <a:off x="2862825" y="2347865"/>
              <a:ext cx="2436900" cy="143400"/>
            </a:xfrm>
            <a:prstGeom prst="parallelogram">
              <a:avLst>
                <a:gd fmla="val 96952" name="adj"/>
              </a:avLst>
            </a:prstGeom>
            <a:solidFill>
              <a:srgbClr val="0C5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1" name="Google Shape;941;g24f7cd5491d_0_527"/>
            <p:cNvSpPr/>
            <p:nvPr/>
          </p:nvSpPr>
          <p:spPr>
            <a:xfrm>
              <a:off x="2862875" y="2501690"/>
              <a:ext cx="2436900" cy="143400"/>
            </a:xfrm>
            <a:prstGeom prst="parallelogram">
              <a:avLst>
                <a:gd fmla="val 96952" name="adj"/>
              </a:avLst>
            </a:prstGeom>
            <a:solidFill>
              <a:srgbClr val="0C5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g24f7cd5491d_0_527"/>
            <p:cNvSpPr/>
            <p:nvPr/>
          </p:nvSpPr>
          <p:spPr>
            <a:xfrm flipH="1">
              <a:off x="5176769" y="2347154"/>
              <a:ext cx="1834800" cy="143400"/>
            </a:xfrm>
            <a:prstGeom prst="parallelogram">
              <a:avLst>
                <a:gd fmla="val 96952" name="adj"/>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3" name="Google Shape;943;g24f7cd5491d_0_527"/>
            <p:cNvSpPr/>
            <p:nvPr/>
          </p:nvSpPr>
          <p:spPr>
            <a:xfrm>
              <a:off x="5176869" y="2500978"/>
              <a:ext cx="1834800" cy="143400"/>
            </a:xfrm>
            <a:prstGeom prst="parallelogram">
              <a:avLst>
                <a:gd fmla="val 96952" name="adj"/>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g24f7cd5491d_0_527"/>
            <p:cNvSpPr/>
            <p:nvPr/>
          </p:nvSpPr>
          <p:spPr>
            <a:xfrm flipH="1">
              <a:off x="6890033" y="2347143"/>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5" name="Google Shape;945;g24f7cd5491d_0_527"/>
            <p:cNvSpPr/>
            <p:nvPr/>
          </p:nvSpPr>
          <p:spPr>
            <a:xfrm>
              <a:off x="6890133" y="2500967"/>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6" name="Google Shape;946;g24f7cd5491d_0_527"/>
            <p:cNvPicPr preferRelativeResize="0"/>
            <p:nvPr/>
          </p:nvPicPr>
          <p:blipFill rotWithShape="1">
            <a:blip r:embed="rId4">
              <a:alphaModFix/>
            </a:blip>
            <a:srcRect b="28140" l="0" r="0" t="0"/>
            <a:stretch/>
          </p:blipFill>
          <p:spPr>
            <a:xfrm>
              <a:off x="835058" y="2560239"/>
              <a:ext cx="1622699" cy="821145"/>
            </a:xfrm>
            <a:prstGeom prst="rect">
              <a:avLst/>
            </a:prstGeom>
            <a:noFill/>
            <a:ln>
              <a:noFill/>
            </a:ln>
          </p:spPr>
        </p:pic>
        <p:sp>
          <p:nvSpPr>
            <p:cNvPr id="947" name="Google Shape;947;g24f7cd5491d_0_527"/>
            <p:cNvSpPr txBox="1"/>
            <p:nvPr/>
          </p:nvSpPr>
          <p:spPr>
            <a:xfrm>
              <a:off x="2925125" y="1964765"/>
              <a:ext cx="2268600" cy="38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 sz="1300" u="none" cap="none" strike="noStrike">
                  <a:solidFill>
                    <a:schemeClr val="dk2"/>
                  </a:solidFill>
                  <a:latin typeface="Roboto"/>
                  <a:ea typeface="Roboto"/>
                  <a:cs typeface="Roboto"/>
                  <a:sym typeface="Roboto"/>
                </a:rPr>
                <a:t>Summer 2023</a:t>
              </a:r>
              <a:endParaRPr b="1" i="0" sz="1300" u="none" cap="none" strike="noStrike">
                <a:solidFill>
                  <a:schemeClr val="dk2"/>
                </a:solidFill>
                <a:latin typeface="Roboto"/>
                <a:ea typeface="Roboto"/>
                <a:cs typeface="Roboto"/>
                <a:sym typeface="Roboto"/>
              </a:endParaRPr>
            </a:p>
          </p:txBody>
        </p:sp>
        <p:sp>
          <p:nvSpPr>
            <p:cNvPr id="948" name="Google Shape;948;g24f7cd5491d_0_527"/>
            <p:cNvSpPr txBox="1"/>
            <p:nvPr/>
          </p:nvSpPr>
          <p:spPr>
            <a:xfrm>
              <a:off x="5282875" y="1964765"/>
              <a:ext cx="1622700" cy="38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 sz="1300" u="none" cap="none" strike="noStrike">
                  <a:solidFill>
                    <a:schemeClr val="dk2"/>
                  </a:solidFill>
                  <a:latin typeface="Roboto"/>
                  <a:ea typeface="Roboto"/>
                  <a:cs typeface="Roboto"/>
                  <a:sym typeface="Roboto"/>
                </a:rPr>
                <a:t>Fall 2023</a:t>
              </a:r>
              <a:endParaRPr b="1" i="0" sz="1300" u="none" cap="none" strike="noStrike">
                <a:solidFill>
                  <a:schemeClr val="dk2"/>
                </a:solidFill>
                <a:latin typeface="Roboto"/>
                <a:ea typeface="Roboto"/>
                <a:cs typeface="Roboto"/>
                <a:sym typeface="Roboto"/>
              </a:endParaRPr>
            </a:p>
          </p:txBody>
        </p:sp>
        <p:sp>
          <p:nvSpPr>
            <p:cNvPr id="949" name="Google Shape;949;g24f7cd5491d_0_527"/>
            <p:cNvSpPr txBox="1"/>
            <p:nvPr/>
          </p:nvSpPr>
          <p:spPr>
            <a:xfrm>
              <a:off x="2916225" y="2736265"/>
              <a:ext cx="2100300" cy="383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dk1"/>
                  </a:solidFill>
                  <a:latin typeface="Roboto"/>
                  <a:ea typeface="Roboto"/>
                  <a:cs typeface="Roboto"/>
                  <a:sym typeface="Roboto"/>
                </a:rPr>
                <a:t>Community engagement</a:t>
              </a:r>
              <a:endParaRPr b="1" i="0" sz="1300" u="none" cap="none" strike="noStrike">
                <a:solidFill>
                  <a:schemeClr val="dk1"/>
                </a:solidFill>
                <a:latin typeface="Roboto"/>
                <a:ea typeface="Roboto"/>
                <a:cs typeface="Roboto"/>
                <a:sym typeface="Roboto"/>
              </a:endParaRPr>
            </a:p>
          </p:txBody>
        </p:sp>
        <p:sp>
          <p:nvSpPr>
            <p:cNvPr id="950" name="Google Shape;950;g24f7cd5491d_0_527"/>
            <p:cNvSpPr txBox="1"/>
            <p:nvPr/>
          </p:nvSpPr>
          <p:spPr>
            <a:xfrm>
              <a:off x="2925125" y="3029015"/>
              <a:ext cx="2184900" cy="84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Roboto"/>
                  <a:ea typeface="Roboto"/>
                  <a:cs typeface="Roboto"/>
                  <a:sym typeface="Roboto"/>
                </a:rPr>
                <a:t>May-Aug to prioritize recommendations and near, mid-term activities</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951" name="Google Shape;951;g24f7cd5491d_0_527"/>
            <p:cNvSpPr txBox="1"/>
            <p:nvPr/>
          </p:nvSpPr>
          <p:spPr>
            <a:xfrm>
              <a:off x="5240525" y="2736265"/>
              <a:ext cx="1505100" cy="625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dk1"/>
                  </a:solidFill>
                  <a:latin typeface="Roboto"/>
                  <a:ea typeface="Roboto"/>
                  <a:cs typeface="Roboto"/>
                  <a:sym typeface="Roboto"/>
                </a:rPr>
                <a:t>Final Synthesis Report</a:t>
              </a:r>
              <a:endParaRPr b="1" i="0" sz="1300" u="none" cap="none" strike="noStrike">
                <a:solidFill>
                  <a:schemeClr val="dk1"/>
                </a:solidFill>
                <a:latin typeface="Roboto"/>
                <a:ea typeface="Roboto"/>
                <a:cs typeface="Roboto"/>
                <a:sym typeface="Roboto"/>
              </a:endParaRPr>
            </a:p>
          </p:txBody>
        </p:sp>
        <p:sp>
          <p:nvSpPr>
            <p:cNvPr id="952" name="Google Shape;952;g24f7cd5491d_0_527"/>
            <p:cNvSpPr txBox="1"/>
            <p:nvPr/>
          </p:nvSpPr>
          <p:spPr>
            <a:xfrm>
              <a:off x="6969625" y="2736265"/>
              <a:ext cx="1505100" cy="625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dk1"/>
                  </a:solidFill>
                  <a:latin typeface="Roboto"/>
                  <a:ea typeface="Roboto"/>
                  <a:cs typeface="Roboto"/>
                  <a:sym typeface="Roboto"/>
                </a:rPr>
                <a:t>Build a Vibrant Ocean Enterprise</a:t>
              </a:r>
              <a:endParaRPr b="1" i="0" sz="1300" u="none" cap="none" strike="noStrike">
                <a:solidFill>
                  <a:schemeClr val="dk1"/>
                </a:solidFill>
                <a:latin typeface="Roboto"/>
                <a:ea typeface="Roboto"/>
                <a:cs typeface="Roboto"/>
                <a:sym typeface="Roboto"/>
              </a:endParaRPr>
            </a:p>
          </p:txBody>
        </p:sp>
        <p:sp>
          <p:nvSpPr>
            <p:cNvPr id="953" name="Google Shape;953;g24f7cd5491d_0_527"/>
            <p:cNvSpPr txBox="1"/>
            <p:nvPr/>
          </p:nvSpPr>
          <p:spPr>
            <a:xfrm>
              <a:off x="464758" y="3637858"/>
              <a:ext cx="246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Roboto"/>
                  <a:ea typeface="Roboto"/>
                  <a:cs typeface="Roboto"/>
                  <a:sym typeface="Roboto"/>
                </a:rPr>
                <a:t>Focus Sessions: Help us Realize a Robust Ocean Enterprise </a:t>
              </a:r>
              <a:endParaRPr/>
            </a:p>
          </p:txBody>
        </p:sp>
      </p:grpSp>
      <p:pic>
        <p:nvPicPr>
          <p:cNvPr id="954" name="Google Shape;954;g24f7cd5491d_0_527"/>
          <p:cNvPicPr preferRelativeResize="0"/>
          <p:nvPr/>
        </p:nvPicPr>
        <p:blipFill rotWithShape="1">
          <a:blip r:embed="rId5">
            <a:alphaModFix/>
          </a:blip>
          <a:srcRect b="0" l="0" r="0" t="0"/>
          <a:stretch/>
        </p:blipFill>
        <p:spPr>
          <a:xfrm>
            <a:off x="3081998" y="3197698"/>
            <a:ext cx="1546399" cy="18026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5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1"/>
          <p:cNvSpPr txBox="1"/>
          <p:nvPr>
            <p:ph type="title"/>
          </p:nvPr>
        </p:nvSpPr>
        <p:spPr>
          <a:xfrm>
            <a:off x="615325" y="1670450"/>
            <a:ext cx="4477500" cy="4959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 sz="2100"/>
              <a:t>Collaboration between </a:t>
            </a:r>
            <a:r>
              <a:rPr lang="en" sz="2100">
                <a:solidFill>
                  <a:schemeClr val="accent2"/>
                </a:solidFill>
              </a:rPr>
              <a:t>science, the private sector and governments</a:t>
            </a:r>
            <a:r>
              <a:rPr lang="en" sz="2100"/>
              <a:t> is key to propel development of the technologies we need.</a:t>
            </a:r>
            <a:endParaRPr sz="2100"/>
          </a:p>
        </p:txBody>
      </p:sp>
      <p:pic>
        <p:nvPicPr>
          <p:cNvPr id="960" name="Google Shape;960;p11"/>
          <p:cNvPicPr preferRelativeResize="0"/>
          <p:nvPr>
            <p:ph idx="2" type="pic"/>
          </p:nvPr>
        </p:nvPicPr>
        <p:blipFill rotWithShape="1">
          <a:blip r:embed="rId3">
            <a:alphaModFix/>
          </a:blip>
          <a:srcRect b="208" l="7528" r="48205" t="-210"/>
          <a:stretch/>
        </p:blipFill>
        <p:spPr>
          <a:xfrm>
            <a:off x="5346250" y="-29700"/>
            <a:ext cx="3797749" cy="5202926"/>
          </a:xfrm>
          <a:prstGeom prst="rect">
            <a:avLst/>
          </a:prstGeom>
          <a:noFill/>
          <a:ln>
            <a:noFill/>
          </a:ln>
        </p:spPr>
      </p:pic>
      <p:pic>
        <p:nvPicPr>
          <p:cNvPr id="961" name="Google Shape;961;p11"/>
          <p:cNvPicPr preferRelativeResize="0"/>
          <p:nvPr/>
        </p:nvPicPr>
        <p:blipFill rotWithShape="1">
          <a:blip r:embed="rId4">
            <a:alphaModFix/>
          </a:blip>
          <a:srcRect b="0" l="0" r="0" t="0"/>
          <a:stretch/>
        </p:blipFill>
        <p:spPr>
          <a:xfrm>
            <a:off x="3738775" y="3123187"/>
            <a:ext cx="1130125" cy="1130125"/>
          </a:xfrm>
          <a:prstGeom prst="rect">
            <a:avLst/>
          </a:prstGeom>
          <a:noFill/>
          <a:ln>
            <a:noFill/>
          </a:ln>
        </p:spPr>
      </p:pic>
      <p:sp>
        <p:nvSpPr>
          <p:cNvPr id="962" name="Google Shape;962;p11"/>
          <p:cNvSpPr txBox="1"/>
          <p:nvPr/>
        </p:nvSpPr>
        <p:spPr>
          <a:xfrm>
            <a:off x="540550" y="3332300"/>
            <a:ext cx="2387100" cy="7119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800"/>
              </a:spcBef>
              <a:spcAft>
                <a:spcPts val="0"/>
              </a:spcAft>
              <a:buClr>
                <a:srgbClr val="000000"/>
              </a:buClr>
              <a:buSzPts val="1300"/>
              <a:buFont typeface="Arial"/>
              <a:buNone/>
            </a:pPr>
            <a:r>
              <a:rPr b="0" i="0" lang="en" sz="1300" u="none" cap="none" strike="noStrike">
                <a:solidFill>
                  <a:schemeClr val="dk2"/>
                </a:solidFill>
                <a:latin typeface="Arial"/>
                <a:ea typeface="Arial"/>
                <a:cs typeface="Arial"/>
                <a:sym typeface="Arial"/>
              </a:rPr>
              <a:t>Discover the Dialogues with Industry Background Paper, </a:t>
            </a:r>
            <a:br>
              <a:rPr b="0" i="0" lang="en" sz="1300" u="none" cap="none" strike="noStrike">
                <a:solidFill>
                  <a:schemeClr val="dk2"/>
                </a:solidFill>
                <a:latin typeface="Arial"/>
                <a:ea typeface="Arial"/>
                <a:cs typeface="Arial"/>
                <a:sym typeface="Arial"/>
              </a:rPr>
            </a:br>
            <a:r>
              <a:rPr b="0" i="0" lang="en" sz="1300" u="none" cap="none" strike="noStrike">
                <a:solidFill>
                  <a:schemeClr val="dk2"/>
                </a:solidFill>
                <a:latin typeface="Arial"/>
                <a:ea typeface="Arial"/>
                <a:cs typeface="Arial"/>
                <a:sym typeface="Arial"/>
              </a:rPr>
              <a:t>4 Dialogue reports and draft Synthesis Report here</a:t>
            </a:r>
            <a:endParaRPr b="0" i="0" sz="1300" u="none" cap="none" strike="noStrike">
              <a:solidFill>
                <a:schemeClr val="dk2"/>
              </a:solidFill>
              <a:latin typeface="Arial"/>
              <a:ea typeface="Arial"/>
              <a:cs typeface="Arial"/>
              <a:sym typeface="Arial"/>
            </a:endParaRPr>
          </a:p>
        </p:txBody>
      </p:sp>
      <p:sp>
        <p:nvSpPr>
          <p:cNvPr id="963" name="Google Shape;963;p11"/>
          <p:cNvSpPr/>
          <p:nvPr/>
        </p:nvSpPr>
        <p:spPr>
          <a:xfrm>
            <a:off x="2984738" y="3535100"/>
            <a:ext cx="696900" cy="306300"/>
          </a:xfrm>
          <a:prstGeom prst="rightArrow">
            <a:avLst>
              <a:gd fmla="val 50000" name="adj1"/>
              <a:gd fmla="val 50000" name="adj2"/>
            </a:avLst>
          </a:prstGeom>
          <a:solidFill>
            <a:srgbClr val="ED7D31"/>
          </a:solidFill>
          <a:ln cap="flat" cmpd="sng" w="9525">
            <a:solidFill>
              <a:srgbClr val="ED7D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4" name="Google Shape;964;p11"/>
          <p:cNvPicPr preferRelativeResize="0"/>
          <p:nvPr/>
        </p:nvPicPr>
        <p:blipFill rotWithShape="1">
          <a:blip r:embed="rId5">
            <a:alphaModFix/>
          </a:blip>
          <a:srcRect b="0" l="0" r="0" t="0"/>
          <a:stretch/>
        </p:blipFill>
        <p:spPr>
          <a:xfrm>
            <a:off x="276075" y="-29874"/>
            <a:ext cx="4010501" cy="2005251"/>
          </a:xfrm>
          <a:prstGeom prst="rect">
            <a:avLst/>
          </a:prstGeom>
          <a:noFill/>
          <a:ln>
            <a:noFill/>
          </a:ln>
        </p:spPr>
      </p:pic>
      <p:sp>
        <p:nvSpPr>
          <p:cNvPr id="965" name="Google Shape;965;p1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accent1"/>
              </a:buClr>
              <a:buSzPts val="8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g24f7cd5491d_0_1068"/>
          <p:cNvSpPr txBox="1"/>
          <p:nvPr>
            <p:ph type="ctrTitle"/>
          </p:nvPr>
        </p:nvSpPr>
        <p:spPr>
          <a:xfrm>
            <a:off x="451092" y="2141101"/>
            <a:ext cx="30555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
              <a:t>Thank you</a:t>
            </a:r>
            <a:endParaRPr/>
          </a:p>
        </p:txBody>
      </p:sp>
      <p:sp>
        <p:nvSpPr>
          <p:cNvPr id="971" name="Google Shape;971;g24f7cd5491d_0_1068"/>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lang="en"/>
              <a:t>goosocean.org</a:t>
            </a:r>
            <a:endParaRPr/>
          </a:p>
        </p:txBody>
      </p:sp>
      <p:pic>
        <p:nvPicPr>
          <p:cNvPr descr="A picture containing swimming, ocean floor&#10;&#10;Description automatically generated" id="972" name="Google Shape;972;g24f7cd5491d_0_1068"/>
          <p:cNvPicPr preferRelativeResize="0"/>
          <p:nvPr/>
        </p:nvPicPr>
        <p:blipFill rotWithShape="1">
          <a:blip r:embed="rId3">
            <a:alphaModFix/>
          </a:blip>
          <a:srcRect b="-735" l="0" r="9140" t="-80"/>
          <a:stretch/>
        </p:blipFill>
        <p:spPr>
          <a:xfrm>
            <a:off x="3752469" y="166812"/>
            <a:ext cx="2914002" cy="4843848"/>
          </a:xfrm>
          <a:prstGeom prst="rect">
            <a:avLst/>
          </a:prstGeom>
          <a:noFill/>
          <a:ln>
            <a:noFill/>
          </a:ln>
        </p:spPr>
      </p:pic>
      <p:pic>
        <p:nvPicPr>
          <p:cNvPr id="973" name="Google Shape;973;g24f7cd5491d_0_1068"/>
          <p:cNvPicPr preferRelativeResize="0"/>
          <p:nvPr/>
        </p:nvPicPr>
        <p:blipFill rotWithShape="1">
          <a:blip r:embed="rId4">
            <a:alphaModFix/>
          </a:blip>
          <a:srcRect b="8185" l="0" r="0" t="7426"/>
          <a:stretch/>
        </p:blipFill>
        <p:spPr>
          <a:xfrm>
            <a:off x="6760773" y="175293"/>
            <a:ext cx="2383225" cy="1634096"/>
          </a:xfrm>
          <a:prstGeom prst="rect">
            <a:avLst/>
          </a:prstGeom>
          <a:noFill/>
          <a:ln>
            <a:noFill/>
          </a:ln>
        </p:spPr>
      </p:pic>
      <p:pic>
        <p:nvPicPr>
          <p:cNvPr descr="A picture containing person&#10;&#10;Description automatically generated" id="974" name="Google Shape;974;g24f7cd5491d_0_1068"/>
          <p:cNvPicPr preferRelativeResize="0"/>
          <p:nvPr/>
        </p:nvPicPr>
        <p:blipFill rotWithShape="1">
          <a:blip r:embed="rId5">
            <a:alphaModFix/>
          </a:blip>
          <a:srcRect b="9017" l="0" r="0" t="1871"/>
          <a:stretch/>
        </p:blipFill>
        <p:spPr>
          <a:xfrm>
            <a:off x="6760774" y="1930655"/>
            <a:ext cx="2383231" cy="1316736"/>
          </a:xfrm>
          <a:prstGeom prst="rect">
            <a:avLst/>
          </a:prstGeom>
          <a:noFill/>
          <a:ln>
            <a:noFill/>
          </a:ln>
        </p:spPr>
      </p:pic>
      <p:pic>
        <p:nvPicPr>
          <p:cNvPr descr="A picture containing sky, outdoor, snow, seal&#10;&#10;Description automatically generated" id="975" name="Google Shape;975;g24f7cd5491d_0_1068"/>
          <p:cNvPicPr preferRelativeResize="0"/>
          <p:nvPr/>
        </p:nvPicPr>
        <p:blipFill rotWithShape="1">
          <a:blip r:embed="rId6">
            <a:alphaModFix/>
          </a:blip>
          <a:srcRect b="-1087" l="0" r="0" t="9663"/>
          <a:stretch/>
        </p:blipFill>
        <p:spPr>
          <a:xfrm>
            <a:off x="6760773" y="3365006"/>
            <a:ext cx="2383225" cy="1634094"/>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pic>
        <p:nvPicPr>
          <p:cNvPr id="980" name="Google Shape;980;g24f7cd5491d_0_1466"/>
          <p:cNvPicPr preferRelativeResize="0"/>
          <p:nvPr/>
        </p:nvPicPr>
        <p:blipFill rotWithShape="1">
          <a:blip r:embed="rId3">
            <a:alphaModFix/>
          </a:blip>
          <a:srcRect b="34018" l="8012" r="8695" t="14817"/>
          <a:stretch/>
        </p:blipFill>
        <p:spPr>
          <a:xfrm>
            <a:off x="0" y="777079"/>
            <a:ext cx="5366812" cy="4267884"/>
          </a:xfrm>
          <a:prstGeom prst="rect">
            <a:avLst/>
          </a:prstGeom>
          <a:noFill/>
          <a:ln>
            <a:noFill/>
          </a:ln>
        </p:spPr>
      </p:pic>
      <p:sp>
        <p:nvSpPr>
          <p:cNvPr id="981" name="Google Shape;981;g24f7cd5491d_0_1466"/>
          <p:cNvSpPr txBox="1"/>
          <p:nvPr>
            <p:ph type="title"/>
          </p:nvPr>
        </p:nvSpPr>
        <p:spPr>
          <a:xfrm>
            <a:off x="2313992" y="98538"/>
            <a:ext cx="6768900" cy="3831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Arial"/>
              <a:buNone/>
            </a:pPr>
            <a:r>
              <a:rPr lang="en"/>
              <a:t>Market Components &amp; Benefits</a:t>
            </a:r>
            <a:endParaRPr/>
          </a:p>
        </p:txBody>
      </p:sp>
      <p:sp>
        <p:nvSpPr>
          <p:cNvPr id="982" name="Google Shape;982;g24f7cd5491d_0_1466"/>
          <p:cNvSpPr/>
          <p:nvPr/>
        </p:nvSpPr>
        <p:spPr>
          <a:xfrm>
            <a:off x="223239" y="4602219"/>
            <a:ext cx="4709100" cy="396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83" name="Google Shape;983;g24f7cd5491d_0_1466"/>
          <p:cNvPicPr preferRelativeResize="0"/>
          <p:nvPr/>
        </p:nvPicPr>
        <p:blipFill rotWithShape="1">
          <a:blip r:embed="rId3">
            <a:alphaModFix/>
          </a:blip>
          <a:srcRect b="23894" l="8012" r="8695" t="65813"/>
          <a:stretch/>
        </p:blipFill>
        <p:spPr>
          <a:xfrm>
            <a:off x="-37325" y="4411314"/>
            <a:ext cx="5441463" cy="870354"/>
          </a:xfrm>
          <a:prstGeom prst="rect">
            <a:avLst/>
          </a:prstGeom>
          <a:noFill/>
          <a:ln>
            <a:noFill/>
          </a:ln>
        </p:spPr>
      </p:pic>
      <p:sp>
        <p:nvSpPr>
          <p:cNvPr id="984" name="Google Shape;984;g24f7cd5491d_0_1466"/>
          <p:cNvSpPr txBox="1"/>
          <p:nvPr/>
        </p:nvSpPr>
        <p:spPr>
          <a:xfrm>
            <a:off x="5299816" y="1240391"/>
            <a:ext cx="3701400" cy="3285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rgbClr val="001E4C"/>
                </a:solidFill>
                <a:latin typeface="Roboto"/>
                <a:ea typeface="Roboto"/>
                <a:cs typeface="Roboto"/>
                <a:sym typeface="Roboto"/>
              </a:rPr>
              <a:t>A mature market across the value chain would:</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Have more </a:t>
            </a:r>
            <a:r>
              <a:rPr b="1" i="0" lang="en" sz="1300" u="none" cap="none" strike="noStrike">
                <a:solidFill>
                  <a:srgbClr val="001E4C"/>
                </a:solidFill>
                <a:latin typeface="Roboto"/>
                <a:ea typeface="Roboto"/>
                <a:cs typeface="Roboto"/>
                <a:sym typeface="Roboto"/>
              </a:rPr>
              <a:t>clarity</a:t>
            </a:r>
            <a:r>
              <a:rPr b="0" i="0" lang="en" sz="1300" u="none" cap="none" strike="noStrike">
                <a:solidFill>
                  <a:srgbClr val="001E4C"/>
                </a:solidFill>
                <a:latin typeface="Roboto"/>
                <a:ea typeface="Roboto"/>
                <a:cs typeface="Roboto"/>
                <a:sym typeface="Roboto"/>
              </a:rPr>
              <a:t> and </a:t>
            </a:r>
            <a:r>
              <a:rPr b="1" i="0" lang="en" sz="1300" u="none" cap="none" strike="noStrike">
                <a:solidFill>
                  <a:srgbClr val="001E4C"/>
                </a:solidFill>
                <a:latin typeface="Roboto"/>
                <a:ea typeface="Roboto"/>
                <a:cs typeface="Roboto"/>
                <a:sym typeface="Roboto"/>
              </a:rPr>
              <a:t>planning capacity</a:t>
            </a:r>
            <a:r>
              <a:rPr b="0" i="0" lang="en" sz="1300" u="none" cap="none" strike="noStrike">
                <a:solidFill>
                  <a:srgbClr val="001E4C"/>
                </a:solidFill>
                <a:latin typeface="Roboto"/>
                <a:ea typeface="Roboto"/>
                <a:cs typeface="Roboto"/>
                <a:sym typeface="Roboto"/>
              </a:rPr>
              <a:t>; </a:t>
            </a:r>
            <a:r>
              <a:rPr b="1" i="0" lang="en" sz="1300" u="none" cap="none" strike="noStrike">
                <a:solidFill>
                  <a:srgbClr val="001E4C"/>
                </a:solidFill>
                <a:latin typeface="Roboto"/>
                <a:ea typeface="Roboto"/>
                <a:cs typeface="Roboto"/>
                <a:sym typeface="Roboto"/>
              </a:rPr>
              <a:t>growth</a:t>
            </a:r>
            <a:r>
              <a:rPr b="0" i="0" lang="en" sz="1300" u="none" cap="none" strike="noStrike">
                <a:solidFill>
                  <a:srgbClr val="001E4C"/>
                </a:solidFill>
                <a:latin typeface="Roboto"/>
                <a:ea typeface="Roboto"/>
                <a:cs typeface="Roboto"/>
                <a:sym typeface="Roboto"/>
              </a:rPr>
              <a:t> and more industrial </a:t>
            </a:r>
            <a:r>
              <a:rPr b="1" i="0" lang="en" sz="1300" u="none" cap="none" strike="noStrike">
                <a:solidFill>
                  <a:srgbClr val="001E4C"/>
                </a:solidFill>
                <a:latin typeface="Roboto"/>
                <a:ea typeface="Roboto"/>
                <a:cs typeface="Roboto"/>
                <a:sym typeface="Roboto"/>
              </a:rPr>
              <a:t>engagement</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Show enhanced manufacturing </a:t>
            </a:r>
            <a:r>
              <a:rPr b="1" i="0" lang="en" sz="1300" u="none" cap="none" strike="noStrike">
                <a:solidFill>
                  <a:srgbClr val="001E4C"/>
                </a:solidFill>
                <a:latin typeface="Roboto"/>
                <a:ea typeface="Roboto"/>
                <a:cs typeface="Roboto"/>
                <a:sym typeface="Roboto"/>
              </a:rPr>
              <a:t>efficiency</a:t>
            </a:r>
            <a:r>
              <a:rPr b="0" i="0" lang="en" sz="1300" u="none" cap="none" strike="noStrike">
                <a:solidFill>
                  <a:srgbClr val="001E4C"/>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Foster demand for technological/service and spur faster </a:t>
            </a:r>
            <a:r>
              <a:rPr b="1" i="0" lang="en" sz="1300" u="none" cap="none" strike="noStrike">
                <a:solidFill>
                  <a:srgbClr val="001E4C"/>
                </a:solidFill>
                <a:latin typeface="Roboto"/>
                <a:ea typeface="Roboto"/>
                <a:cs typeface="Roboto"/>
                <a:sym typeface="Roboto"/>
              </a:rPr>
              <a:t>innovation</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Lead to a </a:t>
            </a:r>
            <a:r>
              <a:rPr b="1" i="0" lang="en" sz="1300" u="none" cap="none" strike="noStrike">
                <a:solidFill>
                  <a:srgbClr val="001E4C"/>
                </a:solidFill>
                <a:latin typeface="Roboto"/>
                <a:ea typeface="Roboto"/>
                <a:cs typeface="Roboto"/>
                <a:sym typeface="Roboto"/>
              </a:rPr>
              <a:t>drop in cost </a:t>
            </a:r>
            <a:r>
              <a:rPr b="0" i="0" lang="en" sz="1300" u="none" cap="none" strike="noStrike">
                <a:solidFill>
                  <a:srgbClr val="001E4C"/>
                </a:solidFill>
                <a:latin typeface="Roboto"/>
                <a:ea typeface="Roboto"/>
                <a:cs typeface="Roboto"/>
                <a:sym typeface="Roboto"/>
              </a:rPr>
              <a:t>for data and more </a:t>
            </a:r>
            <a:r>
              <a:rPr b="1" i="0" lang="en" sz="1300" u="none" cap="none" strike="noStrike">
                <a:solidFill>
                  <a:srgbClr val="001E4C"/>
                </a:solidFill>
                <a:latin typeface="Roboto"/>
                <a:ea typeface="Roboto"/>
                <a:cs typeface="Roboto"/>
                <a:sym typeface="Roboto"/>
              </a:rPr>
              <a:t>targeted</a:t>
            </a:r>
            <a:r>
              <a:rPr b="0" i="0" lang="en" sz="1300" u="none" cap="none" strike="noStrike">
                <a:solidFill>
                  <a:srgbClr val="001E4C"/>
                </a:solidFill>
                <a:latin typeface="Roboto"/>
                <a:ea typeface="Roboto"/>
                <a:cs typeface="Roboto"/>
                <a:sym typeface="Roboto"/>
              </a:rPr>
              <a:t> products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Enhance the </a:t>
            </a:r>
            <a:r>
              <a:rPr b="1" i="0" lang="en" sz="1300" u="none" cap="none" strike="noStrike">
                <a:solidFill>
                  <a:srgbClr val="001E4C"/>
                </a:solidFill>
                <a:latin typeface="Roboto"/>
                <a:ea typeface="Roboto"/>
                <a:cs typeface="Roboto"/>
                <a:sym typeface="Roboto"/>
              </a:rPr>
              <a:t>data flow </a:t>
            </a:r>
            <a:r>
              <a:rPr b="0" i="0" lang="en" sz="1300" u="none" cap="none" strike="noStrike">
                <a:solidFill>
                  <a:srgbClr val="001E4C"/>
                </a:solidFill>
                <a:latin typeface="Roboto"/>
                <a:ea typeface="Roboto"/>
                <a:cs typeface="Roboto"/>
                <a:sym typeface="Roboto"/>
              </a:rPr>
              <a:t>and enable </a:t>
            </a:r>
            <a:r>
              <a:rPr b="1" i="0" lang="en" sz="1300" u="none" cap="none" strike="noStrike">
                <a:solidFill>
                  <a:srgbClr val="001E4C"/>
                </a:solidFill>
                <a:latin typeface="Roboto"/>
                <a:ea typeface="Roboto"/>
                <a:cs typeface="Roboto"/>
                <a:sym typeface="Roboto"/>
              </a:rPr>
              <a:t>information products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60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Increase in </a:t>
            </a:r>
            <a:r>
              <a:rPr b="1" i="0" lang="en" sz="1300" u="none" cap="none" strike="noStrike">
                <a:solidFill>
                  <a:srgbClr val="001E4C"/>
                </a:solidFill>
                <a:latin typeface="Roboto"/>
                <a:ea typeface="Roboto"/>
                <a:cs typeface="Roboto"/>
                <a:sym typeface="Roboto"/>
              </a:rPr>
              <a:t>sustained ocean observing </a:t>
            </a:r>
            <a:r>
              <a:rPr b="0" i="0" lang="en" sz="1300" u="none" cap="none" strike="noStrike">
                <a:solidFill>
                  <a:srgbClr val="001E4C"/>
                </a:solidFill>
                <a:latin typeface="Roboto"/>
                <a:ea typeface="Roboto"/>
                <a:cs typeface="Roboto"/>
                <a:sym typeface="Roboto"/>
              </a:rPr>
              <a:t>system capacity globally</a:t>
            </a:r>
            <a:endParaRPr b="0" i="0" sz="1400" u="none" cap="none" strike="noStrike">
              <a:solidFill>
                <a:srgbClr val="000000"/>
              </a:solidFill>
              <a:latin typeface="Arial"/>
              <a:ea typeface="Arial"/>
              <a:cs typeface="Arial"/>
              <a:sym typeface="Arial"/>
            </a:endParaRPr>
          </a:p>
        </p:txBody>
      </p:sp>
      <p:sp>
        <p:nvSpPr>
          <p:cNvPr id="985" name="Google Shape;985;g24f7cd5491d_0_1466"/>
          <p:cNvSpPr txBox="1"/>
          <p:nvPr/>
        </p:nvSpPr>
        <p:spPr>
          <a:xfrm>
            <a:off x="4470222" y="4711787"/>
            <a:ext cx="19053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 sz="1100" u="sng" cap="none" strike="noStrike">
                <a:solidFill>
                  <a:srgbClr val="F38417"/>
                </a:solidFill>
                <a:latin typeface="Roboto"/>
                <a:ea typeface="Roboto"/>
                <a:cs typeface="Roboto"/>
                <a:sym typeface="Roboto"/>
                <a:hlinkClick r:id="rId4">
                  <a:extLst>
                    <a:ext uri="{A12FA001-AC4F-418D-AE19-62706E023703}">
                      <ahyp:hlinkClr val="tx"/>
                    </a:ext>
                  </a:extLst>
                </a:hlinkClick>
              </a:rPr>
              <a:t>Dialogues with Industry, Background Paper</a:t>
            </a:r>
            <a:endParaRPr b="0" i="0" sz="1100" u="none" cap="none" strike="noStrike">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7"/>
          <p:cNvSpPr txBox="1"/>
          <p:nvPr>
            <p:ph idx="12" type="sldNum"/>
          </p:nvPr>
        </p:nvSpPr>
        <p:spPr>
          <a:xfrm>
            <a:off x="8130646" y="4716269"/>
            <a:ext cx="5715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999999"/>
              </a:buClr>
              <a:buSzPts val="700"/>
              <a:buFont typeface="Calibri"/>
              <a:buNone/>
            </a:pPr>
            <a:fld id="{00000000-1234-1234-1234-123412341234}" type="slidenum">
              <a:rPr b="0" i="0" lang="en" sz="700" u="none" cap="none" strike="noStrike">
                <a:solidFill>
                  <a:srgbClr val="999999"/>
                </a:solidFill>
                <a:latin typeface="Calibri"/>
                <a:ea typeface="Calibri"/>
                <a:cs typeface="Calibri"/>
                <a:sym typeface="Calibri"/>
              </a:rPr>
              <a:t>‹#›</a:t>
            </a:fld>
            <a:endParaRPr b="0" i="0" sz="700" u="none" cap="none" strike="noStrike">
              <a:solidFill>
                <a:srgbClr val="999999"/>
              </a:solidFill>
              <a:latin typeface="Calibri"/>
              <a:ea typeface="Calibri"/>
              <a:cs typeface="Calibri"/>
              <a:sym typeface="Calibri"/>
            </a:endParaRPr>
          </a:p>
        </p:txBody>
      </p:sp>
      <p:pic>
        <p:nvPicPr>
          <p:cNvPr id="991" name="Google Shape;991;p17"/>
          <p:cNvPicPr preferRelativeResize="0"/>
          <p:nvPr/>
        </p:nvPicPr>
        <p:blipFill rotWithShape="1">
          <a:blip r:embed="rId3">
            <a:alphaModFix/>
          </a:blip>
          <a:srcRect b="1849" l="0" r="734" t="1763"/>
          <a:stretch/>
        </p:blipFill>
        <p:spPr>
          <a:xfrm>
            <a:off x="3899625" y="792375"/>
            <a:ext cx="5163624" cy="3785250"/>
          </a:xfrm>
          <a:prstGeom prst="rect">
            <a:avLst/>
          </a:prstGeom>
          <a:noFill/>
          <a:ln>
            <a:noFill/>
          </a:ln>
        </p:spPr>
      </p:pic>
      <p:sp>
        <p:nvSpPr>
          <p:cNvPr id="992" name="Google Shape;992;p17"/>
          <p:cNvSpPr txBox="1"/>
          <p:nvPr>
            <p:ph idx="1" type="body"/>
          </p:nvPr>
        </p:nvSpPr>
        <p:spPr>
          <a:xfrm>
            <a:off x="410425" y="1040600"/>
            <a:ext cx="3026400" cy="621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300"/>
              </a:spcAft>
              <a:buClr>
                <a:srgbClr val="001639"/>
              </a:buClr>
              <a:buSzPts val="1200"/>
              <a:buNone/>
            </a:pPr>
            <a:r>
              <a:rPr lang="en" sz="1400"/>
              <a:t>through enhanced collaboration and common goals</a:t>
            </a:r>
            <a:endParaRPr sz="1100"/>
          </a:p>
        </p:txBody>
      </p:sp>
      <p:sp>
        <p:nvSpPr>
          <p:cNvPr id="993" name="Google Shape;993;p17"/>
          <p:cNvSpPr txBox="1"/>
          <p:nvPr/>
        </p:nvSpPr>
        <p:spPr>
          <a:xfrm>
            <a:off x="7064075" y="4514950"/>
            <a:ext cx="1875300" cy="364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1639"/>
              </a:buClr>
              <a:buSzPts val="1000"/>
              <a:buFont typeface="Noto Sans Symbols"/>
              <a:buNone/>
            </a:pPr>
            <a:r>
              <a:rPr b="0" i="0" lang="en" sz="1200" u="none" cap="none" strike="noStrike">
                <a:solidFill>
                  <a:srgbClr val="001639"/>
                </a:solidFill>
                <a:latin typeface="Calibri"/>
                <a:ea typeface="Calibri"/>
                <a:cs typeface="Calibri"/>
                <a:sym typeface="Calibri"/>
              </a:rPr>
              <a:t>Source: Fietzek 2021</a:t>
            </a:r>
            <a:endParaRPr b="0" i="0" sz="1200" u="none" cap="none" strike="noStrike">
              <a:solidFill>
                <a:srgbClr val="001639"/>
              </a:solidFill>
              <a:latin typeface="Calibri"/>
              <a:ea typeface="Calibri"/>
              <a:cs typeface="Calibri"/>
              <a:sym typeface="Calibri"/>
            </a:endParaRPr>
          </a:p>
        </p:txBody>
      </p:sp>
      <p:sp>
        <p:nvSpPr>
          <p:cNvPr id="994" name="Google Shape;994;p17"/>
          <p:cNvSpPr/>
          <p:nvPr/>
        </p:nvSpPr>
        <p:spPr>
          <a:xfrm>
            <a:off x="410425" y="1919600"/>
            <a:ext cx="3160500" cy="2563800"/>
          </a:xfrm>
          <a:prstGeom prst="rect">
            <a:avLst/>
          </a:prstGeom>
          <a:solidFill>
            <a:schemeClr val="lt1"/>
          </a:solidFill>
          <a:ln>
            <a:noFill/>
          </a:ln>
        </p:spPr>
        <p:txBody>
          <a:bodyPr anchorCtr="0" anchor="t" bIns="34275" lIns="68575" spcFirstLastPara="1" rIns="68575" wrap="square" tIns="34275">
            <a:noAutofit/>
          </a:bodyPr>
          <a:lstStyle/>
          <a:p>
            <a:pPr indent="-285750" lvl="0" marL="457200" marR="0" rtl="0" algn="l">
              <a:lnSpc>
                <a:spcPct val="100000"/>
              </a:lnSpc>
              <a:spcBef>
                <a:spcPts val="0"/>
              </a:spcBef>
              <a:spcAft>
                <a:spcPts val="0"/>
              </a:spcAft>
              <a:buClr>
                <a:schemeClr val="accent2"/>
              </a:buClr>
              <a:buSzPts val="900"/>
              <a:buFont typeface="Arial"/>
              <a:buChar char="●"/>
            </a:pPr>
            <a:r>
              <a:rPr b="0" i="0" lang="en" sz="1400" u="none" cap="none" strike="noStrike">
                <a:solidFill>
                  <a:schemeClr val="dk2"/>
                </a:solidFill>
                <a:latin typeface="Arial"/>
                <a:ea typeface="Arial"/>
                <a:cs typeface="Arial"/>
                <a:sym typeface="Arial"/>
              </a:rPr>
              <a:t>No competition between academia (societal impact, knowledge generation) and industry (economic success, sustainability aspects);</a:t>
            </a:r>
            <a:br>
              <a:rPr b="0" i="0" lang="en"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a:p>
            <a:pPr indent="-285750" lvl="0" marL="457200" marR="0" rtl="0" algn="l">
              <a:lnSpc>
                <a:spcPct val="100000"/>
              </a:lnSpc>
              <a:spcBef>
                <a:spcPts val="0"/>
              </a:spcBef>
              <a:spcAft>
                <a:spcPts val="0"/>
              </a:spcAft>
              <a:buClr>
                <a:schemeClr val="accent2"/>
              </a:buClr>
              <a:buSzPts val="900"/>
              <a:buFont typeface="Arial"/>
              <a:buChar char="●"/>
            </a:pPr>
            <a:r>
              <a:rPr b="0" i="0" lang="en" sz="1400" u="none" cap="none" strike="noStrike">
                <a:solidFill>
                  <a:schemeClr val="dk2"/>
                </a:solidFill>
                <a:latin typeface="Arial"/>
                <a:ea typeface="Arial"/>
                <a:cs typeface="Arial"/>
                <a:sym typeface="Arial"/>
              </a:rPr>
              <a:t>Distinct sectoral strengths</a:t>
            </a:r>
            <a:br>
              <a:rPr b="0" i="0" lang="en" sz="1400" u="none" cap="none" strike="noStrike">
                <a:solidFill>
                  <a:schemeClr val="dk2"/>
                </a:solidFill>
                <a:latin typeface="Arial"/>
                <a:ea typeface="Arial"/>
                <a:cs typeface="Arial"/>
                <a:sym typeface="Arial"/>
              </a:rPr>
            </a:br>
            <a:r>
              <a:rPr b="0" i="0" lang="en" sz="1400" u="none" cap="none" strike="noStrike">
                <a:solidFill>
                  <a:schemeClr val="dk2"/>
                </a:solidFill>
                <a:latin typeface="Arial"/>
                <a:ea typeface="Arial"/>
                <a:cs typeface="Arial"/>
                <a:sym typeface="Arial"/>
              </a:rPr>
              <a:t>🡺 Various options for win-win initiatives!</a:t>
            </a:r>
            <a:endParaRPr b="0" i="0" sz="1400" u="none" cap="none" strike="noStrike">
              <a:solidFill>
                <a:schemeClr val="dk2"/>
              </a:solidFill>
              <a:latin typeface="Arial"/>
              <a:ea typeface="Arial"/>
              <a:cs typeface="Arial"/>
              <a:sym typeface="Arial"/>
            </a:endParaRPr>
          </a:p>
        </p:txBody>
      </p:sp>
      <p:sp>
        <p:nvSpPr>
          <p:cNvPr id="995" name="Google Shape;995;p17"/>
          <p:cNvSpPr txBox="1"/>
          <p:nvPr>
            <p:ph type="title"/>
          </p:nvPr>
        </p:nvSpPr>
        <p:spPr>
          <a:xfrm>
            <a:off x="410425" y="334100"/>
            <a:ext cx="4857600" cy="706500"/>
          </a:xfrm>
          <a:prstGeom prst="rect">
            <a:avLst/>
          </a:prstGeom>
          <a:noFill/>
          <a:ln>
            <a:noFill/>
          </a:ln>
        </p:spPr>
        <p:txBody>
          <a:bodyPr anchorCtr="0" anchor="t" bIns="34275" lIns="0" spcFirstLastPara="1" rIns="0" wrap="square" tIns="34275">
            <a:spAutoFit/>
          </a:bodyPr>
          <a:lstStyle/>
          <a:p>
            <a:pPr indent="0" lvl="0" marL="0" rtl="0" algn="l">
              <a:lnSpc>
                <a:spcPct val="90000"/>
              </a:lnSpc>
              <a:spcBef>
                <a:spcPts val="0"/>
              </a:spcBef>
              <a:spcAft>
                <a:spcPts val="0"/>
              </a:spcAft>
              <a:buClr>
                <a:srgbClr val="001639"/>
              </a:buClr>
              <a:buSzPts val="2100"/>
              <a:buFont typeface="Calibri"/>
              <a:buNone/>
            </a:pPr>
            <a:r>
              <a:rPr lang="en" sz="2300"/>
              <a:t>A more industrialized and mature Ocean Observing Environment</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
          <p:cNvSpPr txBox="1"/>
          <p:nvPr>
            <p:ph idx="1" type="body"/>
          </p:nvPr>
        </p:nvSpPr>
        <p:spPr>
          <a:xfrm>
            <a:off x="5519584" y="874105"/>
            <a:ext cx="3166200" cy="1824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SzPts val="1400"/>
              <a:buNone/>
            </a:pPr>
            <a:r>
              <a:t/>
            </a:r>
            <a:endParaRPr b="1"/>
          </a:p>
          <a:p>
            <a:pPr indent="-228600" lvl="3" marL="241300" rtl="0" algn="l">
              <a:lnSpc>
                <a:spcPct val="100000"/>
              </a:lnSpc>
              <a:spcBef>
                <a:spcPts val="400"/>
              </a:spcBef>
              <a:spcAft>
                <a:spcPts val="0"/>
              </a:spcAft>
              <a:buSzPts val="1200"/>
              <a:buChar char="•"/>
            </a:pPr>
            <a:r>
              <a:rPr lang="en" sz="1400"/>
              <a:t>84 countries, 8,700+ observing platforms, 13 global networks</a:t>
            </a:r>
            <a:endParaRPr sz="1400"/>
          </a:p>
          <a:p>
            <a:pPr indent="-241300" lvl="3" marL="241300" rtl="0" algn="l">
              <a:lnSpc>
                <a:spcPct val="100000"/>
              </a:lnSpc>
              <a:spcBef>
                <a:spcPts val="400"/>
              </a:spcBef>
              <a:spcAft>
                <a:spcPts val="0"/>
              </a:spcAft>
              <a:buSzPts val="1200"/>
              <a:buChar char="•"/>
            </a:pPr>
            <a:r>
              <a:rPr lang="en" sz="1400"/>
              <a:t>More than 100,000 observations per day - delivering an accessible, safe and productive ocean</a:t>
            </a:r>
            <a:endParaRPr/>
          </a:p>
          <a:p>
            <a:pPr indent="-241300" lvl="3" marL="241300" rtl="0" algn="l">
              <a:lnSpc>
                <a:spcPct val="100000"/>
              </a:lnSpc>
              <a:spcBef>
                <a:spcPts val="400"/>
              </a:spcBef>
              <a:spcAft>
                <a:spcPts val="0"/>
              </a:spcAft>
              <a:buSzPts val="1200"/>
              <a:buChar char="•"/>
            </a:pPr>
            <a:r>
              <a:rPr lang="en" sz="1400"/>
              <a:t>Global observing networks, e.g. Argo, GO-SHIP, Drifting Buoys, plus emerging networks, e.g., OceanGliders, HF Radar. </a:t>
            </a:r>
            <a:endParaRPr sz="1400"/>
          </a:p>
        </p:txBody>
      </p:sp>
      <p:pic>
        <p:nvPicPr>
          <p:cNvPr id="804" name="Google Shape;804;p2"/>
          <p:cNvPicPr preferRelativeResize="0"/>
          <p:nvPr>
            <p:ph idx="2" type="pic"/>
          </p:nvPr>
        </p:nvPicPr>
        <p:blipFill rotWithShape="1">
          <a:blip r:embed="rId3">
            <a:alphaModFix/>
          </a:blip>
          <a:srcRect b="0" l="0" r="-1276" t="0"/>
          <a:stretch/>
        </p:blipFill>
        <p:spPr>
          <a:xfrm>
            <a:off x="-612318" y="-358519"/>
            <a:ext cx="6045281" cy="5502019"/>
          </a:xfrm>
          <a:prstGeom prst="rect">
            <a:avLst/>
          </a:prstGeom>
          <a:noFill/>
          <a:ln>
            <a:noFill/>
          </a:ln>
        </p:spPr>
      </p:pic>
      <p:sp>
        <p:nvSpPr>
          <p:cNvPr id="805" name="Google Shape;805;p2"/>
          <p:cNvSpPr txBox="1"/>
          <p:nvPr>
            <p:ph type="title"/>
          </p:nvPr>
        </p:nvSpPr>
        <p:spPr>
          <a:xfrm>
            <a:off x="5633363" y="447480"/>
            <a:ext cx="3607200" cy="142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2400"/>
              <a:buNone/>
            </a:pPr>
            <a:r>
              <a:rPr lang="en"/>
              <a:t>GOOS Today</a:t>
            </a:r>
            <a:endParaRPr/>
          </a:p>
        </p:txBody>
      </p:sp>
      <p:pic>
        <p:nvPicPr>
          <p:cNvPr id="806" name="Google Shape;806;p2"/>
          <p:cNvPicPr preferRelativeResize="0"/>
          <p:nvPr/>
        </p:nvPicPr>
        <p:blipFill rotWithShape="1">
          <a:blip r:embed="rId4">
            <a:alphaModFix/>
          </a:blip>
          <a:srcRect b="0" l="0" r="0" t="0"/>
          <a:stretch/>
        </p:blipFill>
        <p:spPr>
          <a:xfrm>
            <a:off x="3473836" y="3552826"/>
            <a:ext cx="1771651" cy="1590675"/>
          </a:xfrm>
          <a:prstGeom prst="rect">
            <a:avLst/>
          </a:prstGeom>
          <a:noFill/>
          <a:ln>
            <a:noFill/>
          </a:ln>
        </p:spPr>
      </p:pic>
      <p:sp>
        <p:nvSpPr>
          <p:cNvPr id="807" name="Google Shape;807;p2"/>
          <p:cNvSpPr txBox="1"/>
          <p:nvPr/>
        </p:nvSpPr>
        <p:spPr>
          <a:xfrm>
            <a:off x="5774313" y="4807771"/>
            <a:ext cx="2631300" cy="2538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00"/>
              <a:buFont typeface="Arial"/>
              <a:buNone/>
            </a:pPr>
            <a:r>
              <a:rPr b="0" i="0" lang="en" sz="1200" u="sng" cap="none" strike="noStrike">
                <a:solidFill>
                  <a:srgbClr val="184596"/>
                </a:solidFill>
                <a:latin typeface="Arial"/>
                <a:ea typeface="Arial"/>
                <a:cs typeface="Arial"/>
                <a:sym typeface="Arial"/>
                <a:hlinkClick r:id="rId5">
                  <a:extLst>
                    <a:ext uri="{A12FA001-AC4F-418D-AE19-62706E023703}">
                      <ahyp:hlinkClr val="tx"/>
                    </a:ext>
                  </a:extLst>
                </a:hlinkClick>
              </a:rPr>
              <a:t>www.ocean-ops.org/</a:t>
            </a:r>
            <a:r>
              <a:rPr b="0" i="0" lang="en" sz="1200" u="sng" cap="none" strike="noStrike">
                <a:solidFill>
                  <a:schemeClr val="accent1"/>
                </a:solidFill>
                <a:latin typeface="Arial"/>
                <a:ea typeface="Arial"/>
                <a:cs typeface="Arial"/>
                <a:sym typeface="Arial"/>
                <a:hlinkClick r:id="rId6">
                  <a:extLst>
                    <a:ext uri="{A12FA001-AC4F-418D-AE19-62706E023703}">
                      <ahyp:hlinkClr val="tx"/>
                    </a:ext>
                  </a:extLst>
                </a:hlinkClick>
              </a:rPr>
              <a:t>reportcard</a:t>
            </a:r>
            <a:r>
              <a:rPr b="0" i="0" lang="en" sz="1200" u="sng" cap="none" strike="noStrike">
                <a:solidFill>
                  <a:schemeClr val="accent1"/>
                </a:solidFill>
                <a:latin typeface="Arial"/>
                <a:ea typeface="Arial"/>
                <a:cs typeface="Arial"/>
                <a:sym typeface="Arial"/>
              </a:rPr>
              <a:t>2022</a:t>
            </a:r>
            <a:endParaRPr b="0" i="0" sz="1200" u="none" cap="none" strike="noStrike">
              <a:solidFill>
                <a:schemeClr val="accent1"/>
              </a:solidFill>
              <a:latin typeface="Arial"/>
              <a:ea typeface="Arial"/>
              <a:cs typeface="Arial"/>
              <a:sym typeface="Arial"/>
            </a:endParaRPr>
          </a:p>
        </p:txBody>
      </p:sp>
      <p:sp>
        <p:nvSpPr>
          <p:cNvPr id="808" name="Google Shape;808;p2"/>
          <p:cNvSpPr txBox="1"/>
          <p:nvPr/>
        </p:nvSpPr>
        <p:spPr>
          <a:xfrm>
            <a:off x="5774313" y="3347421"/>
            <a:ext cx="2911200" cy="1200600"/>
          </a:xfrm>
          <a:prstGeom prst="rect">
            <a:avLst/>
          </a:prstGeom>
          <a:solidFill>
            <a:srgbClr val="D6D6D6">
              <a:alpha val="49019"/>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chemeClr val="accent1"/>
                </a:solidFill>
                <a:latin typeface="Arial"/>
                <a:ea typeface="Arial"/>
                <a:cs typeface="Arial"/>
                <a:sym typeface="Arial"/>
              </a:rPr>
              <a:t>“The weather forecasting systems will run off the rails if they don’t have the surface pressure information over the ocean to constrain them” - </a:t>
            </a:r>
            <a:r>
              <a:rPr b="0" i="0" lang="en" sz="1200" u="none" cap="none" strike="noStrike">
                <a:solidFill>
                  <a:schemeClr val="accent1"/>
                </a:solidFill>
                <a:latin typeface="Arial"/>
                <a:ea typeface="Arial"/>
                <a:cs typeface="Arial"/>
                <a:sym typeface="Arial"/>
              </a:rPr>
              <a:t>Lars Peter Riishojgaard, Director of the Earth System Branch WMO</a:t>
            </a:r>
            <a:endParaRPr b="0" i="0" sz="1100" u="none" cap="none" strike="noStrike">
              <a:solidFill>
                <a:srgbClr val="000000"/>
              </a:solidFill>
              <a:latin typeface="Arial"/>
              <a:ea typeface="Arial"/>
              <a:cs typeface="Arial"/>
              <a:sym typeface="Arial"/>
            </a:endParaRPr>
          </a:p>
        </p:txBody>
      </p:sp>
      <p:sp>
        <p:nvSpPr>
          <p:cNvPr id="809" name="Google Shape;809;p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accent1"/>
              </a:buClr>
              <a:buSzPts val="800"/>
              <a:buFont typeface="Arial"/>
              <a:buNone/>
            </a:pPr>
            <a:fld id="{00000000-1234-1234-1234-123412341234}" type="slidenum">
              <a:rPr lang="en"/>
              <a:t>‹#›</a:t>
            </a:fld>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000"/>
                                  </p:stCondLst>
                                  <p:childTnLst>
                                    <p:set>
                                      <p:cBhvr>
                                        <p:cTn dur="1" fill="hold">
                                          <p:stCondLst>
                                            <p:cond delay="0"/>
                                          </p:stCondLst>
                                        </p:cTn>
                                        <p:tgtEl>
                                          <p:spTgt spid="808"/>
                                        </p:tgtEl>
                                        <p:attrNameLst>
                                          <p:attrName>style.visibility</p:attrName>
                                        </p:attrNameLst>
                                      </p:cBhvr>
                                      <p:to>
                                        <p:strVal val="visible"/>
                                      </p:to>
                                    </p:set>
                                    <p:anim calcmode="lin" valueType="num">
                                      <p:cBhvr additive="base">
                                        <p:cTn dur="1000"/>
                                        <p:tgtEl>
                                          <p:spTgt spid="8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3"/>
          <p:cNvSpPr txBox="1"/>
          <p:nvPr>
            <p:ph type="title"/>
          </p:nvPr>
        </p:nvSpPr>
        <p:spPr>
          <a:xfrm>
            <a:off x="565025" y="810250"/>
            <a:ext cx="7031700" cy="30297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2700"/>
              <a:buNone/>
            </a:pPr>
            <a:br>
              <a:rPr lang="en"/>
            </a:br>
            <a:br>
              <a:rPr lang="en"/>
            </a:br>
            <a:r>
              <a:rPr lang="en"/>
              <a:t>We face key challenges in expanding observations and enhancing fit for purpose of our observing system</a:t>
            </a:r>
            <a:br>
              <a:rPr lang="en"/>
            </a:br>
            <a:br>
              <a:rPr lang="en"/>
            </a:br>
            <a:r>
              <a:rPr lang="en"/>
              <a:t>What is the role of the private sector? </a:t>
            </a:r>
            <a:br>
              <a:rPr lang="en" sz="2400"/>
            </a:br>
            <a:br>
              <a:rPr lang="en" sz="2400"/>
            </a:br>
            <a:endParaRPr sz="2400"/>
          </a:p>
          <a:p>
            <a:pPr indent="0" lvl="0" marL="0" rtl="0" algn="l">
              <a:lnSpc>
                <a:spcPct val="85000"/>
              </a:lnSpc>
              <a:spcBef>
                <a:spcPts val="0"/>
              </a:spcBef>
              <a:spcAft>
                <a:spcPts val="0"/>
              </a:spcAft>
              <a:buSzPts val="2700"/>
              <a:buNone/>
            </a:pPr>
            <a:r>
              <a:t/>
            </a:r>
            <a:endParaRPr sz="2400"/>
          </a:p>
        </p:txBody>
      </p:sp>
      <p:sp>
        <p:nvSpPr>
          <p:cNvPr id="815" name="Google Shape;815;p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accent1"/>
              </a:buClr>
              <a:buSzPts val="800"/>
              <a:buFont typeface="Arial"/>
              <a:buNone/>
            </a:pPr>
            <a:fld id="{00000000-1234-1234-1234-123412341234}" type="slidenum">
              <a:rPr lang="en"/>
              <a:t>‹#›</a:t>
            </a:f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24f7cd5491d_0_64"/>
          <p:cNvSpPr txBox="1"/>
          <p:nvPr>
            <p:ph idx="1" type="body"/>
          </p:nvPr>
        </p:nvSpPr>
        <p:spPr>
          <a:xfrm>
            <a:off x="96498" y="1370485"/>
            <a:ext cx="5056500" cy="2990700"/>
          </a:xfrm>
          <a:prstGeom prst="rect">
            <a:avLst/>
          </a:prstGeom>
          <a:noFill/>
          <a:ln>
            <a:noFill/>
          </a:ln>
        </p:spPr>
        <p:txBody>
          <a:bodyPr anchorCtr="0" anchor="t" bIns="34275" lIns="68575" spcFirstLastPara="1" rIns="68575" wrap="square" tIns="34275">
            <a:normAutofit fontScale="85000" lnSpcReduction="20000"/>
          </a:bodyPr>
          <a:lstStyle/>
          <a:p>
            <a:pPr indent="-342900" lvl="0" marL="457200" rtl="0" algn="l">
              <a:lnSpc>
                <a:spcPct val="90000"/>
              </a:lnSpc>
              <a:spcBef>
                <a:spcPts val="800"/>
              </a:spcBef>
              <a:spcAft>
                <a:spcPts val="0"/>
              </a:spcAft>
              <a:buSzPct val="88235"/>
              <a:buChar char="•"/>
            </a:pPr>
            <a:r>
              <a:rPr lang="en"/>
              <a:t>Identify opportunities</a:t>
            </a:r>
            <a:endParaRPr/>
          </a:p>
          <a:p>
            <a:pPr indent="-228600" lvl="0" marL="457200" rtl="0" algn="l">
              <a:lnSpc>
                <a:spcPct val="90000"/>
              </a:lnSpc>
              <a:spcBef>
                <a:spcPts val="800"/>
              </a:spcBef>
              <a:spcAft>
                <a:spcPts val="0"/>
              </a:spcAft>
              <a:buSzPct val="88235"/>
              <a:buNone/>
            </a:pPr>
            <a:r>
              <a:t/>
            </a:r>
            <a:endParaRPr/>
          </a:p>
          <a:p>
            <a:pPr indent="-342900" lvl="0" marL="457200" rtl="0" algn="l">
              <a:lnSpc>
                <a:spcPct val="90000"/>
              </a:lnSpc>
              <a:spcBef>
                <a:spcPts val="800"/>
              </a:spcBef>
              <a:spcAft>
                <a:spcPts val="0"/>
              </a:spcAft>
              <a:buSzPct val="88235"/>
              <a:buChar char="•"/>
            </a:pPr>
            <a:r>
              <a:rPr lang="en"/>
              <a:t>Lower barriers</a:t>
            </a:r>
            <a:endParaRPr/>
          </a:p>
          <a:p>
            <a:pPr indent="-228600" lvl="0" marL="457200" rtl="0" algn="l">
              <a:lnSpc>
                <a:spcPct val="90000"/>
              </a:lnSpc>
              <a:spcBef>
                <a:spcPts val="800"/>
              </a:spcBef>
              <a:spcAft>
                <a:spcPts val="0"/>
              </a:spcAft>
              <a:buSzPct val="88235"/>
              <a:buNone/>
            </a:pPr>
            <a:r>
              <a:t/>
            </a:r>
            <a:endParaRPr/>
          </a:p>
          <a:p>
            <a:pPr indent="-342900" lvl="0" marL="457200" rtl="0" algn="l">
              <a:lnSpc>
                <a:spcPct val="90000"/>
              </a:lnSpc>
              <a:spcBef>
                <a:spcPts val="800"/>
              </a:spcBef>
              <a:spcAft>
                <a:spcPts val="0"/>
              </a:spcAft>
              <a:buClr>
                <a:schemeClr val="dk1"/>
              </a:buClr>
              <a:buSzPct val="88235"/>
              <a:buFont typeface="Roboto"/>
              <a:buChar char="•"/>
            </a:pPr>
            <a:r>
              <a:rPr lang="en"/>
              <a:t>Market immaturity inhibits the speed and efficiency of system development</a:t>
            </a:r>
            <a:endParaRPr/>
          </a:p>
          <a:p>
            <a:pPr indent="-228600" lvl="0" marL="457200" rtl="0" algn="l">
              <a:lnSpc>
                <a:spcPct val="90000"/>
              </a:lnSpc>
              <a:spcBef>
                <a:spcPts val="800"/>
              </a:spcBef>
              <a:spcAft>
                <a:spcPts val="0"/>
              </a:spcAft>
              <a:buClr>
                <a:schemeClr val="dk1"/>
              </a:buClr>
              <a:buSzPct val="88235"/>
              <a:buFont typeface="Roboto"/>
              <a:buNone/>
            </a:pPr>
            <a:r>
              <a:t/>
            </a:r>
            <a:endParaRPr/>
          </a:p>
          <a:p>
            <a:pPr indent="-342900" lvl="0" marL="457200" rtl="0" algn="l">
              <a:lnSpc>
                <a:spcPct val="90000"/>
              </a:lnSpc>
              <a:spcBef>
                <a:spcPts val="800"/>
              </a:spcBef>
              <a:spcAft>
                <a:spcPts val="0"/>
              </a:spcAft>
              <a:buSzPct val="88235"/>
              <a:buChar char="•"/>
            </a:pPr>
            <a:r>
              <a:rPr lang="en"/>
              <a:t>New technology needed, but no established fast-track for technology</a:t>
            </a:r>
            <a:endParaRPr/>
          </a:p>
          <a:p>
            <a:pPr indent="-228600" lvl="0" marL="457200" rtl="0" algn="l">
              <a:lnSpc>
                <a:spcPct val="90000"/>
              </a:lnSpc>
              <a:spcBef>
                <a:spcPts val="800"/>
              </a:spcBef>
              <a:spcAft>
                <a:spcPts val="0"/>
              </a:spcAft>
              <a:buSzPct val="88235"/>
              <a:buNone/>
            </a:pPr>
            <a:r>
              <a:t/>
            </a:r>
            <a:endParaRPr/>
          </a:p>
        </p:txBody>
      </p:sp>
      <p:sp>
        <p:nvSpPr>
          <p:cNvPr id="821" name="Google Shape;821;g24f7cd5491d_0_64"/>
          <p:cNvSpPr txBox="1"/>
          <p:nvPr>
            <p:ph type="title"/>
          </p:nvPr>
        </p:nvSpPr>
        <p:spPr>
          <a:xfrm>
            <a:off x="61232" y="98538"/>
            <a:ext cx="9021600" cy="3831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300"/>
              <a:buNone/>
            </a:pPr>
            <a:r>
              <a:rPr lang="en"/>
              <a:t>Why</a:t>
            </a:r>
            <a:endParaRPr/>
          </a:p>
        </p:txBody>
      </p:sp>
      <p:pic>
        <p:nvPicPr>
          <p:cNvPr id="822" name="Google Shape;822;g24f7cd5491d_0_64"/>
          <p:cNvPicPr preferRelativeResize="0"/>
          <p:nvPr/>
        </p:nvPicPr>
        <p:blipFill rotWithShape="1">
          <a:blip r:embed="rId3">
            <a:alphaModFix/>
          </a:blip>
          <a:srcRect b="0" l="61666" r="0" t="11260"/>
          <a:stretch/>
        </p:blipFill>
        <p:spPr>
          <a:xfrm>
            <a:off x="5801194" y="755848"/>
            <a:ext cx="3131822" cy="3741420"/>
          </a:xfrm>
          <a:prstGeom prst="rect">
            <a:avLst/>
          </a:prstGeom>
          <a:noFill/>
          <a:ln>
            <a:noFill/>
          </a:ln>
        </p:spPr>
      </p:pic>
      <p:sp>
        <p:nvSpPr>
          <p:cNvPr id="823" name="Google Shape;823;g24f7cd5491d_0_64"/>
          <p:cNvSpPr txBox="1"/>
          <p:nvPr/>
        </p:nvSpPr>
        <p:spPr>
          <a:xfrm>
            <a:off x="123669" y="1071362"/>
            <a:ext cx="5590200" cy="3417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Roboto"/>
                <a:ea typeface="Roboto"/>
                <a:cs typeface="Roboto"/>
                <a:sym typeface="Roboto"/>
              </a:rPr>
              <a:t>Societal need for expanded ocean observations and services is increasing exponentially  – driven by key factors: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Roboto"/>
                <a:ea typeface="Roboto"/>
                <a:cs typeface="Roboto"/>
                <a:sym typeface="Roboto"/>
              </a:rPr>
              <a:t>Climate Change – forecasts, adaptation, investment in carbon storage</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Roboto"/>
                <a:ea typeface="Roboto"/>
                <a:cs typeface="Roboto"/>
                <a:sym typeface="Roboto"/>
              </a:rPr>
              <a:t>Ocean management – ecosystem services and sustainable blue growth</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1" lang="en" sz="1800" u="none" cap="none" strike="noStrike">
                <a:solidFill>
                  <a:srgbClr val="000000"/>
                </a:solidFill>
                <a:latin typeface="Roboto"/>
                <a:ea typeface="Roboto"/>
                <a:cs typeface="Roboto"/>
                <a:sym typeface="Roboto"/>
              </a:rPr>
              <a:t>Dialogues with Industry </a:t>
            </a:r>
            <a:r>
              <a:rPr b="0" i="0" lang="en" sz="1800" u="none" cap="none" strike="noStrike">
                <a:solidFill>
                  <a:srgbClr val="000000"/>
                </a:solidFill>
                <a:latin typeface="Roboto"/>
                <a:ea typeface="Roboto"/>
                <a:cs typeface="Roboto"/>
                <a:sym typeface="Roboto"/>
              </a:rPr>
              <a:t>is a</a:t>
            </a:r>
            <a:r>
              <a:rPr b="0" i="0" lang="en" sz="1800" u="none" cap="none" strike="noStrike">
                <a:solidFill>
                  <a:srgbClr val="000000"/>
                </a:solidFill>
                <a:latin typeface="Roboto"/>
                <a:ea typeface="Roboto"/>
                <a:cs typeface="Roboto"/>
                <a:sym typeface="Roboto"/>
              </a:rPr>
              <a:t> significant</a:t>
            </a:r>
            <a:r>
              <a:rPr b="0" i="0" lang="en" sz="1800" u="none" cap="none" strike="noStrike">
                <a:solidFill>
                  <a:srgbClr val="000000"/>
                </a:solidFill>
                <a:latin typeface="Roboto"/>
                <a:ea typeface="Roboto"/>
                <a:cs typeface="Roboto"/>
                <a:sym typeface="Roboto"/>
              </a:rPr>
              <a:t> opportunity to connect the public and private sector stakeholders in the Global Ocean Observing System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id="828" name="Google Shape;828;g24f7cd5491d_0_204"/>
          <p:cNvPicPr preferRelativeResize="0"/>
          <p:nvPr/>
        </p:nvPicPr>
        <p:blipFill rotWithShape="1">
          <a:blip r:embed="rId3">
            <a:alphaModFix/>
          </a:blip>
          <a:srcRect b="34018" l="8012" r="8695" t="14817"/>
          <a:stretch/>
        </p:blipFill>
        <p:spPr>
          <a:xfrm>
            <a:off x="0" y="777079"/>
            <a:ext cx="5366812" cy="4267884"/>
          </a:xfrm>
          <a:prstGeom prst="rect">
            <a:avLst/>
          </a:prstGeom>
          <a:noFill/>
          <a:ln>
            <a:noFill/>
          </a:ln>
        </p:spPr>
      </p:pic>
      <p:sp>
        <p:nvSpPr>
          <p:cNvPr id="829" name="Google Shape;829;g24f7cd5491d_0_204"/>
          <p:cNvSpPr txBox="1"/>
          <p:nvPr>
            <p:ph type="title"/>
          </p:nvPr>
        </p:nvSpPr>
        <p:spPr>
          <a:xfrm>
            <a:off x="2313992" y="98538"/>
            <a:ext cx="6768900" cy="3831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Arial"/>
              <a:buNone/>
            </a:pPr>
            <a:r>
              <a:rPr lang="en"/>
              <a:t>Market Components &amp; Challenges</a:t>
            </a:r>
            <a:endParaRPr/>
          </a:p>
        </p:txBody>
      </p:sp>
      <p:sp>
        <p:nvSpPr>
          <p:cNvPr id="830" name="Google Shape;830;g24f7cd5491d_0_204"/>
          <p:cNvSpPr txBox="1"/>
          <p:nvPr/>
        </p:nvSpPr>
        <p:spPr>
          <a:xfrm>
            <a:off x="5290625" y="1288100"/>
            <a:ext cx="3774000" cy="3208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No consistent view of </a:t>
            </a:r>
            <a:r>
              <a:rPr b="1" i="0" lang="en" sz="1300" u="none" cap="none" strike="noStrike">
                <a:solidFill>
                  <a:srgbClr val="001E4C"/>
                </a:solidFill>
                <a:latin typeface="Roboto"/>
                <a:ea typeface="Roboto"/>
                <a:cs typeface="Roboto"/>
                <a:sym typeface="Roboto"/>
              </a:rPr>
              <a:t>technology needs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Lack of visibility of </a:t>
            </a:r>
            <a:r>
              <a:rPr b="1" i="0" lang="en" sz="1300" u="none" cap="none" strike="noStrike">
                <a:solidFill>
                  <a:srgbClr val="001E4C"/>
                </a:solidFill>
                <a:latin typeface="Roboto"/>
                <a:ea typeface="Roboto"/>
                <a:cs typeface="Roboto"/>
                <a:sym typeface="Roboto"/>
              </a:rPr>
              <a:t>market potential</a:t>
            </a:r>
            <a:r>
              <a:rPr b="0" i="0" lang="en" sz="1300" u="none" cap="none" strike="noStrike">
                <a:solidFill>
                  <a:srgbClr val="001E4C"/>
                </a:solidFill>
                <a:latin typeface="Roboto"/>
                <a:ea typeface="Roboto"/>
                <a:cs typeface="Roboto"/>
                <a:sym typeface="Roboto"/>
              </a:rPr>
              <a:t>; </a:t>
            </a:r>
            <a:r>
              <a:rPr b="1" i="0" lang="en" sz="1300" u="none" cap="none" strike="noStrike">
                <a:solidFill>
                  <a:srgbClr val="001E4C"/>
                </a:solidFill>
                <a:latin typeface="Roboto"/>
                <a:ea typeface="Roboto"/>
                <a:cs typeface="Roboto"/>
                <a:sym typeface="Roboto"/>
              </a:rPr>
              <a:t>fragmented</a:t>
            </a:r>
            <a:r>
              <a:rPr b="0" i="0" lang="en" sz="1300" u="none" cap="none" strike="noStrike">
                <a:solidFill>
                  <a:srgbClr val="001E4C"/>
                </a:solidFill>
                <a:latin typeface="Roboto"/>
                <a:ea typeface="Roboto"/>
                <a:cs typeface="Roboto"/>
                <a:sym typeface="Roboto"/>
              </a:rPr>
              <a:t> market with small unit numbers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Lack of visibility of </a:t>
            </a:r>
            <a:r>
              <a:rPr b="1" i="0" lang="en" sz="1300" u="none" cap="none" strike="noStrike">
                <a:solidFill>
                  <a:srgbClr val="001E4C"/>
                </a:solidFill>
                <a:latin typeface="Roboto"/>
                <a:ea typeface="Roboto"/>
                <a:cs typeface="Roboto"/>
                <a:sym typeface="Roboto"/>
              </a:rPr>
              <a:t>R&amp;D efforts </a:t>
            </a:r>
            <a:r>
              <a:rPr b="0" i="0" lang="en" sz="1300" u="none" cap="none" strike="noStrike">
                <a:solidFill>
                  <a:srgbClr val="001E4C"/>
                </a:solidFill>
                <a:latin typeface="Roboto"/>
                <a:ea typeface="Roboto"/>
                <a:cs typeface="Roboto"/>
                <a:sym typeface="Roboto"/>
              </a:rPr>
              <a:t>in academia; limited </a:t>
            </a:r>
            <a:r>
              <a:rPr b="1" i="0" lang="en" sz="1300" u="none" cap="none" strike="noStrike">
                <a:solidFill>
                  <a:srgbClr val="001E4C"/>
                </a:solidFill>
                <a:latin typeface="Roboto"/>
                <a:ea typeface="Roboto"/>
                <a:cs typeface="Roboto"/>
                <a:sym typeface="Roboto"/>
              </a:rPr>
              <a:t>partnering</a:t>
            </a:r>
            <a:r>
              <a:rPr b="0" i="0" lang="en" sz="1300" u="none" cap="none" strike="noStrike">
                <a:solidFill>
                  <a:srgbClr val="001E4C"/>
                </a:solidFill>
                <a:latin typeface="Roboto"/>
                <a:ea typeface="Roboto"/>
                <a:cs typeface="Roboto"/>
                <a:sym typeface="Roboto"/>
              </a:rPr>
              <a:t> with industry; </a:t>
            </a:r>
            <a:r>
              <a:rPr b="1" i="0" lang="en" sz="1300" u="none" cap="none" strike="noStrike">
                <a:solidFill>
                  <a:srgbClr val="001E4C"/>
                </a:solidFill>
                <a:latin typeface="Roboto"/>
                <a:ea typeface="Roboto"/>
                <a:cs typeface="Roboto"/>
                <a:sym typeface="Roboto"/>
              </a:rPr>
              <a:t>duplication</a:t>
            </a:r>
            <a:r>
              <a:rPr b="0" i="0" lang="en" sz="1300" u="none" cap="none" strike="noStrike">
                <a:solidFill>
                  <a:srgbClr val="001E4C"/>
                </a:solidFill>
                <a:latin typeface="Roboto"/>
                <a:ea typeface="Roboto"/>
                <a:cs typeface="Roboto"/>
                <a:sym typeface="Roboto"/>
              </a:rPr>
              <a:t> of development work </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Interaction of </a:t>
            </a:r>
            <a:r>
              <a:rPr b="1" i="0" lang="en" sz="1300" u="none" cap="none" strike="noStrike">
                <a:solidFill>
                  <a:srgbClr val="001E4C"/>
                </a:solidFill>
                <a:latin typeface="Roboto"/>
                <a:ea typeface="Roboto"/>
                <a:cs typeface="Roboto"/>
                <a:sym typeface="Roboto"/>
              </a:rPr>
              <a:t>new commercial services </a:t>
            </a:r>
            <a:r>
              <a:rPr b="0" i="0" lang="en" sz="1300" u="none" cap="none" strike="noStrike">
                <a:solidFill>
                  <a:srgbClr val="001E4C"/>
                </a:solidFill>
                <a:latin typeface="Roboto"/>
                <a:ea typeface="Roboto"/>
                <a:cs typeface="Roboto"/>
                <a:sym typeface="Roboto"/>
              </a:rPr>
              <a:t>with established operations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0"/>
              </a:spcAft>
              <a:buClr>
                <a:srgbClr val="000000"/>
              </a:buClr>
              <a:buSzPts val="1300"/>
              <a:buFont typeface="Arial"/>
              <a:buChar char="•"/>
            </a:pPr>
            <a:r>
              <a:rPr b="0" i="0" lang="en" sz="1300" u="none" cap="none" strike="noStrike">
                <a:solidFill>
                  <a:srgbClr val="001E4C"/>
                </a:solidFill>
                <a:latin typeface="Roboto"/>
                <a:ea typeface="Roboto"/>
                <a:cs typeface="Roboto"/>
                <a:sym typeface="Roboto"/>
              </a:rPr>
              <a:t>High </a:t>
            </a:r>
            <a:r>
              <a:rPr b="1" i="0" lang="en" sz="1300" u="none" cap="none" strike="noStrike">
                <a:solidFill>
                  <a:srgbClr val="001E4C"/>
                </a:solidFill>
                <a:latin typeface="Roboto"/>
                <a:ea typeface="Roboto"/>
                <a:cs typeface="Roboto"/>
                <a:sym typeface="Roboto"/>
              </a:rPr>
              <a:t>unit costs </a:t>
            </a:r>
            <a:r>
              <a:rPr b="0" i="0" lang="en" sz="1300" u="none" cap="none" strike="noStrike">
                <a:solidFill>
                  <a:srgbClr val="001E4C"/>
                </a:solidFill>
                <a:latin typeface="Roboto"/>
                <a:ea typeface="Roboto"/>
                <a:cs typeface="Roboto"/>
                <a:sym typeface="Roboto"/>
              </a:rPr>
              <a:t>and no universal standards; </a:t>
            </a:r>
            <a:r>
              <a:rPr b="1" i="0" lang="en" sz="1300" u="none" cap="none" strike="noStrike">
                <a:solidFill>
                  <a:srgbClr val="001E4C"/>
                </a:solidFill>
                <a:latin typeface="Roboto"/>
                <a:ea typeface="Roboto"/>
                <a:cs typeface="Roboto"/>
                <a:sym typeface="Roboto"/>
              </a:rPr>
              <a:t>variable</a:t>
            </a:r>
            <a:r>
              <a:rPr b="0" i="0" lang="en" sz="1300" u="none" cap="none" strike="noStrike">
                <a:solidFill>
                  <a:srgbClr val="001E4C"/>
                </a:solidFill>
                <a:latin typeface="Roboto"/>
                <a:ea typeface="Roboto"/>
                <a:cs typeface="Roboto"/>
                <a:sym typeface="Roboto"/>
              </a:rPr>
              <a:t> manufacturing/calibration </a:t>
            </a:r>
            <a:r>
              <a:rPr b="1" i="0" lang="en" sz="1300" u="none" cap="none" strike="noStrike">
                <a:solidFill>
                  <a:srgbClr val="001E4C"/>
                </a:solidFill>
                <a:latin typeface="Roboto"/>
                <a:ea typeface="Roboto"/>
                <a:cs typeface="Roboto"/>
                <a:sym typeface="Roboto"/>
              </a:rPr>
              <a:t>quality</a:t>
            </a:r>
            <a:r>
              <a:rPr b="0" i="0" lang="en" sz="1300" u="none" cap="none" strike="noStrike">
                <a:solidFill>
                  <a:srgbClr val="001E4C"/>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600"/>
              </a:spcBef>
              <a:spcAft>
                <a:spcPts val="600"/>
              </a:spcAft>
              <a:buClr>
                <a:srgbClr val="000000"/>
              </a:buClr>
              <a:buSzPts val="1300"/>
              <a:buFont typeface="Arial"/>
              <a:buChar char="•"/>
            </a:pPr>
            <a:r>
              <a:rPr b="1" i="0" lang="en" sz="1300" u="none" cap="none" strike="noStrike">
                <a:solidFill>
                  <a:srgbClr val="001E4C"/>
                </a:solidFill>
                <a:latin typeface="Roboto"/>
                <a:ea typeface="Roboto"/>
                <a:cs typeface="Roboto"/>
                <a:sym typeface="Roboto"/>
              </a:rPr>
              <a:t>System resilience</a:t>
            </a:r>
            <a:r>
              <a:rPr b="0" i="0" lang="en" sz="1300" u="none" cap="none" strike="noStrike">
                <a:solidFill>
                  <a:srgbClr val="001E4C"/>
                </a:solidFill>
                <a:latin typeface="Roboto"/>
                <a:ea typeface="Roboto"/>
                <a:cs typeface="Roboto"/>
                <a:sym typeface="Roboto"/>
              </a:rPr>
              <a:t> with limited suppliers serving other markets</a:t>
            </a:r>
            <a:endParaRPr b="0" i="0" sz="1400" u="none" cap="none" strike="noStrike">
              <a:solidFill>
                <a:srgbClr val="000000"/>
              </a:solidFill>
              <a:latin typeface="Arial"/>
              <a:ea typeface="Arial"/>
              <a:cs typeface="Arial"/>
              <a:sym typeface="Arial"/>
            </a:endParaRPr>
          </a:p>
        </p:txBody>
      </p:sp>
      <p:sp>
        <p:nvSpPr>
          <p:cNvPr id="831" name="Google Shape;831;g24f7cd5491d_0_204"/>
          <p:cNvSpPr txBox="1"/>
          <p:nvPr/>
        </p:nvSpPr>
        <p:spPr>
          <a:xfrm>
            <a:off x="4470222" y="4711787"/>
            <a:ext cx="19053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 sz="1100" u="sng" cap="none" strike="noStrike">
                <a:solidFill>
                  <a:srgbClr val="F38417"/>
                </a:solidFill>
                <a:latin typeface="Roboto"/>
                <a:ea typeface="Roboto"/>
                <a:cs typeface="Roboto"/>
                <a:sym typeface="Roboto"/>
                <a:hlinkClick r:id="rId4">
                  <a:extLst>
                    <a:ext uri="{A12FA001-AC4F-418D-AE19-62706E023703}">
                      <ahyp:hlinkClr val="tx"/>
                    </a:ext>
                  </a:extLst>
                </a:hlinkClick>
              </a:rPr>
              <a:t>Dialogues with Industry, Background Paper</a:t>
            </a:r>
            <a:endParaRPr b="0" i="0" sz="1100" u="none" cap="none" strike="noStrike">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5"/>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
              <a:t>Dialogues with Industry</a:t>
            </a:r>
            <a:endParaRPr/>
          </a:p>
        </p:txBody>
      </p:sp>
      <p:sp>
        <p:nvSpPr>
          <p:cNvPr id="837" name="Google Shape;837;p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accent1"/>
              </a:buClr>
              <a:buSzPts val="800"/>
              <a:buFont typeface="Arial"/>
              <a:buNone/>
            </a:pPr>
            <a:fld id="{00000000-1234-1234-1234-123412341234}" type="slidenum">
              <a:rPr lang="en"/>
              <a:t>‹#›</a:t>
            </a:fld>
            <a:endParaRPr/>
          </a:p>
        </p:txBody>
      </p:sp>
      <p:sp>
        <p:nvSpPr>
          <p:cNvPr id="838" name="Google Shape;838;p5"/>
          <p:cNvSpPr txBox="1"/>
          <p:nvPr>
            <p:ph idx="1" type="body"/>
          </p:nvPr>
        </p:nvSpPr>
        <p:spPr>
          <a:xfrm>
            <a:off x="540550" y="1013600"/>
            <a:ext cx="3738900" cy="2283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200"/>
              <a:buNone/>
            </a:pPr>
            <a:r>
              <a:t/>
            </a:r>
            <a:endParaRPr sz="1300">
              <a:solidFill>
                <a:schemeClr val="accent1"/>
              </a:solidFill>
            </a:endParaRPr>
          </a:p>
          <a:p>
            <a:pPr indent="-241300" lvl="3" marL="241300" rtl="0" algn="l">
              <a:lnSpc>
                <a:spcPct val="100000"/>
              </a:lnSpc>
              <a:spcBef>
                <a:spcPts val="0"/>
              </a:spcBef>
              <a:spcAft>
                <a:spcPts val="0"/>
              </a:spcAft>
              <a:buSzPts val="1300"/>
              <a:buChar char="•"/>
            </a:pPr>
            <a:r>
              <a:rPr lang="en" sz="1300"/>
              <a:t>Facilitate dialogue between government, science and industry across the value chain</a:t>
            </a:r>
            <a:endParaRPr sz="1300"/>
          </a:p>
          <a:p>
            <a:pPr indent="-241300" lvl="3" marL="241300" rtl="0" algn="l">
              <a:lnSpc>
                <a:spcPct val="100000"/>
              </a:lnSpc>
              <a:spcBef>
                <a:spcPts val="600"/>
              </a:spcBef>
              <a:spcAft>
                <a:spcPts val="0"/>
              </a:spcAft>
              <a:buSzPts val="1300"/>
              <a:buChar char="•"/>
            </a:pPr>
            <a:r>
              <a:rPr lang="en" sz="1300"/>
              <a:t>Lower barriers and increase opportunity for private sector engagement and partnership</a:t>
            </a:r>
            <a:endParaRPr sz="1300"/>
          </a:p>
          <a:p>
            <a:pPr indent="-241300" lvl="3" marL="241300" rtl="0" algn="l">
              <a:lnSpc>
                <a:spcPct val="100000"/>
              </a:lnSpc>
              <a:spcBef>
                <a:spcPts val="600"/>
              </a:spcBef>
              <a:spcAft>
                <a:spcPts val="0"/>
              </a:spcAft>
              <a:buSzPts val="1300"/>
              <a:buChar char="•"/>
            </a:pPr>
            <a:r>
              <a:rPr lang="en" sz="1300"/>
              <a:t>Recommendations for GOOS, government, science, and industry to act on</a:t>
            </a:r>
            <a:endParaRPr sz="1300"/>
          </a:p>
          <a:p>
            <a:pPr indent="-241300" lvl="3" marL="241300" rtl="0" algn="l">
              <a:lnSpc>
                <a:spcPct val="100000"/>
              </a:lnSpc>
              <a:spcBef>
                <a:spcPts val="600"/>
              </a:spcBef>
              <a:spcAft>
                <a:spcPts val="0"/>
              </a:spcAft>
              <a:buSzPts val="1300"/>
              <a:buChar char="•"/>
            </a:pPr>
            <a:r>
              <a:rPr lang="en" sz="1300"/>
              <a:t>4 Sessions: Sep 2022 – Feb 2023 – value chain</a:t>
            </a:r>
            <a:endParaRPr sz="1300"/>
          </a:p>
          <a:p>
            <a:pPr indent="0" lvl="0" marL="0" rtl="0" algn="ctr">
              <a:lnSpc>
                <a:spcPct val="100000"/>
              </a:lnSpc>
              <a:spcBef>
                <a:spcPts val="1900"/>
              </a:spcBef>
              <a:spcAft>
                <a:spcPts val="0"/>
              </a:spcAft>
              <a:buSzPts val="1400"/>
              <a:buNone/>
            </a:pPr>
            <a:r>
              <a:rPr i="1" lang="en" sz="1300"/>
              <a:t>Opportunity to expand observing capacity, increase efficiency, and support blue economy</a:t>
            </a:r>
            <a:endParaRPr sz="1300"/>
          </a:p>
        </p:txBody>
      </p:sp>
      <p:pic>
        <p:nvPicPr>
          <p:cNvPr id="839" name="Google Shape;839;p5"/>
          <p:cNvPicPr preferRelativeResize="0"/>
          <p:nvPr/>
        </p:nvPicPr>
        <p:blipFill rotWithShape="1">
          <a:blip r:embed="rId3">
            <a:alphaModFix/>
          </a:blip>
          <a:srcRect b="30677" l="0" r="0" t="29949"/>
          <a:stretch/>
        </p:blipFill>
        <p:spPr>
          <a:xfrm>
            <a:off x="400413" y="3747701"/>
            <a:ext cx="4019174" cy="791201"/>
          </a:xfrm>
          <a:prstGeom prst="rect">
            <a:avLst/>
          </a:prstGeom>
          <a:noFill/>
          <a:ln>
            <a:noFill/>
          </a:ln>
        </p:spPr>
      </p:pic>
      <p:pic>
        <p:nvPicPr>
          <p:cNvPr id="840" name="Google Shape;840;p5"/>
          <p:cNvPicPr preferRelativeResize="0"/>
          <p:nvPr/>
        </p:nvPicPr>
        <p:blipFill rotWithShape="1">
          <a:blip r:embed="rId4">
            <a:alphaModFix/>
          </a:blip>
          <a:srcRect b="0" l="11434" r="11924" t="0"/>
          <a:stretch/>
        </p:blipFill>
        <p:spPr>
          <a:xfrm>
            <a:off x="4279450" y="679553"/>
            <a:ext cx="4864550" cy="35704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g24f7cd5491d_0_348"/>
          <p:cNvSpPr txBox="1"/>
          <p:nvPr>
            <p:ph type="title"/>
          </p:nvPr>
        </p:nvSpPr>
        <p:spPr>
          <a:xfrm>
            <a:off x="65314" y="102337"/>
            <a:ext cx="9013500" cy="34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300"/>
              <a:buNone/>
            </a:pPr>
            <a:r>
              <a:rPr lang="en"/>
              <a:t>Participant Demographics</a:t>
            </a:r>
            <a:endParaRPr/>
          </a:p>
        </p:txBody>
      </p:sp>
      <p:pic>
        <p:nvPicPr>
          <p:cNvPr id="846" name="Google Shape;846;g24f7cd5491d_0_348"/>
          <p:cNvPicPr preferRelativeResize="0"/>
          <p:nvPr/>
        </p:nvPicPr>
        <p:blipFill rotWithShape="1">
          <a:blip r:embed="rId3">
            <a:alphaModFix/>
          </a:blip>
          <a:srcRect b="2354" l="2417" r="5998" t="1952"/>
          <a:stretch/>
        </p:blipFill>
        <p:spPr>
          <a:xfrm>
            <a:off x="220464" y="1322882"/>
            <a:ext cx="3253506" cy="294471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47" name="Google Shape;847;g24f7cd5491d_0_348"/>
          <p:cNvPicPr preferRelativeResize="0"/>
          <p:nvPr/>
        </p:nvPicPr>
        <p:blipFill rotWithShape="1">
          <a:blip r:embed="rId4">
            <a:alphaModFix/>
          </a:blip>
          <a:srcRect b="0" l="0" r="0" t="0"/>
          <a:stretch/>
        </p:blipFill>
        <p:spPr>
          <a:xfrm>
            <a:off x="3851662" y="1092729"/>
            <a:ext cx="5071873" cy="329184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6"/>
          <p:cNvSpPr txBox="1"/>
          <p:nvPr>
            <p:ph type="title"/>
          </p:nvPr>
        </p:nvSpPr>
        <p:spPr>
          <a:xfrm>
            <a:off x="628650" y="1304717"/>
            <a:ext cx="7886700" cy="34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300"/>
              <a:buNone/>
            </a:pPr>
            <a:r>
              <a:rPr lang="en"/>
              <a:t>Initial Synthesis: Focus areas</a:t>
            </a:r>
            <a:endParaRPr/>
          </a:p>
        </p:txBody>
      </p:sp>
      <p:grpSp>
        <p:nvGrpSpPr>
          <p:cNvPr id="853" name="Google Shape;853;p6"/>
          <p:cNvGrpSpPr/>
          <p:nvPr/>
        </p:nvGrpSpPr>
        <p:grpSpPr>
          <a:xfrm>
            <a:off x="193779" y="1939466"/>
            <a:ext cx="1955708" cy="1135500"/>
            <a:chOff x="19406" y="2812437"/>
            <a:chExt cx="1955708" cy="1135500"/>
          </a:xfrm>
        </p:grpSpPr>
        <p:grpSp>
          <p:nvGrpSpPr>
            <p:cNvPr id="854" name="Google Shape;854;p6"/>
            <p:cNvGrpSpPr/>
            <p:nvPr/>
          </p:nvGrpSpPr>
          <p:grpSpPr>
            <a:xfrm>
              <a:off x="65314" y="2812437"/>
              <a:ext cx="1909800" cy="1135500"/>
              <a:chOff x="4703482" y="3724730"/>
              <a:chExt cx="1909800" cy="1135500"/>
            </a:xfrm>
          </p:grpSpPr>
          <p:sp>
            <p:nvSpPr>
              <p:cNvPr id="855" name="Google Shape;855;p6"/>
              <p:cNvSpPr/>
              <p:nvPr/>
            </p:nvSpPr>
            <p:spPr>
              <a:xfrm>
                <a:off x="4703482" y="3724730"/>
                <a:ext cx="1909800" cy="113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6" name="Google Shape;856;p6"/>
              <p:cNvSpPr txBox="1"/>
              <p:nvPr/>
            </p:nvSpPr>
            <p:spPr>
              <a:xfrm>
                <a:off x="4881049" y="3917432"/>
                <a:ext cx="155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Improving the market</a:t>
                </a:r>
                <a:endParaRPr b="1" i="0" sz="2000" u="none" cap="none" strike="noStrike">
                  <a:solidFill>
                    <a:srgbClr val="000000"/>
                  </a:solidFill>
                  <a:latin typeface="Roboto"/>
                  <a:ea typeface="Roboto"/>
                  <a:cs typeface="Roboto"/>
                  <a:sym typeface="Roboto"/>
                </a:endParaRPr>
              </a:p>
            </p:txBody>
          </p:sp>
        </p:grpSp>
        <p:sp>
          <p:nvSpPr>
            <p:cNvPr id="857" name="Google Shape;857;p6"/>
            <p:cNvSpPr txBox="1"/>
            <p:nvPr/>
          </p:nvSpPr>
          <p:spPr>
            <a:xfrm>
              <a:off x="19406" y="2815321"/>
              <a:ext cx="347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❶</a:t>
              </a:r>
              <a:endParaRPr b="0" i="0" sz="2100" u="none" cap="none" strike="noStrike">
                <a:solidFill>
                  <a:srgbClr val="000000"/>
                </a:solidFill>
                <a:latin typeface="Arial"/>
                <a:ea typeface="Arial"/>
                <a:cs typeface="Arial"/>
                <a:sym typeface="Arial"/>
              </a:endParaRPr>
            </a:p>
          </p:txBody>
        </p:sp>
      </p:grpSp>
      <p:grpSp>
        <p:nvGrpSpPr>
          <p:cNvPr id="858" name="Google Shape;858;p6"/>
          <p:cNvGrpSpPr/>
          <p:nvPr/>
        </p:nvGrpSpPr>
        <p:grpSpPr>
          <a:xfrm>
            <a:off x="2275146" y="1900088"/>
            <a:ext cx="2187000" cy="1174878"/>
            <a:chOff x="2189839" y="1897515"/>
            <a:chExt cx="2187000" cy="1174878"/>
          </a:xfrm>
        </p:grpSpPr>
        <p:grpSp>
          <p:nvGrpSpPr>
            <p:cNvPr id="859" name="Google Shape;859;p6"/>
            <p:cNvGrpSpPr/>
            <p:nvPr/>
          </p:nvGrpSpPr>
          <p:grpSpPr>
            <a:xfrm>
              <a:off x="2189839" y="1936893"/>
              <a:ext cx="2187000" cy="1135500"/>
              <a:chOff x="356651" y="3623354"/>
              <a:chExt cx="2187000" cy="1135500"/>
            </a:xfrm>
          </p:grpSpPr>
          <p:sp>
            <p:nvSpPr>
              <p:cNvPr id="860" name="Google Shape;860;p6"/>
              <p:cNvSpPr/>
              <p:nvPr/>
            </p:nvSpPr>
            <p:spPr>
              <a:xfrm>
                <a:off x="505520" y="3623354"/>
                <a:ext cx="1909800" cy="11355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1" name="Google Shape;861;p6"/>
              <p:cNvSpPr txBox="1"/>
              <p:nvPr/>
            </p:nvSpPr>
            <p:spPr>
              <a:xfrm>
                <a:off x="356651" y="3724730"/>
                <a:ext cx="2187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Societal/ Governmental change</a:t>
                </a:r>
                <a:endParaRPr b="1" i="0" sz="2000" u="none" cap="none" strike="noStrike">
                  <a:solidFill>
                    <a:srgbClr val="000000"/>
                  </a:solidFill>
                  <a:latin typeface="Roboto"/>
                  <a:ea typeface="Roboto"/>
                  <a:cs typeface="Roboto"/>
                  <a:sym typeface="Roboto"/>
                </a:endParaRPr>
              </a:p>
            </p:txBody>
          </p:sp>
        </p:grpSp>
        <p:sp>
          <p:nvSpPr>
            <p:cNvPr id="862" name="Google Shape;862;p6"/>
            <p:cNvSpPr txBox="1"/>
            <p:nvPr/>
          </p:nvSpPr>
          <p:spPr>
            <a:xfrm>
              <a:off x="2269006" y="1897515"/>
              <a:ext cx="3957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❷</a:t>
              </a:r>
              <a:endParaRPr b="0" i="0" sz="2100" u="none" cap="none" strike="noStrike">
                <a:solidFill>
                  <a:srgbClr val="000000"/>
                </a:solidFill>
                <a:latin typeface="Arial"/>
                <a:ea typeface="Arial"/>
                <a:cs typeface="Arial"/>
                <a:sym typeface="Arial"/>
              </a:endParaRPr>
            </a:p>
          </p:txBody>
        </p:sp>
      </p:grpSp>
      <p:grpSp>
        <p:nvGrpSpPr>
          <p:cNvPr id="863" name="Google Shape;863;p6"/>
          <p:cNvGrpSpPr/>
          <p:nvPr/>
        </p:nvGrpSpPr>
        <p:grpSpPr>
          <a:xfrm>
            <a:off x="4541344" y="1903565"/>
            <a:ext cx="1958911" cy="1175515"/>
            <a:chOff x="4379970" y="1904998"/>
            <a:chExt cx="1958911" cy="1175515"/>
          </a:xfrm>
        </p:grpSpPr>
        <p:grpSp>
          <p:nvGrpSpPr>
            <p:cNvPr id="864" name="Google Shape;864;p6"/>
            <p:cNvGrpSpPr/>
            <p:nvPr/>
          </p:nvGrpSpPr>
          <p:grpSpPr>
            <a:xfrm>
              <a:off x="4429081" y="1945013"/>
              <a:ext cx="1909800" cy="1135500"/>
              <a:chOff x="6418407" y="2374306"/>
              <a:chExt cx="1909800" cy="1135500"/>
            </a:xfrm>
          </p:grpSpPr>
          <p:sp>
            <p:nvSpPr>
              <p:cNvPr id="865" name="Google Shape;865;p6"/>
              <p:cNvSpPr/>
              <p:nvPr/>
            </p:nvSpPr>
            <p:spPr>
              <a:xfrm>
                <a:off x="6418407" y="2374306"/>
                <a:ext cx="1909800" cy="11355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6" name="Google Shape;866;p6"/>
              <p:cNvSpPr txBox="1"/>
              <p:nvPr/>
            </p:nvSpPr>
            <p:spPr>
              <a:xfrm>
                <a:off x="6442686" y="2586620"/>
                <a:ext cx="1885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Collaboration to grow</a:t>
                </a:r>
                <a:endParaRPr b="1" i="0" sz="2000" u="none" cap="none" strike="noStrike">
                  <a:solidFill>
                    <a:srgbClr val="000000"/>
                  </a:solidFill>
                  <a:latin typeface="Roboto"/>
                  <a:ea typeface="Roboto"/>
                  <a:cs typeface="Roboto"/>
                  <a:sym typeface="Roboto"/>
                </a:endParaRPr>
              </a:p>
            </p:txBody>
          </p:sp>
        </p:grpSp>
        <p:sp>
          <p:nvSpPr>
            <p:cNvPr id="867" name="Google Shape;867;p6"/>
            <p:cNvSpPr txBox="1"/>
            <p:nvPr/>
          </p:nvSpPr>
          <p:spPr>
            <a:xfrm>
              <a:off x="4379970" y="1904998"/>
              <a:ext cx="347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❸</a:t>
              </a:r>
              <a:endParaRPr b="0" i="0" sz="2100" u="none" cap="none" strike="noStrike">
                <a:solidFill>
                  <a:srgbClr val="000000"/>
                </a:solidFill>
                <a:latin typeface="Arial"/>
                <a:ea typeface="Arial"/>
                <a:cs typeface="Arial"/>
                <a:sym typeface="Arial"/>
              </a:endParaRPr>
            </a:p>
          </p:txBody>
        </p:sp>
      </p:grpSp>
      <p:grpSp>
        <p:nvGrpSpPr>
          <p:cNvPr id="868" name="Google Shape;868;p6"/>
          <p:cNvGrpSpPr/>
          <p:nvPr/>
        </p:nvGrpSpPr>
        <p:grpSpPr>
          <a:xfrm>
            <a:off x="6548980" y="1900101"/>
            <a:ext cx="2537795" cy="1198519"/>
            <a:chOff x="6416421" y="1964840"/>
            <a:chExt cx="2537795" cy="1174098"/>
          </a:xfrm>
        </p:grpSpPr>
        <p:grpSp>
          <p:nvGrpSpPr>
            <p:cNvPr id="869" name="Google Shape;869;p6"/>
            <p:cNvGrpSpPr/>
            <p:nvPr/>
          </p:nvGrpSpPr>
          <p:grpSpPr>
            <a:xfrm>
              <a:off x="6416421" y="2003438"/>
              <a:ext cx="2537795" cy="1135500"/>
              <a:chOff x="6890295" y="3349685"/>
              <a:chExt cx="2187000" cy="1135500"/>
            </a:xfrm>
          </p:grpSpPr>
          <p:sp>
            <p:nvSpPr>
              <p:cNvPr id="870" name="Google Shape;870;p6"/>
              <p:cNvSpPr/>
              <p:nvPr/>
            </p:nvSpPr>
            <p:spPr>
              <a:xfrm>
                <a:off x="7028906" y="3349685"/>
                <a:ext cx="1909800" cy="113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1" name="Google Shape;871;p6"/>
              <p:cNvSpPr txBox="1"/>
              <p:nvPr/>
            </p:nvSpPr>
            <p:spPr>
              <a:xfrm>
                <a:off x="6890295" y="3616247"/>
                <a:ext cx="2187000" cy="69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Market elements shaping the future</a:t>
                </a:r>
                <a:endParaRPr b="1" i="0" sz="2000" u="none" cap="none" strike="noStrike">
                  <a:solidFill>
                    <a:schemeClr val="lt1"/>
                  </a:solidFill>
                  <a:latin typeface="Roboto"/>
                  <a:ea typeface="Roboto"/>
                  <a:cs typeface="Roboto"/>
                  <a:sym typeface="Roboto"/>
                </a:endParaRPr>
              </a:p>
            </p:txBody>
          </p:sp>
        </p:grpSp>
        <p:sp>
          <p:nvSpPr>
            <p:cNvPr id="872" name="Google Shape;872;p6"/>
            <p:cNvSpPr txBox="1"/>
            <p:nvPr/>
          </p:nvSpPr>
          <p:spPr>
            <a:xfrm>
              <a:off x="6577266" y="1964840"/>
              <a:ext cx="347100" cy="40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❹</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3"/>
          <p:cNvSpPr txBox="1"/>
          <p:nvPr>
            <p:ph idx="1" type="body"/>
          </p:nvPr>
        </p:nvSpPr>
        <p:spPr>
          <a:xfrm>
            <a:off x="2667050" y="1145725"/>
            <a:ext cx="5784300" cy="3504000"/>
          </a:xfrm>
          <a:prstGeom prst="rect">
            <a:avLst/>
          </a:prstGeom>
          <a:noFill/>
          <a:ln>
            <a:noFill/>
          </a:ln>
        </p:spPr>
        <p:txBody>
          <a:bodyPr anchorCtr="0" anchor="t" bIns="34275" lIns="68575" spcFirstLastPara="1" rIns="68575" wrap="square" tIns="34275">
            <a:normAutofit fontScale="62500" lnSpcReduction="20000"/>
          </a:bodyPr>
          <a:lstStyle/>
          <a:p>
            <a:pPr indent="-330652" lvl="0" marL="457200" rtl="0" algn="l">
              <a:lnSpc>
                <a:spcPct val="90000"/>
              </a:lnSpc>
              <a:spcBef>
                <a:spcPts val="800"/>
              </a:spcBef>
              <a:spcAft>
                <a:spcPts val="0"/>
              </a:spcAft>
              <a:buClr>
                <a:schemeClr val="dk1"/>
              </a:buClr>
              <a:buSzPct val="107142"/>
              <a:buChar char="•"/>
            </a:pPr>
            <a:r>
              <a:rPr lang="en"/>
              <a:t>Ocean Observing and Services not seen as an independent market activity</a:t>
            </a:r>
            <a:endParaRPr/>
          </a:p>
          <a:p>
            <a:pPr indent="-330652" lvl="0" marL="457200" rtl="0" algn="l">
              <a:lnSpc>
                <a:spcPct val="90000"/>
              </a:lnSpc>
              <a:spcBef>
                <a:spcPts val="800"/>
              </a:spcBef>
              <a:spcAft>
                <a:spcPts val="0"/>
              </a:spcAft>
              <a:buSzPct val="107142"/>
              <a:buChar char="•"/>
            </a:pPr>
            <a:r>
              <a:rPr lang="en"/>
              <a:t>Understanding/articulating the market size drives investment</a:t>
            </a:r>
            <a:endParaRPr/>
          </a:p>
          <a:p>
            <a:pPr indent="-313676" lvl="1" marL="914400" rtl="0" algn="l">
              <a:lnSpc>
                <a:spcPct val="90000"/>
              </a:lnSpc>
              <a:spcBef>
                <a:spcPts val="400"/>
              </a:spcBef>
              <a:spcAft>
                <a:spcPts val="0"/>
              </a:spcAft>
              <a:buClr>
                <a:schemeClr val="accent1"/>
              </a:buClr>
              <a:buSzPct val="102040"/>
              <a:buChar char="•"/>
            </a:pPr>
            <a:r>
              <a:rPr lang="en" sz="2100">
                <a:solidFill>
                  <a:schemeClr val="accent1"/>
                </a:solidFill>
              </a:rPr>
              <a:t>Fragmented market hinders investment</a:t>
            </a:r>
            <a:endParaRPr/>
          </a:p>
          <a:p>
            <a:pPr indent="-330652" lvl="0" marL="457200" rtl="0" algn="l">
              <a:lnSpc>
                <a:spcPct val="90000"/>
              </a:lnSpc>
              <a:spcBef>
                <a:spcPts val="800"/>
              </a:spcBef>
              <a:spcAft>
                <a:spcPts val="0"/>
              </a:spcAft>
              <a:buClr>
                <a:srgbClr val="001639"/>
              </a:buClr>
              <a:buSzPct val="107142"/>
              <a:buChar char="•"/>
            </a:pPr>
            <a:r>
              <a:rPr lang="en"/>
              <a:t>Aggregation of Demand is missing</a:t>
            </a:r>
            <a:endParaRPr/>
          </a:p>
          <a:p>
            <a:pPr indent="-300037" lvl="0" marL="457200" rtl="0" algn="l">
              <a:lnSpc>
                <a:spcPct val="90000"/>
              </a:lnSpc>
              <a:spcBef>
                <a:spcPts val="800"/>
              </a:spcBef>
              <a:spcAft>
                <a:spcPts val="0"/>
              </a:spcAft>
              <a:buSzPct val="75000"/>
              <a:buChar char="•"/>
            </a:pPr>
            <a:r>
              <a:rPr lang="en"/>
              <a:t>Lack of sustained funding in the public sector stymies growth</a:t>
            </a:r>
            <a:endParaRPr/>
          </a:p>
          <a:p>
            <a:pPr indent="-330652" lvl="0" marL="457200" rtl="0" algn="l">
              <a:lnSpc>
                <a:spcPct val="90000"/>
              </a:lnSpc>
              <a:spcBef>
                <a:spcPts val="800"/>
              </a:spcBef>
              <a:spcAft>
                <a:spcPts val="0"/>
              </a:spcAft>
              <a:buClr>
                <a:srgbClr val="999999"/>
              </a:buClr>
              <a:buSzPct val="107142"/>
              <a:buFont typeface="Roboto"/>
              <a:buChar char="•"/>
            </a:pPr>
            <a:r>
              <a:rPr lang="en"/>
              <a:t>Ocean observing can de-risk Blue Investment but Investors do not understand the capability the Ocean Enterprise</a:t>
            </a:r>
            <a:endParaRPr/>
          </a:p>
          <a:p>
            <a:pPr indent="-330652" lvl="0" marL="457200" rtl="0" algn="l">
              <a:lnSpc>
                <a:spcPct val="90000"/>
              </a:lnSpc>
              <a:spcBef>
                <a:spcPts val="800"/>
              </a:spcBef>
              <a:spcAft>
                <a:spcPts val="0"/>
              </a:spcAft>
              <a:buClr>
                <a:srgbClr val="999999"/>
              </a:buClr>
              <a:buSzPct val="107142"/>
              <a:buFont typeface="Roboto"/>
              <a:buChar char="•"/>
            </a:pPr>
            <a:r>
              <a:rPr lang="en"/>
              <a:t>New markets will be driven by applications rather than general concepts</a:t>
            </a:r>
            <a:endParaRPr/>
          </a:p>
          <a:p>
            <a:pPr indent="-330652" lvl="0" marL="457200" rtl="0" algn="l">
              <a:lnSpc>
                <a:spcPct val="90000"/>
              </a:lnSpc>
              <a:spcBef>
                <a:spcPts val="800"/>
              </a:spcBef>
              <a:spcAft>
                <a:spcPts val="0"/>
              </a:spcAft>
              <a:buClr>
                <a:srgbClr val="999999"/>
              </a:buClr>
              <a:buSzPct val="107142"/>
              <a:buFont typeface="Roboto"/>
              <a:buChar char="•"/>
            </a:pPr>
            <a:r>
              <a:rPr lang="en"/>
              <a:t>Low cost/easy to use NOT low cost/low risk to develop</a:t>
            </a:r>
            <a:endParaRPr/>
          </a:p>
          <a:p>
            <a:pPr indent="-313643" lvl="1" marL="914400" rtl="0" algn="l">
              <a:lnSpc>
                <a:spcPct val="90000"/>
              </a:lnSpc>
              <a:spcBef>
                <a:spcPts val="400"/>
              </a:spcBef>
              <a:spcAft>
                <a:spcPts val="0"/>
              </a:spcAft>
              <a:buClr>
                <a:srgbClr val="999999"/>
              </a:buClr>
              <a:buSzPct val="89285"/>
              <a:buChar char="•"/>
            </a:pPr>
            <a:r>
              <a:rPr lang="en" sz="2400"/>
              <a:t>Industry needs assurance of market after development</a:t>
            </a:r>
            <a:endParaRPr sz="2400"/>
          </a:p>
          <a:p>
            <a:pPr indent="0" lvl="0" marL="457200" rtl="0" algn="l">
              <a:lnSpc>
                <a:spcPct val="90000"/>
              </a:lnSpc>
              <a:spcBef>
                <a:spcPts val="800"/>
              </a:spcBef>
              <a:spcAft>
                <a:spcPts val="0"/>
              </a:spcAft>
              <a:buSzPct val="119999"/>
              <a:buNone/>
            </a:pPr>
            <a:r>
              <a:rPr lang="en"/>
              <a:t>New Actors</a:t>
            </a:r>
            <a:endParaRPr/>
          </a:p>
        </p:txBody>
      </p:sp>
      <p:grpSp>
        <p:nvGrpSpPr>
          <p:cNvPr id="878" name="Google Shape;878;p13"/>
          <p:cNvGrpSpPr/>
          <p:nvPr/>
        </p:nvGrpSpPr>
        <p:grpSpPr>
          <a:xfrm>
            <a:off x="447254" y="1071791"/>
            <a:ext cx="1955708" cy="1135500"/>
            <a:chOff x="19406" y="2812437"/>
            <a:chExt cx="1955708" cy="1135500"/>
          </a:xfrm>
        </p:grpSpPr>
        <p:grpSp>
          <p:nvGrpSpPr>
            <p:cNvPr id="879" name="Google Shape;879;p13"/>
            <p:cNvGrpSpPr/>
            <p:nvPr/>
          </p:nvGrpSpPr>
          <p:grpSpPr>
            <a:xfrm>
              <a:off x="65314" y="2812437"/>
              <a:ext cx="1909800" cy="1135500"/>
              <a:chOff x="4703482" y="3724730"/>
              <a:chExt cx="1909800" cy="1135500"/>
            </a:xfrm>
          </p:grpSpPr>
          <p:sp>
            <p:nvSpPr>
              <p:cNvPr id="880" name="Google Shape;880;p13"/>
              <p:cNvSpPr/>
              <p:nvPr/>
            </p:nvSpPr>
            <p:spPr>
              <a:xfrm>
                <a:off x="4703482" y="3724730"/>
                <a:ext cx="1909800" cy="113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1" name="Google Shape;881;p13"/>
              <p:cNvSpPr txBox="1"/>
              <p:nvPr/>
            </p:nvSpPr>
            <p:spPr>
              <a:xfrm>
                <a:off x="4881049" y="3917432"/>
                <a:ext cx="155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oboto"/>
                    <a:ea typeface="Roboto"/>
                    <a:cs typeface="Roboto"/>
                    <a:sym typeface="Roboto"/>
                  </a:rPr>
                  <a:t>Improving the market</a:t>
                </a:r>
                <a:endParaRPr b="1" i="0" sz="2000" u="none" cap="none" strike="noStrike">
                  <a:solidFill>
                    <a:srgbClr val="000000"/>
                  </a:solidFill>
                  <a:latin typeface="Roboto"/>
                  <a:ea typeface="Roboto"/>
                  <a:cs typeface="Roboto"/>
                  <a:sym typeface="Roboto"/>
                </a:endParaRPr>
              </a:p>
            </p:txBody>
          </p:sp>
        </p:grpSp>
        <p:sp>
          <p:nvSpPr>
            <p:cNvPr id="882" name="Google Shape;882;p13"/>
            <p:cNvSpPr txBox="1"/>
            <p:nvPr/>
          </p:nvSpPr>
          <p:spPr>
            <a:xfrm>
              <a:off x="19406" y="2815321"/>
              <a:ext cx="347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2100" u="none" cap="none" strike="noStrike">
                  <a:solidFill>
                    <a:schemeClr val="lt1"/>
                  </a:solidFill>
                  <a:latin typeface="Georgia"/>
                  <a:ea typeface="Georgia"/>
                  <a:cs typeface="Georgia"/>
                  <a:sym typeface="Georgia"/>
                </a:rPr>
                <a:t>❶</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Dialogues with Industry">
      <a:dk1>
        <a:srgbClr val="00153E"/>
      </a:dk1>
      <a:lt1>
        <a:srgbClr val="FFFFFF"/>
      </a:lt1>
      <a:dk2>
        <a:srgbClr val="00153E"/>
      </a:dk2>
      <a:lt2>
        <a:srgbClr val="FFFFFF"/>
      </a:lt2>
      <a:accent1>
        <a:srgbClr val="ED7D31"/>
      </a:accent1>
      <a:accent2>
        <a:srgbClr val="00153E"/>
      </a:accent2>
      <a:accent3>
        <a:srgbClr val="538135"/>
      </a:accent3>
      <a:accent4>
        <a:srgbClr val="FFC000"/>
      </a:accent4>
      <a:accent5>
        <a:srgbClr val="5B9BD5"/>
      </a:accent5>
      <a:accent6>
        <a:srgbClr val="A8D08D"/>
      </a:accent6>
      <a:hlink>
        <a:srgbClr val="ED7D31"/>
      </a:hlink>
      <a:folHlink>
        <a:srgbClr val="ED7D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Dialogues with Industry">
      <a:dk1>
        <a:srgbClr val="00153E"/>
      </a:dk1>
      <a:lt1>
        <a:srgbClr val="FFFFFF"/>
      </a:lt1>
      <a:dk2>
        <a:srgbClr val="00153E"/>
      </a:dk2>
      <a:lt2>
        <a:srgbClr val="FFFFFF"/>
      </a:lt2>
      <a:accent1>
        <a:srgbClr val="E28B1F"/>
      </a:accent1>
      <a:accent2>
        <a:srgbClr val="00153E"/>
      </a:accent2>
      <a:accent3>
        <a:srgbClr val="538135"/>
      </a:accent3>
      <a:accent4>
        <a:srgbClr val="FFC000"/>
      </a:accent4>
      <a:accent5>
        <a:srgbClr val="5B9BD5"/>
      </a:accent5>
      <a:accent6>
        <a:srgbClr val="A8D08D"/>
      </a:accent6>
      <a:hlink>
        <a:srgbClr val="ED7D31"/>
      </a:hlink>
      <a:folHlink>
        <a:srgbClr val="ED7D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Dialogues with Industry">
      <a:dk1>
        <a:srgbClr val="00153E"/>
      </a:dk1>
      <a:lt1>
        <a:srgbClr val="FFFFFF"/>
      </a:lt1>
      <a:dk2>
        <a:srgbClr val="00153E"/>
      </a:dk2>
      <a:lt2>
        <a:srgbClr val="FFFFFF"/>
      </a:lt2>
      <a:accent1>
        <a:srgbClr val="E28B1F"/>
      </a:accent1>
      <a:accent2>
        <a:srgbClr val="00153E"/>
      </a:accent2>
      <a:accent3>
        <a:srgbClr val="538135"/>
      </a:accent3>
      <a:accent4>
        <a:srgbClr val="FFC000"/>
      </a:accent4>
      <a:accent5>
        <a:srgbClr val="5B9BD5"/>
      </a:accent5>
      <a:accent6>
        <a:srgbClr val="A8D08D"/>
      </a:accent6>
      <a:hlink>
        <a:srgbClr val="ED7D31"/>
      </a:hlink>
      <a:folHlink>
        <a:srgbClr val="ED7D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Dialogues with Industry">
      <a:dk1>
        <a:srgbClr val="00153E"/>
      </a:dk1>
      <a:lt1>
        <a:srgbClr val="FFFFFF"/>
      </a:lt1>
      <a:dk2>
        <a:srgbClr val="00153E"/>
      </a:dk2>
      <a:lt2>
        <a:srgbClr val="FFFFFF"/>
      </a:lt2>
      <a:accent1>
        <a:srgbClr val="E28B1F"/>
      </a:accent1>
      <a:accent2>
        <a:srgbClr val="00153E"/>
      </a:accent2>
      <a:accent3>
        <a:srgbClr val="538135"/>
      </a:accent3>
      <a:accent4>
        <a:srgbClr val="FFC000"/>
      </a:accent4>
      <a:accent5>
        <a:srgbClr val="5B9BD5"/>
      </a:accent5>
      <a:accent6>
        <a:srgbClr val="A8D08D"/>
      </a:accent6>
      <a:hlink>
        <a:srgbClr val="ED7D31"/>
      </a:hlink>
      <a:folHlink>
        <a:srgbClr val="ED7D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