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75" r:id="rId2"/>
    <p:sldId id="277" r:id="rId3"/>
    <p:sldId id="273" r:id="rId4"/>
    <p:sldId id="279" r:id="rId5"/>
    <p:sldId id="258" r:id="rId6"/>
    <p:sldId id="266" r:id="rId7"/>
    <p:sldId id="270" r:id="rId8"/>
    <p:sldId id="269" r:id="rId9"/>
    <p:sldId id="271" r:id="rId10"/>
    <p:sldId id="267" r:id="rId11"/>
    <p:sldId id="268" r:id="rId12"/>
    <p:sldId id="265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ubik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2D467XfOISHMffBJEREECXele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32"/>
    <a:srgbClr val="0084CF"/>
    <a:srgbClr val="001F5D"/>
    <a:srgbClr val="0000FF"/>
    <a:srgbClr val="FF0000"/>
    <a:srgbClr val="85EAFC"/>
    <a:srgbClr val="576678"/>
    <a:srgbClr val="FCE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8B9A18-0280-4911-A437-332A9881CC54}" v="26" dt="2023-06-05T06:56:22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35" autoAdjust="0"/>
  </p:normalViewPr>
  <p:slideViewPr>
    <p:cSldViewPr snapToGrid="0">
      <p:cViewPr varScale="1">
        <p:scale>
          <a:sx n="73" d="100"/>
          <a:sy n="73" d="100"/>
        </p:scale>
        <p:origin x="10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oper Van Vranken" userId="a5aedb5996851394" providerId="LiveId" clId="{618B9A18-0280-4911-A437-332A9881CC54}"/>
    <pc:docChg chg="undo custSel addSld delSld modSld sldOrd">
      <pc:chgData name="Cooper Van Vranken" userId="a5aedb5996851394" providerId="LiveId" clId="{618B9A18-0280-4911-A437-332A9881CC54}" dt="2023-06-06T08:42:23.273" v="3086" actId="14100"/>
      <pc:docMkLst>
        <pc:docMk/>
      </pc:docMkLst>
      <pc:sldChg chg="del">
        <pc:chgData name="Cooper Van Vranken" userId="a5aedb5996851394" providerId="LiveId" clId="{618B9A18-0280-4911-A437-332A9881CC54}" dt="2023-06-04T16:36:09" v="427" actId="47"/>
        <pc:sldMkLst>
          <pc:docMk/>
          <pc:sldMk cId="0" sldId="256"/>
        </pc:sldMkLst>
      </pc:sldChg>
      <pc:sldChg chg="del">
        <pc:chgData name="Cooper Van Vranken" userId="a5aedb5996851394" providerId="LiveId" clId="{618B9A18-0280-4911-A437-332A9881CC54}" dt="2023-06-04T16:38:32.808" v="503" actId="47"/>
        <pc:sldMkLst>
          <pc:docMk/>
          <pc:sldMk cId="0" sldId="257"/>
        </pc:sldMkLst>
      </pc:sldChg>
      <pc:sldChg chg="addSp delSp modSp mod modNotesTx">
        <pc:chgData name="Cooper Van Vranken" userId="a5aedb5996851394" providerId="LiveId" clId="{618B9A18-0280-4911-A437-332A9881CC54}" dt="2023-06-05T06:35:36.805" v="2887" actId="20577"/>
        <pc:sldMkLst>
          <pc:docMk/>
          <pc:sldMk cId="0" sldId="258"/>
        </pc:sldMkLst>
        <pc:spChg chg="add mod">
          <ac:chgData name="Cooper Van Vranken" userId="a5aedb5996851394" providerId="LiveId" clId="{618B9A18-0280-4911-A437-332A9881CC54}" dt="2023-06-05T06:35:36.805" v="2887" actId="20577"/>
          <ac:spMkLst>
            <pc:docMk/>
            <pc:sldMk cId="0" sldId="258"/>
            <ac:spMk id="3" creationId="{918A83D3-3C44-74C4-CD6D-3D1FA2EF2E73}"/>
          </ac:spMkLst>
        </pc:spChg>
        <pc:spChg chg="mod">
          <ac:chgData name="Cooper Van Vranken" userId="a5aedb5996851394" providerId="LiveId" clId="{618B9A18-0280-4911-A437-332A9881CC54}" dt="2023-06-04T17:02:00.314" v="532" actId="20577"/>
          <ac:spMkLst>
            <pc:docMk/>
            <pc:sldMk cId="0" sldId="258"/>
            <ac:spMk id="121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7:15:41.988" v="908" actId="478"/>
          <ac:spMkLst>
            <pc:docMk/>
            <pc:sldMk cId="0" sldId="258"/>
            <ac:spMk id="123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7:15:48.873" v="910" actId="478"/>
          <ac:spMkLst>
            <pc:docMk/>
            <pc:sldMk cId="0" sldId="258"/>
            <ac:spMk id="130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7:15:48.873" v="910" actId="478"/>
          <ac:spMkLst>
            <pc:docMk/>
            <pc:sldMk cId="0" sldId="258"/>
            <ac:spMk id="131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7:15:48.873" v="910" actId="478"/>
          <ac:spMkLst>
            <pc:docMk/>
            <pc:sldMk cId="0" sldId="258"/>
            <ac:spMk id="132" creationId="{00000000-0000-0000-0000-000000000000}"/>
          </ac:spMkLst>
        </pc:spChg>
        <pc:picChg chg="mod">
          <ac:chgData name="Cooper Van Vranken" userId="a5aedb5996851394" providerId="LiveId" clId="{618B9A18-0280-4911-A437-332A9881CC54}" dt="2023-06-05T06:27:19.015" v="2867" actId="14100"/>
          <ac:picMkLst>
            <pc:docMk/>
            <pc:sldMk cId="0" sldId="258"/>
            <ac:picMk id="12" creationId="{4D34E2D4-7E14-218F-A8D5-B0F8B4813042}"/>
          </ac:picMkLst>
        </pc:picChg>
        <pc:picChg chg="del">
          <ac:chgData name="Cooper Van Vranken" userId="a5aedb5996851394" providerId="LiveId" clId="{618B9A18-0280-4911-A437-332A9881CC54}" dt="2023-06-04T17:15:48.873" v="910" actId="478"/>
          <ac:picMkLst>
            <pc:docMk/>
            <pc:sldMk cId="0" sldId="258"/>
            <ac:picMk id="125" creationId="{00000000-0000-0000-0000-000000000000}"/>
          </ac:picMkLst>
        </pc:picChg>
        <pc:picChg chg="del">
          <ac:chgData name="Cooper Van Vranken" userId="a5aedb5996851394" providerId="LiveId" clId="{618B9A18-0280-4911-A437-332A9881CC54}" dt="2023-06-04T17:15:48.873" v="910" actId="478"/>
          <ac:picMkLst>
            <pc:docMk/>
            <pc:sldMk cId="0" sldId="258"/>
            <ac:picMk id="126" creationId="{00000000-0000-0000-0000-000000000000}"/>
          </ac:picMkLst>
        </pc:picChg>
        <pc:picChg chg="del">
          <ac:chgData name="Cooper Van Vranken" userId="a5aedb5996851394" providerId="LiveId" clId="{618B9A18-0280-4911-A437-332A9881CC54}" dt="2023-06-04T17:15:48.873" v="910" actId="478"/>
          <ac:picMkLst>
            <pc:docMk/>
            <pc:sldMk cId="0" sldId="258"/>
            <ac:picMk id="127" creationId="{00000000-0000-0000-0000-000000000000}"/>
          </ac:picMkLst>
        </pc:picChg>
        <pc:picChg chg="del">
          <ac:chgData name="Cooper Van Vranken" userId="a5aedb5996851394" providerId="LiveId" clId="{618B9A18-0280-4911-A437-332A9881CC54}" dt="2023-06-04T17:15:43.889" v="909" actId="478"/>
          <ac:picMkLst>
            <pc:docMk/>
            <pc:sldMk cId="0" sldId="258"/>
            <ac:picMk id="128" creationId="{00000000-0000-0000-0000-000000000000}"/>
          </ac:picMkLst>
        </pc:picChg>
      </pc:sldChg>
      <pc:sldChg chg="del">
        <pc:chgData name="Cooper Van Vranken" userId="a5aedb5996851394" providerId="LiveId" clId="{618B9A18-0280-4911-A437-332A9881CC54}" dt="2023-06-04T15:56:56.625" v="60" actId="47"/>
        <pc:sldMkLst>
          <pc:docMk/>
          <pc:sldMk cId="0" sldId="259"/>
        </pc:sldMkLst>
      </pc:sldChg>
      <pc:sldChg chg="del">
        <pc:chgData name="Cooper Van Vranken" userId="a5aedb5996851394" providerId="LiveId" clId="{618B9A18-0280-4911-A437-332A9881CC54}" dt="2023-06-04T17:44:56.461" v="1700" actId="47"/>
        <pc:sldMkLst>
          <pc:docMk/>
          <pc:sldMk cId="0" sldId="260"/>
        </pc:sldMkLst>
      </pc:sldChg>
      <pc:sldChg chg="del">
        <pc:chgData name="Cooper Van Vranken" userId="a5aedb5996851394" providerId="LiveId" clId="{618B9A18-0280-4911-A437-332A9881CC54}" dt="2023-06-04T16:11:55.309" v="421" actId="47"/>
        <pc:sldMkLst>
          <pc:docMk/>
          <pc:sldMk cId="0" sldId="261"/>
        </pc:sldMkLst>
      </pc:sldChg>
      <pc:sldChg chg="del">
        <pc:chgData name="Cooper Van Vranken" userId="a5aedb5996851394" providerId="LiveId" clId="{618B9A18-0280-4911-A437-332A9881CC54}" dt="2023-06-04T16:12:33.547" v="422" actId="47"/>
        <pc:sldMkLst>
          <pc:docMk/>
          <pc:sldMk cId="0" sldId="262"/>
        </pc:sldMkLst>
      </pc:sldChg>
      <pc:sldChg chg="del">
        <pc:chgData name="Cooper Van Vranken" userId="a5aedb5996851394" providerId="LiveId" clId="{618B9A18-0280-4911-A437-332A9881CC54}" dt="2023-06-04T17:16:52.565" v="914" actId="47"/>
        <pc:sldMkLst>
          <pc:docMk/>
          <pc:sldMk cId="0" sldId="264"/>
        </pc:sldMkLst>
      </pc:sldChg>
      <pc:sldChg chg="addSp delSp modSp mod modNotesTx">
        <pc:chgData name="Cooper Van Vranken" userId="a5aedb5996851394" providerId="LiveId" clId="{618B9A18-0280-4911-A437-332A9881CC54}" dt="2023-06-05T06:46:08.868" v="2945" actId="478"/>
        <pc:sldMkLst>
          <pc:docMk/>
          <pc:sldMk cId="0" sldId="265"/>
        </pc:sldMkLst>
        <pc:spChg chg="add del mod">
          <ac:chgData name="Cooper Van Vranken" userId="a5aedb5996851394" providerId="LiveId" clId="{618B9A18-0280-4911-A437-332A9881CC54}" dt="2023-06-04T18:31:52.112" v="2479" actId="478"/>
          <ac:spMkLst>
            <pc:docMk/>
            <pc:sldMk cId="0" sldId="265"/>
            <ac:spMk id="2" creationId="{A0F42449-58DF-E1CB-6367-1DA4959ED1A0}"/>
          </ac:spMkLst>
        </pc:spChg>
        <pc:spChg chg="mod">
          <ac:chgData name="Cooper Van Vranken" userId="a5aedb5996851394" providerId="LiveId" clId="{618B9A18-0280-4911-A437-332A9881CC54}" dt="2023-06-05T06:46:04.487" v="2938" actId="1076"/>
          <ac:spMkLst>
            <pc:docMk/>
            <pc:sldMk cId="0" sldId="265"/>
            <ac:spMk id="268" creationId="{00000000-0000-0000-0000-000000000000}"/>
          </ac:spMkLst>
        </pc:spChg>
        <pc:spChg chg="mod">
          <ac:chgData name="Cooper Van Vranken" userId="a5aedb5996851394" providerId="LiveId" clId="{618B9A18-0280-4911-A437-332A9881CC54}" dt="2023-06-04T18:09:50.556" v="2073" actId="20577"/>
          <ac:spMkLst>
            <pc:docMk/>
            <pc:sldMk cId="0" sldId="265"/>
            <ac:spMk id="269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8:05:10.795" v="2008" actId="478"/>
          <ac:spMkLst>
            <pc:docMk/>
            <pc:sldMk cId="0" sldId="265"/>
            <ac:spMk id="271" creationId="{00000000-0000-0000-0000-000000000000}"/>
          </ac:spMkLst>
        </pc:spChg>
        <pc:picChg chg="add del mod modCrop">
          <ac:chgData name="Cooper Van Vranken" userId="a5aedb5996851394" providerId="LiveId" clId="{618B9A18-0280-4911-A437-332A9881CC54}" dt="2023-06-05T06:46:08.056" v="2944" actId="22"/>
          <ac:picMkLst>
            <pc:docMk/>
            <pc:sldMk cId="0" sldId="265"/>
            <ac:picMk id="3" creationId="{B9BACAC8-F12C-E479-637C-6362E26E7D4F}"/>
          </ac:picMkLst>
        </pc:picChg>
        <pc:picChg chg="add del mod modCrop">
          <ac:chgData name="Cooper Van Vranken" userId="a5aedb5996851394" providerId="LiveId" clId="{618B9A18-0280-4911-A437-332A9881CC54}" dt="2023-06-05T06:46:08.868" v="2945" actId="478"/>
          <ac:picMkLst>
            <pc:docMk/>
            <pc:sldMk cId="0" sldId="265"/>
            <ac:picMk id="4" creationId="{8D6463E3-D16F-3B85-37BD-EC14121C4BCF}"/>
          </ac:picMkLst>
        </pc:picChg>
      </pc:sldChg>
      <pc:sldChg chg="addSp modSp mod modNotesTx">
        <pc:chgData name="Cooper Van Vranken" userId="a5aedb5996851394" providerId="LiveId" clId="{618B9A18-0280-4911-A437-332A9881CC54}" dt="2023-06-05T06:29:10.729" v="2876" actId="20577"/>
        <pc:sldMkLst>
          <pc:docMk/>
          <pc:sldMk cId="2154864374" sldId="266"/>
        </pc:sldMkLst>
        <pc:spChg chg="add mod">
          <ac:chgData name="Cooper Van Vranken" userId="a5aedb5996851394" providerId="LiveId" clId="{618B9A18-0280-4911-A437-332A9881CC54}" dt="2023-06-04T17:22:21.721" v="1074" actId="404"/>
          <ac:spMkLst>
            <pc:docMk/>
            <pc:sldMk cId="2154864374" sldId="266"/>
            <ac:spMk id="8" creationId="{FAB47409-1244-6FE1-0A02-54A6F3E92679}"/>
          </ac:spMkLst>
        </pc:spChg>
        <pc:spChg chg="mod">
          <ac:chgData name="Cooper Van Vranken" userId="a5aedb5996851394" providerId="LiveId" clId="{618B9A18-0280-4911-A437-332A9881CC54}" dt="2023-06-04T15:56:45.657" v="59" actId="20577"/>
          <ac:spMkLst>
            <pc:docMk/>
            <pc:sldMk cId="2154864374" sldId="266"/>
            <ac:spMk id="141" creationId="{00000000-0000-0000-0000-000000000000}"/>
          </ac:spMkLst>
        </pc:spChg>
        <pc:picChg chg="mod">
          <ac:chgData name="Cooper Van Vranken" userId="a5aedb5996851394" providerId="LiveId" clId="{618B9A18-0280-4911-A437-332A9881CC54}" dt="2023-06-04T18:11:59.951" v="2081" actId="1076"/>
          <ac:picMkLst>
            <pc:docMk/>
            <pc:sldMk cId="2154864374" sldId="266"/>
            <ac:picMk id="2" creationId="{FA9FBEFE-CADF-655A-ED64-2FB578039A56}"/>
          </ac:picMkLst>
        </pc:picChg>
        <pc:picChg chg="mod">
          <ac:chgData name="Cooper Van Vranken" userId="a5aedb5996851394" providerId="LiveId" clId="{618B9A18-0280-4911-A437-332A9881CC54}" dt="2023-06-04T18:11:51.490" v="2080" actId="14100"/>
          <ac:picMkLst>
            <pc:docMk/>
            <pc:sldMk cId="2154864374" sldId="266"/>
            <ac:picMk id="3" creationId="{114E621C-9151-C387-A439-14FDB0E6AF50}"/>
          </ac:picMkLst>
        </pc:picChg>
        <pc:picChg chg="add mod">
          <ac:chgData name="Cooper Van Vranken" userId="a5aedb5996851394" providerId="LiveId" clId="{618B9A18-0280-4911-A437-332A9881CC54}" dt="2023-06-04T17:21:25.057" v="1068" actId="1076"/>
          <ac:picMkLst>
            <pc:docMk/>
            <pc:sldMk cId="2154864374" sldId="266"/>
            <ac:picMk id="6" creationId="{A5275125-60F9-BD26-CE11-C46AD141F635}"/>
          </ac:picMkLst>
        </pc:picChg>
      </pc:sldChg>
      <pc:sldChg chg="addSp delSp modSp mod modNotesTx">
        <pc:chgData name="Cooper Van Vranken" userId="a5aedb5996851394" providerId="LiveId" clId="{618B9A18-0280-4911-A437-332A9881CC54}" dt="2023-06-05T06:33:09.195" v="2880" actId="20577"/>
        <pc:sldMkLst>
          <pc:docMk/>
          <pc:sldMk cId="1941910365" sldId="267"/>
        </pc:sldMkLst>
        <pc:spChg chg="add mod">
          <ac:chgData name="Cooper Van Vranken" userId="a5aedb5996851394" providerId="LiveId" clId="{618B9A18-0280-4911-A437-332A9881CC54}" dt="2023-06-04T18:25:27.307" v="2345" actId="5793"/>
          <ac:spMkLst>
            <pc:docMk/>
            <pc:sldMk cId="1941910365" sldId="267"/>
            <ac:spMk id="4" creationId="{76710F92-F280-3432-ECC2-FDC4D46DCFE4}"/>
          </ac:spMkLst>
        </pc:spChg>
        <pc:spChg chg="mod">
          <ac:chgData name="Cooper Van Vranken" userId="a5aedb5996851394" providerId="LiveId" clId="{618B9A18-0280-4911-A437-332A9881CC54}" dt="2023-06-04T17:19:34.914" v="1062" actId="20577"/>
          <ac:spMkLst>
            <pc:docMk/>
            <pc:sldMk cId="1941910365" sldId="267"/>
            <ac:spMk id="194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8:16:28.192" v="2090" actId="478"/>
          <ac:spMkLst>
            <pc:docMk/>
            <pc:sldMk cId="1941910365" sldId="267"/>
            <ac:spMk id="195" creationId="{00000000-0000-0000-0000-000000000000}"/>
          </ac:spMkLst>
        </pc:spChg>
        <pc:picChg chg="add mod">
          <ac:chgData name="Cooper Van Vranken" userId="a5aedb5996851394" providerId="LiveId" clId="{618B9A18-0280-4911-A437-332A9881CC54}" dt="2023-06-04T18:20:40.771" v="2100" actId="1076"/>
          <ac:picMkLst>
            <pc:docMk/>
            <pc:sldMk cId="1941910365" sldId="267"/>
            <ac:picMk id="3" creationId="{1E200F35-DA6C-0050-3C49-EE67CEFC48C5}"/>
          </ac:picMkLst>
        </pc:picChg>
        <pc:picChg chg="add mod">
          <ac:chgData name="Cooper Van Vranken" userId="a5aedb5996851394" providerId="LiveId" clId="{618B9A18-0280-4911-A437-332A9881CC54}" dt="2023-06-04T18:23:46.598" v="2223" actId="1076"/>
          <ac:picMkLst>
            <pc:docMk/>
            <pc:sldMk cId="1941910365" sldId="267"/>
            <ac:picMk id="5" creationId="{16FECDB1-5691-CFE1-97B7-212E12CED93F}"/>
          </ac:picMkLst>
        </pc:picChg>
        <pc:picChg chg="add mod">
          <ac:chgData name="Cooper Van Vranken" userId="a5aedb5996851394" providerId="LiveId" clId="{618B9A18-0280-4911-A437-332A9881CC54}" dt="2023-06-04T18:24:07.540" v="2225" actId="1076"/>
          <ac:picMkLst>
            <pc:docMk/>
            <pc:sldMk cId="1941910365" sldId="267"/>
            <ac:picMk id="6" creationId="{03423AEE-5DA6-8FCC-D50A-43B84A2A0762}"/>
          </ac:picMkLst>
        </pc:picChg>
      </pc:sldChg>
      <pc:sldChg chg="addSp delSp modSp mod">
        <pc:chgData name="Cooper Van Vranken" userId="a5aedb5996851394" providerId="LiveId" clId="{618B9A18-0280-4911-A437-332A9881CC54}" dt="2023-06-05T06:57:28.986" v="3063" actId="20577"/>
        <pc:sldMkLst>
          <pc:docMk/>
          <pc:sldMk cId="2115185505" sldId="268"/>
        </pc:sldMkLst>
        <pc:spChg chg="add mod">
          <ac:chgData name="Cooper Van Vranken" userId="a5aedb5996851394" providerId="LiveId" clId="{618B9A18-0280-4911-A437-332A9881CC54}" dt="2023-06-05T06:57:28.986" v="3063" actId="20577"/>
          <ac:spMkLst>
            <pc:docMk/>
            <pc:sldMk cId="2115185505" sldId="268"/>
            <ac:spMk id="6" creationId="{F135C7E7-4F3D-9B81-66D5-3A829CD18963}"/>
          </ac:spMkLst>
        </pc:spChg>
        <pc:spChg chg="add mod">
          <ac:chgData name="Cooper Van Vranken" userId="a5aedb5996851394" providerId="LiveId" clId="{618B9A18-0280-4911-A437-332A9881CC54}" dt="2023-06-04T18:00:23.396" v="2006" actId="20577"/>
          <ac:spMkLst>
            <pc:docMk/>
            <pc:sldMk cId="2115185505" sldId="268"/>
            <ac:spMk id="7" creationId="{D7B1ECF6-DD83-EC42-1100-8A2829D989B9}"/>
          </ac:spMkLst>
        </pc:spChg>
        <pc:spChg chg="del">
          <ac:chgData name="Cooper Van Vranken" userId="a5aedb5996851394" providerId="LiveId" clId="{618B9A18-0280-4911-A437-332A9881CC54}" dt="2023-06-04T17:20:22.903" v="1063" actId="478"/>
          <ac:spMkLst>
            <pc:docMk/>
            <pc:sldMk cId="2115185505" sldId="268"/>
            <ac:spMk id="205" creationId="{00000000-0000-0000-0000-000000000000}"/>
          </ac:spMkLst>
        </pc:spChg>
        <pc:picChg chg="mod modCrop">
          <ac:chgData name="Cooper Van Vranken" userId="a5aedb5996851394" providerId="LiveId" clId="{618B9A18-0280-4911-A437-332A9881CC54}" dt="2023-06-04T17:49:08.124" v="1716" actId="1076"/>
          <ac:picMkLst>
            <pc:docMk/>
            <pc:sldMk cId="2115185505" sldId="268"/>
            <ac:picMk id="4" creationId="{8212CA81-D65C-9324-D368-C4BB866ADBB7}"/>
          </ac:picMkLst>
        </pc:picChg>
      </pc:sldChg>
      <pc:sldChg chg="addSp delSp modSp mod modNotesTx">
        <pc:chgData name="Cooper Van Vranken" userId="a5aedb5996851394" providerId="LiveId" clId="{618B9A18-0280-4911-A437-332A9881CC54}" dt="2023-06-05T06:29:43.856" v="2878" actId="20577"/>
        <pc:sldMkLst>
          <pc:docMk/>
          <pc:sldMk cId="1500877734" sldId="269"/>
        </pc:sldMkLst>
        <pc:spChg chg="mod">
          <ac:chgData name="Cooper Van Vranken" userId="a5aedb5996851394" providerId="LiveId" clId="{618B9A18-0280-4911-A437-332A9881CC54}" dt="2023-06-04T16:01:12.798" v="99" actId="20577"/>
          <ac:spMkLst>
            <pc:docMk/>
            <pc:sldMk cId="1500877734" sldId="269"/>
            <ac:spMk id="4" creationId="{53B75551-837E-441E-1902-404F965DA452}"/>
          </ac:spMkLst>
        </pc:spChg>
        <pc:spChg chg="mod">
          <ac:chgData name="Cooper Van Vranken" userId="a5aedb5996851394" providerId="LiveId" clId="{618B9A18-0280-4911-A437-332A9881CC54}" dt="2023-06-04T16:00:47.331" v="84" actId="20577"/>
          <ac:spMkLst>
            <pc:docMk/>
            <pc:sldMk cId="1500877734" sldId="269"/>
            <ac:spMk id="6" creationId="{11943816-EC72-D0F6-113B-0BEC5D969C56}"/>
          </ac:spMkLst>
        </pc:spChg>
        <pc:spChg chg="mod">
          <ac:chgData name="Cooper Van Vranken" userId="a5aedb5996851394" providerId="LiveId" clId="{618B9A18-0280-4911-A437-332A9881CC54}" dt="2023-06-04T16:09:18.219" v="420" actId="20577"/>
          <ac:spMkLst>
            <pc:docMk/>
            <pc:sldMk cId="1500877734" sldId="269"/>
            <ac:spMk id="22" creationId="{CB1B2A54-DFBE-6F45-0E1F-00D731DDE0B3}"/>
          </ac:spMkLst>
        </pc:spChg>
        <pc:spChg chg="add mod">
          <ac:chgData name="Cooper Van Vranken" userId="a5aedb5996851394" providerId="LiveId" clId="{618B9A18-0280-4911-A437-332A9881CC54}" dt="2023-06-04T16:05:11.882" v="250" actId="20577"/>
          <ac:spMkLst>
            <pc:docMk/>
            <pc:sldMk cId="1500877734" sldId="269"/>
            <ac:spMk id="26" creationId="{8D51C13C-3B6E-3182-D541-553B3C467888}"/>
          </ac:spMkLst>
        </pc:spChg>
        <pc:spChg chg="mod">
          <ac:chgData name="Cooper Van Vranken" userId="a5aedb5996851394" providerId="LiveId" clId="{618B9A18-0280-4911-A437-332A9881CC54}" dt="2023-06-04T16:05:54.426" v="318" actId="20577"/>
          <ac:spMkLst>
            <pc:docMk/>
            <pc:sldMk cId="1500877734" sldId="269"/>
            <ac:spMk id="211" creationId="{00000000-0000-0000-0000-000000000000}"/>
          </ac:spMkLst>
        </pc:spChg>
        <pc:spChg chg="del mod">
          <ac:chgData name="Cooper Van Vranken" userId="a5aedb5996851394" providerId="LiveId" clId="{618B9A18-0280-4911-A437-332A9881CC54}" dt="2023-06-04T16:00:59.821" v="86" actId="478"/>
          <ac:spMkLst>
            <pc:docMk/>
            <pc:sldMk cId="1500877734" sldId="269"/>
            <ac:spMk id="213" creationId="{00000000-0000-0000-0000-000000000000}"/>
          </ac:spMkLst>
        </pc:spChg>
      </pc:sldChg>
      <pc:sldChg chg="addSp modSp mod ord modNotesTx">
        <pc:chgData name="Cooper Van Vranken" userId="a5aedb5996851394" providerId="LiveId" clId="{618B9A18-0280-4911-A437-332A9881CC54}" dt="2023-06-05T06:38:51.999" v="2891" actId="1076"/>
        <pc:sldMkLst>
          <pc:docMk/>
          <pc:sldMk cId="3202291961" sldId="270"/>
        </pc:sldMkLst>
        <pc:spChg chg="add mod">
          <ac:chgData name="Cooper Van Vranken" userId="a5aedb5996851394" providerId="LiveId" clId="{618B9A18-0280-4911-A437-332A9881CC54}" dt="2023-06-04T18:27:15.029" v="2477" actId="20577"/>
          <ac:spMkLst>
            <pc:docMk/>
            <pc:sldMk cId="3202291961" sldId="270"/>
            <ac:spMk id="2" creationId="{2A157502-3FED-4841-8495-466EC2325250}"/>
          </ac:spMkLst>
        </pc:spChg>
        <pc:picChg chg="mod">
          <ac:chgData name="Cooper Van Vranken" userId="a5aedb5996851394" providerId="LiveId" clId="{618B9A18-0280-4911-A437-332A9881CC54}" dt="2023-06-04T18:12:32.358" v="2083" actId="1076"/>
          <ac:picMkLst>
            <pc:docMk/>
            <pc:sldMk cId="3202291961" sldId="270"/>
            <ac:picMk id="3" creationId="{28F34456-65C1-B757-FE64-A9C6AD640286}"/>
          </ac:picMkLst>
        </pc:picChg>
        <pc:picChg chg="mod">
          <ac:chgData name="Cooper Van Vranken" userId="a5aedb5996851394" providerId="LiveId" clId="{618B9A18-0280-4911-A437-332A9881CC54}" dt="2023-06-04T18:12:39.641" v="2086" actId="1076"/>
          <ac:picMkLst>
            <pc:docMk/>
            <pc:sldMk cId="3202291961" sldId="270"/>
            <ac:picMk id="4" creationId="{484793F0-6424-9D11-43C2-E8E5078E7194}"/>
          </ac:picMkLst>
        </pc:picChg>
        <pc:picChg chg="add mod">
          <ac:chgData name="Cooper Van Vranken" userId="a5aedb5996851394" providerId="LiveId" clId="{618B9A18-0280-4911-A437-332A9881CC54}" dt="2023-06-05T06:38:51.999" v="2891" actId="1076"/>
          <ac:picMkLst>
            <pc:docMk/>
            <pc:sldMk cId="3202291961" sldId="270"/>
            <ac:picMk id="5" creationId="{D7311603-3DC5-70B2-EBDD-236D99B7CC6D}"/>
          </ac:picMkLst>
        </pc:picChg>
      </pc:sldChg>
      <pc:sldChg chg="addSp delSp modSp mod modAnim modNotesTx">
        <pc:chgData name="Cooper Van Vranken" userId="a5aedb5996851394" providerId="LiveId" clId="{618B9A18-0280-4911-A437-332A9881CC54}" dt="2023-06-06T08:42:23.273" v="3086" actId="14100"/>
        <pc:sldMkLst>
          <pc:docMk/>
          <pc:sldMk cId="4164207613" sldId="271"/>
        </pc:sldMkLst>
        <pc:spChg chg="add mod">
          <ac:chgData name="Cooper Van Vranken" userId="a5aedb5996851394" providerId="LiveId" clId="{618B9A18-0280-4911-A437-332A9881CC54}" dt="2023-06-04T17:40:31.126" v="1670" actId="20577"/>
          <ac:spMkLst>
            <pc:docMk/>
            <pc:sldMk cId="4164207613" sldId="271"/>
            <ac:spMk id="5" creationId="{1B64692E-A41D-284D-16FA-C7D8AB73846D}"/>
          </ac:spMkLst>
        </pc:spChg>
        <pc:spChg chg="mod">
          <ac:chgData name="Cooper Van Vranken" userId="a5aedb5996851394" providerId="LiveId" clId="{618B9A18-0280-4911-A437-332A9881CC54}" dt="2023-06-04T17:41:03.373" v="1672" actId="20577"/>
          <ac:spMkLst>
            <pc:docMk/>
            <pc:sldMk cId="4164207613" sldId="271"/>
            <ac:spMk id="245" creationId="{00000000-0000-0000-0000-000000000000}"/>
          </ac:spMkLst>
        </pc:spChg>
        <pc:spChg chg="mod">
          <ac:chgData name="Cooper Van Vranken" userId="a5aedb5996851394" providerId="LiveId" clId="{618B9A18-0280-4911-A437-332A9881CC54}" dt="2023-06-04T17:43:53.764" v="1699" actId="20577"/>
          <ac:spMkLst>
            <pc:docMk/>
            <pc:sldMk cId="4164207613" sldId="271"/>
            <ac:spMk id="246" creationId="{00000000-0000-0000-0000-000000000000}"/>
          </ac:spMkLst>
        </pc:spChg>
        <pc:picChg chg="add mod">
          <ac:chgData name="Cooper Van Vranken" userId="a5aedb5996851394" providerId="LiveId" clId="{618B9A18-0280-4911-A437-332A9881CC54}" dt="2023-06-04T17:38:24.108" v="1651" actId="1076"/>
          <ac:picMkLst>
            <pc:docMk/>
            <pc:sldMk cId="4164207613" sldId="271"/>
            <ac:picMk id="2" creationId="{68ECFEF3-67CD-B8D9-E17C-231159444FE0}"/>
          </ac:picMkLst>
        </pc:picChg>
        <pc:picChg chg="add del mod">
          <ac:chgData name="Cooper Van Vranken" userId="a5aedb5996851394" providerId="LiveId" clId="{618B9A18-0280-4911-A437-332A9881CC54}" dt="2023-06-06T08:42:09.341" v="3081" actId="478"/>
          <ac:picMkLst>
            <pc:docMk/>
            <pc:sldMk cId="4164207613" sldId="271"/>
            <ac:picMk id="3" creationId="{87DFEF58-FF60-044A-2898-B4B43A3836B6}"/>
          </ac:picMkLst>
        </pc:picChg>
        <pc:picChg chg="add mod">
          <ac:chgData name="Cooper Van Vranken" userId="a5aedb5996851394" providerId="LiveId" clId="{618B9A18-0280-4911-A437-332A9881CC54}" dt="2023-06-06T08:42:23.273" v="3086" actId="14100"/>
          <ac:picMkLst>
            <pc:docMk/>
            <pc:sldMk cId="4164207613" sldId="271"/>
            <ac:picMk id="6" creationId="{84826D92-BDF2-9BEC-EE91-110212A22FB0}"/>
          </ac:picMkLst>
        </pc:picChg>
      </pc:sldChg>
      <pc:sldChg chg="del">
        <pc:chgData name="Cooper Van Vranken" userId="a5aedb5996851394" providerId="LiveId" clId="{618B9A18-0280-4911-A437-332A9881CC54}" dt="2023-06-04T18:13:24.615" v="2089" actId="47"/>
        <pc:sldMkLst>
          <pc:docMk/>
          <pc:sldMk cId="1098457117" sldId="272"/>
        </pc:sldMkLst>
      </pc:sldChg>
      <pc:sldChg chg="addSp delSp modSp mod modNotesTx">
        <pc:chgData name="Cooper Van Vranken" userId="a5aedb5996851394" providerId="LiveId" clId="{618B9A18-0280-4911-A437-332A9881CC54}" dt="2023-06-05T06:28:40.865" v="2873" actId="20577"/>
        <pc:sldMkLst>
          <pc:docMk/>
          <pc:sldMk cId="1053937440" sldId="273"/>
        </pc:sldMkLst>
        <pc:spChg chg="mod">
          <ac:chgData name="Cooper Van Vranken" userId="a5aedb5996851394" providerId="LiveId" clId="{618B9A18-0280-4911-A437-332A9881CC54}" dt="2023-06-04T17:11:28.032" v="875" actId="403"/>
          <ac:spMkLst>
            <pc:docMk/>
            <pc:sldMk cId="1053937440" sldId="273"/>
            <ac:spMk id="6" creationId="{868D3413-B62A-93FB-8391-7D650B4DBE7B}"/>
          </ac:spMkLst>
        </pc:spChg>
        <pc:spChg chg="mod">
          <ac:chgData name="Cooper Van Vranken" userId="a5aedb5996851394" providerId="LiveId" clId="{618B9A18-0280-4911-A437-332A9881CC54}" dt="2023-06-04T17:12:32.511" v="877" actId="1076"/>
          <ac:spMkLst>
            <pc:docMk/>
            <pc:sldMk cId="1053937440" sldId="273"/>
            <ac:spMk id="254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7:03:30.296" v="537" actId="478"/>
          <ac:spMkLst>
            <pc:docMk/>
            <pc:sldMk cId="1053937440" sldId="273"/>
            <ac:spMk id="257" creationId="{00000000-0000-0000-0000-000000000000}"/>
          </ac:spMkLst>
        </pc:spChg>
        <pc:spChg chg="del mod">
          <ac:chgData name="Cooper Van Vranken" userId="a5aedb5996851394" providerId="LiveId" clId="{618B9A18-0280-4911-A437-332A9881CC54}" dt="2023-06-04T17:03:41.610" v="539" actId="478"/>
          <ac:spMkLst>
            <pc:docMk/>
            <pc:sldMk cId="1053937440" sldId="273"/>
            <ac:spMk id="258" creationId="{00000000-0000-0000-0000-000000000000}"/>
          </ac:spMkLst>
        </pc:spChg>
        <pc:spChg chg="del mod">
          <ac:chgData name="Cooper Van Vranken" userId="a5aedb5996851394" providerId="LiveId" clId="{618B9A18-0280-4911-A437-332A9881CC54}" dt="2023-06-04T17:09:36.202" v="848" actId="478"/>
          <ac:spMkLst>
            <pc:docMk/>
            <pc:sldMk cId="1053937440" sldId="273"/>
            <ac:spMk id="259" creationId="{00000000-0000-0000-0000-000000000000}"/>
          </ac:spMkLst>
        </pc:spChg>
        <pc:spChg chg="mod">
          <ac:chgData name="Cooper Van Vranken" userId="a5aedb5996851394" providerId="LiveId" clId="{618B9A18-0280-4911-A437-332A9881CC54}" dt="2023-06-04T17:09:43.237" v="849" actId="1076"/>
          <ac:spMkLst>
            <pc:docMk/>
            <pc:sldMk cId="1053937440" sldId="273"/>
            <ac:spMk id="260" creationId="{00000000-0000-0000-0000-000000000000}"/>
          </ac:spMkLst>
        </pc:spChg>
        <pc:picChg chg="mod">
          <ac:chgData name="Cooper Van Vranken" userId="a5aedb5996851394" providerId="LiveId" clId="{618B9A18-0280-4911-A437-332A9881CC54}" dt="2023-06-04T17:09:45.835" v="850" actId="1076"/>
          <ac:picMkLst>
            <pc:docMk/>
            <pc:sldMk cId="1053937440" sldId="273"/>
            <ac:picMk id="3" creationId="{B89202B1-C731-FDBF-559C-73960A462FDB}"/>
          </ac:picMkLst>
        </pc:picChg>
        <pc:picChg chg="add mod">
          <ac:chgData name="Cooper Van Vranken" userId="a5aedb5996851394" providerId="LiveId" clId="{618B9A18-0280-4911-A437-332A9881CC54}" dt="2023-06-04T18:11:04.128" v="2079" actId="14100"/>
          <ac:picMkLst>
            <pc:docMk/>
            <pc:sldMk cId="1053937440" sldId="273"/>
            <ac:picMk id="4" creationId="{9A0BFB03-897F-4D8F-D0BF-A4D3C690DDDE}"/>
          </ac:picMkLst>
        </pc:picChg>
        <pc:picChg chg="del">
          <ac:chgData name="Cooper Van Vranken" userId="a5aedb5996851394" providerId="LiveId" clId="{618B9A18-0280-4911-A437-332A9881CC54}" dt="2023-06-04T17:02:30.472" v="535" actId="478"/>
          <ac:picMkLst>
            <pc:docMk/>
            <pc:sldMk cId="1053937440" sldId="273"/>
            <ac:picMk id="5" creationId="{A09C218C-AFED-22B3-5EE4-5D2299B21624}"/>
          </ac:picMkLst>
        </pc:picChg>
      </pc:sldChg>
      <pc:sldChg chg="del">
        <pc:chgData name="Cooper Van Vranken" userId="a5aedb5996851394" providerId="LiveId" clId="{618B9A18-0280-4911-A437-332A9881CC54}" dt="2023-06-04T16:35:59.136" v="426" actId="47"/>
        <pc:sldMkLst>
          <pc:docMk/>
          <pc:sldMk cId="2866347115" sldId="274"/>
        </pc:sldMkLst>
      </pc:sldChg>
      <pc:sldChg chg="addSp delSp modSp mod modNotesTx">
        <pc:chgData name="Cooper Van Vranken" userId="a5aedb5996851394" providerId="LiveId" clId="{618B9A18-0280-4911-A437-332A9881CC54}" dt="2023-06-06T08:41:59.211" v="3080" actId="14100"/>
        <pc:sldMkLst>
          <pc:docMk/>
          <pc:sldMk cId="2696878619" sldId="275"/>
        </pc:sldMkLst>
        <pc:spChg chg="mod">
          <ac:chgData name="Cooper Van Vranken" userId="a5aedb5996851394" providerId="LiveId" clId="{618B9A18-0280-4911-A437-332A9881CC54}" dt="2023-05-22T20:15:14.409" v="1" actId="207"/>
          <ac:spMkLst>
            <pc:docMk/>
            <pc:sldMk cId="2696878619" sldId="275"/>
            <ac:spMk id="4" creationId="{EA10FF38-4781-AF7B-29AF-074A9829557D}"/>
          </ac:spMkLst>
        </pc:spChg>
        <pc:spChg chg="mod">
          <ac:chgData name="Cooper Van Vranken" userId="a5aedb5996851394" providerId="LiveId" clId="{618B9A18-0280-4911-A437-332A9881CC54}" dt="2023-06-05T06:43:04.101" v="2925" actId="1076"/>
          <ac:spMkLst>
            <pc:docMk/>
            <pc:sldMk cId="2696878619" sldId="275"/>
            <ac:spMk id="84" creationId="{00000000-0000-0000-0000-000000000000}"/>
          </ac:spMkLst>
        </pc:spChg>
        <pc:spChg chg="del mod">
          <ac:chgData name="Cooper Van Vranken" userId="a5aedb5996851394" providerId="LiveId" clId="{618B9A18-0280-4911-A437-332A9881CC54}" dt="2023-06-05T06:42:51.679" v="2924"/>
          <ac:spMkLst>
            <pc:docMk/>
            <pc:sldMk cId="2696878619" sldId="275"/>
            <ac:spMk id="87" creationId="{00000000-0000-0000-0000-000000000000}"/>
          </ac:spMkLst>
        </pc:spChg>
        <pc:spChg chg="mod">
          <ac:chgData name="Cooper Van Vranken" userId="a5aedb5996851394" providerId="LiveId" clId="{618B9A18-0280-4911-A437-332A9881CC54}" dt="2023-06-04T16:37:46.485" v="502" actId="20577"/>
          <ac:spMkLst>
            <pc:docMk/>
            <pc:sldMk cId="2696878619" sldId="275"/>
            <ac:spMk id="88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4T16:21:37.063" v="423" actId="478"/>
          <ac:spMkLst>
            <pc:docMk/>
            <pc:sldMk cId="2696878619" sldId="275"/>
            <ac:spMk id="89" creationId="{00000000-0000-0000-0000-000000000000}"/>
          </ac:spMkLst>
        </pc:spChg>
        <pc:picChg chg="mod">
          <ac:chgData name="Cooper Van Vranken" userId="a5aedb5996851394" providerId="LiveId" clId="{618B9A18-0280-4911-A437-332A9881CC54}" dt="2023-06-05T06:39:58.085" v="2894" actId="1076"/>
          <ac:picMkLst>
            <pc:docMk/>
            <pc:sldMk cId="2696878619" sldId="275"/>
            <ac:picMk id="2" creationId="{32A20B4B-A1FF-A700-2A60-AC3E176DFD97}"/>
          </ac:picMkLst>
        </pc:picChg>
        <pc:picChg chg="mod">
          <ac:chgData name="Cooper Van Vranken" userId="a5aedb5996851394" providerId="LiveId" clId="{618B9A18-0280-4911-A437-332A9881CC54}" dt="2023-06-04T16:21:45.311" v="425" actId="1076"/>
          <ac:picMkLst>
            <pc:docMk/>
            <pc:sldMk cId="2696878619" sldId="275"/>
            <ac:picMk id="5" creationId="{E61A47BF-CAA8-79A8-39F2-11F898F251E1}"/>
          </ac:picMkLst>
        </pc:picChg>
        <pc:picChg chg="mod">
          <ac:chgData name="Cooper Van Vranken" userId="a5aedb5996851394" providerId="LiveId" clId="{618B9A18-0280-4911-A437-332A9881CC54}" dt="2023-06-06T08:41:39.240" v="3075" actId="1076"/>
          <ac:picMkLst>
            <pc:docMk/>
            <pc:sldMk cId="2696878619" sldId="275"/>
            <ac:picMk id="7" creationId="{8C47C7BA-C098-79C5-92AF-69743128130C}"/>
          </ac:picMkLst>
        </pc:picChg>
        <pc:picChg chg="mod">
          <ac:chgData name="Cooper Van Vranken" userId="a5aedb5996851394" providerId="LiveId" clId="{618B9A18-0280-4911-A437-332A9881CC54}" dt="2023-06-06T08:41:40.870" v="3076" actId="1076"/>
          <ac:picMkLst>
            <pc:docMk/>
            <pc:sldMk cId="2696878619" sldId="275"/>
            <ac:picMk id="8" creationId="{94E8B8E9-CDAD-A204-BF94-936A603E7D90}"/>
          </ac:picMkLst>
        </pc:picChg>
        <pc:picChg chg="mod">
          <ac:chgData name="Cooper Van Vranken" userId="a5aedb5996851394" providerId="LiveId" clId="{618B9A18-0280-4911-A437-332A9881CC54}" dt="2023-06-06T08:41:37.665" v="3074" actId="14100"/>
          <ac:picMkLst>
            <pc:docMk/>
            <pc:sldMk cId="2696878619" sldId="275"/>
            <ac:picMk id="11" creationId="{272DE630-43BB-C6F8-1618-A1EE1217A4B8}"/>
          </ac:picMkLst>
        </pc:picChg>
        <pc:picChg chg="del">
          <ac:chgData name="Cooper Van Vranken" userId="a5aedb5996851394" providerId="LiveId" clId="{618B9A18-0280-4911-A437-332A9881CC54}" dt="2023-06-06T08:40:57.202" v="3064" actId="478"/>
          <ac:picMkLst>
            <pc:docMk/>
            <pc:sldMk cId="2696878619" sldId="275"/>
            <ac:picMk id="13" creationId="{5F351E26-AFCE-EC79-3B51-37B1AA8E049D}"/>
          </ac:picMkLst>
        </pc:picChg>
        <pc:picChg chg="mod">
          <ac:chgData name="Cooper Van Vranken" userId="a5aedb5996851394" providerId="LiveId" clId="{618B9A18-0280-4911-A437-332A9881CC54}" dt="2023-06-06T08:41:55.811" v="3079" actId="1076"/>
          <ac:picMkLst>
            <pc:docMk/>
            <pc:sldMk cId="2696878619" sldId="275"/>
            <ac:picMk id="15" creationId="{AE36025C-BAB4-16F1-F374-FA2247AA0FAA}"/>
          </ac:picMkLst>
        </pc:picChg>
        <pc:picChg chg="add mod">
          <ac:chgData name="Cooper Van Vranken" userId="a5aedb5996851394" providerId="LiveId" clId="{618B9A18-0280-4911-A437-332A9881CC54}" dt="2023-06-06T08:41:59.211" v="3080" actId="14100"/>
          <ac:picMkLst>
            <pc:docMk/>
            <pc:sldMk cId="2696878619" sldId="275"/>
            <ac:picMk id="17" creationId="{85EB6426-8DB1-82D5-5365-902B9E3F03AB}"/>
          </ac:picMkLst>
        </pc:picChg>
      </pc:sldChg>
      <pc:sldChg chg="del">
        <pc:chgData name="Cooper Van Vranken" userId="a5aedb5996851394" providerId="LiveId" clId="{618B9A18-0280-4911-A437-332A9881CC54}" dt="2023-06-04T15:55:56.915" v="48" actId="47"/>
        <pc:sldMkLst>
          <pc:docMk/>
          <pc:sldMk cId="1216462001" sldId="276"/>
        </pc:sldMkLst>
      </pc:sldChg>
      <pc:sldChg chg="delSp modSp mod modNotesTx">
        <pc:chgData name="Cooper Van Vranken" userId="a5aedb5996851394" providerId="LiveId" clId="{618B9A18-0280-4911-A437-332A9881CC54}" dt="2023-06-05T06:28:32.870" v="2872" actId="20577"/>
        <pc:sldMkLst>
          <pc:docMk/>
          <pc:sldMk cId="0" sldId="277"/>
        </pc:sldMkLst>
        <pc:spChg chg="mod">
          <ac:chgData name="Cooper Van Vranken" userId="a5aedb5996851394" providerId="LiveId" clId="{618B9A18-0280-4911-A437-332A9881CC54}" dt="2023-06-04T18:10:50.544" v="2078" actId="20577"/>
          <ac:spMkLst>
            <pc:docMk/>
            <pc:sldMk cId="0" sldId="277"/>
            <ac:spMk id="3" creationId="{15E002E2-E7DB-9C9F-E4D6-517E42A51D94}"/>
          </ac:spMkLst>
        </pc:spChg>
        <pc:spChg chg="del">
          <ac:chgData name="Cooper Van Vranken" userId="a5aedb5996851394" providerId="LiveId" clId="{618B9A18-0280-4911-A437-332A9881CC54}" dt="2023-06-04T17:17:11.488" v="916" actId="478"/>
          <ac:spMkLst>
            <pc:docMk/>
            <pc:sldMk cId="0" sldId="277"/>
            <ac:spMk id="4" creationId="{62CB14CB-1C9C-E36B-7CF9-D3DE8DB16C33}"/>
          </ac:spMkLst>
        </pc:spChg>
        <pc:spChg chg="del">
          <ac:chgData name="Cooper Van Vranken" userId="a5aedb5996851394" providerId="LiveId" clId="{618B9A18-0280-4911-A437-332A9881CC54}" dt="2023-06-04T17:17:07.237" v="915" actId="478"/>
          <ac:spMkLst>
            <pc:docMk/>
            <pc:sldMk cId="0" sldId="277"/>
            <ac:spMk id="173" creationId="{00000000-0000-0000-0000-000000000000}"/>
          </ac:spMkLst>
        </pc:spChg>
        <pc:picChg chg="del">
          <ac:chgData name="Cooper Van Vranken" userId="a5aedb5996851394" providerId="LiveId" clId="{618B9A18-0280-4911-A437-332A9881CC54}" dt="2023-06-04T17:17:17.937" v="917" actId="478"/>
          <ac:picMkLst>
            <pc:docMk/>
            <pc:sldMk cId="0" sldId="277"/>
            <ac:picMk id="182" creationId="{00000000-0000-0000-0000-000000000000}"/>
          </ac:picMkLst>
        </pc:picChg>
      </pc:sldChg>
      <pc:sldChg chg="delSp add del mod">
        <pc:chgData name="Cooper Van Vranken" userId="a5aedb5996851394" providerId="LiveId" clId="{618B9A18-0280-4911-A437-332A9881CC54}" dt="2023-06-04T17:12:58.473" v="880" actId="47"/>
        <pc:sldMkLst>
          <pc:docMk/>
          <pc:sldMk cId="1507649576" sldId="278"/>
        </pc:sldMkLst>
        <pc:picChg chg="del">
          <ac:chgData name="Cooper Van Vranken" userId="a5aedb5996851394" providerId="LiveId" clId="{618B9A18-0280-4911-A437-332A9881CC54}" dt="2023-06-04T17:02:26.855" v="534" actId="478"/>
          <ac:picMkLst>
            <pc:docMk/>
            <pc:sldMk cId="1507649576" sldId="278"/>
            <ac:picMk id="3" creationId="{B89202B1-C731-FDBF-559C-73960A462FDB}"/>
          </ac:picMkLst>
        </pc:picChg>
        <pc:picChg chg="del">
          <ac:chgData name="Cooper Van Vranken" userId="a5aedb5996851394" providerId="LiveId" clId="{618B9A18-0280-4911-A437-332A9881CC54}" dt="2023-06-04T17:12:52.403" v="879" actId="21"/>
          <ac:picMkLst>
            <pc:docMk/>
            <pc:sldMk cId="1507649576" sldId="278"/>
            <ac:picMk id="5" creationId="{A09C218C-AFED-22B3-5EE4-5D2299B21624}"/>
          </ac:picMkLst>
        </pc:picChg>
      </pc:sldChg>
      <pc:sldChg chg="addSp delSp modSp add mod modNotesTx">
        <pc:chgData name="Cooper Van Vranken" userId="a5aedb5996851394" providerId="LiveId" clId="{618B9A18-0280-4911-A437-332A9881CC54}" dt="2023-06-05T06:28:46.665" v="2874" actId="20577"/>
        <pc:sldMkLst>
          <pc:docMk/>
          <pc:sldMk cId="4235487897" sldId="279"/>
        </pc:sldMkLst>
        <pc:spChg chg="del">
          <ac:chgData name="Cooper Van Vranken" userId="a5aedb5996851394" providerId="LiveId" clId="{618B9A18-0280-4911-A437-332A9881CC54}" dt="2023-06-04T17:13:19.910" v="885" actId="478"/>
          <ac:spMkLst>
            <pc:docMk/>
            <pc:sldMk cId="4235487897" sldId="279"/>
            <ac:spMk id="6" creationId="{868D3413-B62A-93FB-8391-7D650B4DBE7B}"/>
          </ac:spMkLst>
        </pc:spChg>
        <pc:spChg chg="del mod">
          <ac:chgData name="Cooper Van Vranken" userId="a5aedb5996851394" providerId="LiveId" clId="{618B9A18-0280-4911-A437-332A9881CC54}" dt="2023-06-04T17:13:39.994" v="890" actId="478"/>
          <ac:spMkLst>
            <pc:docMk/>
            <pc:sldMk cId="4235487897" sldId="279"/>
            <ac:spMk id="260" creationId="{00000000-0000-0000-0000-000000000000}"/>
          </ac:spMkLst>
        </pc:spChg>
        <pc:picChg chg="add mod ord">
          <ac:chgData name="Cooper Van Vranken" userId="a5aedb5996851394" providerId="LiveId" clId="{618B9A18-0280-4911-A437-332A9881CC54}" dt="2023-06-04T17:14:54.386" v="906" actId="1076"/>
          <ac:picMkLst>
            <pc:docMk/>
            <pc:sldMk cId="4235487897" sldId="279"/>
            <ac:picMk id="2" creationId="{5E3D8CEE-B094-E267-3633-390F7D7BD77C}"/>
          </ac:picMkLst>
        </pc:picChg>
        <pc:picChg chg="del">
          <ac:chgData name="Cooper Van Vranken" userId="a5aedb5996851394" providerId="LiveId" clId="{618B9A18-0280-4911-A437-332A9881CC54}" dt="2023-06-04T17:13:01.287" v="881" actId="478"/>
          <ac:picMkLst>
            <pc:docMk/>
            <pc:sldMk cId="4235487897" sldId="279"/>
            <ac:picMk id="3" creationId="{B89202B1-C731-FDBF-559C-73960A462FDB}"/>
          </ac:picMkLst>
        </pc:picChg>
        <pc:picChg chg="add mod">
          <ac:chgData name="Cooper Van Vranken" userId="a5aedb5996851394" providerId="LiveId" clId="{618B9A18-0280-4911-A437-332A9881CC54}" dt="2023-06-04T17:14:41.044" v="903" actId="14100"/>
          <ac:picMkLst>
            <pc:docMk/>
            <pc:sldMk cId="4235487897" sldId="279"/>
            <ac:picMk id="5" creationId="{B9A20B58-25DD-AD5F-EB81-6EA632025E03}"/>
          </ac:picMkLst>
        </pc:picChg>
      </pc:sldChg>
      <pc:sldChg chg="add del">
        <pc:chgData name="Cooper Van Vranken" userId="a5aedb5996851394" providerId="LiveId" clId="{618B9A18-0280-4911-A437-332A9881CC54}" dt="2023-06-05T06:33:43.063" v="2882" actId="47"/>
        <pc:sldMkLst>
          <pc:docMk/>
          <pc:sldMk cId="239183593" sldId="280"/>
        </pc:sldMkLst>
      </pc:sldChg>
      <pc:sldChg chg="addSp delSp modSp add mod ord">
        <pc:chgData name="Cooper Van Vranken" userId="a5aedb5996851394" providerId="LiveId" clId="{618B9A18-0280-4911-A437-332A9881CC54}" dt="2023-06-05T06:56:33.619" v="3062" actId="403"/>
        <pc:sldMkLst>
          <pc:docMk/>
          <pc:sldMk cId="4112651609" sldId="280"/>
        </pc:sldMkLst>
        <pc:spChg chg="del">
          <ac:chgData name="Cooper Van Vranken" userId="a5aedb5996851394" providerId="LiveId" clId="{618B9A18-0280-4911-A437-332A9881CC54}" dt="2023-06-05T06:46:45.977" v="2950" actId="478"/>
          <ac:spMkLst>
            <pc:docMk/>
            <pc:sldMk cId="4112651609" sldId="280"/>
            <ac:spMk id="4" creationId="{EA10FF38-4781-AF7B-29AF-074A9829557D}"/>
          </ac:spMkLst>
        </pc:spChg>
        <pc:spChg chg="add mod">
          <ac:chgData name="Cooper Van Vranken" userId="a5aedb5996851394" providerId="LiveId" clId="{618B9A18-0280-4911-A437-332A9881CC54}" dt="2023-06-05T06:56:33.619" v="3062" actId="403"/>
          <ac:spMkLst>
            <pc:docMk/>
            <pc:sldMk cId="4112651609" sldId="280"/>
            <ac:spMk id="19" creationId="{60BCAE36-E2F8-5011-2AA7-DB467E55B619}"/>
          </ac:spMkLst>
        </pc:spChg>
        <pc:spChg chg="mod">
          <ac:chgData name="Cooper Van Vranken" userId="a5aedb5996851394" providerId="LiveId" clId="{618B9A18-0280-4911-A437-332A9881CC54}" dt="2023-06-05T06:47:09.275" v="2962" actId="14100"/>
          <ac:spMkLst>
            <pc:docMk/>
            <pc:sldMk cId="4112651609" sldId="280"/>
            <ac:spMk id="84" creationId="{00000000-0000-0000-0000-000000000000}"/>
          </ac:spMkLst>
        </pc:spChg>
        <pc:spChg chg="del">
          <ac:chgData name="Cooper Van Vranken" userId="a5aedb5996851394" providerId="LiveId" clId="{618B9A18-0280-4911-A437-332A9881CC54}" dt="2023-06-05T06:46:50.656" v="2951" actId="478"/>
          <ac:spMkLst>
            <pc:docMk/>
            <pc:sldMk cId="4112651609" sldId="280"/>
            <ac:spMk id="88" creationId="{00000000-0000-0000-0000-000000000000}"/>
          </ac:spMkLst>
        </pc:spChg>
        <pc:picChg chg="del">
          <ac:chgData name="Cooper Van Vranken" userId="a5aedb5996851394" providerId="LiveId" clId="{618B9A18-0280-4911-A437-332A9881CC54}" dt="2023-06-05T06:46:39.887" v="2949" actId="478"/>
          <ac:picMkLst>
            <pc:docMk/>
            <pc:sldMk cId="4112651609" sldId="280"/>
            <ac:picMk id="2" creationId="{32A20B4B-A1FF-A700-2A60-AC3E176DFD97}"/>
          </ac:picMkLst>
        </pc:picChg>
        <pc:picChg chg="del">
          <ac:chgData name="Cooper Van Vranken" userId="a5aedb5996851394" providerId="LiveId" clId="{618B9A18-0280-4911-A437-332A9881CC54}" dt="2023-06-05T06:47:46.407" v="2968" actId="478"/>
          <ac:picMkLst>
            <pc:docMk/>
            <pc:sldMk cId="4112651609" sldId="280"/>
            <ac:picMk id="5" creationId="{E61A47BF-CAA8-79A8-39F2-11F898F251E1}"/>
          </ac:picMkLst>
        </pc:picChg>
        <pc:picChg chg="add mod modCrop">
          <ac:chgData name="Cooper Van Vranken" userId="a5aedb5996851394" providerId="LiveId" clId="{618B9A18-0280-4911-A437-332A9881CC54}" dt="2023-06-05T06:53:02.268" v="3049" actId="1076"/>
          <ac:picMkLst>
            <pc:docMk/>
            <pc:sldMk cId="4112651609" sldId="280"/>
            <ac:picMk id="17" creationId="{024FCA45-098A-20D2-A0B9-35C54DE79C88}"/>
          </ac:picMkLst>
        </pc:picChg>
      </pc:sldChg>
      <pc:sldMasterChg chg="delSldLayout">
        <pc:chgData name="Cooper Van Vranken" userId="a5aedb5996851394" providerId="LiveId" clId="{618B9A18-0280-4911-A437-332A9881CC54}" dt="2023-06-04T16:38:32.808" v="503" actId="47"/>
        <pc:sldMasterMkLst>
          <pc:docMk/>
          <pc:sldMasterMk cId="0" sldId="2147483648"/>
        </pc:sldMasterMkLst>
        <pc:sldLayoutChg chg="del">
          <pc:chgData name="Cooper Van Vranken" userId="a5aedb5996851394" providerId="LiveId" clId="{618B9A18-0280-4911-A437-332A9881CC54}" dt="2023-06-04T16:38:32.808" v="503" actId="47"/>
          <pc:sldLayoutMkLst>
            <pc:docMk/>
            <pc:sldMasterMk cId="0" sldId="2147483648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9751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c81d0bb1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2c81d0bb13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0722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c81d0bb1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2c81d0bb13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095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d5ab36cf8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12d5ab36cf8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18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dc6533b2e_1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fdc6533b2e_1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g1fdc6533b2e_1_4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c81d0bb13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2c81d0bb13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46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c81d0bb13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2c81d0bb13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0531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81d0bb1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2c81d0bb1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590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f4ea81df8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12f4ea81df8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97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c81d0bb1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12c81d0bb13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5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c81d0bb13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12c81d0bb13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7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hyperlink" Target="mailto:cooper@oceandata.ne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hyperlink" Target="https://fvo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3389/fmars.2020.485512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hyperlink" Target="https://data.saildron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9;g1fdc6533b2e_1_438">
            <a:extLst>
              <a:ext uri="{FF2B5EF4-FFF2-40B4-BE49-F238E27FC236}">
                <a16:creationId xmlns:a16="http://schemas.microsoft.com/office/drawing/2014/main" id="{32A20B4B-A1FF-A700-2A60-AC3E176DFD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208" r="1835" b="32909"/>
          <a:stretch/>
        </p:blipFill>
        <p:spPr>
          <a:xfrm>
            <a:off x="0" y="-2475"/>
            <a:ext cx="12192000" cy="68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1246471" y="146117"/>
            <a:ext cx="10194900" cy="266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  <a:t>FVON</a:t>
            </a:r>
            <a:br>
              <a:rPr lang="en-US" sz="3600" b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  <a:t>The Fishing Vessel Ocean Observing Network</a:t>
            </a:r>
            <a:endParaRPr sz="100" b="1" dirty="0">
              <a:solidFill>
                <a:srgbClr val="001432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900" b="1" dirty="0">
              <a:solidFill>
                <a:srgbClr val="001432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AU" sz="2350" b="1" i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  <a:t>Emerging network presentation, </a:t>
            </a:r>
            <a:br>
              <a:rPr lang="en-AU" sz="2350" b="1" i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350" b="1" i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  <a:t>14th Observations Coordination Group (OCG) Meeting</a:t>
            </a:r>
            <a:br>
              <a:rPr lang="en-US" sz="2350" b="1" i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</a:br>
            <a:endParaRPr lang="en-AU" sz="2350" b="1" i="1" dirty="0">
              <a:solidFill>
                <a:srgbClr val="00143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Google Shape;90;g1fdc6533b2e_1_438">
            <a:extLst>
              <a:ext uri="{FF2B5EF4-FFF2-40B4-BE49-F238E27FC236}">
                <a16:creationId xmlns:a16="http://schemas.microsoft.com/office/drawing/2014/main" id="{EA10FF38-4781-AF7B-29AF-074A9829557D}"/>
              </a:ext>
            </a:extLst>
          </p:cNvPr>
          <p:cNvSpPr/>
          <p:nvPr/>
        </p:nvSpPr>
        <p:spPr>
          <a:xfrm>
            <a:off x="-52500" y="2323541"/>
            <a:ext cx="6214398" cy="3281805"/>
          </a:xfrm>
          <a:prstGeom prst="rect">
            <a:avLst/>
          </a:prstGeom>
          <a:solidFill>
            <a:srgbClr val="0014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1432"/>
              </a:solidFill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98699" y="3122402"/>
            <a:ext cx="5224785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Cooper Van Vranken, Julie Jakoboski, Christopher Cusack, Patrick Gorringe, Naoki Hirose, James Manning, Michela Martinelli, A. Miguel </a:t>
            </a:r>
            <a:r>
              <a:rPr lang="en-US" sz="18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Piecho</a:t>
            </a:r>
            <a:r>
              <a:rPr lang="en-US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-Santos, Moninya Roughan, João de Souza, Peter McComb, George Maynard, Carles Castro Muniain, Hassan Moustahfid</a:t>
            </a:r>
            <a:endParaRPr lang="en-US" sz="1800" b="0" i="0" u="none" strike="noStrike" cap="none" baseline="30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A47BF-CAA8-79A8-39F2-11F898F2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479" y="2714358"/>
            <a:ext cx="1718953" cy="628884"/>
          </a:xfrm>
          <a:prstGeom prst="rect">
            <a:avLst/>
          </a:prstGeom>
        </p:spPr>
      </p:pic>
      <p:sp>
        <p:nvSpPr>
          <p:cNvPr id="6" name="Google Shape;193;g1fdc6533b2e_1_478">
            <a:extLst>
              <a:ext uri="{FF2B5EF4-FFF2-40B4-BE49-F238E27FC236}">
                <a16:creationId xmlns:a16="http://schemas.microsoft.com/office/drawing/2014/main" id="{B9471C56-03C4-9B00-F0DC-7D14B081237A}"/>
              </a:ext>
            </a:extLst>
          </p:cNvPr>
          <p:cNvSpPr/>
          <p:nvPr/>
        </p:nvSpPr>
        <p:spPr>
          <a:xfrm>
            <a:off x="0" y="5386486"/>
            <a:ext cx="12191700" cy="14693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195;g1fdc6533b2e_1_478">
            <a:extLst>
              <a:ext uri="{FF2B5EF4-FFF2-40B4-BE49-F238E27FC236}">
                <a16:creationId xmlns:a16="http://schemas.microsoft.com/office/drawing/2014/main" id="{8C47C7BA-C098-79C5-92AF-69743128130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6508" y="5946794"/>
            <a:ext cx="615944" cy="6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8B8E9-CDAD-A204-BF94-936A603E7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064" y="5979245"/>
            <a:ext cx="584580" cy="60309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B720A53-9C6C-81F7-FF42-1650A066F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3419" y="5903035"/>
            <a:ext cx="1328396" cy="57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991C6-9987-B83C-0D6A-092D102A7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821" y="5979245"/>
            <a:ext cx="1557889" cy="453136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72DE630-43BB-C6F8-1618-A1EE1217A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6345" y="5839217"/>
            <a:ext cx="848501" cy="65334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69459E9-AB1C-E7D5-D68F-98F582EF9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353" y="5865276"/>
            <a:ext cx="1193136" cy="793978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DDF2B7-9AA2-DC1F-B364-FE35C5FC0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09" r="8048"/>
          <a:stretch/>
        </p:blipFill>
        <p:spPr>
          <a:xfrm>
            <a:off x="4021848" y="5968942"/>
            <a:ext cx="1557889" cy="512336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E36025C-BAB4-16F1-F374-FA2247AA0F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1668" y="5940934"/>
            <a:ext cx="1260804" cy="540344"/>
          </a:xfrm>
          <a:prstGeom prst="rect">
            <a:avLst/>
          </a:prstGeom>
        </p:spPr>
      </p:pic>
      <p:pic>
        <p:nvPicPr>
          <p:cNvPr id="16" name="Picture 15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5479990A-A855-C788-6C1F-88AAA43E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66" y="5913694"/>
            <a:ext cx="970657" cy="578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EB6426-8DB1-82D5-5365-902B9E3F0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9295" y="5574139"/>
            <a:ext cx="513276" cy="10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7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c81d0bb13_1_124"/>
          <p:cNvSpPr txBox="1"/>
          <p:nvPr/>
        </p:nvSpPr>
        <p:spPr>
          <a:xfrm>
            <a:off x="8652575" y="64850"/>
            <a:ext cx="3364800" cy="141574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Intrinsically environmental: Going along for the ride &amp; path towards improving sustainability of fisheries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12c81d0bb13_1_124"/>
          <p:cNvPicPr preferRelativeResize="0"/>
          <p:nvPr/>
        </p:nvPicPr>
        <p:blipFill rotWithShape="1">
          <a:blip r:embed="rId3">
            <a:alphaModFix/>
          </a:blip>
          <a:srcRect t="64073"/>
          <a:stretch/>
        </p:blipFill>
        <p:spPr>
          <a:xfrm>
            <a:off x="34990" y="6"/>
            <a:ext cx="8028100" cy="9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2c81d0bb13_1_124"/>
          <p:cNvPicPr preferRelativeResize="0"/>
          <p:nvPr/>
        </p:nvPicPr>
        <p:blipFill rotWithShape="1">
          <a:blip r:embed="rId4">
            <a:alphaModFix/>
          </a:blip>
          <a:srcRect l="34207" t="1150" r="36697" b="20596"/>
          <a:stretch/>
        </p:blipFill>
        <p:spPr>
          <a:xfrm>
            <a:off x="8158114" y="0"/>
            <a:ext cx="374751" cy="9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00F35-DA6C-0050-3C49-EE67CEFC4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79" y="1719944"/>
            <a:ext cx="6803572" cy="4535714"/>
          </a:xfrm>
          <a:prstGeom prst="rect">
            <a:avLst/>
          </a:prstGeom>
        </p:spPr>
      </p:pic>
      <p:sp>
        <p:nvSpPr>
          <p:cNvPr id="4" name="Google Shape;195;g12c81d0bb13_1_124">
            <a:extLst>
              <a:ext uri="{FF2B5EF4-FFF2-40B4-BE49-F238E27FC236}">
                <a16:creationId xmlns:a16="http://schemas.microsoft.com/office/drawing/2014/main" id="{76710F92-F280-3432-ECC2-FDC4D46DCFE4}"/>
              </a:ext>
            </a:extLst>
          </p:cNvPr>
          <p:cNvSpPr txBox="1"/>
          <p:nvPr/>
        </p:nvSpPr>
        <p:spPr>
          <a:xfrm>
            <a:off x="535742" y="1719944"/>
            <a:ext cx="4595337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No additional vessel trips to deploy or service equipment</a:t>
            </a:r>
          </a:p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7" indent="-355600">
              <a:lnSpc>
                <a:spcPct val="115000"/>
              </a:lnSpc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platforms already exist</a:t>
            </a:r>
          </a:p>
          <a:p>
            <a:pPr marL="101600" lvl="7">
              <a:lnSpc>
                <a:spcPct val="115000"/>
              </a:lnSpc>
              <a:buSzPts val="2000"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7" indent="-355600">
              <a:lnSpc>
                <a:spcPct val="115000"/>
              </a:lnSpc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Lack of data in shelf regions holds back ecosystem-based fisheries management and climate resilience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ECDB1-5691-CFE1-97B7-212E12CED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563" y="5564300"/>
            <a:ext cx="2603218" cy="932769"/>
          </a:xfrm>
          <a:prstGeom prst="rect">
            <a:avLst/>
          </a:prstGeom>
        </p:spPr>
      </p:pic>
      <p:pic>
        <p:nvPicPr>
          <p:cNvPr id="6" name="Picture 5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03423AEE-5DA6-8FCC-D50A-43B84A2A0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49" y="5740671"/>
            <a:ext cx="1269714" cy="7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1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9;g204555e506f_1_0">
            <a:extLst>
              <a:ext uri="{FF2B5EF4-FFF2-40B4-BE49-F238E27FC236}">
                <a16:creationId xmlns:a16="http://schemas.microsoft.com/office/drawing/2014/main" id="{8212CA81-D65C-9324-D368-C4BB866ADB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398" r="40741"/>
          <a:stretch/>
        </p:blipFill>
        <p:spPr>
          <a:xfrm>
            <a:off x="6869839" y="1261966"/>
            <a:ext cx="5098281" cy="447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2c81d0bb13_1_124"/>
          <p:cNvPicPr preferRelativeResize="0"/>
          <p:nvPr/>
        </p:nvPicPr>
        <p:blipFill rotWithShape="1">
          <a:blip r:embed="rId4">
            <a:alphaModFix/>
          </a:blip>
          <a:srcRect t="31935" b="32136"/>
          <a:stretch/>
        </p:blipFill>
        <p:spPr>
          <a:xfrm>
            <a:off x="94280" y="122689"/>
            <a:ext cx="8028100" cy="9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4;g12c81d0bb13_1_124">
            <a:extLst>
              <a:ext uri="{FF2B5EF4-FFF2-40B4-BE49-F238E27FC236}">
                <a16:creationId xmlns:a16="http://schemas.microsoft.com/office/drawing/2014/main" id="{409D4172-A514-3624-55F0-2FFB4AB07722}"/>
              </a:ext>
            </a:extLst>
          </p:cNvPr>
          <p:cNvSpPr txBox="1"/>
          <p:nvPr/>
        </p:nvSpPr>
        <p:spPr>
          <a:xfrm>
            <a:off x="8603320" y="163602"/>
            <a:ext cx="3364800" cy="80018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 on collaboration, and intrinsically inclusive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00;g12c81d0bb13_1_124">
            <a:extLst>
              <a:ext uri="{FF2B5EF4-FFF2-40B4-BE49-F238E27FC236}">
                <a16:creationId xmlns:a16="http://schemas.microsoft.com/office/drawing/2014/main" id="{329FEAC1-F8EB-B7E2-E1A6-FDB8547D28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207" t="1150" r="36697" b="20596"/>
          <a:stretch/>
        </p:blipFill>
        <p:spPr>
          <a:xfrm>
            <a:off x="8175474" y="63864"/>
            <a:ext cx="374751" cy="982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5C7E7-4F3D-9B81-66D5-3A829CD18963}"/>
              </a:ext>
            </a:extLst>
          </p:cNvPr>
          <p:cNvSpPr txBox="1"/>
          <p:nvPr/>
        </p:nvSpPr>
        <p:spPr>
          <a:xfrm>
            <a:off x="1839686" y="5955734"/>
            <a:ext cx="90569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Olsen, N. A., Bahr, F., Bethoney, N. D., Mercer, A. M., Gawarkiewicz, G. (2023). </a:t>
            </a:r>
            <a:r>
              <a:rPr lang="en-US" b="1" dirty="0"/>
              <a:t>Integrating fishers’ knowledge with oceanographic observations to understand changing ocean conditions</a:t>
            </a:r>
            <a:r>
              <a:rPr lang="en-US" dirty="0"/>
              <a:t> in the Northeast United States. Frontiers in Marine Science https://doi.org/10.3389/fmars.2023.1144178</a:t>
            </a:r>
          </a:p>
        </p:txBody>
      </p:sp>
      <p:sp>
        <p:nvSpPr>
          <p:cNvPr id="7" name="Google Shape;195;g12c81d0bb13_1_124">
            <a:extLst>
              <a:ext uri="{FF2B5EF4-FFF2-40B4-BE49-F238E27FC236}">
                <a16:creationId xmlns:a16="http://schemas.microsoft.com/office/drawing/2014/main" id="{D7B1ECF6-DD83-EC42-1100-8A2829D989B9}"/>
              </a:ext>
            </a:extLst>
          </p:cNvPr>
          <p:cNvSpPr txBox="1"/>
          <p:nvPr/>
        </p:nvSpPr>
        <p:spPr>
          <a:xfrm>
            <a:off x="394228" y="1886165"/>
            <a:ext cx="6256943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Includes and empowers fishers to be part of the solution</a:t>
            </a:r>
          </a:p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	-Compounding benefits for both science and fisheries</a:t>
            </a:r>
          </a:p>
          <a:p>
            <a:pPr marL="457200" lvl="7" indent="-355600">
              <a:lnSpc>
                <a:spcPct val="115000"/>
              </a:lnSpc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Accessible &amp; affordable method of ocean observing for resource constrained coastal nations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18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12d5ab36cf8_1_75"/>
          <p:cNvPicPr preferRelativeResize="0"/>
          <p:nvPr/>
        </p:nvPicPr>
        <p:blipFill rotWithShape="1">
          <a:blip r:embed="rId3">
            <a:alphaModFix/>
          </a:blip>
          <a:srcRect t="35413" b="50985"/>
          <a:stretch/>
        </p:blipFill>
        <p:spPr>
          <a:xfrm>
            <a:off x="25175" y="83975"/>
            <a:ext cx="8028098" cy="93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2d5ab36cf8_1_75"/>
          <p:cNvSpPr txBox="1"/>
          <p:nvPr/>
        </p:nvSpPr>
        <p:spPr>
          <a:xfrm>
            <a:off x="5762862" y="1604909"/>
            <a:ext cx="6040255" cy="3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FV based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obs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can unlock a wealth of coastal data, complementing existing observation networks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AU" sz="2000" dirty="0">
                <a:latin typeface="Calibri"/>
                <a:ea typeface="Calibri"/>
                <a:cs typeface="Calibri"/>
                <a:sym typeface="Calibri"/>
              </a:rPr>
              <a:t>Working towards UN Decade project, likely under </a:t>
            </a:r>
            <a:r>
              <a:rPr lang="en-AU" sz="2000" dirty="0" err="1">
                <a:latin typeface="Calibri"/>
                <a:ea typeface="Calibri"/>
                <a:cs typeface="Calibri"/>
                <a:sym typeface="Calibri"/>
              </a:rPr>
              <a:t>CoastPredict</a:t>
            </a:r>
            <a:endParaRPr lang="en-AU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endParaRPr lang="en-AU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FVON meeting at Ocean Sciences Meeting in New Orleans Feb 2024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12d5ab36cf8_1_75"/>
          <p:cNvSpPr txBox="1"/>
          <p:nvPr/>
        </p:nvSpPr>
        <p:spPr>
          <a:xfrm>
            <a:off x="8694600" y="66075"/>
            <a:ext cx="3424500" cy="8001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structures defined at first in-person meeting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12d5ab36cf8_1_75"/>
          <p:cNvPicPr preferRelativeResize="0"/>
          <p:nvPr/>
        </p:nvPicPr>
        <p:blipFill rotWithShape="1">
          <a:blip r:embed="rId4">
            <a:alphaModFix/>
          </a:blip>
          <a:srcRect r="72212" b="23494"/>
          <a:stretch/>
        </p:blipFill>
        <p:spPr>
          <a:xfrm>
            <a:off x="8189810" y="24025"/>
            <a:ext cx="374751" cy="9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463E3-D16F-3B85-37BD-EC14121C4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35"/>
          <a:stretch/>
        </p:blipFill>
        <p:spPr>
          <a:xfrm>
            <a:off x="547771" y="1273454"/>
            <a:ext cx="5215091" cy="45937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1246471" y="146118"/>
            <a:ext cx="10194900" cy="146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  <a:t>Thank you!</a:t>
            </a:r>
            <a:br>
              <a:rPr lang="en-US" sz="2350" b="1" i="1" dirty="0">
                <a:solidFill>
                  <a:srgbClr val="001432"/>
                </a:solidFill>
                <a:latin typeface="+mj-lt"/>
                <a:ea typeface="Arial"/>
                <a:cs typeface="Arial"/>
                <a:sym typeface="Arial"/>
              </a:rPr>
            </a:br>
            <a:endParaRPr lang="en-AU" sz="2350" b="1" i="1" dirty="0">
              <a:solidFill>
                <a:srgbClr val="00143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3;g1fdc6533b2e_1_478">
            <a:extLst>
              <a:ext uri="{FF2B5EF4-FFF2-40B4-BE49-F238E27FC236}">
                <a16:creationId xmlns:a16="http://schemas.microsoft.com/office/drawing/2014/main" id="{B9471C56-03C4-9B00-F0DC-7D14B081237A}"/>
              </a:ext>
            </a:extLst>
          </p:cNvPr>
          <p:cNvSpPr/>
          <p:nvPr/>
        </p:nvSpPr>
        <p:spPr>
          <a:xfrm>
            <a:off x="0" y="5386486"/>
            <a:ext cx="12191700" cy="14693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195;g1fdc6533b2e_1_478">
            <a:extLst>
              <a:ext uri="{FF2B5EF4-FFF2-40B4-BE49-F238E27FC236}">
                <a16:creationId xmlns:a16="http://schemas.microsoft.com/office/drawing/2014/main" id="{8C47C7BA-C098-79C5-92AF-6974312813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3951" y="5946794"/>
            <a:ext cx="615944" cy="6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8B8E9-CDAD-A204-BF94-936A603E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414" y="5979245"/>
            <a:ext cx="584580" cy="60309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B720A53-9C6C-81F7-FF42-1650A066F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419" y="5903035"/>
            <a:ext cx="1328396" cy="57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991C6-9987-B83C-0D6A-092D102A7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821" y="5979245"/>
            <a:ext cx="1557889" cy="453136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72DE630-43BB-C6F8-1618-A1EE1217A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928" y="5994813"/>
            <a:ext cx="694682" cy="53490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69459E9-AB1C-E7D5-D68F-98F582EF9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7353" y="5865276"/>
            <a:ext cx="1193136" cy="79397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F351E26-AFCE-EC79-3B51-37B1AA8E0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2567" y="6008786"/>
            <a:ext cx="1366811" cy="45326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DDF2B7-9AA2-DC1F-B364-FE35C5FC0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09" r="8048"/>
          <a:stretch/>
        </p:blipFill>
        <p:spPr>
          <a:xfrm>
            <a:off x="4021848" y="5968942"/>
            <a:ext cx="1557889" cy="512336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E36025C-BAB4-16F1-F374-FA2247AA0F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5628" y="5970817"/>
            <a:ext cx="1260804" cy="540344"/>
          </a:xfrm>
          <a:prstGeom prst="rect">
            <a:avLst/>
          </a:prstGeom>
        </p:spPr>
      </p:pic>
      <p:pic>
        <p:nvPicPr>
          <p:cNvPr id="16" name="Picture 15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5479990A-A855-C788-6C1F-88AAA43EE0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66" y="5913694"/>
            <a:ext cx="970657" cy="578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4FCA45-098A-20D2-A0B9-35C54DE79C8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537"/>
          <a:stretch/>
        </p:blipFill>
        <p:spPr>
          <a:xfrm>
            <a:off x="535517" y="1310499"/>
            <a:ext cx="7500426" cy="38805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BCAE36-E2F8-5011-2AA7-DB467E55B619}"/>
              </a:ext>
            </a:extLst>
          </p:cNvPr>
          <p:cNvSpPr txBox="1"/>
          <p:nvPr/>
        </p:nvSpPr>
        <p:spPr>
          <a:xfrm>
            <a:off x="8608483" y="1615454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amsantos@ipma.pt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ccusack@edf.org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hassan.moustahfid@noaa.gov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J.DeSouza@metocean.co.nz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Julie.Jakoboski@metocean.co.nz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michela.martinelli@cnr.it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hirose@riam.kyushu-u.ac.jp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george.maynard@noaa.gov</a:t>
            </a:r>
          </a:p>
          <a:p>
            <a:r>
              <a:rPr lang="en-US" dirty="0" err="1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p.mccomb@oceanum.science</a:t>
            </a:r>
            <a:endParaRPr lang="en-US" dirty="0">
              <a:solidFill>
                <a:srgbClr val="001432"/>
              </a:solidFill>
              <a:latin typeface="+mn-lt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mroughan@unsw.edu.au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james.patrick.manning@gmail.com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patrick.gorringe@smhi.se</a:t>
            </a:r>
          </a:p>
          <a:p>
            <a:r>
              <a:rPr lang="en-US" dirty="0">
                <a:solidFill>
                  <a:srgbClr val="001432"/>
                </a:solidFill>
                <a:latin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cooper@oceandata.net</a:t>
            </a:r>
            <a:endParaRPr lang="en-US" dirty="0">
              <a:solidFill>
                <a:srgbClr val="001432"/>
              </a:solidFill>
              <a:latin typeface="+mn-lt"/>
            </a:endParaRPr>
          </a:p>
          <a:p>
            <a:endParaRPr lang="en-US" dirty="0">
              <a:solidFill>
                <a:srgbClr val="001432"/>
              </a:solidFill>
              <a:latin typeface="+mn-lt"/>
            </a:endParaRPr>
          </a:p>
          <a:p>
            <a:r>
              <a:rPr lang="en-US" sz="2400" dirty="0">
                <a:solidFill>
                  <a:srgbClr val="001432"/>
                </a:solidFill>
                <a:latin typeface="+mn-lt"/>
              </a:rPr>
              <a:t>https://fvon.org/</a:t>
            </a:r>
          </a:p>
        </p:txBody>
      </p:sp>
    </p:spTree>
    <p:extLst>
      <p:ext uri="{BB962C8B-B14F-4D97-AF65-F5344CB8AC3E}">
        <p14:creationId xmlns:p14="http://schemas.microsoft.com/office/powerpoint/2010/main" val="411265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22BCDA-95DC-DFC9-D101-3D7097507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241" y="1037656"/>
            <a:ext cx="7492277" cy="5008941"/>
          </a:xfrm>
          <a:prstGeom prst="rect">
            <a:avLst/>
          </a:prstGeom>
        </p:spPr>
      </p:pic>
      <p:sp>
        <p:nvSpPr>
          <p:cNvPr id="174" name="Google Shape;174;g1fdc6533b2e_1_450"/>
          <p:cNvSpPr txBox="1"/>
          <p:nvPr/>
        </p:nvSpPr>
        <p:spPr>
          <a:xfrm>
            <a:off x="360000" y="1173075"/>
            <a:ext cx="2907900" cy="4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Fishing </a:t>
            </a:r>
            <a:br>
              <a:rPr lang="en-US" sz="3500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US" sz="3500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for data</a:t>
            </a:r>
            <a:endParaRPr sz="3500" dirty="0">
              <a:solidFill>
                <a:srgbClr val="00143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rgbClr val="001432"/>
              </a:buClr>
              <a:buSzPts val="1400"/>
              <a:buFont typeface="Rubik"/>
              <a:buChar char="•"/>
            </a:pPr>
            <a:r>
              <a:rPr lang="en-US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Sensors go along for the ride</a:t>
            </a:r>
            <a:endParaRPr dirty="0">
              <a:solidFill>
                <a:srgbClr val="00143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1432"/>
              </a:buClr>
              <a:buSzPts val="1400"/>
              <a:buFont typeface="Rubik"/>
              <a:buChar char="•"/>
            </a:pPr>
            <a:r>
              <a:rPr lang="en-US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Catching water column profiles</a:t>
            </a:r>
            <a:endParaRPr dirty="0">
              <a:solidFill>
                <a:srgbClr val="00143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1432"/>
              </a:buClr>
              <a:buSzPts val="1400"/>
              <a:buFont typeface="Rubik"/>
              <a:buChar char="•"/>
            </a:pPr>
            <a:r>
              <a:rPr lang="en-US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Temperature, salinity, and more</a:t>
            </a:r>
            <a:endParaRPr dirty="0">
              <a:solidFill>
                <a:srgbClr val="00143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1432"/>
              </a:buClr>
              <a:buSzPts val="1400"/>
              <a:buFont typeface="Rubik"/>
              <a:buChar char="•"/>
            </a:pPr>
            <a:r>
              <a:rPr lang="en-US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Fully automatic: as soon as the gear &amp; sensor surface data is transmitted automatically into our cloud database.</a:t>
            </a:r>
            <a:endParaRPr dirty="0">
              <a:solidFill>
                <a:srgbClr val="00143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78" name="Google Shape;178;g1fdc6533b2e_1_450"/>
          <p:cNvCxnSpPr/>
          <p:nvPr/>
        </p:nvCxnSpPr>
        <p:spPr>
          <a:xfrm>
            <a:off x="359991" y="6224325"/>
            <a:ext cx="11471700" cy="0"/>
          </a:xfrm>
          <a:prstGeom prst="straightConnector1">
            <a:avLst/>
          </a:prstGeom>
          <a:noFill/>
          <a:ln w="9525" cap="flat" cmpd="sng">
            <a:solidFill>
              <a:srgbClr val="6392B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0" name="Google Shape;180;g1fdc6533b2e_1_450"/>
          <p:cNvPicPr preferRelativeResize="0"/>
          <p:nvPr/>
        </p:nvPicPr>
        <p:blipFill rotWithShape="1">
          <a:blip r:embed="rId4">
            <a:alphaModFix/>
          </a:blip>
          <a:srcRect l="29405" t="1719" r="19781"/>
          <a:stretch/>
        </p:blipFill>
        <p:spPr>
          <a:xfrm>
            <a:off x="2900874" y="136525"/>
            <a:ext cx="2907900" cy="2905800"/>
          </a:xfrm>
          <a:prstGeom prst="ellipse">
            <a:avLst/>
          </a:prstGeom>
          <a:noFill/>
          <a:ln w="28575" cap="flat" cmpd="sng">
            <a:solidFill>
              <a:srgbClr val="CC5E6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1" name="Google Shape;181;g1fdc6533b2e_1_450"/>
          <p:cNvCxnSpPr>
            <a:cxnSpLocks/>
            <a:stCxn id="180" idx="4"/>
          </p:cNvCxnSpPr>
          <p:nvPr/>
        </p:nvCxnSpPr>
        <p:spPr>
          <a:xfrm>
            <a:off x="4354824" y="3042325"/>
            <a:ext cx="1909789" cy="1750169"/>
          </a:xfrm>
          <a:prstGeom prst="straightConnector1">
            <a:avLst/>
          </a:prstGeom>
          <a:noFill/>
          <a:ln w="28575" cap="flat" cmpd="sng">
            <a:solidFill>
              <a:srgbClr val="CC5E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AF3B46-3FF9-F56F-66D6-EBE5249CCA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002E2-E7DB-9C9F-E4D6-517E42A51D9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June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c81d0bb13_1_70"/>
          <p:cNvSpPr txBox="1"/>
          <p:nvPr/>
        </p:nvSpPr>
        <p:spPr>
          <a:xfrm>
            <a:off x="8616853" y="234643"/>
            <a:ext cx="3489000" cy="4924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developed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12c81d0bb13_1_70"/>
          <p:cNvPicPr preferRelativeResize="0"/>
          <p:nvPr/>
        </p:nvPicPr>
        <p:blipFill rotWithShape="1">
          <a:blip r:embed="rId3">
            <a:alphaModFix/>
          </a:blip>
          <a:srcRect t="48888" b="38699"/>
          <a:stretch/>
        </p:blipFill>
        <p:spPr>
          <a:xfrm>
            <a:off x="27000" y="55237"/>
            <a:ext cx="8028098" cy="8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2c81d0bb13_1_70"/>
          <p:cNvPicPr preferRelativeResize="0"/>
          <p:nvPr/>
        </p:nvPicPr>
        <p:blipFill rotWithShape="1">
          <a:blip r:embed="rId4">
            <a:alphaModFix/>
          </a:blip>
          <a:srcRect r="72212" b="23494"/>
          <a:stretch/>
        </p:blipFill>
        <p:spPr>
          <a:xfrm>
            <a:off x="8148600" y="24025"/>
            <a:ext cx="374751" cy="98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2c81d0bb13_1_70"/>
          <p:cNvSpPr txBox="1"/>
          <p:nvPr/>
        </p:nvSpPr>
        <p:spPr>
          <a:xfrm>
            <a:off x="7504558" y="1920840"/>
            <a:ext cx="41373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Shelf complement to Argo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Gravitates towards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features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Frontal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regions,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 edges, Boundary Currents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filling key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Gaps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regions of high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societal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&amp;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ecological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importance</a:t>
            </a:r>
          </a:p>
        </p:txBody>
      </p:sp>
      <p:pic>
        <p:nvPicPr>
          <p:cNvPr id="3" name="Picture 2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B89202B1-C731-FDBF-559C-73960A462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8" y="1591613"/>
            <a:ext cx="7117080" cy="384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D3413-B62A-93FB-8391-7D650B4DBE7B}"/>
              </a:ext>
            </a:extLst>
          </p:cNvPr>
          <p:cNvSpPr txBox="1"/>
          <p:nvPr/>
        </p:nvSpPr>
        <p:spPr>
          <a:xfrm>
            <a:off x="577530" y="5817087"/>
            <a:ext cx="6736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Rubik"/>
                <a:ea typeface="Rubik"/>
                <a:cs typeface="Rubik"/>
                <a:sym typeface="Rubik"/>
              </a:rPr>
              <a:t>Van Vranken, C., Vastenhoud, B. M. J., Manning, J. P., Plet-Hansen, K. S., Jakoboski, J., Gorringe, P., &amp; Martinelli, M. (2020). Fishing Gear as a Data Collection Platform: Opportunities to Fill Spatial and Temporal Gaps in Operational Sub-Surface Observation Networks. Frontiers in Marine Science </a:t>
            </a:r>
            <a:r>
              <a:rPr lang="en-US" sz="1050" dirty="0">
                <a:solidFill>
                  <a:schemeClr val="tx1"/>
                </a:solidFill>
                <a:latin typeface="Rubik"/>
                <a:ea typeface="Rubik"/>
                <a:cs typeface="Rubik"/>
                <a:sym typeface="Rubik"/>
                <a:hlinkClick r:id="rId6"/>
              </a:rPr>
              <a:t>https://doi.org/10.3389/fmars.2020.485512</a:t>
            </a:r>
            <a:r>
              <a:rPr lang="en-US" sz="1050" dirty="0">
                <a:solidFill>
                  <a:schemeClr val="tx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lang="en-US" sz="1600" dirty="0"/>
          </a:p>
        </p:txBody>
      </p:sp>
      <p:pic>
        <p:nvPicPr>
          <p:cNvPr id="4" name="Picture 3" descr="A picture containing font, logo, graphics, symbol&#10;&#10;Description automatically generated">
            <a:extLst>
              <a:ext uri="{FF2B5EF4-FFF2-40B4-BE49-F238E27FC236}">
                <a16:creationId xmlns:a16="http://schemas.microsoft.com/office/drawing/2014/main" id="{9A0BFB03-897F-4D8F-D0BF-A4D3C690D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599" y="5191891"/>
            <a:ext cx="1398401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5E3D8CEE-B094-E267-3633-390F7D7B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" y="638904"/>
            <a:ext cx="8928306" cy="5580192"/>
          </a:xfrm>
          <a:prstGeom prst="rect">
            <a:avLst/>
          </a:prstGeom>
        </p:spPr>
      </p:pic>
      <p:sp>
        <p:nvSpPr>
          <p:cNvPr id="254" name="Google Shape;254;g12c81d0bb13_1_70"/>
          <p:cNvSpPr txBox="1"/>
          <p:nvPr/>
        </p:nvSpPr>
        <p:spPr>
          <a:xfrm>
            <a:off x="8616853" y="234643"/>
            <a:ext cx="3489000" cy="4924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developed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12c81d0bb13_1_70"/>
          <p:cNvPicPr preferRelativeResize="0"/>
          <p:nvPr/>
        </p:nvPicPr>
        <p:blipFill rotWithShape="1">
          <a:blip r:embed="rId4">
            <a:alphaModFix/>
          </a:blip>
          <a:srcRect t="48888" b="38699"/>
          <a:stretch/>
        </p:blipFill>
        <p:spPr>
          <a:xfrm>
            <a:off x="27000" y="55237"/>
            <a:ext cx="8028098" cy="8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2c81d0bb13_1_70"/>
          <p:cNvPicPr preferRelativeResize="0"/>
          <p:nvPr/>
        </p:nvPicPr>
        <p:blipFill rotWithShape="1">
          <a:blip r:embed="rId5">
            <a:alphaModFix/>
          </a:blip>
          <a:srcRect r="72212" b="23494"/>
          <a:stretch/>
        </p:blipFill>
        <p:spPr>
          <a:xfrm>
            <a:off x="8148600" y="24025"/>
            <a:ext cx="374751" cy="9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font, logo, graphics, symbol&#10;&#10;Description automatically generated">
            <a:extLst>
              <a:ext uri="{FF2B5EF4-FFF2-40B4-BE49-F238E27FC236}">
                <a16:creationId xmlns:a16="http://schemas.microsoft.com/office/drawing/2014/main" id="{B9A20B58-25DD-AD5F-EB81-6EA63202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743" y="5168580"/>
            <a:ext cx="1308306" cy="1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8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r="3353" b="91066"/>
          <a:stretch/>
        </p:blipFill>
        <p:spPr>
          <a:xfrm>
            <a:off x="0" y="24025"/>
            <a:ext cx="8513048" cy="67218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9213800" y="38738"/>
            <a:ext cx="2867700" cy="11079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Proven in a diversity of fisheries, cultures, &amp; regions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7"/>
          <p:cNvSpPr txBox="1"/>
          <p:nvPr/>
        </p:nvSpPr>
        <p:spPr>
          <a:xfrm>
            <a:off x="0" y="6163325"/>
            <a:ext cx="26409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12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https://data.saildrone.com/</a:t>
            </a:r>
            <a:endParaRPr sz="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5">
            <a:alphaModFix/>
          </a:blip>
          <a:srcRect l="34207" t="1150" r="36697" b="20596"/>
          <a:stretch/>
        </p:blipFill>
        <p:spPr>
          <a:xfrm>
            <a:off x="8681189" y="24025"/>
            <a:ext cx="374751" cy="98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9728600" y="2546125"/>
            <a:ext cx="235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lt1"/>
                </a:solidFill>
              </a:rPr>
              <a:t>https://www.saildrone.com/news/arctic-sea-ice-edge-mission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4E2D4-7E14-218F-A8D5-B0F8B4813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7"/>
          <a:stretch/>
        </p:blipFill>
        <p:spPr>
          <a:xfrm>
            <a:off x="794857" y="812096"/>
            <a:ext cx="6961778" cy="4970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A83D3-3C44-74C4-CD6D-3D1FA2EF2E73}"/>
              </a:ext>
            </a:extLst>
          </p:cNvPr>
          <p:cNvSpPr txBox="1"/>
          <p:nvPr/>
        </p:nvSpPr>
        <p:spPr>
          <a:xfrm>
            <a:off x="794857" y="5783075"/>
            <a:ext cx="9385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Van Vranken, C., Jakoboski, J., Carroll, J., Cusack, C., Gorringe, P., Hirose, N., Manning, J., Martinelli, M., Penna, P., Pickering, M., </a:t>
            </a:r>
            <a:r>
              <a:rPr lang="en-US" dirty="0" err="1"/>
              <a:t>Piecho</a:t>
            </a:r>
            <a:r>
              <a:rPr lang="en-US" dirty="0"/>
              <a:t>-Santos, A. M., Roughan, M., de Souza, J., Moustahfid, H. (In Review). Towards a global Fishing Vessel Ocean Observing Network (FVON): State of the art and future direction. Frontiers in Marine Science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c81d0bb13_1_24"/>
          <p:cNvSpPr txBox="1"/>
          <p:nvPr/>
        </p:nvSpPr>
        <p:spPr>
          <a:xfrm>
            <a:off x="8733850" y="41175"/>
            <a:ext cx="3408300" cy="11079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Multidisciplinary co-located </a:t>
            </a: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capabilities:</a:t>
            </a:r>
            <a:endParaRPr lang="en-AU"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</a:t>
            </a: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Surface – Air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g12c81d0bb13_1_24"/>
          <p:cNvPicPr preferRelativeResize="0"/>
          <p:nvPr/>
        </p:nvPicPr>
        <p:blipFill rotWithShape="1">
          <a:blip r:embed="rId3">
            <a:alphaModFix/>
          </a:blip>
          <a:srcRect l="34207" t="1150" r="36697" b="20596"/>
          <a:stretch/>
        </p:blipFill>
        <p:spPr>
          <a:xfrm>
            <a:off x="8193589" y="29675"/>
            <a:ext cx="374751" cy="9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2c81d0bb13_1_24"/>
          <p:cNvPicPr preferRelativeResize="0"/>
          <p:nvPr/>
        </p:nvPicPr>
        <p:blipFill rotWithShape="1">
          <a:blip r:embed="rId4">
            <a:alphaModFix/>
          </a:blip>
          <a:srcRect t="10848" b="76738"/>
          <a:stretch/>
        </p:blipFill>
        <p:spPr>
          <a:xfrm>
            <a:off x="0" y="24025"/>
            <a:ext cx="8028098" cy="8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E621C-9151-C387-A439-14FDB0E6A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010" y="1453557"/>
            <a:ext cx="9872128" cy="475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9FBEFE-CADF-655A-ED64-2FB578039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62" y="1179667"/>
            <a:ext cx="4131539" cy="309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15524-042F-92B0-FDBF-437AC2946E87}"/>
              </a:ext>
            </a:extLst>
          </p:cNvPr>
          <p:cNvSpPr txBox="1"/>
          <p:nvPr/>
        </p:nvSpPr>
        <p:spPr>
          <a:xfrm>
            <a:off x="7874123" y="3121223"/>
            <a:ext cx="1843387" cy="307777"/>
          </a:xfrm>
          <a:prstGeom prst="rect">
            <a:avLst/>
          </a:prstGeom>
          <a:solidFill>
            <a:srgbClr val="576678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OOI wire profiling CTD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F5FFE-D712-138B-3434-B7DD11048766}"/>
              </a:ext>
            </a:extLst>
          </p:cNvPr>
          <p:cNvSpPr txBox="1"/>
          <p:nvPr/>
        </p:nvSpPr>
        <p:spPr>
          <a:xfrm>
            <a:off x="9617431" y="4500774"/>
            <a:ext cx="2043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Crab trap Moana sensor: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Downcast</a:t>
            </a:r>
          </a:p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Upcast </a:t>
            </a:r>
          </a:p>
        </p:txBody>
      </p:sp>
      <p:pic>
        <p:nvPicPr>
          <p:cNvPr id="6" name="Picture 5" descr="A picture containing font, graphics, symbol, design&#10;&#10;Description automatically generated">
            <a:extLst>
              <a:ext uri="{FF2B5EF4-FFF2-40B4-BE49-F238E27FC236}">
                <a16:creationId xmlns:a16="http://schemas.microsoft.com/office/drawing/2014/main" id="{A5275125-60F9-BD26-CE11-C46AD141F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96" y="5451114"/>
            <a:ext cx="1269714" cy="756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47409-1244-6FE1-0A02-54A6F3E92679}"/>
              </a:ext>
            </a:extLst>
          </p:cNvPr>
          <p:cNvSpPr txBox="1"/>
          <p:nvPr/>
        </p:nvSpPr>
        <p:spPr>
          <a:xfrm>
            <a:off x="2227757" y="6323412"/>
            <a:ext cx="9895113" cy="28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i="1" dirty="0">
                <a:solidFill>
                  <a:srgbClr val="001432"/>
                </a:solidFill>
                <a:latin typeface="Rubik"/>
                <a:ea typeface="Rubik"/>
                <a:cs typeface="Rubik"/>
                <a:sym typeface="Rubik"/>
              </a:rPr>
              <a:t>This material is based upon work supported by the U.S. Office of Naval Research under Contract No. N00014-22-P-2003.</a:t>
            </a:r>
          </a:p>
        </p:txBody>
      </p:sp>
    </p:spTree>
    <p:extLst>
      <p:ext uri="{BB962C8B-B14F-4D97-AF65-F5344CB8AC3E}">
        <p14:creationId xmlns:p14="http://schemas.microsoft.com/office/powerpoint/2010/main" val="215486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f4ea81df8_6_1"/>
          <p:cNvSpPr txBox="1"/>
          <p:nvPr/>
        </p:nvSpPr>
        <p:spPr>
          <a:xfrm>
            <a:off x="8640825" y="64350"/>
            <a:ext cx="3491100" cy="115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 are being developed to ensure interoperability</a:t>
            </a:r>
            <a:endParaRPr sz="21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12f4ea81df8_6_1"/>
          <p:cNvPicPr preferRelativeResize="0"/>
          <p:nvPr/>
        </p:nvPicPr>
        <p:blipFill rotWithShape="1">
          <a:blip r:embed="rId3">
            <a:alphaModFix/>
          </a:blip>
          <a:srcRect b="65673"/>
          <a:stretch/>
        </p:blipFill>
        <p:spPr>
          <a:xfrm>
            <a:off x="4625" y="64350"/>
            <a:ext cx="8028100" cy="8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2f4ea81df8_6_1"/>
          <p:cNvPicPr preferRelativeResize="0"/>
          <p:nvPr/>
        </p:nvPicPr>
        <p:blipFill rotWithShape="1">
          <a:blip r:embed="rId4">
            <a:alphaModFix/>
          </a:blip>
          <a:srcRect l="69746" b="21746"/>
          <a:stretch/>
        </p:blipFill>
        <p:spPr>
          <a:xfrm>
            <a:off x="8149400" y="38751"/>
            <a:ext cx="374751" cy="98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2f4ea81df8_6_1"/>
          <p:cNvSpPr txBox="1"/>
          <p:nvPr/>
        </p:nvSpPr>
        <p:spPr>
          <a:xfrm>
            <a:off x="3871798" y="3236538"/>
            <a:ext cx="3147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3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R/P FLIP</a:t>
            </a:r>
            <a:r>
              <a:rPr lang="en-AU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at 9 m height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12f4ea81df8_6_1"/>
          <p:cNvSpPr txBox="1"/>
          <p:nvPr/>
        </p:nvSpPr>
        <p:spPr>
          <a:xfrm>
            <a:off x="4513663" y="5810950"/>
            <a:ext cx="2164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Wave Glider at 1 m height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34456-65C1-B757-FE64-A9C6AD640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23" y="1128088"/>
            <a:ext cx="5010276" cy="4986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4793F0-6424-9D11-43C2-E8E5078E7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597" y="1589860"/>
            <a:ext cx="4524456" cy="3092604"/>
          </a:xfrm>
          <a:prstGeom prst="rect">
            <a:avLst/>
          </a:prstGeom>
        </p:spPr>
      </p:pic>
      <p:sp>
        <p:nvSpPr>
          <p:cNvPr id="2" name="Google Shape;195;g12c81d0bb13_1_124">
            <a:extLst>
              <a:ext uri="{FF2B5EF4-FFF2-40B4-BE49-F238E27FC236}">
                <a16:creationId xmlns:a16="http://schemas.microsoft.com/office/drawing/2014/main" id="{2A157502-3FED-4841-8495-466EC2325250}"/>
              </a:ext>
            </a:extLst>
          </p:cNvPr>
          <p:cNvSpPr txBox="1"/>
          <p:nvPr/>
        </p:nvSpPr>
        <p:spPr>
          <a:xfrm>
            <a:off x="6226482" y="4962629"/>
            <a:ext cx="4595337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Challenging to integrate with, and standardize data from, the diversity of fishing vessels &amp; practices.</a:t>
            </a:r>
          </a:p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7311603-3DC5-70B2-EBDD-236D99B7C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5191" y="5844034"/>
            <a:ext cx="1713622" cy="7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c81d0bb13_1_96"/>
          <p:cNvSpPr txBox="1"/>
          <p:nvPr/>
        </p:nvSpPr>
        <p:spPr>
          <a:xfrm>
            <a:off x="8717175" y="43800"/>
            <a:ext cx="3373500" cy="11079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 procedure for WMO-ID minting with OceanOPS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12c81d0bb13_1_96"/>
          <p:cNvPicPr preferRelativeResize="0"/>
          <p:nvPr/>
        </p:nvPicPr>
        <p:blipFill rotWithShape="1">
          <a:blip r:embed="rId3">
            <a:alphaModFix/>
          </a:blip>
          <a:srcRect t="76243" b="10292"/>
          <a:stretch/>
        </p:blipFill>
        <p:spPr>
          <a:xfrm>
            <a:off x="35200" y="43800"/>
            <a:ext cx="8028098" cy="9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2c81d0bb13_1_96"/>
          <p:cNvPicPr preferRelativeResize="0"/>
          <p:nvPr/>
        </p:nvPicPr>
        <p:blipFill rotWithShape="1">
          <a:blip r:embed="rId4">
            <a:alphaModFix/>
          </a:blip>
          <a:srcRect l="69746" b="21746"/>
          <a:stretch/>
        </p:blipFill>
        <p:spPr>
          <a:xfrm>
            <a:off x="8225600" y="114951"/>
            <a:ext cx="374751" cy="982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7F06A7-E30E-7628-A144-8628A088661D}"/>
              </a:ext>
            </a:extLst>
          </p:cNvPr>
          <p:cNvGrpSpPr/>
          <p:nvPr/>
        </p:nvGrpSpPr>
        <p:grpSpPr>
          <a:xfrm>
            <a:off x="926169" y="2655722"/>
            <a:ext cx="10550233" cy="3103803"/>
            <a:chOff x="1235683" y="2140475"/>
            <a:chExt cx="10550233" cy="3103803"/>
          </a:xfrm>
        </p:grpSpPr>
        <p:sp>
          <p:nvSpPr>
            <p:cNvPr id="3" name="Google Shape;170;p6">
              <a:extLst>
                <a:ext uri="{FF2B5EF4-FFF2-40B4-BE49-F238E27FC236}">
                  <a16:creationId xmlns:a16="http://schemas.microsoft.com/office/drawing/2014/main" id="{6144FBA3-1F08-546D-EA34-CD20F8B14267}"/>
                </a:ext>
              </a:extLst>
            </p:cNvPr>
            <p:cNvSpPr/>
            <p:nvPr/>
          </p:nvSpPr>
          <p:spPr>
            <a:xfrm>
              <a:off x="3933825" y="3239289"/>
              <a:ext cx="2348251" cy="1145705"/>
            </a:xfrm>
            <a:prstGeom prst="roundRect">
              <a:avLst>
                <a:gd name="adj" fmla="val 16667"/>
              </a:avLst>
            </a:prstGeom>
            <a:solidFill>
              <a:srgbClr val="595959"/>
            </a:solidFill>
            <a:ln w="12700" cap="flat" cmpd="sng">
              <a:solidFill>
                <a:srgbClr val="0E71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Database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QC (Argo, QARTOD + fishing specific)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Metadata Standards</a:t>
              </a:r>
              <a:endParaRPr dirty="0"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i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Inter-operable</a:t>
              </a:r>
              <a:endParaRPr dirty="0"/>
            </a:p>
          </p:txBody>
        </p:sp>
        <p:sp>
          <p:nvSpPr>
            <p:cNvPr id="4" name="Google Shape;171;p6">
              <a:extLst>
                <a:ext uri="{FF2B5EF4-FFF2-40B4-BE49-F238E27FC236}">
                  <a16:creationId xmlns:a16="http://schemas.microsoft.com/office/drawing/2014/main" id="{53B75551-837E-441E-1902-404F965DA452}"/>
                </a:ext>
              </a:extLst>
            </p:cNvPr>
            <p:cNvSpPr/>
            <p:nvPr/>
          </p:nvSpPr>
          <p:spPr>
            <a:xfrm>
              <a:off x="1235683" y="3900395"/>
              <a:ext cx="1437673" cy="9692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Fishing Industry data sources &amp; individual vessels</a:t>
              </a: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72;p6">
              <a:extLst>
                <a:ext uri="{FF2B5EF4-FFF2-40B4-BE49-F238E27FC236}">
                  <a16:creationId xmlns:a16="http://schemas.microsoft.com/office/drawing/2014/main" id="{F854AE53-9DDA-B932-5E86-28143F4407AA}"/>
                </a:ext>
              </a:extLst>
            </p:cNvPr>
            <p:cNvSpPr/>
            <p:nvPr/>
          </p:nvSpPr>
          <p:spPr>
            <a:xfrm>
              <a:off x="1245192" y="2692678"/>
              <a:ext cx="1437673" cy="9692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Scientific Programs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(eMOLT, ILVO and more)</a:t>
              </a: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73;p6">
              <a:extLst>
                <a:ext uri="{FF2B5EF4-FFF2-40B4-BE49-F238E27FC236}">
                  <a16:creationId xmlns:a16="http://schemas.microsoft.com/office/drawing/2014/main" id="{11943816-EC72-D0F6-113B-0BEC5D969C56}"/>
                </a:ext>
              </a:extLst>
            </p:cNvPr>
            <p:cNvSpPr/>
            <p:nvPr/>
          </p:nvSpPr>
          <p:spPr>
            <a:xfrm>
              <a:off x="8120175" y="2666195"/>
              <a:ext cx="1585529" cy="995502"/>
            </a:xfrm>
            <a:prstGeom prst="roundRect">
              <a:avLst>
                <a:gd name="adj" fmla="val 16667"/>
              </a:avLst>
            </a:prstGeom>
            <a:solidFill>
              <a:srgbClr val="F8B333"/>
            </a:solidFill>
            <a:ln w="12700" cap="flat" cmpd="sng">
              <a:solidFill>
                <a:srgbClr val="0E71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aggregators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EMODnet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CMEMS, GTS(soon) </a:t>
              </a:r>
              <a:r>
                <a:rPr lang="en-US" sz="1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Findable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  <p:sp>
          <p:nvSpPr>
            <p:cNvPr id="7" name="Google Shape;174;p6">
              <a:extLst>
                <a:ext uri="{FF2B5EF4-FFF2-40B4-BE49-F238E27FC236}">
                  <a16:creationId xmlns:a16="http://schemas.microsoft.com/office/drawing/2014/main" id="{8C0B795D-DD71-5AAF-2159-2B1B7F57894E}"/>
                </a:ext>
              </a:extLst>
            </p:cNvPr>
            <p:cNvSpPr/>
            <p:nvPr/>
          </p:nvSpPr>
          <p:spPr>
            <a:xfrm>
              <a:off x="6716691" y="3511253"/>
              <a:ext cx="993005" cy="6017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BCCB8"/>
                </a:gs>
                <a:gs pos="50000">
                  <a:srgbClr val="8EC1AC"/>
                </a:gs>
                <a:gs pos="100000">
                  <a:srgbClr val="79BBA1"/>
                </a:gs>
              </a:gsLst>
              <a:lin ang="5400000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ERDDAP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Accessible</a:t>
              </a:r>
              <a:endParaRPr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175;p6">
              <a:extLst>
                <a:ext uri="{FF2B5EF4-FFF2-40B4-BE49-F238E27FC236}">
                  <a16:creationId xmlns:a16="http://schemas.microsoft.com/office/drawing/2014/main" id="{3617A9A5-F7AC-2308-9DC3-AF986AEC2E6A}"/>
                </a:ext>
              </a:extLst>
            </p:cNvPr>
            <p:cNvCxnSpPr>
              <a:cxnSpLocks/>
              <a:stCxn id="4" idx="3"/>
              <a:endCxn id="3" idx="1"/>
            </p:cNvCxnSpPr>
            <p:nvPr/>
          </p:nvCxnSpPr>
          <p:spPr>
            <a:xfrm flipV="1">
              <a:off x="2673356" y="3812142"/>
              <a:ext cx="1260469" cy="57286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9" name="Google Shape;176;p6">
              <a:extLst>
                <a:ext uri="{FF2B5EF4-FFF2-40B4-BE49-F238E27FC236}">
                  <a16:creationId xmlns:a16="http://schemas.microsoft.com/office/drawing/2014/main" id="{48842B2E-046A-11D1-F03D-62B84C88F378}"/>
                </a:ext>
              </a:extLst>
            </p:cNvPr>
            <p:cNvCxnSpPr>
              <a:cxnSpLocks/>
              <a:stCxn id="7" idx="3"/>
              <a:endCxn id="6" idx="1"/>
            </p:cNvCxnSpPr>
            <p:nvPr/>
          </p:nvCxnSpPr>
          <p:spPr>
            <a:xfrm flipV="1">
              <a:off x="7709696" y="3163946"/>
              <a:ext cx="410479" cy="648195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" name="Google Shape;177;p6">
              <a:extLst>
                <a:ext uri="{FF2B5EF4-FFF2-40B4-BE49-F238E27FC236}">
                  <a16:creationId xmlns:a16="http://schemas.microsoft.com/office/drawing/2014/main" id="{AE947512-32A0-3547-E001-E96DCD84F851}"/>
                </a:ext>
              </a:extLst>
            </p:cNvPr>
            <p:cNvCxnSpPr>
              <a:cxnSpLocks/>
              <a:stCxn id="3" idx="3"/>
              <a:endCxn id="7" idx="1"/>
            </p:cNvCxnSpPr>
            <p:nvPr/>
          </p:nvCxnSpPr>
          <p:spPr>
            <a:xfrm flipV="1">
              <a:off x="6282076" y="3812141"/>
              <a:ext cx="434615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178;p6">
              <a:extLst>
                <a:ext uri="{FF2B5EF4-FFF2-40B4-BE49-F238E27FC236}">
                  <a16:creationId xmlns:a16="http://schemas.microsoft.com/office/drawing/2014/main" id="{77F9CC4B-CB2C-01EB-B335-6CC4C4C955DD}"/>
                </a:ext>
              </a:extLst>
            </p:cNvPr>
            <p:cNvCxnSpPr>
              <a:cxnSpLocks/>
              <a:stCxn id="3" idx="2"/>
              <a:endCxn id="12" idx="3"/>
            </p:cNvCxnSpPr>
            <p:nvPr/>
          </p:nvCxnSpPr>
          <p:spPr>
            <a:xfrm rot="5400000">
              <a:off x="4691487" y="4541382"/>
              <a:ext cx="572853" cy="260077"/>
            </a:xfrm>
            <a:prstGeom prst="bentConnector2">
              <a:avLst/>
            </a:prstGeom>
            <a:noFill/>
            <a:ln w="19050" cap="flat" cmpd="sng">
              <a:solidFill>
                <a:schemeClr val="bg2">
                  <a:lumMod val="50000"/>
                </a:schemeClr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2" name="Google Shape;179;p6">
              <a:extLst>
                <a:ext uri="{FF2B5EF4-FFF2-40B4-BE49-F238E27FC236}">
                  <a16:creationId xmlns:a16="http://schemas.microsoft.com/office/drawing/2014/main" id="{72951226-0856-EC8C-31F8-36AA53BE8FFC}"/>
                </a:ext>
              </a:extLst>
            </p:cNvPr>
            <p:cNvSpPr/>
            <p:nvPr/>
          </p:nvSpPr>
          <p:spPr>
            <a:xfrm>
              <a:off x="3105429" y="4671415"/>
              <a:ext cx="1742445" cy="572863"/>
            </a:xfrm>
            <a:prstGeom prst="roundRect">
              <a:avLst>
                <a:gd name="adj" fmla="val 16667"/>
              </a:avLst>
            </a:prstGeom>
            <a:solidFill>
              <a:srgbClr val="D8D8D8"/>
            </a:solidFill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Confidentiality, customized access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" name="Google Shape;180;p6">
              <a:extLst>
                <a:ext uri="{FF2B5EF4-FFF2-40B4-BE49-F238E27FC236}">
                  <a16:creationId xmlns:a16="http://schemas.microsoft.com/office/drawing/2014/main" id="{36B1F886-D4E4-88FE-A066-05A54436C691}"/>
                </a:ext>
              </a:extLst>
            </p:cNvPr>
            <p:cNvCxnSpPr>
              <a:cxnSpLocks/>
              <a:stCxn id="12" idx="1"/>
              <a:endCxn id="4" idx="1"/>
            </p:cNvCxnSpPr>
            <p:nvPr/>
          </p:nvCxnSpPr>
          <p:spPr>
            <a:xfrm rot="10800000">
              <a:off x="1235683" y="4385005"/>
              <a:ext cx="1869746" cy="572842"/>
            </a:xfrm>
            <a:prstGeom prst="bentConnector3">
              <a:avLst>
                <a:gd name="adj1" fmla="val 112226"/>
              </a:avLst>
            </a:prstGeom>
            <a:noFill/>
            <a:ln w="19050" cap="flat" cmpd="sng">
              <a:solidFill>
                <a:schemeClr val="accent2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" name="Google Shape;181;p6">
              <a:extLst>
                <a:ext uri="{FF2B5EF4-FFF2-40B4-BE49-F238E27FC236}">
                  <a16:creationId xmlns:a16="http://schemas.microsoft.com/office/drawing/2014/main" id="{4DB4ADC9-7F6F-3434-6B7A-E6BDC215DC8B}"/>
                </a:ext>
              </a:extLst>
            </p:cNvPr>
            <p:cNvCxnSpPr>
              <a:cxnSpLocks/>
              <a:stCxn id="5" idx="3"/>
              <a:endCxn id="3" idx="1"/>
            </p:cNvCxnSpPr>
            <p:nvPr/>
          </p:nvCxnSpPr>
          <p:spPr>
            <a:xfrm>
              <a:off x="2682865" y="3177288"/>
              <a:ext cx="1250960" cy="63485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183;p6">
              <a:extLst>
                <a:ext uri="{FF2B5EF4-FFF2-40B4-BE49-F238E27FC236}">
                  <a16:creationId xmlns:a16="http://schemas.microsoft.com/office/drawing/2014/main" id="{00C8A849-8017-81D8-F603-D6E8B3FEAA16}"/>
                </a:ext>
              </a:extLst>
            </p:cNvPr>
            <p:cNvCxnSpPr>
              <a:cxnSpLocks/>
              <a:stCxn id="19" idx="0"/>
              <a:endCxn id="16" idx="3"/>
            </p:cNvCxnSpPr>
            <p:nvPr/>
          </p:nvCxnSpPr>
          <p:spPr>
            <a:xfrm rot="16200000" flipV="1">
              <a:off x="7975627" y="426357"/>
              <a:ext cx="907723" cy="5127329"/>
            </a:xfrm>
            <a:prstGeom prst="bentConnector2">
              <a:avLst/>
            </a:prstGeom>
            <a:noFill/>
            <a:ln w="19050" cap="flat" cmpd="sng">
              <a:solidFill>
                <a:srgbClr val="F8B333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6" name="Google Shape;184;p6">
              <a:extLst>
                <a:ext uri="{FF2B5EF4-FFF2-40B4-BE49-F238E27FC236}">
                  <a16:creationId xmlns:a16="http://schemas.microsoft.com/office/drawing/2014/main" id="{3F258230-43D1-3889-2EAD-2B95815CFE19}"/>
                </a:ext>
              </a:extLst>
            </p:cNvPr>
            <p:cNvSpPr/>
            <p:nvPr/>
          </p:nvSpPr>
          <p:spPr>
            <a:xfrm>
              <a:off x="4350076" y="2140475"/>
              <a:ext cx="1515747" cy="791370"/>
            </a:xfrm>
            <a:prstGeom prst="roundRect">
              <a:avLst>
                <a:gd name="adj" fmla="val 16667"/>
              </a:avLst>
            </a:prstGeom>
            <a:solidFill>
              <a:srgbClr val="D8D8D8"/>
            </a:solidFill>
            <a:ln w="9525" cap="flat" cmpd="sng">
              <a:solidFill>
                <a:srgbClr val="0E71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Traceability &amp;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Increased Exposure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DOIs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185;p6">
              <a:extLst>
                <a:ext uri="{FF2B5EF4-FFF2-40B4-BE49-F238E27FC236}">
                  <a16:creationId xmlns:a16="http://schemas.microsoft.com/office/drawing/2014/main" id="{E335BF72-D7D6-E637-7033-0B79DA5572CD}"/>
                </a:ext>
              </a:extLst>
            </p:cNvPr>
            <p:cNvCxnSpPr>
              <a:stCxn id="16" idx="1"/>
              <a:endCxn id="5" idx="1"/>
            </p:cNvCxnSpPr>
            <p:nvPr/>
          </p:nvCxnSpPr>
          <p:spPr>
            <a:xfrm rot="10800000" flipV="1">
              <a:off x="1245192" y="2536160"/>
              <a:ext cx="3104884" cy="641128"/>
            </a:xfrm>
            <a:prstGeom prst="bentConnector3">
              <a:avLst>
                <a:gd name="adj1" fmla="val 108643"/>
              </a:avLst>
            </a:prstGeom>
            <a:noFill/>
            <a:ln w="19050" cap="flat" cmpd="sng">
              <a:solidFill>
                <a:srgbClr val="F8B333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" name="Google Shape;186;p6">
              <a:extLst>
                <a:ext uri="{FF2B5EF4-FFF2-40B4-BE49-F238E27FC236}">
                  <a16:creationId xmlns:a16="http://schemas.microsoft.com/office/drawing/2014/main" id="{7AA816F9-F4D8-040F-5E0C-A605913A62AF}"/>
                </a:ext>
              </a:extLst>
            </p:cNvPr>
            <p:cNvCxnSpPr>
              <a:cxnSpLocks/>
              <a:stCxn id="3" idx="0"/>
              <a:endCxn id="16" idx="2"/>
            </p:cNvCxnSpPr>
            <p:nvPr/>
          </p:nvCxnSpPr>
          <p:spPr>
            <a:xfrm rot="16200000" flipV="1">
              <a:off x="4954229" y="3085566"/>
              <a:ext cx="307444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bg2">
                  <a:lumMod val="50000"/>
                </a:schemeClr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90284663-5899-D6AC-9056-BAD0D3D70300}"/>
                </a:ext>
              </a:extLst>
            </p:cNvPr>
            <p:cNvSpPr/>
            <p:nvPr/>
          </p:nvSpPr>
          <p:spPr>
            <a:xfrm>
              <a:off x="10200387" y="3443883"/>
              <a:ext cx="1585529" cy="736513"/>
            </a:xfrm>
            <a:prstGeom prst="roundRect">
              <a:avLst>
                <a:gd name="adj" fmla="val 16667"/>
              </a:avLst>
            </a:prstGeom>
            <a:solidFill>
              <a:srgbClr val="92C8ED"/>
            </a:solidFill>
            <a:ln w="12700" cap="flat" cmpd="sng">
              <a:solidFill>
                <a:srgbClr val="0E71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users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(Oceanographers, Met Offices, etc.)</a:t>
              </a:r>
              <a:endParaRPr dirty="0"/>
            </a:p>
          </p:txBody>
        </p:sp>
        <p:cxnSp>
          <p:nvCxnSpPr>
            <p:cNvPr id="20" name="Google Shape;189;p6">
              <a:extLst>
                <a:ext uri="{FF2B5EF4-FFF2-40B4-BE49-F238E27FC236}">
                  <a16:creationId xmlns:a16="http://schemas.microsoft.com/office/drawing/2014/main" id="{18584916-6809-E218-06D9-CD22A1722C27}"/>
                </a:ext>
              </a:extLst>
            </p:cNvPr>
            <p:cNvCxnSpPr>
              <a:stCxn id="7" idx="3"/>
              <a:endCxn id="19" idx="1"/>
            </p:cNvCxnSpPr>
            <p:nvPr/>
          </p:nvCxnSpPr>
          <p:spPr>
            <a:xfrm flipV="1">
              <a:off x="7709696" y="3812140"/>
              <a:ext cx="2490691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190;p6">
              <a:extLst>
                <a:ext uri="{FF2B5EF4-FFF2-40B4-BE49-F238E27FC236}">
                  <a16:creationId xmlns:a16="http://schemas.microsoft.com/office/drawing/2014/main" id="{53000B3F-95DF-4FF8-7F52-CB133DA3415D}"/>
                </a:ext>
              </a:extLst>
            </p:cNvPr>
            <p:cNvCxnSpPr>
              <a:cxnSpLocks/>
              <a:stCxn id="6" idx="3"/>
              <a:endCxn id="19" idx="1"/>
            </p:cNvCxnSpPr>
            <p:nvPr/>
          </p:nvCxnSpPr>
          <p:spPr>
            <a:xfrm>
              <a:off x="9705704" y="3163946"/>
              <a:ext cx="494683" cy="64819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2" name="Google Shape;241;g12c81d0bb13_1_83">
            <a:extLst>
              <a:ext uri="{FF2B5EF4-FFF2-40B4-BE49-F238E27FC236}">
                <a16:creationId xmlns:a16="http://schemas.microsoft.com/office/drawing/2014/main" id="{CB1B2A54-DFBE-6F45-0E1F-00D731DDE0B3}"/>
              </a:ext>
            </a:extLst>
          </p:cNvPr>
          <p:cNvSpPr txBox="1"/>
          <p:nvPr/>
        </p:nvSpPr>
        <p:spPr>
          <a:xfrm>
            <a:off x="8589400" y="1218303"/>
            <a:ext cx="3584700" cy="8001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privacy concerns are less than most imagine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43;g12c81d0bb13_1_83">
            <a:extLst>
              <a:ext uri="{FF2B5EF4-FFF2-40B4-BE49-F238E27FC236}">
                <a16:creationId xmlns:a16="http://schemas.microsoft.com/office/drawing/2014/main" id="{24366879-975C-4D34-9287-F66BC8023A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233" b="23276"/>
          <a:stretch/>
        </p:blipFill>
        <p:spPr>
          <a:xfrm>
            <a:off x="101325" y="1225040"/>
            <a:ext cx="8028098" cy="106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7;g12c81d0bb13_1_83">
            <a:extLst>
              <a:ext uri="{FF2B5EF4-FFF2-40B4-BE49-F238E27FC236}">
                <a16:creationId xmlns:a16="http://schemas.microsoft.com/office/drawing/2014/main" id="{A2C0DFC9-2237-AC2B-9B2E-FB35B2C9F2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9746" b="21746"/>
          <a:stretch/>
        </p:blipFill>
        <p:spPr>
          <a:xfrm>
            <a:off x="8139325" y="1213254"/>
            <a:ext cx="374751" cy="98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51C13C-3B6E-3182-D541-553B3C467888}"/>
              </a:ext>
            </a:extLst>
          </p:cNvPr>
          <p:cNvSpPr txBox="1"/>
          <p:nvPr/>
        </p:nvSpPr>
        <p:spPr>
          <a:xfrm>
            <a:off x="5376542" y="5158719"/>
            <a:ext cx="55255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Translating the diversity of fishing activities into standardized and interoperable data streams.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FVON aims to also include CARE standards for Indigenous data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standardizing QC between programs</a:t>
            </a:r>
          </a:p>
        </p:txBody>
      </p:sp>
    </p:spTree>
    <p:extLst>
      <p:ext uri="{BB962C8B-B14F-4D97-AF65-F5344CB8AC3E}">
        <p14:creationId xmlns:p14="http://schemas.microsoft.com/office/powerpoint/2010/main" val="150087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2c81d0bb13_1_83"/>
          <p:cNvPicPr preferRelativeResize="0"/>
          <p:nvPr/>
        </p:nvPicPr>
        <p:blipFill rotWithShape="1">
          <a:blip r:embed="rId5">
            <a:alphaModFix/>
          </a:blip>
          <a:srcRect t="22999" b="64587"/>
          <a:stretch/>
        </p:blipFill>
        <p:spPr>
          <a:xfrm>
            <a:off x="25175" y="116013"/>
            <a:ext cx="8028098" cy="8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2c81d0bb13_1_83"/>
          <p:cNvSpPr txBox="1"/>
          <p:nvPr/>
        </p:nvSpPr>
        <p:spPr>
          <a:xfrm>
            <a:off x="8567960" y="141813"/>
            <a:ext cx="3527400" cy="8001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AU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pilots or short-term funding</a:t>
            </a:r>
            <a:endParaRPr sz="2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12c81d0bb13_1_83"/>
          <p:cNvSpPr txBox="1"/>
          <p:nvPr/>
        </p:nvSpPr>
        <p:spPr>
          <a:xfrm>
            <a:off x="427086" y="1125041"/>
            <a:ext cx="8140874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Sustained funding is lacking</a:t>
            </a:r>
            <a:r>
              <a:rPr lang="en-A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but…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FV collaboration is extremely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cost-effective!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Fastest growing 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ata segment is industry funded; often needs unlocking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potential alternative sources of funding: 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Oceanographic products, tax credit schemes</a:t>
            </a:r>
          </a:p>
        </p:txBody>
      </p:sp>
      <p:pic>
        <p:nvPicPr>
          <p:cNvPr id="248" name="Google Shape;248;g12c81d0bb13_1_83"/>
          <p:cNvPicPr preferRelativeResize="0"/>
          <p:nvPr/>
        </p:nvPicPr>
        <p:blipFill rotWithShape="1">
          <a:blip r:embed="rId6">
            <a:alphaModFix/>
          </a:blip>
          <a:srcRect r="72212" b="23494"/>
          <a:stretch/>
        </p:blipFill>
        <p:spPr>
          <a:xfrm>
            <a:off x="8100900" y="187950"/>
            <a:ext cx="374751" cy="9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0200219_152952">
            <a:hlinkClick r:id="" action="ppaction://media"/>
            <a:extLst>
              <a:ext uri="{FF2B5EF4-FFF2-40B4-BE49-F238E27FC236}">
                <a16:creationId xmlns:a16="http://schemas.microsoft.com/office/drawing/2014/main" id="{68ECFEF3-67CD-B8D9-E17C-231159444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753" y="1125041"/>
            <a:ext cx="3111161" cy="5530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64692E-A41D-284D-16FA-C7D8AB73846D}"/>
              </a:ext>
            </a:extLst>
          </p:cNvPr>
          <p:cNvSpPr txBox="1"/>
          <p:nvPr/>
        </p:nvSpPr>
        <p:spPr>
          <a:xfrm>
            <a:off x="2296885" y="4611512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414772">
              <a:buNone/>
            </a:pPr>
            <a:r>
              <a:rPr lang="en-US" altLang="ja-JP" sz="1400" dirty="0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Feedback from Kyushu </a:t>
            </a:r>
            <a:r>
              <a:rPr lang="en-US" altLang="ja-JP" sz="1400" dirty="0" err="1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SFiN</a:t>
            </a:r>
            <a:r>
              <a:rPr lang="en-US" altLang="ja-JP" sz="1400" dirty="0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 captains:</a:t>
            </a:r>
          </a:p>
          <a:p>
            <a:pPr marL="0" indent="-414772">
              <a:buNone/>
            </a:pPr>
            <a:r>
              <a:rPr lang="en-US" altLang="ja-JP" sz="1400" i="1" dirty="0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“Through the CTD castings, I found the range of bottom temperature for good catches.”</a:t>
            </a:r>
          </a:p>
          <a:p>
            <a:pPr marL="0" indent="-414772">
              <a:buNone/>
            </a:pPr>
            <a:r>
              <a:rPr lang="en-US" altLang="ja-JP" sz="1400" i="1" dirty="0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“Prediction of high-frequency changes of ocean current is quite accurate on this app. I can choose the moderate condition for the best behavior of my fishing gear.”</a:t>
            </a:r>
          </a:p>
          <a:p>
            <a:pPr marL="0" indent="-414772">
              <a:buNone/>
            </a:pPr>
            <a:r>
              <a:rPr lang="en-US" altLang="ja-JP" sz="1400" i="1" dirty="0">
                <a:solidFill>
                  <a:srgbClr val="001F5D"/>
                </a:solidFill>
                <a:latin typeface="Rubik" panose="020B0604020202020204" charset="-79"/>
                <a:cs typeface="Rubik" panose="020B0604020202020204" charset="-79"/>
              </a:rPr>
              <a:t>“I do not have to look around the fishing grounds anymore and thus 15% cut of fuel oils. It makes me so relaxed that I can take a nap on site.”</a:t>
            </a:r>
            <a:endParaRPr lang="ja-JP" altLang="en-US" sz="1400" i="1" dirty="0">
              <a:solidFill>
                <a:srgbClr val="001F5D"/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26D92-BDF2-9BEC-EE91-110212A22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323" y="4563408"/>
            <a:ext cx="951561" cy="19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DN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954</Words>
  <Application>Microsoft Office PowerPoint</Application>
  <PresentationFormat>Widescreen</PresentationFormat>
  <Paragraphs>100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Rubik</vt:lpstr>
      <vt:lpstr>Arial</vt:lpstr>
      <vt:lpstr>Calibri</vt:lpstr>
      <vt:lpstr>Office Theme</vt:lpstr>
      <vt:lpstr>FVON The Fishing Vessel Ocean Observing Network  Emerging network presentation,  14th Observations Coordination Group (OCG)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Uncrewed Surface Vehicle Network for a remote, data-limited  Global Ocean Observing System  Update on an emerging network for OCG</dc:title>
  <dc:creator>Ruth Gwynneth Patterson</dc:creator>
  <cp:lastModifiedBy>Cooper Van Vranken</cp:lastModifiedBy>
  <cp:revision>1</cp:revision>
  <dcterms:created xsi:type="dcterms:W3CDTF">2022-05-18T01:09:43Z</dcterms:created>
  <dcterms:modified xsi:type="dcterms:W3CDTF">2023-06-06T08:42:24Z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0x01010092DBC51E408B094EBA57E11164F4DE96</vt:lpwstr>
  </property>
</Properties>
</file>