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2" r:id="rId5"/>
    <p:sldId id="265" r:id="rId6"/>
    <p:sldId id="264" r:id="rId7"/>
  </p:sldIdLst>
  <p:sldSz cx="12192000" cy="6858000"/>
  <p:notesSz cx="6858000" cy="9144000"/>
  <p:embeddedFontLst>
    <p:embeddedFont>
      <p:font typeface="Arial Unicode MS" panose="020B0604020202020204" charset="-128"/>
      <p:regular r:id="rId9"/>
    </p:embeddedFont>
    <p:embeddedFont>
      <p:font typeface="Barlow" panose="00000500000000000000" pitchFamily="2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atloUDkCLarIZwbhcrI1mKJDZ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230E3A-6491-44C6-8628-DD6ACEEDB1D0}" v="8" dt="2023-06-05T13:37:27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34" autoAdjust="0"/>
  </p:normalViewPr>
  <p:slideViewPr>
    <p:cSldViewPr snapToGrid="0">
      <p:cViewPr>
        <p:scale>
          <a:sx n="70" d="100"/>
          <a:sy n="70" d="100"/>
        </p:scale>
        <p:origin x="512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, Ting" userId="92efbe2d-e7bb-4a12-b39d-00700da331ea" providerId="ADAL" clId="{257AFB97-E9FC-4F1C-83BB-1D5E8B4EB9D5}"/>
    <pc:docChg chg="custSel delSld modSld sldOrd">
      <pc:chgData name="Yu, Ting" userId="92efbe2d-e7bb-4a12-b39d-00700da331ea" providerId="ADAL" clId="{257AFB97-E9FC-4F1C-83BB-1D5E8B4EB9D5}" dt="2023-05-11T14:38:04.527" v="60" actId="1076"/>
      <pc:docMkLst>
        <pc:docMk/>
      </pc:docMkLst>
      <pc:sldChg chg="addSp modSp mod">
        <pc:chgData name="Yu, Ting" userId="92efbe2d-e7bb-4a12-b39d-00700da331ea" providerId="ADAL" clId="{257AFB97-E9FC-4F1C-83BB-1D5E8B4EB9D5}" dt="2023-05-11T14:37:24.718" v="59" actId="1076"/>
        <pc:sldMkLst>
          <pc:docMk/>
          <pc:sldMk cId="0" sldId="257"/>
        </pc:sldMkLst>
        <pc:spChg chg="mod">
          <ac:chgData name="Yu, Ting" userId="92efbe2d-e7bb-4a12-b39d-00700da331ea" providerId="ADAL" clId="{257AFB97-E9FC-4F1C-83BB-1D5E8B4EB9D5}" dt="2023-05-11T14:30:59.328" v="34" actId="114"/>
          <ac:spMkLst>
            <pc:docMk/>
            <pc:sldMk cId="0" sldId="257"/>
            <ac:spMk id="146" creationId="{00000000-0000-0000-0000-000000000000}"/>
          </ac:spMkLst>
        </pc:spChg>
        <pc:picChg chg="add mod">
          <ac:chgData name="Yu, Ting" userId="92efbe2d-e7bb-4a12-b39d-00700da331ea" providerId="ADAL" clId="{257AFB97-E9FC-4F1C-83BB-1D5E8B4EB9D5}" dt="2023-05-11T14:37:24.718" v="59" actId="1076"/>
          <ac:picMkLst>
            <pc:docMk/>
            <pc:sldMk cId="0" sldId="257"/>
            <ac:picMk id="2" creationId="{8F19A254-1429-A594-7D2E-EED4A6A12FF3}"/>
          </ac:picMkLst>
        </pc:picChg>
      </pc:sldChg>
      <pc:sldChg chg="modSp mod">
        <pc:chgData name="Yu, Ting" userId="92efbe2d-e7bb-4a12-b39d-00700da331ea" providerId="ADAL" clId="{257AFB97-E9FC-4F1C-83BB-1D5E8B4EB9D5}" dt="2023-05-11T14:27:01.933" v="2" actId="404"/>
        <pc:sldMkLst>
          <pc:docMk/>
          <pc:sldMk cId="0" sldId="259"/>
        </pc:sldMkLst>
        <pc:spChg chg="mod">
          <ac:chgData name="Yu, Ting" userId="92efbe2d-e7bb-4a12-b39d-00700da331ea" providerId="ADAL" clId="{257AFB97-E9FC-4F1C-83BB-1D5E8B4EB9D5}" dt="2023-05-11T14:27:01.933" v="2" actId="404"/>
          <ac:spMkLst>
            <pc:docMk/>
            <pc:sldMk cId="0" sldId="259"/>
            <ac:spMk id="163" creationId="{00000000-0000-0000-0000-000000000000}"/>
          </ac:spMkLst>
        </pc:spChg>
      </pc:sldChg>
      <pc:sldChg chg="addSp modSp mod">
        <pc:chgData name="Yu, Ting" userId="92efbe2d-e7bb-4a12-b39d-00700da331ea" providerId="ADAL" clId="{257AFB97-E9FC-4F1C-83BB-1D5E8B4EB9D5}" dt="2023-05-11T14:36:24.575" v="52" actId="13926"/>
        <pc:sldMkLst>
          <pc:docMk/>
          <pc:sldMk cId="0" sldId="260"/>
        </pc:sldMkLst>
        <pc:spChg chg="mod">
          <ac:chgData name="Yu, Ting" userId="92efbe2d-e7bb-4a12-b39d-00700da331ea" providerId="ADAL" clId="{257AFB97-E9FC-4F1C-83BB-1D5E8B4EB9D5}" dt="2023-05-11T14:31:51.321" v="42" actId="1076"/>
          <ac:spMkLst>
            <pc:docMk/>
            <pc:sldMk cId="0" sldId="260"/>
            <ac:spMk id="169" creationId="{00000000-0000-0000-0000-000000000000}"/>
          </ac:spMkLst>
        </pc:spChg>
        <pc:spChg chg="mod">
          <ac:chgData name="Yu, Ting" userId="92efbe2d-e7bb-4a12-b39d-00700da331ea" providerId="ADAL" clId="{257AFB97-E9FC-4F1C-83BB-1D5E8B4EB9D5}" dt="2023-05-11T14:36:24.575" v="52" actId="13926"/>
          <ac:spMkLst>
            <pc:docMk/>
            <pc:sldMk cId="0" sldId="260"/>
            <ac:spMk id="171" creationId="{00000000-0000-0000-0000-000000000000}"/>
          </ac:spMkLst>
        </pc:spChg>
        <pc:picChg chg="mod">
          <ac:chgData name="Yu, Ting" userId="92efbe2d-e7bb-4a12-b39d-00700da331ea" providerId="ADAL" clId="{257AFB97-E9FC-4F1C-83BB-1D5E8B4EB9D5}" dt="2023-05-11T14:31:54.710" v="43" actId="1076"/>
          <ac:picMkLst>
            <pc:docMk/>
            <pc:sldMk cId="0" sldId="260"/>
            <ac:picMk id="2" creationId="{60B1FB75-E9B0-3509-8D4A-31FD37493939}"/>
          </ac:picMkLst>
        </pc:picChg>
        <pc:picChg chg="add mod ord">
          <ac:chgData name="Yu, Ting" userId="92efbe2d-e7bb-4a12-b39d-00700da331ea" providerId="ADAL" clId="{257AFB97-E9FC-4F1C-83BB-1D5E8B4EB9D5}" dt="2023-05-11T14:35:16.020" v="51" actId="1035"/>
          <ac:picMkLst>
            <pc:docMk/>
            <pc:sldMk cId="0" sldId="260"/>
            <ac:picMk id="4" creationId="{D89C0D39-DFAC-BF3D-1864-1945B35872A4}"/>
          </ac:picMkLst>
        </pc:picChg>
      </pc:sldChg>
      <pc:sldChg chg="modSp mod ord">
        <pc:chgData name="Yu, Ting" userId="92efbe2d-e7bb-4a12-b39d-00700da331ea" providerId="ADAL" clId="{257AFB97-E9FC-4F1C-83BB-1D5E8B4EB9D5}" dt="2023-05-11T14:29:56.960" v="11"/>
        <pc:sldMkLst>
          <pc:docMk/>
          <pc:sldMk cId="0" sldId="262"/>
        </pc:sldMkLst>
        <pc:spChg chg="mod">
          <ac:chgData name="Yu, Ting" userId="92efbe2d-e7bb-4a12-b39d-00700da331ea" providerId="ADAL" clId="{257AFB97-E9FC-4F1C-83BB-1D5E8B4EB9D5}" dt="2023-05-11T14:27:33.970" v="8" actId="313"/>
          <ac:spMkLst>
            <pc:docMk/>
            <pc:sldMk cId="0" sldId="262"/>
            <ac:spMk id="187" creationId="{00000000-0000-0000-0000-000000000000}"/>
          </ac:spMkLst>
        </pc:spChg>
      </pc:sldChg>
      <pc:sldChg chg="modSp del mod">
        <pc:chgData name="Yu, Ting" userId="92efbe2d-e7bb-4a12-b39d-00700da331ea" providerId="ADAL" clId="{257AFB97-E9FC-4F1C-83BB-1D5E8B4EB9D5}" dt="2023-05-11T14:30:30.827" v="33" actId="47"/>
        <pc:sldMkLst>
          <pc:docMk/>
          <pc:sldMk cId="0" sldId="263"/>
        </pc:sldMkLst>
        <pc:spChg chg="mod">
          <ac:chgData name="Yu, Ting" userId="92efbe2d-e7bb-4a12-b39d-00700da331ea" providerId="ADAL" clId="{257AFB97-E9FC-4F1C-83BB-1D5E8B4EB9D5}" dt="2023-05-11T14:29:37.696" v="9" actId="403"/>
          <ac:spMkLst>
            <pc:docMk/>
            <pc:sldMk cId="0" sldId="263"/>
            <ac:spMk id="195" creationId="{00000000-0000-0000-0000-000000000000}"/>
          </ac:spMkLst>
        </pc:spChg>
      </pc:sldChg>
      <pc:sldChg chg="addSp modSp mod">
        <pc:chgData name="Yu, Ting" userId="92efbe2d-e7bb-4a12-b39d-00700da331ea" providerId="ADAL" clId="{257AFB97-E9FC-4F1C-83BB-1D5E8B4EB9D5}" dt="2023-05-11T14:38:04.527" v="60" actId="1076"/>
        <pc:sldMkLst>
          <pc:docMk/>
          <pc:sldMk cId="0" sldId="265"/>
        </pc:sldMkLst>
        <pc:spChg chg="add mod">
          <ac:chgData name="Yu, Ting" userId="92efbe2d-e7bb-4a12-b39d-00700da331ea" providerId="ADAL" clId="{257AFB97-E9FC-4F1C-83BB-1D5E8B4EB9D5}" dt="2023-05-11T14:38:04.527" v="60" actId="1076"/>
          <ac:spMkLst>
            <pc:docMk/>
            <pc:sldMk cId="0" sldId="265"/>
            <ac:spMk id="2" creationId="{1C10AAB8-7B03-2C57-6372-AF61686C2EF5}"/>
          </ac:spMkLst>
        </pc:spChg>
        <pc:spChg chg="add mod">
          <ac:chgData name="Yu, Ting" userId="92efbe2d-e7bb-4a12-b39d-00700da331ea" providerId="ADAL" clId="{257AFB97-E9FC-4F1C-83BB-1D5E8B4EB9D5}" dt="2023-05-11T14:30:27.519" v="32" actId="1037"/>
          <ac:spMkLst>
            <pc:docMk/>
            <pc:sldMk cId="0" sldId="265"/>
            <ac:spMk id="3" creationId="{C7F9C537-F54C-7900-9C5D-7863A3BD3655}"/>
          </ac:spMkLst>
        </pc:spChg>
      </pc:sldChg>
    </pc:docChg>
  </pc:docChgLst>
  <pc:docChgLst>
    <pc:chgData name="Long Jiang" userId="479591b0-bbdd-467b-a489-7f685e24f696" providerId="ADAL" clId="{FD230E3A-6491-44C6-8628-DD6ACEEDB1D0}"/>
    <pc:docChg chg="undo custSel modSld">
      <pc:chgData name="Long Jiang" userId="479591b0-bbdd-467b-a489-7f685e24f696" providerId="ADAL" clId="{FD230E3A-6491-44C6-8628-DD6ACEEDB1D0}" dt="2023-06-05T13:37:53.432" v="344" actId="14100"/>
      <pc:docMkLst>
        <pc:docMk/>
      </pc:docMkLst>
      <pc:sldChg chg="modSp mod">
        <pc:chgData name="Long Jiang" userId="479591b0-bbdd-467b-a489-7f685e24f696" providerId="ADAL" clId="{FD230E3A-6491-44C6-8628-DD6ACEEDB1D0}" dt="2023-06-05T13:32:03.991" v="275" actId="113"/>
        <pc:sldMkLst>
          <pc:docMk/>
          <pc:sldMk cId="0" sldId="259"/>
        </pc:sldMkLst>
        <pc:spChg chg="mod">
          <ac:chgData name="Long Jiang" userId="479591b0-bbdd-467b-a489-7f685e24f696" providerId="ADAL" clId="{FD230E3A-6491-44C6-8628-DD6ACEEDB1D0}" dt="2023-06-05T13:32:03.991" v="275" actId="113"/>
          <ac:spMkLst>
            <pc:docMk/>
            <pc:sldMk cId="0" sldId="259"/>
            <ac:spMk id="163" creationId="{00000000-0000-0000-0000-000000000000}"/>
          </ac:spMkLst>
        </pc:spChg>
        <pc:picChg chg="mod">
          <ac:chgData name="Long Jiang" userId="479591b0-bbdd-467b-a489-7f685e24f696" providerId="ADAL" clId="{FD230E3A-6491-44C6-8628-DD6ACEEDB1D0}" dt="2023-06-05T13:30:17.171" v="185" actId="1076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Long Jiang" userId="479591b0-bbdd-467b-a489-7f685e24f696" providerId="ADAL" clId="{FD230E3A-6491-44C6-8628-DD6ACEEDB1D0}" dt="2023-06-05T13:30:12.807" v="184" actId="1076"/>
          <ac:picMkLst>
            <pc:docMk/>
            <pc:sldMk cId="0" sldId="259"/>
            <ac:picMk id="1026" creationId="{00000000-0000-0000-0000-000000000000}"/>
          </ac:picMkLst>
        </pc:picChg>
      </pc:sldChg>
      <pc:sldChg chg="modSp mod">
        <pc:chgData name="Long Jiang" userId="479591b0-bbdd-467b-a489-7f685e24f696" providerId="ADAL" clId="{FD230E3A-6491-44C6-8628-DD6ACEEDB1D0}" dt="2023-06-05T13:37:53.432" v="344" actId="14100"/>
        <pc:sldMkLst>
          <pc:docMk/>
          <pc:sldMk cId="0" sldId="260"/>
        </pc:sldMkLst>
        <pc:spChg chg="mod">
          <ac:chgData name="Long Jiang" userId="479591b0-bbdd-467b-a489-7f685e24f696" providerId="ADAL" clId="{FD230E3A-6491-44C6-8628-DD6ACEEDB1D0}" dt="2023-06-05T13:37:53.432" v="344" actId="14100"/>
          <ac:spMkLst>
            <pc:docMk/>
            <pc:sldMk cId="0" sldId="260"/>
            <ac:spMk id="171" creationId="{00000000-0000-0000-0000-000000000000}"/>
          </ac:spMkLst>
        </pc:spChg>
      </pc:sldChg>
      <pc:sldChg chg="modSp mod">
        <pc:chgData name="Long Jiang" userId="479591b0-bbdd-467b-a489-7f685e24f696" providerId="ADAL" clId="{FD230E3A-6491-44C6-8628-DD6ACEEDB1D0}" dt="2023-06-05T13:20:04.666" v="50" actId="20577"/>
        <pc:sldMkLst>
          <pc:docMk/>
          <pc:sldMk cId="0" sldId="262"/>
        </pc:sldMkLst>
        <pc:spChg chg="mod">
          <ac:chgData name="Long Jiang" userId="479591b0-bbdd-467b-a489-7f685e24f696" providerId="ADAL" clId="{FD230E3A-6491-44C6-8628-DD6ACEEDB1D0}" dt="2023-06-05T13:19:40.531" v="43" actId="207"/>
          <ac:spMkLst>
            <pc:docMk/>
            <pc:sldMk cId="0" sldId="262"/>
            <ac:spMk id="6" creationId="{00000000-0000-0000-0000-000000000000}"/>
          </ac:spMkLst>
        </pc:spChg>
        <pc:spChg chg="mod">
          <ac:chgData name="Long Jiang" userId="479591b0-bbdd-467b-a489-7f685e24f696" providerId="ADAL" clId="{FD230E3A-6491-44C6-8628-DD6ACEEDB1D0}" dt="2023-06-05T13:19:56.769" v="48" actId="20577"/>
          <ac:spMkLst>
            <pc:docMk/>
            <pc:sldMk cId="0" sldId="262"/>
            <ac:spMk id="8" creationId="{00000000-0000-0000-0000-000000000000}"/>
          </ac:spMkLst>
        </pc:spChg>
        <pc:spChg chg="mod">
          <ac:chgData name="Long Jiang" userId="479591b0-bbdd-467b-a489-7f685e24f696" providerId="ADAL" clId="{FD230E3A-6491-44C6-8628-DD6ACEEDB1D0}" dt="2023-06-05T13:20:04.666" v="50" actId="20577"/>
          <ac:spMkLst>
            <pc:docMk/>
            <pc:sldMk cId="0" sldId="262"/>
            <ac:spMk id="9" creationId="{00000000-0000-0000-0000-000000000000}"/>
          </ac:spMkLst>
        </pc:spChg>
        <pc:spChg chg="mod">
          <ac:chgData name="Long Jiang" userId="479591b0-bbdd-467b-a489-7f685e24f696" providerId="ADAL" clId="{FD230E3A-6491-44C6-8628-DD6ACEEDB1D0}" dt="2023-06-05T13:19:34.619" v="41" actId="113"/>
          <ac:spMkLst>
            <pc:docMk/>
            <pc:sldMk cId="0" sldId="262"/>
            <ac:spMk id="187" creationId="{00000000-0000-0000-0000-000000000000}"/>
          </ac:spMkLst>
        </pc:spChg>
      </pc:sldChg>
      <pc:sldChg chg="modSp mod">
        <pc:chgData name="Long Jiang" userId="479591b0-bbdd-467b-a489-7f685e24f696" providerId="ADAL" clId="{FD230E3A-6491-44C6-8628-DD6ACEEDB1D0}" dt="2023-06-05T13:27:07.148" v="179" actId="20577"/>
        <pc:sldMkLst>
          <pc:docMk/>
          <pc:sldMk cId="0" sldId="265"/>
        </pc:sldMkLst>
        <pc:spChg chg="mod">
          <ac:chgData name="Long Jiang" userId="479591b0-bbdd-467b-a489-7f685e24f696" providerId="ADAL" clId="{FD230E3A-6491-44C6-8628-DD6ACEEDB1D0}" dt="2023-06-05T13:26:29.865" v="144" actId="1036"/>
          <ac:spMkLst>
            <pc:docMk/>
            <pc:sldMk cId="0" sldId="265"/>
            <ac:spMk id="2" creationId="{1C10AAB8-7B03-2C57-6372-AF61686C2EF5}"/>
          </ac:spMkLst>
        </pc:spChg>
        <pc:spChg chg="mod">
          <ac:chgData name="Long Jiang" userId="479591b0-bbdd-467b-a489-7f685e24f696" providerId="ADAL" clId="{FD230E3A-6491-44C6-8628-DD6ACEEDB1D0}" dt="2023-06-05T13:27:07.148" v="179" actId="20577"/>
          <ac:spMkLst>
            <pc:docMk/>
            <pc:sldMk cId="0" sldId="265"/>
            <ac:spMk id="3" creationId="{C7F9C537-F54C-7900-9C5D-7863A3BD3655}"/>
          </ac:spMkLst>
        </pc:spChg>
        <pc:spChg chg="mod">
          <ac:chgData name="Long Jiang" userId="479591b0-bbdd-467b-a489-7f685e24f696" providerId="ADAL" clId="{FD230E3A-6491-44C6-8628-DD6ACEEDB1D0}" dt="2023-06-05T13:26:49.072" v="146" actId="113"/>
          <ac:spMkLst>
            <pc:docMk/>
            <pc:sldMk cId="0" sldId="265"/>
            <ac:spMk id="171" creationId="{00000000-0000-0000-0000-000000000000}"/>
          </ac:spMkLst>
        </pc:spChg>
      </pc:sldChg>
    </pc:docChg>
  </pc:docChgLst>
  <pc:docChgLst>
    <pc:chgData name="Long Jiang" userId="479591b0-bbdd-467b-a489-7f685e24f696" providerId="ADAL" clId="{B137687C-C26C-44A1-A9DE-B4F2D2AF69CD}"/>
    <pc:docChg chg="undo redo custSel addSld delSld modSld sldOrd">
      <pc:chgData name="Long Jiang" userId="479591b0-bbdd-467b-a489-7f685e24f696" providerId="ADAL" clId="{B137687C-C26C-44A1-A9DE-B4F2D2AF69CD}" dt="2023-05-11T13:10:13.461" v="1857" actId="2710"/>
      <pc:docMkLst>
        <pc:docMk/>
      </pc:docMkLst>
      <pc:sldChg chg="del">
        <pc:chgData name="Long Jiang" userId="479591b0-bbdd-467b-a489-7f685e24f696" providerId="ADAL" clId="{B137687C-C26C-44A1-A9DE-B4F2D2AF69CD}" dt="2023-05-11T12:30:08.825" v="0" actId="47"/>
        <pc:sldMkLst>
          <pc:docMk/>
          <pc:sldMk cId="0" sldId="256"/>
        </pc:sldMkLst>
      </pc:sldChg>
      <pc:sldChg chg="modSp mod">
        <pc:chgData name="Long Jiang" userId="479591b0-bbdd-467b-a489-7f685e24f696" providerId="ADAL" clId="{B137687C-C26C-44A1-A9DE-B4F2D2AF69CD}" dt="2023-05-11T12:31:32.612" v="136" actId="20577"/>
        <pc:sldMkLst>
          <pc:docMk/>
          <pc:sldMk cId="0" sldId="257"/>
        </pc:sldMkLst>
        <pc:spChg chg="mod">
          <ac:chgData name="Long Jiang" userId="479591b0-bbdd-467b-a489-7f685e24f696" providerId="ADAL" clId="{B137687C-C26C-44A1-A9DE-B4F2D2AF69CD}" dt="2023-05-11T12:31:11.193" v="74" actId="20577"/>
          <ac:spMkLst>
            <pc:docMk/>
            <pc:sldMk cId="0" sldId="257"/>
            <ac:spMk id="145" creationId="{00000000-0000-0000-0000-000000000000}"/>
          </ac:spMkLst>
        </pc:spChg>
        <pc:spChg chg="mod">
          <ac:chgData name="Long Jiang" userId="479591b0-bbdd-467b-a489-7f685e24f696" providerId="ADAL" clId="{B137687C-C26C-44A1-A9DE-B4F2D2AF69CD}" dt="2023-05-11T12:31:32.612" v="136" actId="20577"/>
          <ac:spMkLst>
            <pc:docMk/>
            <pc:sldMk cId="0" sldId="257"/>
            <ac:spMk id="146" creationId="{00000000-0000-0000-0000-000000000000}"/>
          </ac:spMkLst>
        </pc:spChg>
      </pc:sldChg>
      <pc:sldChg chg="del">
        <pc:chgData name="Long Jiang" userId="479591b0-bbdd-467b-a489-7f685e24f696" providerId="ADAL" clId="{B137687C-C26C-44A1-A9DE-B4F2D2AF69CD}" dt="2023-05-11T12:31:40.812" v="137" actId="47"/>
        <pc:sldMkLst>
          <pc:docMk/>
          <pc:sldMk cId="0" sldId="258"/>
        </pc:sldMkLst>
      </pc:sldChg>
      <pc:sldChg chg="modSp mod modNotesTx">
        <pc:chgData name="Long Jiang" userId="479591b0-bbdd-467b-a489-7f685e24f696" providerId="ADAL" clId="{B137687C-C26C-44A1-A9DE-B4F2D2AF69CD}" dt="2023-05-11T13:09:22.154" v="1853" actId="20577"/>
        <pc:sldMkLst>
          <pc:docMk/>
          <pc:sldMk cId="0" sldId="259"/>
        </pc:sldMkLst>
        <pc:spChg chg="mod">
          <ac:chgData name="Long Jiang" userId="479591b0-bbdd-467b-a489-7f685e24f696" providerId="ADAL" clId="{B137687C-C26C-44A1-A9DE-B4F2D2AF69CD}" dt="2023-05-11T13:09:22.154" v="1853" actId="20577"/>
          <ac:spMkLst>
            <pc:docMk/>
            <pc:sldMk cId="0" sldId="259"/>
            <ac:spMk id="163" creationId="{00000000-0000-0000-0000-000000000000}"/>
          </ac:spMkLst>
        </pc:spChg>
      </pc:sldChg>
      <pc:sldChg chg="addSp modSp mod">
        <pc:chgData name="Long Jiang" userId="479591b0-bbdd-467b-a489-7f685e24f696" providerId="ADAL" clId="{B137687C-C26C-44A1-A9DE-B4F2D2AF69CD}" dt="2023-05-11T13:09:59.226" v="1856" actId="1076"/>
        <pc:sldMkLst>
          <pc:docMk/>
          <pc:sldMk cId="0" sldId="260"/>
        </pc:sldMkLst>
        <pc:spChg chg="mod">
          <ac:chgData name="Long Jiang" userId="479591b0-bbdd-467b-a489-7f685e24f696" providerId="ADAL" clId="{B137687C-C26C-44A1-A9DE-B4F2D2AF69CD}" dt="2023-05-11T12:55:48.650" v="865" actId="1035"/>
          <ac:spMkLst>
            <pc:docMk/>
            <pc:sldMk cId="0" sldId="260"/>
            <ac:spMk id="169" creationId="{00000000-0000-0000-0000-000000000000}"/>
          </ac:spMkLst>
        </pc:spChg>
        <pc:spChg chg="mod">
          <ac:chgData name="Long Jiang" userId="479591b0-bbdd-467b-a489-7f685e24f696" providerId="ADAL" clId="{B137687C-C26C-44A1-A9DE-B4F2D2AF69CD}" dt="2023-05-11T12:57:58.952" v="1050" actId="1036"/>
          <ac:spMkLst>
            <pc:docMk/>
            <pc:sldMk cId="0" sldId="260"/>
            <ac:spMk id="171" creationId="{00000000-0000-0000-0000-000000000000}"/>
          </ac:spMkLst>
        </pc:spChg>
        <pc:picChg chg="add mod">
          <ac:chgData name="Long Jiang" userId="479591b0-bbdd-467b-a489-7f685e24f696" providerId="ADAL" clId="{B137687C-C26C-44A1-A9DE-B4F2D2AF69CD}" dt="2023-05-11T13:09:59.226" v="1856" actId="1076"/>
          <ac:picMkLst>
            <pc:docMk/>
            <pc:sldMk cId="0" sldId="260"/>
            <ac:picMk id="2" creationId="{60B1FB75-E9B0-3509-8D4A-31FD37493939}"/>
          </ac:picMkLst>
        </pc:picChg>
      </pc:sldChg>
      <pc:sldChg chg="del">
        <pc:chgData name="Long Jiang" userId="479591b0-bbdd-467b-a489-7f685e24f696" providerId="ADAL" clId="{B137687C-C26C-44A1-A9DE-B4F2D2AF69CD}" dt="2023-05-11T12:55:27.356" v="844" actId="47"/>
        <pc:sldMkLst>
          <pc:docMk/>
          <pc:sldMk cId="0" sldId="261"/>
        </pc:sldMkLst>
      </pc:sldChg>
      <pc:sldChg chg="modSp mod">
        <pc:chgData name="Long Jiang" userId="479591b0-bbdd-467b-a489-7f685e24f696" providerId="ADAL" clId="{B137687C-C26C-44A1-A9DE-B4F2D2AF69CD}" dt="2023-05-11T13:05:18.245" v="1528" actId="20577"/>
        <pc:sldMkLst>
          <pc:docMk/>
          <pc:sldMk cId="0" sldId="262"/>
        </pc:sldMkLst>
        <pc:spChg chg="mod">
          <ac:chgData name="Long Jiang" userId="479591b0-bbdd-467b-a489-7f685e24f696" providerId="ADAL" clId="{B137687C-C26C-44A1-A9DE-B4F2D2AF69CD}" dt="2023-05-11T13:05:18.245" v="1528" actId="20577"/>
          <ac:spMkLst>
            <pc:docMk/>
            <pc:sldMk cId="0" sldId="262"/>
            <ac:spMk id="187" creationId="{00000000-0000-0000-0000-000000000000}"/>
          </ac:spMkLst>
        </pc:spChg>
      </pc:sldChg>
      <pc:sldChg chg="modSp mod">
        <pc:chgData name="Long Jiang" userId="479591b0-bbdd-467b-a489-7f685e24f696" providerId="ADAL" clId="{B137687C-C26C-44A1-A9DE-B4F2D2AF69CD}" dt="2023-05-11T13:10:13.461" v="1857" actId="2710"/>
        <pc:sldMkLst>
          <pc:docMk/>
          <pc:sldMk cId="0" sldId="263"/>
        </pc:sldMkLst>
        <pc:spChg chg="mod">
          <ac:chgData name="Long Jiang" userId="479591b0-bbdd-467b-a489-7f685e24f696" providerId="ADAL" clId="{B137687C-C26C-44A1-A9DE-B4F2D2AF69CD}" dt="2023-05-11T13:10:13.461" v="1857" actId="2710"/>
          <ac:spMkLst>
            <pc:docMk/>
            <pc:sldMk cId="0" sldId="263"/>
            <ac:spMk id="195" creationId="{00000000-0000-0000-0000-000000000000}"/>
          </ac:spMkLst>
        </pc:spChg>
      </pc:sldChg>
      <pc:sldChg chg="modSp add mod ord">
        <pc:chgData name="Long Jiang" userId="479591b0-bbdd-467b-a489-7f685e24f696" providerId="ADAL" clId="{B137687C-C26C-44A1-A9DE-B4F2D2AF69CD}" dt="2023-05-11T13:09:47.706" v="1855" actId="403"/>
        <pc:sldMkLst>
          <pc:docMk/>
          <pc:sldMk cId="0" sldId="265"/>
        </pc:sldMkLst>
        <pc:spChg chg="mod">
          <ac:chgData name="Long Jiang" userId="479591b0-bbdd-467b-a489-7f685e24f696" providerId="ADAL" clId="{B137687C-C26C-44A1-A9DE-B4F2D2AF69CD}" dt="2023-05-11T13:09:47.706" v="1855" actId="403"/>
          <ac:spMkLst>
            <pc:docMk/>
            <pc:sldMk cId="0" sldId="265"/>
            <ac:spMk id="171" creationId="{00000000-0000-0000-0000-000000000000}"/>
          </ac:spMkLst>
        </pc:spChg>
      </pc:sldChg>
      <pc:sldChg chg="new del">
        <pc:chgData name="Long Jiang" userId="479591b0-bbdd-467b-a489-7f685e24f696" providerId="ADAL" clId="{B137687C-C26C-44A1-A9DE-B4F2D2AF69CD}" dt="2023-05-11T12:45:36.039" v="602" actId="47"/>
        <pc:sldMkLst>
          <pc:docMk/>
          <pc:sldMk cId="4176971032" sldId="265"/>
        </pc:sldMkLst>
      </pc:sldChg>
      <pc:sldChg chg="modSp add del mod">
        <pc:chgData name="Long Jiang" userId="479591b0-bbdd-467b-a489-7f685e24f696" providerId="ADAL" clId="{B137687C-C26C-44A1-A9DE-B4F2D2AF69CD}" dt="2023-05-11T12:55:25.095" v="843" actId="47"/>
        <pc:sldMkLst>
          <pc:docMk/>
          <pc:sldMk cId="3457207480" sldId="266"/>
        </pc:sldMkLst>
        <pc:spChg chg="mod">
          <ac:chgData name="Long Jiang" userId="479591b0-bbdd-467b-a489-7f685e24f696" providerId="ADAL" clId="{B137687C-C26C-44A1-A9DE-B4F2D2AF69CD}" dt="2023-05-11T12:51:21.237" v="737" actId="113"/>
          <ac:spMkLst>
            <pc:docMk/>
            <pc:sldMk cId="3457207480" sldId="266"/>
            <ac:spMk id="16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7484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bcfdec5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4bcfdec5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8a8aed3d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8a8aed3d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</a:rPr>
              <a:t>   </a:t>
            </a:r>
            <a:endParaRPr lang="zh-CN" altLang="zh-CN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08a8aed3d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96a5916d4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96a5916d4_1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67" name="Google Shape;167;g1896a5916d4_1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96a5916d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896a5916d4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5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None/>
              <a:tabLst/>
              <a:defRPr/>
            </a:pPr>
            <a:endParaRPr lang="en-US" altLang="zh-CN" dirty="0">
              <a:solidFill>
                <a:srgbClr val="0000FF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83" name="Google Shape;183;g1896a5916d4_1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96a5916d4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96a5916d4_1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g1896a5916d4_1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bcfdec53c_0_1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14bcfdec53c_0_1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bcfdec53c_0_175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4bcfdec53c_0_175"/>
          <p:cNvSpPr txBox="1">
            <a:spLocks noGrp="1"/>
          </p:cNvSpPr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4bcfdec53c_0_175"/>
          <p:cNvSpPr txBox="1">
            <a:spLocks noGrp="1"/>
          </p:cNvSpPr>
          <p:nvPr>
            <p:ph type="subTitle" idx="1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g14bcfdec53c_0_17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0" y="576000"/>
            <a:ext cx="2970001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7d705388ed_0_97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17d705388ed_0_97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7d705388ed_0_97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7d705388ed_0_97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g17d705388ed_0_97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Blue">
  <p:cSld name="Content and Image Blue"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1188000" y="793751"/>
            <a:ext cx="4728613" cy="109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dt" idx="10"/>
          </p:nvPr>
        </p:nvSpPr>
        <p:spPr>
          <a:xfrm>
            <a:off x="5557493" y="6264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ftr" idx="11"/>
          </p:nvPr>
        </p:nvSpPr>
        <p:spPr>
          <a:xfrm>
            <a:off x="684213" y="62640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>
            <a:spLocks noGrp="1"/>
          </p:cNvSpPr>
          <p:nvPr>
            <p:ph type="pic" idx="2"/>
          </p:nvPr>
        </p:nvSpPr>
        <p:spPr>
          <a:xfrm>
            <a:off x="6558001" y="0"/>
            <a:ext cx="563400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684213" y="1890002"/>
            <a:ext cx="5232400" cy="405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bcfdec53c_0_1397"/>
          <p:cNvSpPr txBox="1">
            <a:spLocks noGrp="1"/>
          </p:cNvSpPr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4bcfdec53c_0_1397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g14bcfdec53c_0_1397"/>
          <p:cNvSpPr>
            <a:spLocks noGrp="1"/>
          </p:cNvSpPr>
          <p:nvPr>
            <p:ph type="pic" idx="2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03" name="Google Shape;103;g14bcfdec53c_0_139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g14bcfdec53c_0_1397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105" name="Google Shape;105;g14bcfdec53c_0_13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14bcfdec53c_0_13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g14bcfdec53c_0_139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g14bcfdec53c_0_139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1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body" idx="2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3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4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6" name="Google Shape;126;p25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7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2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0" name="Google Shape;30;p2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2" name="Google Shape;32;p2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 1">
  <p:cSld name="1_Three Columns with Image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4bcfdec53c_0_54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4bcfdec53c_0_54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4bcfdec53c_0_54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4bcfdec53c_0_54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g14bcfdec53c_0_54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9" name="Google Shape;39;g14bcfdec53c_0_54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4bcfdec53c_0_54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1" name="Google Shape;41;g14bcfdec53c_0_54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14bcfdec53c_0_54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" name="Google Shape;43;g14bcfdec53c_0_54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bcfdec53c_0_1131"/>
          <p:cNvSpPr txBox="1">
            <a:spLocks noGrp="1"/>
          </p:cNvSpPr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4bcfdec53c_0_11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4bcfdec53c_0_11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4bcfdec53c_0_11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g14bcfdec53c_0_1131"/>
          <p:cNvSpPr txBox="1">
            <a:spLocks noGrp="1"/>
          </p:cNvSpPr>
          <p:nvPr>
            <p:ph type="body" idx="1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g14bcfdec53c_0_113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">
  <p:cSld name="1_Content and Im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720727" y="1296989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302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720727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bcfdec53c_0_0"/>
          <p:cNvSpPr txBox="1">
            <a:spLocks noGrp="1"/>
          </p:cNvSpPr>
          <p:nvPr>
            <p:ph type="ctrTitle"/>
          </p:nvPr>
        </p:nvSpPr>
        <p:spPr>
          <a:xfrm>
            <a:off x="0" y="2378400"/>
            <a:ext cx="121920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400" dirty="0"/>
              <a:t>Capacity Building </a:t>
            </a:r>
            <a:br>
              <a:rPr lang="en-GB" sz="4400" dirty="0"/>
            </a:br>
            <a:r>
              <a:rPr lang="en-GB" sz="4400" dirty="0"/>
              <a:t>of the Data Buoy Cooperation Panel (DBCP)</a:t>
            </a:r>
            <a:endParaRPr dirty="0"/>
          </a:p>
        </p:txBody>
      </p:sp>
      <p:sp>
        <p:nvSpPr>
          <p:cNvPr id="146" name="Google Shape;146;g14bcfdec53c_0_0"/>
          <p:cNvSpPr txBox="1">
            <a:spLocks noGrp="1"/>
          </p:cNvSpPr>
          <p:nvPr>
            <p:ph type="subTitle" idx="1"/>
          </p:nvPr>
        </p:nvSpPr>
        <p:spPr>
          <a:xfrm>
            <a:off x="1419825" y="4113500"/>
            <a:ext cx="8220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i="1" dirty="0"/>
              <a:t>JIANG Qiu-Rachel, Chair of DBCP Task Team on Capacity Building</a:t>
            </a:r>
            <a:endParaRPr i="1" dirty="0"/>
          </a:p>
        </p:txBody>
      </p:sp>
      <p:sp>
        <p:nvSpPr>
          <p:cNvPr id="147" name="Google Shape;147;g14bcfdec53c_0_0"/>
          <p:cNvSpPr txBox="1">
            <a:spLocks noGrp="1"/>
          </p:cNvSpPr>
          <p:nvPr>
            <p:ph type="subTitle" idx="1"/>
          </p:nvPr>
        </p:nvSpPr>
        <p:spPr>
          <a:xfrm>
            <a:off x="8835575" y="200375"/>
            <a:ext cx="3082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OCG-14 Hybrid Meeting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6-8 June 2023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Cape Town, South Africa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F19A254-1429-A594-7D2E-EED4A6A12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00" y="459837"/>
            <a:ext cx="928546" cy="9285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8a8aed3d8_0_4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Developments and Achievements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2" name="Google Shape;162;g208a8aed3d8_0_4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63" name="Google Shape;163;g208a8aed3d8_0_4"/>
          <p:cNvSpPr txBox="1"/>
          <p:nvPr/>
        </p:nvSpPr>
        <p:spPr>
          <a:xfrm>
            <a:off x="628472" y="1156281"/>
            <a:ext cx="833936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2 decades of dedicated in-region capacity building activities from 2003</a:t>
            </a:r>
          </a:p>
          <a:p>
            <a:pPr marL="457200" marR="0" lvl="0" indent="-342900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5 Western Indian Ocean, 5 Pacific Islands, 5 NPOMS, 1 Mediterranean, 500+ trainees, great appreciation from Members/Member States</a:t>
            </a:r>
          </a:p>
          <a:p>
            <a:pPr marL="457200" marR="0" lvl="0" indent="-342900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0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Tangible results</a:t>
            </a:r>
            <a:r>
              <a:rPr lang="en-US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: for example, wave drifter pilot deployment for Solomon Islands</a:t>
            </a:r>
          </a:p>
          <a:p>
            <a:pPr marL="114300" marR="0" lvl="0" algn="l" rtl="0">
              <a:lnSpc>
                <a:spcPct val="2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endParaRPr lang="en-US" sz="20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lvl="1">
              <a:lnSpc>
                <a:spcPct val="200000"/>
              </a:lnSpc>
              <a:spcBef>
                <a:spcPts val="850"/>
              </a:spcBef>
              <a:buClr>
                <a:schemeClr val="accent1"/>
              </a:buClr>
              <a:buSzPts val="1800"/>
            </a:pPr>
            <a:endParaRPr lang="en-US" sz="20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sz="20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85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58" y="3206481"/>
            <a:ext cx="3518831" cy="23859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45" y="2862072"/>
            <a:ext cx="5676174" cy="319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D89C0D39-DFAC-BF3D-1864-1945B35872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983" y="3039118"/>
            <a:ext cx="4736603" cy="3157735"/>
          </a:xfrm>
          <a:prstGeom prst="rect">
            <a:avLst/>
          </a:prstGeom>
        </p:spPr>
      </p:pic>
      <p:sp>
        <p:nvSpPr>
          <p:cNvPr id="169" name="Google Shape;169;g1896a5916d4_1_143"/>
          <p:cNvSpPr txBox="1">
            <a:spLocks noGrp="1"/>
          </p:cNvSpPr>
          <p:nvPr>
            <p:ph type="title"/>
          </p:nvPr>
        </p:nvSpPr>
        <p:spPr>
          <a:xfrm>
            <a:off x="489000" y="461499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Barlow"/>
                <a:ea typeface="Barlow"/>
                <a:cs typeface="Barlow"/>
                <a:sym typeface="Barlow"/>
              </a:rPr>
              <a:t>First DBCP Mediterranean Workshop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0" name="Google Shape;170;g1896a5916d4_1_14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71" name="Google Shape;171;g1896a5916d4_1_143"/>
          <p:cNvSpPr txBox="1"/>
          <p:nvPr/>
        </p:nvSpPr>
        <p:spPr>
          <a:xfrm>
            <a:off x="214414" y="988918"/>
            <a:ext cx="6936194" cy="497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0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Part I, virtual, Nov 2022</a:t>
            </a:r>
          </a:p>
          <a:p>
            <a:pPr marL="114300" marR="0" lvl="0" algn="l" rtl="0">
              <a:lnSpc>
                <a:spcPct val="15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en-US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34 Countries , 125 Participants, 17 presentations.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20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Part II, hybrid, May 2023, Tunis, Tunisia</a:t>
            </a:r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en-GB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24 countries, ~80 participants, 27 presentations.</a:t>
            </a:r>
          </a:p>
          <a:p>
            <a:pPr marL="114300" lvl="0">
              <a:lnSpc>
                <a:spcPct val="150000"/>
              </a:lnSpc>
              <a:buClr>
                <a:schemeClr val="accent1"/>
              </a:buClr>
              <a:buSzPts val="1800"/>
            </a:pPr>
            <a:r>
              <a:rPr lang="en-GB" sz="2000" b="1" dirty="0">
                <a:solidFill>
                  <a:schemeClr val="accent1"/>
                </a:solidFill>
                <a:latin typeface="Barlow"/>
                <a:sym typeface="Barlow"/>
              </a:rPr>
              <a:t>14 trainees funded </a:t>
            </a:r>
            <a:r>
              <a:rPr lang="en-GB" sz="2000" dirty="0">
                <a:solidFill>
                  <a:schemeClr val="accent1"/>
                </a:solidFill>
                <a:latin typeface="Barlow"/>
                <a:sym typeface="Barlow"/>
              </a:rPr>
              <a:t>by DBCP Trust Fund (IOC&amp;WMO),</a:t>
            </a:r>
          </a:p>
          <a:p>
            <a:pPr marL="114300">
              <a:lnSpc>
                <a:spcPct val="150000"/>
              </a:lnSpc>
              <a:buClr>
                <a:schemeClr val="accent1"/>
              </a:buClr>
              <a:buSzPts val="1800"/>
            </a:pPr>
            <a:r>
              <a:rPr lang="en-US" sz="2000" dirty="0">
                <a:solidFill>
                  <a:schemeClr val="accent1"/>
                </a:solidFill>
                <a:latin typeface="Barlow"/>
                <a:sym typeface="Barlow"/>
              </a:rPr>
              <a:t>14 recommendations and 4 actions.</a:t>
            </a:r>
          </a:p>
          <a:p>
            <a:pPr marL="114300">
              <a:lnSpc>
                <a:spcPct val="150000"/>
              </a:lnSpc>
              <a:buClr>
                <a:schemeClr val="accent1"/>
              </a:buClr>
              <a:buSzPts val="1800"/>
            </a:pPr>
            <a:r>
              <a:rPr lang="en-GB" altLang="zh-CN" sz="2000" dirty="0">
                <a:solidFill>
                  <a:schemeClr val="accent1"/>
                </a:solidFill>
                <a:latin typeface="Barlow"/>
                <a:sym typeface="Barlow"/>
              </a:rPr>
              <a:t>Good</a:t>
            </a:r>
            <a:r>
              <a:rPr lang="en-GB" altLang="zh-CN" sz="2000" b="1" dirty="0">
                <a:solidFill>
                  <a:schemeClr val="accent1"/>
                </a:solidFill>
                <a:latin typeface="Barlow"/>
                <a:sym typeface="Barlow"/>
              </a:rPr>
              <a:t> Diversity and Inclusivity </a:t>
            </a:r>
            <a:r>
              <a:rPr lang="en-GB" altLang="zh-CN" sz="2000" dirty="0">
                <a:solidFill>
                  <a:schemeClr val="accent1"/>
                </a:solidFill>
                <a:latin typeface="Barlow"/>
                <a:sym typeface="Barlow"/>
              </a:rPr>
              <a:t>of trainees in the region, representations of most GOOS networks relevant to the basin, and GOOS value chain. </a:t>
            </a:r>
          </a:p>
          <a:p>
            <a:pPr marL="114300">
              <a:lnSpc>
                <a:spcPct val="150000"/>
              </a:lnSpc>
              <a:buClr>
                <a:schemeClr val="accent1"/>
              </a:buClr>
              <a:buSzPts val="1800"/>
            </a:pPr>
            <a:endParaRPr sz="2000" dirty="0">
              <a:solidFill>
                <a:schemeClr val="accent1"/>
              </a:solidFill>
              <a:latin typeface="Barlow"/>
              <a:sym typeface="Barlow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0B1FB75-E9B0-3509-8D4A-31FD3749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13" y="1059562"/>
            <a:ext cx="4814443" cy="17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96a5916d4_1_152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Barlow"/>
                <a:ea typeface="Barlow"/>
                <a:cs typeface="Barlow"/>
                <a:sym typeface="Barlow"/>
              </a:rPr>
              <a:t>Future Plans and Opportunities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6" name="Google Shape;186;g1896a5916d4_1_15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87" name="Google Shape;187;g1896a5916d4_1_152"/>
          <p:cNvSpPr txBox="1"/>
          <p:nvPr/>
        </p:nvSpPr>
        <p:spPr>
          <a:xfrm>
            <a:off x="264918" y="1082178"/>
            <a:ext cx="3979911" cy="294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171450">
              <a:lnSpc>
                <a:spcPct val="150000"/>
              </a:lnSpc>
              <a:buClr>
                <a:schemeClr val="accent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Wave drifter pilot deployment (Continue..);</a:t>
            </a:r>
          </a:p>
          <a:p>
            <a:pPr marL="285750" lvl="0" indent="-171450">
              <a:lnSpc>
                <a:spcPct val="150000"/>
              </a:lnSpc>
              <a:buClr>
                <a:schemeClr val="accent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Gliders/Sail Drones jointly deployment (</a:t>
            </a:r>
            <a:r>
              <a:rPr lang="en-US" altLang="zh-CN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Mediterranean , South Pacific islands…</a:t>
            </a: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);</a:t>
            </a:r>
          </a:p>
          <a:p>
            <a:pPr marL="285750" lvl="0" indent="-171450">
              <a:lnSpc>
                <a:spcPct val="150000"/>
              </a:lnSpc>
              <a:buClr>
                <a:schemeClr val="accent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Tide Gauge jointly establish. </a:t>
            </a:r>
          </a:p>
          <a:p>
            <a:pPr marL="114300" lvl="0">
              <a:lnSpc>
                <a:spcPct val="150000"/>
              </a:lnSpc>
              <a:buClr>
                <a:schemeClr val="accent1"/>
              </a:buClr>
              <a:buSzPts val="1800"/>
            </a:pPr>
            <a:endParaRPr lang="en-GB" altLang="zh-CN" dirty="0">
              <a:solidFill>
                <a:srgbClr val="FF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lvl="0">
              <a:lnSpc>
                <a:spcPct val="150000"/>
              </a:lnSpc>
              <a:buClr>
                <a:schemeClr val="accent1"/>
              </a:buClr>
              <a:buSzPts val="1800"/>
            </a:pPr>
            <a:r>
              <a:rPr lang="en-GB" altLang="zh-CN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Potential linkage with Ocean Gliders, GLOSS …</a:t>
            </a:r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endParaRPr lang="en-GB" sz="20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en-GB" sz="20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19" y="1163269"/>
            <a:ext cx="3601448" cy="363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87;g1896a5916d4_1_152"/>
          <p:cNvSpPr txBox="1"/>
          <p:nvPr/>
        </p:nvSpPr>
        <p:spPr>
          <a:xfrm>
            <a:off x="7196797" y="914398"/>
            <a:ext cx="5411856" cy="200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171450">
              <a:lnSpc>
                <a:spcPct val="150000"/>
              </a:lnSpc>
              <a:buClr>
                <a:schemeClr val="accent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Cyprus, Egypt, Morocco showed interest in Mediterranean workshop ;</a:t>
            </a:r>
          </a:p>
          <a:p>
            <a:pPr marL="285750" indent="-171450">
              <a:lnSpc>
                <a:spcPct val="150000"/>
              </a:lnSpc>
              <a:buClr>
                <a:schemeClr val="accent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BMKG of </a:t>
            </a:r>
            <a:r>
              <a:rPr lang="en-US" altLang="zh-CN" dirty="0">
                <a:solidFill>
                  <a:schemeClr val="accent1"/>
                </a:solidFill>
                <a:latin typeface="Barlow"/>
                <a:ea typeface="Barlow"/>
                <a:cs typeface="Barlow"/>
              </a:rPr>
              <a:t>Indonesia intent to</a:t>
            </a: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host for Asia  ;</a:t>
            </a:r>
          </a:p>
          <a:p>
            <a:pPr marL="285750" indent="-171450">
              <a:lnSpc>
                <a:spcPct val="150000"/>
              </a:lnSpc>
              <a:buClr>
                <a:schemeClr val="accent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Other regions/basins such as Southern Atlantic .</a:t>
            </a:r>
            <a:endParaRPr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lvl="0">
              <a:lnSpc>
                <a:spcPct val="150000"/>
              </a:lnSpc>
              <a:buClr>
                <a:schemeClr val="accent1"/>
              </a:buClr>
              <a:buSzPts val="1800"/>
            </a:pPr>
            <a:r>
              <a:rPr lang="en-GB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    </a:t>
            </a:r>
            <a:r>
              <a:rPr lang="en-GB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Liaise with </a:t>
            </a:r>
            <a:r>
              <a:rPr lang="en-GB" altLang="zh-CN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GOOS GRAs  and </a:t>
            </a:r>
            <a:r>
              <a:rPr lang="en-GB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networks of GOOS, WMO RTC, </a:t>
            </a:r>
          </a:p>
          <a:p>
            <a:pPr marL="114300" lvl="0">
              <a:lnSpc>
                <a:spcPct val="150000"/>
              </a:lnSpc>
              <a:buClr>
                <a:schemeClr val="accent1"/>
              </a:buClr>
              <a:buSzPts val="1800"/>
            </a:pPr>
            <a:r>
              <a:rPr lang="en-GB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      RMICs and RICs.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en-GB" sz="20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" name="Google Shape;187;g1896a5916d4_1_152"/>
          <p:cNvSpPr txBox="1"/>
          <p:nvPr/>
        </p:nvSpPr>
        <p:spPr>
          <a:xfrm>
            <a:off x="417317" y="3700941"/>
            <a:ext cx="3979911" cy="294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171450">
              <a:lnSpc>
                <a:spcPct val="150000"/>
              </a:lnSpc>
              <a:buClr>
                <a:schemeClr val="accent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Hands on Training and Cruise training</a:t>
            </a:r>
          </a:p>
          <a:p>
            <a:pPr marL="114300">
              <a:lnSpc>
                <a:spcPct val="150000"/>
              </a:lnSpc>
              <a:buClr>
                <a:schemeClr val="accent1"/>
              </a:buClr>
              <a:buSzPts val="1800"/>
            </a:pPr>
            <a:endParaRPr lang="en-US" altLang="zh-CN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>
              <a:lnSpc>
                <a:spcPct val="150000"/>
              </a:lnSpc>
              <a:buClr>
                <a:schemeClr val="accent1"/>
              </a:buClr>
              <a:buSzPts val="1800"/>
            </a:pPr>
            <a:r>
              <a:rPr lang="en-US" altLang="zh-CN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Explore the possibilities ,cooperate with SOT…</a:t>
            </a:r>
            <a:endParaRPr lang="en-GB" altLang="zh-CN" b="1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lvl="0">
              <a:lnSpc>
                <a:spcPct val="150000"/>
              </a:lnSpc>
              <a:buClr>
                <a:schemeClr val="accent1"/>
              </a:buClr>
              <a:buSzPts val="1800"/>
            </a:pPr>
            <a:endParaRPr lang="en-GB" altLang="zh-CN" b="1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endParaRPr lang="en-GB" sz="20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en-GB" sz="20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" name="Google Shape;187;g1896a5916d4_1_152"/>
          <p:cNvSpPr txBox="1"/>
          <p:nvPr/>
        </p:nvSpPr>
        <p:spPr>
          <a:xfrm>
            <a:off x="7349197" y="3340214"/>
            <a:ext cx="5411856" cy="200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171450">
              <a:lnSpc>
                <a:spcPct val="150000"/>
              </a:lnSpc>
              <a:buClr>
                <a:schemeClr val="accent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accent1"/>
                </a:solidFill>
                <a:latin typeface="Barlow"/>
                <a:ea typeface="Barlow"/>
                <a:cs typeface="Barlow"/>
              </a:rPr>
              <a:t>DBCP’s Barometer upgrade program </a:t>
            </a:r>
          </a:p>
          <a:p>
            <a:pPr marL="285750" indent="-171450">
              <a:lnSpc>
                <a:spcPct val="150000"/>
              </a:lnSpc>
              <a:buClr>
                <a:schemeClr val="accent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Calibration and Inter-comparison </a:t>
            </a:r>
            <a:r>
              <a:rPr lang="en-US" altLang="zh-CN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services</a:t>
            </a: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  <a:p>
            <a:pPr marL="285750" indent="-171450">
              <a:lnSpc>
                <a:spcPct val="150000"/>
              </a:lnSpc>
              <a:buClr>
                <a:schemeClr val="accent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Best Practices.</a:t>
            </a:r>
            <a:endParaRPr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14300" lvl="0">
              <a:lnSpc>
                <a:spcPct val="150000"/>
              </a:lnSpc>
              <a:buClr>
                <a:schemeClr val="accent1"/>
              </a:buClr>
              <a:buSzPts val="1800"/>
            </a:pPr>
            <a:r>
              <a:rPr lang="en-GB" sz="2000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   </a:t>
            </a:r>
            <a:r>
              <a:rPr lang="en-GB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Liaise with </a:t>
            </a:r>
            <a:r>
              <a:rPr lang="en-GB" altLang="zh-CN" b="1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GO-SHIP, OBP ,WMO ET-QTC and …</a:t>
            </a:r>
            <a:endParaRPr lang="en-GB" b="1" dirty="0">
              <a:solidFill>
                <a:schemeClr val="tx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endParaRPr lang="en-GB" sz="20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896a5916d4_1_143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Challenges and Concerns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0" name="Google Shape;170;g1896a5916d4_1_14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71" name="Google Shape;171;g1896a5916d4_1_143"/>
          <p:cNvSpPr txBox="1"/>
          <p:nvPr/>
        </p:nvSpPr>
        <p:spPr>
          <a:xfrm>
            <a:off x="720750" y="1332450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Wide and diversified </a:t>
            </a:r>
            <a:r>
              <a:rPr lang="en-US" sz="20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expectations</a:t>
            </a:r>
            <a:r>
              <a:rPr lang="en-US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limited </a:t>
            </a:r>
            <a:r>
              <a:rPr lang="en-US" sz="20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resources</a:t>
            </a:r>
            <a:r>
              <a:rPr lang="en-US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difficult to sustain</a:t>
            </a:r>
          </a:p>
          <a:p>
            <a:pPr marL="457200" lvl="0" indent="-342900">
              <a:lnSpc>
                <a:spcPct val="150000"/>
              </a:lnSpc>
              <a:spcBef>
                <a:spcPts val="850"/>
              </a:spcBef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Technical challenges in different regions (administrative and internal approval </a:t>
            </a:r>
            <a:r>
              <a:rPr lang="en-US" sz="20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processes</a:t>
            </a:r>
            <a:r>
              <a:rPr lang="en-US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VISA, language barriers, connectivity, electricity, …)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20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Follow up </a:t>
            </a:r>
            <a:r>
              <a:rPr lang="en-US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 monitoring</a:t>
            </a:r>
            <a:r>
              <a:rPr lang="en-US" sz="20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mechanism </a:t>
            </a:r>
            <a:endParaRPr sz="20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Google Shape;193;g1896a5916d4_1_170">
            <a:extLst>
              <a:ext uri="{FF2B5EF4-FFF2-40B4-BE49-F238E27FC236}">
                <a16:creationId xmlns:a16="http://schemas.microsoft.com/office/drawing/2014/main" id="{1C10AAB8-7B03-2C57-6372-AF61686C2EF5}"/>
              </a:ext>
            </a:extLst>
          </p:cNvPr>
          <p:cNvSpPr txBox="1">
            <a:spLocks/>
          </p:cNvSpPr>
          <p:nvPr/>
        </p:nvSpPr>
        <p:spPr>
          <a:xfrm>
            <a:off x="499650" y="3642927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latin typeface="Barlow"/>
                <a:ea typeface="Barlow"/>
                <a:cs typeface="Barlow"/>
                <a:sym typeface="Barlow"/>
              </a:rPr>
              <a:t>Asks from OCG</a:t>
            </a:r>
          </a:p>
        </p:txBody>
      </p:sp>
      <p:sp>
        <p:nvSpPr>
          <p:cNvPr id="3" name="Google Shape;195;g1896a5916d4_1_170">
            <a:extLst>
              <a:ext uri="{FF2B5EF4-FFF2-40B4-BE49-F238E27FC236}">
                <a16:creationId xmlns:a16="http://schemas.microsoft.com/office/drawing/2014/main" id="{C7F9C537-F54C-7900-9C5D-7863A3BD3655}"/>
              </a:ext>
            </a:extLst>
          </p:cNvPr>
          <p:cNvSpPr txBox="1"/>
          <p:nvPr/>
        </p:nvSpPr>
        <p:spPr>
          <a:xfrm>
            <a:off x="716138" y="4294908"/>
            <a:ext cx="10750500" cy="129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Strategic guidance on CD?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20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Funding and resources support? </a:t>
            </a:r>
            <a:endParaRPr sz="20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bcfdec53c_0_1266"/>
          <p:cNvSpPr txBox="1">
            <a:spLocks noGrp="1"/>
          </p:cNvSpPr>
          <p:nvPr>
            <p:ph type="ctrTitle"/>
          </p:nvPr>
        </p:nvSpPr>
        <p:spPr>
          <a:xfrm>
            <a:off x="601456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01" name="Google Shape;201;g14bcfdec53c_0_1266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 dirty="0"/>
              <a:t>goosocean.org</a:t>
            </a:r>
            <a:endParaRPr dirty="0"/>
          </a:p>
        </p:txBody>
      </p:sp>
      <p:pic>
        <p:nvPicPr>
          <p:cNvPr id="202" name="Google Shape;202;g14bcfdec53c_0_1266" descr="A picture containing swimming, ocean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80" r="9140" b="-735"/>
          <a:stretch/>
        </p:blipFill>
        <p:spPr>
          <a:xfrm>
            <a:off x="5003292" y="222416"/>
            <a:ext cx="3885337" cy="64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4bcfdec53c_0_1266"/>
          <p:cNvPicPr preferRelativeResize="0"/>
          <p:nvPr/>
        </p:nvPicPr>
        <p:blipFill rotWithShape="1">
          <a:blip r:embed="rId4">
            <a:alphaModFix/>
          </a:blip>
          <a:srcRect t="7426" b="8183"/>
          <a:stretch/>
        </p:blipFill>
        <p:spPr>
          <a:xfrm>
            <a:off x="9014364" y="233724"/>
            <a:ext cx="3177633" cy="21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4bcfdec53c_0_1266" descr="A picture containing pers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871" b="9016"/>
          <a:stretch/>
        </p:blipFill>
        <p:spPr>
          <a:xfrm>
            <a:off x="9014365" y="2574207"/>
            <a:ext cx="3177637" cy="175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4bcfdec53c_0_1266" descr="A picture containing sky, outdoor, snow, sea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9663" b="-1086"/>
          <a:stretch/>
        </p:blipFill>
        <p:spPr>
          <a:xfrm>
            <a:off x="9014364" y="4486675"/>
            <a:ext cx="3177633" cy="217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361</Words>
  <Application>Microsoft Office PowerPoint</Application>
  <PresentationFormat>Widescreen</PresentationFormat>
  <Paragraphs>56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Barlow</vt:lpstr>
      <vt:lpstr>Wingdings</vt:lpstr>
      <vt:lpstr>Calibri</vt:lpstr>
      <vt:lpstr>Arial Unicode MS</vt:lpstr>
      <vt:lpstr>GOOS PPT Theme</vt:lpstr>
      <vt:lpstr>Capacity Building  of the Data Buoy Cooperation Panel (DBCP)</vt:lpstr>
      <vt:lpstr>Developments and Achievements</vt:lpstr>
      <vt:lpstr>First DBCP Mediterranean Workshop</vt:lpstr>
      <vt:lpstr>Future Plans and Opportunities</vt:lpstr>
      <vt:lpstr>Challenges and Concerns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Reporting template</dc:title>
  <dc:creator>Laura Stukonyte</dc:creator>
  <cp:lastModifiedBy>Long Jiang</cp:lastModifiedBy>
  <cp:revision>38</cp:revision>
  <dcterms:created xsi:type="dcterms:W3CDTF">2022-03-29T09:34:04Z</dcterms:created>
  <dcterms:modified xsi:type="dcterms:W3CDTF">2023-06-05T13:37:59Z</dcterms:modified>
</cp:coreProperties>
</file>