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Barlow" pitchFamily="2" charset="77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E9DB4-78C7-4942-BA47-F64D81392A9A}" v="2" dt="2023-02-24T11:52:0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28"/>
  </p:normalViewPr>
  <p:slideViewPr>
    <p:cSldViewPr snapToGrid="0">
      <p:cViewPr varScale="1">
        <p:scale>
          <a:sx n="118" d="100"/>
          <a:sy n="118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dirty="0"/>
              <a:t>OCG Network </a:t>
            </a:r>
            <a:r>
              <a:rPr lang="en-GB" sz="4400" dirty="0" err="1"/>
              <a:t>AniBOS</a:t>
            </a:r>
            <a:endParaRPr dirty="0"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/>
              <a:t>Mia </a:t>
            </a:r>
            <a:r>
              <a:rPr lang="en-GB" dirty="0" err="1"/>
              <a:t>Wege</a:t>
            </a:r>
            <a:r>
              <a:rPr lang="en-GB" dirty="0"/>
              <a:t>, University of Pretoria</a:t>
            </a:r>
          </a:p>
          <a:p>
            <a:pPr marL="0" indent="0"/>
            <a:r>
              <a:rPr lang="en-GB" dirty="0"/>
              <a:t>Clive McMahon, University of Tasmania</a:t>
            </a:r>
          </a:p>
          <a:p>
            <a:pPr marL="0" indent="0"/>
            <a:r>
              <a:rPr lang="en-GB" dirty="0"/>
              <a:t>Fabien </a:t>
            </a:r>
            <a:r>
              <a:rPr lang="en-GB" dirty="0" err="1"/>
              <a:t>Roquet</a:t>
            </a:r>
            <a:r>
              <a:rPr lang="en-GB" dirty="0"/>
              <a:t>, University of Gothenburg</a:t>
            </a:r>
          </a:p>
          <a:p>
            <a:pPr marL="0" indent="0"/>
            <a:endParaRPr dirty="0"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D66536-830A-3946-9F29-6F2267CC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50" y="3885336"/>
            <a:ext cx="2725750" cy="26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5916d4_1_57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Network Overview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1896a5916d4_1_5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55" name="Google Shape;155;g1896a5916d4_1_57"/>
          <p:cNvSpPr txBox="1"/>
          <p:nvPr/>
        </p:nvSpPr>
        <p:spPr>
          <a:xfrm>
            <a:off x="720750" y="1332450"/>
            <a:ext cx="5573099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AniBOS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collects and makes freely available oceanographic measurements from the most inaccessible regions of the global seas to understand our Changing Oceans.</a:t>
            </a: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Emerging OCG GOOS network since 2020 </a:t>
            </a: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endParaRPr lang="en-US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Publication: McMahon, </a:t>
            </a:r>
            <a:r>
              <a:rPr lang="en-US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Roquet</a:t>
            </a: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et al. (2021). Animal Borne Ocean Sensors – </a:t>
            </a:r>
            <a:r>
              <a:rPr lang="en-US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AniBOS</a:t>
            </a: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– an essential component of the Global Ocean Observing System (GOOS). Frontiers.</a:t>
            </a: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endParaRPr lang="en-US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Website: </a:t>
            </a:r>
            <a:r>
              <a:rPr lang="en-US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anibos.com</a:t>
            </a: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Twitter: @</a:t>
            </a:r>
            <a:r>
              <a:rPr lang="en-US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ani_bos</a:t>
            </a:r>
            <a:endParaRPr lang="en-US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endParaRPr lang="en-US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AniBOS</a:t>
            </a: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Endorsed as a Project of the UN Decade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" name="Picture 4" descr="https://lh5.googleusercontent.com/ES2NWVq5O84fq9vZIB3trZLSqI3TvgRerV-Spi9w2kCxRdfU7JPZECGemC6sO0a8wNi24GUaLGdOSF_FEN1T5-XvQG_gjNnlPK9R6RPGj7Dt02YVVrEAsAWaj1vfXZqmvQ">
            <a:extLst>
              <a:ext uri="{FF2B5EF4-FFF2-40B4-BE49-F238E27FC236}">
                <a16:creationId xmlns:a16="http://schemas.microsoft.com/office/drawing/2014/main" id="{AAC08B58-7F8C-E64C-BB79-2CB2EFF6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48" y="188533"/>
            <a:ext cx="3069772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30FB9A50-1F39-E144-913E-01671E863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85" y="149361"/>
            <a:ext cx="2361727" cy="20873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0C1183-7C14-A64E-9432-7B1CD49D152C}"/>
              </a:ext>
            </a:extLst>
          </p:cNvPr>
          <p:cNvGrpSpPr/>
          <p:nvPr/>
        </p:nvGrpSpPr>
        <p:grpSpPr>
          <a:xfrm>
            <a:off x="6331745" y="2453236"/>
            <a:ext cx="5629275" cy="3496069"/>
            <a:chOff x="0" y="1071440"/>
            <a:chExt cx="5629275" cy="34960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A3202D-C764-8645-93CC-9DEE7F9C613B}"/>
                </a:ext>
              </a:extLst>
            </p:cNvPr>
            <p:cNvSpPr/>
            <p:nvPr/>
          </p:nvSpPr>
          <p:spPr>
            <a:xfrm>
              <a:off x="76197" y="3828845"/>
              <a:ext cx="55102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400" i="1" dirty="0">
                  <a:solidFill>
                    <a:srgbClr val="00153A"/>
                  </a:solidFill>
                  <a:latin typeface="Calibri" panose="020F0502020204030204" pitchFamily="34" charset="0"/>
                </a:rPr>
                <a:t>World map showing the distribution of CTD profiles (i.e. vertical profiles of temperature and salinity) currently available in the MEOP-CTD database (last release in Nov 2021</a:t>
              </a:r>
              <a:r>
                <a:rPr lang="en-AU" i="1" dirty="0">
                  <a:solidFill>
                    <a:srgbClr val="00153A"/>
                  </a:solidFill>
                  <a:latin typeface="Calibri" panose="020F0502020204030204" pitchFamily="34" charset="0"/>
                </a:rPr>
                <a:t>): &gt; 650 000 T-S profiles </a:t>
              </a:r>
              <a:endParaRPr lang="en-AU" sz="1400" b="0" dirty="0">
                <a:effectLst/>
              </a:endParaRPr>
            </a:p>
          </p:txBody>
        </p:sp>
        <p:pic>
          <p:nvPicPr>
            <p:cNvPr id="9" name="Picture 9" descr="Global distribution by country">
              <a:extLst>
                <a:ext uri="{FF2B5EF4-FFF2-40B4-BE49-F238E27FC236}">
                  <a16:creationId xmlns:a16="http://schemas.microsoft.com/office/drawing/2014/main" id="{52075D72-AA63-F348-974D-83CDEA0188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0" r="13945"/>
            <a:stretch/>
          </p:blipFill>
          <p:spPr bwMode="auto">
            <a:xfrm>
              <a:off x="0" y="1071440"/>
              <a:ext cx="5629275" cy="277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21585F7-148D-CA4D-BDFC-8B77DB33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38" y="188533"/>
            <a:ext cx="1009368" cy="9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Updated MEOP-CTD database published in Nov 2021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integrated in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– metadata &amp; data visibility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Standardized data framework published to facilitate collection of Essential Ocean Variables (EOVs) in support of the Global Ocean Observing System (GOOS)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Best practice on animal handling and metadata naming convention developed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available through ERDDAP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&gt; 100 loggers deployed in the last year (Indian Ocean and Southern Ocean)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Oxygen sensor tested successfully in the Southern Ocean (PI: C.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Guinet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CNRS)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Spatial coverage has decreased globally since 2021 – COVID19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Sustained observations rely on research funding - longevity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Improved procedures for oxygen and chlorophyll data needed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Lack manpower to start integration of biological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96a5916d4_1_161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9" name="Google Shape;179;g1896a5916d4_1_161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 major updates since 2022.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4AA6355-B16F-1F40-B8BD-4B1267736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342302"/>
              </p:ext>
            </p:extLst>
          </p:nvPr>
        </p:nvGraphicFramePr>
        <p:xfrm>
          <a:off x="5522450" y="91175"/>
          <a:ext cx="5727700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5727700" imgH="6591300" progId="Word.Document.12">
                  <p:embed/>
                </p:oleObj>
              </mc:Choice>
              <mc:Fallback>
                <p:oleObj name="Document" r:id="rId4" imgW="5727700" imgH="659130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BBDBF96-3240-C948-9249-BEC92DB1E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450" y="91175"/>
                        <a:ext cx="5727700" cy="659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Sustain core deployments &amp; prepare for the future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Continue development of automated CTD quality control routines &amp; publish QC routines 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 work with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– metadata &amp; data visibility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Contribute to Decade of the Ocean as a project and engage with complimentary projects as appropriate 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Work with BCG community to incorporate F-CTDs 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Publish two Best Practice documents on Data Quality Control &amp; Animal welfare and ethics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96a5916d4_1_17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5" name="Google Shape;195;g1896a5916d4_1_170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 specific request.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What was the point of Decade of the Ocean again?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02" name="Google Shape;202;g14bcfdec53c_0_126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bcfdec53c_0_1266"/>
          <p:cNvPicPr preferRelativeResize="0"/>
          <p:nvPr/>
        </p:nvPicPr>
        <p:blipFill rotWithShape="1">
          <a:blip r:embed="rId4">
            <a:alphaModFix/>
          </a:blip>
          <a:srcRect t="7426" b="8183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394</Words>
  <Application>Microsoft Macintosh PowerPoint</Application>
  <PresentationFormat>Widescreen</PresentationFormat>
  <Paragraphs>56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Barlow</vt:lpstr>
      <vt:lpstr>Calibri</vt:lpstr>
      <vt:lpstr>Arial</vt:lpstr>
      <vt:lpstr>GOOS PPT Theme</vt:lpstr>
      <vt:lpstr>Document</vt:lpstr>
      <vt:lpstr>OCG Network AniBOS</vt:lpstr>
      <vt:lpstr>Network Overview</vt:lpstr>
      <vt:lpstr>Developments and Achievements</vt:lpstr>
      <vt:lpstr>Challenges and Concerns</vt:lpstr>
      <vt:lpstr>Attribute Report out</vt:lpstr>
      <vt:lpstr>Future Plans and Opportunities</vt:lpstr>
      <vt:lpstr>Asks from OCG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Reporting template</dc:title>
  <dc:creator>Laura Stukonyte</dc:creator>
  <cp:lastModifiedBy>Microsoft Office User</cp:lastModifiedBy>
  <cp:revision>2</cp:revision>
  <dcterms:created xsi:type="dcterms:W3CDTF">2022-03-29T09:34:04Z</dcterms:created>
  <dcterms:modified xsi:type="dcterms:W3CDTF">2023-05-26T08:35:57Z</dcterms:modified>
</cp:coreProperties>
</file>