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ibre Franklin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atloUDkCLarIZwbhcrI1mKJDZ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1E201-7352-4017-9E3D-823061655A7D}" v="1080" dt="2023-05-09T15:56:03.964"/>
    <p1510:client id="{3243DB7B-2B6D-45F9-DB4D-B7864B0C5245}" v="167" dt="2023-05-09T15:24:17.388"/>
    <p1510:client id="{357933EE-4A61-EBEE-2A74-A1B0C1640392}" v="214" dt="2023-05-09T16:09:46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S::ljiang@wmo.int::479591b0-bbdd-467b-a489-7f685e24f696" providerId="AD" clId="Web-{3FE9672D-9CDB-E1EC-9277-9117BD6C018A}"/>
    <pc:docChg chg="modSld">
      <pc:chgData name="Long Jiang" userId="S::ljiang@wmo.int::479591b0-bbdd-467b-a489-7f685e24f696" providerId="AD" clId="Web-{3FE9672D-9CDB-E1EC-9277-9117BD6C018A}" dt="2023-04-19T13:27:47.426" v="13" actId="20577"/>
      <pc:docMkLst>
        <pc:docMk/>
      </pc:docMkLst>
      <pc:sldChg chg="modSp">
        <pc:chgData name="Long Jiang" userId="S::ljiang@wmo.int::479591b0-bbdd-467b-a489-7f685e24f696" providerId="AD" clId="Web-{3FE9672D-9CDB-E1EC-9277-9117BD6C018A}" dt="2023-04-19T13:27:47.426" v="13" actId="20577"/>
        <pc:sldMkLst>
          <pc:docMk/>
          <pc:sldMk cId="0" sldId="260"/>
        </pc:sldMkLst>
        <pc:spChg chg="mod">
          <ac:chgData name="Long Jiang" userId="S::ljiang@wmo.int::479591b0-bbdd-467b-a489-7f685e24f696" providerId="AD" clId="Web-{3FE9672D-9CDB-E1EC-9277-9117BD6C018A}" dt="2023-04-19T13:27:47.426" v="13" actId="20577"/>
          <ac:spMkLst>
            <pc:docMk/>
            <pc:sldMk cId="0" sldId="260"/>
            <ac:spMk id="171" creationId="{00000000-0000-0000-0000-000000000000}"/>
          </ac:spMkLst>
        </pc:spChg>
      </pc:sldChg>
    </pc:docChg>
  </pc:docChgLst>
  <pc:docChgLst>
    <pc:chgData name="Guest User" userId="S::urn:spo:anon#4534a2fce243f81f72c82bf3f3889baa971f14d1b7a47cf14586e5ff06be94a4::" providerId="AD" clId="Web-{3243DB7B-2B6D-45F9-DB4D-B7864B0C5245}"/>
    <pc:docChg chg="modSld">
      <pc:chgData name="Guest User" userId="S::urn:spo:anon#4534a2fce243f81f72c82bf3f3889baa971f14d1b7a47cf14586e5ff06be94a4::" providerId="AD" clId="Web-{3243DB7B-2B6D-45F9-DB4D-B7864B0C5245}" dt="2023-05-09T15:24:17.388" v="159" actId="20577"/>
      <pc:docMkLst>
        <pc:docMk/>
      </pc:docMkLst>
      <pc:sldChg chg="modSp">
        <pc:chgData name="Guest User" userId="S::urn:spo:anon#4534a2fce243f81f72c82bf3f3889baa971f14d1b7a47cf14586e5ff06be94a4::" providerId="AD" clId="Web-{3243DB7B-2B6D-45F9-DB4D-B7864B0C5245}" dt="2023-05-09T14:12:42.719" v="19" actId="20577"/>
        <pc:sldMkLst>
          <pc:docMk/>
          <pc:sldMk cId="0" sldId="258"/>
        </pc:sldMkLst>
        <pc:spChg chg="mod">
          <ac:chgData name="Guest User" userId="S::urn:spo:anon#4534a2fce243f81f72c82bf3f3889baa971f14d1b7a47cf14586e5ff06be94a4::" providerId="AD" clId="Web-{3243DB7B-2B6D-45F9-DB4D-B7864B0C5245}" dt="2023-05-09T14:12:42.719" v="19" actId="20577"/>
          <ac:spMkLst>
            <pc:docMk/>
            <pc:sldMk cId="0" sldId="258"/>
            <ac:spMk id="5" creationId="{F0313F45-01F2-6A05-ED6A-83F870B27892}"/>
          </ac:spMkLst>
        </pc:spChg>
      </pc:sldChg>
      <pc:sldChg chg="modSp">
        <pc:chgData name="Guest User" userId="S::urn:spo:anon#4534a2fce243f81f72c82bf3f3889baa971f14d1b7a47cf14586e5ff06be94a4::" providerId="AD" clId="Web-{3243DB7B-2B6D-45F9-DB4D-B7864B0C5245}" dt="2023-05-09T14:38:46.153" v="99" actId="20577"/>
        <pc:sldMkLst>
          <pc:docMk/>
          <pc:sldMk cId="0" sldId="260"/>
        </pc:sldMkLst>
        <pc:spChg chg="mod">
          <ac:chgData name="Guest User" userId="S::urn:spo:anon#4534a2fce243f81f72c82bf3f3889baa971f14d1b7a47cf14586e5ff06be94a4::" providerId="AD" clId="Web-{3243DB7B-2B6D-45F9-DB4D-B7864B0C5245}" dt="2023-05-09T14:38:46.153" v="99" actId="20577"/>
          <ac:spMkLst>
            <pc:docMk/>
            <pc:sldMk cId="0" sldId="260"/>
            <ac:spMk id="171" creationId="{00000000-0000-0000-0000-000000000000}"/>
          </ac:spMkLst>
        </pc:spChg>
      </pc:sldChg>
      <pc:sldChg chg="modSp">
        <pc:chgData name="Guest User" userId="S::urn:spo:anon#4534a2fce243f81f72c82bf3f3889baa971f14d1b7a47cf14586e5ff06be94a4::" providerId="AD" clId="Web-{3243DB7B-2B6D-45F9-DB4D-B7864B0C5245}" dt="2023-05-09T14:59:46.122" v="108" actId="20577"/>
        <pc:sldMkLst>
          <pc:docMk/>
          <pc:sldMk cId="0" sldId="261"/>
        </pc:sldMkLst>
        <pc:spChg chg="mod">
          <ac:chgData name="Guest User" userId="S::urn:spo:anon#4534a2fce243f81f72c82bf3f3889baa971f14d1b7a47cf14586e5ff06be94a4::" providerId="AD" clId="Web-{3243DB7B-2B6D-45F9-DB4D-B7864B0C5245}" dt="2023-05-09T14:59:46.122" v="108" actId="20577"/>
          <ac:spMkLst>
            <pc:docMk/>
            <pc:sldMk cId="0" sldId="261"/>
            <ac:spMk id="15" creationId="{5DA5AEB4-57BC-F80B-2461-4618F057ED41}"/>
          </ac:spMkLst>
        </pc:spChg>
      </pc:sldChg>
      <pc:sldChg chg="modSp">
        <pc:chgData name="Guest User" userId="S::urn:spo:anon#4534a2fce243f81f72c82bf3f3889baa971f14d1b7a47cf14586e5ff06be94a4::" providerId="AD" clId="Web-{3243DB7B-2B6D-45F9-DB4D-B7864B0C5245}" dt="2023-05-09T15:24:17.388" v="159" actId="20577"/>
        <pc:sldMkLst>
          <pc:docMk/>
          <pc:sldMk cId="0" sldId="262"/>
        </pc:sldMkLst>
        <pc:spChg chg="mod">
          <ac:chgData name="Guest User" userId="S::urn:spo:anon#4534a2fce243f81f72c82bf3f3889baa971f14d1b7a47cf14586e5ff06be94a4::" providerId="AD" clId="Web-{3243DB7B-2B6D-45F9-DB4D-B7864B0C5245}" dt="2023-05-09T15:24:17.388" v="159" actId="20577"/>
          <ac:spMkLst>
            <pc:docMk/>
            <pc:sldMk cId="0" sldId="262"/>
            <ac:spMk id="187" creationId="{00000000-0000-0000-0000-000000000000}"/>
          </ac:spMkLst>
        </pc:spChg>
      </pc:sldChg>
    </pc:docChg>
  </pc:docChgLst>
  <pc:docChgLst>
    <pc:chgData name="Long Jiang" userId="479591b0-bbdd-467b-a489-7f685e24f696" providerId="ADAL" clId="{1121E201-7352-4017-9E3D-823061655A7D}"/>
    <pc:docChg chg="undo custSel modSld">
      <pc:chgData name="Long Jiang" userId="479591b0-bbdd-467b-a489-7f685e24f696" providerId="ADAL" clId="{1121E201-7352-4017-9E3D-823061655A7D}" dt="2023-05-10T15:17:23.610" v="1151" actId="20577"/>
      <pc:docMkLst>
        <pc:docMk/>
      </pc:docMkLst>
      <pc:sldChg chg="modSp mod">
        <pc:chgData name="Long Jiang" userId="479591b0-bbdd-467b-a489-7f685e24f696" providerId="ADAL" clId="{1121E201-7352-4017-9E3D-823061655A7D}" dt="2023-05-10T12:08:52.211" v="1082" actId="20577"/>
        <pc:sldMkLst>
          <pc:docMk/>
          <pc:sldMk cId="0" sldId="257"/>
        </pc:sldMkLst>
        <pc:spChg chg="mod">
          <ac:chgData name="Long Jiang" userId="479591b0-bbdd-467b-a489-7f685e24f696" providerId="ADAL" clId="{1121E201-7352-4017-9E3D-823061655A7D}" dt="2023-05-10T12:08:52.211" v="1082" actId="20577"/>
          <ac:spMkLst>
            <pc:docMk/>
            <pc:sldMk cId="0" sldId="257"/>
            <ac:spMk id="146" creationId="{00000000-0000-0000-0000-000000000000}"/>
          </ac:spMkLst>
        </pc:spChg>
      </pc:sldChg>
      <pc:sldChg chg="modSp mod modNotesTx">
        <pc:chgData name="Long Jiang" userId="479591b0-bbdd-467b-a489-7f685e24f696" providerId="ADAL" clId="{1121E201-7352-4017-9E3D-823061655A7D}" dt="2023-05-10T15:15:43.422" v="1136" actId="20577"/>
        <pc:sldMkLst>
          <pc:docMk/>
          <pc:sldMk cId="0" sldId="258"/>
        </pc:sldMkLst>
        <pc:spChg chg="mod">
          <ac:chgData name="Long Jiang" userId="479591b0-bbdd-467b-a489-7f685e24f696" providerId="ADAL" clId="{1121E201-7352-4017-9E3D-823061655A7D}" dt="2023-05-10T15:15:31.663" v="1106" actId="20577"/>
          <ac:spMkLst>
            <pc:docMk/>
            <pc:sldMk cId="0" sldId="258"/>
            <ac:spMk id="5" creationId="{F0313F45-01F2-6A05-ED6A-83F870B27892}"/>
          </ac:spMkLst>
        </pc:spChg>
      </pc:sldChg>
      <pc:sldChg chg="modSp mod modNotesTx">
        <pc:chgData name="Long Jiang" userId="479591b0-bbdd-467b-a489-7f685e24f696" providerId="ADAL" clId="{1121E201-7352-4017-9E3D-823061655A7D}" dt="2023-05-09T14:16:27.387" v="277" actId="403"/>
        <pc:sldMkLst>
          <pc:docMk/>
          <pc:sldMk cId="0" sldId="259"/>
        </pc:sldMkLst>
        <pc:spChg chg="mod">
          <ac:chgData name="Long Jiang" userId="479591b0-bbdd-467b-a489-7f685e24f696" providerId="ADAL" clId="{1121E201-7352-4017-9E3D-823061655A7D}" dt="2023-05-09T14:16:27.387" v="277" actId="403"/>
          <ac:spMkLst>
            <pc:docMk/>
            <pc:sldMk cId="0" sldId="259"/>
            <ac:spMk id="163" creationId="{00000000-0000-0000-0000-000000000000}"/>
          </ac:spMkLst>
        </pc:spChg>
      </pc:sldChg>
      <pc:sldChg chg="modSp mod modNotesTx">
        <pc:chgData name="Long Jiang" userId="479591b0-bbdd-467b-a489-7f685e24f696" providerId="ADAL" clId="{1121E201-7352-4017-9E3D-823061655A7D}" dt="2023-05-09T14:51:16.229" v="676" actId="6549"/>
        <pc:sldMkLst>
          <pc:docMk/>
          <pc:sldMk cId="0" sldId="260"/>
        </pc:sldMkLst>
        <pc:spChg chg="mod">
          <ac:chgData name="Long Jiang" userId="479591b0-bbdd-467b-a489-7f685e24f696" providerId="ADAL" clId="{1121E201-7352-4017-9E3D-823061655A7D}" dt="2023-05-09T14:51:16.229" v="676" actId="6549"/>
          <ac:spMkLst>
            <pc:docMk/>
            <pc:sldMk cId="0" sldId="260"/>
            <ac:spMk id="171" creationId="{00000000-0000-0000-0000-000000000000}"/>
          </ac:spMkLst>
        </pc:spChg>
      </pc:sldChg>
      <pc:sldChg chg="modSp mod modNotesTx">
        <pc:chgData name="Long Jiang" userId="479591b0-bbdd-467b-a489-7f685e24f696" providerId="ADAL" clId="{1121E201-7352-4017-9E3D-823061655A7D}" dt="2023-05-10T15:17:23.610" v="1151" actId="20577"/>
        <pc:sldMkLst>
          <pc:docMk/>
          <pc:sldMk cId="0" sldId="261"/>
        </pc:sldMkLst>
        <pc:spChg chg="mod">
          <ac:chgData name="Long Jiang" userId="479591b0-bbdd-467b-a489-7f685e24f696" providerId="ADAL" clId="{1121E201-7352-4017-9E3D-823061655A7D}" dt="2023-05-09T15:29:16.182" v="956" actId="113"/>
          <ac:spMkLst>
            <pc:docMk/>
            <pc:sldMk cId="0" sldId="261"/>
            <ac:spMk id="10" creationId="{978EF551-9044-B06D-C713-E01949FE8445}"/>
          </ac:spMkLst>
        </pc:spChg>
        <pc:spChg chg="mod">
          <ac:chgData name="Long Jiang" userId="479591b0-bbdd-467b-a489-7f685e24f696" providerId="ADAL" clId="{1121E201-7352-4017-9E3D-823061655A7D}" dt="2023-05-09T15:03:18.106" v="754" actId="12"/>
          <ac:spMkLst>
            <pc:docMk/>
            <pc:sldMk cId="0" sldId="261"/>
            <ac:spMk id="15" creationId="{5DA5AEB4-57BC-F80B-2461-4618F057ED41}"/>
          </ac:spMkLst>
        </pc:spChg>
        <pc:spChg chg="mod">
          <ac:chgData name="Long Jiang" userId="479591b0-bbdd-467b-a489-7f685e24f696" providerId="ADAL" clId="{1121E201-7352-4017-9E3D-823061655A7D}" dt="2023-05-09T15:03:27.144" v="767" actId="1035"/>
          <ac:spMkLst>
            <pc:docMk/>
            <pc:sldMk cId="0" sldId="261"/>
            <ac:spMk id="177" creationId="{00000000-0000-0000-0000-000000000000}"/>
          </ac:spMkLst>
        </pc:spChg>
      </pc:sldChg>
      <pc:sldChg chg="modSp mod">
        <pc:chgData name="Long Jiang" userId="479591b0-bbdd-467b-a489-7f685e24f696" providerId="ADAL" clId="{1121E201-7352-4017-9E3D-823061655A7D}" dt="2023-05-09T15:37:33.640" v="1072" actId="113"/>
        <pc:sldMkLst>
          <pc:docMk/>
          <pc:sldMk cId="0" sldId="262"/>
        </pc:sldMkLst>
        <pc:spChg chg="mod">
          <ac:chgData name="Long Jiang" userId="479591b0-bbdd-467b-a489-7f685e24f696" providerId="ADAL" clId="{1121E201-7352-4017-9E3D-823061655A7D}" dt="2023-05-09T15:17:49.632" v="939" actId="1035"/>
          <ac:spMkLst>
            <pc:docMk/>
            <pc:sldMk cId="0" sldId="262"/>
            <ac:spMk id="185" creationId="{00000000-0000-0000-0000-000000000000}"/>
          </ac:spMkLst>
        </pc:spChg>
        <pc:spChg chg="mod">
          <ac:chgData name="Long Jiang" userId="479591b0-bbdd-467b-a489-7f685e24f696" providerId="ADAL" clId="{1121E201-7352-4017-9E3D-823061655A7D}" dt="2023-05-09T15:37:33.640" v="1072" actId="113"/>
          <ac:spMkLst>
            <pc:docMk/>
            <pc:sldMk cId="0" sldId="262"/>
            <ac:spMk id="187" creationId="{00000000-0000-0000-0000-000000000000}"/>
          </ac:spMkLst>
        </pc:spChg>
      </pc:sldChg>
      <pc:sldChg chg="modSp mod">
        <pc:chgData name="Long Jiang" userId="479591b0-bbdd-467b-a489-7f685e24f696" providerId="ADAL" clId="{1121E201-7352-4017-9E3D-823061655A7D}" dt="2023-05-10T12:12:14.245" v="1105" actId="113"/>
        <pc:sldMkLst>
          <pc:docMk/>
          <pc:sldMk cId="0" sldId="263"/>
        </pc:sldMkLst>
        <pc:spChg chg="mod">
          <ac:chgData name="Long Jiang" userId="479591b0-bbdd-467b-a489-7f685e24f696" providerId="ADAL" clId="{1121E201-7352-4017-9E3D-823061655A7D}" dt="2023-05-10T12:12:14.245" v="1105" actId="113"/>
          <ac:spMkLst>
            <pc:docMk/>
            <pc:sldMk cId="0" sldId="263"/>
            <ac:spMk id="195" creationId="{00000000-0000-0000-0000-000000000000}"/>
          </ac:spMkLst>
        </pc:spChg>
      </pc:sldChg>
      <pc:sldChg chg="modSp mod">
        <pc:chgData name="Long Jiang" userId="479591b0-bbdd-467b-a489-7f685e24f696" providerId="ADAL" clId="{1121E201-7352-4017-9E3D-823061655A7D}" dt="2023-05-10T12:10:18.088" v="1098" actId="20577"/>
        <pc:sldMkLst>
          <pc:docMk/>
          <pc:sldMk cId="725159640" sldId="265"/>
        </pc:sldMkLst>
        <pc:spChg chg="mod">
          <ac:chgData name="Long Jiang" userId="479591b0-bbdd-467b-a489-7f685e24f696" providerId="ADAL" clId="{1121E201-7352-4017-9E3D-823061655A7D}" dt="2023-05-10T12:10:18.088" v="1098" actId="20577"/>
          <ac:spMkLst>
            <pc:docMk/>
            <pc:sldMk cId="725159640" sldId="265"/>
            <ac:spMk id="163" creationId="{00000000-0000-0000-0000-000000000000}"/>
          </ac:spMkLst>
        </pc:spChg>
      </pc:sldChg>
    </pc:docChg>
  </pc:docChgLst>
  <pc:docChgLst>
    <pc:chgData name="Guest User" userId="S::urn:spo:anon#4534a2fce243f81f72c82bf3f3889baa971f14d1b7a47cf14586e5ff06be94a4::" providerId="AD" clId="Web-{357933EE-4A61-EBEE-2A74-A1B0C1640392}"/>
    <pc:docChg chg="modSld">
      <pc:chgData name="Guest User" userId="S::urn:spo:anon#4534a2fce243f81f72c82bf3f3889baa971f14d1b7a47cf14586e5ff06be94a4::" providerId="AD" clId="Web-{357933EE-4A61-EBEE-2A74-A1B0C1640392}" dt="2023-05-09T16:09:45.972" v="206" actId="20577"/>
      <pc:docMkLst>
        <pc:docMk/>
      </pc:docMkLst>
      <pc:sldChg chg="modSp">
        <pc:chgData name="Guest User" userId="S::urn:spo:anon#4534a2fce243f81f72c82bf3f3889baa971f14d1b7a47cf14586e5ff06be94a4::" providerId="AD" clId="Web-{357933EE-4A61-EBEE-2A74-A1B0C1640392}" dt="2023-05-09T15:26:33.279" v="3" actId="20577"/>
        <pc:sldMkLst>
          <pc:docMk/>
          <pc:sldMk cId="0" sldId="262"/>
        </pc:sldMkLst>
        <pc:spChg chg="mod">
          <ac:chgData name="Guest User" userId="S::urn:spo:anon#4534a2fce243f81f72c82bf3f3889baa971f14d1b7a47cf14586e5ff06be94a4::" providerId="AD" clId="Web-{357933EE-4A61-EBEE-2A74-A1B0C1640392}" dt="2023-05-09T15:26:33.279" v="3" actId="20577"/>
          <ac:spMkLst>
            <pc:docMk/>
            <pc:sldMk cId="0" sldId="262"/>
            <ac:spMk id="187" creationId="{00000000-0000-0000-0000-000000000000}"/>
          </ac:spMkLst>
        </pc:spChg>
      </pc:sldChg>
      <pc:sldChg chg="modSp">
        <pc:chgData name="Guest User" userId="S::urn:spo:anon#4534a2fce243f81f72c82bf3f3889baa971f14d1b7a47cf14586e5ff06be94a4::" providerId="AD" clId="Web-{357933EE-4A61-EBEE-2A74-A1B0C1640392}" dt="2023-05-09T16:09:45.972" v="206" actId="20577"/>
        <pc:sldMkLst>
          <pc:docMk/>
          <pc:sldMk cId="0" sldId="263"/>
        </pc:sldMkLst>
        <pc:spChg chg="mod">
          <ac:chgData name="Guest User" userId="S::urn:spo:anon#4534a2fce243f81f72c82bf3f3889baa971f14d1b7a47cf14586e5ff06be94a4::" providerId="AD" clId="Web-{357933EE-4A61-EBEE-2A74-A1B0C1640392}" dt="2023-05-09T16:09:45.972" v="206" actId="20577"/>
          <ac:spMkLst>
            <pc:docMk/>
            <pc:sldMk cId="0" sldId="263"/>
            <ac:spMk id="195" creationId="{00000000-0000-0000-0000-000000000000}"/>
          </ac:spMkLst>
        </pc:spChg>
      </pc:sldChg>
    </pc:docChg>
  </pc:docChgLst>
  <pc:docChgLst>
    <pc:chgData name="Yu, Ting" userId="92efbe2d-e7bb-4a12-b39d-00700da331ea" providerId="ADAL" clId="{D9FE9DB4-78C7-4942-BA47-F64D81392A9A}"/>
    <pc:docChg chg="delSld modSld">
      <pc:chgData name="Yu, Ting" userId="92efbe2d-e7bb-4a12-b39d-00700da331ea" providerId="ADAL" clId="{D9FE9DB4-78C7-4942-BA47-F64D81392A9A}" dt="2023-02-24T11:52:31.260" v="6" actId="47"/>
      <pc:docMkLst>
        <pc:docMk/>
      </pc:docMkLst>
      <pc:sldChg chg="modSp mod">
        <pc:chgData name="Yu, Ting" userId="92efbe2d-e7bb-4a12-b39d-00700da331ea" providerId="ADAL" clId="{D9FE9DB4-78C7-4942-BA47-F64D81392A9A}" dt="2023-02-24T11:52:07.780" v="5"/>
        <pc:sldMkLst>
          <pc:docMk/>
          <pc:sldMk cId="0" sldId="256"/>
        </pc:sldMkLst>
        <pc:spChg chg="mod">
          <ac:chgData name="Yu, Ting" userId="92efbe2d-e7bb-4a12-b39d-00700da331ea" providerId="ADAL" clId="{D9FE9DB4-78C7-4942-BA47-F64D81392A9A}" dt="2023-02-24T11:52:07.780" v="5"/>
          <ac:spMkLst>
            <pc:docMk/>
            <pc:sldMk cId="0" sldId="256"/>
            <ac:spMk id="140" creationId="{00000000-0000-0000-0000-000000000000}"/>
          </ac:spMkLst>
        </pc:spChg>
      </pc:sldChg>
      <pc:sldChg chg="del">
        <pc:chgData name="Yu, Ting" userId="92efbe2d-e7bb-4a12-b39d-00700da331ea" providerId="ADAL" clId="{D9FE9DB4-78C7-4942-BA47-F64D81392A9A}" dt="2023-02-24T11:52:31.260" v="6" actId="47"/>
        <pc:sldMkLst>
          <pc:docMk/>
          <pc:sldMk cId="725159640" sldId="265"/>
        </pc:sldMkLst>
      </pc:sldChg>
    </pc:docChg>
  </pc:docChgLst>
  <pc:docChgLst>
    <pc:chgData name="Long Jiang" userId="479591b0-bbdd-467b-a489-7f685e24f696" providerId="ADAL" clId="{45F6F60C-22C9-4DAD-90D3-594B30947B9B}"/>
    <pc:docChg chg="undo custSel addSld delSld modSld">
      <pc:chgData name="Long Jiang" userId="479591b0-bbdd-467b-a489-7f685e24f696" providerId="ADAL" clId="{45F6F60C-22C9-4DAD-90D3-594B30947B9B}" dt="2023-04-19T13:26:19.815" v="5215" actId="20577"/>
      <pc:docMkLst>
        <pc:docMk/>
      </pc:docMkLst>
      <pc:sldChg chg="del">
        <pc:chgData name="Long Jiang" userId="479591b0-bbdd-467b-a489-7f685e24f696" providerId="ADAL" clId="{45F6F60C-22C9-4DAD-90D3-594B30947B9B}" dt="2023-04-04T13:00:32.388" v="0" actId="47"/>
        <pc:sldMkLst>
          <pc:docMk/>
          <pc:sldMk cId="0" sldId="256"/>
        </pc:sldMkLst>
      </pc:sldChg>
      <pc:sldChg chg="modSp mod">
        <pc:chgData name="Long Jiang" userId="479591b0-bbdd-467b-a489-7f685e24f696" providerId="ADAL" clId="{45F6F60C-22C9-4DAD-90D3-594B30947B9B}" dt="2023-04-04T13:01:51.151" v="172" actId="20577"/>
        <pc:sldMkLst>
          <pc:docMk/>
          <pc:sldMk cId="0" sldId="257"/>
        </pc:sldMkLst>
        <pc:spChg chg="mod">
          <ac:chgData name="Long Jiang" userId="479591b0-bbdd-467b-a489-7f685e24f696" providerId="ADAL" clId="{45F6F60C-22C9-4DAD-90D3-594B30947B9B}" dt="2023-04-04T13:01:13.060" v="69" actId="1037"/>
          <ac:spMkLst>
            <pc:docMk/>
            <pc:sldMk cId="0" sldId="257"/>
            <ac:spMk id="145" creationId="{00000000-0000-0000-0000-000000000000}"/>
          </ac:spMkLst>
        </pc:spChg>
        <pc:spChg chg="mod">
          <ac:chgData name="Long Jiang" userId="479591b0-bbdd-467b-a489-7f685e24f696" providerId="ADAL" clId="{45F6F60C-22C9-4DAD-90D3-594B30947B9B}" dt="2023-04-04T13:01:51.151" v="172" actId="20577"/>
          <ac:spMkLst>
            <pc:docMk/>
            <pc:sldMk cId="0" sldId="257"/>
            <ac:spMk id="146" creationId="{00000000-0000-0000-0000-000000000000}"/>
          </ac:spMkLst>
        </pc:spChg>
      </pc:sldChg>
      <pc:sldChg chg="addSp delSp modSp mod modClrScheme chgLayout">
        <pc:chgData name="Long Jiang" userId="479591b0-bbdd-467b-a489-7f685e24f696" providerId="ADAL" clId="{45F6F60C-22C9-4DAD-90D3-594B30947B9B}" dt="2023-04-04T13:11:11.865" v="634" actId="207"/>
        <pc:sldMkLst>
          <pc:docMk/>
          <pc:sldMk cId="0" sldId="258"/>
        </pc:sldMkLst>
        <pc:spChg chg="add del mod ord">
          <ac:chgData name="Long Jiang" userId="479591b0-bbdd-467b-a489-7f685e24f696" providerId="ADAL" clId="{45F6F60C-22C9-4DAD-90D3-594B30947B9B}" dt="2023-04-04T13:03:59.374" v="179" actId="478"/>
          <ac:spMkLst>
            <pc:docMk/>
            <pc:sldMk cId="0" sldId="258"/>
            <ac:spMk id="4" creationId="{2C7083BD-917C-8AE1-7120-6C8502495A46}"/>
          </ac:spMkLst>
        </pc:spChg>
        <pc:spChg chg="add mod ord">
          <ac:chgData name="Long Jiang" userId="479591b0-bbdd-467b-a489-7f685e24f696" providerId="ADAL" clId="{45F6F60C-22C9-4DAD-90D3-594B30947B9B}" dt="2023-04-04T13:11:11.865" v="634" actId="207"/>
          <ac:spMkLst>
            <pc:docMk/>
            <pc:sldMk cId="0" sldId="258"/>
            <ac:spMk id="5" creationId="{F0313F45-01F2-6A05-ED6A-83F870B27892}"/>
          </ac:spMkLst>
        </pc:spChg>
        <pc:spChg chg="mod ord">
          <ac:chgData name="Long Jiang" userId="479591b0-bbdd-467b-a489-7f685e24f696" providerId="ADAL" clId="{45F6F60C-22C9-4DAD-90D3-594B30947B9B}" dt="2023-04-04T13:03:49.328" v="178" actId="700"/>
          <ac:spMkLst>
            <pc:docMk/>
            <pc:sldMk cId="0" sldId="258"/>
            <ac:spMk id="153" creationId="{00000000-0000-0000-0000-000000000000}"/>
          </ac:spMkLst>
        </pc:spChg>
        <pc:spChg chg="mod ord">
          <ac:chgData name="Long Jiang" userId="479591b0-bbdd-467b-a489-7f685e24f696" providerId="ADAL" clId="{45F6F60C-22C9-4DAD-90D3-594B30947B9B}" dt="2023-04-04T13:03:49.328" v="178" actId="700"/>
          <ac:spMkLst>
            <pc:docMk/>
            <pc:sldMk cId="0" sldId="258"/>
            <ac:spMk id="154" creationId="{00000000-0000-0000-0000-000000000000}"/>
          </ac:spMkLst>
        </pc:spChg>
        <pc:spChg chg="del">
          <ac:chgData name="Long Jiang" userId="479591b0-bbdd-467b-a489-7f685e24f696" providerId="ADAL" clId="{45F6F60C-22C9-4DAD-90D3-594B30947B9B}" dt="2023-04-04T13:02:15.924" v="173" actId="478"/>
          <ac:spMkLst>
            <pc:docMk/>
            <pc:sldMk cId="0" sldId="258"/>
            <ac:spMk id="155" creationId="{00000000-0000-0000-0000-000000000000}"/>
          </ac:spMkLst>
        </pc:spChg>
        <pc:spChg chg="add del mod ord">
          <ac:chgData name="Long Jiang" userId="479591b0-bbdd-467b-a489-7f685e24f696" providerId="ADAL" clId="{45F6F60C-22C9-4DAD-90D3-594B30947B9B}" dt="2023-04-04T13:03:49.328" v="178" actId="700"/>
          <ac:spMkLst>
            <pc:docMk/>
            <pc:sldMk cId="0" sldId="258"/>
            <ac:spMk id="159" creationId="{43110CA5-5A9C-10E3-7384-A30BFC12C576}"/>
          </ac:spMkLst>
        </pc:spChg>
        <pc:picChg chg="add mod">
          <ac:chgData name="Long Jiang" userId="479591b0-bbdd-467b-a489-7f685e24f696" providerId="ADAL" clId="{45F6F60C-22C9-4DAD-90D3-594B30947B9B}" dt="2023-04-04T13:04:03.706" v="180" actId="1076"/>
          <ac:picMkLst>
            <pc:docMk/>
            <pc:sldMk cId="0" sldId="258"/>
            <ac:picMk id="3" creationId="{E9FEC049-9ED7-E97E-3DD7-094FF15CA9C8}"/>
          </ac:picMkLst>
        </pc:picChg>
      </pc:sldChg>
      <pc:sldChg chg="modSp mod modNotesTx">
        <pc:chgData name="Long Jiang" userId="479591b0-bbdd-467b-a489-7f685e24f696" providerId="ADAL" clId="{45F6F60C-22C9-4DAD-90D3-594B30947B9B}" dt="2023-04-19T13:06:12.503" v="4914" actId="20577"/>
        <pc:sldMkLst>
          <pc:docMk/>
          <pc:sldMk cId="0" sldId="259"/>
        </pc:sldMkLst>
        <pc:spChg chg="mod">
          <ac:chgData name="Long Jiang" userId="479591b0-bbdd-467b-a489-7f685e24f696" providerId="ADAL" clId="{45F6F60C-22C9-4DAD-90D3-594B30947B9B}" dt="2023-04-19T13:06:12.503" v="4914" actId="20577"/>
          <ac:spMkLst>
            <pc:docMk/>
            <pc:sldMk cId="0" sldId="259"/>
            <ac:spMk id="163" creationId="{00000000-0000-0000-0000-000000000000}"/>
          </ac:spMkLst>
        </pc:spChg>
      </pc:sldChg>
      <pc:sldChg chg="modSp mod modNotesTx">
        <pc:chgData name="Long Jiang" userId="479591b0-bbdd-467b-a489-7f685e24f696" providerId="ADAL" clId="{45F6F60C-22C9-4DAD-90D3-594B30947B9B}" dt="2023-04-19T13:25:57.057" v="5210" actId="20577"/>
        <pc:sldMkLst>
          <pc:docMk/>
          <pc:sldMk cId="0" sldId="260"/>
        </pc:sldMkLst>
        <pc:spChg chg="mod">
          <ac:chgData name="Long Jiang" userId="479591b0-bbdd-467b-a489-7f685e24f696" providerId="ADAL" clId="{45F6F60C-22C9-4DAD-90D3-594B30947B9B}" dt="2023-04-11T15:08:15.008" v="3714" actId="1035"/>
          <ac:spMkLst>
            <pc:docMk/>
            <pc:sldMk cId="0" sldId="260"/>
            <ac:spMk id="169" creationId="{00000000-0000-0000-0000-000000000000}"/>
          </ac:spMkLst>
        </pc:spChg>
        <pc:spChg chg="mod">
          <ac:chgData name="Long Jiang" userId="479591b0-bbdd-467b-a489-7f685e24f696" providerId="ADAL" clId="{45F6F60C-22C9-4DAD-90D3-594B30947B9B}" dt="2023-04-19T13:25:57.057" v="5210" actId="20577"/>
          <ac:spMkLst>
            <pc:docMk/>
            <pc:sldMk cId="0" sldId="260"/>
            <ac:spMk id="171" creationId="{00000000-0000-0000-0000-000000000000}"/>
          </ac:spMkLst>
        </pc:spChg>
      </pc:sldChg>
      <pc:sldChg chg="addSp delSp modSp mod modNotesTx">
        <pc:chgData name="Long Jiang" userId="479591b0-bbdd-467b-a489-7f685e24f696" providerId="ADAL" clId="{45F6F60C-22C9-4DAD-90D3-594B30947B9B}" dt="2023-04-11T15:09:17.534" v="3806" actId="20577"/>
        <pc:sldMkLst>
          <pc:docMk/>
          <pc:sldMk cId="0" sldId="261"/>
        </pc:sldMkLst>
        <pc:spChg chg="add mod">
          <ac:chgData name="Long Jiang" userId="479591b0-bbdd-467b-a489-7f685e24f696" providerId="ADAL" clId="{45F6F60C-22C9-4DAD-90D3-594B30947B9B}" dt="2023-04-04T14:05:04.434" v="2574" actId="20577"/>
          <ac:spMkLst>
            <pc:docMk/>
            <pc:sldMk cId="0" sldId="261"/>
            <ac:spMk id="3" creationId="{F1AFAAE5-EE6F-FCE6-DDD3-E5898047CB7F}"/>
          </ac:spMkLst>
        </pc:spChg>
        <pc:spChg chg="add 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4" creationId="{AA99CAB4-F96E-8404-1F20-F706915DAADD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6" creationId="{9821FE36-015F-000E-BC2D-67733E2762DC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7" creationId="{4507A5C9-6E92-EBE8-0894-95F140D7AB41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8" creationId="{4E8D6D31-C8EB-93CC-360C-522393623719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9" creationId="{50BB9E54-9319-988F-7349-C11083ED572F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10" creationId="{978EF551-9044-B06D-C713-E01949FE8445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11" creationId="{61FFDB35-7F1A-2651-72F4-4EAC4CF6F33C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12" creationId="{0E910E01-76E6-AB98-5D70-7F051D21C166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13" creationId="{A3319D7E-2EBB-B27D-7992-3DA8CE5E9D5D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14" creationId="{6BE1FDA5-49C9-BBF3-16AC-9CEBC18EE6EE}"/>
          </ac:spMkLst>
        </pc:spChg>
        <pc:spChg chg="mod">
          <ac:chgData name="Long Jiang" userId="479591b0-bbdd-467b-a489-7f685e24f696" providerId="ADAL" clId="{45F6F60C-22C9-4DAD-90D3-594B30947B9B}" dt="2023-04-11T15:09:00.477" v="3802" actId="20577"/>
          <ac:spMkLst>
            <pc:docMk/>
            <pc:sldMk cId="0" sldId="261"/>
            <ac:spMk id="15" creationId="{5DA5AEB4-57BC-F80B-2461-4618F057ED41}"/>
          </ac:spMkLst>
        </pc:spChg>
        <pc:spChg chg="mod">
          <ac:chgData name="Long Jiang" userId="479591b0-bbdd-467b-a489-7f685e24f696" providerId="ADAL" clId="{45F6F60C-22C9-4DAD-90D3-594B30947B9B}" dt="2023-04-04T14:02:55.022" v="2453"/>
          <ac:spMkLst>
            <pc:docMk/>
            <pc:sldMk cId="0" sldId="261"/>
            <ac:spMk id="16" creationId="{7FD00399-9E3B-3DB0-8AE0-2B77E9C68C14}"/>
          </ac:spMkLst>
        </pc:spChg>
        <pc:spChg chg="add del mod">
          <ac:chgData name="Long Jiang" userId="479591b0-bbdd-467b-a489-7f685e24f696" providerId="ADAL" clId="{45F6F60C-22C9-4DAD-90D3-594B30947B9B}" dt="2023-04-04T14:03:33.174" v="2458"/>
          <ac:spMkLst>
            <pc:docMk/>
            <pc:sldMk cId="0" sldId="261"/>
            <ac:spMk id="18" creationId="{A86721C1-5C5B-605F-83F3-D56C9CE7ACFD}"/>
          </ac:spMkLst>
        </pc:spChg>
        <pc:spChg chg="add mod">
          <ac:chgData name="Long Jiang" userId="479591b0-bbdd-467b-a489-7f685e24f696" providerId="ADAL" clId="{45F6F60C-22C9-4DAD-90D3-594B30947B9B}" dt="2023-04-04T14:03:33.181" v="2459"/>
          <ac:spMkLst>
            <pc:docMk/>
            <pc:sldMk cId="0" sldId="261"/>
            <ac:spMk id="19" creationId="{ACE6D360-A1CE-05E3-83CC-5D6270C34396}"/>
          </ac:spMkLst>
        </pc:spChg>
        <pc:spChg chg="add mod">
          <ac:chgData name="Long Jiang" userId="479591b0-bbdd-467b-a489-7f685e24f696" providerId="ADAL" clId="{45F6F60C-22C9-4DAD-90D3-594B30947B9B}" dt="2023-04-04T14:04:26.659" v="2556" actId="2085"/>
          <ac:spMkLst>
            <pc:docMk/>
            <pc:sldMk cId="0" sldId="261"/>
            <ac:spMk id="20" creationId="{3ED5D699-383D-64E3-C0B2-0DA42AA0908D}"/>
          </ac:spMkLst>
        </pc:spChg>
        <pc:spChg chg="del">
          <ac:chgData name="Long Jiang" userId="479591b0-bbdd-467b-a489-7f685e24f696" providerId="ADAL" clId="{45F6F60C-22C9-4DAD-90D3-594B30947B9B}" dt="2023-04-04T14:01:01.287" v="2449" actId="478"/>
          <ac:spMkLst>
            <pc:docMk/>
            <pc:sldMk cId="0" sldId="261"/>
            <ac:spMk id="179" creationId="{00000000-0000-0000-0000-000000000000}"/>
          </ac:spMkLst>
        </pc:spChg>
        <pc:grpChg chg="add mod">
          <ac:chgData name="Long Jiang" userId="479591b0-bbdd-467b-a489-7f685e24f696" providerId="ADAL" clId="{45F6F60C-22C9-4DAD-90D3-594B30947B9B}" dt="2023-04-04T14:02:55.022" v="2453"/>
          <ac:grpSpMkLst>
            <pc:docMk/>
            <pc:sldMk cId="0" sldId="261"/>
            <ac:grpSpMk id="5" creationId="{7EBAAFD8-D106-75EA-4A87-63E5B031F79D}"/>
          </ac:grpSpMkLst>
        </pc:grpChg>
        <pc:picChg chg="add del mod">
          <ac:chgData name="Long Jiang" userId="479591b0-bbdd-467b-a489-7f685e24f696" providerId="ADAL" clId="{45F6F60C-22C9-4DAD-90D3-594B30947B9B}" dt="2023-04-04T14:02:42.824" v="2452" actId="478"/>
          <ac:picMkLst>
            <pc:docMk/>
            <pc:sldMk cId="0" sldId="261"/>
            <ac:picMk id="2" creationId="{FE59BFD9-19ED-4004-745C-9BD0C9ABDA6F}"/>
          </ac:picMkLst>
        </pc:picChg>
        <pc:picChg chg="add mod">
          <ac:chgData name="Long Jiang" userId="479591b0-bbdd-467b-a489-7f685e24f696" providerId="ADAL" clId="{45F6F60C-22C9-4DAD-90D3-594B30947B9B}" dt="2023-04-04T14:03:09.175" v="2454"/>
          <ac:picMkLst>
            <pc:docMk/>
            <pc:sldMk cId="0" sldId="261"/>
            <ac:picMk id="17" creationId="{40292DE9-75A7-A75B-9022-DF2236EDDF81}"/>
          </ac:picMkLst>
        </pc:picChg>
      </pc:sldChg>
      <pc:sldChg chg="modSp mod">
        <pc:chgData name="Long Jiang" userId="479591b0-bbdd-467b-a489-7f685e24f696" providerId="ADAL" clId="{45F6F60C-22C9-4DAD-90D3-594B30947B9B}" dt="2023-04-11T15:13:26.142" v="3914" actId="20577"/>
        <pc:sldMkLst>
          <pc:docMk/>
          <pc:sldMk cId="0" sldId="262"/>
        </pc:sldMkLst>
        <pc:spChg chg="mod">
          <ac:chgData name="Long Jiang" userId="479591b0-bbdd-467b-a489-7f685e24f696" providerId="ADAL" clId="{45F6F60C-22C9-4DAD-90D3-594B30947B9B}" dt="2023-04-11T15:13:26.142" v="3914" actId="20577"/>
          <ac:spMkLst>
            <pc:docMk/>
            <pc:sldMk cId="0" sldId="262"/>
            <ac:spMk id="187" creationId="{00000000-0000-0000-0000-000000000000}"/>
          </ac:spMkLst>
        </pc:spChg>
      </pc:sldChg>
      <pc:sldChg chg="modSp mod">
        <pc:chgData name="Long Jiang" userId="479591b0-bbdd-467b-a489-7f685e24f696" providerId="ADAL" clId="{45F6F60C-22C9-4DAD-90D3-594B30947B9B}" dt="2023-04-19T13:26:19.815" v="5215" actId="20577"/>
        <pc:sldMkLst>
          <pc:docMk/>
          <pc:sldMk cId="0" sldId="263"/>
        </pc:sldMkLst>
        <pc:spChg chg="mod">
          <ac:chgData name="Long Jiang" userId="479591b0-bbdd-467b-a489-7f685e24f696" providerId="ADAL" clId="{45F6F60C-22C9-4DAD-90D3-594B30947B9B}" dt="2023-04-19T13:26:19.815" v="5215" actId="20577"/>
          <ac:spMkLst>
            <pc:docMk/>
            <pc:sldMk cId="0" sldId="263"/>
            <ac:spMk id="195" creationId="{00000000-0000-0000-0000-000000000000}"/>
          </ac:spMkLst>
        </pc:spChg>
      </pc:sldChg>
      <pc:sldChg chg="modSp add mod modNotesTx">
        <pc:chgData name="Long Jiang" userId="479591b0-bbdd-467b-a489-7f685e24f696" providerId="ADAL" clId="{45F6F60C-22C9-4DAD-90D3-594B30947B9B}" dt="2023-04-19T13:21:08.373" v="4924" actId="20577"/>
        <pc:sldMkLst>
          <pc:docMk/>
          <pc:sldMk cId="725159640" sldId="265"/>
        </pc:sldMkLst>
        <pc:spChg chg="mod">
          <ac:chgData name="Long Jiang" userId="479591b0-bbdd-467b-a489-7f685e24f696" providerId="ADAL" clId="{45F6F60C-22C9-4DAD-90D3-594B30947B9B}" dt="2023-04-19T13:21:08.373" v="4924" actId="20577"/>
          <ac:spMkLst>
            <pc:docMk/>
            <pc:sldMk cId="725159640" sldId="265"/>
            <ac:spMk id="163" creationId="{00000000-0000-0000-0000-000000000000}"/>
          </ac:spMkLst>
        </pc:spChg>
      </pc:sldChg>
      <pc:sldChg chg="new del">
        <pc:chgData name="Long Jiang" userId="479591b0-bbdd-467b-a489-7f685e24f696" providerId="ADAL" clId="{45F6F60C-22C9-4DAD-90D3-594B30947B9B}" dt="2023-04-19T05:39:54.724" v="4401" actId="680"/>
        <pc:sldMkLst>
          <pc:docMk/>
          <pc:sldMk cId="4267994372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bcfdec5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4bcfdec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96a5916d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96a5916d4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example DISA in the USA</a:t>
            </a:r>
            <a:endParaRPr dirty="0"/>
          </a:p>
        </p:txBody>
      </p:sp>
      <p:sp>
        <p:nvSpPr>
          <p:cNvPr id="151" name="Google Shape;151;g1896a5916d4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DAC/SIO/LDL, officially designated at EC-76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used by Canada, France, India, Indonesia, Russian Federation, USA,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CB: </a:t>
            </a:r>
            <a:r>
              <a:rPr lang="en-US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Benin, Comoros, Solomon Islands;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ruling out region-specification for drifting buoys </a:t>
            </a:r>
            <a:endParaRPr/>
          </a:p>
        </p:txBody>
      </p:sp>
      <p:sp>
        <p:nvSpPr>
          <p:cNvPr id="159" name="Google Shape;159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09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Limited R/V space available  for drifters and other instruments</a:t>
            </a:r>
          </a:p>
        </p:txBody>
      </p:sp>
      <p:sp>
        <p:nvSpPr>
          <p:cNvPr id="167" name="Google Shape;167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96a5916d4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96a5916d4_1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CMOC: Centre for 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Marine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Meteorological and Oceanographic </a:t>
            </a:r>
            <a:r>
              <a:rPr lang="en-US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Climate data </a:t>
            </a:r>
            <a:endParaRPr dirty="0"/>
          </a:p>
        </p:txBody>
      </p:sp>
      <p:sp>
        <p:nvSpPr>
          <p:cNvPr id="175" name="Google Shape;175;g1896a5916d4_1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96a5916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96a5916d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6a5916d4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96a5916d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896a5916d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896a5916d4_1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bcfdec53c_0_1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4bcfdec53c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4bcfdec53c_0_175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4bcfdec53c_0_17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d705388ed_0_97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17d705388ed_0_97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7d705388ed_0_97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7d705388ed_0_97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g17d705388ed_0_97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cfdec53c_0_1397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4bcfdec53c_0_139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g14bcfdec53c_0_1397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g14bcfdec53c_0_139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05" name="Google Shape;105;g14bcfdec53c_0_13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4bcfdec53c_0_13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4bcfdec53c_0_13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14bcfdec53c_0_13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" name="Google Shape;30;p2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4bcfdec53c_0_54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4bcfdec53c_0_54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bcfdec53c_0_54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4bcfdec53c_0_54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g14bcfdec53c_0_54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g14bcfdec53c_0_54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4bcfdec53c_0_54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14bcfdec53c_0_54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bcfdec53c_0_54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14bcfdec53c_0_54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cfdec53c_0_113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4bcfdec53c_0_11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4bcfdec53c_0_11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bcfdec53c_0_11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g14bcfdec53c_0_113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urfmar.meteo.fr/qctools/statistics/statistics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socean.org/index.php?option=com_oe&amp;task=viewGroupRecord&amp;groupID=20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bcfdec53c_0_0"/>
          <p:cNvSpPr txBox="1">
            <a:spLocks noGrp="1"/>
          </p:cNvSpPr>
          <p:nvPr>
            <p:ph type="ctrTitle"/>
          </p:nvPr>
        </p:nvSpPr>
        <p:spPr>
          <a:xfrm>
            <a:off x="931551" y="2378400"/>
            <a:ext cx="101241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/>
              <a:t>Data Buoy Cooperation Panel</a:t>
            </a:r>
            <a:br>
              <a:rPr lang="en-GB" sz="4400"/>
            </a:br>
            <a:r>
              <a:rPr lang="en-GB" sz="4400"/>
              <a:t>(DBCP)</a:t>
            </a:r>
            <a:endParaRPr/>
          </a:p>
        </p:txBody>
      </p:sp>
      <p:sp>
        <p:nvSpPr>
          <p:cNvPr id="146" name="Google Shape;146;g14bcfdec53c_0_0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Nelly Florida, Chair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Lance Braasch, Vice-chair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Long Jiang, Technical coordinator</a:t>
            </a:r>
            <a:endParaRPr dirty="0"/>
          </a:p>
        </p:txBody>
      </p:sp>
      <p:sp>
        <p:nvSpPr>
          <p:cNvPr id="147" name="Google Shape;147;g14bcfdec53c_0_0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96a5916d4_1_5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Network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13F45-01F2-6A05-ED6A-83F870B278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1296988"/>
            <a:ext cx="5782056" cy="4616450"/>
          </a:xfrm>
        </p:spPr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n-US" sz="2000" dirty="0"/>
              <a:t>Obvious </a:t>
            </a:r>
            <a:r>
              <a:rPr lang="en-US" sz="2000" dirty="0">
                <a:solidFill>
                  <a:srgbClr val="FF0000"/>
                </a:solidFill>
              </a:rPr>
              <a:t>drop</a:t>
            </a:r>
            <a:r>
              <a:rPr lang="en-US" sz="2000" dirty="0"/>
              <a:t> of operational drifters in 2021-2022 period, due to Iridium. esp. persistent gaps in Indian Ocean and Southern Ocean, slight </a:t>
            </a:r>
            <a:r>
              <a:rPr lang="en-US" sz="2000" dirty="0">
                <a:solidFill>
                  <a:srgbClr val="00B050"/>
                </a:solidFill>
              </a:rPr>
              <a:t>pickup</a:t>
            </a:r>
            <a:r>
              <a:rPr lang="en-US" sz="2000" dirty="0"/>
              <a:t> in deployment opportunities from March 2023 </a:t>
            </a:r>
          </a:p>
          <a:p>
            <a:pPr marL="571500" indent="-3429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Slump</a:t>
            </a:r>
            <a:r>
              <a:rPr lang="en-US" sz="2000" dirty="0"/>
              <a:t> of tropical moorings array, esp. RAMA-OMNI redeployment disrupted. Slight </a:t>
            </a:r>
            <a:r>
              <a:rPr lang="en-US" sz="2000" dirty="0">
                <a:solidFill>
                  <a:srgbClr val="00B050"/>
                </a:solidFill>
              </a:rPr>
              <a:t>pickup</a:t>
            </a:r>
            <a:r>
              <a:rPr lang="en-US" sz="2000" dirty="0"/>
              <a:t> thanks to PIRATA and TAO redeployments in March 2023</a:t>
            </a:r>
          </a:p>
          <a:p>
            <a:pPr marL="571500" indent="-342900">
              <a:buFont typeface="+mj-lt"/>
              <a:buAutoNum type="arabicPeriod"/>
            </a:pPr>
            <a:r>
              <a:rPr lang="en-US" sz="2000" dirty="0"/>
              <a:t>Bilateral agreements between NOAA with INCOIS and BMKG, </a:t>
            </a:r>
            <a:r>
              <a:rPr lang="en-US" sz="2000" dirty="0">
                <a:solidFill>
                  <a:srgbClr val="00B050"/>
                </a:solidFill>
              </a:rPr>
              <a:t>increase </a:t>
            </a:r>
            <a:r>
              <a:rPr lang="en-US" sz="2000" dirty="0">
                <a:solidFill>
                  <a:schemeClr val="tx1"/>
                </a:solidFill>
              </a:rPr>
              <a:t>of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RAMA-OMNI moorings </a:t>
            </a:r>
            <a:r>
              <a:rPr lang="en-US" sz="2000" dirty="0"/>
              <a:t>expected by end of 2023, May &amp; July cruises anticipated</a:t>
            </a:r>
          </a:p>
          <a:p>
            <a:endParaRPr lang="en-US" sz="2000" dirty="0"/>
          </a:p>
        </p:txBody>
      </p:sp>
      <p:sp>
        <p:nvSpPr>
          <p:cNvPr id="154" name="Google Shape;154;g1896a5916d4_1_57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z="80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GB" sz="800"/>
          </a:p>
        </p:txBody>
      </p:sp>
      <p:pic>
        <p:nvPicPr>
          <p:cNvPr id="3" name="Picture 2" descr="Chart, map, scatter chart&#10;&#10;Description automatically generated">
            <a:extLst>
              <a:ext uri="{FF2B5EF4-FFF2-40B4-BE49-F238E27FC236}">
                <a16:creationId xmlns:a16="http://schemas.microsoft.com/office/drawing/2014/main" id="{E9FEC049-9ED7-E97E-3DD7-094FF15CA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0" y="1435656"/>
            <a:ext cx="5292000" cy="3744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a8aed3d8_0_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63" name="Google Shape;163;g208a8aed3d8_0_4"/>
          <p:cNvSpPr txBox="1"/>
          <p:nvPr/>
        </p:nvSpPr>
        <p:spPr>
          <a:xfrm>
            <a:off x="123290" y="935948"/>
            <a:ext cx="12068710" cy="536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New Executive Board: 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Chair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(Nelly Florida), 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Vice-chair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(Lance Braasch), 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Impact and Value 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(Marc Lucas) [Thanks to Boris Kelly-Gerreyn, Sidney Thurston, Laura Medeiros]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New data 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quality control tool 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developed at </a:t>
            </a:r>
            <a:r>
              <a:rPr lang="en-US" sz="280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MeteoFrance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r>
              <a:rPr lang="en-US" sz="2800">
                <a:hlinkClick r:id="rId3"/>
              </a:rPr>
              <a:t>http://esurfmar.meteo.fr/qctools/statistics/statistics.php</a:t>
            </a:r>
            <a:r>
              <a:rPr lang="en-US" sz="2800"/>
              <a:t>  </a:t>
            </a:r>
            <a:endParaRPr lang="en-US"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Lagrangian Drifter Laboratory, Scripps Institution of Oceanography, University of California, San Diego (LDL/SIO/UCSD) designated as 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Acquisition Centre of WMO 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marine climate data system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Coriolis/France 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willingness to host GDAC for moored buoys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Region-free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WMO ID allocation 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made available through OceanOPS</a:t>
            </a:r>
          </a:p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WIS 2.0 pilot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: SIO/LDL for drifting buoys</a:t>
            </a:r>
            <a:endParaRPr lang="en-US" sz="2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a8aed3d8_0_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63" name="Google Shape;163;g208a8aed3d8_0_4"/>
          <p:cNvSpPr txBox="1"/>
          <p:nvPr/>
        </p:nvSpPr>
        <p:spPr>
          <a:xfrm>
            <a:off x="123290" y="1305817"/>
            <a:ext cx="12068710" cy="537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Capacity Building</a:t>
            </a:r>
            <a:r>
              <a:rPr lang="en-US" sz="2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diversity and inclusivity: </a:t>
            </a:r>
          </a:p>
          <a:p>
            <a:pPr marL="571500" lvl="3" indent="-457200">
              <a:spcBef>
                <a:spcPts val="850"/>
              </a:spcBef>
              <a:buClr>
                <a:schemeClr val="accent1"/>
              </a:buClr>
              <a:buSzPts val="1800"/>
              <a:buFont typeface="Arial"/>
              <a:buAutoNum type="arabicParenR"/>
            </a:pPr>
            <a:r>
              <a:rPr lang="en-US" sz="2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Funded 3 participants to </a:t>
            </a:r>
            <a:r>
              <a:rPr lang="en-US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DBCP annual session</a:t>
            </a:r>
            <a:r>
              <a:rPr lang="en-US" sz="2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(Benin, Comoros, Solomon Islands); </a:t>
            </a:r>
          </a:p>
          <a:p>
            <a:pPr marL="571500" lvl="3" indent="-457200">
              <a:spcBef>
                <a:spcPts val="850"/>
              </a:spcBef>
              <a:buClr>
                <a:schemeClr val="accent1"/>
              </a:buClr>
              <a:buSzPts val="1800"/>
              <a:buAutoNum type="arabicParenR"/>
            </a:pPr>
            <a:r>
              <a:rPr lang="en-US" sz="2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First time to fund 2 </a:t>
            </a:r>
            <a:r>
              <a:rPr lang="en-US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wave drifter pilot </a:t>
            </a:r>
            <a:r>
              <a:rPr lang="en-US" sz="2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deployment to be implemented by LDL and Solomon Islands; </a:t>
            </a:r>
          </a:p>
          <a:p>
            <a:pPr marL="571500" lvl="3" indent="-457200">
              <a:spcBef>
                <a:spcPts val="850"/>
              </a:spcBef>
              <a:buClr>
                <a:schemeClr val="accent1"/>
              </a:buClr>
              <a:buSzPts val="1800"/>
              <a:buAutoNum type="arabicParenR"/>
            </a:pPr>
            <a:r>
              <a:rPr lang="en-US" sz="2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Successful First </a:t>
            </a:r>
            <a:r>
              <a:rPr lang="en-US" sz="2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Mediterranean</a:t>
            </a:r>
            <a:r>
              <a:rPr lang="en-US" sz="2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training workshop, Part I virtually Nov 2022  and Part II hybrid in National Institute of Meteorology, Tunis, Tunisia, May 2023</a:t>
            </a:r>
          </a:p>
        </p:txBody>
      </p:sp>
    </p:spTree>
    <p:extLst>
      <p:ext uri="{BB962C8B-B14F-4D97-AF65-F5344CB8AC3E}">
        <p14:creationId xmlns:p14="http://schemas.microsoft.com/office/powerpoint/2010/main" val="72515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6a5916d4_1_143"/>
          <p:cNvSpPr txBox="1">
            <a:spLocks noGrp="1"/>
          </p:cNvSpPr>
          <p:nvPr>
            <p:ph type="title"/>
          </p:nvPr>
        </p:nvSpPr>
        <p:spPr>
          <a:xfrm>
            <a:off x="451326" y="10217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1" name="Google Shape;171;g1896a5916d4_1_143"/>
          <p:cNvSpPr txBox="1"/>
          <p:nvPr/>
        </p:nvSpPr>
        <p:spPr>
          <a:xfrm>
            <a:off x="1" y="647274"/>
            <a:ext cx="12082408" cy="559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28650" indent="-514350">
              <a:spcBef>
                <a:spcPts val="850"/>
              </a:spcBef>
              <a:buClr>
                <a:schemeClr val="accent1"/>
              </a:buClr>
              <a:buSzPts val="1800"/>
              <a:buFont typeface="+mj-lt"/>
              <a:buAutoNum type="arabicParenR"/>
            </a:pP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Decrease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of operational units of drifters (Indian Ocean, Southern Ocean) and drop deployments tropical moored buoys (Indian Ocean)</a:t>
            </a:r>
          </a:p>
          <a:p>
            <a:pPr marL="628650" marR="0" lvl="0" indent="-5143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+mj-lt"/>
              <a:buAutoNum type="arabicParenR"/>
            </a:pP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accuracy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need to be addressed between operators and OceanOPS; </a:t>
            </a: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Expand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OceanOPS collected metadata in support of both operators and user requirements</a:t>
            </a:r>
            <a:endParaRPr lang="en-US" sz="2400">
              <a:solidFill>
                <a:schemeClr val="accent1"/>
              </a:solidFill>
              <a:latin typeface="Barlow"/>
              <a:ea typeface="Barlow"/>
              <a:cs typeface="Barlow"/>
            </a:endParaRPr>
          </a:p>
          <a:p>
            <a:pPr marL="628650" marR="0" lvl="0" indent="-5143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+mj-lt"/>
              <a:buAutoNum type="arabicParenR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Not all data in </a:t>
            </a: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agreed 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binary</a:t>
            </a: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universal form </a:t>
            </a: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(BUFR) 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shared to GTS; some shared and discoverable online in other formats (Copernicus, EMODnet, etc.)</a:t>
            </a:r>
          </a:p>
          <a:p>
            <a:pPr marL="628650" indent="-514350">
              <a:spcBef>
                <a:spcPts val="850"/>
              </a:spcBef>
              <a:buClr>
                <a:schemeClr val="accent1"/>
              </a:buClr>
              <a:buSzPts val="1800"/>
              <a:buFont typeface="+mj-lt"/>
              <a:buAutoNum type="arabicParenR"/>
            </a:pPr>
            <a:r>
              <a:rPr lang="en-US" sz="2400" b="1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Cost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increase/delay of instruments and equipment, shipping costs, ship-time costs, telemetry, etc. due to inflation (20-50%), adversely impacting maintenance, (re)deployments, and leading to decommissions. Costs are affecting Moorings and Drifters alike </a:t>
            </a:r>
            <a:endParaRPr lang="en-US" sz="2400">
              <a:solidFill>
                <a:schemeClr val="accent1"/>
              </a:solidFill>
              <a:latin typeface="Barlow"/>
              <a:ea typeface="Barlow"/>
              <a:cs typeface="Barlow"/>
            </a:endParaRPr>
          </a:p>
          <a:p>
            <a:pPr marL="628650" marR="0" lvl="0" indent="-5143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+mj-lt"/>
              <a:buAutoNum type="arabicParenR"/>
            </a:pP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Vandalism 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persistent concern</a:t>
            </a:r>
          </a:p>
          <a:p>
            <a:pPr marL="628650" marR="0" lvl="0" indent="-5143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+mj-lt"/>
              <a:buAutoNum type="arabicParenR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Multiple </a:t>
            </a:r>
            <a:r>
              <a:rPr lang="en-US" sz="24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websites</a:t>
            </a: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even some links broken</a:t>
            </a:r>
            <a:endParaRPr lang="en-US" sz="2400">
              <a:solidFill>
                <a:schemeClr val="accent1"/>
              </a:solidFill>
              <a:ea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96a5916d4_1_161"/>
          <p:cNvSpPr txBox="1">
            <a:spLocks noGrp="1"/>
          </p:cNvSpPr>
          <p:nvPr>
            <p:ph type="title"/>
          </p:nvPr>
        </p:nvSpPr>
        <p:spPr>
          <a:xfrm>
            <a:off x="451326" y="270774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Attribute Report out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g1896a5916d4_1_16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FAAE5-EE6F-FCE6-DDD3-E5898047CB7F}"/>
              </a:ext>
            </a:extLst>
          </p:cNvPr>
          <p:cNvSpPr txBox="1"/>
          <p:nvPr/>
        </p:nvSpPr>
        <p:spPr>
          <a:xfrm>
            <a:off x="6722778" y="5304290"/>
            <a:ext cx="5491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Arial"/>
                <a:hlinkClick r:id="rId3"/>
              </a:rPr>
              <a:t>Task Team on Data Buoy Best Practices and Technology Development</a:t>
            </a:r>
            <a:r>
              <a:rPr lang="en-US" sz="1400" b="0" i="0" u="none" strike="noStrike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sym typeface="Arial"/>
              </a:rPr>
              <a:t> </a:t>
            </a:r>
            <a:endParaRPr lang="en-AU"/>
          </a:p>
        </p:txBody>
      </p:sp>
      <p:sp>
        <p:nvSpPr>
          <p:cNvPr id="4" name="Google Shape;81;gcbd498e069_0_0">
            <a:extLst>
              <a:ext uri="{FF2B5EF4-FFF2-40B4-BE49-F238E27FC236}">
                <a16:creationId xmlns:a16="http://schemas.microsoft.com/office/drawing/2014/main" id="{AA99CAB4-F96E-8404-1F20-F706915DAADD}"/>
              </a:ext>
            </a:extLst>
          </p:cNvPr>
          <p:cNvSpPr txBox="1">
            <a:spLocks/>
          </p:cNvSpPr>
          <p:nvPr/>
        </p:nvSpPr>
        <p:spPr>
          <a:xfrm>
            <a:off x="6277045" y="5765976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AU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BAAFD8-D106-75EA-4A87-63E5B031F79D}"/>
              </a:ext>
            </a:extLst>
          </p:cNvPr>
          <p:cNvGrpSpPr/>
          <p:nvPr/>
        </p:nvGrpSpPr>
        <p:grpSpPr>
          <a:xfrm>
            <a:off x="6284663" y="1699332"/>
            <a:ext cx="5830006" cy="4017554"/>
            <a:chOff x="6284663" y="1699332"/>
            <a:chExt cx="5830006" cy="4017554"/>
          </a:xfrm>
        </p:grpSpPr>
        <p:sp>
          <p:nvSpPr>
            <p:cNvPr id="6" name="Google Shape;81;gcbd498e069_0_0">
              <a:extLst>
                <a:ext uri="{FF2B5EF4-FFF2-40B4-BE49-F238E27FC236}">
                  <a16:creationId xmlns:a16="http://schemas.microsoft.com/office/drawing/2014/main" id="{9821FE36-015F-000E-BC2D-67733E2762DC}"/>
                </a:ext>
              </a:extLst>
            </p:cNvPr>
            <p:cNvSpPr txBox="1">
              <a:spLocks/>
            </p:cNvSpPr>
            <p:nvPr/>
          </p:nvSpPr>
          <p:spPr>
            <a:xfrm>
              <a:off x="6925980" y="1699332"/>
              <a:ext cx="15748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 sz="1400" i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11 out of 31 </a:t>
              </a:r>
              <a:endParaRPr lang="en-AU" sz="140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Google Shape;81;gcbd498e069_0_0">
              <a:extLst>
                <a:ext uri="{FF2B5EF4-FFF2-40B4-BE49-F238E27FC236}">
                  <a16:creationId xmlns:a16="http://schemas.microsoft.com/office/drawing/2014/main" id="{4507A5C9-6E92-EBE8-0894-95F140D7AB41}"/>
                </a:ext>
              </a:extLst>
            </p:cNvPr>
            <p:cNvSpPr txBox="1">
              <a:spLocks/>
            </p:cNvSpPr>
            <p:nvPr/>
          </p:nvSpPr>
          <p:spPr>
            <a:xfrm>
              <a:off x="6286500" y="2219855"/>
              <a:ext cx="445911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>
                  <a:solidFill>
                    <a:schemeClr val="tx1"/>
                  </a:solidFill>
                  <a:sym typeface="Wingdings" panose="05000000000000000000" pitchFamily="2" charset="2"/>
                </a:rPr>
                <a:t>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8" name="Google Shape;81;gcbd498e069_0_0">
              <a:extLst>
                <a:ext uri="{FF2B5EF4-FFF2-40B4-BE49-F238E27FC236}">
                  <a16:creationId xmlns:a16="http://schemas.microsoft.com/office/drawing/2014/main" id="{4E8D6D31-C8EB-93CC-360C-522393623719}"/>
                </a:ext>
              </a:extLst>
            </p:cNvPr>
            <p:cNvSpPr txBox="1">
              <a:spLocks/>
            </p:cNvSpPr>
            <p:nvPr/>
          </p:nvSpPr>
          <p:spPr>
            <a:xfrm>
              <a:off x="6286499" y="2822749"/>
              <a:ext cx="445911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>
                  <a:solidFill>
                    <a:schemeClr val="tx1"/>
                  </a:solidFill>
                  <a:sym typeface="Wingdings" panose="05000000000000000000" pitchFamily="2" charset="2"/>
                </a:rPr>
                <a:t>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9" name="Google Shape;81;gcbd498e069_0_0">
              <a:extLst>
                <a:ext uri="{FF2B5EF4-FFF2-40B4-BE49-F238E27FC236}">
                  <a16:creationId xmlns:a16="http://schemas.microsoft.com/office/drawing/2014/main" id="{50BB9E54-9319-988F-7349-C11083ED572F}"/>
                </a:ext>
              </a:extLst>
            </p:cNvPr>
            <p:cNvSpPr txBox="1">
              <a:spLocks/>
            </p:cNvSpPr>
            <p:nvPr/>
          </p:nvSpPr>
          <p:spPr>
            <a:xfrm>
              <a:off x="6310912" y="1724555"/>
              <a:ext cx="445911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>
                  <a:solidFill>
                    <a:schemeClr val="tx1"/>
                  </a:solidFill>
                  <a:sym typeface="Wingdings" panose="05000000000000000000" pitchFamily="2" charset="2"/>
                </a:rPr>
                <a:t>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8EF551-9044-B06D-C713-E01949FE8445}"/>
                </a:ext>
              </a:extLst>
            </p:cNvPr>
            <p:cNvSpPr txBox="1"/>
            <p:nvPr/>
          </p:nvSpPr>
          <p:spPr>
            <a:xfrm>
              <a:off x="6925980" y="2755542"/>
              <a:ext cx="502828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/>
                <a:t>TTs: Data Management, Moored Buoys, Wave Measurements, Capacity Building, DBPD (below)+ new (</a:t>
              </a:r>
              <a:r>
                <a:rPr lang="en-US" sz="1400" b="1"/>
                <a:t>Environmental Stewardship</a:t>
              </a:r>
              <a:r>
                <a:rPr lang="en-US" sz="1400"/>
                <a:t>, User Engagement)</a:t>
              </a:r>
            </a:p>
          </p:txBody>
        </p:sp>
        <p:sp>
          <p:nvSpPr>
            <p:cNvPr id="11" name="Google Shape;81;gcbd498e069_0_0">
              <a:extLst>
                <a:ext uri="{FF2B5EF4-FFF2-40B4-BE49-F238E27FC236}">
                  <a16:creationId xmlns:a16="http://schemas.microsoft.com/office/drawing/2014/main" id="{61FFDB35-7F1A-2651-72F4-4EAC4CF6F33C}"/>
                </a:ext>
              </a:extLst>
            </p:cNvPr>
            <p:cNvSpPr txBox="1">
              <a:spLocks/>
            </p:cNvSpPr>
            <p:nvPr/>
          </p:nvSpPr>
          <p:spPr>
            <a:xfrm>
              <a:off x="6294755" y="3442871"/>
              <a:ext cx="445911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>
                  <a:solidFill>
                    <a:schemeClr val="tx1"/>
                  </a:solidFill>
                  <a:sym typeface="Wingdings" panose="05000000000000000000" pitchFamily="2" charset="2"/>
                </a:rPr>
                <a:t>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2" name="Google Shape;81;gcbd498e069_0_0">
              <a:extLst>
                <a:ext uri="{FF2B5EF4-FFF2-40B4-BE49-F238E27FC236}">
                  <a16:creationId xmlns:a16="http://schemas.microsoft.com/office/drawing/2014/main" id="{0E910E01-76E6-AB98-5D70-7F051D21C166}"/>
                </a:ext>
              </a:extLst>
            </p:cNvPr>
            <p:cNvSpPr txBox="1">
              <a:spLocks/>
            </p:cNvSpPr>
            <p:nvPr/>
          </p:nvSpPr>
          <p:spPr>
            <a:xfrm>
              <a:off x="6303010" y="4045765"/>
              <a:ext cx="445911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>
                  <a:solidFill>
                    <a:schemeClr val="tx1"/>
                  </a:solidFill>
                  <a:sym typeface="Wingdings" panose="05000000000000000000" pitchFamily="2" charset="2"/>
                </a:rPr>
                <a:t>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3" name="Google Shape;81;gcbd498e069_0_0">
              <a:extLst>
                <a:ext uri="{FF2B5EF4-FFF2-40B4-BE49-F238E27FC236}">
                  <a16:creationId xmlns:a16="http://schemas.microsoft.com/office/drawing/2014/main" id="{A3319D7E-2EBB-B27D-7992-3DA8CE5E9D5D}"/>
                </a:ext>
              </a:extLst>
            </p:cNvPr>
            <p:cNvSpPr txBox="1">
              <a:spLocks/>
            </p:cNvSpPr>
            <p:nvPr/>
          </p:nvSpPr>
          <p:spPr>
            <a:xfrm>
              <a:off x="6286498" y="4604921"/>
              <a:ext cx="445911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>
                  <a:solidFill>
                    <a:schemeClr val="tx1"/>
                  </a:solidFill>
                  <a:sym typeface="Wingdings" panose="05000000000000000000" pitchFamily="2" charset="2"/>
                </a:rPr>
                <a:t>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4" name="Google Shape;81;gcbd498e069_0_0">
              <a:extLst>
                <a:ext uri="{FF2B5EF4-FFF2-40B4-BE49-F238E27FC236}">
                  <a16:creationId xmlns:a16="http://schemas.microsoft.com/office/drawing/2014/main" id="{6BE1FDA5-49C9-BBF3-16AC-9CEBC18EE6EE}"/>
                </a:ext>
              </a:extLst>
            </p:cNvPr>
            <p:cNvSpPr txBox="1">
              <a:spLocks/>
            </p:cNvSpPr>
            <p:nvPr/>
          </p:nvSpPr>
          <p:spPr>
            <a:xfrm>
              <a:off x="6284663" y="5221586"/>
              <a:ext cx="445911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5A5A5"/>
                </a:buClr>
                <a:buSzPts val="2100"/>
                <a:buFont typeface="Arial"/>
                <a:buNone/>
                <a:defRPr sz="2100" b="0" i="1" u="none" strike="noStrike" cap="none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50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153A"/>
                </a:buClr>
                <a:buSzPts val="1800"/>
                <a:buFont typeface="Arial"/>
                <a:buChar char="•"/>
                <a:defRPr sz="1350" b="0" i="0" u="none" strike="noStrike" cap="none">
                  <a:solidFill>
                    <a:srgbClr val="00153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l"/>
              <a:r>
                <a:rPr lang="en-AU">
                  <a:solidFill>
                    <a:schemeClr val="tx1"/>
                  </a:solidFill>
                  <a:sym typeface="Wingdings" panose="05000000000000000000" pitchFamily="2" charset="2"/>
                </a:rPr>
                <a:t></a:t>
              </a: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A5AEB4-57BC-F80B-2461-4618F057ED41}"/>
                </a:ext>
              </a:extLst>
            </p:cNvPr>
            <p:cNvSpPr txBox="1"/>
            <p:nvPr/>
          </p:nvSpPr>
          <p:spPr>
            <a:xfrm>
              <a:off x="6810056" y="3898464"/>
              <a:ext cx="5304613" cy="116955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GTS BUFR: Drifter 100%, MB 60%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Drifter DACs: AOML delayed mode, LDL/SIO real time;</a:t>
              </a:r>
              <a:r>
                <a:rPr lang="en-US"/>
                <a:t> </a:t>
              </a:r>
              <a:endParaRPr lang="en-US" sz="140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D</a:t>
              </a:r>
              <a:r>
                <a:rPr lang="en-US" sz="1400"/>
                <a:t>rifter GDACs: Coriolis/France, MEDS/Canada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/>
                <a:t>Mooring GDAC: commitment from Coriolis/France</a:t>
              </a:r>
              <a:endParaRPr lang="en-US" sz="140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CMOC/China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D00399-9E3B-3DB0-8AE0-2B77E9C68C14}"/>
                </a:ext>
              </a:extLst>
            </p:cNvPr>
            <p:cNvSpPr txBox="1"/>
            <p:nvPr/>
          </p:nvSpPr>
          <p:spPr>
            <a:xfrm>
              <a:off x="6948221" y="2313616"/>
              <a:ext cx="50282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/>
                <a:t>4 decades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0292DE9-75A7-A75B-9022-DF2236EDD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64" y="1005001"/>
            <a:ext cx="5374003" cy="5936102"/>
          </a:xfrm>
          <a:prstGeom prst="rect">
            <a:avLst/>
          </a:prstGeom>
        </p:spPr>
      </p:pic>
      <p:sp>
        <p:nvSpPr>
          <p:cNvPr id="19" name="Google Shape;81;gcbd498e069_0_0">
            <a:extLst>
              <a:ext uri="{FF2B5EF4-FFF2-40B4-BE49-F238E27FC236}">
                <a16:creationId xmlns:a16="http://schemas.microsoft.com/office/drawing/2014/main" id="{ACE6D360-A1CE-05E3-83CC-5D6270C34396}"/>
              </a:ext>
            </a:extLst>
          </p:cNvPr>
          <p:cNvSpPr txBox="1">
            <a:spLocks/>
          </p:cNvSpPr>
          <p:nvPr/>
        </p:nvSpPr>
        <p:spPr>
          <a:xfrm>
            <a:off x="6327422" y="1229255"/>
            <a:ext cx="445911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1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tabLst/>
              <a:defRPr/>
            </a:pPr>
            <a:r>
              <a:rPr kumimoji="0" lang="en-AU" sz="2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/>
                <a:sym typeface="Wingdings" panose="05000000000000000000" pitchFamily="2" charset="2"/>
              </a:rPr>
              <a:t></a:t>
            </a:r>
            <a:endParaRPr kumimoji="0" lang="en-AU" sz="21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"/>
              <a:sym typeface="Libre Franklin"/>
            </a:endParaRPr>
          </a:p>
        </p:txBody>
      </p:sp>
      <p:sp>
        <p:nvSpPr>
          <p:cNvPr id="20" name="Google Shape;81;gcbd498e069_0_0">
            <a:extLst>
              <a:ext uri="{FF2B5EF4-FFF2-40B4-BE49-F238E27FC236}">
                <a16:creationId xmlns:a16="http://schemas.microsoft.com/office/drawing/2014/main" id="{3ED5D699-383D-64E3-C0B2-0DA42AA0908D}"/>
              </a:ext>
            </a:extLst>
          </p:cNvPr>
          <p:cNvSpPr txBox="1">
            <a:spLocks/>
          </p:cNvSpPr>
          <p:nvPr/>
        </p:nvSpPr>
        <p:spPr>
          <a:xfrm>
            <a:off x="6348793" y="6362058"/>
            <a:ext cx="445911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 rtl="0">
              <a:spcBef>
                <a:spcPts val="1000"/>
              </a:spcBef>
              <a:buClrTx/>
              <a:buFontTx/>
            </a:pPr>
            <a:r>
              <a:rPr lang="en-AU" sz="180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en-A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96a5916d4_1_152"/>
          <p:cNvSpPr txBox="1">
            <a:spLocks noGrp="1"/>
          </p:cNvSpPr>
          <p:nvPr>
            <p:ph type="title"/>
          </p:nvPr>
        </p:nvSpPr>
        <p:spPr>
          <a:xfrm>
            <a:off x="451326" y="252486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g1896a5916d4_1_15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87" name="Google Shape;187;g1896a5916d4_1_152"/>
          <p:cNvSpPr txBox="1"/>
          <p:nvPr/>
        </p:nvSpPr>
        <p:spPr>
          <a:xfrm>
            <a:off x="128016" y="637506"/>
            <a:ext cx="11343234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Future plans and developments</a:t>
            </a:r>
            <a:endParaRPr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 metadata</a:t>
            </a:r>
            <a:r>
              <a:rPr lang="en-GB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at OceanOPS for accurate attribution of contributors and attributes of observed data with support and inputs from DBCP recommendations</a:t>
            </a:r>
            <a:endParaRPr lang="en-GB" sz="2800">
              <a:solidFill>
                <a:schemeClr val="accent1"/>
              </a:solidFill>
              <a:latin typeface="Barlow"/>
              <a:ea typeface="Barlow"/>
              <a:cs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 global basic observing network (</a:t>
            </a:r>
            <a:r>
              <a:rPr lang="en-GB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GBON</a:t>
            </a:r>
            <a:r>
              <a:rPr lang="en-GB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) specifications on buoys</a:t>
            </a:r>
            <a:endParaRPr lang="en-GB" sz="2800">
              <a:solidFill>
                <a:schemeClr val="accent1"/>
              </a:solidFill>
              <a:latin typeface="Barlow"/>
              <a:ea typeface="Barlow"/>
              <a:cs typeface="Barlow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TT-Data Impact and Value</a:t>
            </a:r>
            <a:r>
              <a:rPr lang="en-GB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will consult and contribute to WMO rolling review of requirements (RRR) and Ocean Decade Co-design</a:t>
            </a:r>
            <a:endParaRPr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1" indent="-342900"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Closer cooperation with 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Ship Observing Team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on deployment opportunities in gap regions, explore possibility of joint </a:t>
            </a:r>
            <a:r>
              <a:rPr lang="en-US" sz="2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capacity building</a:t>
            </a: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activities </a:t>
            </a:r>
          </a:p>
          <a:p>
            <a:pPr marL="914400" lvl="1" indent="-342900"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Environmental Stewardship survey circulated, a virtual workshop in preparation</a:t>
            </a:r>
            <a:endParaRPr lang="en-US" sz="2800">
              <a:solidFill>
                <a:schemeClr val="accent1"/>
              </a:solidFill>
              <a:latin typeface="Barlow"/>
              <a:ea typeface="Barlow"/>
              <a:cs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96a5916d4_1_170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Asks from OCG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4" name="Google Shape;194;g1896a5916d4_1_17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95" name="Google Shape;195;g1896a5916d4_1_170"/>
          <p:cNvSpPr txBox="1"/>
          <p:nvPr/>
        </p:nvSpPr>
        <p:spPr>
          <a:xfrm>
            <a:off x="720750" y="137880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 to clarify </a:t>
            </a:r>
            <a:r>
              <a:rPr lang="en-GB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audience of </a:t>
            </a: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 </a:t>
            </a:r>
            <a:r>
              <a:rPr lang="en-GB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</a:t>
            </a: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 </a:t>
            </a:r>
          </a:p>
          <a:p>
            <a:pPr marL="45720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Roles and responsibilities </a:t>
            </a: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 OCG networks with regard to OceanOPS metadata management; clarify OceanOPS method of </a:t>
            </a:r>
            <a:r>
              <a:rPr lang="en-GB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prioritization</a:t>
            </a: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for network support</a:t>
            </a:r>
            <a:endParaRPr lang="en-GB" sz="3200" dirty="0">
              <a:solidFill>
                <a:schemeClr val="accent1"/>
              </a:solidFill>
              <a:latin typeface="Barlow"/>
              <a:ea typeface="Barlow"/>
              <a:cs typeface="Barlow"/>
            </a:endParaRPr>
          </a:p>
          <a:p>
            <a:pPr marL="45720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Advocate and facilitate the coupling of </a:t>
            </a:r>
            <a:r>
              <a:rPr lang="en-GB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 and data sharing</a:t>
            </a: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in agreed formats </a:t>
            </a:r>
          </a:p>
          <a:p>
            <a:pPr marL="457200" indent="-342900"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</a:rPr>
              <a:t>Clarify required </a:t>
            </a:r>
            <a:r>
              <a:rPr lang="en-GB" sz="3200" b="1" dirty="0">
                <a:solidFill>
                  <a:schemeClr val="accent1"/>
                </a:solidFill>
                <a:latin typeface="Barlow"/>
                <a:ea typeface="Barlow"/>
                <a:cs typeface="Barlow"/>
              </a:rPr>
              <a:t>websites</a:t>
            </a:r>
            <a:r>
              <a:rPr lang="en-GB" sz="3200" dirty="0">
                <a:solidFill>
                  <a:schemeClr val="accent1"/>
                </a:solidFill>
                <a:latin typeface="Barlow"/>
                <a:ea typeface="Barlow"/>
                <a:cs typeface="Barlow"/>
              </a:rPr>
              <a:t> for DBCP network to reduce overlap of information and address inconsistencies.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bcfdec53c_0_1266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01" name="Google Shape;201;g14bcfdec53c_0_126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02" name="Google Shape;202;g14bcfdec53c_0_1266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4bcfdec53c_0_1266"/>
          <p:cNvPicPr preferRelativeResize="0"/>
          <p:nvPr/>
        </p:nvPicPr>
        <p:blipFill rotWithShape="1">
          <a:blip r:embed="rId4">
            <a:alphaModFix/>
          </a:blip>
          <a:srcRect t="7426" b="8183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4bcfdec53c_0_1266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6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4bcfdec53c_0_1266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777</Words>
  <Application>Microsoft Office PowerPoint</Application>
  <PresentationFormat>Widescreen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Barlow</vt:lpstr>
      <vt:lpstr>Libre Franklin</vt:lpstr>
      <vt:lpstr>arial</vt:lpstr>
      <vt:lpstr>GOOS PPT Theme</vt:lpstr>
      <vt:lpstr>Data Buoy Cooperation Panel (DBCP)</vt:lpstr>
      <vt:lpstr>Network Overview</vt:lpstr>
      <vt:lpstr>Developments and Achievements</vt:lpstr>
      <vt:lpstr>Developments and Achievements</vt:lpstr>
      <vt:lpstr>Challenges and Concerns</vt:lpstr>
      <vt:lpstr>Attribute Report out</vt:lpstr>
      <vt:lpstr>Future Plans and Opportunities</vt:lpstr>
      <vt:lpstr>Asks from OCG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Reporting template</dc:title>
  <dc:creator>Laura Stukonyte</dc:creator>
  <cp:lastModifiedBy>Long Jiang</cp:lastModifiedBy>
  <cp:revision>1</cp:revision>
  <dcterms:created xsi:type="dcterms:W3CDTF">2022-03-29T09:34:04Z</dcterms:created>
  <dcterms:modified xsi:type="dcterms:W3CDTF">2023-05-10T15:17:27Z</dcterms:modified>
</cp:coreProperties>
</file>