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2d8532e3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2d8532e3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2d8532e3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2d8532e3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2d8532e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2d8532e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2d8532e3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2d8532e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2d8532e3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2d8532e3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2d8532e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2d8532e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2d8532e3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2d8532e3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2d8532e3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32d8532e3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2d8532e3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2d8532e3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2d8532e3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2d8532e3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National Progress Report of Guatemala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Our manuals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50" y="1017725"/>
            <a:ext cx="293758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786" y="1017725"/>
            <a:ext cx="273244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Challenges and future plans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Inundation-evacuation maps: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Until now, we have just two inundation-evacuation maps for the Pacific coast and nothing for the Caribe.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We can download data from GEBCO from 2022 where there is a higher resolution: 15 arc sec. This is an opportunity to take this bathymetry data and try to continue elaborating this maps.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From there we can plan different routing evacuation for simulations of tsunami events.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500"/>
              <a:t>Tsunami Standard Operating Procedures</a:t>
            </a:r>
            <a:endParaRPr sz="250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Local Event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INSIVUMEH has a wide seismic network array to detect important earthquakes </a:t>
            </a:r>
            <a:r>
              <a:rPr lang="es-419"/>
              <a:t>capable</a:t>
            </a:r>
            <a:r>
              <a:rPr lang="es-419"/>
              <a:t> of generating a tsunamigenic event. Over the last two years we have added new stations most coming from international agreements.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When the 24/7 monitoring people detect an important event, a bulletin is created to advice to CONRED, the national institution in charge of prevent disasters or reduce the impact in society, and post it in social network for the </a:t>
            </a:r>
            <a:r>
              <a:rPr lang="es-419"/>
              <a:t>propagation</a:t>
            </a:r>
            <a:r>
              <a:rPr lang="es-419"/>
              <a:t> of the message.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Regional Event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With aid of our </a:t>
            </a:r>
            <a:r>
              <a:rPr lang="es-419"/>
              <a:t>neighbour</a:t>
            </a:r>
            <a:r>
              <a:rPr lang="es-419"/>
              <a:t> </a:t>
            </a:r>
            <a:r>
              <a:rPr lang="es-419"/>
              <a:t>countries that share some of their seismic data, we can also receive some information about an event that comes with tsunamic hazard.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Mainly we take this information coming from PTWC and CATAC, the procedure after getting this information is the same as for local events.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Current seismic network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6250"/>
            <a:ext cx="4437126" cy="47527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58175" y="1038725"/>
            <a:ext cx="402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For local and regional events we can use our </a:t>
            </a:r>
            <a:r>
              <a:rPr lang="es-419"/>
              <a:t>seismic</a:t>
            </a:r>
            <a:r>
              <a:rPr lang="es-419"/>
              <a:t> network that has grown.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Distant events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For distant events like earthquakes or volcanic events we take the advice information from PTWC.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National Sea Level Network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1592300"/>
            <a:ext cx="410527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29825" y="1626150"/>
            <a:ext cx="39615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>
                <a:solidFill>
                  <a:schemeClr val="dk2"/>
                </a:solidFill>
              </a:rPr>
              <a:t>We have a mareographic station in Puerto Barrios. This station although was out of service during a long time, now is online, transmitting data since September 2021.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Tsunami ocurrences/Tsunami Exercises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During CaribeWave23, the seismology and hydrology staff participated processing and give the main bulletin to CONRED. We have now a system that reads emails automatically, so when potencial tsunami event is sent by PTWC/CATAC, the processing of the email informacion is as fast as possible.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The propagation of the information also is automatized by emails and Telegram.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We have updated our internal manual of standard procedures in case of a tsunami occurs.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The general process in case of a tsunamigenic event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300" y="955200"/>
            <a:ext cx="721739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Example of the initial bulletin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75" y="1079950"/>
            <a:ext cx="23717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