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57" r:id="rId6"/>
    <p:sldId id="258" r:id="rId7"/>
    <p:sldId id="259" r:id="rId8"/>
    <p:sldId id="263" r:id="rId9"/>
  </p:sldIdLst>
  <p:sldSz cx="12192000" cy="6858000"/>
  <p:notesSz cx="6858000" cy="9144000"/>
  <p:defaultTextStyle>
    <a:defPPr>
      <a:defRPr lang="es-N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06D9F8-BE28-EF6B-B6B5-4CCFD3A5FE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C8B4E96-C8D7-FFCD-EC7D-C66540A74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219F0F-D09E-E5A9-EFDF-BCF9557FE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99D3-375A-464C-B347-6989437FA4C9}" type="datetimeFigureOut">
              <a:rPr lang="es-NI" smtClean="0"/>
              <a:t>27/4/2023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95FB59-20AB-CBF1-6673-EDE748C33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BF8340-341C-7EA7-D34D-C63E1051E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10E2-8309-46DA-8564-541D628BF68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244412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A82144-B572-8AD4-DFBF-1F5CA9AA2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A80ABD9-AF14-B5B6-07B7-B19F71DAE9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046264-7551-F940-A808-3FDAD4DE7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99D3-375A-464C-B347-6989437FA4C9}" type="datetimeFigureOut">
              <a:rPr lang="es-NI" smtClean="0"/>
              <a:t>27/4/2023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52ACE4-2431-4D38-AEA8-C9F57FE11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C21828-BAA3-53B9-10C4-5A2F4D611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10E2-8309-46DA-8564-541D628BF68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742682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4195683-CDDA-B2AA-2B78-C8A68D1C4D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E895E64-0748-17E2-9B1A-3A24001DD1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8CA39A-7C3F-A0B9-25BE-B89EE4B25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99D3-375A-464C-B347-6989437FA4C9}" type="datetimeFigureOut">
              <a:rPr lang="es-NI" smtClean="0"/>
              <a:t>27/4/2023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AA7640-6BF4-A55D-F26A-5676DAFEE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B1E329-A637-F164-E4D3-F106B497D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10E2-8309-46DA-8564-541D628BF68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851599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46E5FF-FFB5-5AE5-718E-2E3BA77E3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881031-0396-A436-CB71-6F7549CFB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4C26EF-CCD2-042C-EE40-7F21C7BA1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99D3-375A-464C-B347-6989437FA4C9}" type="datetimeFigureOut">
              <a:rPr lang="es-NI" smtClean="0"/>
              <a:t>27/4/2023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16D031-2786-2934-A310-3D8C2C5C5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B76B33-7AF4-8B5A-C9F9-73054DE23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10E2-8309-46DA-8564-541D628BF68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240208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07A626-7689-1C6E-3916-82CA64618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C12FD08-5D15-CA45-9D3D-511C94D5A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4F9CCB-0452-3379-1250-8BA80ACAB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99D3-375A-464C-B347-6989437FA4C9}" type="datetimeFigureOut">
              <a:rPr lang="es-NI" smtClean="0"/>
              <a:t>27/4/2023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340C89-CA2C-C60F-3C4D-40A682F99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6F4F70-C98F-47AB-0B3B-DDF0260B6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10E2-8309-46DA-8564-541D628BF68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519137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677794-280D-B063-927E-A76F7E0F8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5FDB00-B3A0-EB84-F688-BA17D5190C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717E540-16BC-5774-FD91-F6F4044F1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62FD458-3BB1-CC80-0A99-2D85E644E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99D3-375A-464C-B347-6989437FA4C9}" type="datetimeFigureOut">
              <a:rPr lang="es-NI" smtClean="0"/>
              <a:t>27/4/2023</a:t>
            </a:fld>
            <a:endParaRPr lang="es-NI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C393335-BD11-71C6-DDBC-3A7E1DCC5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A0CD520-D6B3-7603-9D76-960E83E31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10E2-8309-46DA-8564-541D628BF68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994581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A8EF43-2C79-54A8-AB9F-4A979D4FB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05F2ADD-7DC8-B37C-8E5D-705178BDC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8FED27-86B4-7782-F6C4-07B4D09B2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CC7C344-A74D-4C1B-4E62-E72E938B21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C5C91A7-340A-FC6B-C9AA-01EC93E6F8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4E2D9E6-C06B-0C84-3D39-DB997434D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99D3-375A-464C-B347-6989437FA4C9}" type="datetimeFigureOut">
              <a:rPr lang="es-NI" smtClean="0"/>
              <a:t>27/4/2023</a:t>
            </a:fld>
            <a:endParaRPr lang="es-NI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6C9959C-E6A3-5320-7C31-429739A90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AC2882C-ABA4-DDBF-BDD4-744C2D28F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10E2-8309-46DA-8564-541D628BF68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884176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03A068-5BB2-72D2-E465-4E894BC28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4BA14FF-4B81-2E63-3F68-0FCD891E1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99D3-375A-464C-B347-6989437FA4C9}" type="datetimeFigureOut">
              <a:rPr lang="es-NI" smtClean="0"/>
              <a:t>27/4/2023</a:t>
            </a:fld>
            <a:endParaRPr lang="es-NI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5DC39F3-58D3-27EF-3BE3-009269CC8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E4A1FCE-05FA-D88C-B553-D90FFEBF0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10E2-8309-46DA-8564-541D628BF68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37961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B5BEF9E-3B66-B314-69F8-EB8001EB6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99D3-375A-464C-B347-6989437FA4C9}" type="datetimeFigureOut">
              <a:rPr lang="es-NI" smtClean="0"/>
              <a:t>27/4/2023</a:t>
            </a:fld>
            <a:endParaRPr lang="es-NI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202A314-2FAD-A38F-B6D6-5AE53758B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D876CCD-8416-33F6-40BC-83A35E6A7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10E2-8309-46DA-8564-541D628BF68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081176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314445-F6B6-F3D9-8898-9943E7744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BFA41B-DDC4-294C-12DF-15FE3085B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5D7D979-EA76-DB85-2B82-06303188A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06B42D-EE03-62A3-E1E0-AC554562A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99D3-375A-464C-B347-6989437FA4C9}" type="datetimeFigureOut">
              <a:rPr lang="es-NI" smtClean="0"/>
              <a:t>27/4/2023</a:t>
            </a:fld>
            <a:endParaRPr lang="es-NI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1D467AA-70BC-BF35-9CD2-95B8C26BF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D7F434-1D3A-2878-FB0B-BDFA5CFF2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10E2-8309-46DA-8564-541D628BF68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792012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62FEF0-F561-C307-863C-3647E2940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7210A5B-F5DB-E208-C020-5CC940D7C8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NI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BFEF946-65BC-47C6-4EA0-7AF135567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6D68AF-BC73-8F9E-2B8E-97BA3D179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99D3-375A-464C-B347-6989437FA4C9}" type="datetimeFigureOut">
              <a:rPr lang="es-NI" smtClean="0"/>
              <a:t>27/4/2023</a:t>
            </a:fld>
            <a:endParaRPr lang="es-NI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6F0B2D-B068-1F0B-E3A7-4816F0273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4378CC-A1B2-AFE5-CB2C-153672B09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10E2-8309-46DA-8564-541D628BF68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12922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D60A419-C640-3D35-818D-76991D74B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AE8737-63FF-2A53-B1DD-317E95FFD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0B621D-2C53-583D-6D6E-5BFB1619BF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999D3-375A-464C-B347-6989437FA4C9}" type="datetimeFigureOut">
              <a:rPr lang="es-NI" smtClean="0"/>
              <a:t>27/4/2023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DDB9E9-4BC0-8340-8688-2FBB6C22C7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B08E52-A81D-BD0E-3EF6-675C8BCBC7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610E2-8309-46DA-8564-541D628BF68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7542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N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655F904-2232-4E1D-9FA3-1110B1EB1C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7" r="6886" b="3720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EF129A0-AC60-31A7-15D4-AB8513606E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s-ES" sz="4800" dirty="0"/>
              <a:t>Servidor de Mapas para tsunamis </a:t>
            </a:r>
            <a:endParaRPr lang="es-NI" sz="4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99EFCEF-DE75-C75B-08AB-78673CADA0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s-ES" sz="2000" dirty="0"/>
              <a:t>NORWIN ACOSTA </a:t>
            </a:r>
            <a:endParaRPr lang="es-NI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6524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D9914F-FE55-5682-3952-C0D61F0DA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Objetivo </a:t>
            </a:r>
            <a:endParaRPr lang="es-NI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54C5DE-533D-93AC-53B2-510A3F2F3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  <a:p>
            <a:r>
              <a:rPr lang="es-ES" dirty="0"/>
              <a:t>Crear herramientas de fácil administración y accesibilidad a instituciones encargadas el manejo de control de desastre.</a:t>
            </a:r>
          </a:p>
          <a:p>
            <a:r>
              <a:rPr lang="es-ES" dirty="0"/>
              <a:t>Acceso publico de mapas de evacuación de tsunamis desde </a:t>
            </a:r>
            <a:r>
              <a:rPr lang="es-ES" dirty="0" err="1"/>
              <a:t>via</a:t>
            </a:r>
            <a:r>
              <a:rPr lang="es-ES" dirty="0"/>
              <a:t> web o móvil.</a:t>
            </a:r>
          </a:p>
          <a:p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1788215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EFEBB2-0847-466D-941E-5A95DCB14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rgbClr val="801F8A"/>
                </a:solidFill>
                <a:latin typeface="+mj-lt"/>
              </a:rPr>
              <a:t>Infraestructuras de Datos Espaciales (IDE)</a:t>
            </a:r>
            <a:br>
              <a:rPr lang="es-ES" b="1" dirty="0">
                <a:solidFill>
                  <a:srgbClr val="801F8A"/>
                </a:solidFill>
                <a:latin typeface="+mj-lt"/>
              </a:rPr>
            </a:br>
            <a:endParaRPr lang="es-NI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94D8A4-5C70-4DE1-801B-59096DFEA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dirty="0"/>
              <a:t>Para paliar los problemas en cuanto a la disponibilidad, calidad, organización, accesibilidad y puesta en común de la información espacial, comunes a un gran número de políticas y de temáticas, y visibles en los diferentes niveles de la autoridad pública, se requieren medidas que permitan el </a:t>
            </a:r>
            <a:r>
              <a:rPr lang="es-ES" sz="2800" b="1" dirty="0"/>
              <a:t>intercambio</a:t>
            </a:r>
            <a:r>
              <a:rPr lang="es-ES" sz="2800" dirty="0"/>
              <a:t>, la </a:t>
            </a:r>
            <a:r>
              <a:rPr lang="es-ES" sz="2800" b="1" dirty="0"/>
              <a:t>puesta en común</a:t>
            </a:r>
            <a:r>
              <a:rPr lang="es-ES" sz="2800" dirty="0"/>
              <a:t>, el </a:t>
            </a:r>
            <a:r>
              <a:rPr lang="es-ES" sz="2800" b="1" dirty="0"/>
              <a:t>acceso</a:t>
            </a:r>
            <a:r>
              <a:rPr lang="es-ES" sz="2800" dirty="0"/>
              <a:t> y la </a:t>
            </a:r>
            <a:r>
              <a:rPr lang="es-ES" sz="2800" b="1" dirty="0"/>
              <a:t>utilización de datos espaciales interoperables y de servicios de datos espaciales</a:t>
            </a:r>
            <a:r>
              <a:rPr lang="es-ES" sz="2800" dirty="0"/>
              <a:t>, como los servicios de visualización y de descarga.</a:t>
            </a:r>
          </a:p>
          <a:p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4082459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322F00-5562-4E51-90EA-2F0593699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rgbClr val="801F8A"/>
                </a:solidFill>
                <a:latin typeface="+mj-lt"/>
              </a:rPr>
              <a:t>Servicios Web geográficos</a:t>
            </a:r>
            <a:br>
              <a:rPr lang="es-ES" b="1" dirty="0">
                <a:solidFill>
                  <a:srgbClr val="801F8A"/>
                </a:solidFill>
                <a:latin typeface="+mj-lt"/>
              </a:rPr>
            </a:br>
            <a:endParaRPr lang="es-NI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F41A86-DDA8-473B-93D6-3F5AB0955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3" y="1224535"/>
            <a:ext cx="7777371" cy="5554230"/>
          </a:xfrm>
        </p:spPr>
        <p:txBody>
          <a:bodyPr>
            <a:normAutofit fontScale="92500" lnSpcReduction="20000"/>
          </a:bodyPr>
          <a:lstStyle/>
          <a:p>
            <a:r>
              <a:rPr lang="es-ES" sz="2800" dirty="0"/>
              <a:t>La publicación estandarizada de los datos espaciales se realiza a través de </a:t>
            </a:r>
            <a:r>
              <a:rPr lang="es-ES" sz="2800" b="1" dirty="0"/>
              <a:t>servicios de visualización, descarga, cobertura o localización. </a:t>
            </a:r>
            <a:r>
              <a:rPr lang="es-ES" sz="2800" dirty="0"/>
              <a:t>También se pueden publicar los procesos más comunes que se realizan con la información geográfica a través de los servicios de procesamiento.</a:t>
            </a:r>
          </a:p>
          <a:p>
            <a:r>
              <a:rPr lang="es-ES" sz="2800" b="1" dirty="0">
                <a:solidFill>
                  <a:schemeClr val="accent6"/>
                </a:solidFill>
              </a:rPr>
              <a:t>- Servicios de visualización</a:t>
            </a:r>
            <a:endParaRPr lang="es-ES" sz="2800" b="1" dirty="0">
              <a:solidFill>
                <a:schemeClr val="accent6"/>
              </a:solidFill>
              <a:latin typeface="+mj-lt"/>
            </a:endParaRPr>
          </a:p>
          <a:p>
            <a:r>
              <a:rPr lang="es-ES" sz="2800" dirty="0"/>
              <a:t>Permiten visualizar los datos espaciales de una organización en cualquier visualizador de un ordenador o dispositivo móvil. Este tipo de servicios, conocidos como </a:t>
            </a:r>
            <a:r>
              <a:rPr lang="es-ES" sz="2800" b="1" dirty="0"/>
              <a:t>Web </a:t>
            </a:r>
            <a:r>
              <a:rPr lang="es-ES" sz="2800" b="1" dirty="0" err="1"/>
              <a:t>Map</a:t>
            </a:r>
            <a:r>
              <a:rPr lang="es-ES" sz="2800" b="1" dirty="0"/>
              <a:t> </a:t>
            </a:r>
            <a:r>
              <a:rPr lang="es-ES" sz="2800" b="1" dirty="0" err="1"/>
              <a:t>Services</a:t>
            </a:r>
            <a:r>
              <a:rPr lang="es-ES" sz="2800" b="1" dirty="0"/>
              <a:t> (WMS), </a:t>
            </a:r>
            <a:r>
              <a:rPr lang="es-ES" sz="2800" dirty="0"/>
              <a:t>originalmente basados en la especificación WMS de OGC</a:t>
            </a:r>
          </a:p>
          <a:p>
            <a:r>
              <a:rPr lang="es-ES" sz="2800" dirty="0"/>
              <a:t>El WMS genera una </a:t>
            </a:r>
            <a:r>
              <a:rPr lang="es-ES" sz="2800" b="1" dirty="0"/>
              <a:t>imagen digital </a:t>
            </a:r>
            <a:r>
              <a:rPr lang="es-ES" sz="2800" dirty="0"/>
              <a:t>como una representación de la información geográfica almacenada en una base de datos</a:t>
            </a:r>
            <a:r>
              <a:rPr lang="es-ES" sz="2800" b="1" dirty="0"/>
              <a:t>, </a:t>
            </a:r>
            <a:r>
              <a:rPr lang="es-ES" sz="2800" dirty="0"/>
              <a:t>adaptada para su visualización en pantalla.</a:t>
            </a:r>
          </a:p>
          <a:p>
            <a:endParaRPr lang="es-NI" dirty="0"/>
          </a:p>
        </p:txBody>
      </p:sp>
      <p:pic>
        <p:nvPicPr>
          <p:cNvPr id="5" name="Picture 3187">
            <a:extLst>
              <a:ext uri="{FF2B5EF4-FFF2-40B4-BE49-F238E27FC236}">
                <a16:creationId xmlns:a16="http://schemas.microsoft.com/office/drawing/2014/main" id="{5CE9A3EB-5A3B-4B61-88D7-441026CAC29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636" y="365126"/>
            <a:ext cx="2810164" cy="1745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193">
            <a:extLst>
              <a:ext uri="{FF2B5EF4-FFF2-40B4-BE49-F238E27FC236}">
                <a16:creationId xmlns:a16="http://schemas.microsoft.com/office/drawing/2014/main" id="{700DA180-E92F-4882-AF9E-B1C58844679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977" y="2500271"/>
            <a:ext cx="2824823" cy="153922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10B6C364-AAFA-4346-A203-63FB14D55D7D}"/>
              </a:ext>
            </a:extLst>
          </p:cNvPr>
          <p:cNvSpPr/>
          <p:nvPr/>
        </p:nvSpPr>
        <p:spPr>
          <a:xfrm>
            <a:off x="8523411" y="3973862"/>
            <a:ext cx="25814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000" dirty="0"/>
              <a:t>WMS del IGN de imágenes (</a:t>
            </a:r>
            <a:r>
              <a:rPr lang="es-ES_tradnl" sz="1000" dirty="0" err="1"/>
              <a:t>ortoimágenes</a:t>
            </a:r>
            <a:r>
              <a:rPr lang="es-ES_tradnl" sz="1000" dirty="0"/>
              <a:t> aéreas)</a:t>
            </a:r>
            <a:endParaRPr lang="es-ES" sz="100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5180CD4-50FA-4F8E-8FF5-B517FC257DC6}"/>
              </a:ext>
            </a:extLst>
          </p:cNvPr>
          <p:cNvSpPr/>
          <p:nvPr/>
        </p:nvSpPr>
        <p:spPr>
          <a:xfrm>
            <a:off x="8801016" y="2055759"/>
            <a:ext cx="12825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000" dirty="0"/>
              <a:t>WMS de la </a:t>
            </a:r>
          </a:p>
          <a:p>
            <a:r>
              <a:rPr lang="es-ES_tradnl" sz="1000" dirty="0"/>
              <a:t>D. G. de Catastro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96CE9D3F-3F68-4AD9-BF42-B4DFCD042311}"/>
              </a:ext>
            </a:extLst>
          </p:cNvPr>
          <p:cNvGrpSpPr/>
          <p:nvPr/>
        </p:nvGrpSpPr>
        <p:grpSpPr>
          <a:xfrm>
            <a:off x="8644612" y="4322725"/>
            <a:ext cx="2333769" cy="1682151"/>
            <a:chOff x="2256929" y="8388582"/>
            <a:chExt cx="1421357" cy="1046368"/>
          </a:xfrm>
        </p:grpSpPr>
        <p:pic>
          <p:nvPicPr>
            <p:cNvPr id="10" name="Picture 3189">
              <a:extLst>
                <a:ext uri="{FF2B5EF4-FFF2-40B4-BE49-F238E27FC236}">
                  <a16:creationId xmlns:a16="http://schemas.microsoft.com/office/drawing/2014/main" id="{9A2F4244-8A19-4443-9A7B-E17A58B55F23}"/>
                </a:ext>
              </a:extLst>
            </p:cNvPr>
            <p:cNvPicPr/>
            <p:nvPr/>
          </p:nvPicPr>
          <p:blipFill rotWithShape="1">
            <a:blip r:embed="rId4"/>
            <a:srcRect b="33827"/>
            <a:stretch/>
          </p:blipFill>
          <p:spPr>
            <a:xfrm>
              <a:off x="2256929" y="8388582"/>
              <a:ext cx="722134" cy="1046368"/>
            </a:xfrm>
            <a:prstGeom prst="rect">
              <a:avLst/>
            </a:prstGeom>
          </p:spPr>
        </p:pic>
        <p:pic>
          <p:nvPicPr>
            <p:cNvPr id="11" name="Picture 3191">
              <a:extLst>
                <a:ext uri="{FF2B5EF4-FFF2-40B4-BE49-F238E27FC236}">
                  <a16:creationId xmlns:a16="http://schemas.microsoft.com/office/drawing/2014/main" id="{BF8F2069-0AD9-4AF6-8BC7-400D23AB2F24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3167" b="43530"/>
            <a:stretch/>
          </p:blipFill>
          <p:spPr bwMode="auto">
            <a:xfrm>
              <a:off x="3379120" y="8756717"/>
              <a:ext cx="299166" cy="35117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71476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D3E811-1CD4-98F1-4DA9-02F61E1E8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rgbClr val="801F8A"/>
                </a:solidFill>
                <a:latin typeface="+mj-lt"/>
              </a:rPr>
              <a:t>Servicios Web geográficos para mapas de evacuación de tsunami </a:t>
            </a:r>
            <a:endParaRPr lang="es-NI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FFD28B-8673-E519-3A75-F98ED4613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7894" y="1825625"/>
            <a:ext cx="5635906" cy="4351338"/>
          </a:xfrm>
        </p:spPr>
        <p:txBody>
          <a:bodyPr/>
          <a:lstStyle/>
          <a:p>
            <a:r>
              <a:rPr lang="es-ES" dirty="0"/>
              <a:t>Administración vía interfaz Web mediante servidor de código abierto.</a:t>
            </a:r>
          </a:p>
          <a:p>
            <a:r>
              <a:rPr lang="es-NI" dirty="0"/>
              <a:t>Soporte de servicios de WMS.</a:t>
            </a:r>
          </a:p>
          <a:p>
            <a:r>
              <a:rPr lang="es-NI" dirty="0"/>
              <a:t>Administración múltiples configuración de mapas </a:t>
            </a:r>
          </a:p>
          <a:p>
            <a:r>
              <a:rPr lang="es-NI" dirty="0"/>
              <a:t>Soporte de capas vectoriales y </a:t>
            </a:r>
            <a:r>
              <a:rPr lang="es-NI" dirty="0" err="1"/>
              <a:t>raster</a:t>
            </a:r>
            <a:r>
              <a:rPr lang="es-NI" dirty="0"/>
              <a:t> (GEOJSON, GEOTIFF).</a:t>
            </a:r>
          </a:p>
          <a:p>
            <a:endParaRPr lang="es-NI" dirty="0"/>
          </a:p>
          <a:p>
            <a:endParaRPr lang="es-NI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1EE745F-E448-4C9A-5DF3-2A4124429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170" y="1485106"/>
            <a:ext cx="3336139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856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4886F1-573E-57D6-ACB2-B815EFD89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8E51D4-C812-6D08-21F2-079C5D084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A67CCB9-F891-455D-5C1A-51ED85D8B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71386"/>
            <a:ext cx="2171218" cy="580383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DC2AD81-C40E-E383-C182-BC9659BDE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695" y="635628"/>
            <a:ext cx="6737852" cy="54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75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639D02-09B3-3270-8F8A-1F7F98BC6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Creación de sitios de acceso publico para mapas de evacuación de tsunami </a:t>
            </a:r>
            <a:endParaRPr lang="es-NI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E6A815-A8B1-B831-61FC-2AD43A6ED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EC6D4B6-00E9-24B7-9C16-4128F6B719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11777" y="1825625"/>
            <a:ext cx="8224553" cy="475095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B8A65D7-E06E-7D84-38F9-895504D3E53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730" y="1310444"/>
            <a:ext cx="2535080" cy="554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654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52C907-DB34-4F86-AD58-1A150E423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164" y="4254789"/>
            <a:ext cx="10515600" cy="991466"/>
          </a:xfrm>
        </p:spPr>
        <p:txBody>
          <a:bodyPr/>
          <a:lstStyle/>
          <a:p>
            <a:pPr algn="ctr"/>
            <a:r>
              <a:rPr lang="es-ES" sz="4800" dirty="0"/>
              <a:t>GRACIAS</a:t>
            </a:r>
            <a:r>
              <a:rPr lang="es-ES" dirty="0"/>
              <a:t> </a:t>
            </a:r>
            <a:endParaRPr lang="es-NI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C024B8A-7E3A-481C-8B71-11E46CDF686F}"/>
              </a:ext>
            </a:extLst>
          </p:cNvPr>
          <p:cNvSpPr txBox="1"/>
          <p:nvPr/>
        </p:nvSpPr>
        <p:spPr>
          <a:xfrm>
            <a:off x="3048000" y="32466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>
                <a:solidFill>
                  <a:srgbClr val="801F8A"/>
                </a:solidFill>
                <a:latin typeface="+mj-lt"/>
              </a:rPr>
              <a:t>Servicios Web geográficos</a:t>
            </a:r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24661019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325</Words>
  <Application>Microsoft Office PowerPoint</Application>
  <PresentationFormat>Panorámica</PresentationFormat>
  <Paragraphs>24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Servidor de Mapas para tsunamis </vt:lpstr>
      <vt:lpstr>Objetivo </vt:lpstr>
      <vt:lpstr>Infraestructuras de Datos Espaciales (IDE) </vt:lpstr>
      <vt:lpstr>Servicios Web geográficos </vt:lpstr>
      <vt:lpstr>Servicios Web geográficos para mapas de evacuación de tsunami </vt:lpstr>
      <vt:lpstr>Presentación de PowerPoint</vt:lpstr>
      <vt:lpstr>Creación de sitios de acceso publico para mapas de evacuación de tsunami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Servidor de Mapas para tsunamis</dc:title>
  <dc:creator>Norwin Acosta</dc:creator>
  <cp:lastModifiedBy>Norwin Acosta</cp:lastModifiedBy>
  <cp:revision>4</cp:revision>
  <dcterms:created xsi:type="dcterms:W3CDTF">2023-01-17T20:14:52Z</dcterms:created>
  <dcterms:modified xsi:type="dcterms:W3CDTF">2023-04-27T13:09:08Z</dcterms:modified>
</cp:coreProperties>
</file>