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66"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Lst>
  <p:sldSz cy="5143500" cx="9144000"/>
  <p:notesSz cx="6858000" cy="9144000"/>
  <p:embeddedFontLst>
    <p:embeddedFont>
      <p:font typeface="Roboto"/>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24" roundtripDataSignature="AMtx7mjOE5NaWPfwo7hOxM4IZ8J6hhV9b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77BBF5D-F079-41BD-9FF6-1A9B120359B5}">
  <a:tblStyle styleId="{A77BBF5D-F079-41BD-9FF6-1A9B120359B5}"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regular.fntdata"/><Relationship Id="rId11" Type="http://schemas.openxmlformats.org/officeDocument/2006/relationships/slide" Target="slides/slide4.xml"/><Relationship Id="rId22" Type="http://schemas.openxmlformats.org/officeDocument/2006/relationships/font" Target="fonts/Roboto-italic.fntdata"/><Relationship Id="rId10" Type="http://schemas.openxmlformats.org/officeDocument/2006/relationships/slide" Target="slides/slide3.xml"/><Relationship Id="rId21" Type="http://schemas.openxmlformats.org/officeDocument/2006/relationships/font" Target="fonts/Roboto-bold.fntdata"/><Relationship Id="rId13" Type="http://schemas.openxmlformats.org/officeDocument/2006/relationships/slide" Target="slides/slide6.xml"/><Relationship Id="rId24" Type="http://customschemas.google.com/relationships/presentationmetadata" Target="metadata"/><Relationship Id="rId12" Type="http://schemas.openxmlformats.org/officeDocument/2006/relationships/slide" Target="slides/slide5.xml"/><Relationship Id="rId23" Type="http://schemas.openxmlformats.org/officeDocument/2006/relationships/font" Target="fonts/Roboto-boldItalic.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5" Type="http://schemas.openxmlformats.org/officeDocument/2006/relationships/slideMaster" Target="slideMasters/slideMaster1.xml"/><Relationship Id="rId19" Type="http://schemas.openxmlformats.org/officeDocument/2006/relationships/slide" Target="slides/slide12.xml"/><Relationship Id="rId6" Type="http://schemas.openxmlformats.org/officeDocument/2006/relationships/slideMaster" Target="slideMasters/slideMaster2.xml"/><Relationship Id="rId18" Type="http://schemas.openxmlformats.org/officeDocument/2006/relationships/slide" Target="slides/slide1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9" name="Google Shape;20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7" name="Google Shape;27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11: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rgbClr val="323338"/>
                </a:solidFill>
                <a:highlight>
                  <a:srgbClr val="FFFFFF"/>
                </a:highlight>
                <a:latin typeface="Roboto"/>
                <a:ea typeface="Roboto"/>
                <a:cs typeface="Roboto"/>
                <a:sym typeface="Roboto"/>
              </a:rPr>
              <a:t>OceanOPS participates in the capacity building initiatives (DBCP/SOT CB workshops, bilateral pilots on instrument donations). </a:t>
            </a:r>
            <a:endParaRPr sz="1200">
              <a:solidFill>
                <a:srgbClr val="323338"/>
              </a:solidFill>
              <a:highlight>
                <a:srgbClr val="FFFFFF"/>
              </a:highlight>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 sz="1200">
                <a:solidFill>
                  <a:srgbClr val="323338"/>
                </a:solidFill>
                <a:highlight>
                  <a:srgbClr val="FFFFFF"/>
                </a:highlight>
                <a:latin typeface="Roboto"/>
                <a:ea typeface="Roboto"/>
                <a:cs typeface="Roboto"/>
                <a:sym typeface="Roboto"/>
              </a:rPr>
              <a:t>It participates as well in the WMO/SOFF specifications where surface drifters and wether stations will be considered (in EEZs only).</a:t>
            </a:r>
            <a:endParaRPr sz="1200">
              <a:solidFill>
                <a:srgbClr val="323338"/>
              </a:solidFill>
              <a:highlight>
                <a:srgbClr val="FFFFFF"/>
              </a:highlight>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 sz="1200">
                <a:solidFill>
                  <a:srgbClr val="323338"/>
                </a:solidFill>
                <a:highlight>
                  <a:srgbClr val="FFFFFF"/>
                </a:highlight>
                <a:latin typeface="Roboto"/>
                <a:ea typeface="Roboto"/>
                <a:cs typeface="Roboto"/>
                <a:sym typeface="Roboto"/>
              </a:rPr>
              <a:t>The main blocking points in that space is to get instruments funded to start tangible co-operations.</a:t>
            </a:r>
            <a:endParaRPr sz="1200">
              <a:solidFill>
                <a:srgbClr val="323338"/>
              </a:solidFill>
              <a:highlight>
                <a:srgbClr val="FFFFFF"/>
              </a:highlight>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 sz="1200">
                <a:solidFill>
                  <a:srgbClr val="323338"/>
                </a:solidFill>
                <a:highlight>
                  <a:srgbClr val="FFFFFF"/>
                </a:highlight>
                <a:latin typeface="Roboto"/>
                <a:ea typeface="Roboto"/>
                <a:cs typeface="Roboto"/>
                <a:sym typeface="Roboto"/>
              </a:rPr>
              <a:t>The SOFF mecanism could enable some side opportunities on the short run (as the inclusion of ocean onto GBON will take time).</a:t>
            </a:r>
            <a:endParaRPr sz="1200">
              <a:solidFill>
                <a:srgbClr val="323338"/>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100"/>
              <a:buNone/>
            </a:pPr>
            <a:r>
              <a:rPr lang="en" sz="1200">
                <a:solidFill>
                  <a:srgbClr val="323338"/>
                </a:solidFill>
                <a:highlight>
                  <a:srgbClr val="FFFFFF"/>
                </a:highlight>
                <a:latin typeface="Roboto"/>
                <a:ea typeface="Roboto"/>
                <a:cs typeface="Roboto"/>
                <a:sym typeface="Roboto"/>
              </a:rPr>
              <a:t>Odyssey project is also the context to identifiy champions to fund instruments ( MAERSK, MSC, etc).</a:t>
            </a:r>
            <a:endParaRPr/>
          </a:p>
        </p:txBody>
      </p:sp>
      <p:sp>
        <p:nvSpPr>
          <p:cNvPr id="285" name="Google Shape;28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3" name="Google Shape;29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6" name="Google Shape;21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3: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4" name="Google Shape;22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4: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2" name="Google Shape;23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5: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9.10 - no info</a:t>
            </a:r>
            <a:endParaRPr/>
          </a:p>
          <a:p>
            <a:pPr indent="0" lvl="0" marL="0" rtl="0" algn="l">
              <a:lnSpc>
                <a:spcPct val="100000"/>
              </a:lnSpc>
              <a:spcBef>
                <a:spcPts val="0"/>
              </a:spcBef>
              <a:spcAft>
                <a:spcPts val="0"/>
              </a:spcAft>
              <a:buSzPts val="1100"/>
              <a:buNone/>
            </a:pPr>
            <a:r>
              <a:rPr lang="en"/>
              <a:t>9.9 - raising awareness on observations and indicators at COP15, CBD engagement to provide input to their indicators task team.</a:t>
            </a:r>
            <a:endParaRPr/>
          </a:p>
        </p:txBody>
      </p:sp>
      <p:sp>
        <p:nvSpPr>
          <p:cNvPr id="240" name="Google Shape;24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6: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9.10 - no info</a:t>
            </a:r>
            <a:endParaRPr/>
          </a:p>
          <a:p>
            <a:pPr indent="0" lvl="0" marL="0" rtl="0" algn="l">
              <a:lnSpc>
                <a:spcPct val="100000"/>
              </a:lnSpc>
              <a:spcBef>
                <a:spcPts val="0"/>
              </a:spcBef>
              <a:spcAft>
                <a:spcPts val="0"/>
              </a:spcAft>
              <a:buSzPts val="1100"/>
              <a:buNone/>
            </a:pPr>
            <a:r>
              <a:rPr lang="en"/>
              <a:t>9.9 - raising awareness on observations and indicators at COP15, CBD engagement to provide input to their indicators task team.</a:t>
            </a:r>
            <a:endParaRPr/>
          </a:p>
        </p:txBody>
      </p:sp>
      <p:sp>
        <p:nvSpPr>
          <p:cNvPr id="248" name="Google Shape;24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Font typeface="Calibri"/>
              <a:buAutoNum type="arabicParenR"/>
            </a:pPr>
            <a:r>
              <a:rPr i="1" lang="en">
                <a:solidFill>
                  <a:schemeClr val="dk1"/>
                </a:solidFill>
                <a:latin typeface="Calibri"/>
                <a:ea typeface="Calibri"/>
                <a:cs typeface="Calibri"/>
                <a:sym typeface="Calibri"/>
              </a:rPr>
              <a:t>Indonesia is definitely the new interesting contributor with a truly GOOS integrated perspective (floats, drifters, weather stations, HF radars, gliders), funded by  the French Development Agency and implemented by CLS for BMKG. Central/South America is another interesting development supported by the GRASP and WMO/IOC regional offices. Data distribution according to international standards is the main barrier to overcome. To be noted that the COVID impacted the Asian contributors to the GOOS and there is now an improvement.</a:t>
            </a:r>
            <a:endParaRPr i="1">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t/>
            </a:r>
            <a:endParaRPr i="1">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rPr i="1" lang="en">
                <a:solidFill>
                  <a:schemeClr val="dk1"/>
                </a:solidFill>
                <a:latin typeface="Calibri"/>
                <a:ea typeface="Calibri"/>
                <a:cs typeface="Calibri"/>
                <a:sym typeface="Calibri"/>
              </a:rPr>
              <a:t>3) A total of 1815 documents submitted in OBPS repository, with 7 GOOS endorsed best practices</a:t>
            </a:r>
            <a:endParaRPr i="1">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p:txBody>
      </p:sp>
      <p:sp>
        <p:nvSpPr>
          <p:cNvPr id="255" name="Google Shape;25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8: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Can we ID capacity development needs to discuss with potential partners, e.g. eDNA, cross network instrument related collaborations, best practices, data management, other?</a:t>
            </a:r>
            <a:endParaRPr/>
          </a:p>
          <a:p>
            <a:pPr indent="0" lvl="0" marL="0" rtl="0" algn="l">
              <a:lnSpc>
                <a:spcPct val="100000"/>
              </a:lnSpc>
              <a:spcBef>
                <a:spcPts val="0"/>
              </a:spcBef>
              <a:spcAft>
                <a:spcPts val="0"/>
              </a:spcAft>
              <a:buSzPts val="1100"/>
              <a:buNone/>
            </a:pPr>
            <a:r>
              <a:rPr lang="en"/>
              <a:t>What other areas can GOOS ID CD needs?</a:t>
            </a:r>
            <a:endParaRPr/>
          </a:p>
        </p:txBody>
      </p:sp>
      <p:sp>
        <p:nvSpPr>
          <p:cNvPr id="261" name="Google Shape;26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9: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9" name="Google Shape;26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3.png"/><Relationship Id="rId6"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3.png"/><Relationship Id="rId6"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13" name="Shape 13"/>
        <p:cNvGrpSpPr/>
        <p:nvPr/>
      </p:nvGrpSpPr>
      <p:grpSpPr>
        <a:xfrm>
          <a:off x="0" y="0"/>
          <a:ext cx="0" cy="0"/>
          <a:chOff x="0" y="0"/>
          <a:chExt cx="0" cy="0"/>
        </a:xfrm>
      </p:grpSpPr>
      <p:sp>
        <p:nvSpPr>
          <p:cNvPr id="14" name="Google Shape;14;p14"/>
          <p:cNvSpPr/>
          <p:nvPr/>
        </p:nvSpPr>
        <p:spPr>
          <a:xfrm>
            <a:off x="0" y="1393200"/>
            <a:ext cx="9144000" cy="3750300"/>
          </a:xfrm>
          <a:prstGeom prst="rect">
            <a:avLst/>
          </a:prstGeom>
          <a:solidFill>
            <a:schemeClr val="accent1"/>
          </a:solidFill>
          <a:ln>
            <a:noFill/>
          </a:ln>
        </p:spPr>
        <p:txBody>
          <a:bodyPr anchorCtr="0" anchor="ctr" bIns="35100" lIns="67500" spcFirstLastPara="1" rIns="67500" wrap="square" tIns="35100">
            <a:noAutofit/>
          </a:bodyPr>
          <a:lstStyle/>
          <a:p>
            <a:pPr indent="0" lvl="0" marL="0" marR="0" rtl="0" algn="ctr">
              <a:lnSpc>
                <a:spcPct val="9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5" name="Google Shape;15;p14"/>
          <p:cNvSpPr txBox="1"/>
          <p:nvPr>
            <p:ph type="ctrTitle"/>
          </p:nvPr>
        </p:nvSpPr>
        <p:spPr>
          <a:xfrm>
            <a:off x="1025999" y="2092500"/>
            <a:ext cx="5157600" cy="11070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3800"/>
              <a:buFont typeface="Arial"/>
              <a:buNone/>
              <a:defRPr sz="38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6" name="Google Shape;16;p14"/>
          <p:cNvSpPr txBox="1"/>
          <p:nvPr>
            <p:ph idx="1" type="subTitle"/>
          </p:nvPr>
        </p:nvSpPr>
        <p:spPr>
          <a:xfrm>
            <a:off x="1025999" y="3447900"/>
            <a:ext cx="5157600" cy="696300"/>
          </a:xfrm>
          <a:prstGeom prst="rect">
            <a:avLst/>
          </a:prstGeom>
          <a:noFill/>
          <a:ln>
            <a:noFill/>
          </a:ln>
        </p:spPr>
        <p:txBody>
          <a:bodyPr anchorCtr="0" anchor="t" bIns="0" lIns="0" spcFirstLastPara="1" rIns="0" wrap="square" tIns="0">
            <a:noAutofit/>
          </a:bodyPr>
          <a:lstStyle>
            <a:lvl1pPr lvl="0" algn="l">
              <a:lnSpc>
                <a:spcPct val="105000"/>
              </a:lnSpc>
              <a:spcBef>
                <a:spcPts val="0"/>
              </a:spcBef>
              <a:spcAft>
                <a:spcPts val="0"/>
              </a:spcAft>
              <a:buClr>
                <a:schemeClr val="lt1"/>
              </a:buClr>
              <a:buSzPts val="1400"/>
              <a:buNone/>
              <a:defRPr b="1" sz="1400">
                <a:solidFill>
                  <a:schemeClr val="lt1"/>
                </a:solidFill>
              </a:defRPr>
            </a:lvl1pPr>
            <a:lvl2pPr lvl="1" algn="l">
              <a:lnSpc>
                <a:spcPct val="105000"/>
              </a:lnSpc>
              <a:spcBef>
                <a:spcPts val="0"/>
              </a:spcBef>
              <a:spcAft>
                <a:spcPts val="0"/>
              </a:spcAft>
              <a:buClr>
                <a:schemeClr val="lt1"/>
              </a:buClr>
              <a:buSzPts val="1400"/>
              <a:buNone/>
              <a:defRPr b="0" sz="1400">
                <a:solidFill>
                  <a:schemeClr val="lt1"/>
                </a:solidFill>
              </a:defRPr>
            </a:lvl2pPr>
            <a:lvl3pPr lvl="2" algn="ctr">
              <a:lnSpc>
                <a:spcPct val="100000"/>
              </a:lnSpc>
              <a:spcBef>
                <a:spcPts val="0"/>
              </a:spcBef>
              <a:spcAft>
                <a:spcPts val="0"/>
              </a:spcAft>
              <a:buSzPts val="1400"/>
              <a:buNone/>
              <a:defRPr sz="1400"/>
            </a:lvl3pPr>
            <a:lvl4pPr lvl="3" algn="ctr">
              <a:lnSpc>
                <a:spcPct val="100000"/>
              </a:lnSpc>
              <a:spcBef>
                <a:spcPts val="2100"/>
              </a:spcBef>
              <a:spcAft>
                <a:spcPts val="0"/>
              </a:spcAft>
              <a:buSzPts val="1200"/>
              <a:buNone/>
              <a:defRPr sz="1200"/>
            </a:lvl4pPr>
            <a:lvl5pPr lvl="4" algn="ctr">
              <a:lnSpc>
                <a:spcPct val="100000"/>
              </a:lnSpc>
              <a:spcBef>
                <a:spcPts val="600"/>
              </a:spcBef>
              <a:spcAft>
                <a:spcPts val="0"/>
              </a:spcAft>
              <a:buSzPts val="1200"/>
              <a:buNone/>
              <a:defRPr sz="1200"/>
            </a:lvl5pPr>
            <a:lvl6pPr lvl="5" algn="ctr">
              <a:lnSpc>
                <a:spcPct val="90000"/>
              </a:lnSpc>
              <a:spcBef>
                <a:spcPts val="6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pic>
        <p:nvPicPr>
          <p:cNvPr descr="Logo&#10;&#10;Description automatically generated" id="17" name="Google Shape;17;p14"/>
          <p:cNvPicPr preferRelativeResize="0"/>
          <p:nvPr/>
        </p:nvPicPr>
        <p:blipFill rotWithShape="1">
          <a:blip r:embed="rId2">
            <a:alphaModFix/>
          </a:blip>
          <a:srcRect b="0" l="0" r="0" t="0"/>
          <a:stretch/>
        </p:blipFill>
        <p:spPr>
          <a:xfrm>
            <a:off x="1026000" y="432000"/>
            <a:ext cx="2227500" cy="629063"/>
          </a:xfrm>
          <a:prstGeom prst="rect">
            <a:avLst/>
          </a:prstGeom>
          <a:noFill/>
          <a:ln>
            <a:noFill/>
          </a:ln>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Image Left" showMasterSp="0">
  <p:cSld name="Title Slide Image Left">
    <p:spTree>
      <p:nvGrpSpPr>
        <p:cNvPr id="74" name="Shape 74"/>
        <p:cNvGrpSpPr/>
        <p:nvPr/>
      </p:nvGrpSpPr>
      <p:grpSpPr>
        <a:xfrm>
          <a:off x="0" y="0"/>
          <a:ext cx="0" cy="0"/>
          <a:chOff x="0" y="0"/>
          <a:chExt cx="0" cy="0"/>
        </a:xfrm>
      </p:grpSpPr>
      <p:sp>
        <p:nvSpPr>
          <p:cNvPr id="75" name="Google Shape;75;p40"/>
          <p:cNvSpPr/>
          <p:nvPr>
            <p:ph idx="2" type="pic"/>
          </p:nvPr>
        </p:nvSpPr>
        <p:spPr>
          <a:xfrm>
            <a:off x="0" y="0"/>
            <a:ext cx="5184000" cy="5143500"/>
          </a:xfrm>
          <a:prstGeom prst="rect">
            <a:avLst/>
          </a:prstGeom>
          <a:solidFill>
            <a:srgbClr val="D8D8D8"/>
          </a:solidFill>
          <a:ln>
            <a:noFill/>
          </a:ln>
        </p:spPr>
      </p:sp>
      <p:sp>
        <p:nvSpPr>
          <p:cNvPr id="76" name="Google Shape;76;p40"/>
          <p:cNvSpPr txBox="1"/>
          <p:nvPr>
            <p:ph type="ctrTitle"/>
          </p:nvPr>
        </p:nvSpPr>
        <p:spPr>
          <a:xfrm>
            <a:off x="5670000" y="2370600"/>
            <a:ext cx="2958600" cy="13998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3200"/>
              <a:buFont typeface="Arial"/>
              <a:buNone/>
              <a:defRPr sz="32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7" name="Google Shape;77;p40"/>
          <p:cNvSpPr txBox="1"/>
          <p:nvPr>
            <p:ph idx="1" type="subTitle"/>
          </p:nvPr>
        </p:nvSpPr>
        <p:spPr>
          <a:xfrm>
            <a:off x="5670000" y="3871800"/>
            <a:ext cx="2958600" cy="568200"/>
          </a:xfrm>
          <a:prstGeom prst="rect">
            <a:avLst/>
          </a:prstGeom>
          <a:noFill/>
          <a:ln>
            <a:noFill/>
          </a:ln>
        </p:spPr>
        <p:txBody>
          <a:bodyPr anchorCtr="0" anchor="b" bIns="0" lIns="0" spcFirstLastPara="1" rIns="0" wrap="square" tIns="0">
            <a:noAutofit/>
          </a:bodyPr>
          <a:lstStyle>
            <a:lvl1pPr lvl="0" algn="l">
              <a:lnSpc>
                <a:spcPct val="105000"/>
              </a:lnSpc>
              <a:spcBef>
                <a:spcPts val="0"/>
              </a:spcBef>
              <a:spcAft>
                <a:spcPts val="0"/>
              </a:spcAft>
              <a:buClr>
                <a:schemeClr val="dk2"/>
              </a:buClr>
              <a:buSzPts val="1200"/>
              <a:buNone/>
              <a:defRPr b="1" sz="1200"/>
            </a:lvl1pPr>
            <a:lvl2pPr lvl="1" algn="l">
              <a:lnSpc>
                <a:spcPct val="105000"/>
              </a:lnSpc>
              <a:spcBef>
                <a:spcPts val="0"/>
              </a:spcBef>
              <a:spcAft>
                <a:spcPts val="0"/>
              </a:spcAft>
              <a:buClr>
                <a:schemeClr val="dk1"/>
              </a:buClr>
              <a:buSzPts val="1200"/>
              <a:buNone/>
              <a:defRPr b="0" sz="1200">
                <a:solidFill>
                  <a:schemeClr val="dk1"/>
                </a:solidFill>
              </a:defRPr>
            </a:lvl2pPr>
            <a:lvl3pPr lvl="2" algn="ctr">
              <a:lnSpc>
                <a:spcPct val="100000"/>
              </a:lnSpc>
              <a:spcBef>
                <a:spcPts val="0"/>
              </a:spcBef>
              <a:spcAft>
                <a:spcPts val="0"/>
              </a:spcAft>
              <a:buSzPts val="1400"/>
              <a:buNone/>
              <a:defRPr sz="1400"/>
            </a:lvl3pPr>
            <a:lvl4pPr lvl="3" algn="ctr">
              <a:lnSpc>
                <a:spcPct val="100000"/>
              </a:lnSpc>
              <a:spcBef>
                <a:spcPts val="2100"/>
              </a:spcBef>
              <a:spcAft>
                <a:spcPts val="0"/>
              </a:spcAft>
              <a:buSzPts val="1200"/>
              <a:buNone/>
              <a:defRPr sz="1200"/>
            </a:lvl4pPr>
            <a:lvl5pPr lvl="4" algn="ctr">
              <a:lnSpc>
                <a:spcPct val="100000"/>
              </a:lnSpc>
              <a:spcBef>
                <a:spcPts val="600"/>
              </a:spcBef>
              <a:spcAft>
                <a:spcPts val="0"/>
              </a:spcAft>
              <a:buSzPts val="1200"/>
              <a:buNone/>
              <a:defRPr sz="1200"/>
            </a:lvl5pPr>
            <a:lvl6pPr lvl="5" algn="ctr">
              <a:lnSpc>
                <a:spcPct val="90000"/>
              </a:lnSpc>
              <a:spcBef>
                <a:spcPts val="6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pic>
        <p:nvPicPr>
          <p:cNvPr descr="Logo&#10;&#10;Description automatically generated" id="78" name="Google Shape;78;p40"/>
          <p:cNvPicPr preferRelativeResize="0"/>
          <p:nvPr/>
        </p:nvPicPr>
        <p:blipFill rotWithShape="1">
          <a:blip r:embed="rId2">
            <a:alphaModFix/>
          </a:blip>
          <a:srcRect b="0" l="0" r="0" t="0"/>
          <a:stretch/>
        </p:blipFill>
        <p:spPr>
          <a:xfrm>
            <a:off x="5670000" y="540000"/>
            <a:ext cx="2227500" cy="629063"/>
          </a:xfrm>
          <a:prstGeom prst="rect">
            <a:avLst/>
          </a:prstGeom>
          <a:noFill/>
          <a:ln>
            <a:noFill/>
          </a:ln>
        </p:spPr>
      </p:pic>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Large Image">
  <p:cSld name="Content and Large Image">
    <p:spTree>
      <p:nvGrpSpPr>
        <p:cNvPr id="79" name="Shape 79"/>
        <p:cNvGrpSpPr/>
        <p:nvPr/>
      </p:nvGrpSpPr>
      <p:grpSpPr>
        <a:xfrm>
          <a:off x="0" y="0"/>
          <a:ext cx="0" cy="0"/>
          <a:chOff x="0" y="0"/>
          <a:chExt cx="0" cy="0"/>
        </a:xfrm>
      </p:grpSpPr>
      <p:sp>
        <p:nvSpPr>
          <p:cNvPr id="80" name="Google Shape;80;p41"/>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1" name="Google Shape;81;p41"/>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2" name="Google Shape;82;p41"/>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83" name="Google Shape;83;p41"/>
          <p:cNvSpPr txBox="1"/>
          <p:nvPr>
            <p:ph idx="1" type="body"/>
          </p:nvPr>
        </p:nvSpPr>
        <p:spPr>
          <a:xfrm>
            <a:off x="540545" y="972741"/>
            <a:ext cx="2934900" cy="34623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400"/>
              <a:buNone/>
              <a:defRPr/>
            </a:lvl1pPr>
            <a:lvl2pPr indent="-228600" lvl="1" marL="914400" algn="l">
              <a:lnSpc>
                <a:spcPct val="90000"/>
              </a:lnSpc>
              <a:spcBef>
                <a:spcPts val="1300"/>
              </a:spcBef>
              <a:spcAft>
                <a:spcPts val="0"/>
              </a:spcAft>
              <a:buClr>
                <a:schemeClr val="accent3"/>
              </a:buClr>
              <a:buSzPts val="1400"/>
              <a:buNone/>
              <a:defRPr/>
            </a:lvl2pPr>
            <a:lvl3pPr indent="-228600" lvl="2" marL="1371600" algn="l">
              <a:lnSpc>
                <a:spcPct val="100000"/>
              </a:lnSpc>
              <a:spcBef>
                <a:spcPts val="400"/>
              </a:spcBef>
              <a:spcAft>
                <a:spcPts val="0"/>
              </a:spcAft>
              <a:buSzPts val="1400"/>
              <a:buNone/>
              <a:defRPr/>
            </a:lvl3pPr>
            <a:lvl4pPr indent="-317500" lvl="3" marL="1828800" algn="l">
              <a:lnSpc>
                <a:spcPct val="100000"/>
              </a:lnSpc>
              <a:spcBef>
                <a:spcPts val="2100"/>
              </a:spcBef>
              <a:spcAft>
                <a:spcPts val="0"/>
              </a:spcAft>
              <a:buSzPts val="1400"/>
              <a:buChar char="•"/>
              <a:defRPr/>
            </a:lvl4pPr>
            <a:lvl5pPr indent="-317500" lvl="4" marL="2286000" algn="l">
              <a:lnSpc>
                <a:spcPct val="100000"/>
              </a:lnSpc>
              <a:spcBef>
                <a:spcPts val="600"/>
              </a:spcBef>
              <a:spcAft>
                <a:spcPts val="0"/>
              </a:spcAft>
              <a:buSzPts val="1400"/>
              <a:buChar char="•"/>
              <a:defRPr/>
            </a:lvl5pPr>
            <a:lvl6pPr indent="-317500" lvl="5" marL="2743200" algn="l">
              <a:lnSpc>
                <a:spcPct val="90000"/>
              </a:lnSpc>
              <a:spcBef>
                <a:spcPts val="6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4" name="Google Shape;84;p41"/>
          <p:cNvSpPr txBox="1"/>
          <p:nvPr>
            <p:ph type="title"/>
          </p:nvPr>
        </p:nvSpPr>
        <p:spPr>
          <a:xfrm>
            <a:off x="540545" y="541735"/>
            <a:ext cx="2934900" cy="4311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5" name="Google Shape;85;p41"/>
          <p:cNvSpPr/>
          <p:nvPr>
            <p:ph idx="2" type="pic"/>
          </p:nvPr>
        </p:nvSpPr>
        <p:spPr>
          <a:xfrm>
            <a:off x="4000500" y="0"/>
            <a:ext cx="5143500" cy="5143500"/>
          </a:xfrm>
          <a:prstGeom prst="rect">
            <a:avLst/>
          </a:prstGeom>
          <a:solidFill>
            <a:srgbClr val="D8D8D8"/>
          </a:solidFill>
          <a:ln>
            <a:noFill/>
          </a:ln>
        </p:spPr>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
  <p:cSld name="Three Column">
    <p:bg>
      <p:bgPr>
        <a:solidFill>
          <a:schemeClr val="accent1"/>
        </a:solidFill>
      </p:bgPr>
    </p:bg>
    <p:spTree>
      <p:nvGrpSpPr>
        <p:cNvPr id="86" name="Shape 86"/>
        <p:cNvGrpSpPr/>
        <p:nvPr/>
      </p:nvGrpSpPr>
      <p:grpSpPr>
        <a:xfrm>
          <a:off x="0" y="0"/>
          <a:ext cx="0" cy="0"/>
          <a:chOff x="0" y="0"/>
          <a:chExt cx="0" cy="0"/>
        </a:xfrm>
      </p:grpSpPr>
      <p:sp>
        <p:nvSpPr>
          <p:cNvPr id="87" name="Google Shape;87;p42"/>
          <p:cNvSpPr/>
          <p:nvPr/>
        </p:nvSpPr>
        <p:spPr>
          <a:xfrm>
            <a:off x="0" y="0"/>
            <a:ext cx="9144000" cy="1736100"/>
          </a:xfrm>
          <a:prstGeom prst="rect">
            <a:avLst/>
          </a:prstGeom>
          <a:solidFill>
            <a:schemeClr val="lt1"/>
          </a:solidFill>
          <a:ln>
            <a:noFill/>
          </a:ln>
        </p:spPr>
        <p:txBody>
          <a:bodyPr anchorCtr="0" anchor="ctr" bIns="35100" lIns="67500" spcFirstLastPara="1" rIns="67500" wrap="square" tIns="35100">
            <a:noAutofit/>
          </a:bodyPr>
          <a:lstStyle/>
          <a:p>
            <a:pPr indent="0" lvl="0" marL="0" marR="0" rtl="0" algn="ctr">
              <a:lnSpc>
                <a:spcPct val="9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8" name="Google Shape;88;p42"/>
          <p:cNvSpPr txBox="1"/>
          <p:nvPr>
            <p:ph type="title"/>
          </p:nvPr>
        </p:nvSpPr>
        <p:spPr>
          <a:xfrm>
            <a:off x="540545" y="541735"/>
            <a:ext cx="8062800" cy="4311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9" name="Google Shape;89;p42"/>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100"/>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0" name="Google Shape;90;p42"/>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100"/>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1" name="Google Shape;91;p42"/>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92" name="Google Shape;92;p42"/>
          <p:cNvSpPr txBox="1"/>
          <p:nvPr>
            <p:ph idx="1" type="body"/>
          </p:nvPr>
        </p:nvSpPr>
        <p:spPr>
          <a:xfrm>
            <a:off x="540544" y="972741"/>
            <a:ext cx="5011200" cy="438000"/>
          </a:xfrm>
          <a:prstGeom prst="rect">
            <a:avLst/>
          </a:prstGeom>
          <a:noFill/>
          <a:ln>
            <a:noFill/>
          </a:ln>
        </p:spPr>
        <p:txBody>
          <a:bodyPr anchorCtr="0" anchor="t" bIns="0" lIns="0" spcFirstLastPara="1" rIns="0" wrap="square" tIns="0">
            <a:noAutofit/>
          </a:bodyPr>
          <a:lstStyle>
            <a:lvl1pPr indent="-228600" lvl="0" marL="457200" algn="l">
              <a:lnSpc>
                <a:spcPct val="105000"/>
              </a:lnSpc>
              <a:spcBef>
                <a:spcPts val="0"/>
              </a:spcBef>
              <a:spcAft>
                <a:spcPts val="0"/>
              </a:spcAft>
              <a:buClr>
                <a:schemeClr val="dk2"/>
              </a:buClr>
              <a:buSzPts val="1400"/>
              <a:buNone/>
              <a:defRPr sz="1400">
                <a:solidFill>
                  <a:schemeClr val="dk2"/>
                </a:solidFill>
              </a:defRPr>
            </a:lvl1pPr>
            <a:lvl2pPr indent="-228600" lvl="1" marL="914400" algn="l">
              <a:lnSpc>
                <a:spcPct val="90000"/>
              </a:lnSpc>
              <a:spcBef>
                <a:spcPts val="0"/>
              </a:spcBef>
              <a:spcAft>
                <a:spcPts val="0"/>
              </a:spcAft>
              <a:buClr>
                <a:schemeClr val="accent3"/>
              </a:buClr>
              <a:buSzPts val="1400"/>
              <a:buNone/>
              <a:defRPr/>
            </a:lvl2pPr>
            <a:lvl3pPr indent="-228600" lvl="2" marL="1371600" algn="l">
              <a:lnSpc>
                <a:spcPct val="100000"/>
              </a:lnSpc>
              <a:spcBef>
                <a:spcPts val="400"/>
              </a:spcBef>
              <a:spcAft>
                <a:spcPts val="0"/>
              </a:spcAft>
              <a:buSzPts val="1400"/>
              <a:buNone/>
              <a:defRPr/>
            </a:lvl3pPr>
            <a:lvl4pPr indent="-317500" lvl="3" marL="1828800" algn="l">
              <a:lnSpc>
                <a:spcPct val="100000"/>
              </a:lnSpc>
              <a:spcBef>
                <a:spcPts val="2100"/>
              </a:spcBef>
              <a:spcAft>
                <a:spcPts val="0"/>
              </a:spcAft>
              <a:buSzPts val="1400"/>
              <a:buChar char="•"/>
              <a:defRPr/>
            </a:lvl4pPr>
            <a:lvl5pPr indent="-317500" lvl="4" marL="2286000" algn="l">
              <a:lnSpc>
                <a:spcPct val="100000"/>
              </a:lnSpc>
              <a:spcBef>
                <a:spcPts val="600"/>
              </a:spcBef>
              <a:spcAft>
                <a:spcPts val="0"/>
              </a:spcAft>
              <a:buSzPts val="1400"/>
              <a:buChar char="•"/>
              <a:defRPr/>
            </a:lvl5pPr>
            <a:lvl6pPr indent="-317500" lvl="5" marL="2743200" algn="l">
              <a:lnSpc>
                <a:spcPct val="90000"/>
              </a:lnSpc>
              <a:spcBef>
                <a:spcPts val="6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3" name="Google Shape;93;p42"/>
          <p:cNvSpPr txBox="1"/>
          <p:nvPr>
            <p:ph idx="2" type="body"/>
          </p:nvPr>
        </p:nvSpPr>
        <p:spPr>
          <a:xfrm>
            <a:off x="540543" y="2046600"/>
            <a:ext cx="2598000" cy="23883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100"/>
              <a:buNone/>
              <a:defRPr sz="1100">
                <a:solidFill>
                  <a:schemeClr val="lt1"/>
                </a:solidFill>
              </a:defRPr>
            </a:lvl1pPr>
            <a:lvl2pPr indent="-228600" lvl="1" marL="914400" algn="l">
              <a:lnSpc>
                <a:spcPct val="100000"/>
              </a:lnSpc>
              <a:spcBef>
                <a:spcPts val="0"/>
              </a:spcBef>
              <a:spcAft>
                <a:spcPts val="0"/>
              </a:spcAft>
              <a:buClr>
                <a:schemeClr val="lt1"/>
              </a:buClr>
              <a:buSzPts val="1500"/>
              <a:buNone/>
              <a:defRPr sz="1500">
                <a:solidFill>
                  <a:schemeClr val="lt1"/>
                </a:solidFill>
              </a:defRPr>
            </a:lvl2pPr>
            <a:lvl3pPr indent="-228600" lvl="2" marL="1371600" algn="l">
              <a:lnSpc>
                <a:spcPct val="100000"/>
              </a:lnSpc>
              <a:spcBef>
                <a:spcPts val="400"/>
              </a:spcBef>
              <a:spcAft>
                <a:spcPts val="0"/>
              </a:spcAft>
              <a:buSzPts val="1400"/>
              <a:buNone/>
              <a:defRPr>
                <a:solidFill>
                  <a:schemeClr val="lt1"/>
                </a:solidFill>
              </a:defRPr>
            </a:lvl3pPr>
            <a:lvl4pPr indent="-298450" lvl="3" marL="1828800" algn="l">
              <a:lnSpc>
                <a:spcPct val="100000"/>
              </a:lnSpc>
              <a:spcBef>
                <a:spcPts val="0"/>
              </a:spcBef>
              <a:spcAft>
                <a:spcPts val="0"/>
              </a:spcAft>
              <a:buSzPts val="1100"/>
              <a:buChar char="•"/>
              <a:defRPr sz="1100">
                <a:solidFill>
                  <a:schemeClr val="lt1"/>
                </a:solidFill>
              </a:defRPr>
            </a:lvl4pPr>
            <a:lvl5pPr indent="-298450" lvl="4" marL="2286000" algn="l">
              <a:lnSpc>
                <a:spcPct val="100000"/>
              </a:lnSpc>
              <a:spcBef>
                <a:spcPts val="0"/>
              </a:spcBef>
              <a:spcAft>
                <a:spcPts val="0"/>
              </a:spcAft>
              <a:buSzPts val="1100"/>
              <a:buChar char="•"/>
              <a:defRPr sz="1100">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4" name="Google Shape;94;p42"/>
          <p:cNvSpPr txBox="1"/>
          <p:nvPr>
            <p:ph idx="3" type="body"/>
          </p:nvPr>
        </p:nvSpPr>
        <p:spPr>
          <a:xfrm>
            <a:off x="3272399" y="2046600"/>
            <a:ext cx="2598000" cy="23883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100"/>
              <a:buNone/>
              <a:defRPr sz="1100">
                <a:solidFill>
                  <a:schemeClr val="lt1"/>
                </a:solidFill>
              </a:defRPr>
            </a:lvl1pPr>
            <a:lvl2pPr indent="-228600" lvl="1" marL="914400" algn="l">
              <a:lnSpc>
                <a:spcPct val="100000"/>
              </a:lnSpc>
              <a:spcBef>
                <a:spcPts val="0"/>
              </a:spcBef>
              <a:spcAft>
                <a:spcPts val="0"/>
              </a:spcAft>
              <a:buClr>
                <a:schemeClr val="lt1"/>
              </a:buClr>
              <a:buSzPts val="1500"/>
              <a:buNone/>
              <a:defRPr sz="1500">
                <a:solidFill>
                  <a:schemeClr val="lt1"/>
                </a:solidFill>
              </a:defRPr>
            </a:lvl2pPr>
            <a:lvl3pPr indent="-228600" lvl="2" marL="1371600" algn="l">
              <a:lnSpc>
                <a:spcPct val="100000"/>
              </a:lnSpc>
              <a:spcBef>
                <a:spcPts val="400"/>
              </a:spcBef>
              <a:spcAft>
                <a:spcPts val="0"/>
              </a:spcAft>
              <a:buSzPts val="1400"/>
              <a:buNone/>
              <a:defRPr>
                <a:solidFill>
                  <a:schemeClr val="lt1"/>
                </a:solidFill>
              </a:defRPr>
            </a:lvl3pPr>
            <a:lvl4pPr indent="-298450" lvl="3" marL="1828800" algn="l">
              <a:lnSpc>
                <a:spcPct val="100000"/>
              </a:lnSpc>
              <a:spcBef>
                <a:spcPts val="0"/>
              </a:spcBef>
              <a:spcAft>
                <a:spcPts val="0"/>
              </a:spcAft>
              <a:buSzPts val="1100"/>
              <a:buChar char="•"/>
              <a:defRPr sz="1100">
                <a:solidFill>
                  <a:schemeClr val="lt1"/>
                </a:solidFill>
              </a:defRPr>
            </a:lvl4pPr>
            <a:lvl5pPr indent="-298450" lvl="4" marL="2286000" algn="l">
              <a:lnSpc>
                <a:spcPct val="100000"/>
              </a:lnSpc>
              <a:spcBef>
                <a:spcPts val="0"/>
              </a:spcBef>
              <a:spcAft>
                <a:spcPts val="0"/>
              </a:spcAft>
              <a:buSzPts val="1100"/>
              <a:buChar char="•"/>
              <a:defRPr sz="1100">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5" name="Google Shape;95;p42"/>
          <p:cNvSpPr txBox="1"/>
          <p:nvPr>
            <p:ph idx="4" type="body"/>
          </p:nvPr>
        </p:nvSpPr>
        <p:spPr>
          <a:xfrm>
            <a:off x="6004255" y="2046600"/>
            <a:ext cx="2598000" cy="23883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100"/>
              <a:buNone/>
              <a:defRPr sz="1100">
                <a:solidFill>
                  <a:schemeClr val="lt1"/>
                </a:solidFill>
              </a:defRPr>
            </a:lvl1pPr>
            <a:lvl2pPr indent="-228600" lvl="1" marL="914400" algn="l">
              <a:lnSpc>
                <a:spcPct val="100000"/>
              </a:lnSpc>
              <a:spcBef>
                <a:spcPts val="0"/>
              </a:spcBef>
              <a:spcAft>
                <a:spcPts val="0"/>
              </a:spcAft>
              <a:buClr>
                <a:schemeClr val="lt1"/>
              </a:buClr>
              <a:buSzPts val="1500"/>
              <a:buNone/>
              <a:defRPr sz="1500">
                <a:solidFill>
                  <a:schemeClr val="lt1"/>
                </a:solidFill>
              </a:defRPr>
            </a:lvl2pPr>
            <a:lvl3pPr indent="-228600" lvl="2" marL="1371600" algn="l">
              <a:lnSpc>
                <a:spcPct val="100000"/>
              </a:lnSpc>
              <a:spcBef>
                <a:spcPts val="400"/>
              </a:spcBef>
              <a:spcAft>
                <a:spcPts val="0"/>
              </a:spcAft>
              <a:buSzPts val="1400"/>
              <a:buNone/>
              <a:defRPr>
                <a:solidFill>
                  <a:schemeClr val="lt1"/>
                </a:solidFill>
              </a:defRPr>
            </a:lvl3pPr>
            <a:lvl4pPr indent="-298450" lvl="3" marL="1828800" algn="l">
              <a:lnSpc>
                <a:spcPct val="100000"/>
              </a:lnSpc>
              <a:spcBef>
                <a:spcPts val="0"/>
              </a:spcBef>
              <a:spcAft>
                <a:spcPts val="0"/>
              </a:spcAft>
              <a:buSzPts val="1100"/>
              <a:buChar char="•"/>
              <a:defRPr sz="1100">
                <a:solidFill>
                  <a:schemeClr val="lt1"/>
                </a:solidFill>
              </a:defRPr>
            </a:lvl4pPr>
            <a:lvl5pPr indent="-298450" lvl="4" marL="2286000" algn="l">
              <a:lnSpc>
                <a:spcPct val="100000"/>
              </a:lnSpc>
              <a:spcBef>
                <a:spcPts val="0"/>
              </a:spcBef>
              <a:spcAft>
                <a:spcPts val="0"/>
              </a:spcAft>
              <a:buSzPts val="1100"/>
              <a:buChar char="•"/>
              <a:defRPr sz="1100">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cxnSp>
        <p:nvCxnSpPr>
          <p:cNvPr id="96" name="Google Shape;96;p42"/>
          <p:cNvCxnSpPr/>
          <p:nvPr/>
        </p:nvCxnSpPr>
        <p:spPr>
          <a:xfrm>
            <a:off x="1324800" y="4771287"/>
            <a:ext cx="7819200"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Image">
  <p:cSld name="Section Header Image">
    <p:bg>
      <p:bgPr>
        <a:solidFill>
          <a:schemeClr val="lt1"/>
        </a:solidFill>
      </p:bgPr>
    </p:bg>
    <p:spTree>
      <p:nvGrpSpPr>
        <p:cNvPr id="97" name="Shape 97"/>
        <p:cNvGrpSpPr/>
        <p:nvPr/>
      </p:nvGrpSpPr>
      <p:grpSpPr>
        <a:xfrm>
          <a:off x="0" y="0"/>
          <a:ext cx="0" cy="0"/>
          <a:chOff x="0" y="0"/>
          <a:chExt cx="0" cy="0"/>
        </a:xfrm>
      </p:grpSpPr>
      <p:sp>
        <p:nvSpPr>
          <p:cNvPr id="98" name="Google Shape;98;p43"/>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99" name="Google Shape;99;p43"/>
          <p:cNvSpPr/>
          <p:nvPr>
            <p:ph idx="2" type="pic"/>
          </p:nvPr>
        </p:nvSpPr>
        <p:spPr>
          <a:xfrm>
            <a:off x="4000500" y="0"/>
            <a:ext cx="5143500" cy="5143500"/>
          </a:xfrm>
          <a:prstGeom prst="rect">
            <a:avLst/>
          </a:prstGeom>
          <a:solidFill>
            <a:srgbClr val="D8D8D8"/>
          </a:solidFill>
          <a:ln>
            <a:noFill/>
          </a:ln>
        </p:spPr>
      </p:sp>
      <p:sp>
        <p:nvSpPr>
          <p:cNvPr id="100" name="Google Shape;100;p43"/>
          <p:cNvSpPr txBox="1"/>
          <p:nvPr>
            <p:ph type="title"/>
          </p:nvPr>
        </p:nvSpPr>
        <p:spPr>
          <a:xfrm>
            <a:off x="540544" y="972741"/>
            <a:ext cx="3126900" cy="28902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accent1"/>
              </a:buClr>
              <a:buSzPts val="3700"/>
              <a:buFont typeface="Arial"/>
              <a:buNone/>
              <a:defRPr sz="3700">
                <a:solidFill>
                  <a:schemeClr val="accen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bg>
      <p:bgPr>
        <a:solidFill>
          <a:schemeClr val="accent1"/>
        </a:solidFill>
      </p:bgPr>
    </p:bg>
    <p:spTree>
      <p:nvGrpSpPr>
        <p:cNvPr id="101" name="Shape 101"/>
        <p:cNvGrpSpPr/>
        <p:nvPr/>
      </p:nvGrpSpPr>
      <p:grpSpPr>
        <a:xfrm>
          <a:off x="0" y="0"/>
          <a:ext cx="0" cy="0"/>
          <a:chOff x="0" y="0"/>
          <a:chExt cx="0" cy="0"/>
        </a:xfrm>
      </p:grpSpPr>
      <p:sp>
        <p:nvSpPr>
          <p:cNvPr id="102" name="Google Shape;102;p44"/>
          <p:cNvSpPr txBox="1"/>
          <p:nvPr>
            <p:ph type="title"/>
          </p:nvPr>
        </p:nvSpPr>
        <p:spPr>
          <a:xfrm>
            <a:off x="540544" y="972741"/>
            <a:ext cx="4616700" cy="28902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lt1"/>
              </a:buClr>
              <a:buSzPts val="3700"/>
              <a:buFont typeface="Arial"/>
              <a:buNone/>
              <a:defRPr sz="37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3" name="Google Shape;103;p44"/>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cxnSp>
        <p:nvCxnSpPr>
          <p:cNvPr id="104" name="Google Shape;104;p44"/>
          <p:cNvCxnSpPr/>
          <p:nvPr/>
        </p:nvCxnSpPr>
        <p:spPr>
          <a:xfrm>
            <a:off x="1324800" y="4771287"/>
            <a:ext cx="7819200"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Quote Slide">
    <p:bg>
      <p:bgPr>
        <a:solidFill>
          <a:schemeClr val="accent1"/>
        </a:solidFill>
      </p:bgPr>
    </p:bg>
    <p:spTree>
      <p:nvGrpSpPr>
        <p:cNvPr id="105" name="Shape 105"/>
        <p:cNvGrpSpPr/>
        <p:nvPr/>
      </p:nvGrpSpPr>
      <p:grpSpPr>
        <a:xfrm>
          <a:off x="0" y="0"/>
          <a:ext cx="0" cy="0"/>
          <a:chOff x="0" y="0"/>
          <a:chExt cx="0" cy="0"/>
        </a:xfrm>
      </p:grpSpPr>
      <p:sp>
        <p:nvSpPr>
          <p:cNvPr id="106" name="Google Shape;106;p45"/>
          <p:cNvSpPr txBox="1"/>
          <p:nvPr>
            <p:ph type="title"/>
          </p:nvPr>
        </p:nvSpPr>
        <p:spPr>
          <a:xfrm>
            <a:off x="540544" y="1412100"/>
            <a:ext cx="5805000" cy="21204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lt1"/>
              </a:buClr>
              <a:buSzPts val="2700"/>
              <a:buFont typeface="Arial"/>
              <a:buNone/>
              <a:defRPr sz="27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7" name="Google Shape;107;p45"/>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100"/>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8" name="Google Shape;108;p45"/>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100"/>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9" name="Google Shape;109;p45"/>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10" name="Google Shape;110;p45"/>
          <p:cNvSpPr txBox="1"/>
          <p:nvPr>
            <p:ph idx="1" type="body"/>
          </p:nvPr>
        </p:nvSpPr>
        <p:spPr>
          <a:xfrm>
            <a:off x="540544" y="3798900"/>
            <a:ext cx="5805000" cy="335700"/>
          </a:xfrm>
          <a:prstGeom prst="rect">
            <a:avLst/>
          </a:prstGeom>
          <a:noFill/>
          <a:ln>
            <a:noFill/>
          </a:ln>
        </p:spPr>
        <p:txBody>
          <a:bodyPr anchorCtr="0" anchor="t" bIns="0" lIns="0" spcFirstLastPara="1" rIns="0" wrap="square" tIns="0">
            <a:noAutofit/>
          </a:bodyPr>
          <a:lstStyle>
            <a:lvl1pPr indent="-317500" lvl="0" marL="457200" algn="l">
              <a:lnSpc>
                <a:spcPct val="100000"/>
              </a:lnSpc>
              <a:spcBef>
                <a:spcPts val="0"/>
              </a:spcBef>
              <a:spcAft>
                <a:spcPts val="0"/>
              </a:spcAft>
              <a:buClr>
                <a:schemeClr val="lt1"/>
              </a:buClr>
              <a:buSzPts val="1400"/>
              <a:buFont typeface="Arial"/>
              <a:buChar char="–"/>
              <a:defRPr sz="1400">
                <a:solidFill>
                  <a:schemeClr val="lt1"/>
                </a:solidFill>
              </a:defRPr>
            </a:lvl1pPr>
            <a:lvl2pPr indent="-228600" lvl="1" marL="914400" algn="l">
              <a:lnSpc>
                <a:spcPct val="90000"/>
              </a:lnSpc>
              <a:spcBef>
                <a:spcPts val="0"/>
              </a:spcBef>
              <a:spcAft>
                <a:spcPts val="0"/>
              </a:spcAft>
              <a:buClr>
                <a:schemeClr val="accent3"/>
              </a:buClr>
              <a:buSzPts val="1400"/>
              <a:buNone/>
              <a:defRPr sz="1400"/>
            </a:lvl2pPr>
            <a:lvl3pPr indent="-228600" lvl="2" marL="1371600" algn="l">
              <a:lnSpc>
                <a:spcPct val="100000"/>
              </a:lnSpc>
              <a:spcBef>
                <a:spcPts val="400"/>
              </a:spcBef>
              <a:spcAft>
                <a:spcPts val="0"/>
              </a:spcAft>
              <a:buSzPts val="1400"/>
              <a:buNone/>
              <a:defRPr sz="1400"/>
            </a:lvl3pPr>
            <a:lvl4pPr indent="-317500" lvl="3" marL="1828800" algn="l">
              <a:lnSpc>
                <a:spcPct val="100000"/>
              </a:lnSpc>
              <a:spcBef>
                <a:spcPts val="2100"/>
              </a:spcBef>
              <a:spcAft>
                <a:spcPts val="0"/>
              </a:spcAft>
              <a:buSzPts val="1400"/>
              <a:buChar char="•"/>
              <a:defRPr sz="1400"/>
            </a:lvl4pPr>
            <a:lvl5pPr indent="-317500" lvl="4" marL="2286000" algn="l">
              <a:lnSpc>
                <a:spcPct val="100000"/>
              </a:lnSpc>
              <a:spcBef>
                <a:spcPts val="600"/>
              </a:spcBef>
              <a:spcAft>
                <a:spcPts val="0"/>
              </a:spcAft>
              <a:buSzPts val="1400"/>
              <a:buChar char="•"/>
              <a:defRPr sz="1400"/>
            </a:lvl5pPr>
            <a:lvl6pPr indent="-317500" lvl="5" marL="2743200" algn="l">
              <a:lnSpc>
                <a:spcPct val="90000"/>
              </a:lnSpc>
              <a:spcBef>
                <a:spcPts val="6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cxnSp>
        <p:nvCxnSpPr>
          <p:cNvPr id="111" name="Google Shape;111;p45"/>
          <p:cNvCxnSpPr/>
          <p:nvPr/>
        </p:nvCxnSpPr>
        <p:spPr>
          <a:xfrm>
            <a:off x="1324800" y="4771287"/>
            <a:ext cx="7819200"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2" name="Shape 112"/>
        <p:cNvGrpSpPr/>
        <p:nvPr/>
      </p:nvGrpSpPr>
      <p:grpSpPr>
        <a:xfrm>
          <a:off x="0" y="0"/>
          <a:ext cx="0" cy="0"/>
          <a:chOff x="0" y="0"/>
          <a:chExt cx="0" cy="0"/>
        </a:xfrm>
      </p:grpSpPr>
      <p:sp>
        <p:nvSpPr>
          <p:cNvPr id="113" name="Google Shape;113;p46"/>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4" name="Google Shape;114;p46"/>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5" name="Google Shape;115;p46"/>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Image 1">
  <p:cSld name="1_Content and Image">
    <p:spTree>
      <p:nvGrpSpPr>
        <p:cNvPr id="116" name="Shape 116"/>
        <p:cNvGrpSpPr/>
        <p:nvPr/>
      </p:nvGrpSpPr>
      <p:grpSpPr>
        <a:xfrm>
          <a:off x="0" y="0"/>
          <a:ext cx="0" cy="0"/>
          <a:chOff x="0" y="0"/>
          <a:chExt cx="0" cy="0"/>
        </a:xfrm>
      </p:grpSpPr>
      <p:sp>
        <p:nvSpPr>
          <p:cNvPr id="117" name="Google Shape;117;p47"/>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Clr>
                <a:schemeClr val="dk1"/>
              </a:buClr>
              <a:buSzPts val="1100"/>
              <a:buFont typeface="Arial"/>
              <a:buNone/>
              <a:defRPr/>
            </a:lvl1pPr>
            <a:lvl2pPr lvl="1" algn="l">
              <a:lnSpc>
                <a:spcPct val="100000"/>
              </a:lnSpc>
              <a:spcBef>
                <a:spcPts val="0"/>
              </a:spcBef>
              <a:spcAft>
                <a:spcPts val="0"/>
              </a:spcAft>
              <a:buClr>
                <a:schemeClr val="dk1"/>
              </a:buClr>
              <a:buSzPts val="1100"/>
              <a:buFont typeface="Arial"/>
              <a:buNone/>
              <a:defRPr/>
            </a:lvl2pPr>
            <a:lvl3pPr lvl="2" algn="l">
              <a:lnSpc>
                <a:spcPct val="100000"/>
              </a:lnSpc>
              <a:spcBef>
                <a:spcPts val="0"/>
              </a:spcBef>
              <a:spcAft>
                <a:spcPts val="0"/>
              </a:spcAft>
              <a:buClr>
                <a:schemeClr val="dk1"/>
              </a:buClr>
              <a:buSzPts val="1100"/>
              <a:buFont typeface="Arial"/>
              <a:buNone/>
              <a:defRPr/>
            </a:lvl3pPr>
            <a:lvl4pPr lvl="3" algn="l">
              <a:lnSpc>
                <a:spcPct val="100000"/>
              </a:lnSpc>
              <a:spcBef>
                <a:spcPts val="0"/>
              </a:spcBef>
              <a:spcAft>
                <a:spcPts val="0"/>
              </a:spcAft>
              <a:buClr>
                <a:schemeClr val="dk1"/>
              </a:buClr>
              <a:buSzPts val="1100"/>
              <a:buFont typeface="Arial"/>
              <a:buNone/>
              <a:defRPr/>
            </a:lvl4pPr>
            <a:lvl5pPr lvl="4" algn="l">
              <a:lnSpc>
                <a:spcPct val="100000"/>
              </a:lnSpc>
              <a:spcBef>
                <a:spcPts val="0"/>
              </a:spcBef>
              <a:spcAft>
                <a:spcPts val="0"/>
              </a:spcAft>
              <a:buClr>
                <a:schemeClr val="dk1"/>
              </a:buClr>
              <a:buSzPts val="1100"/>
              <a:buFont typeface="Arial"/>
              <a:buNone/>
              <a:defRPr/>
            </a:lvl5pPr>
            <a:lvl6pPr lvl="5" algn="l">
              <a:lnSpc>
                <a:spcPct val="100000"/>
              </a:lnSpc>
              <a:spcBef>
                <a:spcPts val="0"/>
              </a:spcBef>
              <a:spcAft>
                <a:spcPts val="0"/>
              </a:spcAft>
              <a:buClr>
                <a:schemeClr val="dk1"/>
              </a:buClr>
              <a:buSzPts val="1100"/>
              <a:buFont typeface="Arial"/>
              <a:buNone/>
              <a:defRPr/>
            </a:lvl6pPr>
            <a:lvl7pPr lvl="6" algn="l">
              <a:lnSpc>
                <a:spcPct val="100000"/>
              </a:lnSpc>
              <a:spcBef>
                <a:spcPts val="0"/>
              </a:spcBef>
              <a:spcAft>
                <a:spcPts val="0"/>
              </a:spcAft>
              <a:buClr>
                <a:schemeClr val="dk1"/>
              </a:buClr>
              <a:buSzPts val="1100"/>
              <a:buFont typeface="Arial"/>
              <a:buNone/>
              <a:defRPr/>
            </a:lvl7pPr>
            <a:lvl8pPr lvl="7" algn="l">
              <a:lnSpc>
                <a:spcPct val="100000"/>
              </a:lnSpc>
              <a:spcBef>
                <a:spcPts val="0"/>
              </a:spcBef>
              <a:spcAft>
                <a:spcPts val="0"/>
              </a:spcAft>
              <a:buClr>
                <a:schemeClr val="dk1"/>
              </a:buClr>
              <a:buSzPts val="1100"/>
              <a:buFont typeface="Arial"/>
              <a:buNone/>
              <a:defRPr/>
            </a:lvl8pPr>
            <a:lvl9pPr lvl="8" algn="l">
              <a:lnSpc>
                <a:spcPct val="100000"/>
              </a:lnSpc>
              <a:spcBef>
                <a:spcPts val="0"/>
              </a:spcBef>
              <a:spcAft>
                <a:spcPts val="0"/>
              </a:spcAft>
              <a:buClr>
                <a:schemeClr val="dk1"/>
              </a:buClr>
              <a:buSzPts val="1100"/>
              <a:buFont typeface="Arial"/>
              <a:buNone/>
              <a:defRPr/>
            </a:lvl9pPr>
          </a:lstStyle>
          <a:p/>
        </p:txBody>
      </p:sp>
      <p:sp>
        <p:nvSpPr>
          <p:cNvPr id="118" name="Google Shape;118;p47"/>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1100"/>
              <a:buFont typeface="Arial"/>
              <a:buNone/>
              <a:defRPr/>
            </a:lvl1pPr>
            <a:lvl2pPr lvl="1" algn="l">
              <a:lnSpc>
                <a:spcPct val="100000"/>
              </a:lnSpc>
              <a:spcBef>
                <a:spcPts val="0"/>
              </a:spcBef>
              <a:spcAft>
                <a:spcPts val="0"/>
              </a:spcAft>
              <a:buClr>
                <a:schemeClr val="dk1"/>
              </a:buClr>
              <a:buSzPts val="1100"/>
              <a:buFont typeface="Arial"/>
              <a:buNone/>
              <a:defRPr/>
            </a:lvl2pPr>
            <a:lvl3pPr lvl="2" algn="l">
              <a:lnSpc>
                <a:spcPct val="100000"/>
              </a:lnSpc>
              <a:spcBef>
                <a:spcPts val="0"/>
              </a:spcBef>
              <a:spcAft>
                <a:spcPts val="0"/>
              </a:spcAft>
              <a:buClr>
                <a:schemeClr val="dk1"/>
              </a:buClr>
              <a:buSzPts val="1100"/>
              <a:buFont typeface="Arial"/>
              <a:buNone/>
              <a:defRPr/>
            </a:lvl3pPr>
            <a:lvl4pPr lvl="3" algn="l">
              <a:lnSpc>
                <a:spcPct val="100000"/>
              </a:lnSpc>
              <a:spcBef>
                <a:spcPts val="0"/>
              </a:spcBef>
              <a:spcAft>
                <a:spcPts val="0"/>
              </a:spcAft>
              <a:buClr>
                <a:schemeClr val="dk1"/>
              </a:buClr>
              <a:buSzPts val="1100"/>
              <a:buFont typeface="Arial"/>
              <a:buNone/>
              <a:defRPr/>
            </a:lvl4pPr>
            <a:lvl5pPr lvl="4" algn="l">
              <a:lnSpc>
                <a:spcPct val="100000"/>
              </a:lnSpc>
              <a:spcBef>
                <a:spcPts val="0"/>
              </a:spcBef>
              <a:spcAft>
                <a:spcPts val="0"/>
              </a:spcAft>
              <a:buClr>
                <a:schemeClr val="dk1"/>
              </a:buClr>
              <a:buSzPts val="1100"/>
              <a:buFont typeface="Arial"/>
              <a:buNone/>
              <a:defRPr/>
            </a:lvl5pPr>
            <a:lvl6pPr lvl="5" algn="l">
              <a:lnSpc>
                <a:spcPct val="100000"/>
              </a:lnSpc>
              <a:spcBef>
                <a:spcPts val="0"/>
              </a:spcBef>
              <a:spcAft>
                <a:spcPts val="0"/>
              </a:spcAft>
              <a:buClr>
                <a:schemeClr val="dk1"/>
              </a:buClr>
              <a:buSzPts val="1100"/>
              <a:buFont typeface="Arial"/>
              <a:buNone/>
              <a:defRPr/>
            </a:lvl6pPr>
            <a:lvl7pPr lvl="6" algn="l">
              <a:lnSpc>
                <a:spcPct val="100000"/>
              </a:lnSpc>
              <a:spcBef>
                <a:spcPts val="0"/>
              </a:spcBef>
              <a:spcAft>
                <a:spcPts val="0"/>
              </a:spcAft>
              <a:buClr>
                <a:schemeClr val="dk1"/>
              </a:buClr>
              <a:buSzPts val="1100"/>
              <a:buFont typeface="Arial"/>
              <a:buNone/>
              <a:defRPr/>
            </a:lvl7pPr>
            <a:lvl8pPr lvl="7" algn="l">
              <a:lnSpc>
                <a:spcPct val="100000"/>
              </a:lnSpc>
              <a:spcBef>
                <a:spcPts val="0"/>
              </a:spcBef>
              <a:spcAft>
                <a:spcPts val="0"/>
              </a:spcAft>
              <a:buClr>
                <a:schemeClr val="dk1"/>
              </a:buClr>
              <a:buSzPts val="1100"/>
              <a:buFont typeface="Arial"/>
              <a:buNone/>
              <a:defRPr/>
            </a:lvl8pPr>
            <a:lvl9pPr lvl="8" algn="l">
              <a:lnSpc>
                <a:spcPct val="100000"/>
              </a:lnSpc>
              <a:spcBef>
                <a:spcPts val="0"/>
              </a:spcBef>
              <a:spcAft>
                <a:spcPts val="0"/>
              </a:spcAft>
              <a:buClr>
                <a:schemeClr val="dk1"/>
              </a:buClr>
              <a:buSzPts val="1100"/>
              <a:buFont typeface="Arial"/>
              <a:buNone/>
              <a:defRPr/>
            </a:lvl9pPr>
          </a:lstStyle>
          <a:p/>
        </p:txBody>
      </p:sp>
      <p:sp>
        <p:nvSpPr>
          <p:cNvPr id="119" name="Google Shape;119;p47"/>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20" name="Google Shape;120;p47"/>
          <p:cNvSpPr txBox="1"/>
          <p:nvPr>
            <p:ph idx="1" type="body"/>
          </p:nvPr>
        </p:nvSpPr>
        <p:spPr>
          <a:xfrm>
            <a:off x="540545" y="972741"/>
            <a:ext cx="4139100" cy="34623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400"/>
              <a:buNone/>
              <a:defRPr/>
            </a:lvl1pPr>
            <a:lvl2pPr indent="-228600" lvl="1" marL="914400" algn="l">
              <a:lnSpc>
                <a:spcPct val="90000"/>
              </a:lnSpc>
              <a:spcBef>
                <a:spcPts val="1300"/>
              </a:spcBef>
              <a:spcAft>
                <a:spcPts val="0"/>
              </a:spcAft>
              <a:buClr>
                <a:schemeClr val="accent3"/>
              </a:buClr>
              <a:buSzPts val="1400"/>
              <a:buNone/>
              <a:defRPr/>
            </a:lvl2pPr>
            <a:lvl3pPr indent="-228600" lvl="2" marL="1371600" algn="l">
              <a:lnSpc>
                <a:spcPct val="100000"/>
              </a:lnSpc>
              <a:spcBef>
                <a:spcPts val="400"/>
              </a:spcBef>
              <a:spcAft>
                <a:spcPts val="0"/>
              </a:spcAft>
              <a:buSzPts val="1400"/>
              <a:buNone/>
              <a:defRPr/>
            </a:lvl3pPr>
            <a:lvl4pPr indent="-317500" lvl="3" marL="1828800" algn="l">
              <a:lnSpc>
                <a:spcPct val="100000"/>
              </a:lnSpc>
              <a:spcBef>
                <a:spcPts val="2100"/>
              </a:spcBef>
              <a:spcAft>
                <a:spcPts val="0"/>
              </a:spcAft>
              <a:buSzPts val="1400"/>
              <a:buChar char="•"/>
              <a:defRPr/>
            </a:lvl4pPr>
            <a:lvl5pPr indent="-317500" lvl="4" marL="2286000" algn="l">
              <a:lnSpc>
                <a:spcPct val="100000"/>
              </a:lnSpc>
              <a:spcBef>
                <a:spcPts val="600"/>
              </a:spcBef>
              <a:spcAft>
                <a:spcPts val="0"/>
              </a:spcAft>
              <a:buSzPts val="1400"/>
              <a:buChar char="•"/>
              <a:defRPr/>
            </a:lvl5pPr>
            <a:lvl6pPr indent="-317500" lvl="5" marL="2743200" algn="l">
              <a:lnSpc>
                <a:spcPct val="90000"/>
              </a:lnSpc>
              <a:spcBef>
                <a:spcPts val="6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1" name="Google Shape;121;p47"/>
          <p:cNvSpPr txBox="1"/>
          <p:nvPr>
            <p:ph type="title"/>
          </p:nvPr>
        </p:nvSpPr>
        <p:spPr>
          <a:xfrm>
            <a:off x="540545" y="541735"/>
            <a:ext cx="4139100" cy="4311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400"/>
              <a:buFont typeface="Arial"/>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2" name="Google Shape;122;p47"/>
          <p:cNvSpPr/>
          <p:nvPr>
            <p:ph idx="2" type="pic"/>
          </p:nvPr>
        </p:nvSpPr>
        <p:spPr>
          <a:xfrm>
            <a:off x="5175000" y="0"/>
            <a:ext cx="3969000" cy="5143500"/>
          </a:xfrm>
          <a:prstGeom prst="rect">
            <a:avLst/>
          </a:prstGeom>
          <a:solidFill>
            <a:srgbClr val="D8D8D8"/>
          </a:solid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27" name="Shape 127"/>
        <p:cNvGrpSpPr/>
        <p:nvPr/>
      </p:nvGrpSpPr>
      <p:grpSpPr>
        <a:xfrm>
          <a:off x="0" y="0"/>
          <a:ext cx="0" cy="0"/>
          <a:chOff x="0" y="0"/>
          <a:chExt cx="0" cy="0"/>
        </a:xfrm>
      </p:grpSpPr>
      <p:sp>
        <p:nvSpPr>
          <p:cNvPr id="128" name="Google Shape;128;p16"/>
          <p:cNvSpPr txBox="1"/>
          <p:nvPr>
            <p:ph type="title"/>
          </p:nvPr>
        </p:nvSpPr>
        <p:spPr>
          <a:xfrm>
            <a:off x="540545" y="541735"/>
            <a:ext cx="8062800" cy="4311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9" name="Google Shape;129;p16"/>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marR="0" rtl="0" algn="r">
              <a:lnSpc>
                <a:spcPct val="9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30" name="Google Shape;130;p16"/>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31" name="Google Shape;131;p16"/>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32" name="Google Shape;132;p16"/>
          <p:cNvSpPr txBox="1"/>
          <p:nvPr>
            <p:ph idx="1" type="body"/>
          </p:nvPr>
        </p:nvSpPr>
        <p:spPr>
          <a:xfrm>
            <a:off x="540544" y="972741"/>
            <a:ext cx="5011200" cy="438000"/>
          </a:xfrm>
          <a:prstGeom prst="rect">
            <a:avLst/>
          </a:prstGeom>
          <a:noFill/>
          <a:ln>
            <a:noFill/>
          </a:ln>
        </p:spPr>
        <p:txBody>
          <a:bodyPr anchorCtr="0" anchor="t" bIns="0" lIns="0" spcFirstLastPara="1" rIns="0" wrap="square" tIns="0">
            <a:noAutofit/>
          </a:bodyPr>
          <a:lstStyle>
            <a:lvl1pPr indent="-228600" lvl="0" marL="457200" algn="l">
              <a:lnSpc>
                <a:spcPct val="105000"/>
              </a:lnSpc>
              <a:spcBef>
                <a:spcPts val="0"/>
              </a:spcBef>
              <a:spcAft>
                <a:spcPts val="0"/>
              </a:spcAft>
              <a:buClr>
                <a:schemeClr val="dk2"/>
              </a:buClr>
              <a:buSzPts val="1400"/>
              <a:buNone/>
              <a:defRPr sz="1400">
                <a:solidFill>
                  <a:schemeClr val="dk2"/>
                </a:solidFill>
              </a:defRPr>
            </a:lvl1pPr>
            <a:lvl2pPr indent="-228600" lvl="1" marL="914400" algn="l">
              <a:lnSpc>
                <a:spcPct val="90000"/>
              </a:lnSpc>
              <a:spcBef>
                <a:spcPts val="0"/>
              </a:spcBef>
              <a:spcAft>
                <a:spcPts val="0"/>
              </a:spcAft>
              <a:buClr>
                <a:schemeClr val="accent3"/>
              </a:buClr>
              <a:buSzPts val="1400"/>
              <a:buNone/>
              <a:defRPr/>
            </a:lvl2pPr>
            <a:lvl3pPr indent="-228600" lvl="2" marL="1371600" algn="l">
              <a:lnSpc>
                <a:spcPct val="100000"/>
              </a:lnSpc>
              <a:spcBef>
                <a:spcPts val="400"/>
              </a:spcBef>
              <a:spcAft>
                <a:spcPts val="0"/>
              </a:spcAft>
              <a:buSzPts val="1400"/>
              <a:buNone/>
              <a:defRPr/>
            </a:lvl3pPr>
            <a:lvl4pPr indent="-317500" lvl="3" marL="1828800" algn="l">
              <a:lnSpc>
                <a:spcPct val="100000"/>
              </a:lnSpc>
              <a:spcBef>
                <a:spcPts val="2100"/>
              </a:spcBef>
              <a:spcAft>
                <a:spcPts val="0"/>
              </a:spcAft>
              <a:buSzPts val="1400"/>
              <a:buChar char="•"/>
              <a:defRPr/>
            </a:lvl4pPr>
            <a:lvl5pPr indent="-317500" lvl="4" marL="2286000" algn="l">
              <a:lnSpc>
                <a:spcPct val="100000"/>
              </a:lnSpc>
              <a:spcBef>
                <a:spcPts val="600"/>
              </a:spcBef>
              <a:spcAft>
                <a:spcPts val="0"/>
              </a:spcAft>
              <a:buSzPts val="1400"/>
              <a:buChar char="•"/>
              <a:defRPr/>
            </a:lvl5pPr>
            <a:lvl6pPr indent="-317500" lvl="5" marL="2743200" algn="l">
              <a:lnSpc>
                <a:spcPct val="90000"/>
              </a:lnSpc>
              <a:spcBef>
                <a:spcPts val="6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Image">
  <p:cSld name="Content and Image">
    <p:spTree>
      <p:nvGrpSpPr>
        <p:cNvPr id="133" name="Shape 133"/>
        <p:cNvGrpSpPr/>
        <p:nvPr/>
      </p:nvGrpSpPr>
      <p:grpSpPr>
        <a:xfrm>
          <a:off x="0" y="0"/>
          <a:ext cx="0" cy="0"/>
          <a:chOff x="0" y="0"/>
          <a:chExt cx="0" cy="0"/>
        </a:xfrm>
      </p:grpSpPr>
      <p:sp>
        <p:nvSpPr>
          <p:cNvPr id="134" name="Google Shape;134;p17"/>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marR="0" rtl="0" algn="r">
              <a:lnSpc>
                <a:spcPct val="9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35" name="Google Shape;135;p17"/>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36" name="Google Shape;136;p17"/>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37" name="Google Shape;137;p17"/>
          <p:cNvSpPr txBox="1"/>
          <p:nvPr>
            <p:ph idx="1" type="body"/>
          </p:nvPr>
        </p:nvSpPr>
        <p:spPr>
          <a:xfrm>
            <a:off x="540545" y="972741"/>
            <a:ext cx="4139100" cy="34623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400"/>
              <a:buNone/>
              <a:defRPr/>
            </a:lvl1pPr>
            <a:lvl2pPr indent="-228600" lvl="1" marL="914400" algn="l">
              <a:lnSpc>
                <a:spcPct val="90000"/>
              </a:lnSpc>
              <a:spcBef>
                <a:spcPts val="1300"/>
              </a:spcBef>
              <a:spcAft>
                <a:spcPts val="0"/>
              </a:spcAft>
              <a:buClr>
                <a:schemeClr val="accent3"/>
              </a:buClr>
              <a:buSzPts val="1400"/>
              <a:buNone/>
              <a:defRPr/>
            </a:lvl2pPr>
            <a:lvl3pPr indent="-228600" lvl="2" marL="1371600" algn="l">
              <a:lnSpc>
                <a:spcPct val="100000"/>
              </a:lnSpc>
              <a:spcBef>
                <a:spcPts val="400"/>
              </a:spcBef>
              <a:spcAft>
                <a:spcPts val="0"/>
              </a:spcAft>
              <a:buSzPts val="1400"/>
              <a:buNone/>
              <a:defRPr/>
            </a:lvl3pPr>
            <a:lvl4pPr indent="-317500" lvl="3" marL="1828800" algn="l">
              <a:lnSpc>
                <a:spcPct val="100000"/>
              </a:lnSpc>
              <a:spcBef>
                <a:spcPts val="2100"/>
              </a:spcBef>
              <a:spcAft>
                <a:spcPts val="0"/>
              </a:spcAft>
              <a:buSzPts val="1400"/>
              <a:buChar char="•"/>
              <a:defRPr/>
            </a:lvl4pPr>
            <a:lvl5pPr indent="-317500" lvl="4" marL="2286000" algn="l">
              <a:lnSpc>
                <a:spcPct val="100000"/>
              </a:lnSpc>
              <a:spcBef>
                <a:spcPts val="600"/>
              </a:spcBef>
              <a:spcAft>
                <a:spcPts val="0"/>
              </a:spcAft>
              <a:buSzPts val="1400"/>
              <a:buChar char="•"/>
              <a:defRPr/>
            </a:lvl5pPr>
            <a:lvl6pPr indent="-317500" lvl="5" marL="2743200" algn="l">
              <a:lnSpc>
                <a:spcPct val="90000"/>
              </a:lnSpc>
              <a:spcBef>
                <a:spcPts val="6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8" name="Google Shape;138;p17"/>
          <p:cNvSpPr txBox="1"/>
          <p:nvPr>
            <p:ph type="title"/>
          </p:nvPr>
        </p:nvSpPr>
        <p:spPr>
          <a:xfrm>
            <a:off x="540545" y="541735"/>
            <a:ext cx="4139100" cy="4311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9" name="Google Shape;139;p17"/>
          <p:cNvSpPr/>
          <p:nvPr>
            <p:ph idx="2" type="pic"/>
          </p:nvPr>
        </p:nvSpPr>
        <p:spPr>
          <a:xfrm>
            <a:off x="5175000" y="0"/>
            <a:ext cx="3969000" cy="5143500"/>
          </a:xfrm>
          <a:prstGeom prst="rect">
            <a:avLst/>
          </a:prstGeom>
          <a:solidFill>
            <a:srgbClr val="D8D8D8"/>
          </a:solidFill>
          <a:ln>
            <a:noFill/>
          </a:ln>
        </p:spPr>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with Images">
  <p:cSld name="Two Columns with Images">
    <p:spTree>
      <p:nvGrpSpPr>
        <p:cNvPr id="18" name="Shape 18"/>
        <p:cNvGrpSpPr/>
        <p:nvPr/>
      </p:nvGrpSpPr>
      <p:grpSpPr>
        <a:xfrm>
          <a:off x="0" y="0"/>
          <a:ext cx="0" cy="0"/>
          <a:chOff x="0" y="0"/>
          <a:chExt cx="0" cy="0"/>
        </a:xfrm>
      </p:grpSpPr>
      <p:sp>
        <p:nvSpPr>
          <p:cNvPr id="19" name="Google Shape;19;p18"/>
          <p:cNvSpPr txBox="1"/>
          <p:nvPr>
            <p:ph type="title"/>
          </p:nvPr>
        </p:nvSpPr>
        <p:spPr>
          <a:xfrm>
            <a:off x="540545" y="541735"/>
            <a:ext cx="8062800" cy="4311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0" name="Google Shape;20;p18"/>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1" name="Google Shape;21;p18"/>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2" name="Google Shape;22;p18"/>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23" name="Google Shape;23;p18"/>
          <p:cNvSpPr/>
          <p:nvPr>
            <p:ph idx="2" type="pic"/>
          </p:nvPr>
        </p:nvSpPr>
        <p:spPr>
          <a:xfrm>
            <a:off x="540544" y="1393200"/>
            <a:ext cx="3977100" cy="1512000"/>
          </a:xfrm>
          <a:prstGeom prst="rect">
            <a:avLst/>
          </a:prstGeom>
          <a:solidFill>
            <a:srgbClr val="D8D8D8"/>
          </a:solidFill>
          <a:ln>
            <a:noFill/>
          </a:ln>
        </p:spPr>
      </p:sp>
      <p:sp>
        <p:nvSpPr>
          <p:cNvPr id="24" name="Google Shape;24;p18"/>
          <p:cNvSpPr txBox="1"/>
          <p:nvPr>
            <p:ph idx="1" type="body"/>
          </p:nvPr>
        </p:nvSpPr>
        <p:spPr>
          <a:xfrm>
            <a:off x="540544" y="2904179"/>
            <a:ext cx="3977100" cy="1530900"/>
          </a:xfrm>
          <a:prstGeom prst="rect">
            <a:avLst/>
          </a:prstGeom>
          <a:solidFill>
            <a:schemeClr val="accent1"/>
          </a:solidFill>
          <a:ln>
            <a:noFill/>
          </a:ln>
        </p:spPr>
        <p:txBody>
          <a:bodyPr anchorCtr="0" anchor="t" bIns="162000" lIns="162000" spcFirstLastPara="1" rIns="162000" wrap="square" tIns="162000">
            <a:noAutofit/>
          </a:bodyPr>
          <a:lstStyle>
            <a:lvl1pPr indent="-228600" lvl="0" marL="457200" algn="l">
              <a:lnSpc>
                <a:spcPct val="100000"/>
              </a:lnSpc>
              <a:spcBef>
                <a:spcPts val="0"/>
              </a:spcBef>
              <a:spcAft>
                <a:spcPts val="0"/>
              </a:spcAft>
              <a:buClr>
                <a:schemeClr val="lt1"/>
              </a:buClr>
              <a:buSzPts val="1100"/>
              <a:buNone/>
              <a:defRPr sz="1100">
                <a:solidFill>
                  <a:schemeClr val="lt1"/>
                </a:solidFill>
              </a:defRPr>
            </a:lvl1pPr>
            <a:lvl2pPr indent="-228600" lvl="1" marL="914400" algn="l">
              <a:lnSpc>
                <a:spcPct val="100000"/>
              </a:lnSpc>
              <a:spcBef>
                <a:spcPts val="0"/>
              </a:spcBef>
              <a:spcAft>
                <a:spcPts val="0"/>
              </a:spcAft>
              <a:buClr>
                <a:schemeClr val="lt1"/>
              </a:buClr>
              <a:buSzPts val="1500"/>
              <a:buNone/>
              <a:defRPr sz="1500">
                <a:solidFill>
                  <a:schemeClr val="lt1"/>
                </a:solidFill>
              </a:defRPr>
            </a:lvl2pPr>
            <a:lvl3pPr indent="-228600" lvl="2" marL="1371600" algn="l">
              <a:lnSpc>
                <a:spcPct val="100000"/>
              </a:lnSpc>
              <a:spcBef>
                <a:spcPts val="400"/>
              </a:spcBef>
              <a:spcAft>
                <a:spcPts val="0"/>
              </a:spcAft>
              <a:buSzPts val="1400"/>
              <a:buNone/>
              <a:defRPr>
                <a:solidFill>
                  <a:schemeClr val="lt1"/>
                </a:solidFill>
              </a:defRPr>
            </a:lvl3pPr>
            <a:lvl4pPr indent="-298450" lvl="3" marL="1828800" algn="l">
              <a:lnSpc>
                <a:spcPct val="100000"/>
              </a:lnSpc>
              <a:spcBef>
                <a:spcPts val="0"/>
              </a:spcBef>
              <a:spcAft>
                <a:spcPts val="0"/>
              </a:spcAft>
              <a:buSzPts val="1100"/>
              <a:buChar char="•"/>
              <a:defRPr sz="1100">
                <a:solidFill>
                  <a:schemeClr val="lt1"/>
                </a:solidFill>
              </a:defRPr>
            </a:lvl4pPr>
            <a:lvl5pPr indent="-298450" lvl="4" marL="2286000" algn="l">
              <a:lnSpc>
                <a:spcPct val="100000"/>
              </a:lnSpc>
              <a:spcBef>
                <a:spcPts val="0"/>
              </a:spcBef>
              <a:spcAft>
                <a:spcPts val="0"/>
              </a:spcAft>
              <a:buSzPts val="1100"/>
              <a:buChar char="•"/>
              <a:defRPr sz="1100">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5" name="Google Shape;25;p18"/>
          <p:cNvSpPr/>
          <p:nvPr>
            <p:ph idx="3" type="pic"/>
          </p:nvPr>
        </p:nvSpPr>
        <p:spPr>
          <a:xfrm>
            <a:off x="4625166" y="1393200"/>
            <a:ext cx="3977100" cy="1512000"/>
          </a:xfrm>
          <a:prstGeom prst="rect">
            <a:avLst/>
          </a:prstGeom>
          <a:solidFill>
            <a:srgbClr val="D8D8D8"/>
          </a:solidFill>
          <a:ln>
            <a:noFill/>
          </a:ln>
        </p:spPr>
      </p:sp>
      <p:sp>
        <p:nvSpPr>
          <p:cNvPr id="26" name="Google Shape;26;p18"/>
          <p:cNvSpPr txBox="1"/>
          <p:nvPr>
            <p:ph idx="4" type="body"/>
          </p:nvPr>
        </p:nvSpPr>
        <p:spPr>
          <a:xfrm>
            <a:off x="4625166" y="2904179"/>
            <a:ext cx="3977100" cy="1530900"/>
          </a:xfrm>
          <a:prstGeom prst="rect">
            <a:avLst/>
          </a:prstGeom>
          <a:solidFill>
            <a:schemeClr val="accent1"/>
          </a:solidFill>
          <a:ln>
            <a:noFill/>
          </a:ln>
        </p:spPr>
        <p:txBody>
          <a:bodyPr anchorCtr="0" anchor="t" bIns="162000" lIns="162000" spcFirstLastPara="1" rIns="162000" wrap="square" tIns="162000">
            <a:noAutofit/>
          </a:bodyPr>
          <a:lstStyle>
            <a:lvl1pPr indent="-228600" lvl="0" marL="457200" algn="l">
              <a:lnSpc>
                <a:spcPct val="100000"/>
              </a:lnSpc>
              <a:spcBef>
                <a:spcPts val="0"/>
              </a:spcBef>
              <a:spcAft>
                <a:spcPts val="0"/>
              </a:spcAft>
              <a:buClr>
                <a:schemeClr val="lt1"/>
              </a:buClr>
              <a:buSzPts val="1100"/>
              <a:buNone/>
              <a:defRPr sz="1100">
                <a:solidFill>
                  <a:schemeClr val="lt1"/>
                </a:solidFill>
              </a:defRPr>
            </a:lvl1pPr>
            <a:lvl2pPr indent="-228600" lvl="1" marL="914400" algn="l">
              <a:lnSpc>
                <a:spcPct val="100000"/>
              </a:lnSpc>
              <a:spcBef>
                <a:spcPts val="0"/>
              </a:spcBef>
              <a:spcAft>
                <a:spcPts val="0"/>
              </a:spcAft>
              <a:buClr>
                <a:schemeClr val="lt1"/>
              </a:buClr>
              <a:buSzPts val="1500"/>
              <a:buNone/>
              <a:defRPr sz="1500">
                <a:solidFill>
                  <a:schemeClr val="lt1"/>
                </a:solidFill>
              </a:defRPr>
            </a:lvl2pPr>
            <a:lvl3pPr indent="-228600" lvl="2" marL="1371600" algn="l">
              <a:lnSpc>
                <a:spcPct val="100000"/>
              </a:lnSpc>
              <a:spcBef>
                <a:spcPts val="400"/>
              </a:spcBef>
              <a:spcAft>
                <a:spcPts val="0"/>
              </a:spcAft>
              <a:buSzPts val="1400"/>
              <a:buNone/>
              <a:defRPr>
                <a:solidFill>
                  <a:schemeClr val="lt1"/>
                </a:solidFill>
              </a:defRPr>
            </a:lvl3pPr>
            <a:lvl4pPr indent="-298450" lvl="3" marL="1828800" algn="l">
              <a:lnSpc>
                <a:spcPct val="100000"/>
              </a:lnSpc>
              <a:spcBef>
                <a:spcPts val="0"/>
              </a:spcBef>
              <a:spcAft>
                <a:spcPts val="0"/>
              </a:spcAft>
              <a:buSzPts val="1100"/>
              <a:buChar char="•"/>
              <a:defRPr sz="1100">
                <a:solidFill>
                  <a:schemeClr val="lt1"/>
                </a:solidFill>
              </a:defRPr>
            </a:lvl4pPr>
            <a:lvl5pPr indent="-298450" lvl="4" marL="2286000" algn="l">
              <a:lnSpc>
                <a:spcPct val="100000"/>
              </a:lnSpc>
              <a:spcBef>
                <a:spcPts val="0"/>
              </a:spcBef>
              <a:spcAft>
                <a:spcPts val="0"/>
              </a:spcAft>
              <a:buSzPts val="1100"/>
              <a:buChar char="•"/>
              <a:defRPr sz="1100">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40" name="Shape 140"/>
        <p:cNvGrpSpPr/>
        <p:nvPr/>
      </p:nvGrpSpPr>
      <p:grpSpPr>
        <a:xfrm>
          <a:off x="0" y="0"/>
          <a:ext cx="0" cy="0"/>
          <a:chOff x="0" y="0"/>
          <a:chExt cx="0" cy="0"/>
        </a:xfrm>
      </p:grpSpPr>
      <p:sp>
        <p:nvSpPr>
          <p:cNvPr id="141" name="Google Shape;141;p19"/>
          <p:cNvSpPr txBox="1"/>
          <p:nvPr>
            <p:ph type="title"/>
          </p:nvPr>
        </p:nvSpPr>
        <p:spPr>
          <a:xfrm>
            <a:off x="540545" y="541735"/>
            <a:ext cx="8062800" cy="4311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42" name="Google Shape;142;p19"/>
          <p:cNvSpPr txBox="1"/>
          <p:nvPr>
            <p:ph idx="1" type="body"/>
          </p:nvPr>
        </p:nvSpPr>
        <p:spPr>
          <a:xfrm>
            <a:off x="540542" y="972741"/>
            <a:ext cx="3546900" cy="34623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400"/>
              <a:buNone/>
              <a:defRPr/>
            </a:lvl1pPr>
            <a:lvl2pPr indent="-228600" lvl="1" marL="914400" algn="l">
              <a:lnSpc>
                <a:spcPct val="90000"/>
              </a:lnSpc>
              <a:spcBef>
                <a:spcPts val="1300"/>
              </a:spcBef>
              <a:spcAft>
                <a:spcPts val="0"/>
              </a:spcAft>
              <a:buClr>
                <a:schemeClr val="accent3"/>
              </a:buClr>
              <a:buSzPts val="1400"/>
              <a:buNone/>
              <a:defRPr/>
            </a:lvl2pPr>
            <a:lvl3pPr indent="-228600" lvl="2" marL="1371600" algn="l">
              <a:lnSpc>
                <a:spcPct val="100000"/>
              </a:lnSpc>
              <a:spcBef>
                <a:spcPts val="400"/>
              </a:spcBef>
              <a:spcAft>
                <a:spcPts val="0"/>
              </a:spcAft>
              <a:buSzPts val="1400"/>
              <a:buNone/>
              <a:defRPr/>
            </a:lvl3pPr>
            <a:lvl4pPr indent="-317500" lvl="3" marL="1828800" algn="l">
              <a:lnSpc>
                <a:spcPct val="100000"/>
              </a:lnSpc>
              <a:spcBef>
                <a:spcPts val="2100"/>
              </a:spcBef>
              <a:spcAft>
                <a:spcPts val="0"/>
              </a:spcAft>
              <a:buSzPts val="1400"/>
              <a:buChar char="•"/>
              <a:defRPr/>
            </a:lvl4pPr>
            <a:lvl5pPr indent="-317500" lvl="4" marL="2286000" algn="l">
              <a:lnSpc>
                <a:spcPct val="100000"/>
              </a:lnSpc>
              <a:spcBef>
                <a:spcPts val="600"/>
              </a:spcBef>
              <a:spcAft>
                <a:spcPts val="0"/>
              </a:spcAft>
              <a:buSzPts val="1400"/>
              <a:buChar char="•"/>
              <a:defRPr/>
            </a:lvl5pPr>
            <a:lvl6pPr indent="-317500" lvl="5" marL="2743200" algn="l">
              <a:lnSpc>
                <a:spcPct val="90000"/>
              </a:lnSpc>
              <a:spcBef>
                <a:spcPts val="6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43" name="Google Shape;143;p19"/>
          <p:cNvSpPr txBox="1"/>
          <p:nvPr>
            <p:ph idx="2" type="body"/>
          </p:nvPr>
        </p:nvSpPr>
        <p:spPr>
          <a:xfrm>
            <a:off x="4572000" y="972741"/>
            <a:ext cx="3546900" cy="34623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400"/>
              <a:buNone/>
              <a:defRPr/>
            </a:lvl1pPr>
            <a:lvl2pPr indent="-228600" lvl="1" marL="914400" algn="l">
              <a:lnSpc>
                <a:spcPct val="90000"/>
              </a:lnSpc>
              <a:spcBef>
                <a:spcPts val="1300"/>
              </a:spcBef>
              <a:spcAft>
                <a:spcPts val="0"/>
              </a:spcAft>
              <a:buClr>
                <a:schemeClr val="accent3"/>
              </a:buClr>
              <a:buSzPts val="1400"/>
              <a:buNone/>
              <a:defRPr/>
            </a:lvl2pPr>
            <a:lvl3pPr indent="-228600" lvl="2" marL="1371600" algn="l">
              <a:lnSpc>
                <a:spcPct val="100000"/>
              </a:lnSpc>
              <a:spcBef>
                <a:spcPts val="400"/>
              </a:spcBef>
              <a:spcAft>
                <a:spcPts val="0"/>
              </a:spcAft>
              <a:buSzPts val="1400"/>
              <a:buNone/>
              <a:defRPr/>
            </a:lvl3pPr>
            <a:lvl4pPr indent="-317500" lvl="3" marL="1828800" algn="l">
              <a:lnSpc>
                <a:spcPct val="100000"/>
              </a:lnSpc>
              <a:spcBef>
                <a:spcPts val="2100"/>
              </a:spcBef>
              <a:spcAft>
                <a:spcPts val="0"/>
              </a:spcAft>
              <a:buSzPts val="1400"/>
              <a:buChar char="•"/>
              <a:defRPr/>
            </a:lvl4pPr>
            <a:lvl5pPr indent="-317500" lvl="4" marL="2286000" algn="l">
              <a:lnSpc>
                <a:spcPct val="100000"/>
              </a:lnSpc>
              <a:spcBef>
                <a:spcPts val="600"/>
              </a:spcBef>
              <a:spcAft>
                <a:spcPts val="0"/>
              </a:spcAft>
              <a:buSzPts val="1400"/>
              <a:buChar char="•"/>
              <a:defRPr/>
            </a:lvl5pPr>
            <a:lvl6pPr indent="-317500" lvl="5" marL="2743200" algn="l">
              <a:lnSpc>
                <a:spcPct val="90000"/>
              </a:lnSpc>
              <a:spcBef>
                <a:spcPts val="6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44" name="Google Shape;144;p19"/>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marR="0" rtl="0" algn="r">
              <a:lnSpc>
                <a:spcPct val="9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45" name="Google Shape;145;p19"/>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46" name="Google Shape;146;p19"/>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Image" showMasterSp="0">
  <p:cSld name="Closing Slide Image">
    <p:spTree>
      <p:nvGrpSpPr>
        <p:cNvPr id="147" name="Shape 147"/>
        <p:cNvGrpSpPr/>
        <p:nvPr/>
      </p:nvGrpSpPr>
      <p:grpSpPr>
        <a:xfrm>
          <a:off x="0" y="0"/>
          <a:ext cx="0" cy="0"/>
          <a:chOff x="0" y="0"/>
          <a:chExt cx="0" cy="0"/>
        </a:xfrm>
      </p:grpSpPr>
      <p:sp>
        <p:nvSpPr>
          <p:cNvPr id="148" name="Google Shape;148;p20"/>
          <p:cNvSpPr txBox="1"/>
          <p:nvPr>
            <p:ph type="ctrTitle"/>
          </p:nvPr>
        </p:nvSpPr>
        <p:spPr>
          <a:xfrm>
            <a:off x="540544" y="2141101"/>
            <a:ext cx="3055500" cy="7641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4500"/>
              <a:buFont typeface="Arial"/>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49" name="Google Shape;149;p20"/>
          <p:cNvSpPr txBox="1"/>
          <p:nvPr>
            <p:ph idx="1" type="subTitle"/>
          </p:nvPr>
        </p:nvSpPr>
        <p:spPr>
          <a:xfrm>
            <a:off x="540544" y="2905200"/>
            <a:ext cx="3055500" cy="333600"/>
          </a:xfrm>
          <a:prstGeom prst="rect">
            <a:avLst/>
          </a:prstGeom>
          <a:noFill/>
          <a:ln>
            <a:noFill/>
          </a:ln>
        </p:spPr>
        <p:txBody>
          <a:bodyPr anchorCtr="0" anchor="t" bIns="0" lIns="0" spcFirstLastPara="1" rIns="0" wrap="square" tIns="0">
            <a:noAutofit/>
          </a:bodyPr>
          <a:lstStyle>
            <a:lvl1pPr lvl="0" algn="l">
              <a:lnSpc>
                <a:spcPct val="105000"/>
              </a:lnSpc>
              <a:spcBef>
                <a:spcPts val="0"/>
              </a:spcBef>
              <a:spcAft>
                <a:spcPts val="0"/>
              </a:spcAft>
              <a:buClr>
                <a:schemeClr val="accent2"/>
              </a:buClr>
              <a:buSzPts val="1800"/>
              <a:buNone/>
              <a:defRPr b="0" sz="1800">
                <a:solidFill>
                  <a:schemeClr val="accent2"/>
                </a:solidFill>
              </a:defRPr>
            </a:lvl1pPr>
            <a:lvl2pPr lvl="1" algn="l">
              <a:lnSpc>
                <a:spcPct val="105000"/>
              </a:lnSpc>
              <a:spcBef>
                <a:spcPts val="0"/>
              </a:spcBef>
              <a:spcAft>
                <a:spcPts val="0"/>
              </a:spcAft>
              <a:buClr>
                <a:schemeClr val="accent2"/>
              </a:buClr>
              <a:buSzPts val="1800"/>
              <a:buNone/>
              <a:defRPr b="1" sz="1800">
                <a:solidFill>
                  <a:schemeClr val="accent2"/>
                </a:solidFill>
              </a:defRPr>
            </a:lvl2pPr>
            <a:lvl3pPr lvl="2" algn="ctr">
              <a:lnSpc>
                <a:spcPct val="100000"/>
              </a:lnSpc>
              <a:spcBef>
                <a:spcPts val="0"/>
              </a:spcBef>
              <a:spcAft>
                <a:spcPts val="0"/>
              </a:spcAft>
              <a:buSzPts val="1400"/>
              <a:buNone/>
              <a:defRPr sz="1400"/>
            </a:lvl3pPr>
            <a:lvl4pPr lvl="3" algn="ctr">
              <a:lnSpc>
                <a:spcPct val="100000"/>
              </a:lnSpc>
              <a:spcBef>
                <a:spcPts val="2100"/>
              </a:spcBef>
              <a:spcAft>
                <a:spcPts val="0"/>
              </a:spcAft>
              <a:buSzPts val="1200"/>
              <a:buNone/>
              <a:defRPr sz="1200"/>
            </a:lvl4pPr>
            <a:lvl5pPr lvl="4" algn="ctr">
              <a:lnSpc>
                <a:spcPct val="100000"/>
              </a:lnSpc>
              <a:spcBef>
                <a:spcPts val="600"/>
              </a:spcBef>
              <a:spcAft>
                <a:spcPts val="0"/>
              </a:spcAft>
              <a:buSzPts val="1200"/>
              <a:buNone/>
              <a:defRPr sz="1200"/>
            </a:lvl5pPr>
            <a:lvl6pPr lvl="5" algn="ctr">
              <a:lnSpc>
                <a:spcPct val="90000"/>
              </a:lnSpc>
              <a:spcBef>
                <a:spcPts val="6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150" name="Google Shape;150;p20"/>
          <p:cNvSpPr/>
          <p:nvPr>
            <p:ph idx="2" type="pic"/>
          </p:nvPr>
        </p:nvSpPr>
        <p:spPr>
          <a:xfrm>
            <a:off x="3965400" y="0"/>
            <a:ext cx="5143500" cy="5143500"/>
          </a:xfrm>
          <a:prstGeom prst="rect">
            <a:avLst/>
          </a:prstGeom>
          <a:solidFill>
            <a:srgbClr val="D8D8D8"/>
          </a:solidFill>
          <a:ln>
            <a:noFill/>
          </a:ln>
        </p:spPr>
      </p:sp>
      <p:pic>
        <p:nvPicPr>
          <p:cNvPr descr="Logo&#10;&#10;Description automatically generated" id="151" name="Google Shape;151;p20"/>
          <p:cNvPicPr preferRelativeResize="0"/>
          <p:nvPr/>
        </p:nvPicPr>
        <p:blipFill rotWithShape="1">
          <a:blip r:embed="rId2">
            <a:alphaModFix/>
          </a:blip>
          <a:srcRect b="0" l="0" r="0" t="0"/>
          <a:stretch/>
        </p:blipFill>
        <p:spPr>
          <a:xfrm>
            <a:off x="540544" y="645300"/>
            <a:ext cx="2227500" cy="629063"/>
          </a:xfrm>
          <a:prstGeom prst="rect">
            <a:avLst/>
          </a:prstGeom>
          <a:noFill/>
          <a:ln>
            <a:noFill/>
          </a:ln>
        </p:spPr>
      </p:pic>
      <p:grpSp>
        <p:nvGrpSpPr>
          <p:cNvPr id="152" name="Google Shape;152;p20"/>
          <p:cNvGrpSpPr/>
          <p:nvPr/>
        </p:nvGrpSpPr>
        <p:grpSpPr>
          <a:xfrm>
            <a:off x="540544" y="4104000"/>
            <a:ext cx="3006951" cy="521209"/>
            <a:chOff x="720725" y="5218493"/>
            <a:chExt cx="4009268" cy="694945"/>
          </a:xfrm>
        </p:grpSpPr>
        <p:pic>
          <p:nvPicPr>
            <p:cNvPr id="153" name="Google Shape;153;p20"/>
            <p:cNvPicPr preferRelativeResize="0"/>
            <p:nvPr/>
          </p:nvPicPr>
          <p:blipFill rotWithShape="1">
            <a:blip r:embed="rId3">
              <a:alphaModFix/>
            </a:blip>
            <a:srcRect b="0" l="0" r="0" t="0"/>
            <a:stretch/>
          </p:blipFill>
          <p:spPr>
            <a:xfrm>
              <a:off x="4032000" y="5325173"/>
              <a:ext cx="697993" cy="588265"/>
            </a:xfrm>
            <a:prstGeom prst="rect">
              <a:avLst/>
            </a:prstGeom>
            <a:noFill/>
            <a:ln>
              <a:noFill/>
            </a:ln>
          </p:spPr>
        </p:pic>
        <p:pic>
          <p:nvPicPr>
            <p:cNvPr id="154" name="Google Shape;154;p20"/>
            <p:cNvPicPr preferRelativeResize="0"/>
            <p:nvPr/>
          </p:nvPicPr>
          <p:blipFill rotWithShape="1">
            <a:blip r:embed="rId4">
              <a:alphaModFix/>
            </a:blip>
            <a:srcRect b="0" l="0" r="0" t="0"/>
            <a:stretch/>
          </p:blipFill>
          <p:spPr>
            <a:xfrm>
              <a:off x="2867282" y="5309933"/>
              <a:ext cx="826010" cy="603505"/>
            </a:xfrm>
            <a:prstGeom prst="rect">
              <a:avLst/>
            </a:prstGeom>
            <a:noFill/>
            <a:ln>
              <a:noFill/>
            </a:ln>
          </p:spPr>
        </p:pic>
        <p:pic>
          <p:nvPicPr>
            <p:cNvPr id="155" name="Google Shape;155;p20"/>
            <p:cNvPicPr preferRelativeResize="0"/>
            <p:nvPr/>
          </p:nvPicPr>
          <p:blipFill rotWithShape="1">
            <a:blip r:embed="rId5">
              <a:alphaModFix/>
            </a:blip>
            <a:srcRect b="0" l="0" r="0" t="0"/>
            <a:stretch/>
          </p:blipFill>
          <p:spPr>
            <a:xfrm>
              <a:off x="720725" y="5279453"/>
              <a:ext cx="594361" cy="633985"/>
            </a:xfrm>
            <a:prstGeom prst="rect">
              <a:avLst/>
            </a:prstGeom>
            <a:noFill/>
            <a:ln>
              <a:noFill/>
            </a:ln>
          </p:spPr>
        </p:pic>
        <p:pic>
          <p:nvPicPr>
            <p:cNvPr id="156" name="Google Shape;156;p20"/>
            <p:cNvPicPr preferRelativeResize="0"/>
            <p:nvPr/>
          </p:nvPicPr>
          <p:blipFill rotWithShape="1">
            <a:blip r:embed="rId6">
              <a:alphaModFix/>
            </a:blip>
            <a:srcRect b="0" l="0" r="0" t="0"/>
            <a:stretch/>
          </p:blipFill>
          <p:spPr>
            <a:xfrm>
              <a:off x="1653795" y="5218493"/>
              <a:ext cx="874778" cy="694945"/>
            </a:xfrm>
            <a:prstGeom prst="rect">
              <a:avLst/>
            </a:prstGeom>
            <a:noFill/>
            <a:ln>
              <a:noFill/>
            </a:ln>
          </p:spPr>
        </p:pic>
      </p:gr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7" name="Shape 157"/>
        <p:cNvGrpSpPr/>
        <p:nvPr/>
      </p:nvGrpSpPr>
      <p:grpSpPr>
        <a:xfrm>
          <a:off x="0" y="0"/>
          <a:ext cx="0" cy="0"/>
          <a:chOff x="0" y="0"/>
          <a:chExt cx="0" cy="0"/>
        </a:xfrm>
      </p:grpSpPr>
      <p:sp>
        <p:nvSpPr>
          <p:cNvPr id="158" name="Google Shape;158;p21"/>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59" name="Google Shape;159;p21"/>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60" name="Google Shape;160;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1" name="Shape 161"/>
        <p:cNvGrpSpPr/>
        <p:nvPr/>
      </p:nvGrpSpPr>
      <p:grpSpPr>
        <a:xfrm>
          <a:off x="0" y="0"/>
          <a:ext cx="0" cy="0"/>
          <a:chOff x="0" y="0"/>
          <a:chExt cx="0" cy="0"/>
        </a:xfrm>
      </p:grpSpPr>
      <p:sp>
        <p:nvSpPr>
          <p:cNvPr id="162" name="Google Shape;162;p22"/>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63" name="Google Shape;163;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4" name="Shape 164"/>
        <p:cNvGrpSpPr/>
        <p:nvPr/>
      </p:nvGrpSpPr>
      <p:grpSpPr>
        <a:xfrm>
          <a:off x="0" y="0"/>
          <a:ext cx="0" cy="0"/>
          <a:chOff x="0" y="0"/>
          <a:chExt cx="0" cy="0"/>
        </a:xfrm>
      </p:grpSpPr>
      <p:sp>
        <p:nvSpPr>
          <p:cNvPr id="165" name="Google Shape;165;p2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66" name="Google Shape;166;p2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67" name="Google Shape;167;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68" name="Shape 168"/>
        <p:cNvGrpSpPr/>
        <p:nvPr/>
      </p:nvGrpSpPr>
      <p:grpSpPr>
        <a:xfrm>
          <a:off x="0" y="0"/>
          <a:ext cx="0" cy="0"/>
          <a:chOff x="0" y="0"/>
          <a:chExt cx="0" cy="0"/>
        </a:xfrm>
      </p:grpSpPr>
      <p:sp>
        <p:nvSpPr>
          <p:cNvPr id="169" name="Google Shape;169;p2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70" name="Google Shape;170;p24"/>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71" name="Google Shape;171;p24"/>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72" name="Google Shape;172;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73" name="Shape 173"/>
        <p:cNvGrpSpPr/>
        <p:nvPr/>
      </p:nvGrpSpPr>
      <p:grpSpPr>
        <a:xfrm>
          <a:off x="0" y="0"/>
          <a:ext cx="0" cy="0"/>
          <a:chOff x="0" y="0"/>
          <a:chExt cx="0" cy="0"/>
        </a:xfrm>
      </p:grpSpPr>
      <p:sp>
        <p:nvSpPr>
          <p:cNvPr id="174" name="Google Shape;174;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75" name="Google Shape;175;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76" name="Shape 176"/>
        <p:cNvGrpSpPr/>
        <p:nvPr/>
      </p:nvGrpSpPr>
      <p:grpSpPr>
        <a:xfrm>
          <a:off x="0" y="0"/>
          <a:ext cx="0" cy="0"/>
          <a:chOff x="0" y="0"/>
          <a:chExt cx="0" cy="0"/>
        </a:xfrm>
      </p:grpSpPr>
      <p:sp>
        <p:nvSpPr>
          <p:cNvPr id="177" name="Google Shape;177;p26"/>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78" name="Google Shape;178;p26"/>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79" name="Google Shape;179;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80" name="Shape 180"/>
        <p:cNvGrpSpPr/>
        <p:nvPr/>
      </p:nvGrpSpPr>
      <p:grpSpPr>
        <a:xfrm>
          <a:off x="0" y="0"/>
          <a:ext cx="0" cy="0"/>
          <a:chOff x="0" y="0"/>
          <a:chExt cx="0" cy="0"/>
        </a:xfrm>
      </p:grpSpPr>
      <p:sp>
        <p:nvSpPr>
          <p:cNvPr id="181" name="Google Shape;181;p27"/>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182" name="Google Shape;182;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83" name="Shape 183"/>
        <p:cNvGrpSpPr/>
        <p:nvPr/>
      </p:nvGrpSpPr>
      <p:grpSpPr>
        <a:xfrm>
          <a:off x="0" y="0"/>
          <a:ext cx="0" cy="0"/>
          <a:chOff x="0" y="0"/>
          <a:chExt cx="0" cy="0"/>
        </a:xfrm>
      </p:grpSpPr>
      <p:sp>
        <p:nvSpPr>
          <p:cNvPr id="184" name="Google Shape;184;p28"/>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p28"/>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86" name="Google Shape;186;p28"/>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87" name="Google Shape;187;p28"/>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88" name="Google Shape;188;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Image">
  <p:cSld name="Content and Image">
    <p:spTree>
      <p:nvGrpSpPr>
        <p:cNvPr id="27" name="Shape 27"/>
        <p:cNvGrpSpPr/>
        <p:nvPr/>
      </p:nvGrpSpPr>
      <p:grpSpPr>
        <a:xfrm>
          <a:off x="0" y="0"/>
          <a:ext cx="0" cy="0"/>
          <a:chOff x="0" y="0"/>
          <a:chExt cx="0" cy="0"/>
        </a:xfrm>
      </p:grpSpPr>
      <p:sp>
        <p:nvSpPr>
          <p:cNvPr id="28" name="Google Shape;28;p33"/>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9" name="Google Shape;29;p33"/>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0" name="Google Shape;30;p33"/>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31" name="Google Shape;31;p33"/>
          <p:cNvSpPr txBox="1"/>
          <p:nvPr>
            <p:ph idx="1" type="body"/>
          </p:nvPr>
        </p:nvSpPr>
        <p:spPr>
          <a:xfrm>
            <a:off x="540545" y="972741"/>
            <a:ext cx="4139100" cy="34623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400"/>
              <a:buNone/>
              <a:defRPr/>
            </a:lvl1pPr>
            <a:lvl2pPr indent="-228600" lvl="1" marL="914400" algn="l">
              <a:lnSpc>
                <a:spcPct val="90000"/>
              </a:lnSpc>
              <a:spcBef>
                <a:spcPts val="1300"/>
              </a:spcBef>
              <a:spcAft>
                <a:spcPts val="0"/>
              </a:spcAft>
              <a:buClr>
                <a:schemeClr val="accent3"/>
              </a:buClr>
              <a:buSzPts val="1400"/>
              <a:buNone/>
              <a:defRPr/>
            </a:lvl2pPr>
            <a:lvl3pPr indent="-228600" lvl="2" marL="1371600" algn="l">
              <a:lnSpc>
                <a:spcPct val="100000"/>
              </a:lnSpc>
              <a:spcBef>
                <a:spcPts val="400"/>
              </a:spcBef>
              <a:spcAft>
                <a:spcPts val="0"/>
              </a:spcAft>
              <a:buSzPts val="1400"/>
              <a:buNone/>
              <a:defRPr/>
            </a:lvl3pPr>
            <a:lvl4pPr indent="-317500" lvl="3" marL="1828800" algn="l">
              <a:lnSpc>
                <a:spcPct val="100000"/>
              </a:lnSpc>
              <a:spcBef>
                <a:spcPts val="2100"/>
              </a:spcBef>
              <a:spcAft>
                <a:spcPts val="0"/>
              </a:spcAft>
              <a:buSzPts val="1400"/>
              <a:buChar char="•"/>
              <a:defRPr/>
            </a:lvl4pPr>
            <a:lvl5pPr indent="-317500" lvl="4" marL="2286000" algn="l">
              <a:lnSpc>
                <a:spcPct val="100000"/>
              </a:lnSpc>
              <a:spcBef>
                <a:spcPts val="600"/>
              </a:spcBef>
              <a:spcAft>
                <a:spcPts val="0"/>
              </a:spcAft>
              <a:buSzPts val="1400"/>
              <a:buChar char="•"/>
              <a:defRPr/>
            </a:lvl5pPr>
            <a:lvl6pPr indent="-317500" lvl="5" marL="2743200" algn="l">
              <a:lnSpc>
                <a:spcPct val="90000"/>
              </a:lnSpc>
              <a:spcBef>
                <a:spcPts val="6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2" name="Google Shape;32;p33"/>
          <p:cNvSpPr txBox="1"/>
          <p:nvPr>
            <p:ph type="title"/>
          </p:nvPr>
        </p:nvSpPr>
        <p:spPr>
          <a:xfrm>
            <a:off x="540545" y="541735"/>
            <a:ext cx="4139100" cy="4311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3" name="Google Shape;33;p33"/>
          <p:cNvSpPr/>
          <p:nvPr>
            <p:ph idx="2" type="pic"/>
          </p:nvPr>
        </p:nvSpPr>
        <p:spPr>
          <a:xfrm>
            <a:off x="5175000" y="0"/>
            <a:ext cx="3969000" cy="5143500"/>
          </a:xfrm>
          <a:prstGeom prst="rect">
            <a:avLst/>
          </a:prstGeom>
          <a:solidFill>
            <a:srgbClr val="D8D8D8"/>
          </a:solidFill>
          <a:ln>
            <a:noFill/>
          </a:ln>
        </p:spPr>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89" name="Shape 189"/>
        <p:cNvGrpSpPr/>
        <p:nvPr/>
      </p:nvGrpSpPr>
      <p:grpSpPr>
        <a:xfrm>
          <a:off x="0" y="0"/>
          <a:ext cx="0" cy="0"/>
          <a:chOff x="0" y="0"/>
          <a:chExt cx="0" cy="0"/>
        </a:xfrm>
      </p:grpSpPr>
      <p:sp>
        <p:nvSpPr>
          <p:cNvPr id="190" name="Google Shape;190;p29"/>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191" name="Google Shape;191;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92" name="Shape 192"/>
        <p:cNvGrpSpPr/>
        <p:nvPr/>
      </p:nvGrpSpPr>
      <p:grpSpPr>
        <a:xfrm>
          <a:off x="0" y="0"/>
          <a:ext cx="0" cy="0"/>
          <a:chOff x="0" y="0"/>
          <a:chExt cx="0" cy="0"/>
        </a:xfrm>
      </p:grpSpPr>
      <p:sp>
        <p:nvSpPr>
          <p:cNvPr id="193" name="Google Shape;193;p30"/>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94" name="Google Shape;194;p30"/>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195" name="Google Shape;195;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96" name="Shape 196"/>
        <p:cNvGrpSpPr/>
        <p:nvPr/>
      </p:nvGrpSpPr>
      <p:grpSpPr>
        <a:xfrm>
          <a:off x="0" y="0"/>
          <a:ext cx="0" cy="0"/>
          <a:chOff x="0" y="0"/>
          <a:chExt cx="0" cy="0"/>
        </a:xfrm>
      </p:grpSpPr>
      <p:sp>
        <p:nvSpPr>
          <p:cNvPr id="197" name="Google Shape;197;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with Images">
  <p:cSld name="Two Columns with Images">
    <p:spTree>
      <p:nvGrpSpPr>
        <p:cNvPr id="198" name="Shape 198"/>
        <p:cNvGrpSpPr/>
        <p:nvPr/>
      </p:nvGrpSpPr>
      <p:grpSpPr>
        <a:xfrm>
          <a:off x="0" y="0"/>
          <a:ext cx="0" cy="0"/>
          <a:chOff x="0" y="0"/>
          <a:chExt cx="0" cy="0"/>
        </a:xfrm>
      </p:grpSpPr>
      <p:sp>
        <p:nvSpPr>
          <p:cNvPr id="199" name="Google Shape;199;p32"/>
          <p:cNvSpPr txBox="1"/>
          <p:nvPr>
            <p:ph type="title"/>
          </p:nvPr>
        </p:nvSpPr>
        <p:spPr>
          <a:xfrm>
            <a:off x="540545" y="541735"/>
            <a:ext cx="8062800" cy="4311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4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00" name="Google Shape;200;p32"/>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marR="0" rtl="0" algn="r">
              <a:lnSpc>
                <a:spcPct val="9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201" name="Google Shape;201;p32"/>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202" name="Google Shape;202;p32"/>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203" name="Google Shape;203;p32"/>
          <p:cNvSpPr/>
          <p:nvPr>
            <p:ph idx="2" type="pic"/>
          </p:nvPr>
        </p:nvSpPr>
        <p:spPr>
          <a:xfrm>
            <a:off x="540544" y="1393200"/>
            <a:ext cx="3977100" cy="1512000"/>
          </a:xfrm>
          <a:prstGeom prst="rect">
            <a:avLst/>
          </a:prstGeom>
          <a:solidFill>
            <a:srgbClr val="D8D8D8"/>
          </a:solidFill>
          <a:ln>
            <a:noFill/>
          </a:ln>
        </p:spPr>
      </p:sp>
      <p:sp>
        <p:nvSpPr>
          <p:cNvPr id="204" name="Google Shape;204;p32"/>
          <p:cNvSpPr txBox="1"/>
          <p:nvPr>
            <p:ph idx="1" type="body"/>
          </p:nvPr>
        </p:nvSpPr>
        <p:spPr>
          <a:xfrm>
            <a:off x="540544" y="2904179"/>
            <a:ext cx="3977100" cy="1530900"/>
          </a:xfrm>
          <a:prstGeom prst="rect">
            <a:avLst/>
          </a:prstGeom>
          <a:solidFill>
            <a:schemeClr val="accent1"/>
          </a:solidFill>
          <a:ln>
            <a:noFill/>
          </a:ln>
        </p:spPr>
        <p:txBody>
          <a:bodyPr anchorCtr="0" anchor="t" bIns="162000" lIns="162000" spcFirstLastPara="1" rIns="162000" wrap="square" tIns="162000">
            <a:noAutofit/>
          </a:bodyPr>
          <a:lstStyle>
            <a:lvl1pPr indent="-298450" lvl="0" marL="457200" algn="l">
              <a:lnSpc>
                <a:spcPct val="100000"/>
              </a:lnSpc>
              <a:spcBef>
                <a:spcPts val="0"/>
              </a:spcBef>
              <a:spcAft>
                <a:spcPts val="0"/>
              </a:spcAft>
              <a:buClr>
                <a:schemeClr val="lt1"/>
              </a:buClr>
              <a:buSzPts val="1100"/>
              <a:buChar char="●"/>
              <a:defRPr sz="1100">
                <a:solidFill>
                  <a:schemeClr val="lt1"/>
                </a:solidFill>
              </a:defRPr>
            </a:lvl1pPr>
            <a:lvl2pPr indent="-323850" lvl="1" marL="914400" algn="l">
              <a:lnSpc>
                <a:spcPct val="100000"/>
              </a:lnSpc>
              <a:spcBef>
                <a:spcPts val="0"/>
              </a:spcBef>
              <a:spcAft>
                <a:spcPts val="0"/>
              </a:spcAft>
              <a:buClr>
                <a:schemeClr val="lt1"/>
              </a:buClr>
              <a:buSzPts val="1500"/>
              <a:buChar char="○"/>
              <a:defRPr sz="1500">
                <a:solidFill>
                  <a:schemeClr val="lt1"/>
                </a:solidFill>
              </a:defRPr>
            </a:lvl2pPr>
            <a:lvl3pPr indent="-317500" lvl="2" marL="1371600" algn="l">
              <a:lnSpc>
                <a:spcPct val="100000"/>
              </a:lnSpc>
              <a:spcBef>
                <a:spcPts val="400"/>
              </a:spcBef>
              <a:spcAft>
                <a:spcPts val="0"/>
              </a:spcAft>
              <a:buSzPts val="1400"/>
              <a:buChar char="■"/>
              <a:defRPr>
                <a:solidFill>
                  <a:schemeClr val="lt1"/>
                </a:solidFill>
              </a:defRPr>
            </a:lvl3pPr>
            <a:lvl4pPr indent="-298450" lvl="3" marL="1828800" algn="l">
              <a:lnSpc>
                <a:spcPct val="100000"/>
              </a:lnSpc>
              <a:spcBef>
                <a:spcPts val="0"/>
              </a:spcBef>
              <a:spcAft>
                <a:spcPts val="0"/>
              </a:spcAft>
              <a:buSzPts val="1100"/>
              <a:buChar char="●"/>
              <a:defRPr sz="1100">
                <a:solidFill>
                  <a:schemeClr val="lt1"/>
                </a:solidFill>
              </a:defRPr>
            </a:lvl4pPr>
            <a:lvl5pPr indent="-298450" lvl="4" marL="2286000" algn="l">
              <a:lnSpc>
                <a:spcPct val="100000"/>
              </a:lnSpc>
              <a:spcBef>
                <a:spcPts val="0"/>
              </a:spcBef>
              <a:spcAft>
                <a:spcPts val="0"/>
              </a:spcAft>
              <a:buSzPts val="1100"/>
              <a:buChar char="○"/>
              <a:defRPr sz="1100">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1200"/>
              </a:spcBef>
              <a:spcAft>
                <a:spcPts val="0"/>
              </a:spcAft>
              <a:buClr>
                <a:schemeClr val="dk1"/>
              </a:buClr>
              <a:buSzPts val="1400"/>
              <a:buChar char="●"/>
              <a:defRPr/>
            </a:lvl7pPr>
            <a:lvl8pPr indent="-317500" lvl="7" marL="3657600" algn="l">
              <a:lnSpc>
                <a:spcPct val="90000"/>
              </a:lnSpc>
              <a:spcBef>
                <a:spcPts val="1200"/>
              </a:spcBef>
              <a:spcAft>
                <a:spcPts val="0"/>
              </a:spcAft>
              <a:buClr>
                <a:schemeClr val="dk1"/>
              </a:buClr>
              <a:buSzPts val="1400"/>
              <a:buChar char="○"/>
              <a:defRPr/>
            </a:lvl8pPr>
            <a:lvl9pPr indent="-317500" lvl="8" marL="4114800" algn="l">
              <a:lnSpc>
                <a:spcPct val="90000"/>
              </a:lnSpc>
              <a:spcBef>
                <a:spcPts val="1200"/>
              </a:spcBef>
              <a:spcAft>
                <a:spcPts val="1200"/>
              </a:spcAft>
              <a:buClr>
                <a:schemeClr val="dk1"/>
              </a:buClr>
              <a:buSzPts val="1400"/>
              <a:buChar char="■"/>
              <a:defRPr/>
            </a:lvl9pPr>
          </a:lstStyle>
          <a:p/>
        </p:txBody>
      </p:sp>
      <p:sp>
        <p:nvSpPr>
          <p:cNvPr id="205" name="Google Shape;205;p32"/>
          <p:cNvSpPr/>
          <p:nvPr>
            <p:ph idx="3" type="pic"/>
          </p:nvPr>
        </p:nvSpPr>
        <p:spPr>
          <a:xfrm>
            <a:off x="4625166" y="1393200"/>
            <a:ext cx="3977100" cy="1512000"/>
          </a:xfrm>
          <a:prstGeom prst="rect">
            <a:avLst/>
          </a:prstGeom>
          <a:solidFill>
            <a:srgbClr val="D8D8D8"/>
          </a:solidFill>
          <a:ln>
            <a:noFill/>
          </a:ln>
        </p:spPr>
      </p:sp>
      <p:sp>
        <p:nvSpPr>
          <p:cNvPr id="206" name="Google Shape;206;p32"/>
          <p:cNvSpPr txBox="1"/>
          <p:nvPr>
            <p:ph idx="4" type="body"/>
          </p:nvPr>
        </p:nvSpPr>
        <p:spPr>
          <a:xfrm>
            <a:off x="4625166" y="2904179"/>
            <a:ext cx="3977100" cy="1530900"/>
          </a:xfrm>
          <a:prstGeom prst="rect">
            <a:avLst/>
          </a:prstGeom>
          <a:solidFill>
            <a:schemeClr val="accent1"/>
          </a:solidFill>
          <a:ln>
            <a:noFill/>
          </a:ln>
        </p:spPr>
        <p:txBody>
          <a:bodyPr anchorCtr="0" anchor="t" bIns="162000" lIns="162000" spcFirstLastPara="1" rIns="162000" wrap="square" tIns="162000">
            <a:noAutofit/>
          </a:bodyPr>
          <a:lstStyle>
            <a:lvl1pPr indent="-298450" lvl="0" marL="457200" algn="l">
              <a:lnSpc>
                <a:spcPct val="100000"/>
              </a:lnSpc>
              <a:spcBef>
                <a:spcPts val="0"/>
              </a:spcBef>
              <a:spcAft>
                <a:spcPts val="0"/>
              </a:spcAft>
              <a:buClr>
                <a:schemeClr val="lt1"/>
              </a:buClr>
              <a:buSzPts val="1100"/>
              <a:buChar char="●"/>
              <a:defRPr sz="1100">
                <a:solidFill>
                  <a:schemeClr val="lt1"/>
                </a:solidFill>
              </a:defRPr>
            </a:lvl1pPr>
            <a:lvl2pPr indent="-323850" lvl="1" marL="914400" algn="l">
              <a:lnSpc>
                <a:spcPct val="100000"/>
              </a:lnSpc>
              <a:spcBef>
                <a:spcPts val="0"/>
              </a:spcBef>
              <a:spcAft>
                <a:spcPts val="0"/>
              </a:spcAft>
              <a:buClr>
                <a:schemeClr val="lt1"/>
              </a:buClr>
              <a:buSzPts val="1500"/>
              <a:buChar char="○"/>
              <a:defRPr sz="1500">
                <a:solidFill>
                  <a:schemeClr val="lt1"/>
                </a:solidFill>
              </a:defRPr>
            </a:lvl2pPr>
            <a:lvl3pPr indent="-317500" lvl="2" marL="1371600" algn="l">
              <a:lnSpc>
                <a:spcPct val="100000"/>
              </a:lnSpc>
              <a:spcBef>
                <a:spcPts val="400"/>
              </a:spcBef>
              <a:spcAft>
                <a:spcPts val="0"/>
              </a:spcAft>
              <a:buSzPts val="1400"/>
              <a:buChar char="■"/>
              <a:defRPr>
                <a:solidFill>
                  <a:schemeClr val="lt1"/>
                </a:solidFill>
              </a:defRPr>
            </a:lvl3pPr>
            <a:lvl4pPr indent="-298450" lvl="3" marL="1828800" algn="l">
              <a:lnSpc>
                <a:spcPct val="100000"/>
              </a:lnSpc>
              <a:spcBef>
                <a:spcPts val="0"/>
              </a:spcBef>
              <a:spcAft>
                <a:spcPts val="0"/>
              </a:spcAft>
              <a:buSzPts val="1100"/>
              <a:buChar char="●"/>
              <a:defRPr sz="1100">
                <a:solidFill>
                  <a:schemeClr val="lt1"/>
                </a:solidFill>
              </a:defRPr>
            </a:lvl4pPr>
            <a:lvl5pPr indent="-298450" lvl="4" marL="2286000" algn="l">
              <a:lnSpc>
                <a:spcPct val="100000"/>
              </a:lnSpc>
              <a:spcBef>
                <a:spcPts val="0"/>
              </a:spcBef>
              <a:spcAft>
                <a:spcPts val="0"/>
              </a:spcAft>
              <a:buSzPts val="1100"/>
              <a:buChar char="○"/>
              <a:defRPr sz="1100">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1200"/>
              </a:spcBef>
              <a:spcAft>
                <a:spcPts val="0"/>
              </a:spcAft>
              <a:buClr>
                <a:schemeClr val="dk1"/>
              </a:buClr>
              <a:buSzPts val="1400"/>
              <a:buChar char="●"/>
              <a:defRPr/>
            </a:lvl7pPr>
            <a:lvl8pPr indent="-317500" lvl="7" marL="3657600" algn="l">
              <a:lnSpc>
                <a:spcPct val="90000"/>
              </a:lnSpc>
              <a:spcBef>
                <a:spcPts val="1200"/>
              </a:spcBef>
              <a:spcAft>
                <a:spcPts val="0"/>
              </a:spcAft>
              <a:buClr>
                <a:schemeClr val="dk1"/>
              </a:buClr>
              <a:buSzPts val="1400"/>
              <a:buChar char="○"/>
              <a:defRPr/>
            </a:lvl8pPr>
            <a:lvl9pPr indent="-317500" lvl="8" marL="4114800" algn="l">
              <a:lnSpc>
                <a:spcPct val="90000"/>
              </a:lnSpc>
              <a:spcBef>
                <a:spcPts val="1200"/>
              </a:spcBef>
              <a:spcAft>
                <a:spcPts val="1200"/>
              </a:spcAft>
              <a:buClr>
                <a:schemeClr val="dk1"/>
              </a:buClr>
              <a:buSzPts val="1400"/>
              <a:buChar char="■"/>
              <a:defRPr/>
            </a:lvl9pPr>
          </a:lstStyle>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Wide" type="obj">
  <p:cSld name="OBJECT">
    <p:spTree>
      <p:nvGrpSpPr>
        <p:cNvPr id="34" name="Shape 34"/>
        <p:cNvGrpSpPr/>
        <p:nvPr/>
      </p:nvGrpSpPr>
      <p:grpSpPr>
        <a:xfrm>
          <a:off x="0" y="0"/>
          <a:ext cx="0" cy="0"/>
          <a:chOff x="0" y="0"/>
          <a:chExt cx="0" cy="0"/>
        </a:xfrm>
      </p:grpSpPr>
      <p:sp>
        <p:nvSpPr>
          <p:cNvPr id="35" name="Google Shape;35;p34"/>
          <p:cNvSpPr txBox="1"/>
          <p:nvPr>
            <p:ph type="title"/>
          </p:nvPr>
        </p:nvSpPr>
        <p:spPr>
          <a:xfrm>
            <a:off x="540545" y="541735"/>
            <a:ext cx="8062800" cy="4311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6" name="Google Shape;36;p34"/>
          <p:cNvSpPr txBox="1"/>
          <p:nvPr>
            <p:ph idx="1" type="body"/>
          </p:nvPr>
        </p:nvSpPr>
        <p:spPr>
          <a:xfrm>
            <a:off x="540544" y="972741"/>
            <a:ext cx="8062800" cy="34623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400"/>
              <a:buNone/>
              <a:defRPr/>
            </a:lvl1pPr>
            <a:lvl2pPr indent="-228600" lvl="1" marL="914400" algn="l">
              <a:lnSpc>
                <a:spcPct val="90000"/>
              </a:lnSpc>
              <a:spcBef>
                <a:spcPts val="1300"/>
              </a:spcBef>
              <a:spcAft>
                <a:spcPts val="0"/>
              </a:spcAft>
              <a:buClr>
                <a:schemeClr val="accent3"/>
              </a:buClr>
              <a:buSzPts val="1400"/>
              <a:buNone/>
              <a:defRPr/>
            </a:lvl2pPr>
            <a:lvl3pPr indent="-228600" lvl="2" marL="1371600" algn="l">
              <a:lnSpc>
                <a:spcPct val="100000"/>
              </a:lnSpc>
              <a:spcBef>
                <a:spcPts val="400"/>
              </a:spcBef>
              <a:spcAft>
                <a:spcPts val="0"/>
              </a:spcAft>
              <a:buSzPts val="1400"/>
              <a:buNone/>
              <a:defRPr/>
            </a:lvl3pPr>
            <a:lvl4pPr indent="-317500" lvl="3" marL="1828800" algn="l">
              <a:lnSpc>
                <a:spcPct val="100000"/>
              </a:lnSpc>
              <a:spcBef>
                <a:spcPts val="2100"/>
              </a:spcBef>
              <a:spcAft>
                <a:spcPts val="0"/>
              </a:spcAft>
              <a:buSzPts val="1400"/>
              <a:buChar char="•"/>
              <a:defRPr/>
            </a:lvl4pPr>
            <a:lvl5pPr indent="-317500" lvl="4" marL="2286000" algn="l">
              <a:lnSpc>
                <a:spcPct val="100000"/>
              </a:lnSpc>
              <a:spcBef>
                <a:spcPts val="600"/>
              </a:spcBef>
              <a:spcAft>
                <a:spcPts val="0"/>
              </a:spcAft>
              <a:buSzPts val="1400"/>
              <a:buChar char="•"/>
              <a:defRPr/>
            </a:lvl5pPr>
            <a:lvl6pPr indent="-317500" lvl="5" marL="2743200" algn="l">
              <a:lnSpc>
                <a:spcPct val="90000"/>
              </a:lnSpc>
              <a:spcBef>
                <a:spcPts val="6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7" name="Google Shape;37;p34"/>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8" name="Google Shape;38;p34"/>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9" name="Google Shape;39;p34"/>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0" name="Shape 40"/>
        <p:cNvGrpSpPr/>
        <p:nvPr/>
      </p:nvGrpSpPr>
      <p:grpSpPr>
        <a:xfrm>
          <a:off x="0" y="0"/>
          <a:ext cx="0" cy="0"/>
          <a:chOff x="0" y="0"/>
          <a:chExt cx="0" cy="0"/>
        </a:xfrm>
      </p:grpSpPr>
      <p:sp>
        <p:nvSpPr>
          <p:cNvPr id="41" name="Google Shape;41;p35"/>
          <p:cNvSpPr txBox="1"/>
          <p:nvPr>
            <p:ph type="title"/>
          </p:nvPr>
        </p:nvSpPr>
        <p:spPr>
          <a:xfrm>
            <a:off x="540545" y="541735"/>
            <a:ext cx="8062800" cy="4311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2" name="Google Shape;42;p35"/>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3" name="Google Shape;43;p35"/>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4" name="Google Shape;44;p35"/>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45" name="Google Shape;45;p35"/>
          <p:cNvSpPr txBox="1"/>
          <p:nvPr>
            <p:ph idx="1" type="body"/>
          </p:nvPr>
        </p:nvSpPr>
        <p:spPr>
          <a:xfrm>
            <a:off x="540544" y="972741"/>
            <a:ext cx="5011200" cy="438000"/>
          </a:xfrm>
          <a:prstGeom prst="rect">
            <a:avLst/>
          </a:prstGeom>
          <a:noFill/>
          <a:ln>
            <a:noFill/>
          </a:ln>
        </p:spPr>
        <p:txBody>
          <a:bodyPr anchorCtr="0" anchor="t" bIns="0" lIns="0" spcFirstLastPara="1" rIns="0" wrap="square" tIns="0">
            <a:noAutofit/>
          </a:bodyPr>
          <a:lstStyle>
            <a:lvl1pPr indent="-228600" lvl="0" marL="457200" algn="l">
              <a:lnSpc>
                <a:spcPct val="105000"/>
              </a:lnSpc>
              <a:spcBef>
                <a:spcPts val="0"/>
              </a:spcBef>
              <a:spcAft>
                <a:spcPts val="0"/>
              </a:spcAft>
              <a:buClr>
                <a:schemeClr val="dk2"/>
              </a:buClr>
              <a:buSzPts val="1400"/>
              <a:buNone/>
              <a:defRPr sz="1400">
                <a:solidFill>
                  <a:schemeClr val="dk2"/>
                </a:solidFill>
              </a:defRPr>
            </a:lvl1pPr>
            <a:lvl2pPr indent="-228600" lvl="1" marL="914400" algn="l">
              <a:lnSpc>
                <a:spcPct val="90000"/>
              </a:lnSpc>
              <a:spcBef>
                <a:spcPts val="0"/>
              </a:spcBef>
              <a:spcAft>
                <a:spcPts val="0"/>
              </a:spcAft>
              <a:buClr>
                <a:schemeClr val="accent3"/>
              </a:buClr>
              <a:buSzPts val="1400"/>
              <a:buNone/>
              <a:defRPr/>
            </a:lvl2pPr>
            <a:lvl3pPr indent="-228600" lvl="2" marL="1371600" algn="l">
              <a:lnSpc>
                <a:spcPct val="100000"/>
              </a:lnSpc>
              <a:spcBef>
                <a:spcPts val="400"/>
              </a:spcBef>
              <a:spcAft>
                <a:spcPts val="0"/>
              </a:spcAft>
              <a:buSzPts val="1400"/>
              <a:buNone/>
              <a:defRPr/>
            </a:lvl3pPr>
            <a:lvl4pPr indent="-317500" lvl="3" marL="1828800" algn="l">
              <a:lnSpc>
                <a:spcPct val="100000"/>
              </a:lnSpc>
              <a:spcBef>
                <a:spcPts val="2100"/>
              </a:spcBef>
              <a:spcAft>
                <a:spcPts val="0"/>
              </a:spcAft>
              <a:buSzPts val="1400"/>
              <a:buChar char="•"/>
              <a:defRPr/>
            </a:lvl4pPr>
            <a:lvl5pPr indent="-317500" lvl="4" marL="2286000" algn="l">
              <a:lnSpc>
                <a:spcPct val="100000"/>
              </a:lnSpc>
              <a:spcBef>
                <a:spcPts val="600"/>
              </a:spcBef>
              <a:spcAft>
                <a:spcPts val="0"/>
              </a:spcAft>
              <a:buSzPts val="1400"/>
              <a:buChar char="•"/>
              <a:defRPr/>
            </a:lvl5pPr>
            <a:lvl6pPr indent="-317500" lvl="5" marL="2743200" algn="l">
              <a:lnSpc>
                <a:spcPct val="90000"/>
              </a:lnSpc>
              <a:spcBef>
                <a:spcPts val="6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6" name="Shape 46"/>
        <p:cNvGrpSpPr/>
        <p:nvPr/>
      </p:nvGrpSpPr>
      <p:grpSpPr>
        <a:xfrm>
          <a:off x="0" y="0"/>
          <a:ext cx="0" cy="0"/>
          <a:chOff x="0" y="0"/>
          <a:chExt cx="0" cy="0"/>
        </a:xfrm>
      </p:grpSpPr>
      <p:sp>
        <p:nvSpPr>
          <p:cNvPr id="47" name="Google Shape;47;p36"/>
          <p:cNvSpPr txBox="1"/>
          <p:nvPr>
            <p:ph type="title"/>
          </p:nvPr>
        </p:nvSpPr>
        <p:spPr>
          <a:xfrm>
            <a:off x="540545" y="541735"/>
            <a:ext cx="8062800" cy="4311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8" name="Google Shape;48;p36"/>
          <p:cNvSpPr txBox="1"/>
          <p:nvPr>
            <p:ph idx="1" type="body"/>
          </p:nvPr>
        </p:nvSpPr>
        <p:spPr>
          <a:xfrm>
            <a:off x="540542" y="972741"/>
            <a:ext cx="3546900" cy="34623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400"/>
              <a:buNone/>
              <a:defRPr/>
            </a:lvl1pPr>
            <a:lvl2pPr indent="-228600" lvl="1" marL="914400" algn="l">
              <a:lnSpc>
                <a:spcPct val="90000"/>
              </a:lnSpc>
              <a:spcBef>
                <a:spcPts val="1300"/>
              </a:spcBef>
              <a:spcAft>
                <a:spcPts val="0"/>
              </a:spcAft>
              <a:buClr>
                <a:schemeClr val="accent3"/>
              </a:buClr>
              <a:buSzPts val="1400"/>
              <a:buNone/>
              <a:defRPr/>
            </a:lvl2pPr>
            <a:lvl3pPr indent="-228600" lvl="2" marL="1371600" algn="l">
              <a:lnSpc>
                <a:spcPct val="100000"/>
              </a:lnSpc>
              <a:spcBef>
                <a:spcPts val="400"/>
              </a:spcBef>
              <a:spcAft>
                <a:spcPts val="0"/>
              </a:spcAft>
              <a:buSzPts val="1400"/>
              <a:buNone/>
              <a:defRPr/>
            </a:lvl3pPr>
            <a:lvl4pPr indent="-317500" lvl="3" marL="1828800" algn="l">
              <a:lnSpc>
                <a:spcPct val="100000"/>
              </a:lnSpc>
              <a:spcBef>
                <a:spcPts val="2100"/>
              </a:spcBef>
              <a:spcAft>
                <a:spcPts val="0"/>
              </a:spcAft>
              <a:buSzPts val="1400"/>
              <a:buChar char="•"/>
              <a:defRPr/>
            </a:lvl4pPr>
            <a:lvl5pPr indent="-317500" lvl="4" marL="2286000" algn="l">
              <a:lnSpc>
                <a:spcPct val="100000"/>
              </a:lnSpc>
              <a:spcBef>
                <a:spcPts val="600"/>
              </a:spcBef>
              <a:spcAft>
                <a:spcPts val="0"/>
              </a:spcAft>
              <a:buSzPts val="1400"/>
              <a:buChar char="•"/>
              <a:defRPr/>
            </a:lvl5pPr>
            <a:lvl6pPr indent="-317500" lvl="5" marL="2743200" algn="l">
              <a:lnSpc>
                <a:spcPct val="90000"/>
              </a:lnSpc>
              <a:spcBef>
                <a:spcPts val="6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9" name="Google Shape;49;p36"/>
          <p:cNvSpPr txBox="1"/>
          <p:nvPr>
            <p:ph idx="2" type="body"/>
          </p:nvPr>
        </p:nvSpPr>
        <p:spPr>
          <a:xfrm>
            <a:off x="4572000" y="972741"/>
            <a:ext cx="3546900" cy="34623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400"/>
              <a:buNone/>
              <a:defRPr/>
            </a:lvl1pPr>
            <a:lvl2pPr indent="-228600" lvl="1" marL="914400" algn="l">
              <a:lnSpc>
                <a:spcPct val="90000"/>
              </a:lnSpc>
              <a:spcBef>
                <a:spcPts val="1300"/>
              </a:spcBef>
              <a:spcAft>
                <a:spcPts val="0"/>
              </a:spcAft>
              <a:buClr>
                <a:schemeClr val="accent3"/>
              </a:buClr>
              <a:buSzPts val="1400"/>
              <a:buNone/>
              <a:defRPr/>
            </a:lvl2pPr>
            <a:lvl3pPr indent="-228600" lvl="2" marL="1371600" algn="l">
              <a:lnSpc>
                <a:spcPct val="100000"/>
              </a:lnSpc>
              <a:spcBef>
                <a:spcPts val="400"/>
              </a:spcBef>
              <a:spcAft>
                <a:spcPts val="0"/>
              </a:spcAft>
              <a:buSzPts val="1400"/>
              <a:buNone/>
              <a:defRPr/>
            </a:lvl3pPr>
            <a:lvl4pPr indent="-317500" lvl="3" marL="1828800" algn="l">
              <a:lnSpc>
                <a:spcPct val="100000"/>
              </a:lnSpc>
              <a:spcBef>
                <a:spcPts val="2100"/>
              </a:spcBef>
              <a:spcAft>
                <a:spcPts val="0"/>
              </a:spcAft>
              <a:buSzPts val="1400"/>
              <a:buChar char="•"/>
              <a:defRPr/>
            </a:lvl4pPr>
            <a:lvl5pPr indent="-317500" lvl="4" marL="2286000" algn="l">
              <a:lnSpc>
                <a:spcPct val="100000"/>
              </a:lnSpc>
              <a:spcBef>
                <a:spcPts val="600"/>
              </a:spcBef>
              <a:spcAft>
                <a:spcPts val="0"/>
              </a:spcAft>
              <a:buSzPts val="1400"/>
              <a:buChar char="•"/>
              <a:defRPr/>
            </a:lvl5pPr>
            <a:lvl6pPr indent="-317500" lvl="5" marL="2743200" algn="l">
              <a:lnSpc>
                <a:spcPct val="90000"/>
              </a:lnSpc>
              <a:spcBef>
                <a:spcPts val="6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0" name="Google Shape;50;p36"/>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1" name="Google Shape;51;p36"/>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2" name="Google Shape;52;p36"/>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53" name="Shape 53"/>
        <p:cNvGrpSpPr/>
        <p:nvPr/>
      </p:nvGrpSpPr>
      <p:grpSpPr>
        <a:xfrm>
          <a:off x="0" y="0"/>
          <a:ext cx="0" cy="0"/>
          <a:chOff x="0" y="0"/>
          <a:chExt cx="0" cy="0"/>
        </a:xfrm>
      </p:grpSpPr>
      <p:sp>
        <p:nvSpPr>
          <p:cNvPr id="54" name="Google Shape;54;p37"/>
          <p:cNvSpPr txBox="1"/>
          <p:nvPr>
            <p:ph idx="1" type="body"/>
          </p:nvPr>
        </p:nvSpPr>
        <p:spPr>
          <a:xfrm>
            <a:off x="540544" y="972741"/>
            <a:ext cx="6088500" cy="34623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400"/>
              <a:buNone/>
              <a:defRPr/>
            </a:lvl1pPr>
            <a:lvl2pPr indent="-228600" lvl="1" marL="914400" algn="l">
              <a:lnSpc>
                <a:spcPct val="90000"/>
              </a:lnSpc>
              <a:spcBef>
                <a:spcPts val="1300"/>
              </a:spcBef>
              <a:spcAft>
                <a:spcPts val="0"/>
              </a:spcAft>
              <a:buClr>
                <a:schemeClr val="accent3"/>
              </a:buClr>
              <a:buSzPts val="1400"/>
              <a:buNone/>
              <a:defRPr/>
            </a:lvl2pPr>
            <a:lvl3pPr indent="-228600" lvl="2" marL="1371600" algn="l">
              <a:lnSpc>
                <a:spcPct val="100000"/>
              </a:lnSpc>
              <a:spcBef>
                <a:spcPts val="400"/>
              </a:spcBef>
              <a:spcAft>
                <a:spcPts val="0"/>
              </a:spcAft>
              <a:buSzPts val="1400"/>
              <a:buNone/>
              <a:defRPr/>
            </a:lvl3pPr>
            <a:lvl4pPr indent="-317500" lvl="3" marL="1828800" algn="l">
              <a:lnSpc>
                <a:spcPct val="100000"/>
              </a:lnSpc>
              <a:spcBef>
                <a:spcPts val="2100"/>
              </a:spcBef>
              <a:spcAft>
                <a:spcPts val="0"/>
              </a:spcAft>
              <a:buSzPts val="1400"/>
              <a:buChar char="•"/>
              <a:defRPr/>
            </a:lvl4pPr>
            <a:lvl5pPr indent="-317500" lvl="4" marL="2286000" algn="l">
              <a:lnSpc>
                <a:spcPct val="100000"/>
              </a:lnSpc>
              <a:spcBef>
                <a:spcPts val="600"/>
              </a:spcBef>
              <a:spcAft>
                <a:spcPts val="0"/>
              </a:spcAft>
              <a:buSzPts val="1400"/>
              <a:buChar char="•"/>
              <a:defRPr/>
            </a:lvl5pPr>
            <a:lvl6pPr indent="-317500" lvl="5" marL="2743200" algn="l">
              <a:lnSpc>
                <a:spcPct val="90000"/>
              </a:lnSpc>
              <a:spcBef>
                <a:spcPts val="6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5" name="Google Shape;55;p37"/>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6" name="Google Shape;56;p37"/>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7" name="Google Shape;57;p37"/>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58" name="Google Shape;58;p37"/>
          <p:cNvSpPr txBox="1"/>
          <p:nvPr>
            <p:ph type="title"/>
          </p:nvPr>
        </p:nvSpPr>
        <p:spPr>
          <a:xfrm>
            <a:off x="540544" y="541735"/>
            <a:ext cx="6088500" cy="4311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Image" showMasterSp="0">
  <p:cSld name="Closing Slide Image">
    <p:spTree>
      <p:nvGrpSpPr>
        <p:cNvPr id="59" name="Shape 59"/>
        <p:cNvGrpSpPr/>
        <p:nvPr/>
      </p:nvGrpSpPr>
      <p:grpSpPr>
        <a:xfrm>
          <a:off x="0" y="0"/>
          <a:ext cx="0" cy="0"/>
          <a:chOff x="0" y="0"/>
          <a:chExt cx="0" cy="0"/>
        </a:xfrm>
      </p:grpSpPr>
      <p:sp>
        <p:nvSpPr>
          <p:cNvPr id="60" name="Google Shape;60;p38"/>
          <p:cNvSpPr txBox="1"/>
          <p:nvPr>
            <p:ph type="ctrTitle"/>
          </p:nvPr>
        </p:nvSpPr>
        <p:spPr>
          <a:xfrm>
            <a:off x="540544" y="2141101"/>
            <a:ext cx="3055500" cy="7641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4500"/>
              <a:buFont typeface="Arial"/>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1" name="Google Shape;61;p38"/>
          <p:cNvSpPr txBox="1"/>
          <p:nvPr>
            <p:ph idx="1" type="subTitle"/>
          </p:nvPr>
        </p:nvSpPr>
        <p:spPr>
          <a:xfrm>
            <a:off x="540544" y="2905200"/>
            <a:ext cx="3055500" cy="333600"/>
          </a:xfrm>
          <a:prstGeom prst="rect">
            <a:avLst/>
          </a:prstGeom>
          <a:noFill/>
          <a:ln>
            <a:noFill/>
          </a:ln>
        </p:spPr>
        <p:txBody>
          <a:bodyPr anchorCtr="0" anchor="t" bIns="0" lIns="0" spcFirstLastPara="1" rIns="0" wrap="square" tIns="0">
            <a:noAutofit/>
          </a:bodyPr>
          <a:lstStyle>
            <a:lvl1pPr lvl="0" algn="l">
              <a:lnSpc>
                <a:spcPct val="105000"/>
              </a:lnSpc>
              <a:spcBef>
                <a:spcPts val="0"/>
              </a:spcBef>
              <a:spcAft>
                <a:spcPts val="0"/>
              </a:spcAft>
              <a:buClr>
                <a:schemeClr val="accent2"/>
              </a:buClr>
              <a:buSzPts val="1800"/>
              <a:buNone/>
              <a:defRPr b="0" sz="1800">
                <a:solidFill>
                  <a:schemeClr val="accent2"/>
                </a:solidFill>
              </a:defRPr>
            </a:lvl1pPr>
            <a:lvl2pPr lvl="1" algn="l">
              <a:lnSpc>
                <a:spcPct val="105000"/>
              </a:lnSpc>
              <a:spcBef>
                <a:spcPts val="0"/>
              </a:spcBef>
              <a:spcAft>
                <a:spcPts val="0"/>
              </a:spcAft>
              <a:buClr>
                <a:schemeClr val="accent2"/>
              </a:buClr>
              <a:buSzPts val="1800"/>
              <a:buNone/>
              <a:defRPr b="1" sz="1800">
                <a:solidFill>
                  <a:schemeClr val="accent2"/>
                </a:solidFill>
              </a:defRPr>
            </a:lvl2pPr>
            <a:lvl3pPr lvl="2" algn="ctr">
              <a:lnSpc>
                <a:spcPct val="100000"/>
              </a:lnSpc>
              <a:spcBef>
                <a:spcPts val="0"/>
              </a:spcBef>
              <a:spcAft>
                <a:spcPts val="0"/>
              </a:spcAft>
              <a:buSzPts val="1400"/>
              <a:buNone/>
              <a:defRPr sz="1400"/>
            </a:lvl3pPr>
            <a:lvl4pPr lvl="3" algn="ctr">
              <a:lnSpc>
                <a:spcPct val="100000"/>
              </a:lnSpc>
              <a:spcBef>
                <a:spcPts val="2100"/>
              </a:spcBef>
              <a:spcAft>
                <a:spcPts val="0"/>
              </a:spcAft>
              <a:buSzPts val="1200"/>
              <a:buNone/>
              <a:defRPr sz="1200"/>
            </a:lvl4pPr>
            <a:lvl5pPr lvl="4" algn="ctr">
              <a:lnSpc>
                <a:spcPct val="100000"/>
              </a:lnSpc>
              <a:spcBef>
                <a:spcPts val="600"/>
              </a:spcBef>
              <a:spcAft>
                <a:spcPts val="0"/>
              </a:spcAft>
              <a:buSzPts val="1200"/>
              <a:buNone/>
              <a:defRPr sz="1200"/>
            </a:lvl5pPr>
            <a:lvl6pPr lvl="5" algn="ctr">
              <a:lnSpc>
                <a:spcPct val="90000"/>
              </a:lnSpc>
              <a:spcBef>
                <a:spcPts val="6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62" name="Google Shape;62;p38"/>
          <p:cNvSpPr/>
          <p:nvPr>
            <p:ph idx="2" type="pic"/>
          </p:nvPr>
        </p:nvSpPr>
        <p:spPr>
          <a:xfrm>
            <a:off x="3965400" y="0"/>
            <a:ext cx="5143500" cy="5143500"/>
          </a:xfrm>
          <a:prstGeom prst="rect">
            <a:avLst/>
          </a:prstGeom>
          <a:solidFill>
            <a:srgbClr val="D8D8D8"/>
          </a:solidFill>
          <a:ln>
            <a:noFill/>
          </a:ln>
        </p:spPr>
      </p:sp>
      <p:pic>
        <p:nvPicPr>
          <p:cNvPr descr="Logo&#10;&#10;Description automatically generated" id="63" name="Google Shape;63;p38"/>
          <p:cNvPicPr preferRelativeResize="0"/>
          <p:nvPr/>
        </p:nvPicPr>
        <p:blipFill rotWithShape="1">
          <a:blip r:embed="rId2">
            <a:alphaModFix/>
          </a:blip>
          <a:srcRect b="0" l="0" r="0" t="0"/>
          <a:stretch/>
        </p:blipFill>
        <p:spPr>
          <a:xfrm>
            <a:off x="540544" y="645300"/>
            <a:ext cx="2227500" cy="629063"/>
          </a:xfrm>
          <a:prstGeom prst="rect">
            <a:avLst/>
          </a:prstGeom>
          <a:noFill/>
          <a:ln>
            <a:noFill/>
          </a:ln>
        </p:spPr>
      </p:pic>
      <p:grpSp>
        <p:nvGrpSpPr>
          <p:cNvPr id="64" name="Google Shape;64;p38"/>
          <p:cNvGrpSpPr/>
          <p:nvPr/>
        </p:nvGrpSpPr>
        <p:grpSpPr>
          <a:xfrm>
            <a:off x="540544" y="4104000"/>
            <a:ext cx="3006951" cy="521209"/>
            <a:chOff x="720725" y="5218493"/>
            <a:chExt cx="4009268" cy="694945"/>
          </a:xfrm>
        </p:grpSpPr>
        <p:pic>
          <p:nvPicPr>
            <p:cNvPr id="65" name="Google Shape;65;p38"/>
            <p:cNvPicPr preferRelativeResize="0"/>
            <p:nvPr/>
          </p:nvPicPr>
          <p:blipFill rotWithShape="1">
            <a:blip r:embed="rId3">
              <a:alphaModFix/>
            </a:blip>
            <a:srcRect b="0" l="0" r="0" t="0"/>
            <a:stretch/>
          </p:blipFill>
          <p:spPr>
            <a:xfrm>
              <a:off x="4032000" y="5325173"/>
              <a:ext cx="697993" cy="588265"/>
            </a:xfrm>
            <a:prstGeom prst="rect">
              <a:avLst/>
            </a:prstGeom>
            <a:noFill/>
            <a:ln>
              <a:noFill/>
            </a:ln>
          </p:spPr>
        </p:pic>
        <p:pic>
          <p:nvPicPr>
            <p:cNvPr id="66" name="Google Shape;66;p38"/>
            <p:cNvPicPr preferRelativeResize="0"/>
            <p:nvPr/>
          </p:nvPicPr>
          <p:blipFill rotWithShape="1">
            <a:blip r:embed="rId4">
              <a:alphaModFix/>
            </a:blip>
            <a:srcRect b="0" l="0" r="0" t="0"/>
            <a:stretch/>
          </p:blipFill>
          <p:spPr>
            <a:xfrm>
              <a:off x="2867282" y="5309933"/>
              <a:ext cx="826010" cy="603505"/>
            </a:xfrm>
            <a:prstGeom prst="rect">
              <a:avLst/>
            </a:prstGeom>
            <a:noFill/>
            <a:ln>
              <a:noFill/>
            </a:ln>
          </p:spPr>
        </p:pic>
        <p:pic>
          <p:nvPicPr>
            <p:cNvPr id="67" name="Google Shape;67;p38"/>
            <p:cNvPicPr preferRelativeResize="0"/>
            <p:nvPr/>
          </p:nvPicPr>
          <p:blipFill rotWithShape="1">
            <a:blip r:embed="rId5">
              <a:alphaModFix/>
            </a:blip>
            <a:srcRect b="0" l="0" r="0" t="0"/>
            <a:stretch/>
          </p:blipFill>
          <p:spPr>
            <a:xfrm>
              <a:off x="720725" y="5279453"/>
              <a:ext cx="594361" cy="633985"/>
            </a:xfrm>
            <a:prstGeom prst="rect">
              <a:avLst/>
            </a:prstGeom>
            <a:noFill/>
            <a:ln>
              <a:noFill/>
            </a:ln>
          </p:spPr>
        </p:pic>
        <p:pic>
          <p:nvPicPr>
            <p:cNvPr id="68" name="Google Shape;68;p38"/>
            <p:cNvPicPr preferRelativeResize="0"/>
            <p:nvPr/>
          </p:nvPicPr>
          <p:blipFill rotWithShape="1">
            <a:blip r:embed="rId6">
              <a:alphaModFix/>
            </a:blip>
            <a:srcRect b="0" l="0" r="0" t="0"/>
            <a:stretch/>
          </p:blipFill>
          <p:spPr>
            <a:xfrm>
              <a:off x="1653795" y="5218493"/>
              <a:ext cx="874778" cy="694945"/>
            </a:xfrm>
            <a:prstGeom prst="rect">
              <a:avLst/>
            </a:prstGeom>
            <a:noFill/>
            <a:ln>
              <a:noFill/>
            </a:ln>
          </p:spPr>
        </p:pic>
      </p:gr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Image" showMasterSp="0">
  <p:cSld name="Title Slide Image">
    <p:spTree>
      <p:nvGrpSpPr>
        <p:cNvPr id="69" name="Shape 69"/>
        <p:cNvGrpSpPr/>
        <p:nvPr/>
      </p:nvGrpSpPr>
      <p:grpSpPr>
        <a:xfrm>
          <a:off x="0" y="0"/>
          <a:ext cx="0" cy="0"/>
          <a:chOff x="0" y="0"/>
          <a:chExt cx="0" cy="0"/>
        </a:xfrm>
      </p:grpSpPr>
      <p:sp>
        <p:nvSpPr>
          <p:cNvPr id="70" name="Google Shape;70;p39"/>
          <p:cNvSpPr txBox="1"/>
          <p:nvPr>
            <p:ph type="ctrTitle"/>
          </p:nvPr>
        </p:nvSpPr>
        <p:spPr>
          <a:xfrm>
            <a:off x="1026000" y="2241000"/>
            <a:ext cx="2795100" cy="13431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3200"/>
              <a:buFont typeface="Arial"/>
              <a:buNone/>
              <a:defRPr sz="32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1" name="Google Shape;71;p39"/>
          <p:cNvSpPr txBox="1"/>
          <p:nvPr>
            <p:ph idx="1" type="subTitle"/>
          </p:nvPr>
        </p:nvSpPr>
        <p:spPr>
          <a:xfrm>
            <a:off x="1026000" y="3736800"/>
            <a:ext cx="2795100" cy="568200"/>
          </a:xfrm>
          <a:prstGeom prst="rect">
            <a:avLst/>
          </a:prstGeom>
          <a:noFill/>
          <a:ln>
            <a:noFill/>
          </a:ln>
        </p:spPr>
        <p:txBody>
          <a:bodyPr anchorCtr="0" anchor="b" bIns="0" lIns="0" spcFirstLastPara="1" rIns="0" wrap="square" tIns="0">
            <a:noAutofit/>
          </a:bodyPr>
          <a:lstStyle>
            <a:lvl1pPr lvl="0" algn="l">
              <a:lnSpc>
                <a:spcPct val="105000"/>
              </a:lnSpc>
              <a:spcBef>
                <a:spcPts val="0"/>
              </a:spcBef>
              <a:spcAft>
                <a:spcPts val="0"/>
              </a:spcAft>
              <a:buClr>
                <a:schemeClr val="dk2"/>
              </a:buClr>
              <a:buSzPts val="1200"/>
              <a:buNone/>
              <a:defRPr b="1" sz="1200"/>
            </a:lvl1pPr>
            <a:lvl2pPr lvl="1" algn="l">
              <a:lnSpc>
                <a:spcPct val="105000"/>
              </a:lnSpc>
              <a:spcBef>
                <a:spcPts val="0"/>
              </a:spcBef>
              <a:spcAft>
                <a:spcPts val="0"/>
              </a:spcAft>
              <a:buClr>
                <a:schemeClr val="dk1"/>
              </a:buClr>
              <a:buSzPts val="1200"/>
              <a:buNone/>
              <a:defRPr b="0" sz="1200">
                <a:solidFill>
                  <a:schemeClr val="dk1"/>
                </a:solidFill>
              </a:defRPr>
            </a:lvl2pPr>
            <a:lvl3pPr lvl="2" algn="ctr">
              <a:lnSpc>
                <a:spcPct val="100000"/>
              </a:lnSpc>
              <a:spcBef>
                <a:spcPts val="0"/>
              </a:spcBef>
              <a:spcAft>
                <a:spcPts val="0"/>
              </a:spcAft>
              <a:buSzPts val="1400"/>
              <a:buNone/>
              <a:defRPr sz="1400"/>
            </a:lvl3pPr>
            <a:lvl4pPr lvl="3" algn="ctr">
              <a:lnSpc>
                <a:spcPct val="100000"/>
              </a:lnSpc>
              <a:spcBef>
                <a:spcPts val="2100"/>
              </a:spcBef>
              <a:spcAft>
                <a:spcPts val="0"/>
              </a:spcAft>
              <a:buSzPts val="1200"/>
              <a:buNone/>
              <a:defRPr sz="1200"/>
            </a:lvl4pPr>
            <a:lvl5pPr lvl="4" algn="ctr">
              <a:lnSpc>
                <a:spcPct val="100000"/>
              </a:lnSpc>
              <a:spcBef>
                <a:spcPts val="600"/>
              </a:spcBef>
              <a:spcAft>
                <a:spcPts val="0"/>
              </a:spcAft>
              <a:buSzPts val="1200"/>
              <a:buNone/>
              <a:defRPr sz="1200"/>
            </a:lvl5pPr>
            <a:lvl6pPr lvl="5" algn="ctr">
              <a:lnSpc>
                <a:spcPct val="90000"/>
              </a:lnSpc>
              <a:spcBef>
                <a:spcPts val="6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pic>
        <p:nvPicPr>
          <p:cNvPr descr="Logo&#10;&#10;Description automatically generated" id="72" name="Google Shape;72;p39"/>
          <p:cNvPicPr preferRelativeResize="0"/>
          <p:nvPr/>
        </p:nvPicPr>
        <p:blipFill rotWithShape="1">
          <a:blip r:embed="rId2">
            <a:alphaModFix/>
          </a:blip>
          <a:srcRect b="0" l="0" r="0" t="0"/>
          <a:stretch/>
        </p:blipFill>
        <p:spPr>
          <a:xfrm>
            <a:off x="1026000" y="901800"/>
            <a:ext cx="2227500" cy="629063"/>
          </a:xfrm>
          <a:prstGeom prst="rect">
            <a:avLst/>
          </a:prstGeom>
          <a:noFill/>
          <a:ln>
            <a:noFill/>
          </a:ln>
        </p:spPr>
      </p:pic>
      <p:sp>
        <p:nvSpPr>
          <p:cNvPr id="73" name="Google Shape;73;p39"/>
          <p:cNvSpPr/>
          <p:nvPr>
            <p:ph idx="2" type="pic"/>
          </p:nvPr>
        </p:nvSpPr>
        <p:spPr>
          <a:xfrm>
            <a:off x="0" y="-1"/>
            <a:ext cx="9144000" cy="5143500"/>
          </a:xfrm>
          <a:prstGeom prst="rect">
            <a:avLst/>
          </a:prstGeom>
          <a:solidFill>
            <a:srgbClr val="D8D8D8"/>
          </a:solidFill>
          <a:ln>
            <a:noFill/>
          </a:ln>
        </p:spPr>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4.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3.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8.xml"/><Relationship Id="rId10" Type="http://schemas.openxmlformats.org/officeDocument/2006/relationships/slideLayout" Target="../slideLayouts/slideLayout27.xml"/><Relationship Id="rId13" Type="http://schemas.openxmlformats.org/officeDocument/2006/relationships/slideLayout" Target="../slideLayouts/slideLayout30.xml"/><Relationship Id="rId12" Type="http://schemas.openxmlformats.org/officeDocument/2006/relationships/slideLayout" Target="../slideLayouts/slideLayout29.xml"/><Relationship Id="rId1" Type="http://schemas.openxmlformats.org/officeDocument/2006/relationships/slideLayout" Target="../slideLayouts/slideLayout18.xml"/><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5" Type="http://schemas.openxmlformats.org/officeDocument/2006/relationships/slideLayout" Target="../slideLayouts/slideLayout32.xml"/><Relationship Id="rId14" Type="http://schemas.openxmlformats.org/officeDocument/2006/relationships/slideLayout" Target="../slideLayouts/slideLayout31.xml"/><Relationship Id="rId17" Type="http://schemas.openxmlformats.org/officeDocument/2006/relationships/theme" Target="../theme/theme2.xml"/><Relationship Id="rId16" Type="http://schemas.openxmlformats.org/officeDocument/2006/relationships/slideLayout" Target="../slideLayouts/slideLayout33.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3"/>
          <p:cNvSpPr txBox="1"/>
          <p:nvPr>
            <p:ph type="title"/>
          </p:nvPr>
        </p:nvSpPr>
        <p:spPr>
          <a:xfrm>
            <a:off x="540545" y="541735"/>
            <a:ext cx="8062800" cy="431100"/>
          </a:xfrm>
          <a:prstGeom prst="rect">
            <a:avLst/>
          </a:prstGeom>
          <a:noFill/>
          <a:ln>
            <a:noFill/>
          </a:ln>
        </p:spPr>
        <p:txBody>
          <a:bodyPr anchorCtr="0" anchor="t" bIns="0" lIns="0" spcFirstLastPara="1" rIns="0" wrap="square" tIns="0">
            <a:noAutofit/>
          </a:bodyPr>
          <a:lstStyle>
            <a:lvl1pPr lvl="0" marR="0" rtl="0" algn="l">
              <a:lnSpc>
                <a:spcPct val="85000"/>
              </a:lnSpc>
              <a:spcBef>
                <a:spcPts val="0"/>
              </a:spcBef>
              <a:spcAft>
                <a:spcPts val="0"/>
              </a:spcAft>
              <a:buClr>
                <a:schemeClr val="accent1"/>
              </a:buClr>
              <a:buSzPts val="2700"/>
              <a:buFont typeface="Arial"/>
              <a:buNone/>
              <a:defRPr b="1" i="0" sz="2700" u="none" cap="none" strike="noStrike">
                <a:solidFill>
                  <a:schemeClr val="accent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7" name="Google Shape;7;p13"/>
          <p:cNvSpPr txBox="1"/>
          <p:nvPr>
            <p:ph idx="1" type="body"/>
          </p:nvPr>
        </p:nvSpPr>
        <p:spPr>
          <a:xfrm>
            <a:off x="540544" y="972741"/>
            <a:ext cx="8062800" cy="34623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dk2"/>
              </a:buClr>
              <a:buSzPts val="1200"/>
              <a:buFont typeface="Arial"/>
              <a:buNone/>
              <a:defRPr b="0" i="0" sz="1200" u="none" cap="none" strike="noStrike">
                <a:solidFill>
                  <a:schemeClr val="dk2"/>
                </a:solidFill>
                <a:latin typeface="Arial"/>
                <a:ea typeface="Arial"/>
                <a:cs typeface="Arial"/>
                <a:sym typeface="Arial"/>
              </a:defRPr>
            </a:lvl1pPr>
            <a:lvl2pPr indent="-228600" lvl="1" marL="914400" marR="0" rtl="0" algn="l">
              <a:lnSpc>
                <a:spcPct val="90000"/>
              </a:lnSpc>
              <a:spcBef>
                <a:spcPts val="1300"/>
              </a:spcBef>
              <a:spcAft>
                <a:spcPts val="0"/>
              </a:spcAft>
              <a:buClr>
                <a:schemeClr val="accent3"/>
              </a:buClr>
              <a:buSzPts val="1500"/>
              <a:buFont typeface="Arial"/>
              <a:buNone/>
              <a:defRPr b="1" i="0" sz="1500" u="none" cap="none" strike="noStrike">
                <a:solidFill>
                  <a:schemeClr val="accent3"/>
                </a:solidFill>
                <a:latin typeface="Arial"/>
                <a:ea typeface="Arial"/>
                <a:cs typeface="Arial"/>
                <a:sym typeface="Arial"/>
              </a:defRPr>
            </a:lvl2pPr>
            <a:lvl3pPr indent="-228600" lvl="2" marL="1371600" marR="0" rtl="0" algn="l">
              <a:lnSpc>
                <a:spcPct val="100000"/>
              </a:lnSpc>
              <a:spcBef>
                <a:spcPts val="400"/>
              </a:spcBef>
              <a:spcAft>
                <a:spcPts val="0"/>
              </a:spcAft>
              <a:buClr>
                <a:schemeClr val="accent1"/>
              </a:buClr>
              <a:buSzPts val="1400"/>
              <a:buFont typeface="Arial"/>
              <a:buNone/>
              <a:defRPr b="1" i="0" sz="1400" u="none" cap="none" strike="noStrike">
                <a:solidFill>
                  <a:schemeClr val="dk2"/>
                </a:solidFill>
                <a:latin typeface="Arial"/>
                <a:ea typeface="Arial"/>
                <a:cs typeface="Arial"/>
                <a:sym typeface="Arial"/>
              </a:defRPr>
            </a:lvl3pPr>
            <a:lvl4pPr indent="-304800" lvl="3" marL="1828800" marR="0" rtl="0" algn="l">
              <a:lnSpc>
                <a:spcPct val="100000"/>
              </a:lnSpc>
              <a:spcBef>
                <a:spcPts val="2100"/>
              </a:spcBef>
              <a:spcAft>
                <a:spcPts val="0"/>
              </a:spcAft>
              <a:buClr>
                <a:schemeClr val="accent2"/>
              </a:buClr>
              <a:buSzPts val="1200"/>
              <a:buFont typeface="Arial"/>
              <a:buChar char="•"/>
              <a:defRPr b="0" i="0" sz="1200" u="none" cap="none" strike="noStrike">
                <a:solidFill>
                  <a:schemeClr val="dk2"/>
                </a:solidFill>
                <a:latin typeface="Arial"/>
                <a:ea typeface="Arial"/>
                <a:cs typeface="Arial"/>
                <a:sym typeface="Arial"/>
              </a:defRPr>
            </a:lvl4pPr>
            <a:lvl5pPr indent="-304800" lvl="4" marL="2286000" marR="0" rtl="0" algn="l">
              <a:lnSpc>
                <a:spcPct val="100000"/>
              </a:lnSpc>
              <a:spcBef>
                <a:spcPts val="600"/>
              </a:spcBef>
              <a:spcAft>
                <a:spcPts val="0"/>
              </a:spcAft>
              <a:buClr>
                <a:schemeClr val="accent2"/>
              </a:buClr>
              <a:buSzPts val="1200"/>
              <a:buFont typeface="Arial"/>
              <a:buChar char="•"/>
              <a:defRPr b="0" i="0" sz="1200" u="none" cap="none" strike="noStrike">
                <a:solidFill>
                  <a:schemeClr val="dk2"/>
                </a:solidFill>
                <a:latin typeface="Arial"/>
                <a:ea typeface="Arial"/>
                <a:cs typeface="Arial"/>
                <a:sym typeface="Arial"/>
              </a:defRPr>
            </a:lvl5pPr>
            <a:lvl6pPr indent="-317500" lvl="5" marL="2743200" marR="0" rtl="0" algn="l">
              <a:lnSpc>
                <a:spcPct val="9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8" name="Google Shape;8;p13"/>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marR="0" rtl="0" algn="r">
              <a:lnSpc>
                <a:spcPct val="90000"/>
              </a:lnSpc>
              <a:spcBef>
                <a:spcPts val="0"/>
              </a:spcBef>
              <a:spcAft>
                <a:spcPts val="0"/>
              </a:spcAft>
              <a:buClr>
                <a:srgbClr val="000000"/>
              </a:buClr>
              <a:buSzPts val="1100"/>
              <a:buFont typeface="Arial"/>
              <a:buNone/>
              <a:defRPr b="0" i="0" sz="9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9pPr>
          </a:lstStyle>
          <a:p/>
        </p:txBody>
      </p:sp>
      <p:sp>
        <p:nvSpPr>
          <p:cNvPr id="9" name="Google Shape;9;p13"/>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rgbClr val="000000"/>
              </a:buClr>
              <a:buSzPts val="1100"/>
              <a:buFont typeface="Arial"/>
              <a:buNone/>
              <a:defRPr b="0" i="0" sz="9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9pPr>
          </a:lstStyle>
          <a:p/>
        </p:txBody>
      </p:sp>
      <p:sp>
        <p:nvSpPr>
          <p:cNvPr id="10" name="Google Shape;10;p13"/>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cxnSp>
        <p:nvCxnSpPr>
          <p:cNvPr id="11" name="Google Shape;11;p13"/>
          <p:cNvCxnSpPr/>
          <p:nvPr/>
        </p:nvCxnSpPr>
        <p:spPr>
          <a:xfrm>
            <a:off x="1324800" y="4771287"/>
            <a:ext cx="7819200" cy="0"/>
          </a:xfrm>
          <a:prstGeom prst="straightConnector1">
            <a:avLst/>
          </a:prstGeom>
          <a:noFill/>
          <a:ln cap="flat" cmpd="sng" w="9525">
            <a:solidFill>
              <a:schemeClr val="accent4"/>
            </a:solidFill>
            <a:prstDash val="solid"/>
            <a:miter lim="800000"/>
            <a:headEnd len="sm" w="sm" type="none"/>
            <a:tailEnd len="sm" w="sm" type="none"/>
          </a:ln>
        </p:spPr>
      </p:cxnSp>
      <p:pic>
        <p:nvPicPr>
          <p:cNvPr id="12" name="Google Shape;12;p13"/>
          <p:cNvPicPr preferRelativeResize="0"/>
          <p:nvPr/>
        </p:nvPicPr>
        <p:blipFill rotWithShape="1">
          <a:blip r:embed="rId1">
            <a:alphaModFix/>
          </a:blip>
          <a:srcRect b="0" l="0" r="0" t="0"/>
          <a:stretch/>
        </p:blipFill>
        <p:spPr>
          <a:xfrm>
            <a:off x="540544" y="4646699"/>
            <a:ext cx="674371" cy="24917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transition>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620">
          <p15:clr>
            <a:srgbClr val="F26B43"/>
          </p15:clr>
        </p15:guide>
        <p15:guide id="2" pos="2880">
          <p15:clr>
            <a:srgbClr val="F26B43"/>
          </p15:clr>
        </p15:guide>
        <p15:guide id="3" pos="341">
          <p15:clr>
            <a:srgbClr val="F26B43"/>
          </p15:clr>
        </p15:guide>
        <p15:guide id="4" pos="5114">
          <p15:clr>
            <a:srgbClr val="F26B43"/>
          </p15:clr>
        </p15:guide>
        <p15:guide id="5" orient="horz" pos="341">
          <p15:clr>
            <a:srgbClr val="F26B43"/>
          </p15:clr>
        </p15:guide>
        <p15:guide id="6" orient="horz" pos="2794">
          <p15:clr>
            <a:srgbClr val="F26B43"/>
          </p15:clr>
        </p15:guide>
        <p15:guide id="7" orient="horz" pos="613">
          <p15:clr>
            <a:srgbClr val="F26B43"/>
          </p15:clr>
        </p15:guide>
        <p15:guide id="8" orient="horz" pos="970">
          <p15:clr>
            <a:srgbClr val="F26B43"/>
          </p15:clr>
        </p15:guide>
        <p15:guide id="9" pos="541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23" name="Shape 123"/>
        <p:cNvGrpSpPr/>
        <p:nvPr/>
      </p:nvGrpSpPr>
      <p:grpSpPr>
        <a:xfrm>
          <a:off x="0" y="0"/>
          <a:ext cx="0" cy="0"/>
          <a:chOff x="0" y="0"/>
          <a:chExt cx="0" cy="0"/>
        </a:xfrm>
      </p:grpSpPr>
      <p:sp>
        <p:nvSpPr>
          <p:cNvPr id="124" name="Google Shape;124;p1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125" name="Google Shape;125;p1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126" name="Google Shape;126;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0.xml"/><Relationship Id="rId3" Type="http://schemas.openxmlformats.org/officeDocument/2006/relationships/image" Target="../media/image2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2.xml"/><Relationship Id="rId3"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xml"/><Relationship Id="rId3"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xml"/><Relationship Id="rId3" Type="http://schemas.openxmlformats.org/officeDocument/2006/relationships/image" Target="../media/image1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xml"/><Relationship Id="rId3" Type="http://schemas.openxmlformats.org/officeDocument/2006/relationships/image" Target="../media/image1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xml"/><Relationship Id="rId3"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8.xml"/><Relationship Id="rId3"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9.xml"/><Relationship Id="rId3"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
          <p:cNvSpPr txBox="1"/>
          <p:nvPr>
            <p:ph type="ctrTitle"/>
          </p:nvPr>
        </p:nvSpPr>
        <p:spPr>
          <a:xfrm>
            <a:off x="1026000" y="2092500"/>
            <a:ext cx="7845600" cy="1107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3800"/>
              <a:buFont typeface="Arial"/>
              <a:buNone/>
            </a:pPr>
            <a:r>
              <a:rPr lang="en" sz="3500"/>
              <a:t>Strategic Objective 9: Develop Capacity </a:t>
            </a:r>
            <a:endParaRPr sz="3500"/>
          </a:p>
          <a:p>
            <a:pPr indent="0" lvl="0" marL="0" rtl="0" algn="l">
              <a:lnSpc>
                <a:spcPct val="90000"/>
              </a:lnSpc>
              <a:spcBef>
                <a:spcPts val="0"/>
              </a:spcBef>
              <a:spcAft>
                <a:spcPts val="0"/>
              </a:spcAft>
              <a:buClr>
                <a:schemeClr val="lt1"/>
              </a:buClr>
              <a:buSzPts val="3800"/>
              <a:buFont typeface="Arial"/>
              <a:buNone/>
            </a:pPr>
            <a:r>
              <a:rPr lang="en" sz="2300"/>
              <a:t>GOAL 3</a:t>
            </a:r>
            <a:br>
              <a:rPr lang="en"/>
            </a:br>
            <a:endParaRPr/>
          </a:p>
        </p:txBody>
      </p:sp>
      <p:sp>
        <p:nvSpPr>
          <p:cNvPr id="212" name="Google Shape;212;p1"/>
          <p:cNvSpPr txBox="1"/>
          <p:nvPr>
            <p:ph idx="1" type="subTitle"/>
          </p:nvPr>
        </p:nvSpPr>
        <p:spPr>
          <a:xfrm>
            <a:off x="1026000" y="3447900"/>
            <a:ext cx="6034500" cy="696300"/>
          </a:xfrm>
          <a:prstGeom prst="rect">
            <a:avLst/>
          </a:prstGeom>
          <a:noFill/>
          <a:ln>
            <a:noFill/>
          </a:ln>
        </p:spPr>
        <p:txBody>
          <a:bodyPr anchorCtr="0" anchor="t" bIns="0" lIns="0" spcFirstLastPara="1" rIns="0" wrap="square" tIns="0">
            <a:noAutofit/>
          </a:bodyPr>
          <a:lstStyle/>
          <a:p>
            <a:pPr indent="0" lvl="0" marL="0" rtl="0" algn="l">
              <a:lnSpc>
                <a:spcPct val="105000"/>
              </a:lnSpc>
              <a:spcBef>
                <a:spcPts val="0"/>
              </a:spcBef>
              <a:spcAft>
                <a:spcPts val="0"/>
              </a:spcAft>
              <a:buClr>
                <a:schemeClr val="dk1"/>
              </a:buClr>
              <a:buSzPts val="800"/>
              <a:buFont typeface="Arial"/>
              <a:buNone/>
            </a:pPr>
            <a:r>
              <a:rPr lang="en"/>
              <a:t>GOOS 12th Steering Committee meeting, 25 - 26 April 2023</a:t>
            </a:r>
            <a:endParaRPr/>
          </a:p>
          <a:p>
            <a:pPr indent="0" lvl="0" marL="0" rtl="0" algn="l">
              <a:lnSpc>
                <a:spcPct val="105000"/>
              </a:lnSpc>
              <a:spcBef>
                <a:spcPts val="0"/>
              </a:spcBef>
              <a:spcAft>
                <a:spcPts val="0"/>
              </a:spcAft>
              <a:buClr>
                <a:schemeClr val="dk1"/>
              </a:buClr>
              <a:buSzPts val="800"/>
              <a:buFont typeface="Arial"/>
              <a:buNone/>
            </a:pPr>
            <a:r>
              <a:rPr b="0" i="1" lang="en"/>
              <a:t>Presenter: Gabrielle Canonico, NOAA, US IOOS, BioEco Panel Co-chair</a:t>
            </a:r>
            <a:endParaRPr b="0" i="1"/>
          </a:p>
        </p:txBody>
      </p:sp>
      <p:pic>
        <p:nvPicPr>
          <p:cNvPr id="213" name="Google Shape;213;p1"/>
          <p:cNvPicPr preferRelativeResize="0"/>
          <p:nvPr/>
        </p:nvPicPr>
        <p:blipFill rotWithShape="1">
          <a:blip r:embed="rId3">
            <a:alphaModFix/>
          </a:blip>
          <a:srcRect b="0" l="0" r="0" t="0"/>
          <a:stretch/>
        </p:blipFill>
        <p:spPr>
          <a:xfrm>
            <a:off x="4572000" y="169706"/>
            <a:ext cx="4379608" cy="1107000"/>
          </a:xfrm>
          <a:prstGeom prst="rect">
            <a:avLst/>
          </a:prstGeom>
          <a:noFill/>
          <a:ln>
            <a:noFill/>
          </a:ln>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10"/>
          <p:cNvSpPr txBox="1"/>
          <p:nvPr>
            <p:ph type="title"/>
          </p:nvPr>
        </p:nvSpPr>
        <p:spPr>
          <a:xfrm>
            <a:off x="471413" y="309476"/>
            <a:ext cx="8062800" cy="4311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accent1"/>
              </a:buClr>
              <a:buSzPts val="1400"/>
              <a:buNone/>
            </a:pPr>
            <a:r>
              <a:rPr b="1" lang="en" sz="2600">
                <a:solidFill>
                  <a:srgbClr val="083C92"/>
                </a:solidFill>
              </a:rPr>
              <a:t>Next/Future Steps</a:t>
            </a:r>
            <a:endParaRPr b="1" sz="2600">
              <a:solidFill>
                <a:srgbClr val="083C92"/>
              </a:solidFill>
            </a:endParaRPr>
          </a:p>
        </p:txBody>
      </p:sp>
      <p:sp>
        <p:nvSpPr>
          <p:cNvPr id="280" name="Google Shape;280;p10"/>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p>
            <a:pPr indent="0" lvl="0" marL="0" rtl="0" algn="r">
              <a:lnSpc>
                <a:spcPct val="90000"/>
              </a:lnSpc>
              <a:spcBef>
                <a:spcPts val="0"/>
              </a:spcBef>
              <a:spcAft>
                <a:spcPts val="0"/>
              </a:spcAft>
              <a:buSzPts val="800"/>
              <a:buNone/>
            </a:pPr>
            <a:fld id="{00000000-1234-1234-1234-123412341234}" type="slidenum">
              <a:rPr lang="en"/>
              <a:t>‹#›</a:t>
            </a:fld>
            <a:endParaRPr/>
          </a:p>
        </p:txBody>
      </p:sp>
      <p:sp>
        <p:nvSpPr>
          <p:cNvPr id="281" name="Google Shape;281;p10"/>
          <p:cNvSpPr txBox="1"/>
          <p:nvPr>
            <p:ph idx="1" type="body"/>
          </p:nvPr>
        </p:nvSpPr>
        <p:spPr>
          <a:xfrm>
            <a:off x="289935" y="831828"/>
            <a:ext cx="4550700" cy="3961800"/>
          </a:xfrm>
          <a:prstGeom prst="rect">
            <a:avLst/>
          </a:prstGeom>
          <a:noFill/>
          <a:ln>
            <a:noFill/>
          </a:ln>
        </p:spPr>
        <p:txBody>
          <a:bodyPr anchorCtr="0" anchor="t" bIns="0" lIns="0" spcFirstLastPara="1" rIns="0" wrap="square" tIns="0">
            <a:noAutofit/>
          </a:bodyPr>
          <a:lstStyle/>
          <a:p>
            <a:pPr indent="-323850" lvl="0" marL="457200" marR="0" rtl="0" algn="l">
              <a:lnSpc>
                <a:spcPct val="100000"/>
              </a:lnSpc>
              <a:spcBef>
                <a:spcPts val="0"/>
              </a:spcBef>
              <a:spcAft>
                <a:spcPts val="0"/>
              </a:spcAft>
              <a:buSzPts val="1500"/>
              <a:buChar char="●"/>
            </a:pPr>
            <a:r>
              <a:rPr lang="en" sz="1500">
                <a:solidFill>
                  <a:srgbClr val="083C92"/>
                </a:solidFill>
              </a:rPr>
              <a:t>Develop and coordinate GRA activities to facilitate uptake of EOVs, implement ETOOFS guide</a:t>
            </a:r>
            <a:endParaRPr sz="1500"/>
          </a:p>
          <a:p>
            <a:pPr indent="0" lvl="0" marL="133350" marR="0" rtl="0" algn="l">
              <a:lnSpc>
                <a:spcPct val="100000"/>
              </a:lnSpc>
              <a:spcBef>
                <a:spcPts val="0"/>
              </a:spcBef>
              <a:spcAft>
                <a:spcPts val="0"/>
              </a:spcAft>
              <a:buSzPts val="1500"/>
              <a:buNone/>
            </a:pPr>
            <a:r>
              <a:t/>
            </a:r>
            <a:endParaRPr sz="1500">
              <a:solidFill>
                <a:srgbClr val="083C92"/>
              </a:solidFill>
            </a:endParaRPr>
          </a:p>
          <a:p>
            <a:pPr indent="-323850" lvl="0" marL="457200" marR="0" rtl="0" algn="l">
              <a:lnSpc>
                <a:spcPct val="100000"/>
              </a:lnSpc>
              <a:spcBef>
                <a:spcPts val="0"/>
              </a:spcBef>
              <a:spcAft>
                <a:spcPts val="0"/>
              </a:spcAft>
              <a:buSzPts val="1500"/>
              <a:buChar char="●"/>
            </a:pPr>
            <a:r>
              <a:rPr lang="en" sz="1500">
                <a:solidFill>
                  <a:srgbClr val="083C92"/>
                </a:solidFill>
              </a:rPr>
              <a:t>Identify partnerships to build capacity </a:t>
            </a:r>
            <a:endParaRPr sz="1500"/>
          </a:p>
          <a:p>
            <a:pPr indent="0" lvl="0" marL="133350" marR="0" rtl="0" algn="l">
              <a:lnSpc>
                <a:spcPct val="100000"/>
              </a:lnSpc>
              <a:spcBef>
                <a:spcPts val="0"/>
              </a:spcBef>
              <a:spcAft>
                <a:spcPts val="0"/>
              </a:spcAft>
              <a:buSzPts val="1500"/>
              <a:buNone/>
            </a:pPr>
            <a:r>
              <a:t/>
            </a:r>
            <a:endParaRPr sz="1500">
              <a:solidFill>
                <a:srgbClr val="083C92"/>
              </a:solidFill>
            </a:endParaRPr>
          </a:p>
          <a:p>
            <a:pPr indent="-323850" lvl="0" marL="457200" marR="0" rtl="0" algn="l">
              <a:lnSpc>
                <a:spcPct val="100000"/>
              </a:lnSpc>
              <a:spcBef>
                <a:spcPts val="0"/>
              </a:spcBef>
              <a:spcAft>
                <a:spcPts val="0"/>
              </a:spcAft>
              <a:buSzPts val="1500"/>
              <a:buChar char="●"/>
            </a:pPr>
            <a:r>
              <a:rPr lang="en" sz="1500">
                <a:solidFill>
                  <a:srgbClr val="083C92"/>
                </a:solidFill>
              </a:rPr>
              <a:t>Develop a GOOS engagement strategy with external programs/organisations, including for CD (eg IOC, WMO/SOFF, UNEP/GEMS, POGO, GEO, others)</a:t>
            </a:r>
            <a:endParaRPr sz="1500"/>
          </a:p>
          <a:p>
            <a:pPr indent="0" lvl="0" marL="133350" marR="0" rtl="0" algn="l">
              <a:lnSpc>
                <a:spcPct val="100000"/>
              </a:lnSpc>
              <a:spcBef>
                <a:spcPts val="0"/>
              </a:spcBef>
              <a:spcAft>
                <a:spcPts val="0"/>
              </a:spcAft>
              <a:buSzPts val="1500"/>
              <a:buNone/>
            </a:pPr>
            <a:r>
              <a:t/>
            </a:r>
            <a:endParaRPr sz="1500">
              <a:solidFill>
                <a:srgbClr val="083C92"/>
              </a:solidFill>
            </a:endParaRPr>
          </a:p>
          <a:p>
            <a:pPr indent="-323850" lvl="0" marL="457200" marR="0" rtl="0" algn="l">
              <a:lnSpc>
                <a:spcPct val="100000"/>
              </a:lnSpc>
              <a:spcBef>
                <a:spcPts val="0"/>
              </a:spcBef>
              <a:spcAft>
                <a:spcPts val="0"/>
              </a:spcAft>
              <a:buSzPts val="1500"/>
              <a:buChar char="●"/>
            </a:pPr>
            <a:r>
              <a:rPr lang="en" sz="1500">
                <a:solidFill>
                  <a:srgbClr val="083C92"/>
                </a:solidFill>
              </a:rPr>
              <a:t>Establish/improve mechanisms to strengthen links between GOOS panels, components, projects and GRAs</a:t>
            </a:r>
            <a:endParaRPr sz="1500"/>
          </a:p>
          <a:p>
            <a:pPr indent="0" lvl="0" marL="133350" marR="0" rtl="0" algn="l">
              <a:lnSpc>
                <a:spcPct val="100000"/>
              </a:lnSpc>
              <a:spcBef>
                <a:spcPts val="0"/>
              </a:spcBef>
              <a:spcAft>
                <a:spcPts val="0"/>
              </a:spcAft>
              <a:buSzPts val="1500"/>
              <a:buNone/>
            </a:pPr>
            <a:r>
              <a:t/>
            </a:r>
            <a:endParaRPr sz="1500">
              <a:solidFill>
                <a:srgbClr val="083C92"/>
              </a:solidFill>
            </a:endParaRPr>
          </a:p>
          <a:p>
            <a:pPr indent="-323850" lvl="0" marL="457200" marR="0" rtl="0" algn="l">
              <a:lnSpc>
                <a:spcPct val="100000"/>
              </a:lnSpc>
              <a:spcBef>
                <a:spcPts val="0"/>
              </a:spcBef>
              <a:spcAft>
                <a:spcPts val="0"/>
              </a:spcAft>
              <a:buSzPts val="1500"/>
              <a:buChar char="●"/>
            </a:pPr>
            <a:r>
              <a:rPr lang="en" sz="1500">
                <a:solidFill>
                  <a:srgbClr val="083C92"/>
                </a:solidFill>
              </a:rPr>
              <a:t>Engage Decade programs to advance GOOS CD objectives</a:t>
            </a:r>
            <a:endParaRPr sz="1500">
              <a:solidFill>
                <a:srgbClr val="083C92"/>
              </a:solidFill>
            </a:endParaRPr>
          </a:p>
          <a:p>
            <a:pPr indent="-165100" lvl="0" marL="342900" rtl="0" algn="l">
              <a:lnSpc>
                <a:spcPct val="100000"/>
              </a:lnSpc>
              <a:spcBef>
                <a:spcPts val="0"/>
              </a:spcBef>
              <a:spcAft>
                <a:spcPts val="0"/>
              </a:spcAft>
              <a:buClr>
                <a:schemeClr val="dk2"/>
              </a:buClr>
              <a:buSzPts val="1400"/>
              <a:buNone/>
            </a:pPr>
            <a:r>
              <a:t/>
            </a:r>
            <a:endParaRPr>
              <a:highlight>
                <a:srgbClr val="FFFF00"/>
              </a:highlight>
            </a:endParaRPr>
          </a:p>
        </p:txBody>
      </p:sp>
      <p:pic>
        <p:nvPicPr>
          <p:cNvPr id="282" name="Google Shape;282;p10"/>
          <p:cNvPicPr preferRelativeResize="0"/>
          <p:nvPr/>
        </p:nvPicPr>
        <p:blipFill rotWithShape="1">
          <a:blip r:embed="rId3">
            <a:alphaModFix/>
          </a:blip>
          <a:srcRect b="0" l="0" r="0" t="0"/>
          <a:stretch/>
        </p:blipFill>
        <p:spPr>
          <a:xfrm>
            <a:off x="5045676" y="1"/>
            <a:ext cx="4077024" cy="5143500"/>
          </a:xfrm>
          <a:prstGeom prst="rect">
            <a:avLst/>
          </a:prstGeom>
          <a:noFill/>
          <a:ln>
            <a:noFill/>
          </a:ln>
        </p:spPr>
      </p:pic>
    </p:spTree>
  </p:cSld>
  <p:clrMapOvr>
    <a:masterClrMapping/>
  </p:clrMapOvr>
  <p:transition>
    <p:fade/>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11"/>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p>
            <a:pPr indent="0" lvl="0" marL="0" rtl="0" algn="r">
              <a:lnSpc>
                <a:spcPct val="90000"/>
              </a:lnSpc>
              <a:spcBef>
                <a:spcPts val="0"/>
              </a:spcBef>
              <a:spcAft>
                <a:spcPts val="0"/>
              </a:spcAft>
              <a:buSzPts val="800"/>
              <a:buNone/>
            </a:pPr>
            <a:fld id="{00000000-1234-1234-1234-123412341234}" type="slidenum">
              <a:rPr lang="en"/>
              <a:t>‹#›</a:t>
            </a:fld>
            <a:endParaRPr/>
          </a:p>
        </p:txBody>
      </p:sp>
      <p:sp>
        <p:nvSpPr>
          <p:cNvPr id="288" name="Google Shape;288;p11"/>
          <p:cNvSpPr txBox="1"/>
          <p:nvPr>
            <p:ph idx="1" type="body"/>
          </p:nvPr>
        </p:nvSpPr>
        <p:spPr>
          <a:xfrm>
            <a:off x="540545" y="840591"/>
            <a:ext cx="4139100" cy="34623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2"/>
              </a:buClr>
              <a:buSzPts val="1400"/>
              <a:buNone/>
            </a:pPr>
            <a:r>
              <a:rPr b="1" lang="en" sz="1500">
                <a:solidFill>
                  <a:srgbClr val="083C92"/>
                </a:solidFill>
              </a:rPr>
              <a:t>Funding to:</a:t>
            </a:r>
            <a:endParaRPr b="1" sz="1500">
              <a:solidFill>
                <a:srgbClr val="083C92"/>
              </a:solidFill>
            </a:endParaRPr>
          </a:p>
          <a:p>
            <a:pPr indent="-304800" lvl="0" marL="457200" rtl="0" algn="l">
              <a:lnSpc>
                <a:spcPct val="100000"/>
              </a:lnSpc>
              <a:spcBef>
                <a:spcPts val="0"/>
              </a:spcBef>
              <a:spcAft>
                <a:spcPts val="0"/>
              </a:spcAft>
              <a:buSzPts val="1500"/>
              <a:buChar char="●"/>
            </a:pPr>
            <a:r>
              <a:rPr lang="en" sz="1500"/>
              <a:t>Participate in capacity development activities: e.g. funding for instruments, testing of technologies,training workshops</a:t>
            </a:r>
            <a:endParaRPr sz="1500"/>
          </a:p>
          <a:p>
            <a:pPr indent="0" lvl="0" marL="158750" rtl="0" algn="l">
              <a:lnSpc>
                <a:spcPct val="100000"/>
              </a:lnSpc>
              <a:spcBef>
                <a:spcPts val="0"/>
              </a:spcBef>
              <a:spcAft>
                <a:spcPts val="0"/>
              </a:spcAft>
              <a:buSzPts val="1400"/>
              <a:buNone/>
            </a:pPr>
            <a:r>
              <a:t/>
            </a:r>
            <a:endParaRPr sz="1500"/>
          </a:p>
          <a:p>
            <a:pPr indent="-304800" lvl="0" marL="457200" rtl="0" algn="l">
              <a:lnSpc>
                <a:spcPct val="100000"/>
              </a:lnSpc>
              <a:spcBef>
                <a:spcPts val="0"/>
              </a:spcBef>
              <a:spcAft>
                <a:spcPts val="0"/>
              </a:spcAft>
              <a:buSzPts val="1500"/>
              <a:buChar char="●"/>
            </a:pPr>
            <a:r>
              <a:rPr lang="en" sz="1500"/>
              <a:t>Support Panel expert contributions to CD, including EOV workshops, meetings and IPO support</a:t>
            </a:r>
            <a:endParaRPr sz="1500"/>
          </a:p>
          <a:p>
            <a:pPr indent="0" lvl="0" marL="158750" rtl="0" algn="l">
              <a:lnSpc>
                <a:spcPct val="100000"/>
              </a:lnSpc>
              <a:spcBef>
                <a:spcPts val="0"/>
              </a:spcBef>
              <a:spcAft>
                <a:spcPts val="0"/>
              </a:spcAft>
              <a:buSzPts val="1100"/>
              <a:buNone/>
            </a:pPr>
            <a:r>
              <a:t/>
            </a:r>
            <a:endParaRPr sz="1500"/>
          </a:p>
          <a:p>
            <a:pPr indent="0" lvl="0" marL="0" rtl="0" algn="l">
              <a:lnSpc>
                <a:spcPct val="100000"/>
              </a:lnSpc>
              <a:spcBef>
                <a:spcPts val="0"/>
              </a:spcBef>
              <a:spcAft>
                <a:spcPts val="0"/>
              </a:spcAft>
              <a:buSzPts val="1400"/>
              <a:buNone/>
            </a:pPr>
            <a:r>
              <a:rPr b="1" lang="en" sz="1500">
                <a:solidFill>
                  <a:srgbClr val="083C92"/>
                </a:solidFill>
              </a:rPr>
              <a:t>Potential sources:</a:t>
            </a:r>
            <a:endParaRPr b="1" sz="1500">
              <a:solidFill>
                <a:srgbClr val="083C92"/>
              </a:solidFill>
            </a:endParaRPr>
          </a:p>
          <a:p>
            <a:pPr indent="-323850" lvl="0" marL="457200" rtl="0" algn="l">
              <a:lnSpc>
                <a:spcPct val="115000"/>
              </a:lnSpc>
              <a:spcBef>
                <a:spcPts val="0"/>
              </a:spcBef>
              <a:spcAft>
                <a:spcPts val="0"/>
              </a:spcAft>
              <a:buSzPts val="1500"/>
              <a:buChar char="●"/>
            </a:pPr>
            <a:r>
              <a:rPr lang="en" sz="1500"/>
              <a:t>Through projects e.g. Horizon Europe </a:t>
            </a:r>
            <a:endParaRPr sz="1500"/>
          </a:p>
          <a:p>
            <a:pPr indent="0" lvl="0" marL="133350" rtl="0" algn="l">
              <a:lnSpc>
                <a:spcPct val="115000"/>
              </a:lnSpc>
              <a:spcBef>
                <a:spcPts val="0"/>
              </a:spcBef>
              <a:spcAft>
                <a:spcPts val="0"/>
              </a:spcAft>
              <a:buSzPts val="1500"/>
              <a:buNone/>
            </a:pPr>
            <a:r>
              <a:t/>
            </a:r>
            <a:endParaRPr sz="1500"/>
          </a:p>
          <a:p>
            <a:pPr indent="-323850" lvl="0" marL="457200" rtl="0" algn="l">
              <a:lnSpc>
                <a:spcPct val="115000"/>
              </a:lnSpc>
              <a:spcBef>
                <a:spcPts val="0"/>
              </a:spcBef>
              <a:spcAft>
                <a:spcPts val="0"/>
              </a:spcAft>
              <a:buSzPts val="1500"/>
              <a:buChar char="●"/>
            </a:pPr>
            <a:r>
              <a:rPr lang="en" sz="1500"/>
              <a:t>IOC mechanisms (Regional Network of Training and Research Centers on Marine Science, Ocean Teacher Global Academy, others?)</a:t>
            </a:r>
            <a:endParaRPr sz="1500"/>
          </a:p>
        </p:txBody>
      </p:sp>
      <p:sp>
        <p:nvSpPr>
          <p:cNvPr id="289" name="Google Shape;289;p11"/>
          <p:cNvSpPr txBox="1"/>
          <p:nvPr>
            <p:ph type="title"/>
          </p:nvPr>
        </p:nvSpPr>
        <p:spPr>
          <a:xfrm>
            <a:off x="540545" y="277359"/>
            <a:ext cx="4139100" cy="4311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accent1"/>
              </a:buClr>
              <a:buSzPts val="1400"/>
              <a:buNone/>
            </a:pPr>
            <a:r>
              <a:rPr b="1" lang="en" sz="2600">
                <a:solidFill>
                  <a:srgbClr val="083C92"/>
                </a:solidFill>
              </a:rPr>
              <a:t>Resources required</a:t>
            </a:r>
            <a:endParaRPr b="1" sz="2600">
              <a:solidFill>
                <a:srgbClr val="083C92"/>
              </a:solidFill>
            </a:endParaRPr>
          </a:p>
        </p:txBody>
      </p:sp>
      <p:pic>
        <p:nvPicPr>
          <p:cNvPr id="290" name="Google Shape;290;p11"/>
          <p:cNvPicPr preferRelativeResize="0"/>
          <p:nvPr/>
        </p:nvPicPr>
        <p:blipFill rotWithShape="1">
          <a:blip r:embed="rId3">
            <a:alphaModFix/>
          </a:blip>
          <a:srcRect b="0" l="0" r="0" t="0"/>
          <a:stretch/>
        </p:blipFill>
        <p:spPr>
          <a:xfrm>
            <a:off x="5049795" y="28832"/>
            <a:ext cx="4094205" cy="5114668"/>
          </a:xfrm>
          <a:prstGeom prst="rect">
            <a:avLst/>
          </a:prstGeom>
          <a:noFill/>
          <a:ln>
            <a:noFill/>
          </a:ln>
        </p:spPr>
      </p:pic>
    </p:spTree>
  </p:cSld>
  <p:clrMapOvr>
    <a:masterClrMapping/>
  </p:clrMapOvr>
  <p:transition>
    <p:fade/>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12"/>
          <p:cNvSpPr txBox="1"/>
          <p:nvPr>
            <p:ph type="ctrTitle"/>
          </p:nvPr>
        </p:nvSpPr>
        <p:spPr>
          <a:xfrm>
            <a:off x="451092" y="2141101"/>
            <a:ext cx="3055500" cy="7641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4500"/>
              <a:buFont typeface="Arial"/>
              <a:buNone/>
            </a:pPr>
            <a:r>
              <a:rPr lang="en">
                <a:solidFill>
                  <a:srgbClr val="083C92"/>
                </a:solidFill>
              </a:rPr>
              <a:t>Thank you</a:t>
            </a:r>
            <a:endParaRPr>
              <a:solidFill>
                <a:srgbClr val="083C92"/>
              </a:solidFill>
            </a:endParaRPr>
          </a:p>
        </p:txBody>
      </p:sp>
      <p:sp>
        <p:nvSpPr>
          <p:cNvPr id="296" name="Google Shape;296;p12"/>
          <p:cNvSpPr txBox="1"/>
          <p:nvPr>
            <p:ph idx="1" type="subTitle"/>
          </p:nvPr>
        </p:nvSpPr>
        <p:spPr>
          <a:xfrm>
            <a:off x="540544" y="2905200"/>
            <a:ext cx="3055500" cy="333600"/>
          </a:xfrm>
          <a:prstGeom prst="rect">
            <a:avLst/>
          </a:prstGeom>
          <a:noFill/>
          <a:ln>
            <a:noFill/>
          </a:ln>
        </p:spPr>
        <p:txBody>
          <a:bodyPr anchorCtr="0" anchor="t" bIns="0" lIns="0" spcFirstLastPara="1" rIns="0" wrap="square" tIns="0">
            <a:noAutofit/>
          </a:bodyPr>
          <a:lstStyle/>
          <a:p>
            <a:pPr indent="0" lvl="0" marL="0" rtl="0" algn="l">
              <a:lnSpc>
                <a:spcPct val="105000"/>
              </a:lnSpc>
              <a:spcBef>
                <a:spcPts val="0"/>
              </a:spcBef>
              <a:spcAft>
                <a:spcPts val="0"/>
              </a:spcAft>
              <a:buClr>
                <a:schemeClr val="accent2"/>
              </a:buClr>
              <a:buSzPts val="1800"/>
              <a:buNone/>
            </a:pPr>
            <a:r>
              <a:rPr lang="en"/>
              <a:t>goosocean.org</a:t>
            </a:r>
            <a:endParaRPr/>
          </a:p>
        </p:txBody>
      </p:sp>
      <p:pic>
        <p:nvPicPr>
          <p:cNvPr descr="Diagram&#10;&#10;Description automatically generated" id="297" name="Google Shape;297;p12"/>
          <p:cNvPicPr preferRelativeResize="0"/>
          <p:nvPr>
            <p:ph idx="2" type="pic"/>
          </p:nvPr>
        </p:nvPicPr>
        <p:blipFill rotWithShape="1">
          <a:blip r:embed="rId3">
            <a:alphaModFix/>
          </a:blip>
          <a:srcRect b="0" l="7685" r="7686" t="0"/>
          <a:stretch/>
        </p:blipFill>
        <p:spPr>
          <a:xfrm>
            <a:off x="4666734" y="0"/>
            <a:ext cx="4442165" cy="5143500"/>
          </a:xfrm>
          <a:prstGeom prst="rect">
            <a:avLst/>
          </a:prstGeom>
          <a:solidFill>
            <a:srgbClr val="D8D8D8"/>
          </a:solidFill>
          <a:ln>
            <a:noFill/>
          </a:ln>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2"/>
          <p:cNvSpPr txBox="1"/>
          <p:nvPr>
            <p:ph type="title"/>
          </p:nvPr>
        </p:nvSpPr>
        <p:spPr>
          <a:xfrm>
            <a:off x="657000" y="431920"/>
            <a:ext cx="8062800" cy="4311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accent1"/>
              </a:buClr>
              <a:buSzPts val="1400"/>
              <a:buNone/>
            </a:pPr>
            <a:r>
              <a:rPr b="1" lang="en" sz="2600">
                <a:solidFill>
                  <a:srgbClr val="083C92"/>
                </a:solidFill>
              </a:rPr>
              <a:t>Actions</a:t>
            </a:r>
            <a:endParaRPr b="1" sz="2600">
              <a:solidFill>
                <a:srgbClr val="083C92"/>
              </a:solidFill>
            </a:endParaRPr>
          </a:p>
        </p:txBody>
      </p:sp>
      <p:sp>
        <p:nvSpPr>
          <p:cNvPr id="219" name="Google Shape;219;p2"/>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p>
            <a:pPr indent="0" lvl="0" marL="0" rtl="0" algn="r">
              <a:lnSpc>
                <a:spcPct val="90000"/>
              </a:lnSpc>
              <a:spcBef>
                <a:spcPts val="0"/>
              </a:spcBef>
              <a:spcAft>
                <a:spcPts val="0"/>
              </a:spcAft>
              <a:buSzPts val="800"/>
              <a:buNone/>
            </a:pPr>
            <a:fld id="{00000000-1234-1234-1234-123412341234}" type="slidenum">
              <a:rPr lang="en"/>
              <a:t>‹#›</a:t>
            </a:fld>
            <a:endParaRPr/>
          </a:p>
        </p:txBody>
      </p:sp>
      <p:sp>
        <p:nvSpPr>
          <p:cNvPr id="220" name="Google Shape;220;p2"/>
          <p:cNvSpPr txBox="1"/>
          <p:nvPr>
            <p:ph idx="1" type="body"/>
          </p:nvPr>
        </p:nvSpPr>
        <p:spPr>
          <a:xfrm>
            <a:off x="540550" y="972750"/>
            <a:ext cx="8229600" cy="438000"/>
          </a:xfrm>
          <a:prstGeom prst="rect">
            <a:avLst/>
          </a:prstGeom>
          <a:noFill/>
          <a:ln>
            <a:noFill/>
          </a:ln>
        </p:spPr>
        <p:txBody>
          <a:bodyPr anchorCtr="0" anchor="t" bIns="0" lIns="0" spcFirstLastPara="1" rIns="0" wrap="square" tIns="0">
            <a:noAutofit/>
          </a:bodyPr>
          <a:lstStyle/>
          <a:p>
            <a:pPr indent="0" lvl="0" marL="0" rtl="0" algn="l">
              <a:lnSpc>
                <a:spcPct val="105000"/>
              </a:lnSpc>
              <a:spcBef>
                <a:spcPts val="0"/>
              </a:spcBef>
              <a:spcAft>
                <a:spcPts val="0"/>
              </a:spcAft>
              <a:buNone/>
            </a:pPr>
            <a:r>
              <a:rPr b="1" lang="en">
                <a:solidFill>
                  <a:srgbClr val="083C92"/>
                </a:solidFill>
              </a:rPr>
              <a:t>Develop capacity to ensure a broader range of beneficial stakeholder participation</a:t>
            </a:r>
            <a:endParaRPr b="1">
              <a:solidFill>
                <a:srgbClr val="083C92"/>
              </a:solidFill>
            </a:endParaRPr>
          </a:p>
        </p:txBody>
      </p:sp>
      <p:pic>
        <p:nvPicPr>
          <p:cNvPr id="221" name="Google Shape;221;p2"/>
          <p:cNvPicPr preferRelativeResize="0"/>
          <p:nvPr/>
        </p:nvPicPr>
        <p:blipFill>
          <a:blip r:embed="rId3">
            <a:alphaModFix/>
          </a:blip>
          <a:stretch>
            <a:fillRect/>
          </a:stretch>
        </p:blipFill>
        <p:spPr>
          <a:xfrm>
            <a:off x="145925" y="1321950"/>
            <a:ext cx="8792791" cy="3099450"/>
          </a:xfrm>
          <a:prstGeom prst="rect">
            <a:avLst/>
          </a:prstGeom>
          <a:noFill/>
          <a:ln>
            <a:noFill/>
          </a:ln>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3"/>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p>
            <a:pPr indent="0" lvl="0" marL="0" rtl="0" algn="r">
              <a:lnSpc>
                <a:spcPct val="90000"/>
              </a:lnSpc>
              <a:spcBef>
                <a:spcPts val="0"/>
              </a:spcBef>
              <a:spcAft>
                <a:spcPts val="0"/>
              </a:spcAft>
              <a:buSzPts val="800"/>
              <a:buNone/>
            </a:pPr>
            <a:fld id="{00000000-1234-1234-1234-123412341234}" type="slidenum">
              <a:rPr lang="en"/>
              <a:t>‹#›</a:t>
            </a:fld>
            <a:endParaRPr/>
          </a:p>
        </p:txBody>
      </p:sp>
      <p:sp>
        <p:nvSpPr>
          <p:cNvPr id="227" name="Google Shape;227;p3"/>
          <p:cNvSpPr txBox="1"/>
          <p:nvPr>
            <p:ph idx="1" type="body"/>
          </p:nvPr>
        </p:nvSpPr>
        <p:spPr>
          <a:xfrm>
            <a:off x="286500" y="810491"/>
            <a:ext cx="4393200" cy="3624559"/>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2"/>
              </a:buClr>
              <a:buSzPts val="1400"/>
              <a:buNone/>
            </a:pPr>
            <a:r>
              <a:rPr b="1" lang="en" sz="1200">
                <a:solidFill>
                  <a:srgbClr val="184596"/>
                </a:solidFill>
              </a:rPr>
              <a:t>9.1 Organize global online trainings on operational ocean monitoring and forecasting system - ETOOFS</a:t>
            </a:r>
            <a:endParaRPr b="1" sz="1200">
              <a:solidFill>
                <a:srgbClr val="184596"/>
              </a:solidFill>
            </a:endParaRPr>
          </a:p>
          <a:p>
            <a:pPr indent="-304800" lvl="0" marL="457200" rtl="0" algn="l">
              <a:lnSpc>
                <a:spcPct val="107000"/>
              </a:lnSpc>
              <a:spcBef>
                <a:spcPts val="0"/>
              </a:spcBef>
              <a:spcAft>
                <a:spcPts val="0"/>
              </a:spcAft>
              <a:buSzPts val="1200"/>
              <a:buChar char="●"/>
            </a:pPr>
            <a:r>
              <a:rPr lang="en" sz="1200">
                <a:solidFill>
                  <a:schemeClr val="dk1"/>
                </a:solidFill>
              </a:rPr>
              <a:t>2 online workshops (</a:t>
            </a:r>
            <a:r>
              <a:rPr lang="en" sz="1200">
                <a:solidFill>
                  <a:srgbClr val="323338"/>
                </a:solidFill>
                <a:highlight>
                  <a:srgbClr val="FFFFFF"/>
                </a:highlight>
                <a:latin typeface="Roboto"/>
                <a:ea typeface="Roboto"/>
                <a:cs typeface="Roboto"/>
                <a:sym typeface="Roboto"/>
              </a:rPr>
              <a:t>&gt; 272 participants from 65 countries) </a:t>
            </a:r>
            <a:endParaRPr sz="1200">
              <a:solidFill>
                <a:srgbClr val="323338"/>
              </a:solidFill>
              <a:highlight>
                <a:srgbClr val="FFFFFF"/>
              </a:highlight>
              <a:latin typeface="Roboto"/>
              <a:ea typeface="Roboto"/>
              <a:cs typeface="Roboto"/>
              <a:sym typeface="Roboto"/>
            </a:endParaRPr>
          </a:p>
          <a:p>
            <a:pPr indent="-174307" lvl="1" marL="768350" rtl="0" algn="l">
              <a:lnSpc>
                <a:spcPct val="107000"/>
              </a:lnSpc>
              <a:spcBef>
                <a:spcPts val="0"/>
              </a:spcBef>
              <a:spcAft>
                <a:spcPts val="0"/>
              </a:spcAft>
              <a:buClr>
                <a:schemeClr val="dk1"/>
              </a:buClr>
              <a:buSzPts val="1200"/>
              <a:buFont typeface="Arial"/>
              <a:buChar char="•"/>
            </a:pPr>
            <a:r>
              <a:rPr lang="en" sz="1200">
                <a:solidFill>
                  <a:schemeClr val="dk1"/>
                </a:solidFill>
              </a:rPr>
              <a:t>Understanding the Benefits of Operational Ocean and Forecasting Systems ('Awareness Workshop’)</a:t>
            </a:r>
            <a:endParaRPr sz="1200"/>
          </a:p>
          <a:p>
            <a:pPr indent="-174307" lvl="1" marL="768350" rtl="0" algn="l">
              <a:lnSpc>
                <a:spcPct val="107000"/>
              </a:lnSpc>
              <a:spcBef>
                <a:spcPts val="0"/>
              </a:spcBef>
              <a:spcAft>
                <a:spcPts val="0"/>
              </a:spcAft>
              <a:buClr>
                <a:schemeClr val="dk1"/>
              </a:buClr>
              <a:buSzPts val="1200"/>
              <a:buFont typeface="Arial"/>
              <a:buChar char="•"/>
            </a:pPr>
            <a:r>
              <a:rPr lang="en" sz="1200">
                <a:solidFill>
                  <a:schemeClr val="dk1"/>
                </a:solidFill>
              </a:rPr>
              <a:t>Implementing an Operational Ocean Monitoring and Forecasting Systems ('Hands-on Workshop')</a:t>
            </a:r>
            <a:endParaRPr sz="1200">
              <a:solidFill>
                <a:schemeClr val="dk1"/>
              </a:solidFill>
            </a:endParaRPr>
          </a:p>
          <a:p>
            <a:pPr indent="0" lvl="0" marL="0" rtl="0" algn="l">
              <a:lnSpc>
                <a:spcPct val="107000"/>
              </a:lnSpc>
              <a:spcBef>
                <a:spcPts val="800"/>
              </a:spcBef>
              <a:spcAft>
                <a:spcPts val="0"/>
              </a:spcAft>
              <a:buSzPts val="1400"/>
              <a:buNone/>
            </a:pPr>
            <a:r>
              <a:rPr b="1" lang="en" sz="1200">
                <a:solidFill>
                  <a:srgbClr val="184596"/>
                </a:solidFill>
              </a:rPr>
              <a:t>9.2 Enhance existing and develop new technical capacity building resources (including online) - BGC</a:t>
            </a:r>
            <a:endParaRPr b="1" sz="1200">
              <a:solidFill>
                <a:srgbClr val="184596"/>
              </a:solidFill>
            </a:endParaRPr>
          </a:p>
          <a:p>
            <a:pPr indent="-304800" lvl="0" marL="457200" rtl="0" algn="l">
              <a:lnSpc>
                <a:spcPct val="107000"/>
              </a:lnSpc>
              <a:spcBef>
                <a:spcPts val="800"/>
              </a:spcBef>
              <a:spcAft>
                <a:spcPts val="0"/>
              </a:spcAft>
              <a:buClr>
                <a:schemeClr val="dk1"/>
              </a:buClr>
              <a:buSzPts val="1200"/>
              <a:buChar char="●"/>
            </a:pPr>
            <a:r>
              <a:rPr lang="en" sz="1200">
                <a:solidFill>
                  <a:schemeClr val="dk1"/>
                </a:solidFill>
              </a:rPr>
              <a:t>2 training courses ready to go </a:t>
            </a:r>
            <a:endParaRPr sz="1200">
              <a:solidFill>
                <a:schemeClr val="dk1"/>
              </a:solidFill>
            </a:endParaRPr>
          </a:p>
          <a:p>
            <a:pPr indent="-177800" lvl="1" marL="787400" marR="0" rtl="0" algn="l">
              <a:lnSpc>
                <a:spcPct val="107000"/>
              </a:lnSpc>
              <a:spcBef>
                <a:spcPts val="0"/>
              </a:spcBef>
              <a:spcAft>
                <a:spcPts val="0"/>
              </a:spcAft>
              <a:buClr>
                <a:schemeClr val="dk1"/>
              </a:buClr>
              <a:buSzPts val="1200"/>
              <a:buFont typeface="Arial"/>
              <a:buChar char="•"/>
            </a:pPr>
            <a:r>
              <a:rPr lang="en" sz="1200">
                <a:solidFill>
                  <a:schemeClr val="dk1"/>
                </a:solidFill>
                <a:highlight>
                  <a:srgbClr val="FFFFFF"/>
                </a:highlight>
                <a:latin typeface="Roboto"/>
                <a:ea typeface="Roboto"/>
                <a:cs typeface="Roboto"/>
                <a:sym typeface="Roboto"/>
              </a:rPr>
              <a:t>IOCCP/ICOS-OTC Biogeochemical Sensors Summer Course 3-18 June 23 (</a:t>
            </a:r>
            <a:r>
              <a:rPr lang="en" sz="1200">
                <a:solidFill>
                  <a:schemeClr val="dk1"/>
                </a:solidFill>
              </a:rPr>
              <a:t>4 EOVs, 15 sensors, 50 people, 19 countries)</a:t>
            </a:r>
            <a:endParaRPr sz="1200">
              <a:solidFill>
                <a:schemeClr val="dk1"/>
              </a:solidFill>
            </a:endParaRPr>
          </a:p>
          <a:p>
            <a:pPr indent="-177800" lvl="1" marL="787400" marR="0" rtl="0" algn="l">
              <a:lnSpc>
                <a:spcPct val="107000"/>
              </a:lnSpc>
              <a:spcBef>
                <a:spcPts val="0"/>
              </a:spcBef>
              <a:spcAft>
                <a:spcPts val="0"/>
              </a:spcAft>
              <a:buClr>
                <a:schemeClr val="dk1"/>
              </a:buClr>
              <a:buSzPts val="1200"/>
              <a:buFont typeface="Arial"/>
              <a:buChar char="•"/>
            </a:pPr>
            <a:r>
              <a:rPr lang="en" sz="1200">
                <a:solidFill>
                  <a:schemeClr val="dk1"/>
                </a:solidFill>
                <a:highlight>
                  <a:srgbClr val="FFFFFF"/>
                </a:highlight>
                <a:latin typeface="Roboto"/>
                <a:ea typeface="Roboto"/>
                <a:cs typeface="Roboto"/>
                <a:sym typeface="Roboto"/>
              </a:rPr>
              <a:t>GOOD-OARS-CLAP-COPAS summer school 6-12 Nov 2023 (ocean deoxygenation and acidification; 40 students, 20 countries)</a:t>
            </a:r>
            <a:endParaRPr sz="1200">
              <a:solidFill>
                <a:schemeClr val="dk1"/>
              </a:solidFill>
              <a:highlight>
                <a:srgbClr val="FFFFFF"/>
              </a:highlight>
              <a:latin typeface="Roboto"/>
              <a:ea typeface="Roboto"/>
              <a:cs typeface="Roboto"/>
              <a:sym typeface="Roboto"/>
            </a:endParaRPr>
          </a:p>
          <a:p>
            <a:pPr indent="-304800" lvl="0" marL="457200" marR="0" rtl="0" algn="l">
              <a:lnSpc>
                <a:spcPct val="107000"/>
              </a:lnSpc>
              <a:spcBef>
                <a:spcPts val="0"/>
              </a:spcBef>
              <a:spcAft>
                <a:spcPts val="0"/>
              </a:spcAft>
              <a:buClr>
                <a:schemeClr val="dk1"/>
              </a:buClr>
              <a:buSzPts val="1200"/>
              <a:buChar char="●"/>
            </a:pPr>
            <a:r>
              <a:rPr lang="en" sz="1200">
                <a:solidFill>
                  <a:schemeClr val="dk1"/>
                </a:solidFill>
              </a:rPr>
              <a:t>Ocean Acidification Data QC Online Tool</a:t>
            </a:r>
            <a:endParaRPr sz="1200">
              <a:solidFill>
                <a:schemeClr val="dk1"/>
              </a:solidFill>
            </a:endParaRPr>
          </a:p>
          <a:p>
            <a:pPr indent="-177800" lvl="1" marL="787400" marR="0" rtl="0" algn="l">
              <a:lnSpc>
                <a:spcPct val="107000"/>
              </a:lnSpc>
              <a:spcBef>
                <a:spcPts val="0"/>
              </a:spcBef>
              <a:spcAft>
                <a:spcPts val="0"/>
              </a:spcAft>
              <a:buClr>
                <a:schemeClr val="dk1"/>
              </a:buClr>
              <a:buSzPts val="1200"/>
              <a:buFont typeface="Arial"/>
              <a:buChar char="•"/>
            </a:pPr>
            <a:r>
              <a:rPr lang="en" sz="1200">
                <a:solidFill>
                  <a:schemeClr val="dk1"/>
                </a:solidFill>
              </a:rPr>
              <a:t>Draft decision tree for data QC’ers developed</a:t>
            </a:r>
            <a:endParaRPr sz="1200">
              <a:solidFill>
                <a:schemeClr val="dk1"/>
              </a:solidFill>
            </a:endParaRPr>
          </a:p>
          <a:p>
            <a:pPr indent="-177800" lvl="1" marL="787400" marR="0" rtl="0" algn="l">
              <a:lnSpc>
                <a:spcPct val="107000"/>
              </a:lnSpc>
              <a:spcBef>
                <a:spcPts val="0"/>
              </a:spcBef>
              <a:spcAft>
                <a:spcPts val="0"/>
              </a:spcAft>
              <a:buClr>
                <a:schemeClr val="dk1"/>
              </a:buClr>
              <a:buSzPts val="1200"/>
              <a:buFont typeface="Arial"/>
              <a:buChar char="•"/>
            </a:pPr>
            <a:r>
              <a:rPr lang="en" sz="1200">
                <a:solidFill>
                  <a:schemeClr val="dk1"/>
                </a:solidFill>
                <a:latin typeface="Calibri"/>
                <a:ea typeface="Calibri"/>
                <a:cs typeface="Calibri"/>
                <a:sym typeface="Calibri"/>
              </a:rPr>
              <a:t>Surveyed marine carbon data QC practitioners to e</a:t>
            </a:r>
            <a:r>
              <a:rPr lang="en" sz="1200">
                <a:solidFill>
                  <a:schemeClr val="dk1"/>
                </a:solidFill>
              </a:rPr>
              <a:t>stablish inventory of existing tools.</a:t>
            </a:r>
            <a:endParaRPr b="1" sz="1200">
              <a:solidFill>
                <a:schemeClr val="dk1"/>
              </a:solidFill>
            </a:endParaRPr>
          </a:p>
          <a:p>
            <a:pPr indent="0" lvl="0" marL="0" rtl="0" algn="l">
              <a:lnSpc>
                <a:spcPct val="107000"/>
              </a:lnSpc>
              <a:spcBef>
                <a:spcPts val="800"/>
              </a:spcBef>
              <a:spcAft>
                <a:spcPts val="0"/>
              </a:spcAft>
              <a:buSzPts val="1400"/>
              <a:buNone/>
            </a:pPr>
            <a:r>
              <a:t/>
            </a:r>
            <a:endParaRPr sz="1100">
              <a:solidFill>
                <a:schemeClr val="dk1"/>
              </a:solidFill>
            </a:endParaRPr>
          </a:p>
          <a:p>
            <a:pPr indent="-165100" lvl="0" marL="342900" rtl="0" algn="l">
              <a:lnSpc>
                <a:spcPct val="100000"/>
              </a:lnSpc>
              <a:spcBef>
                <a:spcPts val="800"/>
              </a:spcBef>
              <a:spcAft>
                <a:spcPts val="0"/>
              </a:spcAft>
              <a:buClr>
                <a:schemeClr val="dk2"/>
              </a:buClr>
              <a:buSzPts val="1400"/>
              <a:buNone/>
            </a:pPr>
            <a:r>
              <a:t/>
            </a:r>
            <a:endParaRPr sz="1300">
              <a:solidFill>
                <a:srgbClr val="184596"/>
              </a:solidFill>
            </a:endParaRPr>
          </a:p>
        </p:txBody>
      </p:sp>
      <p:sp>
        <p:nvSpPr>
          <p:cNvPr id="228" name="Google Shape;228;p3"/>
          <p:cNvSpPr txBox="1"/>
          <p:nvPr>
            <p:ph type="title"/>
          </p:nvPr>
        </p:nvSpPr>
        <p:spPr>
          <a:xfrm>
            <a:off x="360486" y="277350"/>
            <a:ext cx="4139100" cy="4311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accent1"/>
              </a:buClr>
              <a:buSzPts val="1400"/>
              <a:buNone/>
            </a:pPr>
            <a:r>
              <a:rPr b="1" lang="en" sz="2600">
                <a:solidFill>
                  <a:srgbClr val="184596"/>
                </a:solidFill>
              </a:rPr>
              <a:t>Progress/Achievements 1</a:t>
            </a:r>
            <a:endParaRPr b="1" sz="2600">
              <a:solidFill>
                <a:srgbClr val="184596"/>
              </a:solidFill>
            </a:endParaRPr>
          </a:p>
        </p:txBody>
      </p:sp>
      <p:pic>
        <p:nvPicPr>
          <p:cNvPr id="229" name="Google Shape;229;p3"/>
          <p:cNvPicPr preferRelativeResize="0"/>
          <p:nvPr>
            <p:ph idx="2" type="pic"/>
          </p:nvPr>
        </p:nvPicPr>
        <p:blipFill rotWithShape="1">
          <a:blip r:embed="rId3">
            <a:alphaModFix/>
          </a:blip>
          <a:srcRect b="668" l="0" r="0" t="661"/>
          <a:stretch/>
        </p:blipFill>
        <p:spPr>
          <a:xfrm>
            <a:off x="5175000" y="0"/>
            <a:ext cx="3968999" cy="5143499"/>
          </a:xfrm>
          <a:prstGeom prst="rect">
            <a:avLst/>
          </a:prstGeom>
          <a:solidFill>
            <a:srgbClr val="D8D8D8"/>
          </a:solidFill>
          <a:ln>
            <a:noFill/>
          </a:ln>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4"/>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p>
            <a:pPr indent="0" lvl="0" marL="0" rtl="0" algn="r">
              <a:lnSpc>
                <a:spcPct val="90000"/>
              </a:lnSpc>
              <a:spcBef>
                <a:spcPts val="0"/>
              </a:spcBef>
              <a:spcAft>
                <a:spcPts val="0"/>
              </a:spcAft>
              <a:buSzPts val="800"/>
              <a:buNone/>
            </a:pPr>
            <a:fld id="{00000000-1234-1234-1234-123412341234}" type="slidenum">
              <a:rPr lang="en"/>
              <a:t>‹#›</a:t>
            </a:fld>
            <a:endParaRPr/>
          </a:p>
        </p:txBody>
      </p:sp>
      <p:sp>
        <p:nvSpPr>
          <p:cNvPr id="235" name="Google Shape;235;p4"/>
          <p:cNvSpPr txBox="1"/>
          <p:nvPr>
            <p:ph idx="1" type="body"/>
          </p:nvPr>
        </p:nvSpPr>
        <p:spPr>
          <a:xfrm>
            <a:off x="280950" y="735450"/>
            <a:ext cx="4967700" cy="3462300"/>
          </a:xfrm>
          <a:prstGeom prst="rect">
            <a:avLst/>
          </a:prstGeom>
          <a:noFill/>
          <a:ln>
            <a:noFill/>
          </a:ln>
        </p:spPr>
        <p:txBody>
          <a:bodyPr anchorCtr="0" anchor="t" bIns="0" lIns="0" spcFirstLastPara="1" rIns="0" wrap="square" tIns="0">
            <a:noAutofit/>
          </a:bodyPr>
          <a:lstStyle/>
          <a:p>
            <a:pPr indent="0" lvl="0" marL="0" rtl="0" algn="l">
              <a:lnSpc>
                <a:spcPct val="107000"/>
              </a:lnSpc>
              <a:spcBef>
                <a:spcPts val="0"/>
              </a:spcBef>
              <a:spcAft>
                <a:spcPts val="0"/>
              </a:spcAft>
              <a:buSzPts val="1400"/>
              <a:buNone/>
            </a:pPr>
            <a:r>
              <a:rPr b="1" lang="en" sz="1300">
                <a:solidFill>
                  <a:srgbClr val="184596"/>
                </a:solidFill>
              </a:rPr>
              <a:t>9.3 Implementing ocean monitoring and forecasting system with the engagement of GRAs </a:t>
            </a:r>
            <a:r>
              <a:rPr b="1" lang="en" sz="1200">
                <a:solidFill>
                  <a:srgbClr val="184596"/>
                </a:solidFill>
              </a:rPr>
              <a:t>- ETOOFS</a:t>
            </a:r>
            <a:r>
              <a:rPr b="1" lang="en" sz="1300" u="sng">
                <a:solidFill>
                  <a:schemeClr val="dk1"/>
                </a:solidFill>
                <a:latin typeface="Calibri"/>
                <a:ea typeface="Calibri"/>
                <a:cs typeface="Calibri"/>
                <a:sym typeface="Calibri"/>
              </a:rPr>
              <a:t> </a:t>
            </a:r>
            <a:endParaRPr b="1" sz="1300">
              <a:solidFill>
                <a:srgbClr val="184596"/>
              </a:solidFill>
            </a:endParaRPr>
          </a:p>
          <a:p>
            <a:pPr indent="-311150" lvl="0" marL="457200" marR="0" rtl="0" algn="l">
              <a:lnSpc>
                <a:spcPct val="107000"/>
              </a:lnSpc>
              <a:spcBef>
                <a:spcPts val="800"/>
              </a:spcBef>
              <a:spcAft>
                <a:spcPts val="0"/>
              </a:spcAft>
              <a:buClr>
                <a:schemeClr val="dk1"/>
              </a:buClr>
              <a:buSzPts val="1300"/>
              <a:buChar char="●"/>
            </a:pPr>
            <a:r>
              <a:rPr lang="en" sz="1300">
                <a:solidFill>
                  <a:schemeClr val="dk1"/>
                </a:solidFill>
              </a:rPr>
              <a:t>ETOOFS developed a guide for supporting implementation of the ocean monitoring and forecasting system and reported about this tool to the GRAs</a:t>
            </a:r>
            <a:endParaRPr sz="1300">
              <a:solidFill>
                <a:schemeClr val="dk1"/>
              </a:solidFill>
            </a:endParaRPr>
          </a:p>
          <a:p>
            <a:pPr indent="0" lvl="0" marL="0" marR="0" rtl="0" algn="l">
              <a:lnSpc>
                <a:spcPct val="107000"/>
              </a:lnSpc>
              <a:spcBef>
                <a:spcPts val="800"/>
              </a:spcBef>
              <a:spcAft>
                <a:spcPts val="0"/>
              </a:spcAft>
              <a:buSzPts val="1400"/>
              <a:buNone/>
            </a:pPr>
            <a:r>
              <a:rPr b="1" lang="en" sz="1300">
                <a:solidFill>
                  <a:srgbClr val="184596"/>
                </a:solidFill>
              </a:rPr>
              <a:t>9.4 Cross network integrated capacity development - OCG</a:t>
            </a:r>
            <a:endParaRPr b="1" sz="1300">
              <a:solidFill>
                <a:srgbClr val="184596"/>
              </a:solidFill>
            </a:endParaRPr>
          </a:p>
          <a:p>
            <a:pPr indent="-311150" lvl="0" marL="457200" marR="0" rtl="0" algn="l">
              <a:lnSpc>
                <a:spcPct val="107000"/>
              </a:lnSpc>
              <a:spcBef>
                <a:spcPts val="800"/>
              </a:spcBef>
              <a:spcAft>
                <a:spcPts val="0"/>
              </a:spcAft>
              <a:buClr>
                <a:schemeClr val="dk1"/>
              </a:buClr>
              <a:buSzPts val="1300"/>
              <a:buChar char="●"/>
            </a:pPr>
            <a:r>
              <a:rPr lang="en" sz="1300">
                <a:solidFill>
                  <a:schemeClr val="dk1"/>
                </a:solidFill>
              </a:rPr>
              <a:t>Participation in capacity building initiatives ( Wave drifter pilot deployment to Solomon Islands, DBCP/SOT CB workshops, bilateral pilots on instrument donations)</a:t>
            </a:r>
            <a:endParaRPr sz="1300">
              <a:solidFill>
                <a:schemeClr val="dk1"/>
              </a:solidFill>
            </a:endParaRPr>
          </a:p>
          <a:p>
            <a:pPr indent="-311150" lvl="0" marL="457200" marR="0" rtl="0" algn="l">
              <a:lnSpc>
                <a:spcPct val="107000"/>
              </a:lnSpc>
              <a:spcBef>
                <a:spcPts val="0"/>
              </a:spcBef>
              <a:spcAft>
                <a:spcPts val="0"/>
              </a:spcAft>
              <a:buClr>
                <a:schemeClr val="dk1"/>
              </a:buClr>
              <a:buSzPts val="1300"/>
              <a:buChar char="●"/>
            </a:pPr>
            <a:r>
              <a:rPr lang="en" sz="1300">
                <a:solidFill>
                  <a:schemeClr val="dk1"/>
                </a:solidFill>
              </a:rPr>
              <a:t>Participation with WMO/SOFF to develop specifications for surface drifters and weather stations in EEZs.</a:t>
            </a:r>
            <a:endParaRPr sz="1300">
              <a:solidFill>
                <a:schemeClr val="dk1"/>
              </a:solidFill>
            </a:endParaRPr>
          </a:p>
          <a:p>
            <a:pPr indent="0" lvl="0" marL="0" marR="0" rtl="0" algn="l">
              <a:lnSpc>
                <a:spcPct val="107000"/>
              </a:lnSpc>
              <a:spcBef>
                <a:spcPts val="800"/>
              </a:spcBef>
              <a:spcAft>
                <a:spcPts val="0"/>
              </a:spcAft>
              <a:buSzPts val="1400"/>
              <a:buNone/>
            </a:pPr>
            <a:r>
              <a:rPr b="1" lang="en" sz="1300">
                <a:solidFill>
                  <a:srgbClr val="184596"/>
                </a:solidFill>
              </a:rPr>
              <a:t>9.5 Partner with MBON, OBIS, WCMC on capacity exchange - BioEco</a:t>
            </a:r>
            <a:endParaRPr b="1" sz="1300">
              <a:solidFill>
                <a:srgbClr val="184596"/>
              </a:solidFill>
            </a:endParaRPr>
          </a:p>
          <a:p>
            <a:pPr indent="-311150" lvl="0" marL="457200" marR="0" rtl="0" algn="l">
              <a:lnSpc>
                <a:spcPct val="107000"/>
              </a:lnSpc>
              <a:spcBef>
                <a:spcPts val="800"/>
              </a:spcBef>
              <a:spcAft>
                <a:spcPts val="0"/>
              </a:spcAft>
              <a:buClr>
                <a:schemeClr val="dk1"/>
              </a:buClr>
              <a:buSzPts val="1300"/>
              <a:buChar char="●"/>
            </a:pPr>
            <a:r>
              <a:rPr lang="en" sz="1300">
                <a:solidFill>
                  <a:schemeClr val="dk1"/>
                </a:solidFill>
              </a:rPr>
              <a:t>BioEco Panel includes OBIS Project Manager, MBON leads, ensuring links. Existing partnership agreement to be refreshed as a GOOS-OBIS-MBON MOU   </a:t>
            </a:r>
            <a:endParaRPr sz="1300">
              <a:solidFill>
                <a:schemeClr val="dk1"/>
              </a:solidFill>
            </a:endParaRPr>
          </a:p>
          <a:p>
            <a:pPr indent="-311150" lvl="0" marL="457200" marR="0" rtl="0" algn="l">
              <a:lnSpc>
                <a:spcPct val="107000"/>
              </a:lnSpc>
              <a:spcBef>
                <a:spcPts val="0"/>
              </a:spcBef>
              <a:spcAft>
                <a:spcPts val="0"/>
              </a:spcAft>
              <a:buClr>
                <a:schemeClr val="dk1"/>
              </a:buClr>
              <a:buSzPts val="1300"/>
              <a:buChar char="●"/>
            </a:pPr>
            <a:r>
              <a:rPr lang="en" sz="1300">
                <a:solidFill>
                  <a:schemeClr val="dk1"/>
                </a:solidFill>
              </a:rPr>
              <a:t>Early career scientist from diverse backgrounds identified or included as EOV co-leads (TBM, Corals) and Panel members</a:t>
            </a:r>
            <a:endParaRPr sz="1300">
              <a:solidFill>
                <a:schemeClr val="dk1"/>
              </a:solidFill>
            </a:endParaRPr>
          </a:p>
          <a:p>
            <a:pPr indent="0" lvl="0" marL="0" marR="0" rtl="0" algn="l">
              <a:lnSpc>
                <a:spcPct val="107000"/>
              </a:lnSpc>
              <a:spcBef>
                <a:spcPts val="800"/>
              </a:spcBef>
              <a:spcAft>
                <a:spcPts val="0"/>
              </a:spcAft>
              <a:buSzPts val="1400"/>
              <a:buNone/>
            </a:pPr>
            <a:r>
              <a:t/>
            </a:r>
            <a:endParaRPr sz="1100">
              <a:solidFill>
                <a:schemeClr val="dk1"/>
              </a:solidFill>
            </a:endParaRPr>
          </a:p>
          <a:p>
            <a:pPr indent="0" lvl="0" marL="457200" marR="0" rtl="0" algn="l">
              <a:lnSpc>
                <a:spcPct val="107000"/>
              </a:lnSpc>
              <a:spcBef>
                <a:spcPts val="800"/>
              </a:spcBef>
              <a:spcAft>
                <a:spcPts val="0"/>
              </a:spcAft>
              <a:buSzPts val="1400"/>
              <a:buNone/>
            </a:pPr>
            <a:r>
              <a:t/>
            </a:r>
            <a:endParaRPr sz="1100">
              <a:solidFill>
                <a:schemeClr val="dk1"/>
              </a:solidFill>
            </a:endParaRPr>
          </a:p>
          <a:p>
            <a:pPr indent="0" lvl="0" marL="0" rtl="0" algn="l">
              <a:lnSpc>
                <a:spcPct val="107000"/>
              </a:lnSpc>
              <a:spcBef>
                <a:spcPts val="800"/>
              </a:spcBef>
              <a:spcAft>
                <a:spcPts val="0"/>
              </a:spcAft>
              <a:buSzPts val="1400"/>
              <a:buNone/>
            </a:pPr>
            <a:r>
              <a:t/>
            </a:r>
            <a:endParaRPr b="1" sz="1300">
              <a:solidFill>
                <a:srgbClr val="184596"/>
              </a:solidFill>
            </a:endParaRPr>
          </a:p>
          <a:p>
            <a:pPr indent="0" lvl="0" marL="0" rtl="0" algn="l">
              <a:lnSpc>
                <a:spcPct val="107000"/>
              </a:lnSpc>
              <a:spcBef>
                <a:spcPts val="800"/>
              </a:spcBef>
              <a:spcAft>
                <a:spcPts val="0"/>
              </a:spcAft>
              <a:buSzPts val="1400"/>
              <a:buNone/>
            </a:pPr>
            <a:r>
              <a:t/>
            </a:r>
            <a:endParaRPr sz="1100">
              <a:solidFill>
                <a:schemeClr val="dk1"/>
              </a:solidFill>
            </a:endParaRPr>
          </a:p>
          <a:p>
            <a:pPr indent="-165100" lvl="0" marL="342900" rtl="0" algn="l">
              <a:lnSpc>
                <a:spcPct val="100000"/>
              </a:lnSpc>
              <a:spcBef>
                <a:spcPts val="800"/>
              </a:spcBef>
              <a:spcAft>
                <a:spcPts val="0"/>
              </a:spcAft>
              <a:buClr>
                <a:schemeClr val="dk2"/>
              </a:buClr>
              <a:buSzPts val="1400"/>
              <a:buNone/>
            </a:pPr>
            <a:r>
              <a:t/>
            </a:r>
            <a:endParaRPr sz="1300">
              <a:solidFill>
                <a:srgbClr val="184596"/>
              </a:solidFill>
            </a:endParaRPr>
          </a:p>
        </p:txBody>
      </p:sp>
      <p:sp>
        <p:nvSpPr>
          <p:cNvPr id="236" name="Google Shape;236;p4"/>
          <p:cNvSpPr txBox="1"/>
          <p:nvPr>
            <p:ph type="title"/>
          </p:nvPr>
        </p:nvSpPr>
        <p:spPr>
          <a:xfrm>
            <a:off x="540595" y="304360"/>
            <a:ext cx="4139100" cy="4311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accent1"/>
              </a:buClr>
              <a:buSzPts val="1400"/>
              <a:buNone/>
            </a:pPr>
            <a:r>
              <a:rPr b="1" lang="en" sz="2600">
                <a:solidFill>
                  <a:srgbClr val="184596"/>
                </a:solidFill>
              </a:rPr>
              <a:t>Progress/Achievements 2</a:t>
            </a:r>
            <a:endParaRPr b="1" sz="2600">
              <a:solidFill>
                <a:srgbClr val="184596"/>
              </a:solidFill>
            </a:endParaRPr>
          </a:p>
        </p:txBody>
      </p:sp>
      <p:pic>
        <p:nvPicPr>
          <p:cNvPr id="237" name="Google Shape;237;p4"/>
          <p:cNvPicPr preferRelativeResize="0"/>
          <p:nvPr>
            <p:ph idx="2" type="pic"/>
          </p:nvPr>
        </p:nvPicPr>
        <p:blipFill rotWithShape="1">
          <a:blip r:embed="rId3">
            <a:alphaModFix/>
          </a:blip>
          <a:srcRect b="0" l="28210" r="28214" t="0"/>
          <a:stretch/>
        </p:blipFill>
        <p:spPr>
          <a:xfrm>
            <a:off x="5353925" y="0"/>
            <a:ext cx="3790075" cy="5143500"/>
          </a:xfrm>
          <a:prstGeom prst="rect">
            <a:avLst/>
          </a:prstGeom>
          <a:solidFill>
            <a:srgbClr val="D8D8D8"/>
          </a:solidFill>
          <a:ln>
            <a:noFill/>
          </a:ln>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5"/>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p>
            <a:pPr indent="0" lvl="0" marL="0" rtl="0" algn="r">
              <a:lnSpc>
                <a:spcPct val="90000"/>
              </a:lnSpc>
              <a:spcBef>
                <a:spcPts val="0"/>
              </a:spcBef>
              <a:spcAft>
                <a:spcPts val="0"/>
              </a:spcAft>
              <a:buSzPts val="800"/>
              <a:buNone/>
            </a:pPr>
            <a:fld id="{00000000-1234-1234-1234-123412341234}" type="slidenum">
              <a:rPr lang="en"/>
              <a:t>‹#›</a:t>
            </a:fld>
            <a:endParaRPr/>
          </a:p>
        </p:txBody>
      </p:sp>
      <p:sp>
        <p:nvSpPr>
          <p:cNvPr id="243" name="Google Shape;243;p5"/>
          <p:cNvSpPr txBox="1"/>
          <p:nvPr>
            <p:ph idx="1" type="body"/>
          </p:nvPr>
        </p:nvSpPr>
        <p:spPr>
          <a:xfrm>
            <a:off x="383157" y="564041"/>
            <a:ext cx="4658400" cy="3938686"/>
          </a:xfrm>
          <a:prstGeom prst="rect">
            <a:avLst/>
          </a:prstGeom>
          <a:noFill/>
          <a:ln>
            <a:noFill/>
          </a:ln>
        </p:spPr>
        <p:txBody>
          <a:bodyPr anchorCtr="0" anchor="t" bIns="0" lIns="0" spcFirstLastPara="1" rIns="0" wrap="square" tIns="0">
            <a:noAutofit/>
          </a:bodyPr>
          <a:lstStyle/>
          <a:p>
            <a:pPr indent="0" lvl="0" marL="0" rtl="0" algn="l">
              <a:lnSpc>
                <a:spcPct val="107000"/>
              </a:lnSpc>
              <a:spcBef>
                <a:spcPts val="0"/>
              </a:spcBef>
              <a:spcAft>
                <a:spcPts val="0"/>
              </a:spcAft>
              <a:buSzPts val="1400"/>
              <a:buNone/>
            </a:pPr>
            <a:r>
              <a:rPr b="1" lang="en" sz="1300">
                <a:solidFill>
                  <a:srgbClr val="184596"/>
                </a:solidFill>
              </a:rPr>
              <a:t>9.6 Ocean prediction centre evaluation/assessment - ETOOFS</a:t>
            </a:r>
            <a:endParaRPr b="1" sz="1300">
              <a:solidFill>
                <a:srgbClr val="184596"/>
              </a:solidFill>
            </a:endParaRPr>
          </a:p>
          <a:p>
            <a:pPr indent="-311150" lvl="0" marL="457200" marR="0" rtl="0" algn="l">
              <a:lnSpc>
                <a:spcPct val="107000"/>
              </a:lnSpc>
              <a:spcBef>
                <a:spcPts val="800"/>
              </a:spcBef>
              <a:spcAft>
                <a:spcPts val="0"/>
              </a:spcAft>
              <a:buClr>
                <a:schemeClr val="dk1"/>
              </a:buClr>
              <a:buSzPts val="1300"/>
              <a:buChar char="●"/>
            </a:pPr>
            <a:r>
              <a:rPr lang="en" sz="1300">
                <a:solidFill>
                  <a:schemeClr val="dk1"/>
                </a:solidFill>
              </a:rPr>
              <a:t>ETOOFS initiated cooperation with the OceanPredict scientific group (oceanpredict.org) in the frame of the UN Decade to import and document evaluation/assessment metrics and best practices.</a:t>
            </a:r>
            <a:r>
              <a:rPr lang="en" sz="1300">
                <a:solidFill>
                  <a:srgbClr val="FF0000"/>
                </a:solidFill>
              </a:rPr>
              <a:t>  </a:t>
            </a:r>
            <a:endParaRPr sz="1300">
              <a:solidFill>
                <a:srgbClr val="FF0000"/>
              </a:solidFill>
            </a:endParaRPr>
          </a:p>
          <a:p>
            <a:pPr indent="0" lvl="0" marL="0" marR="0" rtl="0" algn="l">
              <a:lnSpc>
                <a:spcPct val="107000"/>
              </a:lnSpc>
              <a:spcBef>
                <a:spcPts val="800"/>
              </a:spcBef>
              <a:spcAft>
                <a:spcPts val="0"/>
              </a:spcAft>
              <a:buSzPts val="1400"/>
              <a:buNone/>
            </a:pPr>
            <a:r>
              <a:rPr b="1" lang="en" sz="1300">
                <a:solidFill>
                  <a:srgbClr val="184596"/>
                </a:solidFill>
              </a:rPr>
              <a:t>9.7  Capacity Exchange Materials and Workshops for Developments or Expansion of GRAs - GRAs</a:t>
            </a:r>
            <a:endParaRPr b="1" sz="1300">
              <a:solidFill>
                <a:srgbClr val="184596"/>
              </a:solidFill>
            </a:endParaRPr>
          </a:p>
          <a:p>
            <a:pPr indent="-311150" lvl="0" marL="457200" marR="0" rtl="0" algn="l">
              <a:lnSpc>
                <a:spcPct val="107000"/>
              </a:lnSpc>
              <a:spcBef>
                <a:spcPts val="800"/>
              </a:spcBef>
              <a:spcAft>
                <a:spcPts val="0"/>
              </a:spcAft>
              <a:buClr>
                <a:schemeClr val="dk1"/>
              </a:buClr>
              <a:buSzPts val="1300"/>
              <a:buChar char="●"/>
            </a:pPr>
            <a:r>
              <a:rPr lang="en" sz="1300">
                <a:solidFill>
                  <a:schemeClr val="dk1"/>
                </a:solidFill>
              </a:rPr>
              <a:t>A special GRA meeting was organised in late 2022 to showcase the ObservingTogther project, with a second presentation of the program during the first GRA Council meeting in Feb 2023</a:t>
            </a:r>
            <a:endParaRPr sz="1300">
              <a:solidFill>
                <a:schemeClr val="dk1"/>
              </a:solidFill>
            </a:endParaRPr>
          </a:p>
          <a:p>
            <a:pPr indent="0" lvl="0" marL="0" marR="0" rtl="0" algn="l">
              <a:lnSpc>
                <a:spcPct val="107000"/>
              </a:lnSpc>
              <a:spcBef>
                <a:spcPts val="800"/>
              </a:spcBef>
              <a:spcAft>
                <a:spcPts val="0"/>
              </a:spcAft>
              <a:buSzPts val="1400"/>
              <a:buNone/>
            </a:pPr>
            <a:r>
              <a:rPr b="1" lang="en" sz="1300">
                <a:solidFill>
                  <a:srgbClr val="184596"/>
                </a:solidFill>
              </a:rPr>
              <a:t>9.8 Market and capability building for EOV reporting in support of the global biodiversity framework indicators and assessment - BioEco</a:t>
            </a:r>
            <a:endParaRPr b="1" sz="1300">
              <a:solidFill>
                <a:srgbClr val="184596"/>
              </a:solidFill>
            </a:endParaRPr>
          </a:p>
          <a:p>
            <a:pPr indent="-311150" lvl="0" marL="457200" marR="0" rtl="0" algn="l">
              <a:lnSpc>
                <a:spcPct val="107000"/>
              </a:lnSpc>
              <a:spcBef>
                <a:spcPts val="800"/>
              </a:spcBef>
              <a:spcAft>
                <a:spcPts val="0"/>
              </a:spcAft>
              <a:buClr>
                <a:schemeClr val="dk1"/>
              </a:buClr>
              <a:buSzPts val="1300"/>
              <a:buChar char="●"/>
            </a:pPr>
            <a:r>
              <a:rPr lang="en" sz="1300">
                <a:solidFill>
                  <a:schemeClr val="dk1"/>
                </a:solidFill>
              </a:rPr>
              <a:t>BioEco Panel co-chairs looking at potential attendance at the GRA Forum to discuss emerging BioEco networks and further facilitate uptake of BioEco EOVs into GRAs. </a:t>
            </a:r>
            <a:endParaRPr sz="1300">
              <a:solidFill>
                <a:schemeClr val="dk1"/>
              </a:solidFill>
            </a:endParaRPr>
          </a:p>
          <a:p>
            <a:pPr indent="0" lvl="0" marL="457200" marR="0" rtl="0" algn="l">
              <a:lnSpc>
                <a:spcPct val="107000"/>
              </a:lnSpc>
              <a:spcBef>
                <a:spcPts val="800"/>
              </a:spcBef>
              <a:spcAft>
                <a:spcPts val="0"/>
              </a:spcAft>
              <a:buSzPts val="1400"/>
              <a:buNone/>
            </a:pPr>
            <a:r>
              <a:t/>
            </a:r>
            <a:endParaRPr sz="1200">
              <a:solidFill>
                <a:schemeClr val="dk1"/>
              </a:solidFill>
            </a:endParaRPr>
          </a:p>
          <a:p>
            <a:pPr indent="0" lvl="0" marL="457200" marR="0" rtl="0" algn="l">
              <a:lnSpc>
                <a:spcPct val="107000"/>
              </a:lnSpc>
              <a:spcBef>
                <a:spcPts val="800"/>
              </a:spcBef>
              <a:spcAft>
                <a:spcPts val="0"/>
              </a:spcAft>
              <a:buSzPts val="1400"/>
              <a:buNone/>
            </a:pPr>
            <a:r>
              <a:t/>
            </a:r>
            <a:endParaRPr sz="1200">
              <a:solidFill>
                <a:schemeClr val="dk1"/>
              </a:solidFill>
            </a:endParaRPr>
          </a:p>
          <a:p>
            <a:pPr indent="0" lvl="0" marL="0" rtl="0" algn="l">
              <a:lnSpc>
                <a:spcPct val="107000"/>
              </a:lnSpc>
              <a:spcBef>
                <a:spcPts val="800"/>
              </a:spcBef>
              <a:spcAft>
                <a:spcPts val="0"/>
              </a:spcAft>
              <a:buSzPts val="1400"/>
              <a:buNone/>
            </a:pPr>
            <a:r>
              <a:t/>
            </a:r>
            <a:endParaRPr b="1" sz="1200">
              <a:solidFill>
                <a:srgbClr val="184596"/>
              </a:solidFill>
            </a:endParaRPr>
          </a:p>
          <a:p>
            <a:pPr indent="0" lvl="0" marL="0" rtl="0" algn="l">
              <a:lnSpc>
                <a:spcPct val="107000"/>
              </a:lnSpc>
              <a:spcBef>
                <a:spcPts val="800"/>
              </a:spcBef>
              <a:spcAft>
                <a:spcPts val="0"/>
              </a:spcAft>
              <a:buSzPts val="1400"/>
              <a:buNone/>
            </a:pPr>
            <a:r>
              <a:t/>
            </a:r>
            <a:endParaRPr sz="1200">
              <a:solidFill>
                <a:schemeClr val="dk1"/>
              </a:solidFill>
            </a:endParaRPr>
          </a:p>
          <a:p>
            <a:pPr indent="-165100" lvl="0" marL="342900" rtl="0" algn="l">
              <a:lnSpc>
                <a:spcPct val="100000"/>
              </a:lnSpc>
              <a:spcBef>
                <a:spcPts val="800"/>
              </a:spcBef>
              <a:spcAft>
                <a:spcPts val="0"/>
              </a:spcAft>
              <a:buClr>
                <a:schemeClr val="dk2"/>
              </a:buClr>
              <a:buSzPts val="1400"/>
              <a:buNone/>
            </a:pPr>
            <a:r>
              <a:t/>
            </a:r>
            <a:endParaRPr sz="1200">
              <a:solidFill>
                <a:srgbClr val="184596"/>
              </a:solidFill>
            </a:endParaRPr>
          </a:p>
        </p:txBody>
      </p:sp>
      <p:sp>
        <p:nvSpPr>
          <p:cNvPr id="244" name="Google Shape;244;p5"/>
          <p:cNvSpPr txBox="1"/>
          <p:nvPr>
            <p:ph type="title"/>
          </p:nvPr>
        </p:nvSpPr>
        <p:spPr>
          <a:xfrm>
            <a:off x="530204" y="132941"/>
            <a:ext cx="4139100" cy="4311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accent1"/>
              </a:buClr>
              <a:buSzPts val="1400"/>
              <a:buNone/>
            </a:pPr>
            <a:r>
              <a:rPr b="1" lang="en" sz="2600">
                <a:solidFill>
                  <a:srgbClr val="184596"/>
                </a:solidFill>
              </a:rPr>
              <a:t>Progress/Achievements 3</a:t>
            </a:r>
            <a:endParaRPr b="1" sz="2600">
              <a:solidFill>
                <a:srgbClr val="184596"/>
              </a:solidFill>
            </a:endParaRPr>
          </a:p>
        </p:txBody>
      </p:sp>
      <p:pic>
        <p:nvPicPr>
          <p:cNvPr id="245" name="Google Shape;245;p5"/>
          <p:cNvPicPr preferRelativeResize="0"/>
          <p:nvPr>
            <p:ph idx="2" type="pic"/>
          </p:nvPr>
        </p:nvPicPr>
        <p:blipFill rotWithShape="1">
          <a:blip r:embed="rId3">
            <a:alphaModFix/>
          </a:blip>
          <a:srcRect b="0" l="17992" r="17992" t="0"/>
          <a:stretch/>
        </p:blipFill>
        <p:spPr>
          <a:xfrm>
            <a:off x="5188604" y="0"/>
            <a:ext cx="3968999" cy="5143500"/>
          </a:xfrm>
          <a:prstGeom prst="rect">
            <a:avLst/>
          </a:prstGeom>
          <a:solidFill>
            <a:srgbClr val="D8D8D8"/>
          </a:solidFill>
          <a:ln>
            <a:noFill/>
          </a:ln>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pic>
        <p:nvPicPr>
          <p:cNvPr descr="A picture containing diagram&#10;&#10;Description automatically generated" id="250" name="Google Shape;250;p6"/>
          <p:cNvPicPr preferRelativeResize="0"/>
          <p:nvPr/>
        </p:nvPicPr>
        <p:blipFill rotWithShape="1">
          <a:blip r:embed="rId3">
            <a:alphaModFix/>
          </a:blip>
          <a:srcRect b="0" l="0" r="0" t="0"/>
          <a:stretch/>
        </p:blipFill>
        <p:spPr>
          <a:xfrm>
            <a:off x="4804344" y="783450"/>
            <a:ext cx="4414990" cy="3678382"/>
          </a:xfrm>
          <a:prstGeom prst="rect">
            <a:avLst/>
          </a:prstGeom>
          <a:noFill/>
          <a:ln>
            <a:noFill/>
          </a:ln>
        </p:spPr>
      </p:pic>
      <p:sp>
        <p:nvSpPr>
          <p:cNvPr id="251" name="Google Shape;251;p6"/>
          <p:cNvSpPr txBox="1"/>
          <p:nvPr>
            <p:ph idx="1" type="body"/>
          </p:nvPr>
        </p:nvSpPr>
        <p:spPr>
          <a:xfrm>
            <a:off x="145944" y="897750"/>
            <a:ext cx="4658400" cy="3462300"/>
          </a:xfrm>
          <a:prstGeom prst="rect">
            <a:avLst/>
          </a:prstGeom>
          <a:noFill/>
          <a:ln>
            <a:noFill/>
          </a:ln>
        </p:spPr>
        <p:txBody>
          <a:bodyPr anchorCtr="0" anchor="t" bIns="0" lIns="0" spcFirstLastPara="1" rIns="0" wrap="square" tIns="0">
            <a:noAutofit/>
          </a:bodyPr>
          <a:lstStyle/>
          <a:p>
            <a:pPr indent="0" lvl="0" marL="0" rtl="0" algn="l">
              <a:lnSpc>
                <a:spcPct val="107000"/>
              </a:lnSpc>
              <a:spcBef>
                <a:spcPts val="0"/>
              </a:spcBef>
              <a:spcAft>
                <a:spcPts val="0"/>
              </a:spcAft>
              <a:buSzPts val="1400"/>
              <a:buNone/>
            </a:pPr>
            <a:r>
              <a:rPr b="1" lang="en" sz="1300">
                <a:solidFill>
                  <a:srgbClr val="184596"/>
                </a:solidFill>
              </a:rPr>
              <a:t>9.9 Codevelopment of biodiversity indicators - BioEco</a:t>
            </a:r>
            <a:endParaRPr b="1" sz="1300">
              <a:solidFill>
                <a:srgbClr val="184596"/>
              </a:solidFill>
            </a:endParaRPr>
          </a:p>
          <a:p>
            <a:pPr indent="-311150" lvl="0" marL="457200" marR="0" rtl="0" algn="l">
              <a:lnSpc>
                <a:spcPct val="107000"/>
              </a:lnSpc>
              <a:spcBef>
                <a:spcPts val="800"/>
              </a:spcBef>
              <a:spcAft>
                <a:spcPts val="0"/>
              </a:spcAft>
              <a:buClr>
                <a:schemeClr val="dk1"/>
              </a:buClr>
              <a:buSzPts val="1300"/>
              <a:buChar char="●"/>
            </a:pPr>
            <a:r>
              <a:rPr lang="en" sz="1300">
                <a:solidFill>
                  <a:schemeClr val="dk1"/>
                </a:solidFill>
              </a:rPr>
              <a:t>Engagement in Convention on Biological Diversity (CBD) COP-15 - development of the Kunming-Montreal global Biodiversity Agreement</a:t>
            </a:r>
            <a:endParaRPr sz="1300">
              <a:solidFill>
                <a:schemeClr val="dk1"/>
              </a:solidFill>
            </a:endParaRPr>
          </a:p>
          <a:p>
            <a:pPr indent="-311150" lvl="0" marL="457200" marR="0" rtl="0" algn="l">
              <a:lnSpc>
                <a:spcPct val="107000"/>
              </a:lnSpc>
              <a:spcBef>
                <a:spcPts val="0"/>
              </a:spcBef>
              <a:spcAft>
                <a:spcPts val="0"/>
              </a:spcAft>
              <a:buClr>
                <a:schemeClr val="dk1"/>
              </a:buClr>
              <a:buSzPts val="1300"/>
              <a:buChar char="●"/>
            </a:pPr>
            <a:r>
              <a:rPr lang="en" sz="1300">
                <a:solidFill>
                  <a:schemeClr val="dk1"/>
                </a:solidFill>
              </a:rPr>
              <a:t>Nomination of GOOS representatives to indicator development working group?</a:t>
            </a:r>
            <a:r>
              <a:rPr lang="en" sz="1300">
                <a:solidFill>
                  <a:srgbClr val="FF0000"/>
                </a:solidFill>
              </a:rPr>
              <a:t> </a:t>
            </a:r>
            <a:endParaRPr sz="1300">
              <a:solidFill>
                <a:srgbClr val="FF0000"/>
              </a:solidFill>
            </a:endParaRPr>
          </a:p>
          <a:p>
            <a:pPr indent="0" lvl="0" marL="457200" marR="0" rtl="0" algn="l">
              <a:lnSpc>
                <a:spcPct val="107000"/>
              </a:lnSpc>
              <a:spcBef>
                <a:spcPts val="800"/>
              </a:spcBef>
              <a:spcAft>
                <a:spcPts val="0"/>
              </a:spcAft>
              <a:buSzPts val="1400"/>
              <a:buNone/>
            </a:pPr>
            <a:r>
              <a:t/>
            </a:r>
            <a:endParaRPr sz="1300">
              <a:solidFill>
                <a:schemeClr val="dk1"/>
              </a:solidFill>
            </a:endParaRPr>
          </a:p>
          <a:p>
            <a:pPr indent="0" lvl="0" marL="0" marR="0" rtl="0" algn="l">
              <a:lnSpc>
                <a:spcPct val="107000"/>
              </a:lnSpc>
              <a:spcBef>
                <a:spcPts val="800"/>
              </a:spcBef>
              <a:spcAft>
                <a:spcPts val="0"/>
              </a:spcAft>
              <a:buSzPts val="1400"/>
              <a:buNone/>
            </a:pPr>
            <a:r>
              <a:rPr b="1" lang="en" sz="1300">
                <a:solidFill>
                  <a:srgbClr val="184596"/>
                </a:solidFill>
              </a:rPr>
              <a:t>9.10  Observing Together - Decade Programme</a:t>
            </a:r>
            <a:endParaRPr b="1" sz="1300">
              <a:solidFill>
                <a:srgbClr val="184596"/>
              </a:solidFill>
            </a:endParaRPr>
          </a:p>
          <a:p>
            <a:pPr indent="-311150" lvl="0" marL="457200" marR="0" rtl="0" algn="l">
              <a:lnSpc>
                <a:spcPct val="107000"/>
              </a:lnSpc>
              <a:spcBef>
                <a:spcPts val="800"/>
              </a:spcBef>
              <a:spcAft>
                <a:spcPts val="0"/>
              </a:spcAft>
              <a:buClr>
                <a:schemeClr val="dk1"/>
              </a:buClr>
              <a:buSzPts val="1300"/>
              <a:buChar char="●"/>
            </a:pPr>
            <a:r>
              <a:rPr lang="en" sz="1300">
                <a:solidFill>
                  <a:schemeClr val="dk1"/>
                </a:solidFill>
              </a:rPr>
              <a:t>Nothing reported</a:t>
            </a:r>
            <a:endParaRPr sz="1300">
              <a:solidFill>
                <a:schemeClr val="dk1"/>
              </a:solidFill>
            </a:endParaRPr>
          </a:p>
          <a:p>
            <a:pPr indent="0" lvl="0" marL="457200" marR="0" rtl="0" algn="l">
              <a:lnSpc>
                <a:spcPct val="107000"/>
              </a:lnSpc>
              <a:spcBef>
                <a:spcPts val="800"/>
              </a:spcBef>
              <a:spcAft>
                <a:spcPts val="0"/>
              </a:spcAft>
              <a:buSzPts val="1400"/>
              <a:buNone/>
            </a:pPr>
            <a:r>
              <a:t/>
            </a:r>
            <a:endParaRPr sz="1100">
              <a:solidFill>
                <a:schemeClr val="dk1"/>
              </a:solidFill>
            </a:endParaRPr>
          </a:p>
          <a:p>
            <a:pPr indent="0" lvl="0" marL="457200" marR="0" rtl="0" algn="l">
              <a:lnSpc>
                <a:spcPct val="107000"/>
              </a:lnSpc>
              <a:spcBef>
                <a:spcPts val="800"/>
              </a:spcBef>
              <a:spcAft>
                <a:spcPts val="0"/>
              </a:spcAft>
              <a:buSzPts val="1400"/>
              <a:buNone/>
            </a:pPr>
            <a:r>
              <a:t/>
            </a:r>
            <a:endParaRPr sz="1100">
              <a:solidFill>
                <a:schemeClr val="dk1"/>
              </a:solidFill>
            </a:endParaRPr>
          </a:p>
          <a:p>
            <a:pPr indent="0" lvl="0" marL="457200" marR="0" rtl="0" algn="l">
              <a:lnSpc>
                <a:spcPct val="107000"/>
              </a:lnSpc>
              <a:spcBef>
                <a:spcPts val="800"/>
              </a:spcBef>
              <a:spcAft>
                <a:spcPts val="0"/>
              </a:spcAft>
              <a:buSzPts val="1400"/>
              <a:buNone/>
            </a:pPr>
            <a:r>
              <a:t/>
            </a:r>
            <a:endParaRPr sz="1100">
              <a:solidFill>
                <a:schemeClr val="dk1"/>
              </a:solidFill>
            </a:endParaRPr>
          </a:p>
          <a:p>
            <a:pPr indent="0" lvl="0" marL="0" rtl="0" algn="l">
              <a:lnSpc>
                <a:spcPct val="107000"/>
              </a:lnSpc>
              <a:spcBef>
                <a:spcPts val="800"/>
              </a:spcBef>
              <a:spcAft>
                <a:spcPts val="0"/>
              </a:spcAft>
              <a:buSzPts val="1400"/>
              <a:buNone/>
            </a:pPr>
            <a:r>
              <a:t/>
            </a:r>
            <a:endParaRPr b="1" sz="1300">
              <a:solidFill>
                <a:srgbClr val="184596"/>
              </a:solidFill>
            </a:endParaRPr>
          </a:p>
          <a:p>
            <a:pPr indent="0" lvl="0" marL="0" rtl="0" algn="l">
              <a:lnSpc>
                <a:spcPct val="107000"/>
              </a:lnSpc>
              <a:spcBef>
                <a:spcPts val="800"/>
              </a:spcBef>
              <a:spcAft>
                <a:spcPts val="0"/>
              </a:spcAft>
              <a:buSzPts val="1400"/>
              <a:buNone/>
            </a:pPr>
            <a:r>
              <a:t/>
            </a:r>
            <a:endParaRPr sz="1100">
              <a:solidFill>
                <a:schemeClr val="dk1"/>
              </a:solidFill>
            </a:endParaRPr>
          </a:p>
          <a:p>
            <a:pPr indent="-165100" lvl="0" marL="342900" rtl="0" algn="l">
              <a:lnSpc>
                <a:spcPct val="100000"/>
              </a:lnSpc>
              <a:spcBef>
                <a:spcPts val="800"/>
              </a:spcBef>
              <a:spcAft>
                <a:spcPts val="0"/>
              </a:spcAft>
              <a:buClr>
                <a:schemeClr val="dk2"/>
              </a:buClr>
              <a:buSzPts val="1400"/>
              <a:buNone/>
            </a:pPr>
            <a:r>
              <a:t/>
            </a:r>
            <a:endParaRPr sz="1300">
              <a:solidFill>
                <a:srgbClr val="184596"/>
              </a:solidFill>
            </a:endParaRPr>
          </a:p>
        </p:txBody>
      </p:sp>
      <p:sp>
        <p:nvSpPr>
          <p:cNvPr id="252" name="Google Shape;252;p6"/>
          <p:cNvSpPr txBox="1"/>
          <p:nvPr>
            <p:ph type="title"/>
          </p:nvPr>
        </p:nvSpPr>
        <p:spPr>
          <a:xfrm>
            <a:off x="322386" y="248942"/>
            <a:ext cx="4139100" cy="4311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accent1"/>
              </a:buClr>
              <a:buSzPts val="1400"/>
              <a:buNone/>
            </a:pPr>
            <a:r>
              <a:rPr b="1" lang="en" sz="2600">
                <a:solidFill>
                  <a:srgbClr val="184596"/>
                </a:solidFill>
              </a:rPr>
              <a:t>Progress/Achievements 4</a:t>
            </a:r>
            <a:endParaRPr b="1" sz="2600">
              <a:solidFill>
                <a:srgbClr val="184596"/>
              </a:solidFill>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6" name="Shape 256"/>
        <p:cNvGrpSpPr/>
        <p:nvPr/>
      </p:nvGrpSpPr>
      <p:grpSpPr>
        <a:xfrm>
          <a:off x="0" y="0"/>
          <a:ext cx="0" cy="0"/>
          <a:chOff x="0" y="0"/>
          <a:chExt cx="0" cy="0"/>
        </a:xfrm>
      </p:grpSpPr>
      <p:sp>
        <p:nvSpPr>
          <p:cNvPr id="257" name="Google Shape;257;p7"/>
          <p:cNvSpPr txBox="1"/>
          <p:nvPr>
            <p:ph type="title"/>
          </p:nvPr>
        </p:nvSpPr>
        <p:spPr>
          <a:xfrm>
            <a:off x="540545" y="541735"/>
            <a:ext cx="8062800" cy="4311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accent1"/>
              </a:buClr>
              <a:buSzPts val="1400"/>
              <a:buFont typeface="Arial"/>
              <a:buNone/>
            </a:pPr>
            <a:r>
              <a:rPr lang="en" sz="2600"/>
              <a:t>Outcomes</a:t>
            </a:r>
            <a:r>
              <a:rPr lang="en"/>
              <a:t> &amp; Assessment</a:t>
            </a:r>
            <a:endParaRPr/>
          </a:p>
          <a:p>
            <a:pPr indent="0" lvl="0" marL="0" rtl="0" algn="l">
              <a:lnSpc>
                <a:spcPct val="85000"/>
              </a:lnSpc>
              <a:spcBef>
                <a:spcPts val="0"/>
              </a:spcBef>
              <a:spcAft>
                <a:spcPts val="0"/>
              </a:spcAft>
              <a:buClr>
                <a:schemeClr val="accent1"/>
              </a:buClr>
              <a:buSzPts val="2700"/>
              <a:buFont typeface="Arial"/>
              <a:buNone/>
            </a:pPr>
            <a:r>
              <a:t/>
            </a:r>
            <a:endParaRPr/>
          </a:p>
        </p:txBody>
      </p:sp>
      <p:graphicFrame>
        <p:nvGraphicFramePr>
          <p:cNvPr id="258" name="Google Shape;258;p7"/>
          <p:cNvGraphicFramePr/>
          <p:nvPr/>
        </p:nvGraphicFramePr>
        <p:xfrm>
          <a:off x="472300" y="1093570"/>
          <a:ext cx="3000000" cy="3000000"/>
        </p:xfrm>
        <a:graphic>
          <a:graphicData uri="http://schemas.openxmlformats.org/drawingml/2006/table">
            <a:tbl>
              <a:tblPr>
                <a:noFill/>
                <a:tableStyleId>{A77BBF5D-F079-41BD-9FF6-1A9B120359B5}</a:tableStyleId>
              </a:tblPr>
              <a:tblGrid>
                <a:gridCol w="523125"/>
                <a:gridCol w="3216900"/>
                <a:gridCol w="3708175"/>
                <a:gridCol w="589925"/>
              </a:tblGrid>
              <a:tr h="222525">
                <a:tc>
                  <a:txBody>
                    <a:bodyPr/>
                    <a:lstStyle/>
                    <a:p>
                      <a:pPr indent="0" lvl="0" marL="0" marR="0" rtl="0" algn="ctr">
                        <a:lnSpc>
                          <a:spcPct val="100000"/>
                        </a:lnSpc>
                        <a:spcBef>
                          <a:spcPts val="0"/>
                        </a:spcBef>
                        <a:spcAft>
                          <a:spcPts val="0"/>
                        </a:spcAft>
                        <a:buClr>
                          <a:srgbClr val="000000"/>
                        </a:buClr>
                        <a:buSzPts val="1300"/>
                        <a:buFont typeface="Arial"/>
                        <a:buNone/>
                      </a:pPr>
                      <a:r>
                        <a:rPr b="1" lang="en" sz="1300" u="none" cap="none" strike="noStrike">
                          <a:solidFill>
                            <a:srgbClr val="FFFFFF"/>
                          </a:solidFill>
                        </a:rPr>
                        <a:t>No.</a:t>
                      </a:r>
                      <a:endParaRPr b="1" sz="1300" u="none" cap="none" strike="noStrike">
                        <a:solidFill>
                          <a:srgbClr val="FFFFFF"/>
                        </a:solidFill>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8417"/>
                    </a:solidFill>
                  </a:tcPr>
                </a:tc>
                <a:tc>
                  <a:txBody>
                    <a:bodyPr/>
                    <a:lstStyle/>
                    <a:p>
                      <a:pPr indent="0" lvl="0" marL="0" marR="0" rtl="0" algn="ctr">
                        <a:lnSpc>
                          <a:spcPct val="100000"/>
                        </a:lnSpc>
                        <a:spcBef>
                          <a:spcPts val="0"/>
                        </a:spcBef>
                        <a:spcAft>
                          <a:spcPts val="0"/>
                        </a:spcAft>
                        <a:buClr>
                          <a:srgbClr val="000000"/>
                        </a:buClr>
                        <a:buSzPts val="1300"/>
                        <a:buFont typeface="Arial"/>
                        <a:buNone/>
                      </a:pPr>
                      <a:r>
                        <a:rPr b="1" lang="en" sz="1300" u="none" cap="none" strike="noStrike">
                          <a:solidFill>
                            <a:srgbClr val="FFFFFF"/>
                          </a:solidFill>
                        </a:rPr>
                        <a:t>SO9 Outcomes</a:t>
                      </a:r>
                      <a:endParaRPr b="1" sz="1300" u="none" cap="none" strike="noStrike">
                        <a:solidFill>
                          <a:srgbClr val="FFFFFF"/>
                        </a:solidFill>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8417"/>
                    </a:solidFill>
                  </a:tcPr>
                </a:tc>
                <a:tc>
                  <a:txBody>
                    <a:bodyPr/>
                    <a:lstStyle/>
                    <a:p>
                      <a:pPr indent="0" lvl="0" marL="0" marR="0" rtl="0" algn="ctr">
                        <a:lnSpc>
                          <a:spcPct val="100000"/>
                        </a:lnSpc>
                        <a:spcBef>
                          <a:spcPts val="0"/>
                        </a:spcBef>
                        <a:spcAft>
                          <a:spcPts val="0"/>
                        </a:spcAft>
                        <a:buClr>
                          <a:srgbClr val="000000"/>
                        </a:buClr>
                        <a:buSzPts val="1300"/>
                        <a:buFont typeface="Arial"/>
                        <a:buNone/>
                      </a:pPr>
                      <a:r>
                        <a:rPr b="1" lang="en" sz="1300" u="none" cap="none" strike="noStrike">
                          <a:solidFill>
                            <a:srgbClr val="FFFFFF"/>
                          </a:solidFill>
                        </a:rPr>
                        <a:t>Assessments</a:t>
                      </a:r>
                      <a:endParaRPr b="1" sz="1300" u="none" cap="none" strike="noStrike">
                        <a:solidFill>
                          <a:srgbClr val="FFFFFF"/>
                        </a:solidFill>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8417"/>
                    </a:solidFill>
                  </a:tcPr>
                </a:tc>
                <a:tc>
                  <a:txBody>
                    <a:bodyPr/>
                    <a:lstStyle/>
                    <a:p>
                      <a:pPr indent="0" lvl="0" marL="0" marR="0" rtl="0" algn="ctr">
                        <a:lnSpc>
                          <a:spcPct val="100000"/>
                        </a:lnSpc>
                        <a:spcBef>
                          <a:spcPts val="0"/>
                        </a:spcBef>
                        <a:spcAft>
                          <a:spcPts val="0"/>
                        </a:spcAft>
                        <a:buClr>
                          <a:srgbClr val="000000"/>
                        </a:buClr>
                        <a:buSzPts val="1300"/>
                        <a:buFont typeface="Arial"/>
                        <a:buNone/>
                      </a:pPr>
                      <a:r>
                        <a:t/>
                      </a:r>
                      <a:endParaRPr b="1" sz="1300" u="none" cap="none" strike="noStrike">
                        <a:solidFill>
                          <a:srgbClr val="FFFFFF"/>
                        </a:solidFill>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8417"/>
                    </a:solidFill>
                  </a:tcPr>
                </a:tc>
              </a:tr>
              <a:tr h="213600">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t>1</a:t>
                      </a:r>
                      <a:endParaRPr sz="1200" u="none" cap="none" strike="noStrike"/>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0F0F0"/>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t>A greater number of countries actively participating in the global ocean observing system</a:t>
                      </a:r>
                      <a:endParaRPr sz="1200" u="none" cap="none" strike="noStrike">
                        <a:solidFill>
                          <a:schemeClr val="dk1"/>
                        </a:solidFill>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0F0F0"/>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t>Progressing  (on-track) good developments with Indonesia, and  Central and South America. Post COVID improvement from Asian contributors</a:t>
                      </a:r>
                      <a:endParaRPr sz="1200" u="none" cap="none" strike="noStrike"/>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0F0F0"/>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0F0F0"/>
                    </a:solidFill>
                  </a:tcPr>
                </a:tc>
              </a:tr>
              <a:tr h="427250">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t>2</a:t>
                      </a:r>
                      <a:endParaRPr sz="1200" u="none" cap="none" strike="noStrike"/>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0F0F0"/>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t>A greater number of countries with capabilities in ocean forecasting</a:t>
                      </a:r>
                      <a:endParaRPr sz="1200" u="none" cap="none" strike="noStrike"/>
                    </a:p>
                    <a:p>
                      <a:pPr indent="0" lvl="0" marL="0" marR="0" rtl="0" algn="l">
                        <a:lnSpc>
                          <a:spcPct val="100000"/>
                        </a:lnSpc>
                        <a:spcBef>
                          <a:spcPts val="40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0F0F0"/>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solidFill>
                            <a:schemeClr val="dk1"/>
                          </a:solidFill>
                        </a:rPr>
                        <a:t>Progressing  (on-track) </a:t>
                      </a:r>
                      <a:r>
                        <a:rPr lang="en" sz="1200" u="none" cap="none" strike="noStrike"/>
                        <a:t>ETOOFS and OceanPrediction Decade Collaborative Centre started an inventory of ocean forecasting centres worldwide</a:t>
                      </a:r>
                      <a:endParaRPr sz="1200" u="none" cap="none" strike="noStrike">
                        <a:solidFill>
                          <a:srgbClr val="444746"/>
                        </a:solidFill>
                        <a:latin typeface="Roboto"/>
                        <a:ea typeface="Roboto"/>
                        <a:cs typeface="Roboto"/>
                        <a:sym typeface="Roboto"/>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0F0F0"/>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0F0F0"/>
                    </a:solidFill>
                  </a:tcPr>
                </a:tc>
              </a:tr>
              <a:tr h="427250">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t>3</a:t>
                      </a:r>
                      <a:endParaRPr sz="1200" u="none" cap="none" strike="noStrike"/>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0F0F0"/>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t>New best practices and data products addressing the needs and capacities of increasingly diverse participating countries</a:t>
                      </a:r>
                      <a:endParaRPr sz="1200" u="none" cap="none" strike="noStrike"/>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0F0F0"/>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t>Progressing (on-track) increase in number of BP documents submitted in OBPS with 7 GOOS Endorsed BP</a:t>
                      </a:r>
                      <a:endParaRPr sz="1200" u="none" cap="none" strike="noStrike">
                        <a:solidFill>
                          <a:srgbClr val="444746"/>
                        </a:solidFill>
                        <a:highlight>
                          <a:srgbClr val="F0F0F0"/>
                        </a:highlight>
                        <a:latin typeface="Roboto"/>
                        <a:ea typeface="Roboto"/>
                        <a:cs typeface="Roboto"/>
                        <a:sym typeface="Roboto"/>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0F0F0"/>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0F0F0"/>
                    </a:solidFill>
                  </a:tcPr>
                </a:tc>
              </a:tr>
            </a:tbl>
          </a:graphicData>
        </a:graphic>
      </p:graphicFrame>
    </p:spTree>
  </p:cSld>
  <p:clrMapOvr>
    <a:masterClrMapping/>
  </p:clrMapOvr>
  <p:transition>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8"/>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p>
            <a:pPr indent="0" lvl="0" marL="0" rtl="0" algn="r">
              <a:lnSpc>
                <a:spcPct val="90000"/>
              </a:lnSpc>
              <a:spcBef>
                <a:spcPts val="0"/>
              </a:spcBef>
              <a:spcAft>
                <a:spcPts val="0"/>
              </a:spcAft>
              <a:buSzPts val="800"/>
              <a:buNone/>
            </a:pPr>
            <a:fld id="{00000000-1234-1234-1234-123412341234}" type="slidenum">
              <a:rPr lang="en"/>
              <a:t>‹#›</a:t>
            </a:fld>
            <a:endParaRPr/>
          </a:p>
        </p:txBody>
      </p:sp>
      <p:sp>
        <p:nvSpPr>
          <p:cNvPr id="264" name="Google Shape;264;p8"/>
          <p:cNvSpPr txBox="1"/>
          <p:nvPr>
            <p:ph idx="1" type="body"/>
          </p:nvPr>
        </p:nvSpPr>
        <p:spPr>
          <a:xfrm>
            <a:off x="148225" y="972750"/>
            <a:ext cx="4959600" cy="39363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b="1" lang="en" sz="1400">
                <a:solidFill>
                  <a:srgbClr val="083C92"/>
                </a:solidFill>
              </a:rPr>
              <a:t>What is the GOOS niche??  Define </a:t>
            </a:r>
            <a:r>
              <a:rPr b="1" lang="en" sz="1400">
                <a:solidFill>
                  <a:srgbClr val="083C92"/>
                </a:solidFill>
              </a:rPr>
              <a:t>GOOS role in capacity development (CD) and how it relates to other programs and organisations </a:t>
            </a:r>
            <a:endParaRPr b="1" sz="1400">
              <a:solidFill>
                <a:srgbClr val="083C92"/>
              </a:solidFill>
            </a:endParaRPr>
          </a:p>
          <a:p>
            <a:pPr indent="-285750" lvl="1" marL="869950" rtl="0" algn="l">
              <a:lnSpc>
                <a:spcPct val="90000"/>
              </a:lnSpc>
              <a:spcBef>
                <a:spcPts val="1300"/>
              </a:spcBef>
              <a:spcAft>
                <a:spcPts val="0"/>
              </a:spcAft>
              <a:buSzPts val="1600"/>
              <a:buFont typeface="Arial"/>
              <a:buChar char="•"/>
            </a:pPr>
            <a:r>
              <a:rPr lang="en"/>
              <a:t>What activities s</a:t>
            </a:r>
            <a:r>
              <a:rPr lang="en"/>
              <a:t>hould GOOS actively lead - when should GOOS partner with organisations dedicated to CD?</a:t>
            </a:r>
            <a:endParaRPr/>
          </a:p>
          <a:p>
            <a:pPr indent="0" lvl="0" marL="0" rtl="0" algn="l">
              <a:lnSpc>
                <a:spcPct val="100000"/>
              </a:lnSpc>
              <a:spcBef>
                <a:spcPts val="0"/>
              </a:spcBef>
              <a:spcAft>
                <a:spcPts val="0"/>
              </a:spcAft>
              <a:buSzPts val="1400"/>
              <a:buNone/>
            </a:pPr>
            <a:r>
              <a:t/>
            </a:r>
            <a:endParaRPr sz="1600"/>
          </a:p>
          <a:p>
            <a:pPr indent="0" lvl="0" marL="0" rtl="0" algn="l">
              <a:lnSpc>
                <a:spcPct val="100000"/>
              </a:lnSpc>
              <a:spcBef>
                <a:spcPts val="0"/>
              </a:spcBef>
              <a:spcAft>
                <a:spcPts val="0"/>
              </a:spcAft>
              <a:buSzPts val="1400"/>
              <a:buNone/>
            </a:pPr>
            <a:r>
              <a:rPr b="1" lang="en" sz="1400">
                <a:solidFill>
                  <a:srgbClr val="083C92"/>
                </a:solidFill>
              </a:rPr>
              <a:t>A clear program level strategy for broad engagement with IOC and external efforts, including for CD</a:t>
            </a:r>
            <a:endParaRPr b="1" sz="1400">
              <a:solidFill>
                <a:srgbClr val="083C92"/>
              </a:solidFill>
            </a:endParaRPr>
          </a:p>
          <a:p>
            <a:pPr indent="-317500" lvl="1" marL="914400" rtl="0" algn="l">
              <a:lnSpc>
                <a:spcPct val="90000"/>
              </a:lnSpc>
              <a:spcBef>
                <a:spcPts val="1300"/>
              </a:spcBef>
              <a:spcAft>
                <a:spcPts val="0"/>
              </a:spcAft>
              <a:buSzPts val="1400"/>
              <a:buFont typeface="Arial"/>
              <a:buChar char="•"/>
            </a:pPr>
            <a:r>
              <a:rPr lang="en" sz="1400"/>
              <a:t>IOC Capacity Development Working Group</a:t>
            </a:r>
            <a:endParaRPr sz="1400"/>
          </a:p>
          <a:p>
            <a:pPr indent="-317500" lvl="1" marL="914400" rtl="0" algn="l">
              <a:lnSpc>
                <a:spcPct val="90000"/>
              </a:lnSpc>
              <a:spcBef>
                <a:spcPts val="0"/>
              </a:spcBef>
              <a:spcAft>
                <a:spcPts val="0"/>
              </a:spcAft>
              <a:buSzPts val="1400"/>
              <a:buFont typeface="Arial"/>
              <a:buChar char="•"/>
            </a:pPr>
            <a:r>
              <a:rPr lang="en"/>
              <a:t>IOC Ocean Teacher Global Academy</a:t>
            </a:r>
            <a:endParaRPr/>
          </a:p>
          <a:p>
            <a:pPr indent="-317500" lvl="1" marL="914400" rtl="0" algn="l">
              <a:lnSpc>
                <a:spcPct val="90000"/>
              </a:lnSpc>
              <a:spcBef>
                <a:spcPts val="0"/>
              </a:spcBef>
              <a:spcAft>
                <a:spcPts val="0"/>
              </a:spcAft>
              <a:buSzPts val="1400"/>
              <a:buFont typeface="Arial"/>
              <a:buChar char="•"/>
            </a:pPr>
            <a:r>
              <a:rPr lang="en" sz="1400"/>
              <a:t>POGO</a:t>
            </a:r>
            <a:endParaRPr sz="1400"/>
          </a:p>
          <a:p>
            <a:pPr indent="-317500" lvl="1" marL="914400" rtl="0" algn="l">
              <a:lnSpc>
                <a:spcPct val="90000"/>
              </a:lnSpc>
              <a:spcBef>
                <a:spcPts val="0"/>
              </a:spcBef>
              <a:spcAft>
                <a:spcPts val="0"/>
              </a:spcAft>
              <a:buSzPts val="1400"/>
              <a:buFont typeface="Arial"/>
              <a:buChar char="•"/>
            </a:pPr>
            <a:r>
              <a:rPr lang="en"/>
              <a:t>UNEP -WCMC</a:t>
            </a:r>
            <a:endParaRPr/>
          </a:p>
          <a:p>
            <a:pPr indent="-317500" lvl="1" marL="914400" rtl="0" algn="l">
              <a:lnSpc>
                <a:spcPct val="90000"/>
              </a:lnSpc>
              <a:spcBef>
                <a:spcPts val="0"/>
              </a:spcBef>
              <a:spcAft>
                <a:spcPts val="0"/>
              </a:spcAft>
              <a:buSzPts val="1400"/>
              <a:buFont typeface="Arial"/>
              <a:buChar char="•"/>
            </a:pPr>
            <a:r>
              <a:rPr lang="en"/>
              <a:t>GEOBON/MBON</a:t>
            </a:r>
            <a:endParaRPr/>
          </a:p>
        </p:txBody>
      </p:sp>
      <p:sp>
        <p:nvSpPr>
          <p:cNvPr id="265" name="Google Shape;265;p8"/>
          <p:cNvSpPr txBox="1"/>
          <p:nvPr>
            <p:ph type="title"/>
          </p:nvPr>
        </p:nvSpPr>
        <p:spPr>
          <a:xfrm>
            <a:off x="540545" y="541735"/>
            <a:ext cx="4139100" cy="4311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accent1"/>
              </a:buClr>
              <a:buSzPts val="1400"/>
              <a:buNone/>
            </a:pPr>
            <a:r>
              <a:rPr b="1" lang="en" sz="2600">
                <a:solidFill>
                  <a:srgbClr val="083C92"/>
                </a:solidFill>
              </a:rPr>
              <a:t>Gaps</a:t>
            </a:r>
            <a:endParaRPr b="1" sz="2600">
              <a:solidFill>
                <a:srgbClr val="083C92"/>
              </a:solidFill>
            </a:endParaRPr>
          </a:p>
        </p:txBody>
      </p:sp>
      <p:pic>
        <p:nvPicPr>
          <p:cNvPr id="266" name="Google Shape;266;p8"/>
          <p:cNvPicPr preferRelativeResize="0"/>
          <p:nvPr/>
        </p:nvPicPr>
        <p:blipFill rotWithShape="1">
          <a:blip r:embed="rId3">
            <a:alphaModFix/>
          </a:blip>
          <a:srcRect b="0" l="0" r="0" t="0"/>
          <a:stretch/>
        </p:blipFill>
        <p:spPr>
          <a:xfrm>
            <a:off x="5265150" y="0"/>
            <a:ext cx="3878850" cy="5143500"/>
          </a:xfrm>
          <a:prstGeom prst="rect">
            <a:avLst/>
          </a:prstGeom>
          <a:noFill/>
          <a:ln>
            <a:noFill/>
          </a:ln>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9"/>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p>
            <a:pPr indent="0" lvl="0" marL="0" rtl="0" algn="r">
              <a:lnSpc>
                <a:spcPct val="90000"/>
              </a:lnSpc>
              <a:spcBef>
                <a:spcPts val="0"/>
              </a:spcBef>
              <a:spcAft>
                <a:spcPts val="0"/>
              </a:spcAft>
              <a:buSzPts val="800"/>
              <a:buNone/>
            </a:pPr>
            <a:fld id="{00000000-1234-1234-1234-123412341234}" type="slidenum">
              <a:rPr lang="en"/>
              <a:t>‹#›</a:t>
            </a:fld>
            <a:endParaRPr/>
          </a:p>
        </p:txBody>
      </p:sp>
      <p:sp>
        <p:nvSpPr>
          <p:cNvPr id="272" name="Google Shape;272;p9"/>
          <p:cNvSpPr txBox="1"/>
          <p:nvPr>
            <p:ph idx="1" type="body"/>
          </p:nvPr>
        </p:nvSpPr>
        <p:spPr>
          <a:xfrm>
            <a:off x="59104" y="1266402"/>
            <a:ext cx="4852332" cy="2496600"/>
          </a:xfrm>
          <a:prstGeom prst="rect">
            <a:avLst/>
          </a:prstGeom>
          <a:noFill/>
          <a:ln>
            <a:noFill/>
          </a:ln>
        </p:spPr>
        <p:txBody>
          <a:bodyPr anchorCtr="0" anchor="t" bIns="0" lIns="0" spcFirstLastPara="1" rIns="0" wrap="square" tIns="0">
            <a:noAutofit/>
          </a:bodyPr>
          <a:lstStyle/>
          <a:p>
            <a:pPr indent="0" lvl="0" marL="127000" marR="0" rtl="0" algn="l">
              <a:lnSpc>
                <a:spcPct val="100000"/>
              </a:lnSpc>
              <a:spcBef>
                <a:spcPts val="0"/>
              </a:spcBef>
              <a:spcAft>
                <a:spcPts val="0"/>
              </a:spcAft>
              <a:buSzPts val="1600"/>
              <a:buNone/>
            </a:pPr>
            <a:r>
              <a:rPr b="1" lang="en" sz="1300">
                <a:solidFill>
                  <a:srgbClr val="083C92"/>
                </a:solidFill>
              </a:rPr>
              <a:t>Clear plan for GRAs to engage across GOOS components to improve monitoring and implement capacity development at national and regional level</a:t>
            </a:r>
            <a:endParaRPr b="1" sz="1300">
              <a:solidFill>
                <a:srgbClr val="083C92"/>
              </a:solidFill>
            </a:endParaRPr>
          </a:p>
          <a:p>
            <a:pPr indent="0" lvl="0" marL="914400" marR="0" rtl="0" algn="l">
              <a:lnSpc>
                <a:spcPct val="100000"/>
              </a:lnSpc>
              <a:spcBef>
                <a:spcPts val="0"/>
              </a:spcBef>
              <a:spcAft>
                <a:spcPts val="0"/>
              </a:spcAft>
              <a:buSzPts val="1400"/>
              <a:buNone/>
            </a:pPr>
            <a:r>
              <a:t/>
            </a:r>
            <a:endParaRPr sz="1700"/>
          </a:p>
          <a:p>
            <a:pPr indent="0" lvl="0" marL="139700" rtl="0" algn="l">
              <a:lnSpc>
                <a:spcPct val="100000"/>
              </a:lnSpc>
              <a:spcBef>
                <a:spcPts val="0"/>
              </a:spcBef>
              <a:spcAft>
                <a:spcPts val="0"/>
              </a:spcAft>
              <a:buSzPts val="1400"/>
              <a:buNone/>
            </a:pPr>
            <a:r>
              <a:rPr b="1" lang="en" sz="1300">
                <a:solidFill>
                  <a:srgbClr val="083C92"/>
                </a:solidFill>
              </a:rPr>
              <a:t>A mechanism to strengthen links across Panels and GOOS programs, projects and networks, including GRAs</a:t>
            </a:r>
            <a:endParaRPr b="1" sz="1300">
              <a:solidFill>
                <a:srgbClr val="083C92"/>
              </a:solidFill>
            </a:endParaRPr>
          </a:p>
          <a:p>
            <a:pPr indent="-279400" lvl="1" marL="882650" rtl="0" algn="l">
              <a:lnSpc>
                <a:spcPct val="90000"/>
              </a:lnSpc>
              <a:spcBef>
                <a:spcPts val="0"/>
              </a:spcBef>
              <a:spcAft>
                <a:spcPts val="0"/>
              </a:spcAft>
              <a:buSzPts val="1300"/>
              <a:buFont typeface="Arial"/>
              <a:buChar char="•"/>
            </a:pPr>
            <a:r>
              <a:rPr lang="en" sz="1300"/>
              <a:t>Support for activities and communication</a:t>
            </a:r>
            <a:endParaRPr sz="1300"/>
          </a:p>
          <a:p>
            <a:pPr indent="-279400" lvl="1" marL="882650" rtl="0" algn="l">
              <a:lnSpc>
                <a:spcPct val="90000"/>
              </a:lnSpc>
              <a:spcBef>
                <a:spcPts val="0"/>
              </a:spcBef>
              <a:spcAft>
                <a:spcPts val="0"/>
              </a:spcAft>
              <a:buSzPts val="1300"/>
              <a:buChar char="•"/>
            </a:pPr>
            <a:r>
              <a:rPr lang="en" sz="1300"/>
              <a:t>‘Onboarding’ materials for new Panel members, participants in other GOOS components</a:t>
            </a:r>
            <a:endParaRPr sz="1300"/>
          </a:p>
          <a:p>
            <a:pPr indent="-279400" lvl="1" marL="882650" rtl="0" algn="l">
              <a:lnSpc>
                <a:spcPct val="90000"/>
              </a:lnSpc>
              <a:spcBef>
                <a:spcPts val="0"/>
              </a:spcBef>
              <a:spcAft>
                <a:spcPts val="0"/>
              </a:spcAft>
              <a:buSzPts val="1300"/>
              <a:buFont typeface="Arial"/>
              <a:buChar char="•"/>
            </a:pPr>
            <a:r>
              <a:rPr lang="en" sz="1300"/>
              <a:t>Map out EOV connections/links to strengthen cross-panel exchange</a:t>
            </a:r>
            <a:endParaRPr sz="1300"/>
          </a:p>
          <a:p>
            <a:pPr indent="-279400" lvl="1" marL="882650" rtl="0" algn="l">
              <a:lnSpc>
                <a:spcPct val="90000"/>
              </a:lnSpc>
              <a:spcBef>
                <a:spcPts val="0"/>
              </a:spcBef>
              <a:spcAft>
                <a:spcPts val="0"/>
              </a:spcAft>
              <a:buSzPts val="1300"/>
              <a:buFont typeface="Arial"/>
              <a:buChar char="•"/>
            </a:pPr>
            <a:r>
              <a:rPr lang="en" sz="1300"/>
              <a:t>Link GOOS Strategy implementation, GRAs, and GOOS components to identify activities where we can work together</a:t>
            </a:r>
            <a:endParaRPr sz="1300"/>
          </a:p>
          <a:p>
            <a:pPr indent="0" lvl="0" marL="914400" marR="0" rtl="0" algn="l">
              <a:lnSpc>
                <a:spcPct val="90000"/>
              </a:lnSpc>
              <a:spcBef>
                <a:spcPts val="1300"/>
              </a:spcBef>
              <a:spcAft>
                <a:spcPts val="0"/>
              </a:spcAft>
              <a:buSzPts val="1400"/>
              <a:buNone/>
            </a:pPr>
            <a:r>
              <a:t/>
            </a:r>
            <a:endParaRPr sz="1700"/>
          </a:p>
        </p:txBody>
      </p:sp>
      <p:sp>
        <p:nvSpPr>
          <p:cNvPr id="273" name="Google Shape;273;p9"/>
          <p:cNvSpPr txBox="1"/>
          <p:nvPr>
            <p:ph type="title"/>
          </p:nvPr>
        </p:nvSpPr>
        <p:spPr>
          <a:xfrm>
            <a:off x="540545" y="541735"/>
            <a:ext cx="4139100" cy="4311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accent1"/>
              </a:buClr>
              <a:buSzPts val="1400"/>
              <a:buNone/>
            </a:pPr>
            <a:r>
              <a:rPr b="1" lang="en" sz="2600">
                <a:solidFill>
                  <a:srgbClr val="083C92"/>
                </a:solidFill>
              </a:rPr>
              <a:t>Gaps</a:t>
            </a:r>
            <a:endParaRPr b="1" sz="2600">
              <a:solidFill>
                <a:srgbClr val="083C92"/>
              </a:solidFill>
            </a:endParaRPr>
          </a:p>
        </p:txBody>
      </p:sp>
      <p:pic>
        <p:nvPicPr>
          <p:cNvPr id="274" name="Google Shape;274;p9"/>
          <p:cNvPicPr preferRelativeResize="0"/>
          <p:nvPr/>
        </p:nvPicPr>
        <p:blipFill rotWithShape="1">
          <a:blip r:embed="rId3">
            <a:alphaModFix/>
          </a:blip>
          <a:srcRect b="0" l="0" r="0" t="0"/>
          <a:stretch/>
        </p:blipFill>
        <p:spPr>
          <a:xfrm>
            <a:off x="5046518" y="1"/>
            <a:ext cx="4322514" cy="5143500"/>
          </a:xfrm>
          <a:prstGeom prst="rect">
            <a:avLst/>
          </a:prstGeom>
          <a:noFill/>
          <a:ln>
            <a:noFill/>
          </a:ln>
        </p:spPr>
      </p:pic>
    </p:spTree>
  </p:cSld>
  <p:clrMapOvr>
    <a:masterClrMapping/>
  </p:clrMapOvr>
  <p:transition>
    <p:fade/>
  </p:transition>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GOOS PPT Theme">
  <a:themeElements>
    <a:clrScheme name="GOOS Corporate colour theme">
      <a:dk1>
        <a:srgbClr val="000000"/>
      </a:dk1>
      <a:lt1>
        <a:srgbClr val="FFFFFF"/>
      </a:lt1>
      <a:dk2>
        <a:srgbClr val="333333"/>
      </a:dk2>
      <a:lt2>
        <a:srgbClr val="F0F0F0"/>
      </a:lt2>
      <a:accent1>
        <a:srgbClr val="184596"/>
      </a:accent1>
      <a:accent2>
        <a:srgbClr val="F38417"/>
      </a:accent2>
      <a:accent3>
        <a:srgbClr val="147ED2"/>
      </a:accent3>
      <a:accent4>
        <a:srgbClr val="5C5C5C"/>
      </a:accent4>
      <a:accent5>
        <a:srgbClr val="E1504D"/>
      </a:accent5>
      <a:accent6>
        <a:srgbClr val="2BABE3"/>
      </a:accent6>
      <a:hlink>
        <a:srgbClr val="184596"/>
      </a:hlink>
      <a:folHlink>
        <a:srgbClr val="F3841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eraudzens Raudzens</dc:creator>
</cp:coreProperties>
</file>