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
  </p:notesMasterIdLst>
  <p:sldIdLst>
    <p:sldId id="256" r:id="rId2"/>
    <p:sldId id="257" r:id="rId3"/>
    <p:sldId id="263" r:id="rId4"/>
    <p:sldId id="259" r:id="rId5"/>
    <p:sldId id="260" r:id="rId6"/>
    <p:sldId id="261" r:id="rId7"/>
    <p:sldId id="262" r:id="rId8"/>
  </p:sldIdLst>
  <p:sldSz cx="12192000" cy="6858000"/>
  <p:notesSz cx="6858000" cy="9144000"/>
  <p:embeddedFontLst>
    <p:embeddedFont>
      <p:font typeface="Barlow" panose="00000500000000000000" pitchFamily="2" charset="0"/>
      <p:regular r:id="rId10"/>
      <p:bold r:id="rId11"/>
      <p:italic r:id="rId12"/>
      <p:boldItalic r:id="rId13"/>
    </p:embeddedFont>
    <p:embeddedFont>
      <p:font typeface="Calibri" panose="020F0502020204030204" pitchFamily="34" charset="0"/>
      <p:regular r:id="rId14"/>
      <p:bold r:id="rId15"/>
      <p:italic r:id="rId16"/>
      <p:boldItalic r:id="rId17"/>
    </p:embeddedFont>
    <p:embeddedFont>
      <p:font typeface="Roboto" panose="02000000000000000000" pitchFamily="2"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jIlwjl/goeOO+z7z13pH+cge467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presProps" Target="pres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45" name="Google Shape;14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86" name="Google Shape;18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94" name="Google Shape;19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7"/>
        <p:cNvGrpSpPr/>
        <p:nvPr/>
      </p:nvGrpSpPr>
      <p:grpSpPr>
        <a:xfrm>
          <a:off x="0" y="0"/>
          <a:ext cx="0" cy="0"/>
          <a:chOff x="0" y="0"/>
          <a:chExt cx="0" cy="0"/>
        </a:xfrm>
      </p:grpSpPr>
      <p:sp>
        <p:nvSpPr>
          <p:cNvPr id="18" name="Google Shape;18;p9"/>
          <p:cNvSpPr/>
          <p:nvPr/>
        </p:nvSpPr>
        <p:spPr>
          <a:xfrm>
            <a:off x="0" y="1857600"/>
            <a:ext cx="12192000" cy="5000400"/>
          </a:xfrm>
          <a:prstGeom prst="rect">
            <a:avLst/>
          </a:prstGeom>
          <a:solidFill>
            <a:schemeClr val="accent1"/>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9" name="Google Shape;19;p9"/>
          <p:cNvSpPr txBox="1">
            <a:spLocks noGrp="1"/>
          </p:cNvSpPr>
          <p:nvPr>
            <p:ph type="ctrTitle"/>
          </p:nvPr>
        </p:nvSpPr>
        <p:spPr>
          <a:xfrm>
            <a:off x="1367999" y="2790000"/>
            <a:ext cx="6877011" cy="1476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5000"/>
              <a:buFont typeface="Arial"/>
              <a:buNone/>
              <a:defRPr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9"/>
          <p:cNvSpPr txBox="1">
            <a:spLocks noGrp="1"/>
          </p:cNvSpPr>
          <p:nvPr>
            <p:ph type="subTitle" idx="1"/>
          </p:nvPr>
        </p:nvSpPr>
        <p:spPr>
          <a:xfrm>
            <a:off x="1367999" y="4597200"/>
            <a:ext cx="6877012" cy="928268"/>
          </a:xfrm>
          <a:prstGeom prst="rect">
            <a:avLst/>
          </a:prstGeom>
          <a:noFill/>
          <a:ln>
            <a:noFill/>
          </a:ln>
        </p:spPr>
        <p:txBody>
          <a:bodyPr spcFirstLastPara="1" wrap="square" lIns="0" tIns="0" rIns="0" bIns="0" anchor="t" anchorCtr="0">
            <a:noAutofit/>
          </a:bodyPr>
          <a:lstStyle>
            <a:lvl1pPr lvl="0" algn="l">
              <a:lnSpc>
                <a:spcPct val="105000"/>
              </a:lnSpc>
              <a:spcBef>
                <a:spcPts val="0"/>
              </a:spcBef>
              <a:spcAft>
                <a:spcPts val="0"/>
              </a:spcAft>
              <a:buClr>
                <a:schemeClr val="lt1"/>
              </a:buClr>
              <a:buSzPts val="1800"/>
              <a:buNone/>
              <a:defRPr sz="1800" b="1">
                <a:solidFill>
                  <a:schemeClr val="lt1"/>
                </a:solidFill>
              </a:defRPr>
            </a:lvl1pPr>
            <a:lvl2pPr lvl="1" algn="l">
              <a:lnSpc>
                <a:spcPct val="105000"/>
              </a:lnSpc>
              <a:spcBef>
                <a:spcPts val="0"/>
              </a:spcBef>
              <a:spcAft>
                <a:spcPts val="0"/>
              </a:spcAft>
              <a:buClr>
                <a:schemeClr val="lt1"/>
              </a:buClr>
              <a:buSzPts val="1800"/>
              <a:buNone/>
              <a:defRPr sz="1800" b="0">
                <a:solidFill>
                  <a:schemeClr val="lt1"/>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1" name="Google Shape;21;p9" descr="Logo&#10;&#10;Description automatically generated"/>
          <p:cNvPicPr preferRelativeResize="0"/>
          <p:nvPr/>
        </p:nvPicPr>
        <p:blipFill rotWithShape="1">
          <a:blip r:embed="rId2">
            <a:alphaModFix/>
          </a:blip>
          <a:srcRect/>
          <a:stretch/>
        </p:blipFill>
        <p:spPr>
          <a:xfrm>
            <a:off x="1368000" y="576000"/>
            <a:ext cx="2970000" cy="838750"/>
          </a:xfrm>
          <a:prstGeom prst="rect">
            <a:avLst/>
          </a:prstGeom>
          <a:noFill/>
          <a:ln>
            <a:noFill/>
          </a:ln>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ree Columns with Images">
  <p:cSld name="Three Columns with Images">
    <p:spTree>
      <p:nvGrpSpPr>
        <p:cNvPr id="1" name="Shape 71"/>
        <p:cNvGrpSpPr/>
        <p:nvPr/>
      </p:nvGrpSpPr>
      <p:grpSpPr>
        <a:xfrm>
          <a:off x="0" y="0"/>
          <a:ext cx="0" cy="0"/>
          <a:chOff x="0" y="0"/>
          <a:chExt cx="0" cy="0"/>
        </a:xfrm>
      </p:grpSpPr>
      <p:sp>
        <p:nvSpPr>
          <p:cNvPr id="72" name="Google Shape;72;p18"/>
          <p:cNvSpPr txBox="1">
            <a:spLocks noGrp="1"/>
          </p:cNvSpPr>
          <p:nvPr>
            <p:ph type="title"/>
          </p:nvPr>
        </p:nvSpPr>
        <p:spPr>
          <a:xfrm>
            <a:off x="720726" y="722313"/>
            <a:ext cx="10750550" cy="57467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8"/>
          <p:cNvSpPr txBox="1">
            <a:spLocks noGrp="1"/>
          </p:cNvSpPr>
          <p:nvPr>
            <p:ph type="dt" idx="10"/>
          </p:nvPr>
        </p:nvSpPr>
        <p:spPr>
          <a:xfrm>
            <a:off x="8081962" y="6492875"/>
            <a:ext cx="2743200" cy="189721"/>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8"/>
          <p:cNvSpPr txBox="1">
            <a:spLocks noGrp="1"/>
          </p:cNvSpPr>
          <p:nvPr>
            <p:ph type="ftr" idx="11"/>
          </p:nvPr>
        </p:nvSpPr>
        <p:spPr>
          <a:xfrm>
            <a:off x="1766400" y="6492875"/>
            <a:ext cx="4114800" cy="18972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8"/>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lvl="0" indent="0" algn="r">
              <a:lnSpc>
                <a:spcPct val="90000"/>
              </a:lnSpc>
              <a:spcBef>
                <a:spcPts val="0"/>
              </a:spcBef>
              <a:buNone/>
              <a:defRPr/>
            </a:lvl1pPr>
            <a:lvl2pPr marL="0" lvl="1" indent="0" algn="r">
              <a:lnSpc>
                <a:spcPct val="90000"/>
              </a:lnSpc>
              <a:spcBef>
                <a:spcPts val="0"/>
              </a:spcBef>
              <a:buNone/>
              <a:defRPr/>
            </a:lvl2pPr>
            <a:lvl3pPr marL="0" lvl="2" indent="0" algn="r">
              <a:lnSpc>
                <a:spcPct val="90000"/>
              </a:lnSpc>
              <a:spcBef>
                <a:spcPts val="0"/>
              </a:spcBef>
              <a:buNone/>
              <a:defRPr/>
            </a:lvl3pPr>
            <a:lvl4pPr marL="0" lvl="3" indent="0" algn="r">
              <a:lnSpc>
                <a:spcPct val="90000"/>
              </a:lnSpc>
              <a:spcBef>
                <a:spcPts val="0"/>
              </a:spcBef>
              <a:buNone/>
              <a:defRPr/>
            </a:lvl4pPr>
            <a:lvl5pPr marL="0" lvl="4" indent="0" algn="r">
              <a:lnSpc>
                <a:spcPct val="90000"/>
              </a:lnSpc>
              <a:spcBef>
                <a:spcPts val="0"/>
              </a:spcBef>
              <a:buNone/>
              <a:defRPr/>
            </a:lvl5pPr>
            <a:lvl6pPr marL="0" lvl="5" indent="0" algn="r">
              <a:lnSpc>
                <a:spcPct val="90000"/>
              </a:lnSpc>
              <a:spcBef>
                <a:spcPts val="0"/>
              </a:spcBef>
              <a:buNone/>
              <a:defRPr/>
            </a:lvl6pPr>
            <a:lvl7pPr marL="0" lvl="6" indent="0" algn="r">
              <a:lnSpc>
                <a:spcPct val="90000"/>
              </a:lnSpc>
              <a:spcBef>
                <a:spcPts val="0"/>
              </a:spcBef>
              <a:buNone/>
              <a:defRPr/>
            </a:lvl7pPr>
            <a:lvl8pPr marL="0" lvl="7" indent="0" algn="r">
              <a:lnSpc>
                <a:spcPct val="90000"/>
              </a:lnSpc>
              <a:spcBef>
                <a:spcPts val="0"/>
              </a:spcBef>
              <a:buNone/>
              <a:defRPr/>
            </a:lvl8pPr>
            <a:lvl9pPr marL="0" lvl="8" indent="0" algn="r">
              <a:lnSpc>
                <a:spcPct val="90000"/>
              </a:lnSpc>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76" name="Google Shape;76;p18"/>
          <p:cNvSpPr>
            <a:spLocks noGrp="1"/>
          </p:cNvSpPr>
          <p:nvPr>
            <p:ph type="pic" idx="2"/>
          </p:nvPr>
        </p:nvSpPr>
        <p:spPr>
          <a:xfrm>
            <a:off x="720725" y="1857600"/>
            <a:ext cx="3463200" cy="1656000"/>
          </a:xfrm>
          <a:prstGeom prst="rect">
            <a:avLst/>
          </a:prstGeom>
          <a:solidFill>
            <a:srgbClr val="D8D8D8"/>
          </a:solidFill>
          <a:ln>
            <a:noFill/>
          </a:ln>
        </p:spPr>
      </p:sp>
      <p:sp>
        <p:nvSpPr>
          <p:cNvPr id="77" name="Google Shape;77;p18"/>
          <p:cNvSpPr txBox="1">
            <a:spLocks noGrp="1"/>
          </p:cNvSpPr>
          <p:nvPr>
            <p:ph type="body" idx="1"/>
          </p:nvPr>
        </p:nvSpPr>
        <p:spPr>
          <a:xfrm>
            <a:off x="720725" y="3513600"/>
            <a:ext cx="3463200" cy="2399838"/>
          </a:xfrm>
          <a:prstGeom prst="rect">
            <a:avLst/>
          </a:prstGeom>
          <a:solidFill>
            <a:schemeClr val="accent1"/>
          </a:solidFill>
          <a:ln>
            <a:noFill/>
          </a:ln>
        </p:spPr>
        <p:txBody>
          <a:bodyPr spcFirstLastPara="1" wrap="square" lIns="216000" tIns="216000" rIns="216000" bIns="216000" anchor="t" anchorCtr="0">
            <a:noAutofit/>
          </a:bodyPr>
          <a:lstStyle>
            <a:lvl1pPr marL="457200" lvl="0" indent="-228600" algn="l">
              <a:lnSpc>
                <a:spcPct val="100000"/>
              </a:lnSpc>
              <a:spcBef>
                <a:spcPts val="0"/>
              </a:spcBef>
              <a:spcAft>
                <a:spcPts val="0"/>
              </a:spcAft>
              <a:buClr>
                <a:schemeClr val="lt1"/>
              </a:buClr>
              <a:buSzPts val="1400"/>
              <a:buNone/>
              <a:defRPr sz="1400">
                <a:solidFill>
                  <a:schemeClr val="lt1"/>
                </a:solidFill>
              </a:defRPr>
            </a:lvl1pPr>
            <a:lvl2pPr marL="914400" lvl="1" indent="-228600" algn="l">
              <a:lnSpc>
                <a:spcPct val="100000"/>
              </a:lnSpc>
              <a:spcBef>
                <a:spcPts val="0"/>
              </a:spcBef>
              <a:spcAft>
                <a:spcPts val="0"/>
              </a:spcAft>
              <a:buClr>
                <a:schemeClr val="lt1"/>
              </a:buClr>
              <a:buSzPts val="2000"/>
              <a:buNone/>
              <a:defRPr sz="2000">
                <a:solidFill>
                  <a:schemeClr val="lt1"/>
                </a:solidFill>
              </a:defRPr>
            </a:lvl2pPr>
            <a:lvl3pPr marL="1371600" lvl="2" indent="-228600" algn="l">
              <a:lnSpc>
                <a:spcPct val="100000"/>
              </a:lnSpc>
              <a:spcBef>
                <a:spcPts val="567"/>
              </a:spcBef>
              <a:spcAft>
                <a:spcPts val="0"/>
              </a:spcAft>
              <a:buSzPts val="1800"/>
              <a:buNone/>
              <a:defRPr>
                <a:solidFill>
                  <a:schemeClr val="lt1"/>
                </a:solidFill>
              </a:defRPr>
            </a:lvl3pPr>
            <a:lvl4pPr marL="1828800" lvl="3" indent="-317500" algn="l">
              <a:lnSpc>
                <a:spcPct val="100000"/>
              </a:lnSpc>
              <a:spcBef>
                <a:spcPts val="0"/>
              </a:spcBef>
              <a:spcAft>
                <a:spcPts val="0"/>
              </a:spcAft>
              <a:buSzPts val="1400"/>
              <a:buChar char="•"/>
              <a:defRPr sz="1400">
                <a:solidFill>
                  <a:schemeClr val="lt1"/>
                </a:solidFill>
              </a:defRPr>
            </a:lvl4pPr>
            <a:lvl5pPr marL="2286000" lvl="4" indent="-317500" algn="l">
              <a:lnSpc>
                <a:spcPct val="100000"/>
              </a:lnSpc>
              <a:spcBef>
                <a:spcPts val="0"/>
              </a:spcBef>
              <a:spcAft>
                <a:spcPts val="0"/>
              </a:spcAft>
              <a:buSzPts val="1400"/>
              <a:buChar char="•"/>
              <a:defRPr sz="1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8"/>
          <p:cNvSpPr>
            <a:spLocks noGrp="1"/>
          </p:cNvSpPr>
          <p:nvPr>
            <p:ph type="pic" idx="3"/>
          </p:nvPr>
        </p:nvSpPr>
        <p:spPr>
          <a:xfrm>
            <a:off x="4364400" y="1857600"/>
            <a:ext cx="3463200" cy="1656000"/>
          </a:xfrm>
          <a:prstGeom prst="rect">
            <a:avLst/>
          </a:prstGeom>
          <a:solidFill>
            <a:srgbClr val="D8D8D8"/>
          </a:solidFill>
          <a:ln>
            <a:noFill/>
          </a:ln>
        </p:spPr>
      </p:sp>
      <p:sp>
        <p:nvSpPr>
          <p:cNvPr id="79" name="Google Shape;79;p18"/>
          <p:cNvSpPr txBox="1">
            <a:spLocks noGrp="1"/>
          </p:cNvSpPr>
          <p:nvPr>
            <p:ph type="body" idx="4"/>
          </p:nvPr>
        </p:nvSpPr>
        <p:spPr>
          <a:xfrm>
            <a:off x="4364400" y="3513600"/>
            <a:ext cx="3463200" cy="2399838"/>
          </a:xfrm>
          <a:prstGeom prst="rect">
            <a:avLst/>
          </a:prstGeom>
          <a:solidFill>
            <a:schemeClr val="accent1"/>
          </a:solidFill>
          <a:ln>
            <a:noFill/>
          </a:ln>
        </p:spPr>
        <p:txBody>
          <a:bodyPr spcFirstLastPara="1" wrap="square" lIns="216000" tIns="216000" rIns="216000" bIns="216000" anchor="t" anchorCtr="0">
            <a:noAutofit/>
          </a:bodyPr>
          <a:lstStyle>
            <a:lvl1pPr marL="457200" lvl="0" indent="-228600" algn="l">
              <a:lnSpc>
                <a:spcPct val="100000"/>
              </a:lnSpc>
              <a:spcBef>
                <a:spcPts val="0"/>
              </a:spcBef>
              <a:spcAft>
                <a:spcPts val="0"/>
              </a:spcAft>
              <a:buClr>
                <a:schemeClr val="lt1"/>
              </a:buClr>
              <a:buSzPts val="1400"/>
              <a:buNone/>
              <a:defRPr sz="1400">
                <a:solidFill>
                  <a:schemeClr val="lt1"/>
                </a:solidFill>
              </a:defRPr>
            </a:lvl1pPr>
            <a:lvl2pPr marL="914400" lvl="1" indent="-228600" algn="l">
              <a:lnSpc>
                <a:spcPct val="100000"/>
              </a:lnSpc>
              <a:spcBef>
                <a:spcPts val="0"/>
              </a:spcBef>
              <a:spcAft>
                <a:spcPts val="0"/>
              </a:spcAft>
              <a:buClr>
                <a:schemeClr val="lt1"/>
              </a:buClr>
              <a:buSzPts val="2000"/>
              <a:buNone/>
              <a:defRPr sz="2000">
                <a:solidFill>
                  <a:schemeClr val="lt1"/>
                </a:solidFill>
              </a:defRPr>
            </a:lvl2pPr>
            <a:lvl3pPr marL="1371600" lvl="2" indent="-228600" algn="l">
              <a:lnSpc>
                <a:spcPct val="100000"/>
              </a:lnSpc>
              <a:spcBef>
                <a:spcPts val="567"/>
              </a:spcBef>
              <a:spcAft>
                <a:spcPts val="0"/>
              </a:spcAft>
              <a:buSzPts val="1800"/>
              <a:buNone/>
              <a:defRPr>
                <a:solidFill>
                  <a:schemeClr val="lt1"/>
                </a:solidFill>
              </a:defRPr>
            </a:lvl3pPr>
            <a:lvl4pPr marL="1828800" lvl="3" indent="-317500" algn="l">
              <a:lnSpc>
                <a:spcPct val="100000"/>
              </a:lnSpc>
              <a:spcBef>
                <a:spcPts val="0"/>
              </a:spcBef>
              <a:spcAft>
                <a:spcPts val="0"/>
              </a:spcAft>
              <a:buSzPts val="1400"/>
              <a:buChar char="•"/>
              <a:defRPr sz="1400">
                <a:solidFill>
                  <a:schemeClr val="lt1"/>
                </a:solidFill>
              </a:defRPr>
            </a:lvl4pPr>
            <a:lvl5pPr marL="2286000" lvl="4" indent="-317500" algn="l">
              <a:lnSpc>
                <a:spcPct val="100000"/>
              </a:lnSpc>
              <a:spcBef>
                <a:spcPts val="0"/>
              </a:spcBef>
              <a:spcAft>
                <a:spcPts val="0"/>
              </a:spcAft>
              <a:buSzPts val="1400"/>
              <a:buChar char="•"/>
              <a:defRPr sz="1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18"/>
          <p:cNvSpPr>
            <a:spLocks noGrp="1"/>
          </p:cNvSpPr>
          <p:nvPr>
            <p:ph type="pic" idx="5"/>
          </p:nvPr>
        </p:nvSpPr>
        <p:spPr>
          <a:xfrm>
            <a:off x="8008075" y="1857600"/>
            <a:ext cx="3463200" cy="1656000"/>
          </a:xfrm>
          <a:prstGeom prst="rect">
            <a:avLst/>
          </a:prstGeom>
          <a:solidFill>
            <a:srgbClr val="D8D8D8"/>
          </a:solidFill>
          <a:ln>
            <a:noFill/>
          </a:ln>
        </p:spPr>
      </p:sp>
      <p:sp>
        <p:nvSpPr>
          <p:cNvPr id="81" name="Google Shape;81;p18"/>
          <p:cNvSpPr txBox="1">
            <a:spLocks noGrp="1"/>
          </p:cNvSpPr>
          <p:nvPr>
            <p:ph type="body" idx="6"/>
          </p:nvPr>
        </p:nvSpPr>
        <p:spPr>
          <a:xfrm>
            <a:off x="8008075" y="3513600"/>
            <a:ext cx="3463200" cy="2399838"/>
          </a:xfrm>
          <a:prstGeom prst="rect">
            <a:avLst/>
          </a:prstGeom>
          <a:solidFill>
            <a:schemeClr val="accent1"/>
          </a:solidFill>
          <a:ln>
            <a:noFill/>
          </a:ln>
        </p:spPr>
        <p:txBody>
          <a:bodyPr spcFirstLastPara="1" wrap="square" lIns="216000" tIns="216000" rIns="216000" bIns="216000" anchor="t" anchorCtr="0">
            <a:noAutofit/>
          </a:bodyPr>
          <a:lstStyle>
            <a:lvl1pPr marL="457200" lvl="0" indent="-228600" algn="l">
              <a:lnSpc>
                <a:spcPct val="100000"/>
              </a:lnSpc>
              <a:spcBef>
                <a:spcPts val="0"/>
              </a:spcBef>
              <a:spcAft>
                <a:spcPts val="0"/>
              </a:spcAft>
              <a:buClr>
                <a:schemeClr val="lt1"/>
              </a:buClr>
              <a:buSzPts val="1400"/>
              <a:buNone/>
              <a:defRPr sz="1400">
                <a:solidFill>
                  <a:schemeClr val="lt1"/>
                </a:solidFill>
              </a:defRPr>
            </a:lvl1pPr>
            <a:lvl2pPr marL="914400" lvl="1" indent="-228600" algn="l">
              <a:lnSpc>
                <a:spcPct val="100000"/>
              </a:lnSpc>
              <a:spcBef>
                <a:spcPts val="0"/>
              </a:spcBef>
              <a:spcAft>
                <a:spcPts val="0"/>
              </a:spcAft>
              <a:buClr>
                <a:schemeClr val="lt1"/>
              </a:buClr>
              <a:buSzPts val="2000"/>
              <a:buNone/>
              <a:defRPr sz="2000">
                <a:solidFill>
                  <a:schemeClr val="lt1"/>
                </a:solidFill>
              </a:defRPr>
            </a:lvl2pPr>
            <a:lvl3pPr marL="1371600" lvl="2" indent="-228600" algn="l">
              <a:lnSpc>
                <a:spcPct val="100000"/>
              </a:lnSpc>
              <a:spcBef>
                <a:spcPts val="567"/>
              </a:spcBef>
              <a:spcAft>
                <a:spcPts val="0"/>
              </a:spcAft>
              <a:buSzPts val="1800"/>
              <a:buNone/>
              <a:defRPr>
                <a:solidFill>
                  <a:schemeClr val="lt1"/>
                </a:solidFill>
              </a:defRPr>
            </a:lvl3pPr>
            <a:lvl4pPr marL="1828800" lvl="3" indent="-317500" algn="l">
              <a:lnSpc>
                <a:spcPct val="100000"/>
              </a:lnSpc>
              <a:spcBef>
                <a:spcPts val="0"/>
              </a:spcBef>
              <a:spcAft>
                <a:spcPts val="0"/>
              </a:spcAft>
              <a:buSzPts val="1400"/>
              <a:buChar char="•"/>
              <a:defRPr sz="1400">
                <a:solidFill>
                  <a:schemeClr val="lt1"/>
                </a:solidFill>
              </a:defRPr>
            </a:lvl4pPr>
            <a:lvl5pPr marL="2286000" lvl="4" indent="-317500" algn="l">
              <a:lnSpc>
                <a:spcPct val="100000"/>
              </a:lnSpc>
              <a:spcBef>
                <a:spcPts val="0"/>
              </a:spcBef>
              <a:spcAft>
                <a:spcPts val="0"/>
              </a:spcAft>
              <a:buSzPts val="1400"/>
              <a:buChar char="•"/>
              <a:defRPr sz="1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lumns with Images">
  <p:cSld name="Two Columns with Images">
    <p:spTree>
      <p:nvGrpSpPr>
        <p:cNvPr id="1" name="Shape 82"/>
        <p:cNvGrpSpPr/>
        <p:nvPr/>
      </p:nvGrpSpPr>
      <p:grpSpPr>
        <a:xfrm>
          <a:off x="0" y="0"/>
          <a:ext cx="0" cy="0"/>
          <a:chOff x="0" y="0"/>
          <a:chExt cx="0" cy="0"/>
        </a:xfrm>
      </p:grpSpPr>
      <p:sp>
        <p:nvSpPr>
          <p:cNvPr id="83" name="Google Shape;83;p19"/>
          <p:cNvSpPr txBox="1">
            <a:spLocks noGrp="1"/>
          </p:cNvSpPr>
          <p:nvPr>
            <p:ph type="title"/>
          </p:nvPr>
        </p:nvSpPr>
        <p:spPr>
          <a:xfrm>
            <a:off x="720726" y="722313"/>
            <a:ext cx="10750550" cy="57467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9"/>
          <p:cNvSpPr txBox="1">
            <a:spLocks noGrp="1"/>
          </p:cNvSpPr>
          <p:nvPr>
            <p:ph type="dt" idx="10"/>
          </p:nvPr>
        </p:nvSpPr>
        <p:spPr>
          <a:xfrm>
            <a:off x="8081962" y="6492875"/>
            <a:ext cx="2743200" cy="189721"/>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9"/>
          <p:cNvSpPr txBox="1">
            <a:spLocks noGrp="1"/>
          </p:cNvSpPr>
          <p:nvPr>
            <p:ph type="ftr" idx="11"/>
          </p:nvPr>
        </p:nvSpPr>
        <p:spPr>
          <a:xfrm>
            <a:off x="1766400" y="6492875"/>
            <a:ext cx="4114800" cy="18972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9"/>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lvl="0" indent="0" algn="r">
              <a:lnSpc>
                <a:spcPct val="90000"/>
              </a:lnSpc>
              <a:spcBef>
                <a:spcPts val="0"/>
              </a:spcBef>
              <a:buNone/>
              <a:defRPr/>
            </a:lvl1pPr>
            <a:lvl2pPr marL="0" lvl="1" indent="0" algn="r">
              <a:lnSpc>
                <a:spcPct val="90000"/>
              </a:lnSpc>
              <a:spcBef>
                <a:spcPts val="0"/>
              </a:spcBef>
              <a:buNone/>
              <a:defRPr/>
            </a:lvl2pPr>
            <a:lvl3pPr marL="0" lvl="2" indent="0" algn="r">
              <a:lnSpc>
                <a:spcPct val="90000"/>
              </a:lnSpc>
              <a:spcBef>
                <a:spcPts val="0"/>
              </a:spcBef>
              <a:buNone/>
              <a:defRPr/>
            </a:lvl3pPr>
            <a:lvl4pPr marL="0" lvl="3" indent="0" algn="r">
              <a:lnSpc>
                <a:spcPct val="90000"/>
              </a:lnSpc>
              <a:spcBef>
                <a:spcPts val="0"/>
              </a:spcBef>
              <a:buNone/>
              <a:defRPr/>
            </a:lvl4pPr>
            <a:lvl5pPr marL="0" lvl="4" indent="0" algn="r">
              <a:lnSpc>
                <a:spcPct val="90000"/>
              </a:lnSpc>
              <a:spcBef>
                <a:spcPts val="0"/>
              </a:spcBef>
              <a:buNone/>
              <a:defRPr/>
            </a:lvl5pPr>
            <a:lvl6pPr marL="0" lvl="5" indent="0" algn="r">
              <a:lnSpc>
                <a:spcPct val="90000"/>
              </a:lnSpc>
              <a:spcBef>
                <a:spcPts val="0"/>
              </a:spcBef>
              <a:buNone/>
              <a:defRPr/>
            </a:lvl6pPr>
            <a:lvl7pPr marL="0" lvl="6" indent="0" algn="r">
              <a:lnSpc>
                <a:spcPct val="90000"/>
              </a:lnSpc>
              <a:spcBef>
                <a:spcPts val="0"/>
              </a:spcBef>
              <a:buNone/>
              <a:defRPr/>
            </a:lvl7pPr>
            <a:lvl8pPr marL="0" lvl="7" indent="0" algn="r">
              <a:lnSpc>
                <a:spcPct val="90000"/>
              </a:lnSpc>
              <a:spcBef>
                <a:spcPts val="0"/>
              </a:spcBef>
              <a:buNone/>
              <a:defRPr/>
            </a:lvl8pPr>
            <a:lvl9pPr marL="0" lvl="8" indent="0" algn="r">
              <a:lnSpc>
                <a:spcPct val="90000"/>
              </a:lnSpc>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87" name="Google Shape;87;p19"/>
          <p:cNvSpPr>
            <a:spLocks noGrp="1"/>
          </p:cNvSpPr>
          <p:nvPr>
            <p:ph type="pic" idx="2"/>
          </p:nvPr>
        </p:nvSpPr>
        <p:spPr>
          <a:xfrm>
            <a:off x="720725" y="1857600"/>
            <a:ext cx="5302800" cy="2016000"/>
          </a:xfrm>
          <a:prstGeom prst="rect">
            <a:avLst/>
          </a:prstGeom>
          <a:solidFill>
            <a:srgbClr val="D8D8D8"/>
          </a:solidFill>
          <a:ln>
            <a:noFill/>
          </a:ln>
        </p:spPr>
      </p:sp>
      <p:sp>
        <p:nvSpPr>
          <p:cNvPr id="88" name="Google Shape;88;p19"/>
          <p:cNvSpPr txBox="1">
            <a:spLocks noGrp="1"/>
          </p:cNvSpPr>
          <p:nvPr>
            <p:ph type="body" idx="1"/>
          </p:nvPr>
        </p:nvSpPr>
        <p:spPr>
          <a:xfrm>
            <a:off x="720725" y="3872238"/>
            <a:ext cx="5302800" cy="2041200"/>
          </a:xfrm>
          <a:prstGeom prst="rect">
            <a:avLst/>
          </a:prstGeom>
          <a:solidFill>
            <a:schemeClr val="accent1"/>
          </a:solidFill>
          <a:ln>
            <a:noFill/>
          </a:ln>
        </p:spPr>
        <p:txBody>
          <a:bodyPr spcFirstLastPara="1" wrap="square" lIns="216000" tIns="216000" rIns="216000" bIns="216000" anchor="t" anchorCtr="0">
            <a:noAutofit/>
          </a:bodyPr>
          <a:lstStyle>
            <a:lvl1pPr marL="457200" lvl="0" indent="-228600" algn="l">
              <a:lnSpc>
                <a:spcPct val="100000"/>
              </a:lnSpc>
              <a:spcBef>
                <a:spcPts val="0"/>
              </a:spcBef>
              <a:spcAft>
                <a:spcPts val="0"/>
              </a:spcAft>
              <a:buClr>
                <a:schemeClr val="lt1"/>
              </a:buClr>
              <a:buSzPts val="1400"/>
              <a:buNone/>
              <a:defRPr sz="1400">
                <a:solidFill>
                  <a:schemeClr val="lt1"/>
                </a:solidFill>
              </a:defRPr>
            </a:lvl1pPr>
            <a:lvl2pPr marL="914400" lvl="1" indent="-228600" algn="l">
              <a:lnSpc>
                <a:spcPct val="100000"/>
              </a:lnSpc>
              <a:spcBef>
                <a:spcPts val="0"/>
              </a:spcBef>
              <a:spcAft>
                <a:spcPts val="0"/>
              </a:spcAft>
              <a:buClr>
                <a:schemeClr val="lt1"/>
              </a:buClr>
              <a:buSzPts val="2000"/>
              <a:buNone/>
              <a:defRPr sz="2000">
                <a:solidFill>
                  <a:schemeClr val="lt1"/>
                </a:solidFill>
              </a:defRPr>
            </a:lvl2pPr>
            <a:lvl3pPr marL="1371600" lvl="2" indent="-228600" algn="l">
              <a:lnSpc>
                <a:spcPct val="100000"/>
              </a:lnSpc>
              <a:spcBef>
                <a:spcPts val="567"/>
              </a:spcBef>
              <a:spcAft>
                <a:spcPts val="0"/>
              </a:spcAft>
              <a:buSzPts val="1800"/>
              <a:buNone/>
              <a:defRPr>
                <a:solidFill>
                  <a:schemeClr val="lt1"/>
                </a:solidFill>
              </a:defRPr>
            </a:lvl3pPr>
            <a:lvl4pPr marL="1828800" lvl="3" indent="-317500" algn="l">
              <a:lnSpc>
                <a:spcPct val="100000"/>
              </a:lnSpc>
              <a:spcBef>
                <a:spcPts val="0"/>
              </a:spcBef>
              <a:spcAft>
                <a:spcPts val="0"/>
              </a:spcAft>
              <a:buSzPts val="1400"/>
              <a:buChar char="•"/>
              <a:defRPr sz="1400">
                <a:solidFill>
                  <a:schemeClr val="lt1"/>
                </a:solidFill>
              </a:defRPr>
            </a:lvl4pPr>
            <a:lvl5pPr marL="2286000" lvl="4" indent="-317500" algn="l">
              <a:lnSpc>
                <a:spcPct val="100000"/>
              </a:lnSpc>
              <a:spcBef>
                <a:spcPts val="0"/>
              </a:spcBef>
              <a:spcAft>
                <a:spcPts val="0"/>
              </a:spcAft>
              <a:buSzPts val="1400"/>
              <a:buChar char="•"/>
              <a:defRPr sz="1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19"/>
          <p:cNvSpPr>
            <a:spLocks noGrp="1"/>
          </p:cNvSpPr>
          <p:nvPr>
            <p:ph type="pic" idx="3"/>
          </p:nvPr>
        </p:nvSpPr>
        <p:spPr>
          <a:xfrm>
            <a:off x="6166888" y="1857600"/>
            <a:ext cx="5302800" cy="2016000"/>
          </a:xfrm>
          <a:prstGeom prst="rect">
            <a:avLst/>
          </a:prstGeom>
          <a:solidFill>
            <a:srgbClr val="D8D8D8"/>
          </a:solidFill>
          <a:ln>
            <a:noFill/>
          </a:ln>
        </p:spPr>
      </p:sp>
      <p:sp>
        <p:nvSpPr>
          <p:cNvPr id="90" name="Google Shape;90;p19"/>
          <p:cNvSpPr txBox="1">
            <a:spLocks noGrp="1"/>
          </p:cNvSpPr>
          <p:nvPr>
            <p:ph type="body" idx="4"/>
          </p:nvPr>
        </p:nvSpPr>
        <p:spPr>
          <a:xfrm>
            <a:off x="6166888" y="3872238"/>
            <a:ext cx="5302800" cy="2041200"/>
          </a:xfrm>
          <a:prstGeom prst="rect">
            <a:avLst/>
          </a:prstGeom>
          <a:solidFill>
            <a:schemeClr val="accent1"/>
          </a:solidFill>
          <a:ln>
            <a:noFill/>
          </a:ln>
        </p:spPr>
        <p:txBody>
          <a:bodyPr spcFirstLastPara="1" wrap="square" lIns="216000" tIns="216000" rIns="216000" bIns="216000" anchor="t" anchorCtr="0">
            <a:noAutofit/>
          </a:bodyPr>
          <a:lstStyle>
            <a:lvl1pPr marL="457200" lvl="0" indent="-228600" algn="l">
              <a:lnSpc>
                <a:spcPct val="100000"/>
              </a:lnSpc>
              <a:spcBef>
                <a:spcPts val="0"/>
              </a:spcBef>
              <a:spcAft>
                <a:spcPts val="0"/>
              </a:spcAft>
              <a:buClr>
                <a:schemeClr val="lt1"/>
              </a:buClr>
              <a:buSzPts val="1400"/>
              <a:buNone/>
              <a:defRPr sz="1400">
                <a:solidFill>
                  <a:schemeClr val="lt1"/>
                </a:solidFill>
              </a:defRPr>
            </a:lvl1pPr>
            <a:lvl2pPr marL="914400" lvl="1" indent="-228600" algn="l">
              <a:lnSpc>
                <a:spcPct val="100000"/>
              </a:lnSpc>
              <a:spcBef>
                <a:spcPts val="0"/>
              </a:spcBef>
              <a:spcAft>
                <a:spcPts val="0"/>
              </a:spcAft>
              <a:buClr>
                <a:schemeClr val="lt1"/>
              </a:buClr>
              <a:buSzPts val="2000"/>
              <a:buNone/>
              <a:defRPr sz="2000">
                <a:solidFill>
                  <a:schemeClr val="lt1"/>
                </a:solidFill>
              </a:defRPr>
            </a:lvl2pPr>
            <a:lvl3pPr marL="1371600" lvl="2" indent="-228600" algn="l">
              <a:lnSpc>
                <a:spcPct val="100000"/>
              </a:lnSpc>
              <a:spcBef>
                <a:spcPts val="567"/>
              </a:spcBef>
              <a:spcAft>
                <a:spcPts val="0"/>
              </a:spcAft>
              <a:buSzPts val="1800"/>
              <a:buNone/>
              <a:defRPr>
                <a:solidFill>
                  <a:schemeClr val="lt1"/>
                </a:solidFill>
              </a:defRPr>
            </a:lvl3pPr>
            <a:lvl4pPr marL="1828800" lvl="3" indent="-317500" algn="l">
              <a:lnSpc>
                <a:spcPct val="100000"/>
              </a:lnSpc>
              <a:spcBef>
                <a:spcPts val="0"/>
              </a:spcBef>
              <a:spcAft>
                <a:spcPts val="0"/>
              </a:spcAft>
              <a:buSzPts val="1400"/>
              <a:buChar char="•"/>
              <a:defRPr sz="1400">
                <a:solidFill>
                  <a:schemeClr val="lt1"/>
                </a:solidFill>
              </a:defRPr>
            </a:lvl4pPr>
            <a:lvl5pPr marL="2286000" lvl="4" indent="-317500" algn="l">
              <a:lnSpc>
                <a:spcPct val="100000"/>
              </a:lnSpc>
              <a:spcBef>
                <a:spcPts val="0"/>
              </a:spcBef>
              <a:spcAft>
                <a:spcPts val="0"/>
              </a:spcAft>
              <a:buSzPts val="1400"/>
              <a:buChar char="•"/>
              <a:defRPr sz="1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ree Column">
  <p:cSld name="Three Column">
    <p:bg>
      <p:bgPr>
        <a:solidFill>
          <a:schemeClr val="accent1"/>
        </a:solidFill>
        <a:effectLst/>
      </p:bgPr>
    </p:bg>
    <p:spTree>
      <p:nvGrpSpPr>
        <p:cNvPr id="1" name="Shape 91"/>
        <p:cNvGrpSpPr/>
        <p:nvPr/>
      </p:nvGrpSpPr>
      <p:grpSpPr>
        <a:xfrm>
          <a:off x="0" y="0"/>
          <a:ext cx="0" cy="0"/>
          <a:chOff x="0" y="0"/>
          <a:chExt cx="0" cy="0"/>
        </a:xfrm>
      </p:grpSpPr>
      <p:sp>
        <p:nvSpPr>
          <p:cNvPr id="92" name="Google Shape;92;p20"/>
          <p:cNvSpPr/>
          <p:nvPr/>
        </p:nvSpPr>
        <p:spPr>
          <a:xfrm>
            <a:off x="0" y="0"/>
            <a:ext cx="12192000" cy="2314800"/>
          </a:xfrm>
          <a:prstGeom prst="rect">
            <a:avLst/>
          </a:prstGeom>
          <a:solidFill>
            <a:schemeClr val="lt1"/>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None/>
            </a:pPr>
            <a:endParaRPr sz="1800">
              <a:solidFill>
                <a:schemeClr val="lt1"/>
              </a:solidFill>
              <a:latin typeface="Arial"/>
              <a:ea typeface="Arial"/>
              <a:cs typeface="Arial"/>
              <a:sym typeface="Arial"/>
            </a:endParaRPr>
          </a:p>
        </p:txBody>
      </p:sp>
      <p:sp>
        <p:nvSpPr>
          <p:cNvPr id="93" name="Google Shape;93;p20"/>
          <p:cNvSpPr txBox="1">
            <a:spLocks noGrp="1"/>
          </p:cNvSpPr>
          <p:nvPr>
            <p:ph type="title"/>
          </p:nvPr>
        </p:nvSpPr>
        <p:spPr>
          <a:xfrm>
            <a:off x="720726" y="722313"/>
            <a:ext cx="10750550" cy="57467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20"/>
          <p:cNvSpPr txBox="1">
            <a:spLocks noGrp="1"/>
          </p:cNvSpPr>
          <p:nvPr>
            <p:ph type="dt" idx="10"/>
          </p:nvPr>
        </p:nvSpPr>
        <p:spPr>
          <a:xfrm>
            <a:off x="8081962" y="6492875"/>
            <a:ext cx="2743200" cy="189721"/>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0"/>
          <p:cNvSpPr txBox="1">
            <a:spLocks noGrp="1"/>
          </p:cNvSpPr>
          <p:nvPr>
            <p:ph type="ftr" idx="11"/>
          </p:nvPr>
        </p:nvSpPr>
        <p:spPr>
          <a:xfrm>
            <a:off x="1766400" y="6492875"/>
            <a:ext cx="4114800" cy="18972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20"/>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lvl="0" indent="0" algn="r">
              <a:lnSpc>
                <a:spcPct val="90000"/>
              </a:lnSpc>
              <a:spcBef>
                <a:spcPts val="0"/>
              </a:spcBef>
              <a:buNone/>
              <a:defRPr sz="1000">
                <a:solidFill>
                  <a:schemeClr val="lt1"/>
                </a:solidFill>
                <a:latin typeface="Arial"/>
                <a:ea typeface="Arial"/>
                <a:cs typeface="Arial"/>
                <a:sym typeface="Arial"/>
              </a:defRPr>
            </a:lvl1pPr>
            <a:lvl2pPr marL="0" lvl="1" indent="0" algn="r">
              <a:lnSpc>
                <a:spcPct val="90000"/>
              </a:lnSpc>
              <a:spcBef>
                <a:spcPts val="0"/>
              </a:spcBef>
              <a:buNone/>
              <a:defRPr sz="1000">
                <a:solidFill>
                  <a:schemeClr val="lt1"/>
                </a:solidFill>
                <a:latin typeface="Arial"/>
                <a:ea typeface="Arial"/>
                <a:cs typeface="Arial"/>
                <a:sym typeface="Arial"/>
              </a:defRPr>
            </a:lvl2pPr>
            <a:lvl3pPr marL="0" lvl="2" indent="0" algn="r">
              <a:lnSpc>
                <a:spcPct val="90000"/>
              </a:lnSpc>
              <a:spcBef>
                <a:spcPts val="0"/>
              </a:spcBef>
              <a:buNone/>
              <a:defRPr sz="1000">
                <a:solidFill>
                  <a:schemeClr val="lt1"/>
                </a:solidFill>
                <a:latin typeface="Arial"/>
                <a:ea typeface="Arial"/>
                <a:cs typeface="Arial"/>
                <a:sym typeface="Arial"/>
              </a:defRPr>
            </a:lvl3pPr>
            <a:lvl4pPr marL="0" lvl="3" indent="0" algn="r">
              <a:lnSpc>
                <a:spcPct val="90000"/>
              </a:lnSpc>
              <a:spcBef>
                <a:spcPts val="0"/>
              </a:spcBef>
              <a:buNone/>
              <a:defRPr sz="1000">
                <a:solidFill>
                  <a:schemeClr val="lt1"/>
                </a:solidFill>
                <a:latin typeface="Arial"/>
                <a:ea typeface="Arial"/>
                <a:cs typeface="Arial"/>
                <a:sym typeface="Arial"/>
              </a:defRPr>
            </a:lvl4pPr>
            <a:lvl5pPr marL="0" lvl="4" indent="0" algn="r">
              <a:lnSpc>
                <a:spcPct val="90000"/>
              </a:lnSpc>
              <a:spcBef>
                <a:spcPts val="0"/>
              </a:spcBef>
              <a:buNone/>
              <a:defRPr sz="1000">
                <a:solidFill>
                  <a:schemeClr val="lt1"/>
                </a:solidFill>
                <a:latin typeface="Arial"/>
                <a:ea typeface="Arial"/>
                <a:cs typeface="Arial"/>
                <a:sym typeface="Arial"/>
              </a:defRPr>
            </a:lvl5pPr>
            <a:lvl6pPr marL="0" lvl="5" indent="0" algn="r">
              <a:lnSpc>
                <a:spcPct val="90000"/>
              </a:lnSpc>
              <a:spcBef>
                <a:spcPts val="0"/>
              </a:spcBef>
              <a:buNone/>
              <a:defRPr sz="1000">
                <a:solidFill>
                  <a:schemeClr val="lt1"/>
                </a:solidFill>
                <a:latin typeface="Arial"/>
                <a:ea typeface="Arial"/>
                <a:cs typeface="Arial"/>
                <a:sym typeface="Arial"/>
              </a:defRPr>
            </a:lvl6pPr>
            <a:lvl7pPr marL="0" lvl="6" indent="0" algn="r">
              <a:lnSpc>
                <a:spcPct val="90000"/>
              </a:lnSpc>
              <a:spcBef>
                <a:spcPts val="0"/>
              </a:spcBef>
              <a:buNone/>
              <a:defRPr sz="1000">
                <a:solidFill>
                  <a:schemeClr val="lt1"/>
                </a:solidFill>
                <a:latin typeface="Arial"/>
                <a:ea typeface="Arial"/>
                <a:cs typeface="Arial"/>
                <a:sym typeface="Arial"/>
              </a:defRPr>
            </a:lvl7pPr>
            <a:lvl8pPr marL="0" lvl="7" indent="0" algn="r">
              <a:lnSpc>
                <a:spcPct val="90000"/>
              </a:lnSpc>
              <a:spcBef>
                <a:spcPts val="0"/>
              </a:spcBef>
              <a:buNone/>
              <a:defRPr sz="1000">
                <a:solidFill>
                  <a:schemeClr val="lt1"/>
                </a:solidFill>
                <a:latin typeface="Arial"/>
                <a:ea typeface="Arial"/>
                <a:cs typeface="Arial"/>
                <a:sym typeface="Arial"/>
              </a:defRPr>
            </a:lvl8pPr>
            <a:lvl9pPr marL="0" lvl="8" indent="0" algn="r">
              <a:lnSpc>
                <a:spcPct val="90000"/>
              </a:lnSpc>
              <a:spcBef>
                <a:spcPts val="0"/>
              </a:spcBef>
              <a:buNone/>
              <a:defRPr sz="10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97" name="Google Shape;97;p20"/>
          <p:cNvSpPr txBox="1">
            <a:spLocks noGrp="1"/>
          </p:cNvSpPr>
          <p:nvPr>
            <p:ph type="body" idx="1"/>
          </p:nvPr>
        </p:nvSpPr>
        <p:spPr>
          <a:xfrm>
            <a:off x="720725" y="1296988"/>
            <a:ext cx="6681600" cy="584200"/>
          </a:xfrm>
          <a:prstGeom prst="rect">
            <a:avLst/>
          </a:prstGeom>
          <a:noFill/>
          <a:ln>
            <a:noFill/>
          </a:ln>
        </p:spPr>
        <p:txBody>
          <a:bodyPr spcFirstLastPara="1" wrap="square" lIns="0" tIns="0" rIns="0" bIns="0" anchor="t" anchorCtr="0">
            <a:noAutofit/>
          </a:bodyPr>
          <a:lstStyle>
            <a:lvl1pPr marL="457200" lvl="0" indent="-228600" algn="l">
              <a:lnSpc>
                <a:spcPct val="105000"/>
              </a:lnSpc>
              <a:spcBef>
                <a:spcPts val="0"/>
              </a:spcBef>
              <a:spcAft>
                <a:spcPts val="0"/>
              </a:spcAft>
              <a:buClr>
                <a:schemeClr val="dk2"/>
              </a:buClr>
              <a:buSzPts val="1800"/>
              <a:buNone/>
              <a:defRPr sz="1800">
                <a:solidFill>
                  <a:schemeClr val="dk2"/>
                </a:solidFill>
              </a:defRPr>
            </a:lvl1pPr>
            <a:lvl2pPr marL="914400" lvl="1" indent="-228600" algn="l">
              <a:lnSpc>
                <a:spcPct val="90000"/>
              </a:lnSpc>
              <a:spcBef>
                <a:spcPts val="0"/>
              </a:spcBef>
              <a:spcAft>
                <a:spcPts val="0"/>
              </a:spcAft>
              <a:buClr>
                <a:schemeClr val="accent3"/>
              </a:buClr>
              <a:buSzPts val="1800"/>
              <a:buNone/>
              <a:defRPr/>
            </a:lvl2pPr>
            <a:lvl3pPr marL="1371600" lvl="2" indent="-228600" algn="l">
              <a:lnSpc>
                <a:spcPct val="100000"/>
              </a:lnSpc>
              <a:spcBef>
                <a:spcPts val="567"/>
              </a:spcBef>
              <a:spcAft>
                <a:spcPts val="0"/>
              </a:spcAft>
              <a:buSzPts val="1800"/>
              <a:buNone/>
              <a:defRPr/>
            </a:lvl3pPr>
            <a:lvl4pPr marL="1828800" lvl="3" indent="-342900" algn="l">
              <a:lnSpc>
                <a:spcPct val="100000"/>
              </a:lnSpc>
              <a:spcBef>
                <a:spcPts val="2835"/>
              </a:spcBef>
              <a:spcAft>
                <a:spcPts val="0"/>
              </a:spcAft>
              <a:buSzPts val="1800"/>
              <a:buChar char="•"/>
              <a:defRPr/>
            </a:lvl4pPr>
            <a:lvl5pPr marL="2286000" lvl="4" indent="-342900" algn="l">
              <a:lnSpc>
                <a:spcPct val="100000"/>
              </a:lnSpc>
              <a:spcBef>
                <a:spcPts val="850"/>
              </a:spcBef>
              <a:spcAft>
                <a:spcPts val="0"/>
              </a:spcAft>
              <a:buSzPts val="1800"/>
              <a:buChar char="•"/>
              <a:defRPr/>
            </a:lvl5pPr>
            <a:lvl6pPr marL="2743200" lvl="5" indent="-342900" algn="l">
              <a:lnSpc>
                <a:spcPct val="90000"/>
              </a:lnSpc>
              <a:spcBef>
                <a:spcPts val="85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20"/>
          <p:cNvSpPr txBox="1">
            <a:spLocks noGrp="1"/>
          </p:cNvSpPr>
          <p:nvPr>
            <p:ph type="body" idx="2"/>
          </p:nvPr>
        </p:nvSpPr>
        <p:spPr>
          <a:xfrm>
            <a:off x="720724" y="2728800"/>
            <a:ext cx="3464013" cy="318463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400"/>
              <a:buNone/>
              <a:defRPr sz="1400">
                <a:solidFill>
                  <a:schemeClr val="lt1"/>
                </a:solidFill>
              </a:defRPr>
            </a:lvl1pPr>
            <a:lvl2pPr marL="914400" lvl="1" indent="-228600" algn="l">
              <a:lnSpc>
                <a:spcPct val="100000"/>
              </a:lnSpc>
              <a:spcBef>
                <a:spcPts val="0"/>
              </a:spcBef>
              <a:spcAft>
                <a:spcPts val="0"/>
              </a:spcAft>
              <a:buClr>
                <a:schemeClr val="lt1"/>
              </a:buClr>
              <a:buSzPts val="2000"/>
              <a:buNone/>
              <a:defRPr sz="2000">
                <a:solidFill>
                  <a:schemeClr val="lt1"/>
                </a:solidFill>
              </a:defRPr>
            </a:lvl2pPr>
            <a:lvl3pPr marL="1371600" lvl="2" indent="-228600" algn="l">
              <a:lnSpc>
                <a:spcPct val="100000"/>
              </a:lnSpc>
              <a:spcBef>
                <a:spcPts val="567"/>
              </a:spcBef>
              <a:spcAft>
                <a:spcPts val="0"/>
              </a:spcAft>
              <a:buSzPts val="1800"/>
              <a:buNone/>
              <a:defRPr>
                <a:solidFill>
                  <a:schemeClr val="lt1"/>
                </a:solidFill>
              </a:defRPr>
            </a:lvl3pPr>
            <a:lvl4pPr marL="1828800" lvl="3" indent="-317500" algn="l">
              <a:lnSpc>
                <a:spcPct val="100000"/>
              </a:lnSpc>
              <a:spcBef>
                <a:spcPts val="0"/>
              </a:spcBef>
              <a:spcAft>
                <a:spcPts val="0"/>
              </a:spcAft>
              <a:buSzPts val="1400"/>
              <a:buChar char="•"/>
              <a:defRPr sz="1400">
                <a:solidFill>
                  <a:schemeClr val="lt1"/>
                </a:solidFill>
              </a:defRPr>
            </a:lvl4pPr>
            <a:lvl5pPr marL="2286000" lvl="4" indent="-317500" algn="l">
              <a:lnSpc>
                <a:spcPct val="100000"/>
              </a:lnSpc>
              <a:spcBef>
                <a:spcPts val="0"/>
              </a:spcBef>
              <a:spcAft>
                <a:spcPts val="0"/>
              </a:spcAft>
              <a:buSzPts val="1400"/>
              <a:buChar char="•"/>
              <a:defRPr sz="1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20"/>
          <p:cNvSpPr txBox="1">
            <a:spLocks noGrp="1"/>
          </p:cNvSpPr>
          <p:nvPr>
            <p:ph type="body" idx="3"/>
          </p:nvPr>
        </p:nvSpPr>
        <p:spPr>
          <a:xfrm>
            <a:off x="4363199" y="2728800"/>
            <a:ext cx="3464013" cy="318463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400"/>
              <a:buNone/>
              <a:defRPr sz="1400">
                <a:solidFill>
                  <a:schemeClr val="lt1"/>
                </a:solidFill>
              </a:defRPr>
            </a:lvl1pPr>
            <a:lvl2pPr marL="914400" lvl="1" indent="-228600" algn="l">
              <a:lnSpc>
                <a:spcPct val="100000"/>
              </a:lnSpc>
              <a:spcBef>
                <a:spcPts val="0"/>
              </a:spcBef>
              <a:spcAft>
                <a:spcPts val="0"/>
              </a:spcAft>
              <a:buClr>
                <a:schemeClr val="lt1"/>
              </a:buClr>
              <a:buSzPts val="2000"/>
              <a:buNone/>
              <a:defRPr sz="2000">
                <a:solidFill>
                  <a:schemeClr val="lt1"/>
                </a:solidFill>
              </a:defRPr>
            </a:lvl2pPr>
            <a:lvl3pPr marL="1371600" lvl="2" indent="-228600" algn="l">
              <a:lnSpc>
                <a:spcPct val="100000"/>
              </a:lnSpc>
              <a:spcBef>
                <a:spcPts val="567"/>
              </a:spcBef>
              <a:spcAft>
                <a:spcPts val="0"/>
              </a:spcAft>
              <a:buSzPts val="1800"/>
              <a:buNone/>
              <a:defRPr>
                <a:solidFill>
                  <a:schemeClr val="lt1"/>
                </a:solidFill>
              </a:defRPr>
            </a:lvl3pPr>
            <a:lvl4pPr marL="1828800" lvl="3" indent="-317500" algn="l">
              <a:lnSpc>
                <a:spcPct val="100000"/>
              </a:lnSpc>
              <a:spcBef>
                <a:spcPts val="0"/>
              </a:spcBef>
              <a:spcAft>
                <a:spcPts val="0"/>
              </a:spcAft>
              <a:buSzPts val="1400"/>
              <a:buChar char="•"/>
              <a:defRPr sz="1400">
                <a:solidFill>
                  <a:schemeClr val="lt1"/>
                </a:solidFill>
              </a:defRPr>
            </a:lvl4pPr>
            <a:lvl5pPr marL="2286000" lvl="4" indent="-317500" algn="l">
              <a:lnSpc>
                <a:spcPct val="100000"/>
              </a:lnSpc>
              <a:spcBef>
                <a:spcPts val="0"/>
              </a:spcBef>
              <a:spcAft>
                <a:spcPts val="0"/>
              </a:spcAft>
              <a:buSzPts val="1400"/>
              <a:buChar char="•"/>
              <a:defRPr sz="1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20"/>
          <p:cNvSpPr txBox="1">
            <a:spLocks noGrp="1"/>
          </p:cNvSpPr>
          <p:nvPr>
            <p:ph type="body" idx="4"/>
          </p:nvPr>
        </p:nvSpPr>
        <p:spPr>
          <a:xfrm>
            <a:off x="8005674" y="2728800"/>
            <a:ext cx="3464013" cy="318463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400"/>
              <a:buNone/>
              <a:defRPr sz="1400">
                <a:solidFill>
                  <a:schemeClr val="lt1"/>
                </a:solidFill>
              </a:defRPr>
            </a:lvl1pPr>
            <a:lvl2pPr marL="914400" lvl="1" indent="-228600" algn="l">
              <a:lnSpc>
                <a:spcPct val="100000"/>
              </a:lnSpc>
              <a:spcBef>
                <a:spcPts val="0"/>
              </a:spcBef>
              <a:spcAft>
                <a:spcPts val="0"/>
              </a:spcAft>
              <a:buClr>
                <a:schemeClr val="lt1"/>
              </a:buClr>
              <a:buSzPts val="2000"/>
              <a:buNone/>
              <a:defRPr sz="2000">
                <a:solidFill>
                  <a:schemeClr val="lt1"/>
                </a:solidFill>
              </a:defRPr>
            </a:lvl2pPr>
            <a:lvl3pPr marL="1371600" lvl="2" indent="-228600" algn="l">
              <a:lnSpc>
                <a:spcPct val="100000"/>
              </a:lnSpc>
              <a:spcBef>
                <a:spcPts val="567"/>
              </a:spcBef>
              <a:spcAft>
                <a:spcPts val="0"/>
              </a:spcAft>
              <a:buSzPts val="1800"/>
              <a:buNone/>
              <a:defRPr>
                <a:solidFill>
                  <a:schemeClr val="lt1"/>
                </a:solidFill>
              </a:defRPr>
            </a:lvl3pPr>
            <a:lvl4pPr marL="1828800" lvl="3" indent="-317500" algn="l">
              <a:lnSpc>
                <a:spcPct val="100000"/>
              </a:lnSpc>
              <a:spcBef>
                <a:spcPts val="0"/>
              </a:spcBef>
              <a:spcAft>
                <a:spcPts val="0"/>
              </a:spcAft>
              <a:buSzPts val="1400"/>
              <a:buChar char="•"/>
              <a:defRPr sz="1400">
                <a:solidFill>
                  <a:schemeClr val="lt1"/>
                </a:solidFill>
              </a:defRPr>
            </a:lvl4pPr>
            <a:lvl5pPr marL="2286000" lvl="4" indent="-317500" algn="l">
              <a:lnSpc>
                <a:spcPct val="100000"/>
              </a:lnSpc>
              <a:spcBef>
                <a:spcPts val="0"/>
              </a:spcBef>
              <a:spcAft>
                <a:spcPts val="0"/>
              </a:spcAft>
              <a:buSzPts val="1400"/>
              <a:buChar char="•"/>
              <a:defRPr sz="1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01" name="Google Shape;101;p20"/>
          <p:cNvCxnSpPr/>
          <p:nvPr/>
        </p:nvCxnSpPr>
        <p:spPr>
          <a:xfrm>
            <a:off x="1766400" y="6361716"/>
            <a:ext cx="10425600"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accent1"/>
        </a:solidFill>
        <a:effectLst/>
      </p:bgPr>
    </p:bg>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720725" y="1296988"/>
            <a:ext cx="6155488" cy="3853624"/>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lt1"/>
              </a:buClr>
              <a:buSzPts val="4900"/>
              <a:buFont typeface="Arial"/>
              <a:buNone/>
              <a:defRPr sz="49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21"/>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lvl="0" indent="0" algn="r">
              <a:lnSpc>
                <a:spcPct val="90000"/>
              </a:lnSpc>
              <a:spcBef>
                <a:spcPts val="0"/>
              </a:spcBef>
              <a:buNone/>
              <a:defRPr sz="1000">
                <a:solidFill>
                  <a:schemeClr val="lt1"/>
                </a:solidFill>
                <a:latin typeface="Arial"/>
                <a:ea typeface="Arial"/>
                <a:cs typeface="Arial"/>
                <a:sym typeface="Arial"/>
              </a:defRPr>
            </a:lvl1pPr>
            <a:lvl2pPr marL="0" lvl="1" indent="0" algn="r">
              <a:lnSpc>
                <a:spcPct val="90000"/>
              </a:lnSpc>
              <a:spcBef>
                <a:spcPts val="0"/>
              </a:spcBef>
              <a:buNone/>
              <a:defRPr sz="1000">
                <a:solidFill>
                  <a:schemeClr val="lt1"/>
                </a:solidFill>
                <a:latin typeface="Arial"/>
                <a:ea typeface="Arial"/>
                <a:cs typeface="Arial"/>
                <a:sym typeface="Arial"/>
              </a:defRPr>
            </a:lvl2pPr>
            <a:lvl3pPr marL="0" lvl="2" indent="0" algn="r">
              <a:lnSpc>
                <a:spcPct val="90000"/>
              </a:lnSpc>
              <a:spcBef>
                <a:spcPts val="0"/>
              </a:spcBef>
              <a:buNone/>
              <a:defRPr sz="1000">
                <a:solidFill>
                  <a:schemeClr val="lt1"/>
                </a:solidFill>
                <a:latin typeface="Arial"/>
                <a:ea typeface="Arial"/>
                <a:cs typeface="Arial"/>
                <a:sym typeface="Arial"/>
              </a:defRPr>
            </a:lvl3pPr>
            <a:lvl4pPr marL="0" lvl="3" indent="0" algn="r">
              <a:lnSpc>
                <a:spcPct val="90000"/>
              </a:lnSpc>
              <a:spcBef>
                <a:spcPts val="0"/>
              </a:spcBef>
              <a:buNone/>
              <a:defRPr sz="1000">
                <a:solidFill>
                  <a:schemeClr val="lt1"/>
                </a:solidFill>
                <a:latin typeface="Arial"/>
                <a:ea typeface="Arial"/>
                <a:cs typeface="Arial"/>
                <a:sym typeface="Arial"/>
              </a:defRPr>
            </a:lvl4pPr>
            <a:lvl5pPr marL="0" lvl="4" indent="0" algn="r">
              <a:lnSpc>
                <a:spcPct val="90000"/>
              </a:lnSpc>
              <a:spcBef>
                <a:spcPts val="0"/>
              </a:spcBef>
              <a:buNone/>
              <a:defRPr sz="1000">
                <a:solidFill>
                  <a:schemeClr val="lt1"/>
                </a:solidFill>
                <a:latin typeface="Arial"/>
                <a:ea typeface="Arial"/>
                <a:cs typeface="Arial"/>
                <a:sym typeface="Arial"/>
              </a:defRPr>
            </a:lvl5pPr>
            <a:lvl6pPr marL="0" lvl="5" indent="0" algn="r">
              <a:lnSpc>
                <a:spcPct val="90000"/>
              </a:lnSpc>
              <a:spcBef>
                <a:spcPts val="0"/>
              </a:spcBef>
              <a:buNone/>
              <a:defRPr sz="1000">
                <a:solidFill>
                  <a:schemeClr val="lt1"/>
                </a:solidFill>
                <a:latin typeface="Arial"/>
                <a:ea typeface="Arial"/>
                <a:cs typeface="Arial"/>
                <a:sym typeface="Arial"/>
              </a:defRPr>
            </a:lvl6pPr>
            <a:lvl7pPr marL="0" lvl="6" indent="0" algn="r">
              <a:lnSpc>
                <a:spcPct val="90000"/>
              </a:lnSpc>
              <a:spcBef>
                <a:spcPts val="0"/>
              </a:spcBef>
              <a:buNone/>
              <a:defRPr sz="1000">
                <a:solidFill>
                  <a:schemeClr val="lt1"/>
                </a:solidFill>
                <a:latin typeface="Arial"/>
                <a:ea typeface="Arial"/>
                <a:cs typeface="Arial"/>
                <a:sym typeface="Arial"/>
              </a:defRPr>
            </a:lvl7pPr>
            <a:lvl8pPr marL="0" lvl="7" indent="0" algn="r">
              <a:lnSpc>
                <a:spcPct val="90000"/>
              </a:lnSpc>
              <a:spcBef>
                <a:spcPts val="0"/>
              </a:spcBef>
              <a:buNone/>
              <a:defRPr sz="1000">
                <a:solidFill>
                  <a:schemeClr val="lt1"/>
                </a:solidFill>
                <a:latin typeface="Arial"/>
                <a:ea typeface="Arial"/>
                <a:cs typeface="Arial"/>
                <a:sym typeface="Arial"/>
              </a:defRPr>
            </a:lvl8pPr>
            <a:lvl9pPr marL="0" lvl="8" indent="0" algn="r">
              <a:lnSpc>
                <a:spcPct val="90000"/>
              </a:lnSpc>
              <a:spcBef>
                <a:spcPts val="0"/>
              </a:spcBef>
              <a:buNone/>
              <a:defRPr sz="10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105" name="Google Shape;105;p21"/>
          <p:cNvCxnSpPr/>
          <p:nvPr/>
        </p:nvCxnSpPr>
        <p:spPr>
          <a:xfrm>
            <a:off x="1766400" y="6361716"/>
            <a:ext cx="10425600"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Image">
  <p:cSld name="Section Header Image">
    <p:bg>
      <p:bgPr>
        <a:solidFill>
          <a:schemeClr val="lt1"/>
        </a:solidFill>
        <a:effectLst/>
      </p:bgPr>
    </p:bg>
    <p:spTree>
      <p:nvGrpSpPr>
        <p:cNvPr id="1" name="Shape 106"/>
        <p:cNvGrpSpPr/>
        <p:nvPr/>
      </p:nvGrpSpPr>
      <p:grpSpPr>
        <a:xfrm>
          <a:off x="0" y="0"/>
          <a:ext cx="0" cy="0"/>
          <a:chOff x="0" y="0"/>
          <a:chExt cx="0" cy="0"/>
        </a:xfrm>
      </p:grpSpPr>
      <p:sp>
        <p:nvSpPr>
          <p:cNvPr id="107" name="Google Shape;107;p22"/>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lvl="0" indent="0" algn="r">
              <a:lnSpc>
                <a:spcPct val="90000"/>
              </a:lnSpc>
              <a:spcBef>
                <a:spcPts val="0"/>
              </a:spcBef>
              <a:buNone/>
              <a:defRPr/>
            </a:lvl1pPr>
            <a:lvl2pPr marL="0" lvl="1" indent="0" algn="r">
              <a:lnSpc>
                <a:spcPct val="90000"/>
              </a:lnSpc>
              <a:spcBef>
                <a:spcPts val="0"/>
              </a:spcBef>
              <a:buNone/>
              <a:defRPr/>
            </a:lvl2pPr>
            <a:lvl3pPr marL="0" lvl="2" indent="0" algn="r">
              <a:lnSpc>
                <a:spcPct val="90000"/>
              </a:lnSpc>
              <a:spcBef>
                <a:spcPts val="0"/>
              </a:spcBef>
              <a:buNone/>
              <a:defRPr/>
            </a:lvl3pPr>
            <a:lvl4pPr marL="0" lvl="3" indent="0" algn="r">
              <a:lnSpc>
                <a:spcPct val="90000"/>
              </a:lnSpc>
              <a:spcBef>
                <a:spcPts val="0"/>
              </a:spcBef>
              <a:buNone/>
              <a:defRPr/>
            </a:lvl4pPr>
            <a:lvl5pPr marL="0" lvl="4" indent="0" algn="r">
              <a:lnSpc>
                <a:spcPct val="90000"/>
              </a:lnSpc>
              <a:spcBef>
                <a:spcPts val="0"/>
              </a:spcBef>
              <a:buNone/>
              <a:defRPr/>
            </a:lvl5pPr>
            <a:lvl6pPr marL="0" lvl="5" indent="0" algn="r">
              <a:lnSpc>
                <a:spcPct val="90000"/>
              </a:lnSpc>
              <a:spcBef>
                <a:spcPts val="0"/>
              </a:spcBef>
              <a:buNone/>
              <a:defRPr/>
            </a:lvl6pPr>
            <a:lvl7pPr marL="0" lvl="6" indent="0" algn="r">
              <a:lnSpc>
                <a:spcPct val="90000"/>
              </a:lnSpc>
              <a:spcBef>
                <a:spcPts val="0"/>
              </a:spcBef>
              <a:buNone/>
              <a:defRPr/>
            </a:lvl7pPr>
            <a:lvl8pPr marL="0" lvl="7" indent="0" algn="r">
              <a:lnSpc>
                <a:spcPct val="90000"/>
              </a:lnSpc>
              <a:spcBef>
                <a:spcPts val="0"/>
              </a:spcBef>
              <a:buNone/>
              <a:defRPr/>
            </a:lvl8pPr>
            <a:lvl9pPr marL="0" lvl="8" indent="0" algn="r">
              <a:lnSpc>
                <a:spcPct val="90000"/>
              </a:lnSpc>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08" name="Google Shape;108;p22"/>
          <p:cNvSpPr>
            <a:spLocks noGrp="1"/>
          </p:cNvSpPr>
          <p:nvPr>
            <p:ph type="pic" idx="2"/>
          </p:nvPr>
        </p:nvSpPr>
        <p:spPr>
          <a:xfrm>
            <a:off x="5334000" y="0"/>
            <a:ext cx="6858000" cy="6858000"/>
          </a:xfrm>
          <a:prstGeom prst="rect">
            <a:avLst/>
          </a:prstGeom>
          <a:solidFill>
            <a:srgbClr val="D8D8D8"/>
          </a:solidFill>
          <a:ln>
            <a:noFill/>
          </a:ln>
        </p:spPr>
      </p:sp>
      <p:sp>
        <p:nvSpPr>
          <p:cNvPr id="109" name="Google Shape;109;p22"/>
          <p:cNvSpPr txBox="1">
            <a:spLocks noGrp="1"/>
          </p:cNvSpPr>
          <p:nvPr>
            <p:ph type="title"/>
          </p:nvPr>
        </p:nvSpPr>
        <p:spPr>
          <a:xfrm>
            <a:off x="720725" y="1296988"/>
            <a:ext cx="4169327" cy="3853624"/>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accent1"/>
              </a:buClr>
              <a:buSzPts val="4900"/>
              <a:buFont typeface="Arial"/>
              <a:buNone/>
              <a:defRPr sz="49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Slide">
  <p:cSld name="Quote Slide">
    <p:bg>
      <p:bgPr>
        <a:solidFill>
          <a:schemeClr val="accent1"/>
        </a:solidFill>
        <a:effectLst/>
      </p:bgPr>
    </p:bg>
    <p:spTree>
      <p:nvGrpSpPr>
        <p:cNvPr id="1" name="Shape 110"/>
        <p:cNvGrpSpPr/>
        <p:nvPr/>
      </p:nvGrpSpPr>
      <p:grpSpPr>
        <a:xfrm>
          <a:off x="0" y="0"/>
          <a:ext cx="0" cy="0"/>
          <a:chOff x="0" y="0"/>
          <a:chExt cx="0" cy="0"/>
        </a:xfrm>
      </p:grpSpPr>
      <p:sp>
        <p:nvSpPr>
          <p:cNvPr id="111" name="Google Shape;111;p23"/>
          <p:cNvSpPr txBox="1">
            <a:spLocks noGrp="1"/>
          </p:cNvSpPr>
          <p:nvPr>
            <p:ph type="title"/>
          </p:nvPr>
        </p:nvSpPr>
        <p:spPr>
          <a:xfrm>
            <a:off x="720725" y="1882800"/>
            <a:ext cx="7740000" cy="2827283"/>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3600"/>
              <a:buFont typeface="Arial"/>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23"/>
          <p:cNvSpPr txBox="1">
            <a:spLocks noGrp="1"/>
          </p:cNvSpPr>
          <p:nvPr>
            <p:ph type="dt" idx="10"/>
          </p:nvPr>
        </p:nvSpPr>
        <p:spPr>
          <a:xfrm>
            <a:off x="8081962" y="6492875"/>
            <a:ext cx="2743200" cy="189721"/>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23"/>
          <p:cNvSpPr txBox="1">
            <a:spLocks noGrp="1"/>
          </p:cNvSpPr>
          <p:nvPr>
            <p:ph type="ftr" idx="11"/>
          </p:nvPr>
        </p:nvSpPr>
        <p:spPr>
          <a:xfrm>
            <a:off x="1766400" y="6492875"/>
            <a:ext cx="4114800" cy="18972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23"/>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lvl="0" indent="0" algn="r">
              <a:lnSpc>
                <a:spcPct val="90000"/>
              </a:lnSpc>
              <a:spcBef>
                <a:spcPts val="0"/>
              </a:spcBef>
              <a:buNone/>
              <a:defRPr sz="1000">
                <a:solidFill>
                  <a:schemeClr val="lt1"/>
                </a:solidFill>
                <a:latin typeface="Arial"/>
                <a:ea typeface="Arial"/>
                <a:cs typeface="Arial"/>
                <a:sym typeface="Arial"/>
              </a:defRPr>
            </a:lvl1pPr>
            <a:lvl2pPr marL="0" lvl="1" indent="0" algn="r">
              <a:lnSpc>
                <a:spcPct val="90000"/>
              </a:lnSpc>
              <a:spcBef>
                <a:spcPts val="0"/>
              </a:spcBef>
              <a:buNone/>
              <a:defRPr sz="1000">
                <a:solidFill>
                  <a:schemeClr val="lt1"/>
                </a:solidFill>
                <a:latin typeface="Arial"/>
                <a:ea typeface="Arial"/>
                <a:cs typeface="Arial"/>
                <a:sym typeface="Arial"/>
              </a:defRPr>
            </a:lvl2pPr>
            <a:lvl3pPr marL="0" lvl="2" indent="0" algn="r">
              <a:lnSpc>
                <a:spcPct val="90000"/>
              </a:lnSpc>
              <a:spcBef>
                <a:spcPts val="0"/>
              </a:spcBef>
              <a:buNone/>
              <a:defRPr sz="1000">
                <a:solidFill>
                  <a:schemeClr val="lt1"/>
                </a:solidFill>
                <a:latin typeface="Arial"/>
                <a:ea typeface="Arial"/>
                <a:cs typeface="Arial"/>
                <a:sym typeface="Arial"/>
              </a:defRPr>
            </a:lvl3pPr>
            <a:lvl4pPr marL="0" lvl="3" indent="0" algn="r">
              <a:lnSpc>
                <a:spcPct val="90000"/>
              </a:lnSpc>
              <a:spcBef>
                <a:spcPts val="0"/>
              </a:spcBef>
              <a:buNone/>
              <a:defRPr sz="1000">
                <a:solidFill>
                  <a:schemeClr val="lt1"/>
                </a:solidFill>
                <a:latin typeface="Arial"/>
                <a:ea typeface="Arial"/>
                <a:cs typeface="Arial"/>
                <a:sym typeface="Arial"/>
              </a:defRPr>
            </a:lvl4pPr>
            <a:lvl5pPr marL="0" lvl="4" indent="0" algn="r">
              <a:lnSpc>
                <a:spcPct val="90000"/>
              </a:lnSpc>
              <a:spcBef>
                <a:spcPts val="0"/>
              </a:spcBef>
              <a:buNone/>
              <a:defRPr sz="1000">
                <a:solidFill>
                  <a:schemeClr val="lt1"/>
                </a:solidFill>
                <a:latin typeface="Arial"/>
                <a:ea typeface="Arial"/>
                <a:cs typeface="Arial"/>
                <a:sym typeface="Arial"/>
              </a:defRPr>
            </a:lvl5pPr>
            <a:lvl6pPr marL="0" lvl="5" indent="0" algn="r">
              <a:lnSpc>
                <a:spcPct val="90000"/>
              </a:lnSpc>
              <a:spcBef>
                <a:spcPts val="0"/>
              </a:spcBef>
              <a:buNone/>
              <a:defRPr sz="1000">
                <a:solidFill>
                  <a:schemeClr val="lt1"/>
                </a:solidFill>
                <a:latin typeface="Arial"/>
                <a:ea typeface="Arial"/>
                <a:cs typeface="Arial"/>
                <a:sym typeface="Arial"/>
              </a:defRPr>
            </a:lvl6pPr>
            <a:lvl7pPr marL="0" lvl="6" indent="0" algn="r">
              <a:lnSpc>
                <a:spcPct val="90000"/>
              </a:lnSpc>
              <a:spcBef>
                <a:spcPts val="0"/>
              </a:spcBef>
              <a:buNone/>
              <a:defRPr sz="1000">
                <a:solidFill>
                  <a:schemeClr val="lt1"/>
                </a:solidFill>
                <a:latin typeface="Arial"/>
                <a:ea typeface="Arial"/>
                <a:cs typeface="Arial"/>
                <a:sym typeface="Arial"/>
              </a:defRPr>
            </a:lvl7pPr>
            <a:lvl8pPr marL="0" lvl="7" indent="0" algn="r">
              <a:lnSpc>
                <a:spcPct val="90000"/>
              </a:lnSpc>
              <a:spcBef>
                <a:spcPts val="0"/>
              </a:spcBef>
              <a:buNone/>
              <a:defRPr sz="1000">
                <a:solidFill>
                  <a:schemeClr val="lt1"/>
                </a:solidFill>
                <a:latin typeface="Arial"/>
                <a:ea typeface="Arial"/>
                <a:cs typeface="Arial"/>
                <a:sym typeface="Arial"/>
              </a:defRPr>
            </a:lvl8pPr>
            <a:lvl9pPr marL="0" lvl="8" indent="0" algn="r">
              <a:lnSpc>
                <a:spcPct val="90000"/>
              </a:lnSpc>
              <a:spcBef>
                <a:spcPts val="0"/>
              </a:spcBef>
              <a:buNone/>
              <a:defRPr sz="10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15" name="Google Shape;115;p23"/>
          <p:cNvSpPr txBox="1">
            <a:spLocks noGrp="1"/>
          </p:cNvSpPr>
          <p:nvPr>
            <p:ph type="body" idx="1"/>
          </p:nvPr>
        </p:nvSpPr>
        <p:spPr>
          <a:xfrm>
            <a:off x="720725" y="5065200"/>
            <a:ext cx="7740000" cy="447675"/>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Clr>
                <a:schemeClr val="lt1"/>
              </a:buClr>
              <a:buSzPts val="1800"/>
              <a:buFont typeface="Arial"/>
              <a:buChar char="–"/>
              <a:defRPr sz="1800">
                <a:solidFill>
                  <a:schemeClr val="lt1"/>
                </a:solidFill>
              </a:defRPr>
            </a:lvl1pPr>
            <a:lvl2pPr marL="914400" lvl="1" indent="-228600" algn="l">
              <a:lnSpc>
                <a:spcPct val="90000"/>
              </a:lnSpc>
              <a:spcBef>
                <a:spcPts val="0"/>
              </a:spcBef>
              <a:spcAft>
                <a:spcPts val="0"/>
              </a:spcAft>
              <a:buClr>
                <a:schemeClr val="accent3"/>
              </a:buClr>
              <a:buSzPts val="1800"/>
              <a:buNone/>
              <a:defRPr sz="1800"/>
            </a:lvl2pPr>
            <a:lvl3pPr marL="1371600" lvl="2" indent="-228600" algn="l">
              <a:lnSpc>
                <a:spcPct val="100000"/>
              </a:lnSpc>
              <a:spcBef>
                <a:spcPts val="567"/>
              </a:spcBef>
              <a:spcAft>
                <a:spcPts val="0"/>
              </a:spcAft>
              <a:buSzPts val="1800"/>
              <a:buNone/>
              <a:defRPr sz="1800"/>
            </a:lvl3pPr>
            <a:lvl4pPr marL="1828800" lvl="3" indent="-342900" algn="l">
              <a:lnSpc>
                <a:spcPct val="100000"/>
              </a:lnSpc>
              <a:spcBef>
                <a:spcPts val="2835"/>
              </a:spcBef>
              <a:spcAft>
                <a:spcPts val="0"/>
              </a:spcAft>
              <a:buSzPts val="1800"/>
              <a:buChar char="•"/>
              <a:defRPr sz="1800"/>
            </a:lvl4pPr>
            <a:lvl5pPr marL="2286000" lvl="4" indent="-342900" algn="l">
              <a:lnSpc>
                <a:spcPct val="100000"/>
              </a:lnSpc>
              <a:spcBef>
                <a:spcPts val="850"/>
              </a:spcBef>
              <a:spcAft>
                <a:spcPts val="0"/>
              </a:spcAft>
              <a:buSzPts val="1800"/>
              <a:buChar char="•"/>
              <a:defRPr sz="1800"/>
            </a:lvl5pPr>
            <a:lvl6pPr marL="2743200" lvl="5" indent="-342900" algn="l">
              <a:lnSpc>
                <a:spcPct val="90000"/>
              </a:lnSpc>
              <a:spcBef>
                <a:spcPts val="85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16" name="Google Shape;116;p23"/>
          <p:cNvCxnSpPr/>
          <p:nvPr/>
        </p:nvCxnSpPr>
        <p:spPr>
          <a:xfrm>
            <a:off x="1766400" y="6361716"/>
            <a:ext cx="10425600"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Closing Slide Image">
  <p:cSld name="Closing Slide Image">
    <p:spTree>
      <p:nvGrpSpPr>
        <p:cNvPr id="1" name="Shape 117"/>
        <p:cNvGrpSpPr/>
        <p:nvPr/>
      </p:nvGrpSpPr>
      <p:grpSpPr>
        <a:xfrm>
          <a:off x="0" y="0"/>
          <a:ext cx="0" cy="0"/>
          <a:chOff x="0" y="0"/>
          <a:chExt cx="0" cy="0"/>
        </a:xfrm>
      </p:grpSpPr>
      <p:sp>
        <p:nvSpPr>
          <p:cNvPr id="118" name="Google Shape;118;p24"/>
          <p:cNvSpPr txBox="1">
            <a:spLocks noGrp="1"/>
          </p:cNvSpPr>
          <p:nvPr>
            <p:ph type="ctrTitle"/>
          </p:nvPr>
        </p:nvSpPr>
        <p:spPr>
          <a:xfrm>
            <a:off x="720725" y="2854801"/>
            <a:ext cx="4073912" cy="10188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p24"/>
          <p:cNvSpPr txBox="1">
            <a:spLocks noGrp="1"/>
          </p:cNvSpPr>
          <p:nvPr>
            <p:ph type="subTitle" idx="1"/>
          </p:nvPr>
        </p:nvSpPr>
        <p:spPr>
          <a:xfrm>
            <a:off x="720725" y="3873600"/>
            <a:ext cx="4073912" cy="444600"/>
          </a:xfrm>
          <a:prstGeom prst="rect">
            <a:avLst/>
          </a:prstGeom>
          <a:noFill/>
          <a:ln>
            <a:noFill/>
          </a:ln>
        </p:spPr>
        <p:txBody>
          <a:bodyPr spcFirstLastPara="1" wrap="square" lIns="0" tIns="0" rIns="0" bIns="0" anchor="t" anchorCtr="0">
            <a:noAutofit/>
          </a:bodyPr>
          <a:lstStyle>
            <a:lvl1pPr lvl="0" algn="l">
              <a:lnSpc>
                <a:spcPct val="105000"/>
              </a:lnSpc>
              <a:spcBef>
                <a:spcPts val="0"/>
              </a:spcBef>
              <a:spcAft>
                <a:spcPts val="0"/>
              </a:spcAft>
              <a:buClr>
                <a:schemeClr val="accent2"/>
              </a:buClr>
              <a:buSzPts val="2400"/>
              <a:buNone/>
              <a:defRPr sz="2400" b="0">
                <a:solidFill>
                  <a:schemeClr val="accent2"/>
                </a:solidFill>
              </a:defRPr>
            </a:lvl1pPr>
            <a:lvl2pPr lvl="1" algn="l">
              <a:lnSpc>
                <a:spcPct val="105000"/>
              </a:lnSpc>
              <a:spcBef>
                <a:spcPts val="0"/>
              </a:spcBef>
              <a:spcAft>
                <a:spcPts val="0"/>
              </a:spcAft>
              <a:buClr>
                <a:schemeClr val="accent2"/>
              </a:buClr>
              <a:buSzPts val="2400"/>
              <a:buNone/>
              <a:defRPr sz="2400" b="1">
                <a:solidFill>
                  <a:schemeClr val="accent2"/>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20" name="Google Shape;120;p24"/>
          <p:cNvSpPr>
            <a:spLocks noGrp="1"/>
          </p:cNvSpPr>
          <p:nvPr>
            <p:ph type="pic" idx="2"/>
          </p:nvPr>
        </p:nvSpPr>
        <p:spPr>
          <a:xfrm>
            <a:off x="5287200" y="0"/>
            <a:ext cx="6858000" cy="6858000"/>
          </a:xfrm>
          <a:prstGeom prst="rect">
            <a:avLst/>
          </a:prstGeom>
          <a:solidFill>
            <a:srgbClr val="D8D8D8"/>
          </a:solidFill>
          <a:ln>
            <a:noFill/>
          </a:ln>
        </p:spPr>
      </p:sp>
      <p:pic>
        <p:nvPicPr>
          <p:cNvPr id="121" name="Google Shape;121;p24" descr="Logo&#10;&#10;Description automatically generated"/>
          <p:cNvPicPr preferRelativeResize="0"/>
          <p:nvPr/>
        </p:nvPicPr>
        <p:blipFill rotWithShape="1">
          <a:blip r:embed="rId2">
            <a:alphaModFix/>
          </a:blip>
          <a:srcRect/>
          <a:stretch/>
        </p:blipFill>
        <p:spPr>
          <a:xfrm>
            <a:off x="720725" y="860400"/>
            <a:ext cx="2970000" cy="838750"/>
          </a:xfrm>
          <a:prstGeom prst="rect">
            <a:avLst/>
          </a:prstGeom>
          <a:noFill/>
          <a:ln>
            <a:noFill/>
          </a:ln>
        </p:spPr>
      </p:pic>
      <p:grpSp>
        <p:nvGrpSpPr>
          <p:cNvPr id="122" name="Google Shape;122;p24"/>
          <p:cNvGrpSpPr/>
          <p:nvPr/>
        </p:nvGrpSpPr>
        <p:grpSpPr>
          <a:xfrm>
            <a:off x="720725" y="5472000"/>
            <a:ext cx="4009268" cy="694945"/>
            <a:chOff x="720725" y="5218493"/>
            <a:chExt cx="4009268" cy="694945"/>
          </a:xfrm>
        </p:grpSpPr>
        <p:pic>
          <p:nvPicPr>
            <p:cNvPr id="123" name="Google Shape;123;p24"/>
            <p:cNvPicPr preferRelativeResize="0"/>
            <p:nvPr/>
          </p:nvPicPr>
          <p:blipFill rotWithShape="1">
            <a:blip r:embed="rId3">
              <a:alphaModFix/>
            </a:blip>
            <a:srcRect/>
            <a:stretch/>
          </p:blipFill>
          <p:spPr>
            <a:xfrm>
              <a:off x="4032000" y="5325173"/>
              <a:ext cx="697993" cy="588265"/>
            </a:xfrm>
            <a:prstGeom prst="rect">
              <a:avLst/>
            </a:prstGeom>
            <a:noFill/>
            <a:ln>
              <a:noFill/>
            </a:ln>
          </p:spPr>
        </p:pic>
        <p:pic>
          <p:nvPicPr>
            <p:cNvPr id="124" name="Google Shape;124;p24"/>
            <p:cNvPicPr preferRelativeResize="0"/>
            <p:nvPr/>
          </p:nvPicPr>
          <p:blipFill rotWithShape="1">
            <a:blip r:embed="rId4">
              <a:alphaModFix/>
            </a:blip>
            <a:srcRect/>
            <a:stretch/>
          </p:blipFill>
          <p:spPr>
            <a:xfrm>
              <a:off x="2867282" y="5309933"/>
              <a:ext cx="826010" cy="603505"/>
            </a:xfrm>
            <a:prstGeom prst="rect">
              <a:avLst/>
            </a:prstGeom>
            <a:noFill/>
            <a:ln>
              <a:noFill/>
            </a:ln>
          </p:spPr>
        </p:pic>
        <p:pic>
          <p:nvPicPr>
            <p:cNvPr id="125" name="Google Shape;125;p24"/>
            <p:cNvPicPr preferRelativeResize="0"/>
            <p:nvPr/>
          </p:nvPicPr>
          <p:blipFill rotWithShape="1">
            <a:blip r:embed="rId5">
              <a:alphaModFix/>
            </a:blip>
            <a:srcRect/>
            <a:stretch/>
          </p:blipFill>
          <p:spPr>
            <a:xfrm>
              <a:off x="720725" y="5279453"/>
              <a:ext cx="594361" cy="633985"/>
            </a:xfrm>
            <a:prstGeom prst="rect">
              <a:avLst/>
            </a:prstGeom>
            <a:noFill/>
            <a:ln>
              <a:noFill/>
            </a:ln>
          </p:spPr>
        </p:pic>
        <p:pic>
          <p:nvPicPr>
            <p:cNvPr id="126" name="Google Shape;126;p24"/>
            <p:cNvPicPr preferRelativeResize="0"/>
            <p:nvPr/>
          </p:nvPicPr>
          <p:blipFill rotWithShape="1">
            <a:blip r:embed="rId6">
              <a:alphaModFix/>
            </a:blip>
            <a:srcRect/>
            <a:stretch/>
          </p:blipFill>
          <p:spPr>
            <a:xfrm>
              <a:off x="1653795" y="5218493"/>
              <a:ext cx="874778" cy="694945"/>
            </a:xfrm>
            <a:prstGeom prst="rect">
              <a:avLst/>
            </a:prstGeom>
            <a:noFill/>
            <a:ln>
              <a:noFill/>
            </a:ln>
          </p:spPr>
        </p:pic>
      </p:gr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27"/>
        <p:cNvGrpSpPr/>
        <p:nvPr/>
      </p:nvGrpSpPr>
      <p:grpSpPr>
        <a:xfrm>
          <a:off x="0" y="0"/>
          <a:ext cx="0" cy="0"/>
          <a:chOff x="0" y="0"/>
          <a:chExt cx="0" cy="0"/>
        </a:xfrm>
      </p:grpSpPr>
      <p:sp>
        <p:nvSpPr>
          <p:cNvPr id="128" name="Google Shape;128;p25"/>
          <p:cNvSpPr txBox="1">
            <a:spLocks noGrp="1"/>
          </p:cNvSpPr>
          <p:nvPr>
            <p:ph type="title"/>
          </p:nvPr>
        </p:nvSpPr>
        <p:spPr>
          <a:xfrm>
            <a:off x="720726" y="722313"/>
            <a:ext cx="10750550" cy="57467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9" name="Google Shape;129;p25"/>
          <p:cNvSpPr txBox="1">
            <a:spLocks noGrp="1"/>
          </p:cNvSpPr>
          <p:nvPr>
            <p:ph type="dt" idx="10"/>
          </p:nvPr>
        </p:nvSpPr>
        <p:spPr>
          <a:xfrm>
            <a:off x="8081962" y="6492875"/>
            <a:ext cx="2743200" cy="189721"/>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25"/>
          <p:cNvSpPr txBox="1">
            <a:spLocks noGrp="1"/>
          </p:cNvSpPr>
          <p:nvPr>
            <p:ph type="ftr" idx="11"/>
          </p:nvPr>
        </p:nvSpPr>
        <p:spPr>
          <a:xfrm>
            <a:off x="1766400" y="6492875"/>
            <a:ext cx="4114800" cy="18972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5"/>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lvl="0" indent="0" algn="r">
              <a:lnSpc>
                <a:spcPct val="90000"/>
              </a:lnSpc>
              <a:spcBef>
                <a:spcPts val="0"/>
              </a:spcBef>
              <a:buNone/>
              <a:defRPr/>
            </a:lvl1pPr>
            <a:lvl2pPr marL="0" lvl="1" indent="0" algn="r">
              <a:lnSpc>
                <a:spcPct val="90000"/>
              </a:lnSpc>
              <a:spcBef>
                <a:spcPts val="0"/>
              </a:spcBef>
              <a:buNone/>
              <a:defRPr/>
            </a:lvl2pPr>
            <a:lvl3pPr marL="0" lvl="2" indent="0" algn="r">
              <a:lnSpc>
                <a:spcPct val="90000"/>
              </a:lnSpc>
              <a:spcBef>
                <a:spcPts val="0"/>
              </a:spcBef>
              <a:buNone/>
              <a:defRPr/>
            </a:lvl3pPr>
            <a:lvl4pPr marL="0" lvl="3" indent="0" algn="r">
              <a:lnSpc>
                <a:spcPct val="90000"/>
              </a:lnSpc>
              <a:spcBef>
                <a:spcPts val="0"/>
              </a:spcBef>
              <a:buNone/>
              <a:defRPr/>
            </a:lvl4pPr>
            <a:lvl5pPr marL="0" lvl="4" indent="0" algn="r">
              <a:lnSpc>
                <a:spcPct val="90000"/>
              </a:lnSpc>
              <a:spcBef>
                <a:spcPts val="0"/>
              </a:spcBef>
              <a:buNone/>
              <a:defRPr/>
            </a:lvl5pPr>
            <a:lvl6pPr marL="0" lvl="5" indent="0" algn="r">
              <a:lnSpc>
                <a:spcPct val="90000"/>
              </a:lnSpc>
              <a:spcBef>
                <a:spcPts val="0"/>
              </a:spcBef>
              <a:buNone/>
              <a:defRPr/>
            </a:lvl6pPr>
            <a:lvl7pPr marL="0" lvl="6" indent="0" algn="r">
              <a:lnSpc>
                <a:spcPct val="90000"/>
              </a:lnSpc>
              <a:spcBef>
                <a:spcPts val="0"/>
              </a:spcBef>
              <a:buNone/>
              <a:defRPr/>
            </a:lvl7pPr>
            <a:lvl8pPr marL="0" lvl="7" indent="0" algn="r">
              <a:lnSpc>
                <a:spcPct val="90000"/>
              </a:lnSpc>
              <a:spcBef>
                <a:spcPts val="0"/>
              </a:spcBef>
              <a:buNone/>
              <a:defRPr/>
            </a:lvl8pPr>
            <a:lvl9pPr marL="0" lvl="8" indent="0" algn="r">
              <a:lnSpc>
                <a:spcPct val="90000"/>
              </a:lnSpc>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32" name="Google Shape;132;p25"/>
          <p:cNvSpPr txBox="1">
            <a:spLocks noGrp="1"/>
          </p:cNvSpPr>
          <p:nvPr>
            <p:ph type="body" idx="1"/>
          </p:nvPr>
        </p:nvSpPr>
        <p:spPr>
          <a:xfrm>
            <a:off x="720725" y="1296988"/>
            <a:ext cx="6681600" cy="584200"/>
          </a:xfrm>
          <a:prstGeom prst="rect">
            <a:avLst/>
          </a:prstGeom>
          <a:noFill/>
          <a:ln>
            <a:noFill/>
          </a:ln>
        </p:spPr>
        <p:txBody>
          <a:bodyPr spcFirstLastPara="1" wrap="square" lIns="0" tIns="0" rIns="0" bIns="0" anchor="t" anchorCtr="0">
            <a:noAutofit/>
          </a:bodyPr>
          <a:lstStyle>
            <a:lvl1pPr marL="457200" lvl="0" indent="-228600" algn="l">
              <a:lnSpc>
                <a:spcPct val="105000"/>
              </a:lnSpc>
              <a:spcBef>
                <a:spcPts val="0"/>
              </a:spcBef>
              <a:spcAft>
                <a:spcPts val="0"/>
              </a:spcAft>
              <a:buClr>
                <a:schemeClr val="dk2"/>
              </a:buClr>
              <a:buSzPts val="1800"/>
              <a:buNone/>
              <a:defRPr sz="1800">
                <a:solidFill>
                  <a:schemeClr val="dk2"/>
                </a:solidFill>
              </a:defRPr>
            </a:lvl1pPr>
            <a:lvl2pPr marL="914400" lvl="1" indent="-228600" algn="l">
              <a:lnSpc>
                <a:spcPct val="90000"/>
              </a:lnSpc>
              <a:spcBef>
                <a:spcPts val="0"/>
              </a:spcBef>
              <a:spcAft>
                <a:spcPts val="0"/>
              </a:spcAft>
              <a:buClr>
                <a:schemeClr val="accent3"/>
              </a:buClr>
              <a:buSzPts val="1800"/>
              <a:buNone/>
              <a:defRPr/>
            </a:lvl2pPr>
            <a:lvl3pPr marL="1371600" lvl="2" indent="-228600" algn="l">
              <a:lnSpc>
                <a:spcPct val="100000"/>
              </a:lnSpc>
              <a:spcBef>
                <a:spcPts val="567"/>
              </a:spcBef>
              <a:spcAft>
                <a:spcPts val="0"/>
              </a:spcAft>
              <a:buSzPts val="1800"/>
              <a:buNone/>
              <a:defRPr/>
            </a:lvl3pPr>
            <a:lvl4pPr marL="1828800" lvl="3" indent="-342900" algn="l">
              <a:lnSpc>
                <a:spcPct val="100000"/>
              </a:lnSpc>
              <a:spcBef>
                <a:spcPts val="2835"/>
              </a:spcBef>
              <a:spcAft>
                <a:spcPts val="0"/>
              </a:spcAft>
              <a:buSzPts val="1800"/>
              <a:buChar char="•"/>
              <a:defRPr/>
            </a:lvl4pPr>
            <a:lvl5pPr marL="2286000" lvl="4" indent="-342900" algn="l">
              <a:lnSpc>
                <a:spcPct val="100000"/>
              </a:lnSpc>
              <a:spcBef>
                <a:spcPts val="850"/>
              </a:spcBef>
              <a:spcAft>
                <a:spcPts val="0"/>
              </a:spcAft>
              <a:buSzPts val="1800"/>
              <a:buChar char="•"/>
              <a:defRPr/>
            </a:lvl5pPr>
            <a:lvl6pPr marL="2743200" lvl="5" indent="-342900" algn="l">
              <a:lnSpc>
                <a:spcPct val="90000"/>
              </a:lnSpc>
              <a:spcBef>
                <a:spcPts val="85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3"/>
        <p:cNvGrpSpPr/>
        <p:nvPr/>
      </p:nvGrpSpPr>
      <p:grpSpPr>
        <a:xfrm>
          <a:off x="0" y="0"/>
          <a:ext cx="0" cy="0"/>
          <a:chOff x="0" y="0"/>
          <a:chExt cx="0" cy="0"/>
        </a:xfrm>
      </p:grpSpPr>
      <p:sp>
        <p:nvSpPr>
          <p:cNvPr id="134" name="Google Shape;134;p26"/>
          <p:cNvSpPr txBox="1">
            <a:spLocks noGrp="1"/>
          </p:cNvSpPr>
          <p:nvPr>
            <p:ph type="dt" idx="10"/>
          </p:nvPr>
        </p:nvSpPr>
        <p:spPr>
          <a:xfrm>
            <a:off x="8081962" y="6492875"/>
            <a:ext cx="2743200" cy="189721"/>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26"/>
          <p:cNvSpPr txBox="1">
            <a:spLocks noGrp="1"/>
          </p:cNvSpPr>
          <p:nvPr>
            <p:ph type="ftr" idx="11"/>
          </p:nvPr>
        </p:nvSpPr>
        <p:spPr>
          <a:xfrm>
            <a:off x="1766400" y="6492875"/>
            <a:ext cx="4114800" cy="18972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26"/>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lvl="0" indent="0" algn="r">
              <a:lnSpc>
                <a:spcPct val="90000"/>
              </a:lnSpc>
              <a:spcBef>
                <a:spcPts val="0"/>
              </a:spcBef>
              <a:buNone/>
              <a:defRPr/>
            </a:lvl1pPr>
            <a:lvl2pPr marL="0" lvl="1" indent="0" algn="r">
              <a:lnSpc>
                <a:spcPct val="90000"/>
              </a:lnSpc>
              <a:spcBef>
                <a:spcPts val="0"/>
              </a:spcBef>
              <a:buNone/>
              <a:defRPr/>
            </a:lvl2pPr>
            <a:lvl3pPr marL="0" lvl="2" indent="0" algn="r">
              <a:lnSpc>
                <a:spcPct val="90000"/>
              </a:lnSpc>
              <a:spcBef>
                <a:spcPts val="0"/>
              </a:spcBef>
              <a:buNone/>
              <a:defRPr/>
            </a:lvl3pPr>
            <a:lvl4pPr marL="0" lvl="3" indent="0" algn="r">
              <a:lnSpc>
                <a:spcPct val="90000"/>
              </a:lnSpc>
              <a:spcBef>
                <a:spcPts val="0"/>
              </a:spcBef>
              <a:buNone/>
              <a:defRPr/>
            </a:lvl4pPr>
            <a:lvl5pPr marL="0" lvl="4" indent="0" algn="r">
              <a:lnSpc>
                <a:spcPct val="90000"/>
              </a:lnSpc>
              <a:spcBef>
                <a:spcPts val="0"/>
              </a:spcBef>
              <a:buNone/>
              <a:defRPr/>
            </a:lvl5pPr>
            <a:lvl6pPr marL="0" lvl="5" indent="0" algn="r">
              <a:lnSpc>
                <a:spcPct val="90000"/>
              </a:lnSpc>
              <a:spcBef>
                <a:spcPts val="0"/>
              </a:spcBef>
              <a:buNone/>
              <a:defRPr/>
            </a:lvl6pPr>
            <a:lvl7pPr marL="0" lvl="6" indent="0" algn="r">
              <a:lnSpc>
                <a:spcPct val="90000"/>
              </a:lnSpc>
              <a:spcBef>
                <a:spcPts val="0"/>
              </a:spcBef>
              <a:buNone/>
              <a:defRPr/>
            </a:lvl7pPr>
            <a:lvl8pPr marL="0" lvl="7" indent="0" algn="r">
              <a:lnSpc>
                <a:spcPct val="90000"/>
              </a:lnSpc>
              <a:spcBef>
                <a:spcPts val="0"/>
              </a:spcBef>
              <a:buNone/>
              <a:defRPr/>
            </a:lvl8pPr>
            <a:lvl9pPr marL="0" lvl="8" indent="0" algn="r">
              <a:lnSpc>
                <a:spcPct val="90000"/>
              </a:lnSpc>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Wide" type="obj">
  <p:cSld name="OBJECT">
    <p:spTree>
      <p:nvGrpSpPr>
        <p:cNvPr id="1" name="Shape 22"/>
        <p:cNvGrpSpPr/>
        <p:nvPr/>
      </p:nvGrpSpPr>
      <p:grpSpPr>
        <a:xfrm>
          <a:off x="0" y="0"/>
          <a:ext cx="0" cy="0"/>
          <a:chOff x="0" y="0"/>
          <a:chExt cx="0" cy="0"/>
        </a:xfrm>
      </p:grpSpPr>
      <p:sp>
        <p:nvSpPr>
          <p:cNvPr id="23" name="Google Shape;23;p10"/>
          <p:cNvSpPr txBox="1">
            <a:spLocks noGrp="1"/>
          </p:cNvSpPr>
          <p:nvPr>
            <p:ph type="title"/>
          </p:nvPr>
        </p:nvSpPr>
        <p:spPr>
          <a:xfrm>
            <a:off x="720726" y="722313"/>
            <a:ext cx="10750550" cy="57467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10"/>
          <p:cNvSpPr txBox="1">
            <a:spLocks noGrp="1"/>
          </p:cNvSpPr>
          <p:nvPr>
            <p:ph type="body" idx="1"/>
          </p:nvPr>
        </p:nvSpPr>
        <p:spPr>
          <a:xfrm>
            <a:off x="720725" y="1296988"/>
            <a:ext cx="10750549" cy="461644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800"/>
              <a:buNone/>
              <a:defRPr/>
            </a:lvl1pPr>
            <a:lvl2pPr marL="914400" lvl="1" indent="-228600" algn="l">
              <a:lnSpc>
                <a:spcPct val="90000"/>
              </a:lnSpc>
              <a:spcBef>
                <a:spcPts val="1701"/>
              </a:spcBef>
              <a:spcAft>
                <a:spcPts val="0"/>
              </a:spcAft>
              <a:buClr>
                <a:schemeClr val="accent3"/>
              </a:buClr>
              <a:buSzPts val="1800"/>
              <a:buNone/>
              <a:defRPr/>
            </a:lvl2pPr>
            <a:lvl3pPr marL="1371600" lvl="2" indent="-228600" algn="l">
              <a:lnSpc>
                <a:spcPct val="100000"/>
              </a:lnSpc>
              <a:spcBef>
                <a:spcPts val="567"/>
              </a:spcBef>
              <a:spcAft>
                <a:spcPts val="0"/>
              </a:spcAft>
              <a:buSzPts val="1800"/>
              <a:buNone/>
              <a:defRPr/>
            </a:lvl3pPr>
            <a:lvl4pPr marL="1828800" lvl="3" indent="-342900" algn="l">
              <a:lnSpc>
                <a:spcPct val="100000"/>
              </a:lnSpc>
              <a:spcBef>
                <a:spcPts val="2835"/>
              </a:spcBef>
              <a:spcAft>
                <a:spcPts val="0"/>
              </a:spcAft>
              <a:buSzPts val="1800"/>
              <a:buChar char="•"/>
              <a:defRPr/>
            </a:lvl4pPr>
            <a:lvl5pPr marL="2286000" lvl="4" indent="-342900" algn="l">
              <a:lnSpc>
                <a:spcPct val="100000"/>
              </a:lnSpc>
              <a:spcBef>
                <a:spcPts val="850"/>
              </a:spcBef>
              <a:spcAft>
                <a:spcPts val="0"/>
              </a:spcAft>
              <a:buSzPts val="1800"/>
              <a:buChar char="•"/>
              <a:defRPr/>
            </a:lvl5pPr>
            <a:lvl6pPr marL="2743200" lvl="5" indent="-342900" algn="l">
              <a:lnSpc>
                <a:spcPct val="90000"/>
              </a:lnSpc>
              <a:spcBef>
                <a:spcPts val="85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10"/>
          <p:cNvSpPr txBox="1">
            <a:spLocks noGrp="1"/>
          </p:cNvSpPr>
          <p:nvPr>
            <p:ph type="dt" idx="10"/>
          </p:nvPr>
        </p:nvSpPr>
        <p:spPr>
          <a:xfrm>
            <a:off x="8081962" y="6492875"/>
            <a:ext cx="2743200" cy="189721"/>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0"/>
          <p:cNvSpPr txBox="1">
            <a:spLocks noGrp="1"/>
          </p:cNvSpPr>
          <p:nvPr>
            <p:ph type="ftr" idx="11"/>
          </p:nvPr>
        </p:nvSpPr>
        <p:spPr>
          <a:xfrm>
            <a:off x="1766400" y="6492875"/>
            <a:ext cx="4114800" cy="18972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0"/>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lvl="0" indent="0" algn="r">
              <a:lnSpc>
                <a:spcPct val="90000"/>
              </a:lnSpc>
              <a:spcBef>
                <a:spcPts val="0"/>
              </a:spcBef>
              <a:buNone/>
              <a:defRPr/>
            </a:lvl1pPr>
            <a:lvl2pPr marL="0" lvl="1" indent="0" algn="r">
              <a:lnSpc>
                <a:spcPct val="90000"/>
              </a:lnSpc>
              <a:spcBef>
                <a:spcPts val="0"/>
              </a:spcBef>
              <a:buNone/>
              <a:defRPr/>
            </a:lvl2pPr>
            <a:lvl3pPr marL="0" lvl="2" indent="0" algn="r">
              <a:lnSpc>
                <a:spcPct val="90000"/>
              </a:lnSpc>
              <a:spcBef>
                <a:spcPts val="0"/>
              </a:spcBef>
              <a:buNone/>
              <a:defRPr/>
            </a:lvl3pPr>
            <a:lvl4pPr marL="0" lvl="3" indent="0" algn="r">
              <a:lnSpc>
                <a:spcPct val="90000"/>
              </a:lnSpc>
              <a:spcBef>
                <a:spcPts val="0"/>
              </a:spcBef>
              <a:buNone/>
              <a:defRPr/>
            </a:lvl4pPr>
            <a:lvl5pPr marL="0" lvl="4" indent="0" algn="r">
              <a:lnSpc>
                <a:spcPct val="90000"/>
              </a:lnSpc>
              <a:spcBef>
                <a:spcPts val="0"/>
              </a:spcBef>
              <a:buNone/>
              <a:defRPr/>
            </a:lvl5pPr>
            <a:lvl6pPr marL="0" lvl="5" indent="0" algn="r">
              <a:lnSpc>
                <a:spcPct val="90000"/>
              </a:lnSpc>
              <a:spcBef>
                <a:spcPts val="0"/>
              </a:spcBef>
              <a:buNone/>
              <a:defRPr/>
            </a:lvl6pPr>
            <a:lvl7pPr marL="0" lvl="6" indent="0" algn="r">
              <a:lnSpc>
                <a:spcPct val="90000"/>
              </a:lnSpc>
              <a:spcBef>
                <a:spcPts val="0"/>
              </a:spcBef>
              <a:buNone/>
              <a:defRPr/>
            </a:lvl7pPr>
            <a:lvl8pPr marL="0" lvl="7" indent="0" algn="r">
              <a:lnSpc>
                <a:spcPct val="90000"/>
              </a:lnSpc>
              <a:spcBef>
                <a:spcPts val="0"/>
              </a:spcBef>
              <a:buNone/>
              <a:defRPr/>
            </a:lvl8pPr>
            <a:lvl9pPr marL="0" lvl="8" indent="0" algn="r">
              <a:lnSpc>
                <a:spcPct val="90000"/>
              </a:lnSpc>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1" type="title">
  <p:cSld name="TITLE">
    <p:spTree>
      <p:nvGrpSpPr>
        <p:cNvPr id="1" name="Shape 28"/>
        <p:cNvGrpSpPr/>
        <p:nvPr/>
      </p:nvGrpSpPr>
      <p:grpSpPr>
        <a:xfrm>
          <a:off x="0" y="0"/>
          <a:ext cx="0" cy="0"/>
          <a:chOff x="0" y="0"/>
          <a:chExt cx="0" cy="0"/>
        </a:xfrm>
      </p:grpSpPr>
      <p:sp>
        <p:nvSpPr>
          <p:cNvPr id="29" name="Google Shape;29;p11"/>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1"/>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1" name="Google Shape;31;p1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32" name="Google Shape;32;p1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33" name="Google Shape;33;p1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90000"/>
              </a:lnSpc>
              <a:spcBef>
                <a:spcPts val="0"/>
              </a:spcBef>
              <a:spcAft>
                <a:spcPts val="0"/>
              </a:spcAft>
              <a:buClr>
                <a:schemeClr val="accent1"/>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a:lnSpc>
                <a:spcPct val="90000"/>
              </a:lnSpc>
              <a:spcBef>
                <a:spcPts val="0"/>
              </a:spcBef>
              <a:spcAft>
                <a:spcPts val="0"/>
              </a:spcAft>
              <a:buClr>
                <a:schemeClr val="accent1"/>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a:lnSpc>
                <a:spcPct val="90000"/>
              </a:lnSpc>
              <a:spcBef>
                <a:spcPts val="0"/>
              </a:spcBef>
              <a:spcAft>
                <a:spcPts val="0"/>
              </a:spcAft>
              <a:buClr>
                <a:schemeClr val="accent1"/>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a:lnSpc>
                <a:spcPct val="90000"/>
              </a:lnSpc>
              <a:spcBef>
                <a:spcPts val="0"/>
              </a:spcBef>
              <a:spcAft>
                <a:spcPts val="0"/>
              </a:spcAft>
              <a:buClr>
                <a:schemeClr val="accent1"/>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a:lnSpc>
                <a:spcPct val="90000"/>
              </a:lnSpc>
              <a:spcBef>
                <a:spcPts val="0"/>
              </a:spcBef>
              <a:spcAft>
                <a:spcPts val="0"/>
              </a:spcAft>
              <a:buClr>
                <a:schemeClr val="accent1"/>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a:lnSpc>
                <a:spcPct val="90000"/>
              </a:lnSpc>
              <a:spcBef>
                <a:spcPts val="0"/>
              </a:spcBef>
              <a:spcAft>
                <a:spcPts val="0"/>
              </a:spcAft>
              <a:buClr>
                <a:schemeClr val="accent1"/>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a:lnSpc>
                <a:spcPct val="90000"/>
              </a:lnSpc>
              <a:spcBef>
                <a:spcPts val="0"/>
              </a:spcBef>
              <a:spcAft>
                <a:spcPts val="0"/>
              </a:spcAft>
              <a:buClr>
                <a:schemeClr val="accent1"/>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a:lnSpc>
                <a:spcPct val="90000"/>
              </a:lnSpc>
              <a:spcBef>
                <a:spcPts val="0"/>
              </a:spcBef>
              <a:spcAft>
                <a:spcPts val="0"/>
              </a:spcAft>
              <a:buClr>
                <a:schemeClr val="accent1"/>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a:lnSpc>
                <a:spcPct val="90000"/>
              </a:lnSpc>
              <a:spcBef>
                <a:spcPts val="0"/>
              </a:spcBef>
              <a:spcAft>
                <a:spcPts val="0"/>
              </a:spcAft>
              <a:buClr>
                <a:schemeClr val="accent1"/>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4"/>
        <p:cNvGrpSpPr/>
        <p:nvPr/>
      </p:nvGrpSpPr>
      <p:grpSpPr>
        <a:xfrm>
          <a:off x="0" y="0"/>
          <a:ext cx="0" cy="0"/>
          <a:chOff x="0" y="0"/>
          <a:chExt cx="0" cy="0"/>
        </a:xfrm>
      </p:grpSpPr>
      <p:sp>
        <p:nvSpPr>
          <p:cNvPr id="35" name="Google Shape;35;p12"/>
          <p:cNvSpPr txBox="1">
            <a:spLocks noGrp="1"/>
          </p:cNvSpPr>
          <p:nvPr>
            <p:ph type="body" idx="1"/>
          </p:nvPr>
        </p:nvSpPr>
        <p:spPr>
          <a:xfrm>
            <a:off x="720726" y="1296988"/>
            <a:ext cx="8118000" cy="461645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800"/>
              <a:buNone/>
              <a:defRPr/>
            </a:lvl1pPr>
            <a:lvl2pPr marL="914400" lvl="1" indent="-228600" algn="l">
              <a:lnSpc>
                <a:spcPct val="90000"/>
              </a:lnSpc>
              <a:spcBef>
                <a:spcPts val="1701"/>
              </a:spcBef>
              <a:spcAft>
                <a:spcPts val="0"/>
              </a:spcAft>
              <a:buClr>
                <a:schemeClr val="accent3"/>
              </a:buClr>
              <a:buSzPts val="1800"/>
              <a:buNone/>
              <a:defRPr/>
            </a:lvl2pPr>
            <a:lvl3pPr marL="1371600" lvl="2" indent="-228600" algn="l">
              <a:lnSpc>
                <a:spcPct val="100000"/>
              </a:lnSpc>
              <a:spcBef>
                <a:spcPts val="567"/>
              </a:spcBef>
              <a:spcAft>
                <a:spcPts val="0"/>
              </a:spcAft>
              <a:buSzPts val="1800"/>
              <a:buNone/>
              <a:defRPr/>
            </a:lvl3pPr>
            <a:lvl4pPr marL="1828800" lvl="3" indent="-342900" algn="l">
              <a:lnSpc>
                <a:spcPct val="100000"/>
              </a:lnSpc>
              <a:spcBef>
                <a:spcPts val="2835"/>
              </a:spcBef>
              <a:spcAft>
                <a:spcPts val="0"/>
              </a:spcAft>
              <a:buSzPts val="1800"/>
              <a:buChar char="•"/>
              <a:defRPr/>
            </a:lvl4pPr>
            <a:lvl5pPr marL="2286000" lvl="4" indent="-342900" algn="l">
              <a:lnSpc>
                <a:spcPct val="100000"/>
              </a:lnSpc>
              <a:spcBef>
                <a:spcPts val="850"/>
              </a:spcBef>
              <a:spcAft>
                <a:spcPts val="0"/>
              </a:spcAft>
              <a:buSzPts val="1800"/>
              <a:buChar char="•"/>
              <a:defRPr/>
            </a:lvl5pPr>
            <a:lvl6pPr marL="2743200" lvl="5" indent="-342900" algn="l">
              <a:lnSpc>
                <a:spcPct val="90000"/>
              </a:lnSpc>
              <a:spcBef>
                <a:spcPts val="85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2"/>
          <p:cNvSpPr txBox="1">
            <a:spLocks noGrp="1"/>
          </p:cNvSpPr>
          <p:nvPr>
            <p:ph type="dt" idx="10"/>
          </p:nvPr>
        </p:nvSpPr>
        <p:spPr>
          <a:xfrm>
            <a:off x="8081962" y="6492875"/>
            <a:ext cx="2743200" cy="189721"/>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2"/>
          <p:cNvSpPr txBox="1">
            <a:spLocks noGrp="1"/>
          </p:cNvSpPr>
          <p:nvPr>
            <p:ph type="ftr" idx="11"/>
          </p:nvPr>
        </p:nvSpPr>
        <p:spPr>
          <a:xfrm>
            <a:off x="1766400" y="6492875"/>
            <a:ext cx="4114800" cy="18972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2"/>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lvl="0" indent="0" algn="r">
              <a:lnSpc>
                <a:spcPct val="90000"/>
              </a:lnSpc>
              <a:spcBef>
                <a:spcPts val="0"/>
              </a:spcBef>
              <a:buNone/>
              <a:defRPr/>
            </a:lvl1pPr>
            <a:lvl2pPr marL="0" lvl="1" indent="0" algn="r">
              <a:lnSpc>
                <a:spcPct val="90000"/>
              </a:lnSpc>
              <a:spcBef>
                <a:spcPts val="0"/>
              </a:spcBef>
              <a:buNone/>
              <a:defRPr/>
            </a:lvl2pPr>
            <a:lvl3pPr marL="0" lvl="2" indent="0" algn="r">
              <a:lnSpc>
                <a:spcPct val="90000"/>
              </a:lnSpc>
              <a:spcBef>
                <a:spcPts val="0"/>
              </a:spcBef>
              <a:buNone/>
              <a:defRPr/>
            </a:lvl3pPr>
            <a:lvl4pPr marL="0" lvl="3" indent="0" algn="r">
              <a:lnSpc>
                <a:spcPct val="90000"/>
              </a:lnSpc>
              <a:spcBef>
                <a:spcPts val="0"/>
              </a:spcBef>
              <a:buNone/>
              <a:defRPr/>
            </a:lvl4pPr>
            <a:lvl5pPr marL="0" lvl="4" indent="0" algn="r">
              <a:lnSpc>
                <a:spcPct val="90000"/>
              </a:lnSpc>
              <a:spcBef>
                <a:spcPts val="0"/>
              </a:spcBef>
              <a:buNone/>
              <a:defRPr/>
            </a:lvl5pPr>
            <a:lvl6pPr marL="0" lvl="5" indent="0" algn="r">
              <a:lnSpc>
                <a:spcPct val="90000"/>
              </a:lnSpc>
              <a:spcBef>
                <a:spcPts val="0"/>
              </a:spcBef>
              <a:buNone/>
              <a:defRPr/>
            </a:lvl6pPr>
            <a:lvl7pPr marL="0" lvl="6" indent="0" algn="r">
              <a:lnSpc>
                <a:spcPct val="90000"/>
              </a:lnSpc>
              <a:spcBef>
                <a:spcPts val="0"/>
              </a:spcBef>
              <a:buNone/>
              <a:defRPr/>
            </a:lvl7pPr>
            <a:lvl8pPr marL="0" lvl="7" indent="0" algn="r">
              <a:lnSpc>
                <a:spcPct val="90000"/>
              </a:lnSpc>
              <a:spcBef>
                <a:spcPts val="0"/>
              </a:spcBef>
              <a:buNone/>
              <a:defRPr/>
            </a:lvl8pPr>
            <a:lvl9pPr marL="0" lvl="8" indent="0" algn="r">
              <a:lnSpc>
                <a:spcPct val="90000"/>
              </a:lnSpc>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39" name="Google Shape;39;p12"/>
          <p:cNvSpPr txBox="1">
            <a:spLocks noGrp="1"/>
          </p:cNvSpPr>
          <p:nvPr>
            <p:ph type="title"/>
          </p:nvPr>
        </p:nvSpPr>
        <p:spPr>
          <a:xfrm>
            <a:off x="720726" y="722313"/>
            <a:ext cx="8118000" cy="57467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Slide Image">
  <p:cSld name="Title Slide Image">
    <p:spTree>
      <p:nvGrpSpPr>
        <p:cNvPr id="1" name="Shape 40"/>
        <p:cNvGrpSpPr/>
        <p:nvPr/>
      </p:nvGrpSpPr>
      <p:grpSpPr>
        <a:xfrm>
          <a:off x="0" y="0"/>
          <a:ext cx="0" cy="0"/>
          <a:chOff x="0" y="0"/>
          <a:chExt cx="0" cy="0"/>
        </a:xfrm>
      </p:grpSpPr>
      <p:sp>
        <p:nvSpPr>
          <p:cNvPr id="41" name="Google Shape;41;p13"/>
          <p:cNvSpPr txBox="1">
            <a:spLocks noGrp="1"/>
          </p:cNvSpPr>
          <p:nvPr>
            <p:ph type="ctrTitle"/>
          </p:nvPr>
        </p:nvSpPr>
        <p:spPr>
          <a:xfrm>
            <a:off x="1368000" y="2988000"/>
            <a:ext cx="3726761" cy="17907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4200"/>
              <a:buFont typeface="Arial"/>
              <a:buNone/>
              <a:defRPr sz="4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3"/>
          <p:cNvSpPr txBox="1">
            <a:spLocks noGrp="1"/>
          </p:cNvSpPr>
          <p:nvPr>
            <p:ph type="subTitle" idx="1"/>
          </p:nvPr>
        </p:nvSpPr>
        <p:spPr>
          <a:xfrm>
            <a:off x="1368000" y="4982400"/>
            <a:ext cx="3726761" cy="757643"/>
          </a:xfrm>
          <a:prstGeom prst="rect">
            <a:avLst/>
          </a:prstGeom>
          <a:noFill/>
          <a:ln>
            <a:noFill/>
          </a:ln>
        </p:spPr>
        <p:txBody>
          <a:bodyPr spcFirstLastPara="1" wrap="square" lIns="0" tIns="0" rIns="0" bIns="0" anchor="b" anchorCtr="0">
            <a:noAutofit/>
          </a:bodyPr>
          <a:lstStyle>
            <a:lvl1pPr lvl="0" algn="l">
              <a:lnSpc>
                <a:spcPct val="105000"/>
              </a:lnSpc>
              <a:spcBef>
                <a:spcPts val="0"/>
              </a:spcBef>
              <a:spcAft>
                <a:spcPts val="0"/>
              </a:spcAft>
              <a:buClr>
                <a:schemeClr val="dk2"/>
              </a:buClr>
              <a:buSzPts val="1600"/>
              <a:buNone/>
              <a:defRPr sz="1600" b="1"/>
            </a:lvl1pPr>
            <a:lvl2pPr lvl="1" algn="l">
              <a:lnSpc>
                <a:spcPct val="105000"/>
              </a:lnSpc>
              <a:spcBef>
                <a:spcPts val="0"/>
              </a:spcBef>
              <a:spcAft>
                <a:spcPts val="0"/>
              </a:spcAft>
              <a:buClr>
                <a:schemeClr val="dk1"/>
              </a:buClr>
              <a:buSzPts val="1600"/>
              <a:buNone/>
              <a:defRPr sz="1600" b="0">
                <a:solidFill>
                  <a:schemeClr val="dk1"/>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43" name="Google Shape;43;p13" descr="Logo&#10;&#10;Description automatically generated"/>
          <p:cNvPicPr preferRelativeResize="0"/>
          <p:nvPr/>
        </p:nvPicPr>
        <p:blipFill rotWithShape="1">
          <a:blip r:embed="rId2">
            <a:alphaModFix/>
          </a:blip>
          <a:srcRect/>
          <a:stretch/>
        </p:blipFill>
        <p:spPr>
          <a:xfrm>
            <a:off x="1368000" y="1202400"/>
            <a:ext cx="2970000" cy="838750"/>
          </a:xfrm>
          <a:prstGeom prst="rect">
            <a:avLst/>
          </a:prstGeom>
          <a:noFill/>
          <a:ln>
            <a:noFill/>
          </a:ln>
        </p:spPr>
      </p:pic>
      <p:sp>
        <p:nvSpPr>
          <p:cNvPr id="44" name="Google Shape;44;p13"/>
          <p:cNvSpPr>
            <a:spLocks noGrp="1"/>
          </p:cNvSpPr>
          <p:nvPr>
            <p:ph type="pic" idx="2"/>
          </p:nvPr>
        </p:nvSpPr>
        <p:spPr>
          <a:xfrm>
            <a:off x="0" y="-1"/>
            <a:ext cx="12192000" cy="6858000"/>
          </a:xfrm>
          <a:prstGeom prst="rect">
            <a:avLst/>
          </a:prstGeom>
          <a:solidFill>
            <a:srgbClr val="D8D8D8"/>
          </a:solidFill>
          <a:ln>
            <a:noFill/>
          </a:ln>
        </p:spPr>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Slide Image Left">
  <p:cSld name="Title Slide Image Left">
    <p:spTree>
      <p:nvGrpSpPr>
        <p:cNvPr id="1" name="Shape 45"/>
        <p:cNvGrpSpPr/>
        <p:nvPr/>
      </p:nvGrpSpPr>
      <p:grpSpPr>
        <a:xfrm>
          <a:off x="0" y="0"/>
          <a:ext cx="0" cy="0"/>
          <a:chOff x="0" y="0"/>
          <a:chExt cx="0" cy="0"/>
        </a:xfrm>
      </p:grpSpPr>
      <p:sp>
        <p:nvSpPr>
          <p:cNvPr id="46" name="Google Shape;46;p14"/>
          <p:cNvSpPr>
            <a:spLocks noGrp="1"/>
          </p:cNvSpPr>
          <p:nvPr>
            <p:ph type="pic" idx="2"/>
          </p:nvPr>
        </p:nvSpPr>
        <p:spPr>
          <a:xfrm>
            <a:off x="0" y="0"/>
            <a:ext cx="6912000" cy="6858000"/>
          </a:xfrm>
          <a:prstGeom prst="rect">
            <a:avLst/>
          </a:prstGeom>
          <a:solidFill>
            <a:srgbClr val="D8D8D8"/>
          </a:solidFill>
          <a:ln>
            <a:noFill/>
          </a:ln>
        </p:spPr>
      </p:sp>
      <p:sp>
        <p:nvSpPr>
          <p:cNvPr id="47" name="Google Shape;47;p14"/>
          <p:cNvSpPr txBox="1">
            <a:spLocks noGrp="1"/>
          </p:cNvSpPr>
          <p:nvPr>
            <p:ph type="ctrTitle"/>
          </p:nvPr>
        </p:nvSpPr>
        <p:spPr>
          <a:xfrm>
            <a:off x="7560000" y="3160800"/>
            <a:ext cx="3944613" cy="186615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4200"/>
              <a:buFont typeface="Arial"/>
              <a:buNone/>
              <a:defRPr sz="4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14"/>
          <p:cNvSpPr txBox="1">
            <a:spLocks noGrp="1"/>
          </p:cNvSpPr>
          <p:nvPr>
            <p:ph type="subTitle" idx="1"/>
          </p:nvPr>
        </p:nvSpPr>
        <p:spPr>
          <a:xfrm>
            <a:off x="7560000" y="5162400"/>
            <a:ext cx="3944613" cy="757643"/>
          </a:xfrm>
          <a:prstGeom prst="rect">
            <a:avLst/>
          </a:prstGeom>
          <a:noFill/>
          <a:ln>
            <a:noFill/>
          </a:ln>
        </p:spPr>
        <p:txBody>
          <a:bodyPr spcFirstLastPara="1" wrap="square" lIns="0" tIns="0" rIns="0" bIns="0" anchor="b" anchorCtr="0">
            <a:noAutofit/>
          </a:bodyPr>
          <a:lstStyle>
            <a:lvl1pPr lvl="0" algn="l">
              <a:lnSpc>
                <a:spcPct val="105000"/>
              </a:lnSpc>
              <a:spcBef>
                <a:spcPts val="0"/>
              </a:spcBef>
              <a:spcAft>
                <a:spcPts val="0"/>
              </a:spcAft>
              <a:buClr>
                <a:schemeClr val="dk2"/>
              </a:buClr>
              <a:buSzPts val="1600"/>
              <a:buNone/>
              <a:defRPr sz="1600" b="1"/>
            </a:lvl1pPr>
            <a:lvl2pPr lvl="1" algn="l">
              <a:lnSpc>
                <a:spcPct val="105000"/>
              </a:lnSpc>
              <a:spcBef>
                <a:spcPts val="0"/>
              </a:spcBef>
              <a:spcAft>
                <a:spcPts val="0"/>
              </a:spcAft>
              <a:buClr>
                <a:schemeClr val="dk1"/>
              </a:buClr>
              <a:buSzPts val="1600"/>
              <a:buNone/>
              <a:defRPr sz="1600" b="0">
                <a:solidFill>
                  <a:schemeClr val="dk1"/>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49" name="Google Shape;49;p14" descr="Logo&#10;&#10;Description automatically generated"/>
          <p:cNvPicPr preferRelativeResize="0"/>
          <p:nvPr/>
        </p:nvPicPr>
        <p:blipFill rotWithShape="1">
          <a:blip r:embed="rId2">
            <a:alphaModFix/>
          </a:blip>
          <a:srcRect/>
          <a:stretch/>
        </p:blipFill>
        <p:spPr>
          <a:xfrm>
            <a:off x="7560000" y="720000"/>
            <a:ext cx="2970000" cy="838750"/>
          </a:xfrm>
          <a:prstGeom prst="rect">
            <a:avLst/>
          </a:prstGeom>
          <a:noFill/>
          <a:ln>
            <a:noFill/>
          </a:ln>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0"/>
        <p:cNvGrpSpPr/>
        <p:nvPr/>
      </p:nvGrpSpPr>
      <p:grpSpPr>
        <a:xfrm>
          <a:off x="0" y="0"/>
          <a:ext cx="0" cy="0"/>
          <a:chOff x="0" y="0"/>
          <a:chExt cx="0" cy="0"/>
        </a:xfrm>
      </p:grpSpPr>
      <p:sp>
        <p:nvSpPr>
          <p:cNvPr id="51" name="Google Shape;51;p15"/>
          <p:cNvSpPr txBox="1">
            <a:spLocks noGrp="1"/>
          </p:cNvSpPr>
          <p:nvPr>
            <p:ph type="title"/>
          </p:nvPr>
        </p:nvSpPr>
        <p:spPr>
          <a:xfrm>
            <a:off x="720726" y="722313"/>
            <a:ext cx="10750550" cy="57467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15"/>
          <p:cNvSpPr txBox="1">
            <a:spLocks noGrp="1"/>
          </p:cNvSpPr>
          <p:nvPr>
            <p:ph type="body" idx="1"/>
          </p:nvPr>
        </p:nvSpPr>
        <p:spPr>
          <a:xfrm>
            <a:off x="720723" y="1296988"/>
            <a:ext cx="4729162" cy="46164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800"/>
              <a:buNone/>
              <a:defRPr/>
            </a:lvl1pPr>
            <a:lvl2pPr marL="914400" lvl="1" indent="-228600" algn="l">
              <a:lnSpc>
                <a:spcPct val="90000"/>
              </a:lnSpc>
              <a:spcBef>
                <a:spcPts val="1701"/>
              </a:spcBef>
              <a:spcAft>
                <a:spcPts val="0"/>
              </a:spcAft>
              <a:buClr>
                <a:schemeClr val="accent3"/>
              </a:buClr>
              <a:buSzPts val="1800"/>
              <a:buNone/>
              <a:defRPr/>
            </a:lvl2pPr>
            <a:lvl3pPr marL="1371600" lvl="2" indent="-228600" algn="l">
              <a:lnSpc>
                <a:spcPct val="100000"/>
              </a:lnSpc>
              <a:spcBef>
                <a:spcPts val="567"/>
              </a:spcBef>
              <a:spcAft>
                <a:spcPts val="0"/>
              </a:spcAft>
              <a:buSzPts val="1800"/>
              <a:buNone/>
              <a:defRPr/>
            </a:lvl3pPr>
            <a:lvl4pPr marL="1828800" lvl="3" indent="-342900" algn="l">
              <a:lnSpc>
                <a:spcPct val="100000"/>
              </a:lnSpc>
              <a:spcBef>
                <a:spcPts val="2835"/>
              </a:spcBef>
              <a:spcAft>
                <a:spcPts val="0"/>
              </a:spcAft>
              <a:buSzPts val="1800"/>
              <a:buChar char="•"/>
              <a:defRPr/>
            </a:lvl4pPr>
            <a:lvl5pPr marL="2286000" lvl="4" indent="-342900" algn="l">
              <a:lnSpc>
                <a:spcPct val="100000"/>
              </a:lnSpc>
              <a:spcBef>
                <a:spcPts val="850"/>
              </a:spcBef>
              <a:spcAft>
                <a:spcPts val="0"/>
              </a:spcAft>
              <a:buSzPts val="1800"/>
              <a:buChar char="•"/>
              <a:defRPr/>
            </a:lvl5pPr>
            <a:lvl6pPr marL="2743200" lvl="5" indent="-342900" algn="l">
              <a:lnSpc>
                <a:spcPct val="90000"/>
              </a:lnSpc>
              <a:spcBef>
                <a:spcPts val="85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15"/>
          <p:cNvSpPr txBox="1">
            <a:spLocks noGrp="1"/>
          </p:cNvSpPr>
          <p:nvPr>
            <p:ph type="body" idx="2"/>
          </p:nvPr>
        </p:nvSpPr>
        <p:spPr>
          <a:xfrm>
            <a:off x="6096000" y="1296988"/>
            <a:ext cx="4729162" cy="46164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800"/>
              <a:buNone/>
              <a:defRPr/>
            </a:lvl1pPr>
            <a:lvl2pPr marL="914400" lvl="1" indent="-228600" algn="l">
              <a:lnSpc>
                <a:spcPct val="90000"/>
              </a:lnSpc>
              <a:spcBef>
                <a:spcPts val="1701"/>
              </a:spcBef>
              <a:spcAft>
                <a:spcPts val="0"/>
              </a:spcAft>
              <a:buClr>
                <a:schemeClr val="accent3"/>
              </a:buClr>
              <a:buSzPts val="1800"/>
              <a:buNone/>
              <a:defRPr/>
            </a:lvl2pPr>
            <a:lvl3pPr marL="1371600" lvl="2" indent="-228600" algn="l">
              <a:lnSpc>
                <a:spcPct val="100000"/>
              </a:lnSpc>
              <a:spcBef>
                <a:spcPts val="567"/>
              </a:spcBef>
              <a:spcAft>
                <a:spcPts val="0"/>
              </a:spcAft>
              <a:buSzPts val="1800"/>
              <a:buNone/>
              <a:defRPr/>
            </a:lvl3pPr>
            <a:lvl4pPr marL="1828800" lvl="3" indent="-342900" algn="l">
              <a:lnSpc>
                <a:spcPct val="100000"/>
              </a:lnSpc>
              <a:spcBef>
                <a:spcPts val="2835"/>
              </a:spcBef>
              <a:spcAft>
                <a:spcPts val="0"/>
              </a:spcAft>
              <a:buSzPts val="1800"/>
              <a:buChar char="•"/>
              <a:defRPr/>
            </a:lvl4pPr>
            <a:lvl5pPr marL="2286000" lvl="4" indent="-342900" algn="l">
              <a:lnSpc>
                <a:spcPct val="100000"/>
              </a:lnSpc>
              <a:spcBef>
                <a:spcPts val="850"/>
              </a:spcBef>
              <a:spcAft>
                <a:spcPts val="0"/>
              </a:spcAft>
              <a:buSzPts val="1800"/>
              <a:buChar char="•"/>
              <a:defRPr/>
            </a:lvl5pPr>
            <a:lvl6pPr marL="2743200" lvl="5" indent="-342900" algn="l">
              <a:lnSpc>
                <a:spcPct val="90000"/>
              </a:lnSpc>
              <a:spcBef>
                <a:spcPts val="85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15"/>
          <p:cNvSpPr txBox="1">
            <a:spLocks noGrp="1"/>
          </p:cNvSpPr>
          <p:nvPr>
            <p:ph type="dt" idx="10"/>
          </p:nvPr>
        </p:nvSpPr>
        <p:spPr>
          <a:xfrm>
            <a:off x="8081962" y="6492875"/>
            <a:ext cx="2743200" cy="189721"/>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5"/>
          <p:cNvSpPr txBox="1">
            <a:spLocks noGrp="1"/>
          </p:cNvSpPr>
          <p:nvPr>
            <p:ph type="ftr" idx="11"/>
          </p:nvPr>
        </p:nvSpPr>
        <p:spPr>
          <a:xfrm>
            <a:off x="1766400" y="6492875"/>
            <a:ext cx="4114800" cy="18972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5"/>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lvl="0" indent="0" algn="r">
              <a:lnSpc>
                <a:spcPct val="90000"/>
              </a:lnSpc>
              <a:spcBef>
                <a:spcPts val="0"/>
              </a:spcBef>
              <a:buNone/>
              <a:defRPr/>
            </a:lvl1pPr>
            <a:lvl2pPr marL="0" lvl="1" indent="0" algn="r">
              <a:lnSpc>
                <a:spcPct val="90000"/>
              </a:lnSpc>
              <a:spcBef>
                <a:spcPts val="0"/>
              </a:spcBef>
              <a:buNone/>
              <a:defRPr/>
            </a:lvl2pPr>
            <a:lvl3pPr marL="0" lvl="2" indent="0" algn="r">
              <a:lnSpc>
                <a:spcPct val="90000"/>
              </a:lnSpc>
              <a:spcBef>
                <a:spcPts val="0"/>
              </a:spcBef>
              <a:buNone/>
              <a:defRPr/>
            </a:lvl3pPr>
            <a:lvl4pPr marL="0" lvl="3" indent="0" algn="r">
              <a:lnSpc>
                <a:spcPct val="90000"/>
              </a:lnSpc>
              <a:spcBef>
                <a:spcPts val="0"/>
              </a:spcBef>
              <a:buNone/>
              <a:defRPr/>
            </a:lvl4pPr>
            <a:lvl5pPr marL="0" lvl="4" indent="0" algn="r">
              <a:lnSpc>
                <a:spcPct val="90000"/>
              </a:lnSpc>
              <a:spcBef>
                <a:spcPts val="0"/>
              </a:spcBef>
              <a:buNone/>
              <a:defRPr/>
            </a:lvl5pPr>
            <a:lvl6pPr marL="0" lvl="5" indent="0" algn="r">
              <a:lnSpc>
                <a:spcPct val="90000"/>
              </a:lnSpc>
              <a:spcBef>
                <a:spcPts val="0"/>
              </a:spcBef>
              <a:buNone/>
              <a:defRPr/>
            </a:lvl6pPr>
            <a:lvl7pPr marL="0" lvl="6" indent="0" algn="r">
              <a:lnSpc>
                <a:spcPct val="90000"/>
              </a:lnSpc>
              <a:spcBef>
                <a:spcPts val="0"/>
              </a:spcBef>
              <a:buNone/>
              <a:defRPr/>
            </a:lvl7pPr>
            <a:lvl8pPr marL="0" lvl="7" indent="0" algn="r">
              <a:lnSpc>
                <a:spcPct val="90000"/>
              </a:lnSpc>
              <a:spcBef>
                <a:spcPts val="0"/>
              </a:spcBef>
              <a:buNone/>
              <a:defRPr/>
            </a:lvl8pPr>
            <a:lvl9pPr marL="0" lvl="8" indent="0" algn="r">
              <a:lnSpc>
                <a:spcPct val="90000"/>
              </a:lnSpc>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and Image">
  <p:cSld name="Content and Image">
    <p:spTree>
      <p:nvGrpSpPr>
        <p:cNvPr id="1" name="Shape 57"/>
        <p:cNvGrpSpPr/>
        <p:nvPr/>
      </p:nvGrpSpPr>
      <p:grpSpPr>
        <a:xfrm>
          <a:off x="0" y="0"/>
          <a:ext cx="0" cy="0"/>
          <a:chOff x="0" y="0"/>
          <a:chExt cx="0" cy="0"/>
        </a:xfrm>
      </p:grpSpPr>
      <p:sp>
        <p:nvSpPr>
          <p:cNvPr id="58" name="Google Shape;58;p16"/>
          <p:cNvSpPr txBox="1">
            <a:spLocks noGrp="1"/>
          </p:cNvSpPr>
          <p:nvPr>
            <p:ph type="dt" idx="10"/>
          </p:nvPr>
        </p:nvSpPr>
        <p:spPr>
          <a:xfrm>
            <a:off x="8081962" y="6492875"/>
            <a:ext cx="2743200" cy="189721"/>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6"/>
          <p:cNvSpPr txBox="1">
            <a:spLocks noGrp="1"/>
          </p:cNvSpPr>
          <p:nvPr>
            <p:ph type="ftr" idx="11"/>
          </p:nvPr>
        </p:nvSpPr>
        <p:spPr>
          <a:xfrm>
            <a:off x="1766400" y="6492875"/>
            <a:ext cx="4114800" cy="18972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6"/>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lvl="0" indent="0" algn="r">
              <a:lnSpc>
                <a:spcPct val="90000"/>
              </a:lnSpc>
              <a:spcBef>
                <a:spcPts val="0"/>
              </a:spcBef>
              <a:buNone/>
              <a:defRPr/>
            </a:lvl1pPr>
            <a:lvl2pPr marL="0" lvl="1" indent="0" algn="r">
              <a:lnSpc>
                <a:spcPct val="90000"/>
              </a:lnSpc>
              <a:spcBef>
                <a:spcPts val="0"/>
              </a:spcBef>
              <a:buNone/>
              <a:defRPr/>
            </a:lvl2pPr>
            <a:lvl3pPr marL="0" lvl="2" indent="0" algn="r">
              <a:lnSpc>
                <a:spcPct val="90000"/>
              </a:lnSpc>
              <a:spcBef>
                <a:spcPts val="0"/>
              </a:spcBef>
              <a:buNone/>
              <a:defRPr/>
            </a:lvl3pPr>
            <a:lvl4pPr marL="0" lvl="3" indent="0" algn="r">
              <a:lnSpc>
                <a:spcPct val="90000"/>
              </a:lnSpc>
              <a:spcBef>
                <a:spcPts val="0"/>
              </a:spcBef>
              <a:buNone/>
              <a:defRPr/>
            </a:lvl4pPr>
            <a:lvl5pPr marL="0" lvl="4" indent="0" algn="r">
              <a:lnSpc>
                <a:spcPct val="90000"/>
              </a:lnSpc>
              <a:spcBef>
                <a:spcPts val="0"/>
              </a:spcBef>
              <a:buNone/>
              <a:defRPr/>
            </a:lvl5pPr>
            <a:lvl6pPr marL="0" lvl="5" indent="0" algn="r">
              <a:lnSpc>
                <a:spcPct val="90000"/>
              </a:lnSpc>
              <a:spcBef>
                <a:spcPts val="0"/>
              </a:spcBef>
              <a:buNone/>
              <a:defRPr/>
            </a:lvl6pPr>
            <a:lvl7pPr marL="0" lvl="6" indent="0" algn="r">
              <a:lnSpc>
                <a:spcPct val="90000"/>
              </a:lnSpc>
              <a:spcBef>
                <a:spcPts val="0"/>
              </a:spcBef>
              <a:buNone/>
              <a:defRPr/>
            </a:lvl7pPr>
            <a:lvl8pPr marL="0" lvl="7" indent="0" algn="r">
              <a:lnSpc>
                <a:spcPct val="90000"/>
              </a:lnSpc>
              <a:spcBef>
                <a:spcPts val="0"/>
              </a:spcBef>
              <a:buNone/>
              <a:defRPr/>
            </a:lvl8pPr>
            <a:lvl9pPr marL="0" lvl="8" indent="0" algn="r">
              <a:lnSpc>
                <a:spcPct val="90000"/>
              </a:lnSpc>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61" name="Google Shape;61;p16"/>
          <p:cNvSpPr txBox="1">
            <a:spLocks noGrp="1"/>
          </p:cNvSpPr>
          <p:nvPr>
            <p:ph type="body" idx="1"/>
          </p:nvPr>
        </p:nvSpPr>
        <p:spPr>
          <a:xfrm>
            <a:off x="720726" y="1296988"/>
            <a:ext cx="5518800" cy="461645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800"/>
              <a:buNone/>
              <a:defRPr/>
            </a:lvl1pPr>
            <a:lvl2pPr marL="914400" lvl="1" indent="-228600" algn="l">
              <a:lnSpc>
                <a:spcPct val="90000"/>
              </a:lnSpc>
              <a:spcBef>
                <a:spcPts val="1701"/>
              </a:spcBef>
              <a:spcAft>
                <a:spcPts val="0"/>
              </a:spcAft>
              <a:buClr>
                <a:schemeClr val="accent3"/>
              </a:buClr>
              <a:buSzPts val="1800"/>
              <a:buNone/>
              <a:defRPr/>
            </a:lvl2pPr>
            <a:lvl3pPr marL="1371600" lvl="2" indent="-228600" algn="l">
              <a:lnSpc>
                <a:spcPct val="100000"/>
              </a:lnSpc>
              <a:spcBef>
                <a:spcPts val="567"/>
              </a:spcBef>
              <a:spcAft>
                <a:spcPts val="0"/>
              </a:spcAft>
              <a:buSzPts val="1800"/>
              <a:buNone/>
              <a:defRPr/>
            </a:lvl3pPr>
            <a:lvl4pPr marL="1828800" lvl="3" indent="-342900" algn="l">
              <a:lnSpc>
                <a:spcPct val="100000"/>
              </a:lnSpc>
              <a:spcBef>
                <a:spcPts val="2835"/>
              </a:spcBef>
              <a:spcAft>
                <a:spcPts val="0"/>
              </a:spcAft>
              <a:buSzPts val="1800"/>
              <a:buChar char="•"/>
              <a:defRPr/>
            </a:lvl4pPr>
            <a:lvl5pPr marL="2286000" lvl="4" indent="-342900" algn="l">
              <a:lnSpc>
                <a:spcPct val="100000"/>
              </a:lnSpc>
              <a:spcBef>
                <a:spcPts val="850"/>
              </a:spcBef>
              <a:spcAft>
                <a:spcPts val="0"/>
              </a:spcAft>
              <a:buSzPts val="1800"/>
              <a:buChar char="•"/>
              <a:defRPr/>
            </a:lvl5pPr>
            <a:lvl6pPr marL="2743200" lvl="5" indent="-342900" algn="l">
              <a:lnSpc>
                <a:spcPct val="90000"/>
              </a:lnSpc>
              <a:spcBef>
                <a:spcPts val="85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16"/>
          <p:cNvSpPr txBox="1">
            <a:spLocks noGrp="1"/>
          </p:cNvSpPr>
          <p:nvPr>
            <p:ph type="title"/>
          </p:nvPr>
        </p:nvSpPr>
        <p:spPr>
          <a:xfrm>
            <a:off x="720726" y="722313"/>
            <a:ext cx="5518800" cy="57467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6"/>
          <p:cNvSpPr>
            <a:spLocks noGrp="1"/>
          </p:cNvSpPr>
          <p:nvPr>
            <p:ph type="pic" idx="2"/>
          </p:nvPr>
        </p:nvSpPr>
        <p:spPr>
          <a:xfrm>
            <a:off x="6900000" y="0"/>
            <a:ext cx="5292000" cy="6858000"/>
          </a:xfrm>
          <a:prstGeom prst="rect">
            <a:avLst/>
          </a:prstGeom>
          <a:solidFill>
            <a:srgbClr val="D8D8D8"/>
          </a:solidFill>
          <a:ln>
            <a:noFill/>
          </a:ln>
        </p:spPr>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and Large Image">
  <p:cSld name="Content and Large Image">
    <p:spTree>
      <p:nvGrpSpPr>
        <p:cNvPr id="1" name="Shape 64"/>
        <p:cNvGrpSpPr/>
        <p:nvPr/>
      </p:nvGrpSpPr>
      <p:grpSpPr>
        <a:xfrm>
          <a:off x="0" y="0"/>
          <a:ext cx="0" cy="0"/>
          <a:chOff x="0" y="0"/>
          <a:chExt cx="0" cy="0"/>
        </a:xfrm>
      </p:grpSpPr>
      <p:sp>
        <p:nvSpPr>
          <p:cNvPr id="65" name="Google Shape;65;p17"/>
          <p:cNvSpPr txBox="1">
            <a:spLocks noGrp="1"/>
          </p:cNvSpPr>
          <p:nvPr>
            <p:ph type="dt" idx="10"/>
          </p:nvPr>
        </p:nvSpPr>
        <p:spPr>
          <a:xfrm>
            <a:off x="8081962" y="6492875"/>
            <a:ext cx="2743200" cy="189721"/>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7"/>
          <p:cNvSpPr txBox="1">
            <a:spLocks noGrp="1"/>
          </p:cNvSpPr>
          <p:nvPr>
            <p:ph type="ftr" idx="11"/>
          </p:nvPr>
        </p:nvSpPr>
        <p:spPr>
          <a:xfrm>
            <a:off x="1766400" y="6492875"/>
            <a:ext cx="4114800" cy="18972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7"/>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lvl="0" indent="0" algn="r">
              <a:lnSpc>
                <a:spcPct val="90000"/>
              </a:lnSpc>
              <a:spcBef>
                <a:spcPts val="0"/>
              </a:spcBef>
              <a:buNone/>
              <a:defRPr/>
            </a:lvl1pPr>
            <a:lvl2pPr marL="0" lvl="1" indent="0" algn="r">
              <a:lnSpc>
                <a:spcPct val="90000"/>
              </a:lnSpc>
              <a:spcBef>
                <a:spcPts val="0"/>
              </a:spcBef>
              <a:buNone/>
              <a:defRPr/>
            </a:lvl2pPr>
            <a:lvl3pPr marL="0" lvl="2" indent="0" algn="r">
              <a:lnSpc>
                <a:spcPct val="90000"/>
              </a:lnSpc>
              <a:spcBef>
                <a:spcPts val="0"/>
              </a:spcBef>
              <a:buNone/>
              <a:defRPr/>
            </a:lvl3pPr>
            <a:lvl4pPr marL="0" lvl="3" indent="0" algn="r">
              <a:lnSpc>
                <a:spcPct val="90000"/>
              </a:lnSpc>
              <a:spcBef>
                <a:spcPts val="0"/>
              </a:spcBef>
              <a:buNone/>
              <a:defRPr/>
            </a:lvl4pPr>
            <a:lvl5pPr marL="0" lvl="4" indent="0" algn="r">
              <a:lnSpc>
                <a:spcPct val="90000"/>
              </a:lnSpc>
              <a:spcBef>
                <a:spcPts val="0"/>
              </a:spcBef>
              <a:buNone/>
              <a:defRPr/>
            </a:lvl5pPr>
            <a:lvl6pPr marL="0" lvl="5" indent="0" algn="r">
              <a:lnSpc>
                <a:spcPct val="90000"/>
              </a:lnSpc>
              <a:spcBef>
                <a:spcPts val="0"/>
              </a:spcBef>
              <a:buNone/>
              <a:defRPr/>
            </a:lvl6pPr>
            <a:lvl7pPr marL="0" lvl="6" indent="0" algn="r">
              <a:lnSpc>
                <a:spcPct val="90000"/>
              </a:lnSpc>
              <a:spcBef>
                <a:spcPts val="0"/>
              </a:spcBef>
              <a:buNone/>
              <a:defRPr/>
            </a:lvl7pPr>
            <a:lvl8pPr marL="0" lvl="7" indent="0" algn="r">
              <a:lnSpc>
                <a:spcPct val="90000"/>
              </a:lnSpc>
              <a:spcBef>
                <a:spcPts val="0"/>
              </a:spcBef>
              <a:buNone/>
              <a:defRPr/>
            </a:lvl8pPr>
            <a:lvl9pPr marL="0" lvl="8" indent="0" algn="r">
              <a:lnSpc>
                <a:spcPct val="90000"/>
              </a:lnSpc>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68" name="Google Shape;68;p17"/>
          <p:cNvSpPr txBox="1">
            <a:spLocks noGrp="1"/>
          </p:cNvSpPr>
          <p:nvPr>
            <p:ph type="body" idx="1"/>
          </p:nvPr>
        </p:nvSpPr>
        <p:spPr>
          <a:xfrm>
            <a:off x="720726" y="1296988"/>
            <a:ext cx="3913200" cy="461645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800"/>
              <a:buNone/>
              <a:defRPr/>
            </a:lvl1pPr>
            <a:lvl2pPr marL="914400" lvl="1" indent="-228600" algn="l">
              <a:lnSpc>
                <a:spcPct val="90000"/>
              </a:lnSpc>
              <a:spcBef>
                <a:spcPts val="1701"/>
              </a:spcBef>
              <a:spcAft>
                <a:spcPts val="0"/>
              </a:spcAft>
              <a:buClr>
                <a:schemeClr val="accent3"/>
              </a:buClr>
              <a:buSzPts val="1800"/>
              <a:buNone/>
              <a:defRPr/>
            </a:lvl2pPr>
            <a:lvl3pPr marL="1371600" lvl="2" indent="-228600" algn="l">
              <a:lnSpc>
                <a:spcPct val="100000"/>
              </a:lnSpc>
              <a:spcBef>
                <a:spcPts val="567"/>
              </a:spcBef>
              <a:spcAft>
                <a:spcPts val="0"/>
              </a:spcAft>
              <a:buSzPts val="1800"/>
              <a:buNone/>
              <a:defRPr/>
            </a:lvl3pPr>
            <a:lvl4pPr marL="1828800" lvl="3" indent="-342900" algn="l">
              <a:lnSpc>
                <a:spcPct val="100000"/>
              </a:lnSpc>
              <a:spcBef>
                <a:spcPts val="2835"/>
              </a:spcBef>
              <a:spcAft>
                <a:spcPts val="0"/>
              </a:spcAft>
              <a:buSzPts val="1800"/>
              <a:buChar char="•"/>
              <a:defRPr/>
            </a:lvl4pPr>
            <a:lvl5pPr marL="2286000" lvl="4" indent="-342900" algn="l">
              <a:lnSpc>
                <a:spcPct val="100000"/>
              </a:lnSpc>
              <a:spcBef>
                <a:spcPts val="850"/>
              </a:spcBef>
              <a:spcAft>
                <a:spcPts val="0"/>
              </a:spcAft>
              <a:buSzPts val="1800"/>
              <a:buChar char="•"/>
              <a:defRPr/>
            </a:lvl5pPr>
            <a:lvl6pPr marL="2743200" lvl="5" indent="-342900" algn="l">
              <a:lnSpc>
                <a:spcPct val="90000"/>
              </a:lnSpc>
              <a:spcBef>
                <a:spcPts val="85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17"/>
          <p:cNvSpPr txBox="1">
            <a:spLocks noGrp="1"/>
          </p:cNvSpPr>
          <p:nvPr>
            <p:ph type="title"/>
          </p:nvPr>
        </p:nvSpPr>
        <p:spPr>
          <a:xfrm>
            <a:off x="720726" y="722313"/>
            <a:ext cx="3913200" cy="57467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7"/>
          <p:cNvSpPr>
            <a:spLocks noGrp="1"/>
          </p:cNvSpPr>
          <p:nvPr>
            <p:ph type="pic" idx="2"/>
          </p:nvPr>
        </p:nvSpPr>
        <p:spPr>
          <a:xfrm>
            <a:off x="5334000" y="0"/>
            <a:ext cx="6858000" cy="6858000"/>
          </a:xfrm>
          <a:prstGeom prst="rect">
            <a:avLst/>
          </a:prstGeom>
          <a:solidFill>
            <a:srgbClr val="D8D8D8"/>
          </a:solidFill>
          <a:ln>
            <a:noFill/>
          </a:ln>
        </p:spPr>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
          <p:cNvSpPr txBox="1">
            <a:spLocks noGrp="1"/>
          </p:cNvSpPr>
          <p:nvPr>
            <p:ph type="title"/>
          </p:nvPr>
        </p:nvSpPr>
        <p:spPr>
          <a:xfrm>
            <a:off x="720726" y="722313"/>
            <a:ext cx="10750550" cy="574675"/>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accent1"/>
              </a:buClr>
              <a:buSzPts val="3600"/>
              <a:buFont typeface="Arial"/>
              <a:buNone/>
              <a:defRPr sz="3600" b="1" i="0" u="none" strike="noStrike" cap="non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8"/>
          <p:cNvSpPr txBox="1">
            <a:spLocks noGrp="1"/>
          </p:cNvSpPr>
          <p:nvPr>
            <p:ph type="body" idx="1"/>
          </p:nvPr>
        </p:nvSpPr>
        <p:spPr>
          <a:xfrm>
            <a:off x="720725" y="1296988"/>
            <a:ext cx="10750549" cy="4616449"/>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1pPr>
            <a:lvl2pPr marL="914400" marR="0" lvl="1" indent="-228600" algn="l" rtl="0">
              <a:lnSpc>
                <a:spcPct val="90000"/>
              </a:lnSpc>
              <a:spcBef>
                <a:spcPts val="1701"/>
              </a:spcBef>
              <a:spcAft>
                <a:spcPts val="0"/>
              </a:spcAft>
              <a:buClr>
                <a:schemeClr val="accent3"/>
              </a:buClr>
              <a:buSzPts val="2000"/>
              <a:buFont typeface="Arial"/>
              <a:buNone/>
              <a:defRPr sz="2000" b="1" i="0" u="none" strike="noStrike" cap="none">
                <a:solidFill>
                  <a:schemeClr val="accent3"/>
                </a:solidFill>
                <a:latin typeface="Arial"/>
                <a:ea typeface="Arial"/>
                <a:cs typeface="Arial"/>
                <a:sym typeface="Arial"/>
              </a:defRPr>
            </a:lvl2pPr>
            <a:lvl3pPr marL="1371600" marR="0" lvl="2" indent="-228600" algn="l" rtl="0">
              <a:lnSpc>
                <a:spcPct val="100000"/>
              </a:lnSpc>
              <a:spcBef>
                <a:spcPts val="567"/>
              </a:spcBef>
              <a:spcAft>
                <a:spcPts val="0"/>
              </a:spcAft>
              <a:buClr>
                <a:schemeClr val="accent1"/>
              </a:buClr>
              <a:buSzPts val="1800"/>
              <a:buFont typeface="Arial"/>
              <a:buNone/>
              <a:defRPr sz="1800" b="1" i="0" u="none" strike="noStrike" cap="none">
                <a:solidFill>
                  <a:schemeClr val="dk2"/>
                </a:solidFill>
                <a:latin typeface="Arial"/>
                <a:ea typeface="Arial"/>
                <a:cs typeface="Arial"/>
                <a:sym typeface="Arial"/>
              </a:defRPr>
            </a:lvl3pPr>
            <a:lvl4pPr marL="1828800" marR="0" lvl="3" indent="-330200" algn="l" rtl="0">
              <a:lnSpc>
                <a:spcPct val="100000"/>
              </a:lnSpc>
              <a:spcBef>
                <a:spcPts val="2835"/>
              </a:spcBef>
              <a:spcAft>
                <a:spcPts val="0"/>
              </a:spcAft>
              <a:buClr>
                <a:schemeClr val="accent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lnSpc>
                <a:spcPct val="100000"/>
              </a:lnSpc>
              <a:spcBef>
                <a:spcPts val="850"/>
              </a:spcBef>
              <a:spcAft>
                <a:spcPts val="0"/>
              </a:spcAft>
              <a:buClr>
                <a:schemeClr val="accent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42900" algn="l" rtl="0">
              <a:lnSpc>
                <a:spcPct val="9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8"/>
          <p:cNvSpPr txBox="1">
            <a:spLocks noGrp="1"/>
          </p:cNvSpPr>
          <p:nvPr>
            <p:ph type="dt" idx="10"/>
          </p:nvPr>
        </p:nvSpPr>
        <p:spPr>
          <a:xfrm>
            <a:off x="8081962" y="6492875"/>
            <a:ext cx="2743200" cy="189721"/>
          </a:xfrm>
          <a:prstGeom prst="rect">
            <a:avLst/>
          </a:prstGeom>
          <a:noFill/>
          <a:ln>
            <a:noFill/>
          </a:ln>
        </p:spPr>
        <p:txBody>
          <a:bodyPr spcFirstLastPara="1" wrap="square" lIns="0" tIns="0" rIns="0" bIns="0" anchor="t" anchorCtr="0">
            <a:noAutofit/>
          </a:bodyPr>
          <a:lstStyle>
            <a:lvl1pPr marR="0" lvl="0" algn="r" rtl="0">
              <a:lnSpc>
                <a:spcPct val="90000"/>
              </a:lnSpc>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8"/>
          <p:cNvSpPr txBox="1">
            <a:spLocks noGrp="1"/>
          </p:cNvSpPr>
          <p:nvPr>
            <p:ph type="ftr" idx="11"/>
          </p:nvPr>
        </p:nvSpPr>
        <p:spPr>
          <a:xfrm>
            <a:off x="1766400" y="6492875"/>
            <a:ext cx="4114800" cy="189721"/>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8"/>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marR="0" lvl="0" indent="0" algn="r" rtl="0">
              <a:lnSpc>
                <a:spcPct val="90000"/>
              </a:lnSpc>
              <a:spcBef>
                <a:spcPts val="0"/>
              </a:spcBef>
              <a:buNone/>
              <a:defRPr sz="1000" b="0" i="0" u="none" strike="noStrike" cap="none">
                <a:solidFill>
                  <a:schemeClr val="accent1"/>
                </a:solidFill>
                <a:latin typeface="Arial"/>
                <a:ea typeface="Arial"/>
                <a:cs typeface="Arial"/>
                <a:sym typeface="Arial"/>
              </a:defRPr>
            </a:lvl1pPr>
            <a:lvl2pPr marL="0" marR="0" lvl="1" indent="0" algn="r" rtl="0">
              <a:lnSpc>
                <a:spcPct val="90000"/>
              </a:lnSpc>
              <a:spcBef>
                <a:spcPts val="0"/>
              </a:spcBef>
              <a:buNone/>
              <a:defRPr sz="1000" b="0" i="0" u="none" strike="noStrike" cap="none">
                <a:solidFill>
                  <a:schemeClr val="accent1"/>
                </a:solidFill>
                <a:latin typeface="Arial"/>
                <a:ea typeface="Arial"/>
                <a:cs typeface="Arial"/>
                <a:sym typeface="Arial"/>
              </a:defRPr>
            </a:lvl2pPr>
            <a:lvl3pPr marL="0" marR="0" lvl="2" indent="0" algn="r" rtl="0">
              <a:lnSpc>
                <a:spcPct val="90000"/>
              </a:lnSpc>
              <a:spcBef>
                <a:spcPts val="0"/>
              </a:spcBef>
              <a:buNone/>
              <a:defRPr sz="1000" b="0" i="0" u="none" strike="noStrike" cap="none">
                <a:solidFill>
                  <a:schemeClr val="accent1"/>
                </a:solidFill>
                <a:latin typeface="Arial"/>
                <a:ea typeface="Arial"/>
                <a:cs typeface="Arial"/>
                <a:sym typeface="Arial"/>
              </a:defRPr>
            </a:lvl3pPr>
            <a:lvl4pPr marL="0" marR="0" lvl="3" indent="0" algn="r" rtl="0">
              <a:lnSpc>
                <a:spcPct val="90000"/>
              </a:lnSpc>
              <a:spcBef>
                <a:spcPts val="0"/>
              </a:spcBef>
              <a:buNone/>
              <a:defRPr sz="1000" b="0" i="0" u="none" strike="noStrike" cap="none">
                <a:solidFill>
                  <a:schemeClr val="accent1"/>
                </a:solidFill>
                <a:latin typeface="Arial"/>
                <a:ea typeface="Arial"/>
                <a:cs typeface="Arial"/>
                <a:sym typeface="Arial"/>
              </a:defRPr>
            </a:lvl4pPr>
            <a:lvl5pPr marL="0" marR="0" lvl="4" indent="0" algn="r" rtl="0">
              <a:lnSpc>
                <a:spcPct val="90000"/>
              </a:lnSpc>
              <a:spcBef>
                <a:spcPts val="0"/>
              </a:spcBef>
              <a:buNone/>
              <a:defRPr sz="1000" b="0" i="0" u="none" strike="noStrike" cap="none">
                <a:solidFill>
                  <a:schemeClr val="accent1"/>
                </a:solidFill>
                <a:latin typeface="Arial"/>
                <a:ea typeface="Arial"/>
                <a:cs typeface="Arial"/>
                <a:sym typeface="Arial"/>
              </a:defRPr>
            </a:lvl5pPr>
            <a:lvl6pPr marL="0" marR="0" lvl="5" indent="0" algn="r" rtl="0">
              <a:lnSpc>
                <a:spcPct val="90000"/>
              </a:lnSpc>
              <a:spcBef>
                <a:spcPts val="0"/>
              </a:spcBef>
              <a:buNone/>
              <a:defRPr sz="1000" b="0" i="0" u="none" strike="noStrike" cap="none">
                <a:solidFill>
                  <a:schemeClr val="accent1"/>
                </a:solidFill>
                <a:latin typeface="Arial"/>
                <a:ea typeface="Arial"/>
                <a:cs typeface="Arial"/>
                <a:sym typeface="Arial"/>
              </a:defRPr>
            </a:lvl6pPr>
            <a:lvl7pPr marL="0" marR="0" lvl="6" indent="0" algn="r" rtl="0">
              <a:lnSpc>
                <a:spcPct val="90000"/>
              </a:lnSpc>
              <a:spcBef>
                <a:spcPts val="0"/>
              </a:spcBef>
              <a:buNone/>
              <a:defRPr sz="1000" b="0" i="0" u="none" strike="noStrike" cap="none">
                <a:solidFill>
                  <a:schemeClr val="accent1"/>
                </a:solidFill>
                <a:latin typeface="Arial"/>
                <a:ea typeface="Arial"/>
                <a:cs typeface="Arial"/>
                <a:sym typeface="Arial"/>
              </a:defRPr>
            </a:lvl7pPr>
            <a:lvl8pPr marL="0" marR="0" lvl="7" indent="0" algn="r" rtl="0">
              <a:lnSpc>
                <a:spcPct val="90000"/>
              </a:lnSpc>
              <a:spcBef>
                <a:spcPts val="0"/>
              </a:spcBef>
              <a:buNone/>
              <a:defRPr sz="1000" b="0" i="0" u="none" strike="noStrike" cap="none">
                <a:solidFill>
                  <a:schemeClr val="accent1"/>
                </a:solidFill>
                <a:latin typeface="Arial"/>
                <a:ea typeface="Arial"/>
                <a:cs typeface="Arial"/>
                <a:sym typeface="Arial"/>
              </a:defRPr>
            </a:lvl8pPr>
            <a:lvl9pPr marL="0" marR="0" lvl="8" indent="0" algn="r" rtl="0">
              <a:lnSpc>
                <a:spcPct val="90000"/>
              </a:lnSpc>
              <a:spcBef>
                <a:spcPts val="0"/>
              </a:spcBef>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15" name="Google Shape;15;p8"/>
          <p:cNvCxnSpPr/>
          <p:nvPr/>
        </p:nvCxnSpPr>
        <p:spPr>
          <a:xfrm>
            <a:off x="1766400" y="6361716"/>
            <a:ext cx="10425600" cy="0"/>
          </a:xfrm>
          <a:prstGeom prst="straightConnector1">
            <a:avLst/>
          </a:prstGeom>
          <a:noFill/>
          <a:ln w="9525" cap="flat" cmpd="sng">
            <a:solidFill>
              <a:schemeClr val="accent4"/>
            </a:solidFill>
            <a:prstDash val="solid"/>
            <a:miter lim="800000"/>
            <a:headEnd type="none" w="sm" len="sm"/>
            <a:tailEnd type="none" w="sm" len="sm"/>
          </a:ln>
        </p:spPr>
      </p:cxnSp>
      <p:pic>
        <p:nvPicPr>
          <p:cNvPr id="16" name="Google Shape;16;p8"/>
          <p:cNvPicPr preferRelativeResize="0"/>
          <p:nvPr/>
        </p:nvPicPr>
        <p:blipFill rotWithShape="1">
          <a:blip r:embed="rId20">
            <a:alphaModFix/>
          </a:blip>
          <a:srcRect/>
          <a:stretch/>
        </p:blipFill>
        <p:spPr>
          <a:xfrm>
            <a:off x="720725" y="6195599"/>
            <a:ext cx="899162" cy="33223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ransition>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54">
          <p15:clr>
            <a:srgbClr val="F26B43"/>
          </p15:clr>
        </p15:guide>
        <p15:guide id="4" pos="6819">
          <p15:clr>
            <a:srgbClr val="F26B43"/>
          </p15:clr>
        </p15:guide>
        <p15:guide id="5" orient="horz" pos="455">
          <p15:clr>
            <a:srgbClr val="F26B43"/>
          </p15:clr>
        </p15:guide>
        <p15:guide id="6" orient="horz" pos="3725">
          <p15:clr>
            <a:srgbClr val="F26B43"/>
          </p15:clr>
        </p15:guide>
        <p15:guide id="7" orient="horz" pos="817">
          <p15:clr>
            <a:srgbClr val="F26B43"/>
          </p15:clr>
        </p15:guide>
        <p15:guide id="8" orient="horz" pos="1293">
          <p15:clr>
            <a:srgbClr val="F26B43"/>
          </p15:clr>
        </p15:guide>
        <p15:guide id="9" pos="7225">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goosocean.org/index.php?option=com_oe&amp;task=viewDocumentRecord&amp;docID=32190"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goosocean.org/index.php?option=com_oe&amp;task=viewDocumentRecord&amp;docID=32190"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
          <p:cNvSpPr txBox="1">
            <a:spLocks noGrp="1"/>
          </p:cNvSpPr>
          <p:nvPr>
            <p:ph type="ctrTitle"/>
          </p:nvPr>
        </p:nvSpPr>
        <p:spPr>
          <a:xfrm>
            <a:off x="1367999" y="2790000"/>
            <a:ext cx="6877011" cy="1476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5000"/>
              <a:buFont typeface="Arial"/>
              <a:buNone/>
            </a:pPr>
            <a:r>
              <a:rPr lang="en-GB"/>
              <a:t>GOOS NFP </a:t>
            </a:r>
            <a:br>
              <a:rPr lang="en-GB"/>
            </a:br>
            <a:r>
              <a:rPr lang="en-GB"/>
              <a:t>Updated ToRs</a:t>
            </a:r>
            <a:endParaRPr/>
          </a:p>
        </p:txBody>
      </p:sp>
      <p:sp>
        <p:nvSpPr>
          <p:cNvPr id="142" name="Google Shape;142;p1"/>
          <p:cNvSpPr txBox="1">
            <a:spLocks noGrp="1"/>
          </p:cNvSpPr>
          <p:nvPr>
            <p:ph type="subTitle" idx="1"/>
          </p:nvPr>
        </p:nvSpPr>
        <p:spPr>
          <a:xfrm>
            <a:off x="1367999" y="4597200"/>
            <a:ext cx="6877012" cy="928268"/>
          </a:xfrm>
          <a:prstGeom prst="rect">
            <a:avLst/>
          </a:prstGeom>
          <a:noFill/>
          <a:ln>
            <a:noFill/>
          </a:ln>
        </p:spPr>
        <p:txBody>
          <a:bodyPr spcFirstLastPara="1" wrap="square" lIns="0" tIns="0" rIns="0" bIns="0" anchor="t" anchorCtr="0">
            <a:noAutofit/>
          </a:bodyPr>
          <a:lstStyle/>
          <a:p>
            <a:pPr marL="0" lvl="0" indent="0" algn="l" rtl="0">
              <a:lnSpc>
                <a:spcPct val="105000"/>
              </a:lnSpc>
              <a:spcBef>
                <a:spcPts val="0"/>
              </a:spcBef>
              <a:spcAft>
                <a:spcPts val="0"/>
              </a:spcAft>
              <a:buClr>
                <a:schemeClr val="lt1"/>
              </a:buClr>
              <a:buSzPts val="1800"/>
              <a:buNone/>
            </a:pPr>
            <a:r>
              <a:rPr lang="en-GB" dirty="0"/>
              <a:t>Ramasamy Venkatesan (Venkat)</a:t>
            </a:r>
            <a:endParaRPr dirty="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
          <p:cNvSpPr txBox="1">
            <a:spLocks noGrp="1"/>
          </p:cNvSpPr>
          <p:nvPr>
            <p:ph type="title"/>
          </p:nvPr>
        </p:nvSpPr>
        <p:spPr>
          <a:xfrm>
            <a:off x="720726" y="722313"/>
            <a:ext cx="10750500" cy="5748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accent1"/>
              </a:buClr>
              <a:buSzPts val="1800"/>
              <a:buFont typeface="Arial"/>
              <a:buNone/>
            </a:pPr>
            <a:r>
              <a:rPr lang="en-GB"/>
              <a:t>ToR Update Process</a:t>
            </a:r>
            <a:endParaRPr/>
          </a:p>
        </p:txBody>
      </p:sp>
      <p:grpSp>
        <p:nvGrpSpPr>
          <p:cNvPr id="148" name="Google Shape;148;p2"/>
          <p:cNvGrpSpPr/>
          <p:nvPr/>
        </p:nvGrpSpPr>
        <p:grpSpPr>
          <a:xfrm>
            <a:off x="693150" y="2369349"/>
            <a:ext cx="10805387" cy="2911577"/>
            <a:chOff x="693150" y="2597949"/>
            <a:chExt cx="10805387" cy="2911577"/>
          </a:xfrm>
        </p:grpSpPr>
        <p:sp>
          <p:nvSpPr>
            <p:cNvPr id="149" name="Google Shape;149;p2"/>
            <p:cNvSpPr/>
            <p:nvPr/>
          </p:nvSpPr>
          <p:spPr>
            <a:xfrm>
              <a:off x="2217227" y="3002314"/>
              <a:ext cx="471300" cy="49200"/>
            </a:xfrm>
            <a:prstGeom prst="roundRect">
              <a:avLst>
                <a:gd name="adj" fmla="val 50000"/>
              </a:avLst>
            </a:pr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50" name="Google Shape;150;p2"/>
            <p:cNvGrpSpPr/>
            <p:nvPr/>
          </p:nvGrpSpPr>
          <p:grpSpPr>
            <a:xfrm>
              <a:off x="693150" y="2597949"/>
              <a:ext cx="1747160" cy="2530570"/>
              <a:chOff x="519875" y="1948510"/>
              <a:chExt cx="1310403" cy="1897975"/>
            </a:xfrm>
          </p:grpSpPr>
          <p:sp>
            <p:nvSpPr>
              <p:cNvPr id="151" name="Google Shape;151;p2"/>
              <p:cNvSpPr/>
              <p:nvPr/>
            </p:nvSpPr>
            <p:spPr>
              <a:xfrm>
                <a:off x="877947" y="1948510"/>
                <a:ext cx="594300" cy="594300"/>
              </a:xfrm>
              <a:prstGeom prst="ellipse">
                <a:avLst/>
              </a:prstGeom>
              <a:noFill/>
              <a:ln w="381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2" name="Google Shape;152;p2"/>
              <p:cNvSpPr txBox="1"/>
              <p:nvPr/>
            </p:nvSpPr>
            <p:spPr>
              <a:xfrm>
                <a:off x="956697" y="2109685"/>
                <a:ext cx="436800" cy="321000"/>
              </a:xfrm>
              <a:prstGeom prst="rect">
                <a:avLst/>
              </a:prstGeom>
              <a:noFill/>
              <a:ln>
                <a:noFill/>
              </a:ln>
            </p:spPr>
            <p:txBody>
              <a:bodyPr spcFirstLastPara="1" wrap="square" lIns="121900" tIns="121900" rIns="121900" bIns="121900" anchor="t" anchorCtr="0">
                <a:noAutofit/>
              </a:bodyPr>
              <a:lstStyle/>
              <a:p>
                <a:pPr marL="0" marR="0" lvl="0" indent="0" algn="ctr" rtl="0">
                  <a:lnSpc>
                    <a:spcPct val="115000"/>
                  </a:lnSpc>
                  <a:spcBef>
                    <a:spcPts val="0"/>
                  </a:spcBef>
                  <a:spcAft>
                    <a:spcPts val="2100"/>
                  </a:spcAft>
                  <a:buClr>
                    <a:schemeClr val="accent1"/>
                  </a:buClr>
                  <a:buSzPts val="1100"/>
                  <a:buFont typeface="Roboto"/>
                  <a:buNone/>
                </a:pPr>
                <a:r>
                  <a:rPr lang="en-GB" sz="1100" b="1" i="0" u="none" strike="noStrike" cap="none">
                    <a:solidFill>
                      <a:schemeClr val="accent1"/>
                    </a:solidFill>
                    <a:latin typeface="Roboto"/>
                    <a:ea typeface="Roboto"/>
                    <a:cs typeface="Roboto"/>
                    <a:sym typeface="Roboto"/>
                  </a:rPr>
                  <a:t>2017</a:t>
                </a:r>
                <a:endParaRPr sz="1100" b="1" i="0" u="none" strike="noStrike" cap="none">
                  <a:solidFill>
                    <a:schemeClr val="accent1"/>
                  </a:solidFill>
                  <a:latin typeface="Roboto"/>
                  <a:ea typeface="Roboto"/>
                  <a:cs typeface="Roboto"/>
                  <a:sym typeface="Roboto"/>
                </a:endParaRPr>
              </a:p>
            </p:txBody>
          </p:sp>
          <p:sp>
            <p:nvSpPr>
              <p:cNvPr id="153" name="Google Shape;153;p2"/>
              <p:cNvSpPr txBox="1"/>
              <p:nvPr/>
            </p:nvSpPr>
            <p:spPr>
              <a:xfrm>
                <a:off x="519878" y="2652285"/>
                <a:ext cx="1310400" cy="446400"/>
              </a:xfrm>
              <a:prstGeom prst="rect">
                <a:avLst/>
              </a:prstGeom>
              <a:noFill/>
              <a:ln>
                <a:noFill/>
              </a:ln>
            </p:spPr>
            <p:txBody>
              <a:bodyPr spcFirstLastPara="1" wrap="square" lIns="121900" tIns="121900" rIns="121900" bIns="121900" anchor="b" anchorCtr="0">
                <a:noAutofit/>
              </a:bodyPr>
              <a:lstStyle/>
              <a:p>
                <a:pPr marL="0" marR="0" lvl="0" indent="0" algn="ctr" rtl="0">
                  <a:lnSpc>
                    <a:spcPct val="115000"/>
                  </a:lnSpc>
                  <a:spcBef>
                    <a:spcPts val="0"/>
                  </a:spcBef>
                  <a:spcAft>
                    <a:spcPts val="0"/>
                  </a:spcAft>
                  <a:buClr>
                    <a:schemeClr val="accent1"/>
                  </a:buClr>
                  <a:buSzPts val="1300"/>
                  <a:buFont typeface="Roboto"/>
                  <a:buNone/>
                </a:pPr>
                <a:r>
                  <a:rPr lang="en-GB" sz="1300" b="1" i="0" u="none" strike="noStrike" cap="none">
                    <a:solidFill>
                      <a:schemeClr val="accent1"/>
                    </a:solidFill>
                    <a:latin typeface="Roboto"/>
                    <a:ea typeface="Roboto"/>
                    <a:cs typeface="Roboto"/>
                    <a:sym typeface="Roboto"/>
                  </a:rPr>
                  <a:t>CL 2666</a:t>
                </a:r>
                <a:endParaRPr sz="1300" b="1" i="0" u="none" strike="noStrike" cap="none">
                  <a:solidFill>
                    <a:schemeClr val="accent1"/>
                  </a:solidFill>
                  <a:latin typeface="Roboto"/>
                  <a:ea typeface="Roboto"/>
                  <a:cs typeface="Roboto"/>
                  <a:sym typeface="Roboto"/>
                </a:endParaRPr>
              </a:p>
            </p:txBody>
          </p:sp>
          <p:sp>
            <p:nvSpPr>
              <p:cNvPr id="154" name="Google Shape;154;p2"/>
              <p:cNvSpPr txBox="1"/>
              <p:nvPr/>
            </p:nvSpPr>
            <p:spPr>
              <a:xfrm>
                <a:off x="519875" y="3109085"/>
                <a:ext cx="1310400" cy="737400"/>
              </a:xfrm>
              <a:prstGeom prst="rect">
                <a:avLst/>
              </a:prstGeom>
              <a:noFill/>
              <a:ln>
                <a:noFill/>
              </a:ln>
            </p:spPr>
            <p:txBody>
              <a:bodyPr spcFirstLastPara="1" wrap="square" lIns="121900" tIns="121900" rIns="121900" bIns="121900" anchor="t" anchorCtr="0">
                <a:noAutofit/>
              </a:bodyPr>
              <a:lstStyle/>
              <a:p>
                <a:pPr marL="0" marR="0" lvl="0" indent="0" algn="ctr" rtl="0">
                  <a:lnSpc>
                    <a:spcPct val="115000"/>
                  </a:lnSpc>
                  <a:spcBef>
                    <a:spcPts val="0"/>
                  </a:spcBef>
                  <a:spcAft>
                    <a:spcPts val="2100"/>
                  </a:spcAft>
                  <a:buClr>
                    <a:schemeClr val="accent1"/>
                  </a:buClr>
                  <a:buSzPts val="1100"/>
                  <a:buFont typeface="Roboto"/>
                  <a:buNone/>
                </a:pPr>
                <a:r>
                  <a:rPr lang="en-GB" sz="1100" b="0" i="0" u="none" strike="noStrike" cap="none">
                    <a:solidFill>
                      <a:schemeClr val="accent1"/>
                    </a:solidFill>
                    <a:latin typeface="Roboto"/>
                    <a:ea typeface="Roboto"/>
                    <a:cs typeface="Roboto"/>
                    <a:sym typeface="Roboto"/>
                  </a:rPr>
                  <a:t>Request for designation or update of NFP</a:t>
                </a:r>
                <a:endParaRPr sz="1100" b="0" i="0" u="none" strike="noStrike" cap="none">
                  <a:solidFill>
                    <a:schemeClr val="accent1"/>
                  </a:solidFill>
                  <a:latin typeface="Roboto"/>
                  <a:ea typeface="Roboto"/>
                  <a:cs typeface="Roboto"/>
                  <a:sym typeface="Roboto"/>
                </a:endParaRPr>
              </a:p>
            </p:txBody>
          </p:sp>
        </p:grpSp>
        <p:grpSp>
          <p:nvGrpSpPr>
            <p:cNvPr id="155" name="Google Shape;155;p2"/>
            <p:cNvGrpSpPr/>
            <p:nvPr/>
          </p:nvGrpSpPr>
          <p:grpSpPr>
            <a:xfrm>
              <a:off x="2364025" y="2597949"/>
              <a:ext cx="1941551" cy="2911577"/>
              <a:chOff x="1773063" y="1948510"/>
              <a:chExt cx="1456200" cy="2183737"/>
            </a:xfrm>
          </p:grpSpPr>
          <p:sp>
            <p:nvSpPr>
              <p:cNvPr id="156" name="Google Shape;156;p2"/>
              <p:cNvSpPr/>
              <p:nvPr/>
            </p:nvSpPr>
            <p:spPr>
              <a:xfrm>
                <a:off x="2206990" y="1948510"/>
                <a:ext cx="594300" cy="594300"/>
              </a:xfrm>
              <a:prstGeom prst="ellipse">
                <a:avLst/>
              </a:prstGeom>
              <a:noFill/>
              <a:ln w="381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accent1"/>
                  </a:solidFill>
                  <a:latin typeface="Arial"/>
                  <a:ea typeface="Arial"/>
                  <a:cs typeface="Arial"/>
                  <a:sym typeface="Arial"/>
                </a:endParaRPr>
              </a:p>
            </p:txBody>
          </p:sp>
          <p:sp>
            <p:nvSpPr>
              <p:cNvPr id="157" name="Google Shape;157;p2"/>
              <p:cNvSpPr txBox="1"/>
              <p:nvPr/>
            </p:nvSpPr>
            <p:spPr>
              <a:xfrm>
                <a:off x="1848940" y="2995194"/>
                <a:ext cx="1310400" cy="446400"/>
              </a:xfrm>
              <a:prstGeom prst="rect">
                <a:avLst/>
              </a:prstGeom>
              <a:noFill/>
              <a:ln>
                <a:noFill/>
              </a:ln>
            </p:spPr>
            <p:txBody>
              <a:bodyPr spcFirstLastPara="1" wrap="square" lIns="121900" tIns="121900" rIns="121900" bIns="121900" anchor="b" anchorCtr="0">
                <a:noAutofit/>
              </a:bodyPr>
              <a:lstStyle/>
              <a:p>
                <a:pPr marL="0" marR="0" lvl="0" indent="0" algn="ctr" rtl="0">
                  <a:lnSpc>
                    <a:spcPct val="115000"/>
                  </a:lnSpc>
                  <a:spcBef>
                    <a:spcPts val="0"/>
                  </a:spcBef>
                  <a:spcAft>
                    <a:spcPts val="0"/>
                  </a:spcAft>
                  <a:buClr>
                    <a:schemeClr val="accent1"/>
                  </a:buClr>
                  <a:buSzPts val="1300"/>
                  <a:buFont typeface="Roboto"/>
                  <a:buNone/>
                </a:pPr>
                <a:r>
                  <a:rPr lang="en-GB" sz="1300" b="1" i="0" u="none" strike="noStrike" cap="none">
                    <a:solidFill>
                      <a:schemeClr val="accent1"/>
                    </a:solidFill>
                    <a:latin typeface="Roboto"/>
                    <a:ea typeface="Roboto"/>
                    <a:cs typeface="Roboto"/>
                    <a:sym typeface="Roboto"/>
                  </a:rPr>
                  <a:t>2030 Global Ocean Observing System Strategy</a:t>
                </a:r>
                <a:endParaRPr sz="1300" b="1" i="0" u="none" strike="noStrike" cap="none">
                  <a:solidFill>
                    <a:schemeClr val="accent1"/>
                  </a:solidFill>
                  <a:latin typeface="Roboto"/>
                  <a:ea typeface="Roboto"/>
                  <a:cs typeface="Roboto"/>
                  <a:sym typeface="Roboto"/>
                </a:endParaRPr>
              </a:p>
            </p:txBody>
          </p:sp>
          <p:sp>
            <p:nvSpPr>
              <p:cNvPr id="158" name="Google Shape;158;p2"/>
              <p:cNvSpPr txBox="1"/>
              <p:nvPr/>
            </p:nvSpPr>
            <p:spPr>
              <a:xfrm>
                <a:off x="1773063" y="3394847"/>
                <a:ext cx="1456200" cy="737400"/>
              </a:xfrm>
              <a:prstGeom prst="rect">
                <a:avLst/>
              </a:prstGeom>
              <a:noFill/>
              <a:ln>
                <a:noFill/>
              </a:ln>
            </p:spPr>
            <p:txBody>
              <a:bodyPr spcFirstLastPara="1" wrap="square" lIns="121900" tIns="121900" rIns="121900" bIns="121900" anchor="t" anchorCtr="0">
                <a:noAutofit/>
              </a:bodyPr>
              <a:lstStyle/>
              <a:p>
                <a:pPr marL="0" marR="0" lvl="0" indent="0" algn="ctr" rtl="0">
                  <a:lnSpc>
                    <a:spcPct val="115000"/>
                  </a:lnSpc>
                  <a:spcBef>
                    <a:spcPts val="0"/>
                  </a:spcBef>
                  <a:spcAft>
                    <a:spcPts val="2100"/>
                  </a:spcAft>
                  <a:buClr>
                    <a:schemeClr val="accent1"/>
                  </a:buClr>
                  <a:buSzPts val="1100"/>
                  <a:buFont typeface="Roboto"/>
                  <a:buNone/>
                </a:pPr>
                <a:r>
                  <a:rPr lang="en-GB" sz="1100" b="0" i="0" u="none" strike="noStrike" cap="none">
                    <a:solidFill>
                      <a:schemeClr val="accent1"/>
                    </a:solidFill>
                    <a:latin typeface="Roboto"/>
                    <a:ea typeface="Roboto"/>
                    <a:cs typeface="Roboto"/>
                    <a:sym typeface="Roboto"/>
                  </a:rPr>
                  <a:t>Prompted GOOS SC to consider the role of NFPs</a:t>
                </a:r>
                <a:endParaRPr sz="1100" b="0" i="0" u="none" strike="noStrike" cap="none">
                  <a:solidFill>
                    <a:schemeClr val="accent1"/>
                  </a:solidFill>
                  <a:latin typeface="Roboto"/>
                  <a:ea typeface="Roboto"/>
                  <a:cs typeface="Roboto"/>
                  <a:sym typeface="Roboto"/>
                </a:endParaRPr>
              </a:p>
            </p:txBody>
          </p:sp>
          <p:sp>
            <p:nvSpPr>
              <p:cNvPr id="159" name="Google Shape;159;p2"/>
              <p:cNvSpPr txBox="1"/>
              <p:nvPr/>
            </p:nvSpPr>
            <p:spPr>
              <a:xfrm>
                <a:off x="2285740" y="2109685"/>
                <a:ext cx="436800" cy="321000"/>
              </a:xfrm>
              <a:prstGeom prst="rect">
                <a:avLst/>
              </a:prstGeom>
              <a:noFill/>
              <a:ln>
                <a:noFill/>
              </a:ln>
            </p:spPr>
            <p:txBody>
              <a:bodyPr spcFirstLastPara="1" wrap="square" lIns="121900" tIns="121900" rIns="121900" bIns="121900" anchor="t" anchorCtr="0">
                <a:noAutofit/>
              </a:bodyPr>
              <a:lstStyle/>
              <a:p>
                <a:pPr marL="0" marR="0" lvl="0" indent="0" algn="ctr" rtl="0">
                  <a:lnSpc>
                    <a:spcPct val="115000"/>
                  </a:lnSpc>
                  <a:spcBef>
                    <a:spcPts val="0"/>
                  </a:spcBef>
                  <a:spcAft>
                    <a:spcPts val="2100"/>
                  </a:spcAft>
                  <a:buClr>
                    <a:schemeClr val="accent1"/>
                  </a:buClr>
                  <a:buSzPts val="1100"/>
                  <a:buFont typeface="Roboto"/>
                  <a:buNone/>
                </a:pPr>
                <a:r>
                  <a:rPr lang="en-GB" sz="1100" b="1" i="0" u="none" strike="noStrike" cap="none">
                    <a:solidFill>
                      <a:schemeClr val="accent1"/>
                    </a:solidFill>
                    <a:latin typeface="Roboto"/>
                    <a:ea typeface="Roboto"/>
                    <a:cs typeface="Roboto"/>
                    <a:sym typeface="Roboto"/>
                  </a:rPr>
                  <a:t>2019</a:t>
                </a:r>
                <a:endParaRPr sz="1100" b="1" i="0" u="none" strike="noStrike" cap="none">
                  <a:solidFill>
                    <a:schemeClr val="accent1"/>
                  </a:solidFill>
                  <a:latin typeface="Roboto"/>
                  <a:ea typeface="Roboto"/>
                  <a:cs typeface="Roboto"/>
                  <a:sym typeface="Roboto"/>
                </a:endParaRPr>
              </a:p>
            </p:txBody>
          </p:sp>
        </p:grpSp>
        <p:grpSp>
          <p:nvGrpSpPr>
            <p:cNvPr id="160" name="Google Shape;160;p2"/>
            <p:cNvGrpSpPr/>
            <p:nvPr/>
          </p:nvGrpSpPr>
          <p:grpSpPr>
            <a:xfrm>
              <a:off x="4237273" y="2597949"/>
              <a:ext cx="1813157" cy="2530569"/>
              <a:chOff x="3178034" y="1948510"/>
              <a:chExt cx="1359902" cy="1897974"/>
            </a:xfrm>
          </p:grpSpPr>
          <p:sp>
            <p:nvSpPr>
              <p:cNvPr id="161" name="Google Shape;161;p2"/>
              <p:cNvSpPr/>
              <p:nvPr/>
            </p:nvSpPr>
            <p:spPr>
              <a:xfrm>
                <a:off x="3560827" y="1948510"/>
                <a:ext cx="594300" cy="594300"/>
              </a:xfrm>
              <a:prstGeom prst="ellipse">
                <a:avLst/>
              </a:prstGeom>
              <a:noFill/>
              <a:ln w="381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accent1"/>
                  </a:solidFill>
                  <a:latin typeface="Arial"/>
                  <a:ea typeface="Arial"/>
                  <a:cs typeface="Arial"/>
                  <a:sym typeface="Arial"/>
                </a:endParaRPr>
              </a:p>
            </p:txBody>
          </p:sp>
          <p:sp>
            <p:nvSpPr>
              <p:cNvPr id="162" name="Google Shape;162;p2"/>
              <p:cNvSpPr txBox="1"/>
              <p:nvPr/>
            </p:nvSpPr>
            <p:spPr>
              <a:xfrm>
                <a:off x="3178034" y="2652285"/>
                <a:ext cx="1359900" cy="446400"/>
              </a:xfrm>
              <a:prstGeom prst="rect">
                <a:avLst/>
              </a:prstGeom>
              <a:noFill/>
              <a:ln>
                <a:noFill/>
              </a:ln>
            </p:spPr>
            <p:txBody>
              <a:bodyPr spcFirstLastPara="1" wrap="square" lIns="121900" tIns="121900" rIns="121900" bIns="121900" anchor="b" anchorCtr="0">
                <a:noAutofit/>
              </a:bodyPr>
              <a:lstStyle/>
              <a:p>
                <a:pPr marL="0" marR="0" lvl="0" indent="0" algn="ctr" rtl="0">
                  <a:lnSpc>
                    <a:spcPct val="115000"/>
                  </a:lnSpc>
                  <a:spcBef>
                    <a:spcPts val="0"/>
                  </a:spcBef>
                  <a:spcAft>
                    <a:spcPts val="0"/>
                  </a:spcAft>
                  <a:buClr>
                    <a:schemeClr val="accent1"/>
                  </a:buClr>
                  <a:buSzPts val="1300"/>
                  <a:buFont typeface="Roboto"/>
                  <a:buNone/>
                </a:pPr>
                <a:r>
                  <a:rPr lang="en-GB" sz="1300" b="1" i="0" u="none" strike="noStrike" cap="none">
                    <a:solidFill>
                      <a:schemeClr val="accent1"/>
                    </a:solidFill>
                    <a:latin typeface="Roboto"/>
                    <a:ea typeface="Roboto"/>
                    <a:cs typeface="Roboto"/>
                    <a:sym typeface="Roboto"/>
                  </a:rPr>
                  <a:t>Task Team</a:t>
                </a:r>
                <a:endParaRPr sz="1300" b="1" i="0" u="none" strike="noStrike" cap="none">
                  <a:solidFill>
                    <a:schemeClr val="accent1"/>
                  </a:solidFill>
                  <a:latin typeface="Roboto"/>
                  <a:ea typeface="Roboto"/>
                  <a:cs typeface="Roboto"/>
                  <a:sym typeface="Roboto"/>
                </a:endParaRPr>
              </a:p>
            </p:txBody>
          </p:sp>
          <p:sp>
            <p:nvSpPr>
              <p:cNvPr id="163" name="Google Shape;163;p2"/>
              <p:cNvSpPr txBox="1"/>
              <p:nvPr/>
            </p:nvSpPr>
            <p:spPr>
              <a:xfrm>
                <a:off x="3178036" y="3109084"/>
                <a:ext cx="1359900" cy="737400"/>
              </a:xfrm>
              <a:prstGeom prst="rect">
                <a:avLst/>
              </a:prstGeom>
              <a:noFill/>
              <a:ln>
                <a:noFill/>
              </a:ln>
            </p:spPr>
            <p:txBody>
              <a:bodyPr spcFirstLastPara="1" wrap="square" lIns="121900" tIns="121900" rIns="121900" bIns="121900" anchor="t" anchorCtr="0">
                <a:noAutofit/>
              </a:bodyPr>
              <a:lstStyle/>
              <a:p>
                <a:pPr marL="0" marR="0" lvl="0" indent="0" algn="ctr" rtl="0">
                  <a:lnSpc>
                    <a:spcPct val="115000"/>
                  </a:lnSpc>
                  <a:spcBef>
                    <a:spcPts val="0"/>
                  </a:spcBef>
                  <a:spcAft>
                    <a:spcPts val="0"/>
                  </a:spcAft>
                  <a:buClr>
                    <a:schemeClr val="accent1"/>
                  </a:buClr>
                  <a:buSzPts val="1100"/>
                  <a:buFont typeface="Roboto"/>
                  <a:buNone/>
                </a:pPr>
                <a:r>
                  <a:rPr lang="en-GB" sz="1100" b="0" i="0" u="none" strike="noStrike" cap="none">
                    <a:solidFill>
                      <a:schemeClr val="accent1"/>
                    </a:solidFill>
                    <a:latin typeface="Roboto"/>
                    <a:ea typeface="Roboto"/>
                    <a:cs typeface="Roboto"/>
                    <a:sym typeface="Roboto"/>
                  </a:rPr>
                  <a:t>Task Team formed as a response to SC-9</a:t>
                </a:r>
                <a:endParaRPr sz="1100" b="0" i="0" u="none" strike="noStrike" cap="none">
                  <a:solidFill>
                    <a:schemeClr val="accent1"/>
                  </a:solidFill>
                  <a:latin typeface="Roboto"/>
                  <a:ea typeface="Roboto"/>
                  <a:cs typeface="Roboto"/>
                  <a:sym typeface="Roboto"/>
                </a:endParaRPr>
              </a:p>
              <a:p>
                <a:pPr marL="0" marR="0" lvl="0" indent="0" algn="ctr" rtl="0">
                  <a:lnSpc>
                    <a:spcPct val="115000"/>
                  </a:lnSpc>
                  <a:spcBef>
                    <a:spcPts val="0"/>
                  </a:spcBef>
                  <a:spcAft>
                    <a:spcPts val="0"/>
                  </a:spcAft>
                  <a:buClr>
                    <a:schemeClr val="dk1"/>
                  </a:buClr>
                  <a:buSzPts val="1100"/>
                  <a:buFont typeface="Arial"/>
                  <a:buNone/>
                </a:pPr>
                <a:endParaRPr sz="1100" b="0" i="0" u="none" strike="noStrike" cap="none">
                  <a:solidFill>
                    <a:schemeClr val="accent1"/>
                  </a:solidFill>
                  <a:latin typeface="Roboto"/>
                  <a:ea typeface="Roboto"/>
                  <a:cs typeface="Roboto"/>
                  <a:sym typeface="Roboto"/>
                </a:endParaRPr>
              </a:p>
              <a:p>
                <a:pPr marL="0" marR="0" lvl="0" indent="0" algn="ctr" rtl="0">
                  <a:lnSpc>
                    <a:spcPct val="115000"/>
                  </a:lnSpc>
                  <a:spcBef>
                    <a:spcPts val="0"/>
                  </a:spcBef>
                  <a:spcAft>
                    <a:spcPts val="2100"/>
                  </a:spcAft>
                  <a:buClr>
                    <a:schemeClr val="accent1"/>
                  </a:buClr>
                  <a:buSzPts val="1100"/>
                  <a:buFont typeface="Roboto"/>
                  <a:buNone/>
                </a:pPr>
                <a:r>
                  <a:rPr lang="en-GB" sz="1100" b="0" i="0" u="none" strike="noStrike" cap="none">
                    <a:solidFill>
                      <a:schemeClr val="accent1"/>
                    </a:solidFill>
                    <a:latin typeface="Roboto"/>
                    <a:ea typeface="Roboto"/>
                    <a:cs typeface="Roboto"/>
                    <a:sym typeface="Roboto"/>
                  </a:rPr>
                  <a:t>NFP ToR updated</a:t>
                </a:r>
                <a:endParaRPr sz="1100" b="0" i="0" u="none" strike="noStrike" cap="none">
                  <a:solidFill>
                    <a:schemeClr val="accent1"/>
                  </a:solidFill>
                  <a:latin typeface="Roboto"/>
                  <a:ea typeface="Roboto"/>
                  <a:cs typeface="Roboto"/>
                  <a:sym typeface="Roboto"/>
                </a:endParaRPr>
              </a:p>
            </p:txBody>
          </p:sp>
          <p:sp>
            <p:nvSpPr>
              <p:cNvPr id="164" name="Google Shape;164;p2"/>
              <p:cNvSpPr txBox="1"/>
              <p:nvPr/>
            </p:nvSpPr>
            <p:spPr>
              <a:xfrm>
                <a:off x="3639577" y="2109685"/>
                <a:ext cx="436800" cy="321000"/>
              </a:xfrm>
              <a:prstGeom prst="rect">
                <a:avLst/>
              </a:prstGeom>
              <a:noFill/>
              <a:ln>
                <a:noFill/>
              </a:ln>
            </p:spPr>
            <p:txBody>
              <a:bodyPr spcFirstLastPara="1" wrap="square" lIns="121900" tIns="121900" rIns="121900" bIns="121900" anchor="t" anchorCtr="0">
                <a:noAutofit/>
              </a:bodyPr>
              <a:lstStyle/>
              <a:p>
                <a:pPr marL="0" marR="0" lvl="0" indent="0" algn="ctr" rtl="0">
                  <a:lnSpc>
                    <a:spcPct val="115000"/>
                  </a:lnSpc>
                  <a:spcBef>
                    <a:spcPts val="0"/>
                  </a:spcBef>
                  <a:spcAft>
                    <a:spcPts val="2100"/>
                  </a:spcAft>
                  <a:buClr>
                    <a:schemeClr val="accent1"/>
                  </a:buClr>
                  <a:buSzPts val="1100"/>
                  <a:buFont typeface="Roboto"/>
                  <a:buNone/>
                </a:pPr>
                <a:r>
                  <a:rPr lang="en-GB" sz="1100" b="1" i="0" u="none" strike="noStrike" cap="none">
                    <a:solidFill>
                      <a:schemeClr val="accent1"/>
                    </a:solidFill>
                    <a:latin typeface="Roboto"/>
                    <a:ea typeface="Roboto"/>
                    <a:cs typeface="Roboto"/>
                    <a:sym typeface="Roboto"/>
                  </a:rPr>
                  <a:t>2021</a:t>
                </a:r>
                <a:endParaRPr sz="1100" b="1" i="0" u="none" strike="noStrike" cap="none">
                  <a:solidFill>
                    <a:schemeClr val="accent1"/>
                  </a:solidFill>
                  <a:latin typeface="Roboto"/>
                  <a:ea typeface="Roboto"/>
                  <a:cs typeface="Roboto"/>
                  <a:sym typeface="Roboto"/>
                </a:endParaRPr>
              </a:p>
            </p:txBody>
          </p:sp>
        </p:grpSp>
        <p:grpSp>
          <p:nvGrpSpPr>
            <p:cNvPr id="165" name="Google Shape;165;p2"/>
            <p:cNvGrpSpPr/>
            <p:nvPr/>
          </p:nvGrpSpPr>
          <p:grpSpPr>
            <a:xfrm>
              <a:off x="6076715" y="2597949"/>
              <a:ext cx="1747160" cy="2530570"/>
              <a:chOff x="4557650" y="1948510"/>
              <a:chExt cx="1310403" cy="1897975"/>
            </a:xfrm>
          </p:grpSpPr>
          <p:sp>
            <p:nvSpPr>
              <p:cNvPr id="166" name="Google Shape;166;p2"/>
              <p:cNvSpPr/>
              <p:nvPr/>
            </p:nvSpPr>
            <p:spPr>
              <a:xfrm>
                <a:off x="4915703" y="1948510"/>
                <a:ext cx="594300" cy="594300"/>
              </a:xfrm>
              <a:prstGeom prst="ellipse">
                <a:avLst/>
              </a:prstGeom>
              <a:noFill/>
              <a:ln w="381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accent1"/>
                  </a:solidFill>
                  <a:latin typeface="Arial"/>
                  <a:ea typeface="Arial"/>
                  <a:cs typeface="Arial"/>
                  <a:sym typeface="Arial"/>
                </a:endParaRPr>
              </a:p>
            </p:txBody>
          </p:sp>
          <p:sp>
            <p:nvSpPr>
              <p:cNvPr id="167" name="Google Shape;167;p2"/>
              <p:cNvSpPr txBox="1"/>
              <p:nvPr/>
            </p:nvSpPr>
            <p:spPr>
              <a:xfrm>
                <a:off x="4557650" y="2652285"/>
                <a:ext cx="1310400" cy="446400"/>
              </a:xfrm>
              <a:prstGeom prst="rect">
                <a:avLst/>
              </a:prstGeom>
              <a:noFill/>
              <a:ln>
                <a:noFill/>
              </a:ln>
            </p:spPr>
            <p:txBody>
              <a:bodyPr spcFirstLastPara="1" wrap="square" lIns="121900" tIns="121900" rIns="121900" bIns="121900" anchor="b" anchorCtr="0">
                <a:noAutofit/>
              </a:bodyPr>
              <a:lstStyle/>
              <a:p>
                <a:pPr marL="0" marR="0" lvl="0" indent="0" algn="ctr" rtl="0">
                  <a:lnSpc>
                    <a:spcPct val="115000"/>
                  </a:lnSpc>
                  <a:spcBef>
                    <a:spcPts val="0"/>
                  </a:spcBef>
                  <a:spcAft>
                    <a:spcPts val="0"/>
                  </a:spcAft>
                  <a:buClr>
                    <a:schemeClr val="accent1"/>
                  </a:buClr>
                  <a:buSzPts val="1300"/>
                  <a:buFont typeface="Roboto"/>
                  <a:buNone/>
                </a:pPr>
                <a:r>
                  <a:rPr lang="en-GB" sz="1300" b="1" i="0" u="none" strike="noStrike" cap="none">
                    <a:solidFill>
                      <a:schemeClr val="accent1"/>
                    </a:solidFill>
                    <a:latin typeface="Roboto"/>
                    <a:ea typeface="Roboto"/>
                    <a:cs typeface="Roboto"/>
                    <a:sym typeface="Roboto"/>
                  </a:rPr>
                  <a:t>Recruitment</a:t>
                </a:r>
                <a:endParaRPr sz="1300" b="1" i="0" u="none" strike="noStrike" cap="none">
                  <a:solidFill>
                    <a:schemeClr val="accent1"/>
                  </a:solidFill>
                  <a:latin typeface="Roboto"/>
                  <a:ea typeface="Roboto"/>
                  <a:cs typeface="Roboto"/>
                  <a:sym typeface="Roboto"/>
                </a:endParaRPr>
              </a:p>
            </p:txBody>
          </p:sp>
          <p:sp>
            <p:nvSpPr>
              <p:cNvPr id="168" name="Google Shape;168;p2"/>
              <p:cNvSpPr txBox="1"/>
              <p:nvPr/>
            </p:nvSpPr>
            <p:spPr>
              <a:xfrm>
                <a:off x="4557653" y="3109085"/>
                <a:ext cx="1310400" cy="737400"/>
              </a:xfrm>
              <a:prstGeom prst="rect">
                <a:avLst/>
              </a:prstGeom>
              <a:noFill/>
              <a:ln>
                <a:noFill/>
              </a:ln>
            </p:spPr>
            <p:txBody>
              <a:bodyPr spcFirstLastPara="1" wrap="square" lIns="121900" tIns="121900" rIns="121900" bIns="121900" anchor="t" anchorCtr="0">
                <a:noAutofit/>
              </a:bodyPr>
              <a:lstStyle/>
              <a:p>
                <a:pPr marL="0" marR="0" lvl="0" indent="0" algn="ctr" rtl="0">
                  <a:lnSpc>
                    <a:spcPct val="115000"/>
                  </a:lnSpc>
                  <a:spcBef>
                    <a:spcPts val="0"/>
                  </a:spcBef>
                  <a:spcAft>
                    <a:spcPts val="2100"/>
                  </a:spcAft>
                  <a:buClr>
                    <a:schemeClr val="accent1"/>
                  </a:buClr>
                  <a:buSzPts val="1100"/>
                  <a:buFont typeface="Roboto"/>
                  <a:buNone/>
                </a:pPr>
                <a:r>
                  <a:rPr lang="en-GB" sz="1100" b="0" i="0" u="none" strike="noStrike" cap="none">
                    <a:solidFill>
                      <a:schemeClr val="accent1"/>
                    </a:solidFill>
                    <a:latin typeface="Roboto"/>
                    <a:ea typeface="Roboto"/>
                    <a:cs typeface="Roboto"/>
                    <a:sym typeface="Roboto"/>
                  </a:rPr>
                  <a:t>GOOS NFP Consultant newly joined</a:t>
                </a:r>
                <a:endParaRPr sz="1100" b="0" i="0" u="none" strike="noStrike" cap="none">
                  <a:solidFill>
                    <a:schemeClr val="accent1"/>
                  </a:solidFill>
                  <a:latin typeface="Roboto"/>
                  <a:ea typeface="Roboto"/>
                  <a:cs typeface="Roboto"/>
                  <a:sym typeface="Roboto"/>
                </a:endParaRPr>
              </a:p>
            </p:txBody>
          </p:sp>
          <p:sp>
            <p:nvSpPr>
              <p:cNvPr id="169" name="Google Shape;169;p2"/>
              <p:cNvSpPr txBox="1"/>
              <p:nvPr/>
            </p:nvSpPr>
            <p:spPr>
              <a:xfrm>
                <a:off x="4994453" y="2052533"/>
                <a:ext cx="436800" cy="3210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chemeClr val="accent1"/>
                  </a:buClr>
                  <a:buSzPts val="1100"/>
                  <a:buFont typeface="Roboto"/>
                  <a:buNone/>
                </a:pPr>
                <a:r>
                  <a:rPr lang="en-GB" sz="1100" b="1" i="0" u="none" strike="noStrike" cap="none">
                    <a:solidFill>
                      <a:schemeClr val="accent1"/>
                    </a:solidFill>
                    <a:latin typeface="Roboto"/>
                    <a:ea typeface="Roboto"/>
                    <a:cs typeface="Roboto"/>
                    <a:sym typeface="Roboto"/>
                  </a:rPr>
                  <a:t>Jan</a:t>
                </a:r>
                <a:endParaRPr sz="1100" b="1" i="0" u="none" strike="noStrike" cap="none">
                  <a:solidFill>
                    <a:schemeClr val="accent1"/>
                  </a:solidFill>
                  <a:latin typeface="Roboto"/>
                  <a:ea typeface="Roboto"/>
                  <a:cs typeface="Roboto"/>
                  <a:sym typeface="Roboto"/>
                </a:endParaRPr>
              </a:p>
              <a:p>
                <a:pPr marL="0" marR="0" lvl="0" indent="0" algn="ctr" rtl="0">
                  <a:lnSpc>
                    <a:spcPct val="100000"/>
                  </a:lnSpc>
                  <a:spcBef>
                    <a:spcPts val="0"/>
                  </a:spcBef>
                  <a:spcAft>
                    <a:spcPts val="0"/>
                  </a:spcAft>
                  <a:buClr>
                    <a:schemeClr val="accent1"/>
                  </a:buClr>
                  <a:buSzPts val="1100"/>
                  <a:buFont typeface="Roboto"/>
                  <a:buNone/>
                </a:pPr>
                <a:r>
                  <a:rPr lang="en-GB" sz="1100" b="1" i="0" u="none" strike="noStrike" cap="none">
                    <a:solidFill>
                      <a:schemeClr val="accent1"/>
                    </a:solidFill>
                    <a:latin typeface="Roboto"/>
                    <a:ea typeface="Roboto"/>
                    <a:cs typeface="Roboto"/>
                    <a:sym typeface="Roboto"/>
                  </a:rPr>
                  <a:t>2023</a:t>
                </a:r>
                <a:endParaRPr sz="1100" b="1" i="0" u="none" strike="noStrike" cap="none">
                  <a:solidFill>
                    <a:schemeClr val="accent1"/>
                  </a:solidFill>
                  <a:latin typeface="Roboto"/>
                  <a:ea typeface="Roboto"/>
                  <a:cs typeface="Roboto"/>
                  <a:sym typeface="Roboto"/>
                </a:endParaRPr>
              </a:p>
            </p:txBody>
          </p:sp>
        </p:grpSp>
        <p:grpSp>
          <p:nvGrpSpPr>
            <p:cNvPr id="170" name="Google Shape;170;p2"/>
            <p:cNvGrpSpPr/>
            <p:nvPr/>
          </p:nvGrpSpPr>
          <p:grpSpPr>
            <a:xfrm>
              <a:off x="7753725" y="2597949"/>
              <a:ext cx="1991950" cy="2530577"/>
              <a:chOff x="5815439" y="1948510"/>
              <a:chExt cx="1494000" cy="1897980"/>
            </a:xfrm>
          </p:grpSpPr>
          <p:sp>
            <p:nvSpPr>
              <p:cNvPr id="171" name="Google Shape;171;p2"/>
              <p:cNvSpPr/>
              <p:nvPr/>
            </p:nvSpPr>
            <p:spPr>
              <a:xfrm>
                <a:off x="6270606" y="1948510"/>
                <a:ext cx="594300" cy="594300"/>
              </a:xfrm>
              <a:prstGeom prst="ellipse">
                <a:avLst/>
              </a:prstGeom>
              <a:noFill/>
              <a:ln w="381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accent1"/>
                  </a:solidFill>
                  <a:latin typeface="Arial"/>
                  <a:ea typeface="Arial"/>
                  <a:cs typeface="Arial"/>
                  <a:sym typeface="Arial"/>
                </a:endParaRPr>
              </a:p>
            </p:txBody>
          </p:sp>
          <p:sp>
            <p:nvSpPr>
              <p:cNvPr id="172" name="Google Shape;172;p2"/>
              <p:cNvSpPr txBox="1"/>
              <p:nvPr/>
            </p:nvSpPr>
            <p:spPr>
              <a:xfrm>
                <a:off x="5887800" y="2652285"/>
                <a:ext cx="1359900" cy="446400"/>
              </a:xfrm>
              <a:prstGeom prst="rect">
                <a:avLst/>
              </a:prstGeom>
              <a:noFill/>
              <a:ln>
                <a:noFill/>
              </a:ln>
            </p:spPr>
            <p:txBody>
              <a:bodyPr spcFirstLastPara="1" wrap="square" lIns="121900" tIns="121900" rIns="121900" bIns="121900" anchor="b" anchorCtr="0">
                <a:noAutofit/>
              </a:bodyPr>
              <a:lstStyle/>
              <a:p>
                <a:pPr marL="0" marR="0" lvl="0" indent="0" algn="ctr" rtl="0">
                  <a:lnSpc>
                    <a:spcPct val="115000"/>
                  </a:lnSpc>
                  <a:spcBef>
                    <a:spcPts val="0"/>
                  </a:spcBef>
                  <a:spcAft>
                    <a:spcPts val="0"/>
                  </a:spcAft>
                  <a:buClr>
                    <a:schemeClr val="accent1"/>
                  </a:buClr>
                  <a:buSzPts val="1300"/>
                  <a:buFont typeface="Roboto"/>
                  <a:buNone/>
                </a:pPr>
                <a:r>
                  <a:rPr lang="en-GB" sz="1300" b="1" i="0" u="none" strike="noStrike" cap="none">
                    <a:solidFill>
                      <a:schemeClr val="accent1"/>
                    </a:solidFill>
                    <a:latin typeface="Roboto"/>
                    <a:ea typeface="Roboto"/>
                    <a:cs typeface="Roboto"/>
                    <a:sym typeface="Roboto"/>
                  </a:rPr>
                  <a:t>CL 2931</a:t>
                </a:r>
                <a:endParaRPr sz="1300" b="1" i="0" u="none" strike="noStrike" cap="none">
                  <a:solidFill>
                    <a:schemeClr val="accent1"/>
                  </a:solidFill>
                  <a:latin typeface="Roboto"/>
                  <a:ea typeface="Roboto"/>
                  <a:cs typeface="Roboto"/>
                  <a:sym typeface="Roboto"/>
                </a:endParaRPr>
              </a:p>
            </p:txBody>
          </p:sp>
          <p:sp>
            <p:nvSpPr>
              <p:cNvPr id="173" name="Google Shape;173;p2"/>
              <p:cNvSpPr txBox="1"/>
              <p:nvPr/>
            </p:nvSpPr>
            <p:spPr>
              <a:xfrm>
                <a:off x="5815439" y="3109090"/>
                <a:ext cx="1494000" cy="737400"/>
              </a:xfrm>
              <a:prstGeom prst="rect">
                <a:avLst/>
              </a:prstGeom>
              <a:noFill/>
              <a:ln>
                <a:noFill/>
              </a:ln>
            </p:spPr>
            <p:txBody>
              <a:bodyPr spcFirstLastPara="1" wrap="square" lIns="121900" tIns="121900" rIns="121900" bIns="121900" anchor="t" anchorCtr="0">
                <a:noAutofit/>
              </a:bodyPr>
              <a:lstStyle/>
              <a:p>
                <a:pPr marL="0" marR="0" lvl="0" indent="0" algn="ctr" rtl="0">
                  <a:lnSpc>
                    <a:spcPct val="115000"/>
                  </a:lnSpc>
                  <a:spcBef>
                    <a:spcPts val="0"/>
                  </a:spcBef>
                  <a:spcAft>
                    <a:spcPts val="0"/>
                  </a:spcAft>
                  <a:buClr>
                    <a:schemeClr val="accent1"/>
                  </a:buClr>
                  <a:buSzPts val="1100"/>
                  <a:buFont typeface="Roboto"/>
                  <a:buNone/>
                </a:pPr>
                <a:r>
                  <a:rPr lang="en-GB" sz="1100" b="0" i="0" u="none" strike="noStrike" cap="none">
                    <a:solidFill>
                      <a:schemeClr val="accent1"/>
                    </a:solidFill>
                    <a:latin typeface="Roboto"/>
                    <a:ea typeface="Roboto"/>
                    <a:cs typeface="Roboto"/>
                    <a:sym typeface="Roboto"/>
                  </a:rPr>
                  <a:t>Circulation of ToR draft</a:t>
                </a:r>
                <a:endParaRPr sz="1100" b="0" i="0" u="none" strike="noStrike" cap="none">
                  <a:solidFill>
                    <a:schemeClr val="accent1"/>
                  </a:solidFill>
                  <a:latin typeface="Roboto"/>
                  <a:ea typeface="Roboto"/>
                  <a:cs typeface="Roboto"/>
                  <a:sym typeface="Roboto"/>
                </a:endParaRPr>
              </a:p>
              <a:p>
                <a:pPr marL="0" marR="0" lvl="0" indent="0" algn="ctr" rtl="0">
                  <a:lnSpc>
                    <a:spcPct val="115000"/>
                  </a:lnSpc>
                  <a:spcBef>
                    <a:spcPts val="0"/>
                  </a:spcBef>
                  <a:spcAft>
                    <a:spcPts val="0"/>
                  </a:spcAft>
                  <a:buClr>
                    <a:schemeClr val="dk1"/>
                  </a:buClr>
                  <a:buSzPts val="1100"/>
                  <a:buFont typeface="Arial"/>
                  <a:buNone/>
                </a:pPr>
                <a:endParaRPr sz="1100" b="0" i="0" u="none" strike="noStrike" cap="none">
                  <a:solidFill>
                    <a:schemeClr val="accent1"/>
                  </a:solidFill>
                  <a:latin typeface="Roboto"/>
                  <a:ea typeface="Roboto"/>
                  <a:cs typeface="Roboto"/>
                  <a:sym typeface="Roboto"/>
                </a:endParaRPr>
              </a:p>
              <a:p>
                <a:pPr marL="0" marR="0" lvl="0" indent="0" algn="ctr" rtl="0">
                  <a:lnSpc>
                    <a:spcPct val="115000"/>
                  </a:lnSpc>
                  <a:spcBef>
                    <a:spcPts val="0"/>
                  </a:spcBef>
                  <a:spcAft>
                    <a:spcPts val="0"/>
                  </a:spcAft>
                  <a:buClr>
                    <a:schemeClr val="accent1"/>
                  </a:buClr>
                  <a:buSzPts val="1100"/>
                  <a:buFont typeface="Roboto"/>
                  <a:buNone/>
                </a:pPr>
                <a:r>
                  <a:rPr lang="en-GB" sz="1100" b="0" i="0" u="none" strike="noStrike" cap="none">
                    <a:solidFill>
                      <a:schemeClr val="accent1"/>
                    </a:solidFill>
                    <a:latin typeface="Roboto"/>
                    <a:ea typeface="Roboto"/>
                    <a:cs typeface="Roboto"/>
                    <a:sym typeface="Roboto"/>
                  </a:rPr>
                  <a:t>Feedback on ToR and update of NFP nomination</a:t>
                </a:r>
                <a:endParaRPr sz="1100" b="0" i="0" u="none" strike="noStrike" cap="none">
                  <a:solidFill>
                    <a:schemeClr val="accent1"/>
                  </a:solidFill>
                  <a:latin typeface="Roboto"/>
                  <a:ea typeface="Roboto"/>
                  <a:cs typeface="Roboto"/>
                  <a:sym typeface="Roboto"/>
                </a:endParaRPr>
              </a:p>
              <a:p>
                <a:pPr marL="0" marR="0" lvl="0" indent="0" algn="ctr" rtl="0">
                  <a:lnSpc>
                    <a:spcPct val="115000"/>
                  </a:lnSpc>
                  <a:spcBef>
                    <a:spcPts val="0"/>
                  </a:spcBef>
                  <a:spcAft>
                    <a:spcPts val="2100"/>
                  </a:spcAft>
                  <a:buClr>
                    <a:schemeClr val="dk1"/>
                  </a:buClr>
                  <a:buSzPts val="1100"/>
                  <a:buFont typeface="Arial"/>
                  <a:buNone/>
                </a:pPr>
                <a:endParaRPr sz="1100" b="0" i="0" u="none" strike="noStrike" cap="none">
                  <a:solidFill>
                    <a:schemeClr val="accent1"/>
                  </a:solidFill>
                  <a:latin typeface="Roboto"/>
                  <a:ea typeface="Roboto"/>
                  <a:cs typeface="Roboto"/>
                  <a:sym typeface="Roboto"/>
                </a:endParaRPr>
              </a:p>
            </p:txBody>
          </p:sp>
          <p:sp>
            <p:nvSpPr>
              <p:cNvPr id="174" name="Google Shape;174;p2"/>
              <p:cNvSpPr txBox="1"/>
              <p:nvPr/>
            </p:nvSpPr>
            <p:spPr>
              <a:xfrm>
                <a:off x="6349356" y="2052533"/>
                <a:ext cx="436800" cy="3210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chemeClr val="accent1"/>
                  </a:buClr>
                  <a:buSzPts val="1100"/>
                  <a:buFont typeface="Roboto"/>
                  <a:buNone/>
                </a:pPr>
                <a:r>
                  <a:rPr lang="en-GB" sz="1100" b="1" i="0" u="none" strike="noStrike" cap="none">
                    <a:solidFill>
                      <a:schemeClr val="accent1"/>
                    </a:solidFill>
                    <a:latin typeface="Roboto"/>
                    <a:ea typeface="Roboto"/>
                    <a:cs typeface="Roboto"/>
                    <a:sym typeface="Roboto"/>
                  </a:rPr>
                  <a:t>Mar</a:t>
                </a:r>
                <a:endParaRPr sz="1100" b="1" i="0" u="none" strike="noStrike" cap="none">
                  <a:solidFill>
                    <a:schemeClr val="accent1"/>
                  </a:solidFill>
                  <a:latin typeface="Roboto"/>
                  <a:ea typeface="Roboto"/>
                  <a:cs typeface="Roboto"/>
                  <a:sym typeface="Roboto"/>
                </a:endParaRPr>
              </a:p>
              <a:p>
                <a:pPr marL="0" marR="0" lvl="0" indent="0" algn="ctr" rtl="0">
                  <a:lnSpc>
                    <a:spcPct val="100000"/>
                  </a:lnSpc>
                  <a:spcBef>
                    <a:spcPts val="0"/>
                  </a:spcBef>
                  <a:spcAft>
                    <a:spcPts val="0"/>
                  </a:spcAft>
                  <a:buClr>
                    <a:schemeClr val="accent1"/>
                  </a:buClr>
                  <a:buSzPts val="1100"/>
                  <a:buFont typeface="Roboto"/>
                  <a:buNone/>
                </a:pPr>
                <a:r>
                  <a:rPr lang="en-GB" sz="1100" b="1" i="0" u="none" strike="noStrike" cap="none">
                    <a:solidFill>
                      <a:schemeClr val="accent1"/>
                    </a:solidFill>
                    <a:latin typeface="Roboto"/>
                    <a:ea typeface="Roboto"/>
                    <a:cs typeface="Roboto"/>
                    <a:sym typeface="Roboto"/>
                  </a:rPr>
                  <a:t>2023</a:t>
                </a:r>
                <a:endParaRPr sz="1100" b="1" i="0" u="none" strike="noStrike" cap="none">
                  <a:solidFill>
                    <a:schemeClr val="accent1"/>
                  </a:solidFill>
                  <a:latin typeface="Roboto"/>
                  <a:ea typeface="Roboto"/>
                  <a:cs typeface="Roboto"/>
                  <a:sym typeface="Roboto"/>
                </a:endParaRPr>
              </a:p>
            </p:txBody>
          </p:sp>
        </p:grpSp>
        <p:grpSp>
          <p:nvGrpSpPr>
            <p:cNvPr id="175" name="Google Shape;175;p2"/>
            <p:cNvGrpSpPr/>
            <p:nvPr/>
          </p:nvGrpSpPr>
          <p:grpSpPr>
            <a:xfrm>
              <a:off x="9685375" y="2597949"/>
              <a:ext cx="1813162" cy="2530570"/>
              <a:chOff x="7264213" y="1948510"/>
              <a:chExt cx="1359905" cy="1897975"/>
            </a:xfrm>
          </p:grpSpPr>
          <p:sp>
            <p:nvSpPr>
              <p:cNvPr id="176" name="Google Shape;176;p2"/>
              <p:cNvSpPr/>
              <p:nvPr/>
            </p:nvSpPr>
            <p:spPr>
              <a:xfrm>
                <a:off x="7647018" y="1948510"/>
                <a:ext cx="594300" cy="594300"/>
              </a:xfrm>
              <a:prstGeom prst="ellipse">
                <a:avLst/>
              </a:prstGeom>
              <a:noFill/>
              <a:ln w="38100"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7" name="Google Shape;177;p2"/>
              <p:cNvSpPr txBox="1"/>
              <p:nvPr/>
            </p:nvSpPr>
            <p:spPr>
              <a:xfrm>
                <a:off x="7264213" y="2652285"/>
                <a:ext cx="1359900" cy="446400"/>
              </a:xfrm>
              <a:prstGeom prst="rect">
                <a:avLst/>
              </a:prstGeom>
              <a:noFill/>
              <a:ln>
                <a:noFill/>
              </a:ln>
            </p:spPr>
            <p:txBody>
              <a:bodyPr spcFirstLastPara="1" wrap="square" lIns="121900" tIns="121900" rIns="121900" bIns="121900" anchor="b" anchorCtr="0">
                <a:noAutofit/>
              </a:bodyPr>
              <a:lstStyle/>
              <a:p>
                <a:pPr marL="0" marR="0" lvl="0" indent="0" algn="ctr" rtl="0">
                  <a:lnSpc>
                    <a:spcPct val="115000"/>
                  </a:lnSpc>
                  <a:spcBef>
                    <a:spcPts val="0"/>
                  </a:spcBef>
                  <a:spcAft>
                    <a:spcPts val="0"/>
                  </a:spcAft>
                  <a:buClr>
                    <a:schemeClr val="accent2"/>
                  </a:buClr>
                  <a:buSzPts val="1300"/>
                  <a:buFont typeface="Roboto"/>
                  <a:buNone/>
                </a:pPr>
                <a:r>
                  <a:rPr lang="en-GB" sz="1300" b="1" i="0" u="none" strike="noStrike" cap="none">
                    <a:solidFill>
                      <a:schemeClr val="accent2"/>
                    </a:solidFill>
                    <a:latin typeface="Roboto"/>
                    <a:ea typeface="Roboto"/>
                    <a:cs typeface="Roboto"/>
                    <a:sym typeface="Roboto"/>
                  </a:rPr>
                  <a:t>SC-12</a:t>
                </a:r>
                <a:endParaRPr sz="1300" b="1" i="0" u="none" strike="noStrike" cap="none">
                  <a:solidFill>
                    <a:schemeClr val="accent2"/>
                  </a:solidFill>
                  <a:latin typeface="Roboto"/>
                  <a:ea typeface="Roboto"/>
                  <a:cs typeface="Roboto"/>
                  <a:sym typeface="Roboto"/>
                </a:endParaRPr>
              </a:p>
            </p:txBody>
          </p:sp>
          <p:sp>
            <p:nvSpPr>
              <p:cNvPr id="178" name="Google Shape;178;p2"/>
              <p:cNvSpPr txBox="1"/>
              <p:nvPr/>
            </p:nvSpPr>
            <p:spPr>
              <a:xfrm>
                <a:off x="7264218" y="3109085"/>
                <a:ext cx="1359900" cy="737400"/>
              </a:xfrm>
              <a:prstGeom prst="rect">
                <a:avLst/>
              </a:prstGeom>
              <a:noFill/>
              <a:ln>
                <a:noFill/>
              </a:ln>
            </p:spPr>
            <p:txBody>
              <a:bodyPr spcFirstLastPara="1" wrap="square" lIns="121900" tIns="121900" rIns="121900" bIns="121900" anchor="t" anchorCtr="0">
                <a:noAutofit/>
              </a:bodyPr>
              <a:lstStyle/>
              <a:p>
                <a:pPr marL="0" marR="0" lvl="0" indent="0" algn="ctr" rtl="0">
                  <a:lnSpc>
                    <a:spcPct val="115000"/>
                  </a:lnSpc>
                  <a:spcBef>
                    <a:spcPts val="0"/>
                  </a:spcBef>
                  <a:spcAft>
                    <a:spcPts val="2100"/>
                  </a:spcAft>
                  <a:buClr>
                    <a:schemeClr val="accent2"/>
                  </a:buClr>
                  <a:buSzPts val="1100"/>
                  <a:buFont typeface="Roboto"/>
                  <a:buNone/>
                </a:pPr>
                <a:r>
                  <a:rPr lang="en-GB" sz="1100" b="0" i="0" u="none" strike="noStrike" cap="none">
                    <a:solidFill>
                      <a:schemeClr val="accent2"/>
                    </a:solidFill>
                    <a:latin typeface="Roboto"/>
                    <a:ea typeface="Roboto"/>
                    <a:cs typeface="Roboto"/>
                    <a:sym typeface="Roboto"/>
                  </a:rPr>
                  <a:t>Submission for approval of GOOS SC</a:t>
                </a:r>
                <a:endParaRPr sz="1100" b="0" i="0" u="none" strike="noStrike" cap="none">
                  <a:solidFill>
                    <a:schemeClr val="accent2"/>
                  </a:solidFill>
                  <a:latin typeface="Roboto"/>
                  <a:ea typeface="Roboto"/>
                  <a:cs typeface="Roboto"/>
                  <a:sym typeface="Roboto"/>
                </a:endParaRPr>
              </a:p>
            </p:txBody>
          </p:sp>
          <p:sp>
            <p:nvSpPr>
              <p:cNvPr id="179" name="Google Shape;179;p2"/>
              <p:cNvSpPr txBox="1"/>
              <p:nvPr/>
            </p:nvSpPr>
            <p:spPr>
              <a:xfrm>
                <a:off x="7725768" y="2052533"/>
                <a:ext cx="436800" cy="3210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chemeClr val="accent2"/>
                  </a:buClr>
                  <a:buSzPts val="1100"/>
                  <a:buFont typeface="Roboto"/>
                  <a:buNone/>
                </a:pPr>
                <a:r>
                  <a:rPr lang="en-GB" sz="1100" b="1" i="0" u="none" strike="noStrike" cap="none">
                    <a:solidFill>
                      <a:schemeClr val="accent2"/>
                    </a:solidFill>
                    <a:latin typeface="Roboto"/>
                    <a:ea typeface="Roboto"/>
                    <a:cs typeface="Roboto"/>
                    <a:sym typeface="Roboto"/>
                  </a:rPr>
                  <a:t>Apr</a:t>
                </a:r>
                <a:endParaRPr sz="1100" b="1" i="0" u="none" strike="noStrike" cap="none">
                  <a:solidFill>
                    <a:schemeClr val="accent2"/>
                  </a:solidFill>
                  <a:latin typeface="Roboto"/>
                  <a:ea typeface="Roboto"/>
                  <a:cs typeface="Roboto"/>
                  <a:sym typeface="Roboto"/>
                </a:endParaRPr>
              </a:p>
              <a:p>
                <a:pPr marL="0" marR="0" lvl="0" indent="0" algn="ctr" rtl="0">
                  <a:lnSpc>
                    <a:spcPct val="100000"/>
                  </a:lnSpc>
                  <a:spcBef>
                    <a:spcPts val="0"/>
                  </a:spcBef>
                  <a:spcAft>
                    <a:spcPts val="0"/>
                  </a:spcAft>
                  <a:buClr>
                    <a:schemeClr val="accent2"/>
                  </a:buClr>
                  <a:buSzPts val="1100"/>
                  <a:buFont typeface="Roboto"/>
                  <a:buNone/>
                </a:pPr>
                <a:r>
                  <a:rPr lang="en-GB" sz="1100" b="1" i="0" u="none" strike="noStrike" cap="none">
                    <a:solidFill>
                      <a:schemeClr val="accent2"/>
                    </a:solidFill>
                    <a:latin typeface="Roboto"/>
                    <a:ea typeface="Roboto"/>
                    <a:cs typeface="Roboto"/>
                    <a:sym typeface="Roboto"/>
                  </a:rPr>
                  <a:t>2023</a:t>
                </a:r>
                <a:endParaRPr sz="1100" b="1" i="0" u="none" strike="noStrike" cap="none">
                  <a:solidFill>
                    <a:schemeClr val="accent2"/>
                  </a:solidFill>
                  <a:latin typeface="Roboto"/>
                  <a:ea typeface="Roboto"/>
                  <a:cs typeface="Roboto"/>
                  <a:sym typeface="Roboto"/>
                </a:endParaRPr>
              </a:p>
            </p:txBody>
          </p:sp>
        </p:grpSp>
        <p:sp>
          <p:nvSpPr>
            <p:cNvPr id="180" name="Google Shape;180;p2"/>
            <p:cNvSpPr/>
            <p:nvPr/>
          </p:nvSpPr>
          <p:spPr>
            <a:xfrm>
              <a:off x="4005810" y="3002314"/>
              <a:ext cx="471300" cy="49200"/>
            </a:xfrm>
            <a:prstGeom prst="roundRect">
              <a:avLst>
                <a:gd name="adj" fmla="val 50000"/>
              </a:avLst>
            </a:pr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1" name="Google Shape;181;p2"/>
            <p:cNvSpPr/>
            <p:nvPr/>
          </p:nvSpPr>
          <p:spPr>
            <a:xfrm>
              <a:off x="5811627" y="3002314"/>
              <a:ext cx="471300" cy="49200"/>
            </a:xfrm>
            <a:prstGeom prst="roundRect">
              <a:avLst>
                <a:gd name="adj" fmla="val 50000"/>
              </a:avLst>
            </a:pr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2" name="Google Shape;182;p2"/>
            <p:cNvSpPr/>
            <p:nvPr/>
          </p:nvSpPr>
          <p:spPr>
            <a:xfrm>
              <a:off x="7618127" y="3002314"/>
              <a:ext cx="471300" cy="49200"/>
            </a:xfrm>
            <a:prstGeom prst="roundRect">
              <a:avLst>
                <a:gd name="adj" fmla="val 50000"/>
              </a:avLst>
            </a:pr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3" name="Google Shape;183;p2"/>
            <p:cNvSpPr/>
            <p:nvPr/>
          </p:nvSpPr>
          <p:spPr>
            <a:xfrm>
              <a:off x="9439010" y="3002314"/>
              <a:ext cx="471300" cy="49200"/>
            </a:xfrm>
            <a:prstGeom prst="roundRect">
              <a:avLst>
                <a:gd name="adj" fmla="val 50000"/>
              </a:avLst>
            </a:pr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
          <p:cNvSpPr txBox="1">
            <a:spLocks noGrp="1"/>
          </p:cNvSpPr>
          <p:nvPr>
            <p:ph type="title" idx="4294967295"/>
          </p:nvPr>
        </p:nvSpPr>
        <p:spPr>
          <a:xfrm>
            <a:off x="715679" y="186749"/>
            <a:ext cx="10760642" cy="5748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accent1"/>
              </a:buClr>
              <a:buSzPts val="1800"/>
              <a:buFont typeface="Arial"/>
              <a:buNone/>
            </a:pPr>
            <a:r>
              <a:rPr lang="en-GB" sz="3300" b="1" dirty="0"/>
              <a:t>GOOS National Focal Points – responses to CL</a:t>
            </a:r>
            <a:endParaRPr sz="3300" b="1" dirty="0">
              <a:highlight>
                <a:srgbClr val="FFFF00"/>
              </a:highlight>
            </a:endParaRPr>
          </a:p>
        </p:txBody>
      </p:sp>
      <p:sp>
        <p:nvSpPr>
          <p:cNvPr id="189" name="Google Shape;189;p3"/>
          <p:cNvSpPr txBox="1"/>
          <p:nvPr/>
        </p:nvSpPr>
        <p:spPr>
          <a:xfrm>
            <a:off x="433633" y="761549"/>
            <a:ext cx="3704734" cy="601632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8761D"/>
              </a:buClr>
              <a:buSzPts val="1050"/>
              <a:buFont typeface="Barlow"/>
              <a:buNone/>
            </a:pPr>
            <a:r>
              <a:rPr lang="en-GB" sz="1050" b="1" i="0" u="sng" strike="noStrike" cap="none" dirty="0">
                <a:solidFill>
                  <a:srgbClr val="38761D"/>
                </a:solidFill>
                <a:latin typeface="Barlow"/>
                <a:ea typeface="Barlow"/>
                <a:cs typeface="Barlow"/>
                <a:sym typeface="Barlow"/>
              </a:rPr>
              <a:t>35 Responses</a:t>
            </a:r>
            <a:endParaRPr sz="1050" b="1" i="0" u="none" strike="noStrike" cap="none" dirty="0">
              <a:solidFill>
                <a:srgbClr val="38761D"/>
              </a:solidFill>
              <a:latin typeface="Barlow"/>
              <a:ea typeface="Barlow"/>
              <a:cs typeface="Barlow"/>
              <a:sym typeface="Barlow"/>
            </a:endParaRPr>
          </a:p>
          <a:p>
            <a:pPr marL="198000" marR="0" lvl="0" indent="-160275" algn="l" rtl="0">
              <a:spcBef>
                <a:spcPts val="0"/>
              </a:spcBef>
              <a:spcAft>
                <a:spcPts val="0"/>
              </a:spcAft>
              <a:buClr>
                <a:srgbClr val="38761D"/>
              </a:buClr>
              <a:buSzPts val="1050"/>
              <a:buFont typeface="Barlow"/>
              <a:buAutoNum type="arabicPeriod"/>
            </a:pPr>
            <a:r>
              <a:rPr lang="en-GB" sz="1050" b="1" i="0" u="none" strike="noStrike" cap="none" dirty="0">
                <a:solidFill>
                  <a:srgbClr val="38761D"/>
                </a:solidFill>
                <a:latin typeface="Barlow"/>
                <a:ea typeface="Barlow"/>
                <a:cs typeface="Barlow"/>
                <a:sym typeface="Barlow"/>
              </a:rPr>
              <a:t>Argentina </a:t>
            </a:r>
            <a:endParaRPr sz="1050" b="1" i="0" u="none" strike="noStrike" cap="none" dirty="0">
              <a:solidFill>
                <a:srgbClr val="38761D"/>
              </a:solidFill>
              <a:latin typeface="Barlow"/>
              <a:ea typeface="Barlow"/>
              <a:cs typeface="Barlow"/>
              <a:sym typeface="Barlow"/>
            </a:endParaRPr>
          </a:p>
          <a:p>
            <a:pPr marL="198000" marR="0" lvl="0" indent="-160275" algn="l" rtl="0">
              <a:spcBef>
                <a:spcPts val="0"/>
              </a:spcBef>
              <a:spcAft>
                <a:spcPts val="0"/>
              </a:spcAft>
              <a:buClr>
                <a:srgbClr val="38761D"/>
              </a:buClr>
              <a:buSzPts val="1050"/>
              <a:buFont typeface="Barlow"/>
              <a:buAutoNum type="arabicPeriod"/>
            </a:pPr>
            <a:r>
              <a:rPr lang="en-GB" sz="1050" b="1" i="0" u="none" strike="noStrike" cap="none" dirty="0">
                <a:solidFill>
                  <a:srgbClr val="38761D"/>
                </a:solidFill>
                <a:latin typeface="Barlow"/>
                <a:ea typeface="Barlow"/>
                <a:cs typeface="Barlow"/>
                <a:sym typeface="Barlow"/>
              </a:rPr>
              <a:t>Australia</a:t>
            </a:r>
            <a:endParaRPr sz="1050" b="1" i="0" u="none" strike="noStrike" cap="none" dirty="0">
              <a:solidFill>
                <a:srgbClr val="38761D"/>
              </a:solidFill>
              <a:latin typeface="Barlow"/>
              <a:ea typeface="Barlow"/>
              <a:cs typeface="Barlow"/>
              <a:sym typeface="Barlow"/>
            </a:endParaRPr>
          </a:p>
          <a:p>
            <a:pPr marL="198000" marR="0" lvl="0" indent="-160275" algn="l" rtl="0">
              <a:spcBef>
                <a:spcPts val="0"/>
              </a:spcBef>
              <a:spcAft>
                <a:spcPts val="0"/>
              </a:spcAft>
              <a:buClr>
                <a:srgbClr val="38761D"/>
              </a:buClr>
              <a:buSzPts val="1050"/>
              <a:buFont typeface="Barlow"/>
              <a:buAutoNum type="arabicPeriod"/>
            </a:pPr>
            <a:r>
              <a:rPr lang="en-GB" sz="1050" b="1" i="0" u="none" strike="noStrike" cap="none" dirty="0">
                <a:solidFill>
                  <a:srgbClr val="38761D"/>
                </a:solidFill>
                <a:latin typeface="Barlow"/>
                <a:ea typeface="Barlow"/>
                <a:cs typeface="Barlow"/>
                <a:sym typeface="Barlow"/>
              </a:rPr>
              <a:t>Belgium</a:t>
            </a:r>
          </a:p>
          <a:p>
            <a:pPr marL="198000" marR="0" lvl="0" indent="-160275" algn="l" rtl="0">
              <a:spcBef>
                <a:spcPts val="0"/>
              </a:spcBef>
              <a:spcAft>
                <a:spcPts val="0"/>
              </a:spcAft>
              <a:buClr>
                <a:srgbClr val="38761D"/>
              </a:buClr>
              <a:buSzPts val="1050"/>
              <a:buFont typeface="Barlow"/>
              <a:buAutoNum type="arabicPeriod"/>
            </a:pPr>
            <a:r>
              <a:rPr lang="en-GB" sz="1050" b="1" dirty="0">
                <a:solidFill>
                  <a:srgbClr val="38761D"/>
                </a:solidFill>
                <a:latin typeface="Barlow"/>
                <a:ea typeface="Barlow"/>
                <a:cs typeface="Barlow"/>
                <a:sym typeface="Barlow"/>
              </a:rPr>
              <a:t>Brazil</a:t>
            </a:r>
            <a:endParaRPr sz="1050" b="1" i="0" u="none" strike="noStrike" cap="none" dirty="0">
              <a:solidFill>
                <a:srgbClr val="38761D"/>
              </a:solidFill>
              <a:latin typeface="Barlow"/>
              <a:ea typeface="Barlow"/>
              <a:cs typeface="Barlow"/>
              <a:sym typeface="Barlow"/>
            </a:endParaRPr>
          </a:p>
          <a:p>
            <a:pPr marL="198000" marR="0" lvl="0" indent="-160275" algn="l" rtl="0">
              <a:spcBef>
                <a:spcPts val="0"/>
              </a:spcBef>
              <a:spcAft>
                <a:spcPts val="0"/>
              </a:spcAft>
              <a:buClr>
                <a:srgbClr val="38761D"/>
              </a:buClr>
              <a:buSzPts val="1050"/>
              <a:buFont typeface="Barlow"/>
              <a:buAutoNum type="arabicPeriod"/>
            </a:pPr>
            <a:r>
              <a:rPr lang="en-GB" sz="1050" b="1" i="0" u="none" strike="noStrike" cap="none" dirty="0">
                <a:solidFill>
                  <a:srgbClr val="38761D"/>
                </a:solidFill>
                <a:latin typeface="Barlow"/>
                <a:ea typeface="Barlow"/>
                <a:cs typeface="Barlow"/>
                <a:sym typeface="Barlow"/>
              </a:rPr>
              <a:t>Bulgaria </a:t>
            </a:r>
            <a:endParaRPr sz="1050" b="1" i="0" u="none" strike="noStrike" cap="none" dirty="0">
              <a:solidFill>
                <a:srgbClr val="38761D"/>
              </a:solidFill>
              <a:latin typeface="Barlow"/>
              <a:ea typeface="Barlow"/>
              <a:cs typeface="Barlow"/>
              <a:sym typeface="Barlow"/>
            </a:endParaRPr>
          </a:p>
          <a:p>
            <a:pPr marL="198000" marR="0" lvl="0" indent="-160275" algn="l" rtl="0">
              <a:spcBef>
                <a:spcPts val="0"/>
              </a:spcBef>
              <a:spcAft>
                <a:spcPts val="0"/>
              </a:spcAft>
              <a:buClr>
                <a:srgbClr val="38761D"/>
              </a:buClr>
              <a:buSzPts val="1050"/>
              <a:buFont typeface="Barlow"/>
              <a:buAutoNum type="arabicPeriod"/>
            </a:pPr>
            <a:r>
              <a:rPr lang="en-GB" sz="1050" b="1" i="0" u="none" strike="noStrike" cap="none" dirty="0">
                <a:solidFill>
                  <a:srgbClr val="38761D"/>
                </a:solidFill>
                <a:latin typeface="Barlow"/>
                <a:ea typeface="Barlow"/>
                <a:cs typeface="Barlow"/>
                <a:sym typeface="Barlow"/>
              </a:rPr>
              <a:t>Colombia</a:t>
            </a:r>
            <a:endParaRPr sz="1050" b="1" i="0" u="none" strike="noStrike" cap="none" dirty="0">
              <a:solidFill>
                <a:srgbClr val="38761D"/>
              </a:solidFill>
              <a:latin typeface="Barlow"/>
              <a:ea typeface="Barlow"/>
              <a:cs typeface="Barlow"/>
              <a:sym typeface="Barlow"/>
            </a:endParaRPr>
          </a:p>
          <a:p>
            <a:pPr marL="198000" marR="0" lvl="0" indent="-160275" algn="l" rtl="0">
              <a:spcBef>
                <a:spcPts val="0"/>
              </a:spcBef>
              <a:spcAft>
                <a:spcPts val="0"/>
              </a:spcAft>
              <a:buClr>
                <a:srgbClr val="38761D"/>
              </a:buClr>
              <a:buSzPts val="1050"/>
              <a:buFont typeface="Barlow"/>
              <a:buAutoNum type="arabicPeriod"/>
            </a:pPr>
            <a:r>
              <a:rPr lang="en-GB" sz="1050" b="1" i="0" u="none" strike="noStrike" cap="none" dirty="0">
                <a:solidFill>
                  <a:srgbClr val="38761D"/>
                </a:solidFill>
                <a:latin typeface="Barlow"/>
                <a:ea typeface="Barlow"/>
                <a:cs typeface="Barlow"/>
                <a:sym typeface="Barlow"/>
              </a:rPr>
              <a:t>Chile</a:t>
            </a:r>
            <a:endParaRPr sz="1050" b="1" i="0" u="none" strike="noStrike" cap="none" dirty="0">
              <a:solidFill>
                <a:srgbClr val="38761D"/>
              </a:solidFill>
              <a:latin typeface="Barlow"/>
              <a:ea typeface="Barlow"/>
              <a:cs typeface="Barlow"/>
              <a:sym typeface="Barlow"/>
            </a:endParaRPr>
          </a:p>
          <a:p>
            <a:pPr marL="198000" marR="0" lvl="0" indent="-160275" algn="l" rtl="0">
              <a:spcBef>
                <a:spcPts val="0"/>
              </a:spcBef>
              <a:spcAft>
                <a:spcPts val="0"/>
              </a:spcAft>
              <a:buClr>
                <a:srgbClr val="38761D"/>
              </a:buClr>
              <a:buSzPts val="1050"/>
              <a:buFont typeface="Barlow"/>
              <a:buAutoNum type="arabicPeriod"/>
            </a:pPr>
            <a:r>
              <a:rPr lang="en-GB" sz="1050" b="1" i="0" u="none" strike="noStrike" cap="none" dirty="0">
                <a:solidFill>
                  <a:srgbClr val="38761D"/>
                </a:solidFill>
                <a:latin typeface="Barlow"/>
                <a:ea typeface="Barlow"/>
                <a:cs typeface="Barlow"/>
                <a:sym typeface="Barlow"/>
              </a:rPr>
              <a:t>China </a:t>
            </a:r>
            <a:endParaRPr sz="1050" b="1" i="0" u="none" strike="noStrike" cap="none" dirty="0">
              <a:solidFill>
                <a:srgbClr val="38761D"/>
              </a:solidFill>
              <a:latin typeface="Barlow"/>
              <a:ea typeface="Barlow"/>
              <a:cs typeface="Barlow"/>
              <a:sym typeface="Barlow"/>
            </a:endParaRPr>
          </a:p>
          <a:p>
            <a:pPr marL="198000" marR="0" lvl="0" indent="-160275" algn="l" rtl="0">
              <a:spcBef>
                <a:spcPts val="0"/>
              </a:spcBef>
              <a:spcAft>
                <a:spcPts val="0"/>
              </a:spcAft>
              <a:buClr>
                <a:srgbClr val="38761D"/>
              </a:buClr>
              <a:buSzPts val="1050"/>
              <a:buFont typeface="Barlow"/>
              <a:buAutoNum type="arabicPeriod"/>
            </a:pPr>
            <a:r>
              <a:rPr lang="en-GB" sz="1050" b="1" i="0" u="none" strike="noStrike" cap="none" dirty="0">
                <a:solidFill>
                  <a:srgbClr val="38761D"/>
                </a:solidFill>
                <a:latin typeface="Barlow"/>
                <a:ea typeface="Barlow"/>
                <a:cs typeface="Barlow"/>
                <a:sym typeface="Barlow"/>
              </a:rPr>
              <a:t>Ecuador</a:t>
            </a:r>
            <a:endParaRPr sz="1050" b="1" i="0" u="none" strike="noStrike" cap="none" dirty="0">
              <a:solidFill>
                <a:srgbClr val="38761D"/>
              </a:solidFill>
              <a:latin typeface="Barlow"/>
              <a:ea typeface="Barlow"/>
              <a:cs typeface="Barlow"/>
              <a:sym typeface="Barlow"/>
            </a:endParaRPr>
          </a:p>
          <a:p>
            <a:pPr marL="198000" marR="0" lvl="0" indent="-160275" algn="l" rtl="0">
              <a:spcBef>
                <a:spcPts val="0"/>
              </a:spcBef>
              <a:spcAft>
                <a:spcPts val="0"/>
              </a:spcAft>
              <a:buClr>
                <a:srgbClr val="38761D"/>
              </a:buClr>
              <a:buSzPts val="1050"/>
              <a:buFont typeface="Barlow"/>
              <a:buAutoNum type="arabicPeriod"/>
            </a:pPr>
            <a:r>
              <a:rPr lang="en-GB" sz="1050" b="1" i="0" u="none" strike="noStrike" cap="none" dirty="0">
                <a:solidFill>
                  <a:srgbClr val="38761D"/>
                </a:solidFill>
                <a:latin typeface="Barlow"/>
                <a:ea typeface="Barlow"/>
                <a:cs typeface="Barlow"/>
                <a:sym typeface="Barlow"/>
              </a:rPr>
              <a:t>Finland </a:t>
            </a:r>
            <a:endParaRPr sz="1050" b="1" i="0" u="none" strike="noStrike" cap="none" dirty="0">
              <a:solidFill>
                <a:srgbClr val="38761D"/>
              </a:solidFill>
              <a:latin typeface="Barlow"/>
              <a:ea typeface="Barlow"/>
              <a:cs typeface="Barlow"/>
              <a:sym typeface="Barlow"/>
            </a:endParaRPr>
          </a:p>
          <a:p>
            <a:pPr marL="198000" marR="0" lvl="0" indent="-160275" algn="l" rtl="0">
              <a:spcBef>
                <a:spcPts val="0"/>
              </a:spcBef>
              <a:spcAft>
                <a:spcPts val="0"/>
              </a:spcAft>
              <a:buClr>
                <a:srgbClr val="38761D"/>
              </a:buClr>
              <a:buSzPts val="1050"/>
              <a:buFont typeface="Barlow"/>
              <a:buAutoNum type="arabicPeriod"/>
            </a:pPr>
            <a:r>
              <a:rPr lang="en-GB" sz="1050" b="1" i="0" u="none" strike="noStrike" cap="none" dirty="0">
                <a:solidFill>
                  <a:srgbClr val="38761D"/>
                </a:solidFill>
                <a:latin typeface="Barlow"/>
                <a:ea typeface="Barlow"/>
                <a:cs typeface="Barlow"/>
                <a:sym typeface="Barlow"/>
              </a:rPr>
              <a:t>France </a:t>
            </a:r>
            <a:endParaRPr sz="1050" b="1" i="0" u="none" strike="noStrike" cap="none" dirty="0">
              <a:solidFill>
                <a:srgbClr val="38761D"/>
              </a:solidFill>
              <a:latin typeface="Barlow"/>
              <a:ea typeface="Barlow"/>
              <a:cs typeface="Barlow"/>
              <a:sym typeface="Barlow"/>
            </a:endParaRPr>
          </a:p>
          <a:p>
            <a:pPr marL="198000" marR="0" lvl="0" indent="-160275" algn="l" rtl="0">
              <a:spcBef>
                <a:spcPts val="0"/>
              </a:spcBef>
              <a:spcAft>
                <a:spcPts val="0"/>
              </a:spcAft>
              <a:buClr>
                <a:srgbClr val="38761D"/>
              </a:buClr>
              <a:buSzPts val="1050"/>
              <a:buFont typeface="Barlow"/>
              <a:buAutoNum type="arabicPeriod"/>
            </a:pPr>
            <a:r>
              <a:rPr lang="en-GB" sz="1050" b="1" i="0" u="none" strike="noStrike" cap="none" dirty="0">
                <a:solidFill>
                  <a:srgbClr val="38761D"/>
                </a:solidFill>
                <a:latin typeface="Barlow"/>
                <a:ea typeface="Barlow"/>
                <a:cs typeface="Barlow"/>
                <a:sym typeface="Barlow"/>
              </a:rPr>
              <a:t>Gambia </a:t>
            </a:r>
            <a:endParaRPr sz="1050" b="1" i="0" u="none" strike="noStrike" cap="none" dirty="0">
              <a:solidFill>
                <a:srgbClr val="38761D"/>
              </a:solidFill>
              <a:latin typeface="Barlow"/>
              <a:ea typeface="Barlow"/>
              <a:cs typeface="Barlow"/>
              <a:sym typeface="Barlow"/>
            </a:endParaRPr>
          </a:p>
          <a:p>
            <a:pPr marL="198000" marR="0" lvl="0" indent="-160275" algn="l" rtl="0">
              <a:spcBef>
                <a:spcPts val="0"/>
              </a:spcBef>
              <a:spcAft>
                <a:spcPts val="0"/>
              </a:spcAft>
              <a:buClr>
                <a:srgbClr val="38761D"/>
              </a:buClr>
              <a:buSzPts val="1050"/>
              <a:buFont typeface="Barlow"/>
              <a:buAutoNum type="arabicPeriod"/>
            </a:pPr>
            <a:r>
              <a:rPr lang="en-GB" sz="1050" b="1" i="0" u="none" strike="noStrike" cap="none" dirty="0">
                <a:solidFill>
                  <a:srgbClr val="38761D"/>
                </a:solidFill>
                <a:latin typeface="Barlow"/>
                <a:ea typeface="Barlow"/>
                <a:cs typeface="Barlow"/>
                <a:sym typeface="Barlow"/>
              </a:rPr>
              <a:t>Germany</a:t>
            </a:r>
            <a:endParaRPr sz="1050" b="1" i="0" u="none" strike="noStrike" cap="none" dirty="0">
              <a:solidFill>
                <a:srgbClr val="38761D"/>
              </a:solidFill>
              <a:latin typeface="Barlow"/>
              <a:ea typeface="Barlow"/>
              <a:cs typeface="Barlow"/>
              <a:sym typeface="Barlow"/>
            </a:endParaRPr>
          </a:p>
          <a:p>
            <a:pPr marL="198000" marR="0" lvl="0" indent="-160275" algn="l" rtl="0">
              <a:spcBef>
                <a:spcPts val="0"/>
              </a:spcBef>
              <a:spcAft>
                <a:spcPts val="0"/>
              </a:spcAft>
              <a:buClr>
                <a:srgbClr val="38761D"/>
              </a:buClr>
              <a:buSzPts val="1050"/>
              <a:buFont typeface="Barlow"/>
              <a:buAutoNum type="arabicPeriod"/>
            </a:pPr>
            <a:r>
              <a:rPr lang="en-GB" sz="1050" b="1" i="0" u="none" strike="noStrike" cap="none" dirty="0">
                <a:solidFill>
                  <a:srgbClr val="38761D"/>
                </a:solidFill>
                <a:latin typeface="Barlow"/>
                <a:ea typeface="Barlow"/>
                <a:cs typeface="Barlow"/>
                <a:sym typeface="Barlow"/>
              </a:rPr>
              <a:t>Ghana</a:t>
            </a:r>
            <a:endParaRPr sz="1050" b="1" i="0" u="none" strike="noStrike" cap="none" dirty="0">
              <a:solidFill>
                <a:srgbClr val="38761D"/>
              </a:solidFill>
              <a:latin typeface="Barlow"/>
              <a:ea typeface="Barlow"/>
              <a:cs typeface="Barlow"/>
              <a:sym typeface="Barlow"/>
            </a:endParaRPr>
          </a:p>
          <a:p>
            <a:pPr marL="198000" marR="0" lvl="0" indent="-160275" algn="l" rtl="0">
              <a:spcBef>
                <a:spcPts val="0"/>
              </a:spcBef>
              <a:spcAft>
                <a:spcPts val="0"/>
              </a:spcAft>
              <a:buClr>
                <a:srgbClr val="38761D"/>
              </a:buClr>
              <a:buSzPts val="1050"/>
              <a:buFont typeface="Barlow"/>
              <a:buAutoNum type="arabicPeriod"/>
            </a:pPr>
            <a:r>
              <a:rPr lang="en-GB" sz="1050" b="1" i="0" u="none" strike="noStrike" cap="none" dirty="0">
                <a:solidFill>
                  <a:srgbClr val="38761D"/>
                </a:solidFill>
                <a:latin typeface="Barlow"/>
                <a:ea typeface="Barlow"/>
                <a:cs typeface="Barlow"/>
                <a:sym typeface="Barlow"/>
              </a:rPr>
              <a:t>India </a:t>
            </a:r>
            <a:endParaRPr sz="1050" b="1" i="0" u="none" strike="noStrike" cap="none" dirty="0">
              <a:solidFill>
                <a:srgbClr val="38761D"/>
              </a:solidFill>
              <a:latin typeface="Barlow"/>
              <a:ea typeface="Barlow"/>
              <a:cs typeface="Barlow"/>
              <a:sym typeface="Barlow"/>
            </a:endParaRPr>
          </a:p>
          <a:p>
            <a:pPr marL="198000" marR="0" lvl="0" indent="-160275" algn="l" rtl="0">
              <a:spcBef>
                <a:spcPts val="0"/>
              </a:spcBef>
              <a:spcAft>
                <a:spcPts val="0"/>
              </a:spcAft>
              <a:buClr>
                <a:srgbClr val="38761D"/>
              </a:buClr>
              <a:buSzPts val="1050"/>
              <a:buFont typeface="Barlow"/>
              <a:buAutoNum type="arabicPeriod"/>
            </a:pPr>
            <a:r>
              <a:rPr lang="en-GB" sz="1050" b="1" i="0" u="none" strike="noStrike" cap="none" dirty="0">
                <a:solidFill>
                  <a:srgbClr val="38761D"/>
                </a:solidFill>
                <a:latin typeface="Barlow"/>
                <a:ea typeface="Barlow"/>
                <a:cs typeface="Barlow"/>
                <a:sym typeface="Barlow"/>
              </a:rPr>
              <a:t>Indonesia</a:t>
            </a:r>
            <a:endParaRPr sz="1050" b="1" i="0" u="none" strike="noStrike" cap="none" dirty="0">
              <a:solidFill>
                <a:srgbClr val="38761D"/>
              </a:solidFill>
              <a:latin typeface="Barlow"/>
              <a:ea typeface="Barlow"/>
              <a:cs typeface="Barlow"/>
              <a:sym typeface="Barlow"/>
            </a:endParaRPr>
          </a:p>
          <a:p>
            <a:pPr marL="198000" marR="0" lvl="0" indent="-160275" algn="l" rtl="0">
              <a:spcBef>
                <a:spcPts val="0"/>
              </a:spcBef>
              <a:spcAft>
                <a:spcPts val="0"/>
              </a:spcAft>
              <a:buClr>
                <a:srgbClr val="38761D"/>
              </a:buClr>
              <a:buSzPts val="1050"/>
              <a:buFont typeface="Barlow"/>
              <a:buAutoNum type="arabicPeriod"/>
            </a:pPr>
            <a:r>
              <a:rPr lang="en-GB" sz="1050" b="1" i="0" u="none" strike="noStrike" cap="none" dirty="0">
                <a:solidFill>
                  <a:srgbClr val="38761D"/>
                </a:solidFill>
                <a:latin typeface="Barlow"/>
                <a:ea typeface="Barlow"/>
                <a:cs typeface="Barlow"/>
                <a:sym typeface="Barlow"/>
              </a:rPr>
              <a:t>Italy </a:t>
            </a:r>
            <a:endParaRPr sz="1050" b="1" i="0" u="none" strike="noStrike" cap="none" dirty="0">
              <a:solidFill>
                <a:srgbClr val="38761D"/>
              </a:solidFill>
              <a:latin typeface="Barlow"/>
              <a:ea typeface="Barlow"/>
              <a:cs typeface="Barlow"/>
              <a:sym typeface="Barlow"/>
            </a:endParaRPr>
          </a:p>
          <a:p>
            <a:pPr marL="198000" marR="0" lvl="0" indent="-160275" algn="l" rtl="0">
              <a:spcBef>
                <a:spcPts val="0"/>
              </a:spcBef>
              <a:spcAft>
                <a:spcPts val="0"/>
              </a:spcAft>
              <a:buClr>
                <a:srgbClr val="38761D"/>
              </a:buClr>
              <a:buSzPts val="1050"/>
              <a:buFont typeface="Barlow"/>
              <a:buAutoNum type="arabicPeriod"/>
            </a:pPr>
            <a:r>
              <a:rPr lang="en-GB" sz="1050" b="1" i="0" u="none" strike="noStrike" cap="none" dirty="0">
                <a:solidFill>
                  <a:srgbClr val="38761D"/>
                </a:solidFill>
                <a:latin typeface="Barlow"/>
                <a:ea typeface="Barlow"/>
                <a:cs typeface="Barlow"/>
                <a:sym typeface="Barlow"/>
              </a:rPr>
              <a:t>Ivory Coast </a:t>
            </a:r>
            <a:endParaRPr sz="1050" b="1" i="0" u="none" strike="noStrike" cap="none" dirty="0">
              <a:solidFill>
                <a:srgbClr val="38761D"/>
              </a:solidFill>
              <a:latin typeface="Barlow"/>
              <a:ea typeface="Barlow"/>
              <a:cs typeface="Barlow"/>
              <a:sym typeface="Barlow"/>
            </a:endParaRPr>
          </a:p>
          <a:p>
            <a:pPr marL="198000" marR="0" lvl="0" indent="-160275" algn="l" rtl="0">
              <a:spcBef>
                <a:spcPts val="0"/>
              </a:spcBef>
              <a:spcAft>
                <a:spcPts val="0"/>
              </a:spcAft>
              <a:buClr>
                <a:srgbClr val="38761D"/>
              </a:buClr>
              <a:buSzPts val="1050"/>
              <a:buFont typeface="Barlow"/>
              <a:buAutoNum type="arabicPeriod"/>
            </a:pPr>
            <a:r>
              <a:rPr lang="en-GB" sz="1050" b="1" i="0" u="none" strike="noStrike" cap="none" dirty="0">
                <a:solidFill>
                  <a:srgbClr val="38761D"/>
                </a:solidFill>
                <a:latin typeface="Barlow"/>
                <a:ea typeface="Barlow"/>
                <a:cs typeface="Barlow"/>
                <a:sym typeface="Barlow"/>
              </a:rPr>
              <a:t>Japan</a:t>
            </a:r>
            <a:endParaRPr sz="1050" b="1" i="0" u="none" strike="noStrike" cap="none" dirty="0">
              <a:solidFill>
                <a:srgbClr val="38761D"/>
              </a:solidFill>
              <a:latin typeface="Barlow"/>
              <a:ea typeface="Barlow"/>
              <a:cs typeface="Barlow"/>
              <a:sym typeface="Barlow"/>
            </a:endParaRPr>
          </a:p>
          <a:p>
            <a:pPr marL="198000" marR="0" lvl="0" indent="-160275" algn="l" rtl="0">
              <a:spcBef>
                <a:spcPts val="0"/>
              </a:spcBef>
              <a:spcAft>
                <a:spcPts val="0"/>
              </a:spcAft>
              <a:buClr>
                <a:srgbClr val="38761D"/>
              </a:buClr>
              <a:buSzPts val="1050"/>
              <a:buFont typeface="Barlow"/>
              <a:buAutoNum type="arabicPeriod"/>
            </a:pPr>
            <a:r>
              <a:rPr lang="en-GB" sz="1050" b="1" i="0" u="none" strike="noStrike" cap="none" dirty="0">
                <a:solidFill>
                  <a:srgbClr val="38761D"/>
                </a:solidFill>
                <a:latin typeface="Barlow"/>
                <a:ea typeface="Barlow"/>
                <a:cs typeface="Barlow"/>
                <a:sym typeface="Barlow"/>
              </a:rPr>
              <a:t>Kuwait </a:t>
            </a:r>
            <a:endParaRPr sz="1050" b="1" i="0" u="none" strike="noStrike" cap="none" dirty="0">
              <a:solidFill>
                <a:srgbClr val="38761D"/>
              </a:solidFill>
              <a:latin typeface="Barlow"/>
              <a:ea typeface="Barlow"/>
              <a:cs typeface="Barlow"/>
              <a:sym typeface="Barlow"/>
            </a:endParaRPr>
          </a:p>
          <a:p>
            <a:pPr marL="198000" marR="0" lvl="0" indent="-160275" algn="l" rtl="0">
              <a:spcBef>
                <a:spcPts val="0"/>
              </a:spcBef>
              <a:spcAft>
                <a:spcPts val="0"/>
              </a:spcAft>
              <a:buClr>
                <a:srgbClr val="38761D"/>
              </a:buClr>
              <a:buSzPts val="1050"/>
              <a:buFont typeface="Barlow"/>
              <a:buAutoNum type="arabicPeriod"/>
            </a:pPr>
            <a:r>
              <a:rPr lang="en-GB" sz="1050" b="1" i="0" u="none" strike="noStrike" cap="none" dirty="0">
                <a:solidFill>
                  <a:srgbClr val="38761D"/>
                </a:solidFill>
                <a:latin typeface="Barlow"/>
                <a:ea typeface="Barlow"/>
                <a:cs typeface="Barlow"/>
                <a:sym typeface="Barlow"/>
              </a:rPr>
              <a:t>Libya  </a:t>
            </a:r>
            <a:endParaRPr sz="1050" b="1" i="0" u="none" strike="noStrike" cap="none" dirty="0">
              <a:solidFill>
                <a:srgbClr val="38761D"/>
              </a:solidFill>
              <a:latin typeface="Barlow"/>
              <a:ea typeface="Barlow"/>
              <a:cs typeface="Barlow"/>
              <a:sym typeface="Barlow"/>
            </a:endParaRPr>
          </a:p>
          <a:p>
            <a:pPr marL="198000" marR="0" lvl="0" indent="-160275" algn="l" rtl="0">
              <a:spcBef>
                <a:spcPts val="0"/>
              </a:spcBef>
              <a:spcAft>
                <a:spcPts val="0"/>
              </a:spcAft>
              <a:buClr>
                <a:srgbClr val="38761D"/>
              </a:buClr>
              <a:buSzPts val="1050"/>
              <a:buFont typeface="Barlow"/>
              <a:buAutoNum type="arabicPeriod"/>
            </a:pPr>
            <a:r>
              <a:rPr lang="en-GB" sz="1050" b="1" i="0" u="none" strike="noStrike" cap="none" dirty="0">
                <a:solidFill>
                  <a:srgbClr val="38761D"/>
                </a:solidFill>
                <a:latin typeface="Barlow"/>
                <a:ea typeface="Barlow"/>
                <a:cs typeface="Barlow"/>
                <a:sym typeface="Barlow"/>
              </a:rPr>
              <a:t>Nigeria </a:t>
            </a:r>
            <a:endParaRPr sz="1050" b="1" i="0" u="none" strike="noStrike" cap="none" dirty="0">
              <a:solidFill>
                <a:srgbClr val="38761D"/>
              </a:solidFill>
              <a:latin typeface="Barlow"/>
              <a:ea typeface="Barlow"/>
              <a:cs typeface="Barlow"/>
              <a:sym typeface="Barlow"/>
            </a:endParaRPr>
          </a:p>
          <a:p>
            <a:pPr marL="198000" marR="0" lvl="0" indent="-160275" algn="l" rtl="0">
              <a:spcBef>
                <a:spcPts val="0"/>
              </a:spcBef>
              <a:spcAft>
                <a:spcPts val="0"/>
              </a:spcAft>
              <a:buClr>
                <a:srgbClr val="38761D"/>
              </a:buClr>
              <a:buSzPts val="1050"/>
              <a:buFont typeface="Barlow"/>
              <a:buAutoNum type="arabicPeriod"/>
            </a:pPr>
            <a:r>
              <a:rPr lang="en-GB" sz="1050" b="1" i="0" u="none" strike="noStrike" cap="none" dirty="0">
                <a:solidFill>
                  <a:srgbClr val="38761D"/>
                </a:solidFill>
                <a:latin typeface="Barlow"/>
                <a:ea typeface="Barlow"/>
                <a:cs typeface="Barlow"/>
                <a:sym typeface="Barlow"/>
              </a:rPr>
              <a:t>Norway </a:t>
            </a:r>
            <a:endParaRPr sz="1050" b="1" i="0" u="none" strike="noStrike" cap="none" dirty="0">
              <a:solidFill>
                <a:srgbClr val="38761D"/>
              </a:solidFill>
              <a:latin typeface="Barlow"/>
              <a:ea typeface="Barlow"/>
              <a:cs typeface="Barlow"/>
              <a:sym typeface="Barlow"/>
            </a:endParaRPr>
          </a:p>
          <a:p>
            <a:pPr marL="198000" marR="0" lvl="0" indent="-160275" algn="l" rtl="0">
              <a:spcBef>
                <a:spcPts val="0"/>
              </a:spcBef>
              <a:spcAft>
                <a:spcPts val="0"/>
              </a:spcAft>
              <a:buClr>
                <a:srgbClr val="38761D"/>
              </a:buClr>
              <a:buSzPts val="1050"/>
              <a:buFont typeface="Barlow"/>
              <a:buAutoNum type="arabicPeriod"/>
            </a:pPr>
            <a:r>
              <a:rPr lang="en-GB" sz="1050" b="1" i="0" u="none" strike="noStrike" cap="none" dirty="0">
                <a:solidFill>
                  <a:srgbClr val="38761D"/>
                </a:solidFill>
                <a:latin typeface="Barlow"/>
                <a:ea typeface="Barlow"/>
                <a:cs typeface="Barlow"/>
                <a:sym typeface="Barlow"/>
              </a:rPr>
              <a:t>Pakistan</a:t>
            </a:r>
            <a:endParaRPr sz="1050" b="1" i="0" u="none" strike="noStrike" cap="none" dirty="0">
              <a:solidFill>
                <a:srgbClr val="38761D"/>
              </a:solidFill>
              <a:latin typeface="Barlow"/>
              <a:ea typeface="Barlow"/>
              <a:cs typeface="Barlow"/>
              <a:sym typeface="Barlow"/>
            </a:endParaRPr>
          </a:p>
          <a:p>
            <a:pPr marL="198000" marR="0" lvl="0" indent="-160275" algn="l" rtl="0">
              <a:spcBef>
                <a:spcPts val="0"/>
              </a:spcBef>
              <a:spcAft>
                <a:spcPts val="0"/>
              </a:spcAft>
              <a:buClr>
                <a:srgbClr val="38761D"/>
              </a:buClr>
              <a:buSzPts val="1050"/>
              <a:buFont typeface="Barlow"/>
              <a:buAutoNum type="arabicPeriod"/>
            </a:pPr>
            <a:r>
              <a:rPr lang="en-GB" sz="1050" b="1" i="0" u="none" strike="noStrike" cap="none" dirty="0">
                <a:solidFill>
                  <a:srgbClr val="38761D"/>
                </a:solidFill>
                <a:latin typeface="Barlow"/>
                <a:ea typeface="Barlow"/>
                <a:cs typeface="Barlow"/>
                <a:sym typeface="Barlow"/>
              </a:rPr>
              <a:t>Poland  </a:t>
            </a:r>
            <a:endParaRPr sz="1050" b="1" i="0" u="none" strike="noStrike" cap="none" dirty="0">
              <a:solidFill>
                <a:srgbClr val="38761D"/>
              </a:solidFill>
              <a:latin typeface="Barlow"/>
              <a:ea typeface="Barlow"/>
              <a:cs typeface="Barlow"/>
              <a:sym typeface="Barlow"/>
            </a:endParaRPr>
          </a:p>
          <a:p>
            <a:pPr marL="198000" marR="0" lvl="0" indent="-160275" algn="l" rtl="0">
              <a:spcBef>
                <a:spcPts val="0"/>
              </a:spcBef>
              <a:spcAft>
                <a:spcPts val="0"/>
              </a:spcAft>
              <a:buClr>
                <a:srgbClr val="38761D"/>
              </a:buClr>
              <a:buSzPts val="1050"/>
              <a:buFont typeface="Barlow"/>
              <a:buAutoNum type="arabicPeriod"/>
            </a:pPr>
            <a:r>
              <a:rPr lang="en-GB" sz="1050" b="1" dirty="0">
                <a:solidFill>
                  <a:srgbClr val="38761D"/>
                </a:solidFill>
                <a:latin typeface="Barlow"/>
                <a:ea typeface="Barlow"/>
                <a:cs typeface="Barlow"/>
                <a:sym typeface="Barlow"/>
              </a:rPr>
              <a:t>Russia</a:t>
            </a:r>
            <a:endParaRPr sz="1050" b="1" dirty="0">
              <a:solidFill>
                <a:srgbClr val="38761D"/>
              </a:solidFill>
              <a:latin typeface="Barlow"/>
              <a:ea typeface="Barlow"/>
              <a:cs typeface="Barlow"/>
              <a:sym typeface="Barlow"/>
            </a:endParaRPr>
          </a:p>
          <a:p>
            <a:pPr marL="198000" marR="0" lvl="0" indent="-160275" algn="l" rtl="0">
              <a:spcBef>
                <a:spcPts val="0"/>
              </a:spcBef>
              <a:spcAft>
                <a:spcPts val="0"/>
              </a:spcAft>
              <a:buClr>
                <a:srgbClr val="38761D"/>
              </a:buClr>
              <a:buSzPts val="1050"/>
              <a:buFont typeface="Barlow"/>
              <a:buAutoNum type="arabicPeriod"/>
            </a:pPr>
            <a:r>
              <a:rPr lang="en-GB" sz="1050" b="1" i="0" u="none" strike="noStrike" cap="none" dirty="0">
                <a:solidFill>
                  <a:srgbClr val="38761D"/>
                </a:solidFill>
                <a:latin typeface="Barlow"/>
                <a:ea typeface="Barlow"/>
                <a:cs typeface="Barlow"/>
                <a:sym typeface="Barlow"/>
              </a:rPr>
              <a:t>Togo</a:t>
            </a:r>
            <a:endParaRPr sz="1050" b="1" i="0" u="none" strike="noStrike" cap="none" dirty="0">
              <a:solidFill>
                <a:srgbClr val="38761D"/>
              </a:solidFill>
              <a:latin typeface="Barlow"/>
              <a:ea typeface="Barlow"/>
              <a:cs typeface="Barlow"/>
              <a:sym typeface="Barlow"/>
            </a:endParaRPr>
          </a:p>
          <a:p>
            <a:pPr marL="198000" marR="0" lvl="0" indent="-160275" algn="l" rtl="0">
              <a:spcBef>
                <a:spcPts val="0"/>
              </a:spcBef>
              <a:spcAft>
                <a:spcPts val="0"/>
              </a:spcAft>
              <a:buClr>
                <a:srgbClr val="38761D"/>
              </a:buClr>
              <a:buSzPts val="1050"/>
              <a:buFont typeface="Barlow"/>
              <a:buAutoNum type="arabicPeriod"/>
            </a:pPr>
            <a:r>
              <a:rPr lang="en-GB" sz="1050" b="1" i="0" u="none" strike="noStrike" cap="none" dirty="0" err="1">
                <a:solidFill>
                  <a:srgbClr val="38761D"/>
                </a:solidFill>
                <a:latin typeface="Barlow"/>
                <a:ea typeface="Barlow"/>
                <a:cs typeface="Barlow"/>
                <a:sym typeface="Barlow"/>
              </a:rPr>
              <a:t>Turkiye</a:t>
            </a:r>
            <a:r>
              <a:rPr lang="en-GB" sz="1050" b="1" i="0" u="none" strike="noStrike" cap="none" dirty="0">
                <a:solidFill>
                  <a:srgbClr val="38761D"/>
                </a:solidFill>
                <a:latin typeface="Barlow"/>
                <a:ea typeface="Barlow"/>
                <a:cs typeface="Barlow"/>
                <a:sym typeface="Barlow"/>
              </a:rPr>
              <a:t> </a:t>
            </a:r>
            <a:endParaRPr sz="1050" b="1" i="0" u="none" strike="noStrike" cap="none" dirty="0">
              <a:solidFill>
                <a:srgbClr val="38761D"/>
              </a:solidFill>
              <a:latin typeface="Barlow"/>
              <a:ea typeface="Barlow"/>
              <a:cs typeface="Barlow"/>
              <a:sym typeface="Barlow"/>
            </a:endParaRPr>
          </a:p>
          <a:p>
            <a:pPr marL="198000" marR="0" lvl="0" indent="-160275" algn="l" rtl="0">
              <a:spcBef>
                <a:spcPts val="0"/>
              </a:spcBef>
              <a:spcAft>
                <a:spcPts val="0"/>
              </a:spcAft>
              <a:buClr>
                <a:srgbClr val="38761D"/>
              </a:buClr>
              <a:buSzPts val="1050"/>
              <a:buFont typeface="Barlow"/>
              <a:buAutoNum type="arabicPeriod"/>
            </a:pPr>
            <a:r>
              <a:rPr lang="en-GB" sz="1050" b="1" i="0" u="none" strike="noStrike" cap="none" dirty="0">
                <a:solidFill>
                  <a:srgbClr val="38761D"/>
                </a:solidFill>
                <a:latin typeface="Barlow"/>
                <a:ea typeface="Barlow"/>
                <a:cs typeface="Barlow"/>
                <a:sym typeface="Barlow"/>
              </a:rPr>
              <a:t>Spain </a:t>
            </a:r>
            <a:endParaRPr sz="1050" b="1" i="0" u="none" strike="noStrike" cap="none" dirty="0">
              <a:solidFill>
                <a:srgbClr val="38761D"/>
              </a:solidFill>
              <a:latin typeface="Barlow"/>
              <a:ea typeface="Barlow"/>
              <a:cs typeface="Barlow"/>
              <a:sym typeface="Barlow"/>
            </a:endParaRPr>
          </a:p>
          <a:p>
            <a:pPr marL="198000" marR="0" lvl="0" indent="-160275" algn="l" rtl="0">
              <a:spcBef>
                <a:spcPts val="0"/>
              </a:spcBef>
              <a:spcAft>
                <a:spcPts val="0"/>
              </a:spcAft>
              <a:buClr>
                <a:srgbClr val="38761D"/>
              </a:buClr>
              <a:buSzPts val="1050"/>
              <a:buFont typeface="Barlow"/>
              <a:buAutoNum type="arabicPeriod"/>
            </a:pPr>
            <a:r>
              <a:rPr lang="en-GB" sz="1050" b="1" i="0" u="none" strike="noStrike" cap="none" dirty="0">
                <a:solidFill>
                  <a:srgbClr val="38761D"/>
                </a:solidFill>
                <a:latin typeface="Barlow"/>
                <a:ea typeface="Barlow"/>
                <a:cs typeface="Barlow"/>
                <a:sym typeface="Barlow"/>
              </a:rPr>
              <a:t>Sweden </a:t>
            </a:r>
            <a:endParaRPr lang="en-GB" sz="1050" b="1" dirty="0">
              <a:solidFill>
                <a:srgbClr val="38761D"/>
              </a:solidFill>
              <a:latin typeface="Barlow"/>
              <a:ea typeface="Barlow"/>
              <a:cs typeface="Barlow"/>
              <a:sym typeface="Barlow"/>
            </a:endParaRPr>
          </a:p>
          <a:p>
            <a:pPr marL="198000" marR="0" lvl="0" indent="-160275" algn="l" rtl="0">
              <a:spcBef>
                <a:spcPts val="0"/>
              </a:spcBef>
              <a:spcAft>
                <a:spcPts val="0"/>
              </a:spcAft>
              <a:buClr>
                <a:srgbClr val="38761D"/>
              </a:buClr>
              <a:buSzPts val="1050"/>
              <a:buFont typeface="Barlow"/>
              <a:buAutoNum type="arabicPeriod"/>
            </a:pPr>
            <a:r>
              <a:rPr lang="en-GB" sz="1050" b="1" i="0" u="none" strike="noStrike" cap="none" dirty="0">
                <a:solidFill>
                  <a:srgbClr val="38761D"/>
                </a:solidFill>
                <a:latin typeface="Barlow"/>
                <a:ea typeface="Barlow"/>
                <a:cs typeface="Barlow"/>
                <a:sym typeface="Barlow"/>
              </a:rPr>
              <a:t>South Africa</a:t>
            </a:r>
          </a:p>
          <a:p>
            <a:pPr marL="198000" marR="0" lvl="0" indent="-160275" algn="l" rtl="0">
              <a:spcBef>
                <a:spcPts val="0"/>
              </a:spcBef>
              <a:spcAft>
                <a:spcPts val="0"/>
              </a:spcAft>
              <a:buClr>
                <a:srgbClr val="38761D"/>
              </a:buClr>
              <a:buSzPts val="1050"/>
              <a:buFont typeface="Barlow"/>
              <a:buAutoNum type="arabicPeriod"/>
            </a:pPr>
            <a:r>
              <a:rPr lang="en-GB" sz="1050" b="1" dirty="0">
                <a:solidFill>
                  <a:srgbClr val="38761D"/>
                </a:solidFill>
                <a:latin typeface="Barlow"/>
                <a:ea typeface="Barlow"/>
                <a:cs typeface="Barlow"/>
                <a:sym typeface="Barlow"/>
              </a:rPr>
              <a:t>Srilanka</a:t>
            </a:r>
            <a:endParaRPr sz="1050" b="1" i="0" u="none" strike="noStrike" cap="none" dirty="0">
              <a:solidFill>
                <a:srgbClr val="38761D"/>
              </a:solidFill>
              <a:latin typeface="Barlow"/>
              <a:ea typeface="Barlow"/>
              <a:cs typeface="Barlow"/>
              <a:sym typeface="Barlow"/>
            </a:endParaRPr>
          </a:p>
          <a:p>
            <a:pPr marL="198000" marR="0" lvl="0" indent="-160275" algn="l" rtl="0">
              <a:spcBef>
                <a:spcPts val="0"/>
              </a:spcBef>
              <a:spcAft>
                <a:spcPts val="0"/>
              </a:spcAft>
              <a:buClr>
                <a:srgbClr val="38761D"/>
              </a:buClr>
              <a:buSzPts val="1050"/>
              <a:buFont typeface="Barlow"/>
              <a:buAutoNum type="arabicPeriod"/>
            </a:pPr>
            <a:r>
              <a:rPr lang="en-GB" sz="1050" b="1" i="0" u="none" strike="noStrike" cap="none" dirty="0">
                <a:solidFill>
                  <a:srgbClr val="38761D"/>
                </a:solidFill>
                <a:latin typeface="Barlow"/>
                <a:ea typeface="Barlow"/>
                <a:cs typeface="Barlow"/>
                <a:sym typeface="Barlow"/>
              </a:rPr>
              <a:t>Uruguay</a:t>
            </a:r>
            <a:endParaRPr sz="1050" b="1" i="0" u="none" strike="noStrike" cap="none" dirty="0">
              <a:solidFill>
                <a:srgbClr val="38761D"/>
              </a:solidFill>
              <a:latin typeface="Barlow"/>
              <a:ea typeface="Barlow"/>
              <a:cs typeface="Barlow"/>
              <a:sym typeface="Barlow"/>
            </a:endParaRPr>
          </a:p>
          <a:p>
            <a:pPr marL="198000" marR="0" lvl="0" indent="-160275" algn="l" rtl="0">
              <a:spcBef>
                <a:spcPts val="0"/>
              </a:spcBef>
              <a:spcAft>
                <a:spcPts val="0"/>
              </a:spcAft>
              <a:buClr>
                <a:srgbClr val="38761D"/>
              </a:buClr>
              <a:buSzPts val="1050"/>
              <a:buFont typeface="Barlow"/>
              <a:buAutoNum type="arabicPeriod"/>
            </a:pPr>
            <a:r>
              <a:rPr lang="en-GB" sz="1050" b="1" i="0" u="none" strike="noStrike" cap="none" dirty="0">
                <a:solidFill>
                  <a:srgbClr val="38761D"/>
                </a:solidFill>
                <a:latin typeface="Barlow"/>
                <a:ea typeface="Barlow"/>
                <a:cs typeface="Barlow"/>
                <a:sym typeface="Barlow"/>
              </a:rPr>
              <a:t>United Kingdom of Great Britain &amp; Northern Ireland</a:t>
            </a:r>
            <a:endParaRPr sz="1050" b="1" i="0" u="none" strike="noStrike" cap="none" dirty="0">
              <a:solidFill>
                <a:srgbClr val="38761D"/>
              </a:solidFill>
              <a:latin typeface="Barlow"/>
              <a:ea typeface="Barlow"/>
              <a:cs typeface="Barlow"/>
              <a:sym typeface="Barlow"/>
            </a:endParaRPr>
          </a:p>
          <a:p>
            <a:pPr marL="198000" marR="0" lvl="0" indent="-160275" algn="l" rtl="0">
              <a:spcBef>
                <a:spcPts val="0"/>
              </a:spcBef>
              <a:spcAft>
                <a:spcPts val="0"/>
              </a:spcAft>
              <a:buClr>
                <a:srgbClr val="38761D"/>
              </a:buClr>
              <a:buSzPts val="1050"/>
              <a:buFont typeface="Barlow"/>
              <a:buAutoNum type="arabicPeriod"/>
            </a:pPr>
            <a:r>
              <a:rPr lang="en-GB" sz="1050" b="1" i="0" u="none" strike="noStrike" cap="none" dirty="0">
                <a:solidFill>
                  <a:srgbClr val="38761D"/>
                </a:solidFill>
                <a:latin typeface="Barlow"/>
                <a:ea typeface="Barlow"/>
                <a:cs typeface="Barlow"/>
                <a:sym typeface="Barlow"/>
              </a:rPr>
              <a:t>United States of America</a:t>
            </a:r>
            <a:endParaRPr sz="1050" b="1" dirty="0">
              <a:solidFill>
                <a:srgbClr val="38761D"/>
              </a:solidFill>
              <a:latin typeface="Barlow"/>
              <a:ea typeface="Barlow"/>
              <a:cs typeface="Barlow"/>
              <a:sym typeface="Barlow"/>
            </a:endParaRPr>
          </a:p>
        </p:txBody>
      </p:sp>
      <p:sp>
        <p:nvSpPr>
          <p:cNvPr id="190" name="Google Shape;190;p3"/>
          <p:cNvSpPr txBox="1"/>
          <p:nvPr/>
        </p:nvSpPr>
        <p:spPr>
          <a:xfrm>
            <a:off x="5064235" y="5520163"/>
            <a:ext cx="5767164" cy="75882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70C0"/>
              </a:buClr>
              <a:buSzPts val="1100"/>
              <a:buFont typeface="Barlow"/>
              <a:buNone/>
            </a:pPr>
            <a:r>
              <a:rPr lang="en-GB" sz="1100" b="1" i="0" u="none" strike="noStrike" cap="none">
                <a:solidFill>
                  <a:srgbClr val="0070C0"/>
                </a:solidFill>
                <a:latin typeface="Barlow"/>
                <a:ea typeface="Barlow"/>
                <a:cs typeface="Barlow"/>
                <a:sym typeface="Barlow"/>
              </a:rPr>
              <a:t>35 5esponses</a:t>
            </a:r>
            <a:r>
              <a:rPr lang="en-GB" sz="1100" b="1" i="0" u="none" strike="noStrike" cap="none" dirty="0">
                <a:solidFill>
                  <a:srgbClr val="0070C0"/>
                </a:solidFill>
                <a:latin typeface="Barlow"/>
                <a:ea typeface="Barlow"/>
                <a:cs typeface="Barlow"/>
                <a:sym typeface="Barlow"/>
              </a:rPr>
              <a:t>, most accepted, 3 comments</a:t>
            </a:r>
            <a:endParaRPr dirty="0"/>
          </a:p>
          <a:p>
            <a:pPr marL="0" marR="0" lvl="0" indent="0" algn="l" rtl="0">
              <a:spcBef>
                <a:spcPts val="0"/>
              </a:spcBef>
              <a:spcAft>
                <a:spcPts val="0"/>
              </a:spcAft>
              <a:buClr>
                <a:srgbClr val="0070C0"/>
              </a:buClr>
              <a:buSzPts val="1100"/>
              <a:buFont typeface="Barlow"/>
              <a:buNone/>
            </a:pPr>
            <a:r>
              <a:rPr lang="en-GB" sz="1100" b="1" i="0" u="none" strike="noStrike" cap="none" dirty="0">
                <a:solidFill>
                  <a:srgbClr val="0070C0"/>
                </a:solidFill>
                <a:latin typeface="Barlow"/>
                <a:ea typeface="Barlow"/>
                <a:cs typeface="Barlow"/>
                <a:sym typeface="Barlow"/>
              </a:rPr>
              <a:t>6 New NFPs: Finland, Togo, Ivory Coast, Libya, Ghana</a:t>
            </a:r>
            <a:endParaRPr dirty="0"/>
          </a:p>
          <a:p>
            <a:pPr marL="0" marR="0" lvl="0" indent="0" algn="l" rtl="0">
              <a:spcBef>
                <a:spcPts val="0"/>
              </a:spcBef>
              <a:spcAft>
                <a:spcPts val="0"/>
              </a:spcAft>
              <a:buNone/>
            </a:pPr>
            <a:r>
              <a:rPr lang="en-GB" sz="1100" b="1" i="0" u="none" strike="noStrike" cap="none" dirty="0">
                <a:solidFill>
                  <a:srgbClr val="7030A0"/>
                </a:solidFill>
                <a:latin typeface="Barlow"/>
                <a:ea typeface="Barlow"/>
                <a:cs typeface="Barlow"/>
                <a:sym typeface="Barlow"/>
              </a:rPr>
              <a:t>65 NFP with more expected - agreed to nominate: Singapore, Portugal, Mexico</a:t>
            </a:r>
            <a:endParaRPr sz="1100" b="1" dirty="0">
              <a:solidFill>
                <a:srgbClr val="0070C0"/>
              </a:solidFill>
              <a:latin typeface="Barlow"/>
              <a:ea typeface="Barlow"/>
              <a:cs typeface="Barlow"/>
              <a:sym typeface="Barlow"/>
            </a:endParaRPr>
          </a:p>
          <a:p>
            <a:pPr marL="0" marR="0" lvl="0" indent="0" algn="l" rtl="0">
              <a:spcBef>
                <a:spcPts val="0"/>
              </a:spcBef>
              <a:spcAft>
                <a:spcPts val="0"/>
              </a:spcAft>
              <a:buClr>
                <a:srgbClr val="0070C0"/>
              </a:buClr>
              <a:buSzPts val="1100"/>
              <a:buFont typeface="Barlow"/>
              <a:buNone/>
            </a:pPr>
            <a:r>
              <a:rPr lang="en-GB" sz="1100" b="1" dirty="0">
                <a:solidFill>
                  <a:srgbClr val="0070C0"/>
                </a:solidFill>
                <a:latin typeface="Barlow"/>
                <a:ea typeface="Barlow"/>
                <a:cs typeface="Barlow"/>
                <a:sym typeface="Barlow"/>
              </a:rPr>
              <a:t>84 countries contribute to OceanOPS – the work will continue</a:t>
            </a:r>
            <a:endParaRPr sz="1100" b="1" dirty="0">
              <a:solidFill>
                <a:srgbClr val="0070C0"/>
              </a:solidFill>
              <a:latin typeface="Barlow"/>
              <a:ea typeface="Barlow"/>
              <a:cs typeface="Barlow"/>
              <a:sym typeface="Barlow"/>
            </a:endParaRPr>
          </a:p>
        </p:txBody>
      </p:sp>
      <p:pic>
        <p:nvPicPr>
          <p:cNvPr id="2" name="Picture 1">
            <a:extLst>
              <a:ext uri="{FF2B5EF4-FFF2-40B4-BE49-F238E27FC236}">
                <a16:creationId xmlns:a16="http://schemas.microsoft.com/office/drawing/2014/main" id="{AECB03B7-7C3C-B9FF-49AB-D12521A86879}"/>
              </a:ext>
            </a:extLst>
          </p:cNvPr>
          <p:cNvPicPr>
            <a:picLocks noChangeAspect="1"/>
          </p:cNvPicPr>
          <p:nvPr/>
        </p:nvPicPr>
        <p:blipFill>
          <a:blip r:embed="rId3"/>
          <a:stretch>
            <a:fillRect/>
          </a:stretch>
        </p:blipFill>
        <p:spPr>
          <a:xfrm>
            <a:off x="1336977" y="761549"/>
            <a:ext cx="10562144" cy="551743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txBox="1">
            <a:spLocks noGrp="1"/>
          </p:cNvSpPr>
          <p:nvPr>
            <p:ph type="body" idx="1"/>
          </p:nvPr>
        </p:nvSpPr>
        <p:spPr>
          <a:xfrm>
            <a:off x="720725" y="1525600"/>
            <a:ext cx="10569600" cy="4616400"/>
          </a:xfrm>
          <a:prstGeom prst="rect">
            <a:avLst/>
          </a:prstGeom>
          <a:noFill/>
          <a:ln>
            <a:noFill/>
          </a:ln>
        </p:spPr>
        <p:txBody>
          <a:bodyPr spcFirstLastPara="1" wrap="square" lIns="0" tIns="0" rIns="0" bIns="0" anchor="t" anchorCtr="0">
            <a:noAutofit/>
          </a:bodyPr>
          <a:lstStyle/>
          <a:p>
            <a:pPr marL="457200" lvl="0" indent="-336550" algn="l" rtl="0">
              <a:lnSpc>
                <a:spcPct val="100000"/>
              </a:lnSpc>
              <a:spcBef>
                <a:spcPts val="0"/>
              </a:spcBef>
              <a:spcAft>
                <a:spcPts val="0"/>
              </a:spcAft>
              <a:buClr>
                <a:schemeClr val="accent2"/>
              </a:buClr>
              <a:buSzPts val="1700"/>
              <a:buChar char="●"/>
            </a:pPr>
            <a:r>
              <a:rPr lang="en-GB" sz="1700" b="1" dirty="0"/>
              <a:t>Nomination from 35 Member States </a:t>
            </a:r>
            <a:endParaRPr sz="1700" b="1" dirty="0"/>
          </a:p>
          <a:p>
            <a:pPr marL="914400" lvl="0" indent="-336550" algn="l" rtl="0">
              <a:lnSpc>
                <a:spcPct val="100000"/>
              </a:lnSpc>
              <a:spcBef>
                <a:spcPts val="0"/>
              </a:spcBef>
              <a:spcAft>
                <a:spcPts val="0"/>
              </a:spcAft>
              <a:buClr>
                <a:schemeClr val="dk2"/>
              </a:buClr>
              <a:buSzPts val="1700"/>
              <a:buChar char="-"/>
            </a:pPr>
            <a:r>
              <a:rPr lang="en-GB" sz="1700" dirty="0"/>
              <a:t>Agreement received: three of them with comments</a:t>
            </a:r>
            <a:endParaRPr sz="1700" dirty="0"/>
          </a:p>
          <a:p>
            <a:pPr marL="457200" lvl="0" indent="0" algn="l" rtl="0">
              <a:lnSpc>
                <a:spcPct val="100000"/>
              </a:lnSpc>
              <a:spcBef>
                <a:spcPts val="0"/>
              </a:spcBef>
              <a:spcAft>
                <a:spcPts val="0"/>
              </a:spcAft>
              <a:buClr>
                <a:schemeClr val="dk2"/>
              </a:buClr>
              <a:buSzPts val="1700"/>
              <a:buNone/>
            </a:pPr>
            <a:endParaRPr sz="1700" dirty="0"/>
          </a:p>
          <a:p>
            <a:pPr marL="457200" lvl="0" indent="-336550" algn="l" rtl="0">
              <a:lnSpc>
                <a:spcPct val="100000"/>
              </a:lnSpc>
              <a:spcBef>
                <a:spcPts val="0"/>
              </a:spcBef>
              <a:spcAft>
                <a:spcPts val="0"/>
              </a:spcAft>
              <a:buClr>
                <a:schemeClr val="accent2"/>
              </a:buClr>
              <a:buSzPts val="1700"/>
              <a:buChar char="●"/>
            </a:pPr>
            <a:r>
              <a:rPr lang="en-GB" sz="1700" b="1" dirty="0"/>
              <a:t>Comments</a:t>
            </a:r>
            <a:endParaRPr sz="1700" b="1" dirty="0"/>
          </a:p>
          <a:p>
            <a:pPr marL="914400" lvl="0" indent="-336550" algn="l" rtl="0">
              <a:lnSpc>
                <a:spcPct val="100000"/>
              </a:lnSpc>
              <a:spcBef>
                <a:spcPts val="0"/>
              </a:spcBef>
              <a:spcAft>
                <a:spcPts val="0"/>
              </a:spcAft>
              <a:buClr>
                <a:schemeClr val="dk2"/>
              </a:buClr>
              <a:buSzPts val="1700"/>
              <a:buChar char="-"/>
            </a:pPr>
            <a:r>
              <a:rPr lang="en-GB" sz="1700" b="1" dirty="0"/>
              <a:t>UK</a:t>
            </a:r>
            <a:r>
              <a:rPr lang="en-GB" sz="1700" dirty="0"/>
              <a:t>: “…whilst we are content with the new terms we would like to express a note of caution. We recognise the value of what the ToRs are trying to achieve but we can foresee issues relating to NFPs capacities in undertaking what are now growing demands/expectations of them. To this end there should be a level of expectation management on what each MS NFP can contribute and as such what the GOOS itself should strive to achieve.”</a:t>
            </a:r>
            <a:endParaRPr sz="1700" dirty="0"/>
          </a:p>
          <a:p>
            <a:pPr marL="914400" lvl="0" indent="-336550" algn="l" rtl="0">
              <a:lnSpc>
                <a:spcPct val="100000"/>
              </a:lnSpc>
              <a:spcBef>
                <a:spcPts val="1000"/>
              </a:spcBef>
              <a:spcAft>
                <a:spcPts val="0"/>
              </a:spcAft>
              <a:buClr>
                <a:schemeClr val="dk2"/>
              </a:buClr>
              <a:buSzPts val="1700"/>
              <a:buChar char="-"/>
            </a:pPr>
            <a:r>
              <a:rPr lang="en-GB" sz="1700" b="1" dirty="0" err="1"/>
              <a:t>Turkiye</a:t>
            </a:r>
            <a:r>
              <a:rPr lang="en-GB" sz="1700" dirty="0"/>
              <a:t>: to add the expressions about the meanings of the abbreviations</a:t>
            </a:r>
            <a:endParaRPr sz="1700" dirty="0"/>
          </a:p>
          <a:p>
            <a:pPr marL="914400" lvl="0" indent="-336550" algn="l" rtl="0">
              <a:lnSpc>
                <a:spcPct val="100000"/>
              </a:lnSpc>
              <a:spcBef>
                <a:spcPts val="1000"/>
              </a:spcBef>
              <a:spcAft>
                <a:spcPts val="0"/>
              </a:spcAft>
              <a:buClr>
                <a:schemeClr val="dk2"/>
              </a:buClr>
              <a:buSzPts val="1700"/>
              <a:buChar char="-"/>
            </a:pPr>
            <a:r>
              <a:rPr lang="en-GB" sz="1700" b="1" dirty="0"/>
              <a:t>India</a:t>
            </a:r>
            <a:r>
              <a:rPr lang="en-GB" sz="1700" dirty="0"/>
              <a:t>: “Draft looks fine. However, consider including operational services, forecasting systems and capacity building in the ToR at point 2 2. National Ocean data, modelling, operational services, forecast systems, capacity building and ocean assessment activities, including national representatives of the International Oceanographic Data Exchange. The same may be included in the para 2 of Description in Section 1 accordingly.”</a:t>
            </a:r>
            <a:endParaRPr sz="1700" b="1" dirty="0"/>
          </a:p>
          <a:p>
            <a:pPr marL="0" lvl="0" indent="0" algn="l" rtl="0">
              <a:lnSpc>
                <a:spcPct val="100000"/>
              </a:lnSpc>
              <a:spcBef>
                <a:spcPts val="0"/>
              </a:spcBef>
              <a:spcAft>
                <a:spcPts val="0"/>
              </a:spcAft>
              <a:buClr>
                <a:schemeClr val="dk2"/>
              </a:buClr>
              <a:buSzPts val="1800"/>
              <a:buNone/>
            </a:pPr>
            <a:endParaRPr sz="1700" dirty="0"/>
          </a:p>
          <a:p>
            <a:pPr marL="457200" lvl="0" indent="-228600" algn="l" rtl="0">
              <a:lnSpc>
                <a:spcPct val="100000"/>
              </a:lnSpc>
              <a:spcBef>
                <a:spcPts val="0"/>
              </a:spcBef>
              <a:spcAft>
                <a:spcPts val="0"/>
              </a:spcAft>
              <a:buClr>
                <a:schemeClr val="dk2"/>
              </a:buClr>
              <a:buSzPts val="1800"/>
              <a:buNone/>
            </a:pPr>
            <a:endParaRPr sz="1700" dirty="0">
              <a:highlight>
                <a:srgbClr val="FFFF00"/>
              </a:highlight>
            </a:endParaRPr>
          </a:p>
        </p:txBody>
      </p:sp>
      <p:sp>
        <p:nvSpPr>
          <p:cNvPr id="197" name="Google Shape;197;p4"/>
          <p:cNvSpPr txBox="1">
            <a:spLocks noGrp="1"/>
          </p:cNvSpPr>
          <p:nvPr>
            <p:ph type="title"/>
          </p:nvPr>
        </p:nvSpPr>
        <p:spPr>
          <a:xfrm>
            <a:off x="720726" y="722313"/>
            <a:ext cx="10750500" cy="5748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accent1"/>
              </a:buClr>
              <a:buSzPts val="1800"/>
              <a:buFont typeface="Arial"/>
              <a:buNone/>
            </a:pPr>
            <a:r>
              <a:rPr lang="en-GB"/>
              <a:t>Response on ToR Draft</a:t>
            </a:r>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5"/>
          <p:cNvSpPr txBox="1">
            <a:spLocks noGrp="1"/>
          </p:cNvSpPr>
          <p:nvPr>
            <p:ph type="body" idx="1"/>
          </p:nvPr>
        </p:nvSpPr>
        <p:spPr>
          <a:xfrm>
            <a:off x="3561240" y="1745356"/>
            <a:ext cx="8088560" cy="4005064"/>
          </a:xfrm>
          <a:prstGeom prst="rect">
            <a:avLst/>
          </a:prstGeom>
          <a:noFill/>
          <a:ln>
            <a:noFill/>
          </a:ln>
        </p:spPr>
        <p:txBody>
          <a:bodyPr spcFirstLastPara="1" wrap="square" lIns="0" tIns="0" rIns="0" bIns="0" anchor="t" anchorCtr="0">
            <a:normAutofit/>
          </a:bodyPr>
          <a:lstStyle/>
          <a:p>
            <a:pPr marL="457200" lvl="0" indent="-457200" algn="l" rtl="0">
              <a:lnSpc>
                <a:spcPct val="120000"/>
              </a:lnSpc>
              <a:spcBef>
                <a:spcPts val="0"/>
              </a:spcBef>
              <a:spcAft>
                <a:spcPts val="0"/>
              </a:spcAft>
              <a:buClr>
                <a:schemeClr val="dk2"/>
              </a:buClr>
              <a:buSzPts val="1800"/>
              <a:buFont typeface="Arial"/>
              <a:buAutoNum type="arabicPeriod"/>
            </a:pPr>
            <a:r>
              <a:rPr lang="en-GB" sz="1800">
                <a:latin typeface="Arial"/>
                <a:ea typeface="Arial"/>
                <a:cs typeface="Arial"/>
                <a:sym typeface="Arial"/>
              </a:rPr>
              <a:t>Description</a:t>
            </a:r>
            <a:endParaRPr sz="1800">
              <a:latin typeface="Arial"/>
              <a:ea typeface="Arial"/>
              <a:cs typeface="Arial"/>
              <a:sym typeface="Arial"/>
            </a:endParaRPr>
          </a:p>
          <a:p>
            <a:pPr marL="457200" lvl="0" indent="-457200" algn="just" rtl="0">
              <a:lnSpc>
                <a:spcPct val="120000"/>
              </a:lnSpc>
              <a:spcBef>
                <a:spcPts val="0"/>
              </a:spcBef>
              <a:spcAft>
                <a:spcPts val="0"/>
              </a:spcAft>
              <a:buClr>
                <a:schemeClr val="dk2"/>
              </a:buClr>
              <a:buSzPts val="1800"/>
              <a:buFont typeface="Arial"/>
              <a:buAutoNum type="arabicPeriod"/>
            </a:pPr>
            <a:r>
              <a:rPr lang="en-GB" sz="1800">
                <a:latin typeface="Arial"/>
                <a:ea typeface="Arial"/>
                <a:cs typeface="Arial"/>
                <a:sym typeface="Arial"/>
              </a:rPr>
              <a:t>ToRs (Specific responsibilities of the GOOS NFPs)</a:t>
            </a:r>
            <a:endParaRPr/>
          </a:p>
          <a:p>
            <a:pPr marL="457200" lvl="0" indent="-457200" algn="just" rtl="0">
              <a:lnSpc>
                <a:spcPct val="120000"/>
              </a:lnSpc>
              <a:spcBef>
                <a:spcPts val="0"/>
              </a:spcBef>
              <a:spcAft>
                <a:spcPts val="0"/>
              </a:spcAft>
              <a:buClr>
                <a:schemeClr val="dk2"/>
              </a:buClr>
              <a:buSzPts val="1800"/>
              <a:buFont typeface="Arial"/>
              <a:buAutoNum type="arabicPeriod"/>
            </a:pPr>
            <a:r>
              <a:rPr lang="en-GB" sz="1800">
                <a:latin typeface="Arial"/>
                <a:ea typeface="Arial"/>
                <a:cs typeface="Arial"/>
                <a:sym typeface="Arial"/>
              </a:rPr>
              <a:t>GOOS support to the National Focal Points</a:t>
            </a:r>
            <a:endParaRPr sz="1800">
              <a:latin typeface="Arial"/>
              <a:ea typeface="Arial"/>
              <a:cs typeface="Arial"/>
              <a:sym typeface="Arial"/>
            </a:endParaRPr>
          </a:p>
          <a:p>
            <a:pPr marL="457200" lvl="0" indent="-457200" algn="just" rtl="0">
              <a:lnSpc>
                <a:spcPct val="120000"/>
              </a:lnSpc>
              <a:spcBef>
                <a:spcPts val="0"/>
              </a:spcBef>
              <a:spcAft>
                <a:spcPts val="0"/>
              </a:spcAft>
              <a:buClr>
                <a:schemeClr val="dk2"/>
              </a:buClr>
              <a:buSzPts val="1800"/>
              <a:buFont typeface="Arial"/>
              <a:buAutoNum type="arabicPeriod"/>
            </a:pPr>
            <a:r>
              <a:rPr lang="en-GB" sz="1800">
                <a:latin typeface="Arial"/>
                <a:ea typeface="Arial"/>
                <a:cs typeface="Arial"/>
                <a:sym typeface="Arial"/>
              </a:rPr>
              <a:t>Benefits of GOOS National Focal Point Role </a:t>
            </a:r>
            <a:endParaRPr sz="1800">
              <a:latin typeface="Arial"/>
              <a:ea typeface="Arial"/>
              <a:cs typeface="Arial"/>
              <a:sym typeface="Arial"/>
            </a:endParaRPr>
          </a:p>
          <a:p>
            <a:pPr marL="2000250" lvl="3" indent="-685800" algn="just" rtl="0">
              <a:lnSpc>
                <a:spcPct val="120000"/>
              </a:lnSpc>
              <a:spcBef>
                <a:spcPts val="0"/>
              </a:spcBef>
              <a:spcAft>
                <a:spcPts val="0"/>
              </a:spcAft>
              <a:buSzPts val="1800"/>
              <a:buFont typeface="Noto Sans Symbols"/>
              <a:buChar char="⮚"/>
            </a:pPr>
            <a:r>
              <a:rPr lang="en-GB" sz="1800">
                <a:latin typeface="Arial"/>
                <a:ea typeface="Arial"/>
                <a:cs typeface="Arial"/>
                <a:sym typeface="Arial"/>
              </a:rPr>
              <a:t>To MS  </a:t>
            </a:r>
            <a:endParaRPr/>
          </a:p>
          <a:p>
            <a:pPr marL="2000250" lvl="3" indent="-685800" algn="just" rtl="0">
              <a:lnSpc>
                <a:spcPct val="120000"/>
              </a:lnSpc>
              <a:spcBef>
                <a:spcPts val="0"/>
              </a:spcBef>
              <a:spcAft>
                <a:spcPts val="0"/>
              </a:spcAft>
              <a:buSzPts val="1800"/>
              <a:buFont typeface="Noto Sans Symbols"/>
              <a:buChar char="⮚"/>
            </a:pPr>
            <a:r>
              <a:rPr lang="en-GB" sz="1800">
                <a:latin typeface="Arial"/>
                <a:ea typeface="Arial"/>
                <a:cs typeface="Arial"/>
                <a:sym typeface="Arial"/>
              </a:rPr>
              <a:t>To GOOS</a:t>
            </a:r>
            <a:endParaRPr/>
          </a:p>
          <a:p>
            <a:pPr marL="0" lvl="0" indent="0" algn="just" rtl="0">
              <a:lnSpc>
                <a:spcPct val="120000"/>
              </a:lnSpc>
              <a:spcBef>
                <a:spcPts val="0"/>
              </a:spcBef>
              <a:spcAft>
                <a:spcPts val="0"/>
              </a:spcAft>
              <a:buClr>
                <a:schemeClr val="dk2"/>
              </a:buClr>
              <a:buSzPts val="1800"/>
              <a:buNone/>
            </a:pPr>
            <a:r>
              <a:rPr lang="en-GB" sz="1800">
                <a:latin typeface="Arial"/>
                <a:ea typeface="Arial"/>
                <a:cs typeface="Arial"/>
                <a:sym typeface="Arial"/>
              </a:rPr>
              <a:t>Annex 1: Guidance for National Hub / Committee </a:t>
            </a:r>
            <a:endParaRPr sz="1800" b="1">
              <a:latin typeface="Arial"/>
              <a:ea typeface="Arial"/>
              <a:cs typeface="Arial"/>
              <a:sym typeface="Arial"/>
            </a:endParaRPr>
          </a:p>
          <a:p>
            <a:pPr marL="0" lvl="0" indent="0" algn="just" rtl="0">
              <a:lnSpc>
                <a:spcPct val="120000"/>
              </a:lnSpc>
              <a:spcBef>
                <a:spcPts val="0"/>
              </a:spcBef>
              <a:spcAft>
                <a:spcPts val="0"/>
              </a:spcAft>
              <a:buClr>
                <a:schemeClr val="dk2"/>
              </a:buClr>
              <a:buSzPts val="1800"/>
              <a:buNone/>
            </a:pPr>
            <a:r>
              <a:rPr lang="en-GB" sz="1800">
                <a:latin typeface="Arial"/>
                <a:ea typeface="Arial"/>
                <a:cs typeface="Arial"/>
                <a:sym typeface="Arial"/>
              </a:rPr>
              <a:t>Annex 2: National Focal Point list of potential connections</a:t>
            </a:r>
            <a:endParaRPr/>
          </a:p>
          <a:p>
            <a:pPr marL="0" lvl="0" indent="0" algn="just" rtl="0">
              <a:lnSpc>
                <a:spcPct val="120000"/>
              </a:lnSpc>
              <a:spcBef>
                <a:spcPts val="0"/>
              </a:spcBef>
              <a:spcAft>
                <a:spcPts val="0"/>
              </a:spcAft>
              <a:buClr>
                <a:schemeClr val="dk2"/>
              </a:buClr>
              <a:buSzPts val="1800"/>
              <a:buNone/>
            </a:pPr>
            <a:endParaRPr sz="1800">
              <a:latin typeface="Arial"/>
              <a:ea typeface="Arial"/>
              <a:cs typeface="Arial"/>
              <a:sym typeface="Arial"/>
            </a:endParaRPr>
          </a:p>
          <a:p>
            <a:pPr marL="0" lvl="0" indent="0" algn="just" rtl="0">
              <a:lnSpc>
                <a:spcPct val="120000"/>
              </a:lnSpc>
              <a:spcBef>
                <a:spcPts val="0"/>
              </a:spcBef>
              <a:spcAft>
                <a:spcPts val="0"/>
              </a:spcAft>
              <a:buClr>
                <a:schemeClr val="dk2"/>
              </a:buClr>
              <a:buSzPts val="1800"/>
              <a:buNone/>
            </a:pPr>
            <a:r>
              <a:rPr lang="en-GB" sz="1800">
                <a:latin typeface="Arial"/>
                <a:ea typeface="Arial"/>
                <a:cs typeface="Arial"/>
                <a:sym typeface="Arial"/>
              </a:rPr>
              <a:t>Document is on this </a:t>
            </a:r>
            <a:r>
              <a:rPr lang="en-GB" sz="1800" u="sng">
                <a:solidFill>
                  <a:schemeClr val="hlink"/>
                </a:solidFill>
                <a:latin typeface="Arial"/>
                <a:ea typeface="Arial"/>
                <a:cs typeface="Arial"/>
                <a:sym typeface="Arial"/>
                <a:hlinkClick r:id="rId3"/>
              </a:rPr>
              <a:t>link</a:t>
            </a:r>
            <a:endParaRPr sz="1800">
              <a:latin typeface="Arial"/>
              <a:ea typeface="Arial"/>
              <a:cs typeface="Arial"/>
              <a:sym typeface="Arial"/>
            </a:endParaRPr>
          </a:p>
        </p:txBody>
      </p:sp>
      <p:pic>
        <p:nvPicPr>
          <p:cNvPr id="203" name="Google Shape;203;p5" descr="Premium Vector | Tor - term of reference concept"/>
          <p:cNvPicPr preferRelativeResize="0"/>
          <p:nvPr/>
        </p:nvPicPr>
        <p:blipFill rotWithShape="1">
          <a:blip r:embed="rId4">
            <a:alphaModFix/>
          </a:blip>
          <a:srcRect t="12813"/>
          <a:stretch/>
        </p:blipFill>
        <p:spPr>
          <a:xfrm>
            <a:off x="143296" y="2348880"/>
            <a:ext cx="2921003" cy="2160240"/>
          </a:xfrm>
          <a:prstGeom prst="rect">
            <a:avLst/>
          </a:prstGeom>
          <a:noFill/>
          <a:ln>
            <a:noFill/>
          </a:ln>
        </p:spPr>
      </p:pic>
      <p:sp>
        <p:nvSpPr>
          <p:cNvPr id="204" name="Google Shape;204;p5"/>
          <p:cNvSpPr txBox="1">
            <a:spLocks noGrp="1"/>
          </p:cNvSpPr>
          <p:nvPr>
            <p:ph type="title"/>
          </p:nvPr>
        </p:nvSpPr>
        <p:spPr>
          <a:xfrm>
            <a:off x="720725" y="722313"/>
            <a:ext cx="9823811" cy="574675"/>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accent1"/>
              </a:buClr>
              <a:buSzPts val="3600"/>
              <a:buFont typeface="Arial"/>
              <a:buNone/>
            </a:pPr>
            <a:r>
              <a:rPr lang="en-GB"/>
              <a:t>NFP ToR Document includes</a:t>
            </a:r>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6"/>
          <p:cNvSpPr txBox="1">
            <a:spLocks noGrp="1"/>
          </p:cNvSpPr>
          <p:nvPr>
            <p:ph type="body" idx="1"/>
          </p:nvPr>
        </p:nvSpPr>
        <p:spPr>
          <a:xfrm>
            <a:off x="443988" y="1308563"/>
            <a:ext cx="11260569" cy="4616451"/>
          </a:xfrm>
          <a:prstGeom prst="rect">
            <a:avLst/>
          </a:prstGeom>
          <a:noFill/>
          <a:ln>
            <a:noFill/>
          </a:ln>
        </p:spPr>
        <p:txBody>
          <a:bodyPr spcFirstLastPara="1" wrap="square" lIns="0" tIns="0" rIns="0" bIns="0" anchor="t" anchorCtr="0">
            <a:noAutofit/>
          </a:bodyPr>
          <a:lstStyle/>
          <a:p>
            <a:pPr marL="0" lvl="0" indent="0" algn="just" rtl="0">
              <a:lnSpc>
                <a:spcPct val="100000"/>
              </a:lnSpc>
              <a:spcBef>
                <a:spcPts val="0"/>
              </a:spcBef>
              <a:spcAft>
                <a:spcPts val="0"/>
              </a:spcAft>
              <a:buClr>
                <a:srgbClr val="000000"/>
              </a:buClr>
              <a:buSzPts val="1200"/>
              <a:buNone/>
            </a:pPr>
            <a:r>
              <a:rPr lang="en-GB" sz="1200" b="1">
                <a:solidFill>
                  <a:srgbClr val="000000"/>
                </a:solidFill>
                <a:latin typeface="Arial"/>
                <a:ea typeface="Arial"/>
                <a:cs typeface="Arial"/>
                <a:sym typeface="Arial"/>
              </a:rPr>
              <a:t>The specific responsibilities of the GOOS National Focal Points are to:</a:t>
            </a:r>
            <a:endParaRPr sz="1200" b="1">
              <a:latin typeface="Arial"/>
              <a:ea typeface="Arial"/>
              <a:cs typeface="Arial"/>
              <a:sym typeface="Arial"/>
            </a:endParaRPr>
          </a:p>
          <a:p>
            <a:pPr marL="0" lvl="0" indent="0" algn="l" rtl="0">
              <a:lnSpc>
                <a:spcPct val="100000"/>
              </a:lnSpc>
              <a:spcBef>
                <a:spcPts val="1000"/>
              </a:spcBef>
              <a:spcAft>
                <a:spcPts val="0"/>
              </a:spcAft>
              <a:buClr>
                <a:srgbClr val="000000"/>
              </a:buClr>
              <a:buSzPts val="1200"/>
              <a:buFont typeface="Arial"/>
              <a:buAutoNum type="arabicPeriod"/>
            </a:pPr>
            <a:r>
              <a:rPr lang="en-GB" sz="1200">
                <a:solidFill>
                  <a:srgbClr val="000000"/>
                </a:solidFill>
                <a:latin typeface="Arial"/>
                <a:ea typeface="Arial"/>
                <a:cs typeface="Arial"/>
                <a:sym typeface="Arial"/>
              </a:rPr>
              <a:t>Work at national levels towards implementation of the GOOS strategic goals, and support the alignment of national activities in broader international and regional ocean observing activities, assuring synergy and increasing efficiency</a:t>
            </a:r>
            <a:endParaRPr sz="1200">
              <a:latin typeface="Arial"/>
              <a:ea typeface="Arial"/>
              <a:cs typeface="Arial"/>
              <a:sym typeface="Arial"/>
            </a:endParaRPr>
          </a:p>
          <a:p>
            <a:pPr marL="0" lvl="0" indent="0" algn="l" rtl="0">
              <a:lnSpc>
                <a:spcPct val="100000"/>
              </a:lnSpc>
              <a:spcBef>
                <a:spcPts val="200"/>
              </a:spcBef>
              <a:spcAft>
                <a:spcPts val="0"/>
              </a:spcAft>
              <a:buClr>
                <a:srgbClr val="000000"/>
              </a:buClr>
              <a:buSzPts val="1200"/>
              <a:buFont typeface="Arial"/>
              <a:buAutoNum type="arabicPeriod"/>
            </a:pPr>
            <a:r>
              <a:rPr lang="en-GB" sz="1200">
                <a:solidFill>
                  <a:srgbClr val="000000"/>
                </a:solidFill>
                <a:latin typeface="Arial"/>
                <a:ea typeface="Arial"/>
                <a:cs typeface="Arial"/>
                <a:sym typeface="Arial"/>
              </a:rPr>
              <a:t>Develop a </a:t>
            </a:r>
            <a:r>
              <a:rPr lang="en-GB" sz="1200" b="1">
                <a:solidFill>
                  <a:srgbClr val="000000"/>
                </a:solidFill>
                <a:latin typeface="Arial"/>
                <a:ea typeface="Arial"/>
                <a:cs typeface="Arial"/>
                <a:sym typeface="Arial"/>
              </a:rPr>
              <a:t>national hub</a:t>
            </a:r>
            <a:r>
              <a:rPr lang="en-GB" sz="1200">
                <a:solidFill>
                  <a:srgbClr val="000000"/>
                </a:solidFill>
                <a:latin typeface="Arial"/>
                <a:ea typeface="Arial"/>
                <a:cs typeface="Arial"/>
                <a:sym typeface="Arial"/>
              </a:rPr>
              <a:t> for the coordination of integrated ocean observing across disciplines and sectors, possibly through establishing a GOOS national committee (see Annex 1). Connection with the following would be appropriate:</a:t>
            </a:r>
            <a:endParaRPr sz="1200">
              <a:latin typeface="Arial"/>
              <a:ea typeface="Arial"/>
              <a:cs typeface="Arial"/>
              <a:sym typeface="Arial"/>
            </a:endParaRPr>
          </a:p>
          <a:p>
            <a:pPr marL="457200" lvl="6" indent="-228600" algn="l" rtl="0">
              <a:lnSpc>
                <a:spcPct val="90000"/>
              </a:lnSpc>
              <a:spcBef>
                <a:spcPts val="400"/>
              </a:spcBef>
              <a:spcAft>
                <a:spcPts val="0"/>
              </a:spcAft>
              <a:buClr>
                <a:srgbClr val="000000"/>
              </a:buClr>
              <a:buSzPts val="1000"/>
              <a:buFont typeface="Arial"/>
              <a:buAutoNum type="alphaLcPeriod"/>
            </a:pPr>
            <a:r>
              <a:rPr lang="en-GB" sz="1000">
                <a:solidFill>
                  <a:srgbClr val="000000"/>
                </a:solidFill>
                <a:latin typeface="Arial"/>
                <a:ea typeface="Arial"/>
                <a:cs typeface="Arial"/>
                <a:sym typeface="Arial"/>
              </a:rPr>
              <a:t>Representatives of national ocean observing programmes or systems, across open ocean, coastal, physical, biogeochemical, and biological realms</a:t>
            </a:r>
            <a:endParaRPr sz="1000">
              <a:latin typeface="Arial"/>
              <a:ea typeface="Arial"/>
              <a:cs typeface="Arial"/>
              <a:sym typeface="Arial"/>
            </a:endParaRPr>
          </a:p>
          <a:p>
            <a:pPr marL="457200" lvl="6" indent="-228600" algn="l" rtl="0">
              <a:lnSpc>
                <a:spcPct val="90000"/>
              </a:lnSpc>
              <a:spcBef>
                <a:spcPts val="400"/>
              </a:spcBef>
              <a:spcAft>
                <a:spcPts val="0"/>
              </a:spcAft>
              <a:buClr>
                <a:srgbClr val="000000"/>
              </a:buClr>
              <a:buSzPts val="1000"/>
              <a:buFont typeface="Arial"/>
              <a:buAutoNum type="alphaLcPeriod"/>
            </a:pPr>
            <a:r>
              <a:rPr lang="en-GB" sz="1000">
                <a:solidFill>
                  <a:srgbClr val="000000"/>
                </a:solidFill>
                <a:latin typeface="Arial"/>
                <a:ea typeface="Arial"/>
                <a:cs typeface="Arial"/>
                <a:sym typeface="Arial"/>
              </a:rPr>
              <a:t>National representatives of GOOS ocean observing networks</a:t>
            </a:r>
            <a:endParaRPr sz="1000">
              <a:latin typeface="Arial"/>
              <a:ea typeface="Arial"/>
              <a:cs typeface="Arial"/>
              <a:sym typeface="Arial"/>
            </a:endParaRPr>
          </a:p>
          <a:p>
            <a:pPr marL="457200" lvl="6" indent="-228600" algn="l" rtl="0">
              <a:lnSpc>
                <a:spcPct val="90000"/>
              </a:lnSpc>
              <a:spcBef>
                <a:spcPts val="400"/>
              </a:spcBef>
              <a:spcAft>
                <a:spcPts val="0"/>
              </a:spcAft>
              <a:buClr>
                <a:srgbClr val="000000"/>
              </a:buClr>
              <a:buSzPts val="1000"/>
              <a:buFont typeface="Arial"/>
              <a:buAutoNum type="alphaLcPeriod"/>
            </a:pPr>
            <a:r>
              <a:rPr lang="en-GB" sz="1000">
                <a:solidFill>
                  <a:srgbClr val="000000"/>
                </a:solidFill>
                <a:latin typeface="Arial"/>
                <a:ea typeface="Arial"/>
                <a:cs typeface="Arial"/>
                <a:sym typeface="Arial"/>
              </a:rPr>
              <a:t>National representatives of GOOS Regional Alliances (GRAs), where relevant</a:t>
            </a:r>
            <a:endParaRPr sz="1000">
              <a:latin typeface="Arial"/>
              <a:ea typeface="Arial"/>
              <a:cs typeface="Arial"/>
              <a:sym typeface="Arial"/>
            </a:endParaRPr>
          </a:p>
          <a:p>
            <a:pPr marL="457200" lvl="6" indent="-228600" algn="l" rtl="0">
              <a:lnSpc>
                <a:spcPct val="90000"/>
              </a:lnSpc>
              <a:spcBef>
                <a:spcPts val="400"/>
              </a:spcBef>
              <a:spcAft>
                <a:spcPts val="0"/>
              </a:spcAft>
              <a:buClr>
                <a:srgbClr val="000000"/>
              </a:buClr>
              <a:buSzPts val="1000"/>
              <a:buFont typeface="Arial"/>
              <a:buAutoNum type="alphaLcPeriod"/>
            </a:pPr>
            <a:r>
              <a:rPr lang="en-GB" sz="1000">
                <a:solidFill>
                  <a:srgbClr val="000000"/>
                </a:solidFill>
                <a:latin typeface="Arial"/>
                <a:ea typeface="Arial"/>
                <a:cs typeface="Arial"/>
                <a:sym typeface="Arial"/>
              </a:rPr>
              <a:t>National representatives of GOOS sponsors: the IOC, the WMO, UNEP and the ISC, if designated at a national level</a:t>
            </a:r>
            <a:endParaRPr sz="1000">
              <a:latin typeface="Arial"/>
              <a:ea typeface="Arial"/>
              <a:cs typeface="Arial"/>
              <a:sym typeface="Arial"/>
            </a:endParaRPr>
          </a:p>
          <a:p>
            <a:pPr marL="457200" lvl="6" indent="-228600" algn="l" rtl="0">
              <a:lnSpc>
                <a:spcPct val="90000"/>
              </a:lnSpc>
              <a:spcBef>
                <a:spcPts val="400"/>
              </a:spcBef>
              <a:spcAft>
                <a:spcPts val="0"/>
              </a:spcAft>
              <a:buClr>
                <a:srgbClr val="000000"/>
              </a:buClr>
              <a:buSzPts val="1000"/>
              <a:buFont typeface="Arial"/>
              <a:buAutoNum type="alphaLcPeriod"/>
            </a:pPr>
            <a:r>
              <a:rPr lang="en-GB" sz="1000">
                <a:solidFill>
                  <a:srgbClr val="000000"/>
                </a:solidFill>
                <a:latin typeface="Arial"/>
                <a:ea typeface="Arial"/>
                <a:cs typeface="Arial"/>
                <a:sym typeface="Arial"/>
              </a:rPr>
              <a:t>National ocean data, modelling, and ocean assessment activities, including national representatives of the International Oceanographic Data Exchange (IODE)</a:t>
            </a:r>
            <a:endParaRPr/>
          </a:p>
          <a:p>
            <a:pPr marL="457200" lvl="6" indent="-228600" algn="l" rtl="0">
              <a:lnSpc>
                <a:spcPct val="90000"/>
              </a:lnSpc>
              <a:spcBef>
                <a:spcPts val="400"/>
              </a:spcBef>
              <a:spcAft>
                <a:spcPts val="0"/>
              </a:spcAft>
              <a:buClr>
                <a:srgbClr val="000000"/>
              </a:buClr>
              <a:buSzPts val="1000"/>
              <a:buFont typeface="Arial"/>
              <a:buAutoNum type="alphaLcPeriod"/>
            </a:pPr>
            <a:r>
              <a:rPr lang="en-GB" sz="1000">
                <a:solidFill>
                  <a:srgbClr val="000000"/>
                </a:solidFill>
                <a:latin typeface="Arial"/>
                <a:ea typeface="Arial"/>
                <a:cs typeface="Arial"/>
                <a:sym typeface="Arial"/>
              </a:rPr>
              <a:t>Government departments with an interest in ocean issues</a:t>
            </a:r>
            <a:endParaRPr sz="1000">
              <a:latin typeface="Arial"/>
              <a:ea typeface="Arial"/>
              <a:cs typeface="Arial"/>
              <a:sym typeface="Arial"/>
            </a:endParaRPr>
          </a:p>
          <a:p>
            <a:pPr marL="457200" lvl="6" indent="-228600" algn="l" rtl="0">
              <a:lnSpc>
                <a:spcPct val="90000"/>
              </a:lnSpc>
              <a:spcBef>
                <a:spcPts val="700"/>
              </a:spcBef>
              <a:spcAft>
                <a:spcPts val="0"/>
              </a:spcAft>
              <a:buClr>
                <a:srgbClr val="000000"/>
              </a:buClr>
              <a:buSzPts val="1000"/>
              <a:buFont typeface="Arial"/>
              <a:buAutoNum type="alphaLcPeriod"/>
            </a:pPr>
            <a:r>
              <a:rPr lang="en-GB" sz="1000">
                <a:solidFill>
                  <a:srgbClr val="000000"/>
                </a:solidFill>
                <a:latin typeface="Arial"/>
                <a:ea typeface="Arial"/>
                <a:cs typeface="Arial"/>
                <a:sym typeface="Arial"/>
              </a:rPr>
              <a:t>Representatives from national marine industry/blue economy, with an interest in services derived from ocean observing and forecasting</a:t>
            </a:r>
            <a:endParaRPr sz="1000">
              <a:latin typeface="Arial"/>
              <a:ea typeface="Arial"/>
              <a:cs typeface="Arial"/>
              <a:sym typeface="Arial"/>
            </a:endParaRPr>
          </a:p>
          <a:p>
            <a:pPr marL="0" lvl="0" indent="0" algn="l" rtl="0">
              <a:lnSpc>
                <a:spcPct val="100000"/>
              </a:lnSpc>
              <a:spcBef>
                <a:spcPts val="200"/>
              </a:spcBef>
              <a:spcAft>
                <a:spcPts val="0"/>
              </a:spcAft>
              <a:buClr>
                <a:srgbClr val="000000"/>
              </a:buClr>
              <a:buSzPts val="1200"/>
              <a:buFont typeface="Arial"/>
              <a:buAutoNum type="arabicPeriod"/>
            </a:pPr>
            <a:r>
              <a:rPr lang="en-GB" sz="1200">
                <a:solidFill>
                  <a:srgbClr val="000000"/>
                </a:solidFill>
                <a:latin typeface="Arial"/>
                <a:ea typeface="Arial"/>
                <a:cs typeface="Arial"/>
                <a:sym typeface="Arial"/>
              </a:rPr>
              <a:t>Advocate for national investment in sustained ocean observing systems</a:t>
            </a:r>
            <a:endParaRPr sz="1200">
              <a:latin typeface="Arial"/>
              <a:ea typeface="Arial"/>
              <a:cs typeface="Arial"/>
              <a:sym typeface="Arial"/>
            </a:endParaRPr>
          </a:p>
          <a:p>
            <a:pPr marL="0" lvl="0" indent="0" algn="l" rtl="0">
              <a:lnSpc>
                <a:spcPct val="100000"/>
              </a:lnSpc>
              <a:spcBef>
                <a:spcPts val="200"/>
              </a:spcBef>
              <a:spcAft>
                <a:spcPts val="0"/>
              </a:spcAft>
              <a:buClr>
                <a:srgbClr val="000000"/>
              </a:buClr>
              <a:buSzPts val="1200"/>
              <a:buFont typeface="Arial"/>
              <a:buAutoNum type="arabicPeriod"/>
            </a:pPr>
            <a:r>
              <a:rPr lang="en-GB" sz="1200">
                <a:solidFill>
                  <a:srgbClr val="000000"/>
                </a:solidFill>
                <a:latin typeface="Arial"/>
                <a:ea typeface="Arial"/>
                <a:cs typeface="Arial"/>
                <a:sym typeface="Arial"/>
              </a:rPr>
              <a:t>Promote nationally and/or regionally coordinated strategies and implementation for a sustained ocean observing system delivering the needed information to users.</a:t>
            </a:r>
            <a:endParaRPr sz="1200">
              <a:latin typeface="Arial"/>
              <a:ea typeface="Arial"/>
              <a:cs typeface="Arial"/>
              <a:sym typeface="Arial"/>
            </a:endParaRPr>
          </a:p>
          <a:p>
            <a:pPr marL="0" lvl="0" indent="0" algn="l" rtl="0">
              <a:lnSpc>
                <a:spcPct val="100000"/>
              </a:lnSpc>
              <a:spcBef>
                <a:spcPts val="200"/>
              </a:spcBef>
              <a:spcAft>
                <a:spcPts val="0"/>
              </a:spcAft>
              <a:buClr>
                <a:srgbClr val="000000"/>
              </a:buClr>
              <a:buSzPts val="1200"/>
              <a:buFont typeface="Arial"/>
              <a:buAutoNum type="arabicPeriod"/>
            </a:pPr>
            <a:r>
              <a:rPr lang="en-GB" sz="1200">
                <a:solidFill>
                  <a:srgbClr val="000000"/>
                </a:solidFill>
                <a:latin typeface="Arial"/>
                <a:ea typeface="Arial"/>
                <a:cs typeface="Arial"/>
                <a:sym typeface="Arial"/>
              </a:rPr>
              <a:t>Promote the work of GOOS at the national level: </a:t>
            </a:r>
            <a:endParaRPr sz="1200">
              <a:latin typeface="Arial"/>
              <a:ea typeface="Arial"/>
              <a:cs typeface="Arial"/>
              <a:sym typeface="Arial"/>
            </a:endParaRPr>
          </a:p>
          <a:p>
            <a:pPr marL="457200" lvl="6" indent="-228600" algn="l" rtl="0">
              <a:lnSpc>
                <a:spcPct val="90000"/>
              </a:lnSpc>
              <a:spcBef>
                <a:spcPts val="400"/>
              </a:spcBef>
              <a:spcAft>
                <a:spcPts val="0"/>
              </a:spcAft>
              <a:buClr>
                <a:srgbClr val="000000"/>
              </a:buClr>
              <a:buSzPts val="1000"/>
              <a:buFont typeface="Arial"/>
              <a:buAutoNum type="alphaLcPeriod"/>
            </a:pPr>
            <a:r>
              <a:rPr lang="en-GB" sz="1000">
                <a:solidFill>
                  <a:srgbClr val="000000"/>
                </a:solidFill>
                <a:latin typeface="Arial"/>
                <a:ea typeface="Arial"/>
                <a:cs typeface="Arial"/>
                <a:sym typeface="Arial"/>
              </a:rPr>
              <a:t>Strengthen and develop communications with national and regional stakeholders,</a:t>
            </a:r>
            <a:endParaRPr sz="1000">
              <a:solidFill>
                <a:srgbClr val="000000"/>
              </a:solidFill>
              <a:latin typeface="Arial"/>
              <a:ea typeface="Arial"/>
              <a:cs typeface="Arial"/>
              <a:sym typeface="Arial"/>
            </a:endParaRPr>
          </a:p>
          <a:p>
            <a:pPr marL="457200" lvl="6" indent="-228600" algn="l" rtl="0">
              <a:lnSpc>
                <a:spcPct val="90000"/>
              </a:lnSpc>
              <a:spcBef>
                <a:spcPts val="400"/>
              </a:spcBef>
              <a:spcAft>
                <a:spcPts val="0"/>
              </a:spcAft>
              <a:buClr>
                <a:srgbClr val="000000"/>
              </a:buClr>
              <a:buSzPts val="1000"/>
              <a:buFont typeface="Arial"/>
              <a:buAutoNum type="alphaLcPeriod"/>
            </a:pPr>
            <a:r>
              <a:rPr lang="en-GB" sz="1000">
                <a:solidFill>
                  <a:srgbClr val="000000"/>
                </a:solidFill>
                <a:latin typeface="Arial"/>
                <a:ea typeface="Arial"/>
                <a:cs typeface="Arial"/>
                <a:sym typeface="Arial"/>
              </a:rPr>
              <a:t>Promote GOOS plans and documents where relevant,</a:t>
            </a:r>
            <a:endParaRPr sz="1000">
              <a:solidFill>
                <a:srgbClr val="000000"/>
              </a:solidFill>
              <a:latin typeface="Arial"/>
              <a:ea typeface="Arial"/>
              <a:cs typeface="Arial"/>
              <a:sym typeface="Arial"/>
            </a:endParaRPr>
          </a:p>
          <a:p>
            <a:pPr marL="457200" lvl="6" indent="-228600" algn="l" rtl="0">
              <a:lnSpc>
                <a:spcPct val="90000"/>
              </a:lnSpc>
              <a:spcBef>
                <a:spcPts val="400"/>
              </a:spcBef>
              <a:spcAft>
                <a:spcPts val="0"/>
              </a:spcAft>
              <a:buClr>
                <a:srgbClr val="000000"/>
              </a:buClr>
              <a:buSzPts val="1000"/>
              <a:buFont typeface="Arial"/>
              <a:buAutoNum type="alphaLcPeriod"/>
            </a:pPr>
            <a:r>
              <a:rPr lang="en-GB" sz="1000">
                <a:solidFill>
                  <a:srgbClr val="000000"/>
                </a:solidFill>
                <a:latin typeface="Arial"/>
                <a:ea typeface="Arial"/>
                <a:cs typeface="Arial"/>
                <a:sym typeface="Arial"/>
              </a:rPr>
              <a:t>Publicise opportunities for engagement with the GOOS Core Team and actions</a:t>
            </a:r>
            <a:endParaRPr sz="1000">
              <a:solidFill>
                <a:srgbClr val="000000"/>
              </a:solidFill>
              <a:latin typeface="Arial"/>
              <a:ea typeface="Arial"/>
              <a:cs typeface="Arial"/>
              <a:sym typeface="Arial"/>
            </a:endParaRPr>
          </a:p>
          <a:p>
            <a:pPr marL="457200" lvl="6" indent="-228600" algn="l" rtl="0">
              <a:lnSpc>
                <a:spcPct val="90000"/>
              </a:lnSpc>
              <a:spcBef>
                <a:spcPts val="400"/>
              </a:spcBef>
              <a:spcAft>
                <a:spcPts val="0"/>
              </a:spcAft>
              <a:buClr>
                <a:srgbClr val="000000"/>
              </a:buClr>
              <a:buSzPts val="1000"/>
              <a:buFont typeface="Arial"/>
              <a:buAutoNum type="alphaLcPeriod"/>
            </a:pPr>
            <a:r>
              <a:rPr lang="en-GB" sz="1000">
                <a:solidFill>
                  <a:srgbClr val="000000"/>
                </a:solidFill>
                <a:latin typeface="Arial"/>
                <a:ea typeface="Arial"/>
                <a:cs typeface="Arial"/>
                <a:sym typeface="Arial"/>
              </a:rPr>
              <a:t>Promote national FAIR ocean data practices, in collaboration with IODE national representatives and national data structures</a:t>
            </a:r>
            <a:endParaRPr sz="1000">
              <a:solidFill>
                <a:srgbClr val="000000"/>
              </a:solidFill>
              <a:latin typeface="Arial"/>
              <a:ea typeface="Arial"/>
              <a:cs typeface="Arial"/>
              <a:sym typeface="Arial"/>
            </a:endParaRPr>
          </a:p>
          <a:p>
            <a:pPr marL="457200" lvl="6" indent="-228600" algn="l" rtl="0">
              <a:lnSpc>
                <a:spcPct val="90000"/>
              </a:lnSpc>
              <a:spcBef>
                <a:spcPts val="400"/>
              </a:spcBef>
              <a:spcAft>
                <a:spcPts val="0"/>
              </a:spcAft>
              <a:buClr>
                <a:srgbClr val="000000"/>
              </a:buClr>
              <a:buSzPts val="1000"/>
              <a:buFont typeface="Arial"/>
              <a:buAutoNum type="alphaLcPeriod"/>
            </a:pPr>
            <a:r>
              <a:rPr lang="en-GB" sz="1000">
                <a:solidFill>
                  <a:srgbClr val="000000"/>
                </a:solidFill>
                <a:latin typeface="Arial"/>
                <a:ea typeface="Arial"/>
                <a:cs typeface="Arial"/>
                <a:sym typeface="Arial"/>
              </a:rPr>
              <a:t>Encourage timely delivery of quality metadata, adhering to international best practices or standards, and in support of global ocean observing system implementation and tracking</a:t>
            </a:r>
            <a:endParaRPr sz="1000">
              <a:solidFill>
                <a:srgbClr val="000000"/>
              </a:solidFill>
              <a:latin typeface="Arial"/>
              <a:ea typeface="Arial"/>
              <a:cs typeface="Arial"/>
              <a:sym typeface="Arial"/>
            </a:endParaRPr>
          </a:p>
          <a:p>
            <a:pPr marL="457200" lvl="6" indent="-228600" algn="l" rtl="0">
              <a:lnSpc>
                <a:spcPct val="90000"/>
              </a:lnSpc>
              <a:spcBef>
                <a:spcPts val="400"/>
              </a:spcBef>
              <a:spcAft>
                <a:spcPts val="0"/>
              </a:spcAft>
              <a:buClr>
                <a:schemeClr val="accent1"/>
              </a:buClr>
              <a:buSzPts val="1000"/>
              <a:buFont typeface="Arial"/>
              <a:buAutoNum type="alphaLcPeriod"/>
            </a:pPr>
            <a:r>
              <a:rPr lang="en-GB" sz="1000">
                <a:solidFill>
                  <a:schemeClr val="accent1"/>
                </a:solidFill>
                <a:latin typeface="Arial"/>
                <a:ea typeface="Arial"/>
                <a:cs typeface="Arial"/>
                <a:sym typeface="Arial"/>
              </a:rPr>
              <a:t>Support capacity building for ocean observing</a:t>
            </a:r>
            <a:endParaRPr sz="1000">
              <a:solidFill>
                <a:schemeClr val="accent1"/>
              </a:solidFill>
              <a:latin typeface="Arial"/>
              <a:ea typeface="Arial"/>
              <a:cs typeface="Arial"/>
              <a:sym typeface="Arial"/>
            </a:endParaRPr>
          </a:p>
          <a:p>
            <a:pPr marL="457200" lvl="6" indent="-228600" algn="l" rtl="0">
              <a:lnSpc>
                <a:spcPct val="90000"/>
              </a:lnSpc>
              <a:spcBef>
                <a:spcPts val="400"/>
              </a:spcBef>
              <a:spcAft>
                <a:spcPts val="0"/>
              </a:spcAft>
              <a:buClr>
                <a:srgbClr val="000000"/>
              </a:buClr>
              <a:buSzPts val="1000"/>
              <a:buFont typeface="Arial"/>
              <a:buAutoNum type="alphaLcPeriod"/>
            </a:pPr>
            <a:r>
              <a:rPr lang="en-GB" sz="1000">
                <a:solidFill>
                  <a:srgbClr val="000000"/>
                </a:solidFill>
                <a:latin typeface="Arial"/>
                <a:ea typeface="Arial"/>
                <a:cs typeface="Arial"/>
                <a:sym typeface="Arial"/>
              </a:rPr>
              <a:t>Maintain contact with relevant national committees such as for Global Climate Observing System (GCOS) and the United Nations Decade of </a:t>
            </a:r>
            <a:r>
              <a:rPr lang="en-GB" sz="1000">
                <a:latin typeface="Arial"/>
                <a:ea typeface="Arial"/>
                <a:cs typeface="Arial"/>
                <a:sym typeface="Arial"/>
              </a:rPr>
              <a:t>Ocean Science for Sustainable Development (Ocean Decade)</a:t>
            </a:r>
            <a:r>
              <a:rPr lang="en-GB" sz="1000">
                <a:solidFill>
                  <a:srgbClr val="000000"/>
                </a:solidFill>
                <a:latin typeface="Arial"/>
                <a:ea typeface="Arial"/>
                <a:cs typeface="Arial"/>
                <a:sym typeface="Arial"/>
              </a:rPr>
              <a:t>, if designated at a national level</a:t>
            </a:r>
            <a:endParaRPr sz="1000">
              <a:latin typeface="Arial"/>
              <a:ea typeface="Arial"/>
              <a:cs typeface="Arial"/>
              <a:sym typeface="Arial"/>
            </a:endParaRPr>
          </a:p>
          <a:p>
            <a:pPr marL="0" lvl="0" indent="0" algn="l" rtl="0">
              <a:lnSpc>
                <a:spcPct val="100000"/>
              </a:lnSpc>
              <a:spcBef>
                <a:spcPts val="200"/>
              </a:spcBef>
              <a:spcAft>
                <a:spcPts val="0"/>
              </a:spcAft>
              <a:buClr>
                <a:schemeClr val="dk2"/>
              </a:buClr>
              <a:buSzPts val="1600"/>
              <a:buNone/>
            </a:pPr>
            <a:endParaRPr/>
          </a:p>
        </p:txBody>
      </p:sp>
      <p:sp>
        <p:nvSpPr>
          <p:cNvPr id="210" name="Google Shape;210;p6"/>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p>
            <a:pPr marL="0" lvl="0" indent="0" algn="r" rtl="0">
              <a:lnSpc>
                <a:spcPct val="90000"/>
              </a:lnSpc>
              <a:spcBef>
                <a:spcPts val="0"/>
              </a:spcBef>
              <a:spcAft>
                <a:spcPts val="0"/>
              </a:spcAft>
              <a:buNone/>
            </a:pPr>
            <a:fld id="{00000000-1234-1234-1234-123412341234}" type="slidenum">
              <a:rPr lang="en-GB"/>
              <a:t>6</a:t>
            </a:fld>
            <a:endParaRPr/>
          </a:p>
        </p:txBody>
      </p:sp>
      <p:sp>
        <p:nvSpPr>
          <p:cNvPr id="211" name="Google Shape;211;p6"/>
          <p:cNvSpPr txBox="1">
            <a:spLocks noGrp="1"/>
          </p:cNvSpPr>
          <p:nvPr>
            <p:ph type="title"/>
          </p:nvPr>
        </p:nvSpPr>
        <p:spPr>
          <a:xfrm>
            <a:off x="720726" y="722313"/>
            <a:ext cx="8118000" cy="574675"/>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accent1"/>
              </a:buClr>
              <a:buSzPts val="3600"/>
              <a:buFont typeface="Arial"/>
              <a:buNone/>
            </a:pPr>
            <a:r>
              <a:rPr lang="en-GB"/>
              <a:t>ToRs</a:t>
            </a:r>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7"/>
          <p:cNvSpPr txBox="1">
            <a:spLocks noGrp="1"/>
          </p:cNvSpPr>
          <p:nvPr>
            <p:ph type="body" idx="1"/>
          </p:nvPr>
        </p:nvSpPr>
        <p:spPr>
          <a:xfrm>
            <a:off x="478712" y="1296988"/>
            <a:ext cx="11260569" cy="4616451"/>
          </a:xfrm>
          <a:prstGeom prst="rect">
            <a:avLst/>
          </a:prstGeom>
          <a:noFill/>
          <a:ln>
            <a:noFill/>
          </a:ln>
        </p:spPr>
        <p:txBody>
          <a:bodyPr spcFirstLastPara="1" wrap="square" lIns="0" tIns="0" rIns="0" bIns="0" anchor="t" anchorCtr="0">
            <a:noAutofit/>
          </a:bodyPr>
          <a:lstStyle/>
          <a:p>
            <a:pPr marL="0" lvl="0" indent="0" algn="just" rtl="0">
              <a:lnSpc>
                <a:spcPct val="100000"/>
              </a:lnSpc>
              <a:spcBef>
                <a:spcPts val="0"/>
              </a:spcBef>
              <a:spcAft>
                <a:spcPts val="0"/>
              </a:spcAft>
              <a:buClr>
                <a:srgbClr val="000000"/>
              </a:buClr>
              <a:buSzPts val="1200"/>
              <a:buNone/>
            </a:pPr>
            <a:r>
              <a:rPr lang="en-GB" sz="1200" b="1">
                <a:solidFill>
                  <a:srgbClr val="000000"/>
                </a:solidFill>
                <a:latin typeface="Arial"/>
                <a:ea typeface="Arial"/>
                <a:cs typeface="Arial"/>
                <a:sym typeface="Arial"/>
              </a:rPr>
              <a:t>The specific responsibilities of the GOOS National Focal Points are to:</a:t>
            </a:r>
            <a:endParaRPr sz="1200" b="1">
              <a:latin typeface="Arial"/>
              <a:ea typeface="Arial"/>
              <a:cs typeface="Arial"/>
              <a:sym typeface="Arial"/>
            </a:endParaRPr>
          </a:p>
          <a:p>
            <a:pPr marL="0" lvl="0" indent="0" algn="l" rtl="0">
              <a:lnSpc>
                <a:spcPct val="100000"/>
              </a:lnSpc>
              <a:spcBef>
                <a:spcPts val="1000"/>
              </a:spcBef>
              <a:spcAft>
                <a:spcPts val="0"/>
              </a:spcAft>
              <a:buClr>
                <a:srgbClr val="000000"/>
              </a:buClr>
              <a:buSzPts val="1200"/>
              <a:buNone/>
            </a:pPr>
            <a:r>
              <a:rPr lang="en-GB" sz="1200">
                <a:solidFill>
                  <a:srgbClr val="000000"/>
                </a:solidFill>
                <a:latin typeface="Arial"/>
                <a:ea typeface="Arial"/>
                <a:cs typeface="Arial"/>
                <a:sym typeface="Arial"/>
              </a:rPr>
              <a:t>6. Ensure that national needs, capability, and gaps related to sustained ocean observing systems are brought to the attention of GOOS, and work with GOOS towards developing a regular reporting to the IOC on the status and future plans of national ocean observing system activities that contribute to GOOS, leveraging any existing reporting.</a:t>
            </a:r>
            <a:endParaRPr/>
          </a:p>
          <a:p>
            <a:pPr marL="0" lvl="0" indent="0" algn="l" rtl="0">
              <a:lnSpc>
                <a:spcPct val="100000"/>
              </a:lnSpc>
              <a:spcBef>
                <a:spcPts val="200"/>
              </a:spcBef>
              <a:spcAft>
                <a:spcPts val="0"/>
              </a:spcAft>
              <a:buClr>
                <a:srgbClr val="000000"/>
              </a:buClr>
              <a:buSzPts val="1200"/>
              <a:buNone/>
            </a:pPr>
            <a:r>
              <a:rPr lang="en-GB" sz="1200">
                <a:solidFill>
                  <a:srgbClr val="000000"/>
                </a:solidFill>
                <a:latin typeface="Arial"/>
                <a:ea typeface="Arial"/>
                <a:cs typeface="Arial"/>
                <a:sym typeface="Arial"/>
              </a:rPr>
              <a:t>7. Participate in GOOS organised meetings for the National Focal Points.</a:t>
            </a:r>
            <a:r>
              <a:rPr lang="en-GB" sz="1200">
                <a:solidFill>
                  <a:srgbClr val="00B050"/>
                </a:solidFill>
                <a:latin typeface="Arial"/>
                <a:ea typeface="Arial"/>
                <a:cs typeface="Arial"/>
                <a:sym typeface="Arial"/>
              </a:rPr>
              <a:t> </a:t>
            </a:r>
            <a:endParaRPr/>
          </a:p>
          <a:p>
            <a:pPr marL="0" lvl="0" indent="0" algn="l" rtl="0">
              <a:lnSpc>
                <a:spcPct val="100000"/>
              </a:lnSpc>
              <a:spcBef>
                <a:spcPts val="200"/>
              </a:spcBef>
              <a:spcAft>
                <a:spcPts val="0"/>
              </a:spcAft>
              <a:buClr>
                <a:schemeClr val="dk2"/>
              </a:buClr>
              <a:buSzPts val="1200"/>
              <a:buNone/>
            </a:pPr>
            <a:endParaRPr sz="1200">
              <a:solidFill>
                <a:srgbClr val="00B050"/>
              </a:solidFill>
              <a:latin typeface="Arial"/>
              <a:ea typeface="Arial"/>
              <a:cs typeface="Arial"/>
              <a:sym typeface="Arial"/>
            </a:endParaRPr>
          </a:p>
          <a:p>
            <a:pPr marL="0" lvl="0" indent="0" algn="l" rtl="0">
              <a:lnSpc>
                <a:spcPct val="100000"/>
              </a:lnSpc>
              <a:spcBef>
                <a:spcPts val="200"/>
              </a:spcBef>
              <a:spcAft>
                <a:spcPts val="0"/>
              </a:spcAft>
              <a:buClr>
                <a:schemeClr val="dk2"/>
              </a:buClr>
              <a:buSzPts val="1200"/>
              <a:buNone/>
            </a:pPr>
            <a:endParaRPr sz="1200">
              <a:solidFill>
                <a:srgbClr val="00B050"/>
              </a:solidFill>
              <a:latin typeface="Arial"/>
              <a:ea typeface="Arial"/>
              <a:cs typeface="Arial"/>
              <a:sym typeface="Arial"/>
            </a:endParaRPr>
          </a:p>
        </p:txBody>
      </p:sp>
      <p:sp>
        <p:nvSpPr>
          <p:cNvPr id="217" name="Google Shape;217;p7"/>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p>
            <a:pPr marL="0" lvl="0" indent="0" algn="r" rtl="0">
              <a:lnSpc>
                <a:spcPct val="90000"/>
              </a:lnSpc>
              <a:spcBef>
                <a:spcPts val="0"/>
              </a:spcBef>
              <a:spcAft>
                <a:spcPts val="0"/>
              </a:spcAft>
              <a:buNone/>
            </a:pPr>
            <a:fld id="{00000000-1234-1234-1234-123412341234}" type="slidenum">
              <a:rPr lang="en-GB"/>
              <a:t>7</a:t>
            </a:fld>
            <a:endParaRPr/>
          </a:p>
        </p:txBody>
      </p:sp>
      <p:sp>
        <p:nvSpPr>
          <p:cNvPr id="218" name="Google Shape;218;p7"/>
          <p:cNvSpPr txBox="1">
            <a:spLocks noGrp="1"/>
          </p:cNvSpPr>
          <p:nvPr>
            <p:ph type="title"/>
          </p:nvPr>
        </p:nvSpPr>
        <p:spPr>
          <a:xfrm>
            <a:off x="720726" y="722313"/>
            <a:ext cx="8118000" cy="574675"/>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accent1"/>
              </a:buClr>
              <a:buSzPts val="3600"/>
              <a:buFont typeface="Arial"/>
              <a:buNone/>
            </a:pPr>
            <a:r>
              <a:rPr lang="en-GB"/>
              <a:t>ToRs</a:t>
            </a:r>
            <a:endParaRPr/>
          </a:p>
        </p:txBody>
      </p:sp>
      <p:sp>
        <p:nvSpPr>
          <p:cNvPr id="219" name="Google Shape;219;p7"/>
          <p:cNvSpPr txBox="1"/>
          <p:nvPr/>
        </p:nvSpPr>
        <p:spPr>
          <a:xfrm>
            <a:off x="478712" y="2958882"/>
            <a:ext cx="872316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00B050"/>
                </a:solidFill>
                <a:latin typeface="Arial"/>
                <a:ea typeface="Arial"/>
                <a:cs typeface="Arial"/>
                <a:sym typeface="Arial"/>
              </a:rPr>
              <a:t>Request GOOS SC approve the GOOS National Focal Point ToRs in document </a:t>
            </a:r>
            <a:r>
              <a:rPr lang="en-GB" sz="1800" u="sng">
                <a:solidFill>
                  <a:srgbClr val="00B050"/>
                </a:solidFill>
                <a:latin typeface="Arial"/>
                <a:ea typeface="Arial"/>
                <a:cs typeface="Arial"/>
                <a:sym typeface="Arial"/>
                <a:hlinkClick r:id="rId3">
                  <a:extLst>
                    <a:ext uri="{A12FA001-AC4F-418D-AE19-62706E023703}">
                      <ahyp:hlinkClr xmlns:ahyp="http://schemas.microsoft.com/office/drawing/2018/hyperlinkcolor" val="tx"/>
                    </a:ext>
                  </a:extLst>
                </a:hlinkClick>
              </a:rPr>
              <a:t>here</a:t>
            </a:r>
            <a:r>
              <a:rPr lang="en-GB" sz="1800">
                <a:solidFill>
                  <a:srgbClr val="00B050"/>
                </a:solidFill>
                <a:latin typeface="Arial"/>
                <a:ea typeface="Arial"/>
                <a:cs typeface="Arial"/>
                <a:sym typeface="Arial"/>
              </a:rPr>
              <a:t> (GOOS_NFP_TOR_draft_CL_2931_1_)</a:t>
            </a:r>
            <a:endParaRPr sz="1800">
              <a:solidFill>
                <a:schemeClr val="dk1"/>
              </a:solidFill>
              <a:latin typeface="Arial"/>
              <a:ea typeface="Arial"/>
              <a:cs typeface="Arial"/>
              <a:sym typeface="Arial"/>
            </a:endParaRPr>
          </a:p>
        </p:txBody>
      </p:sp>
    </p:spTree>
  </p:cSld>
  <p:clrMapOvr>
    <a:masterClrMapping/>
  </p:clrMapOvr>
  <p:transition>
    <p:fade/>
  </p:transition>
</p:sld>
</file>

<file path=ppt/theme/theme1.xml><?xml version="1.0" encoding="utf-8"?>
<a:theme xmlns:a="http://schemas.openxmlformats.org/drawingml/2006/main" name="GOOS PPT Theme">
  <a:themeElements>
    <a:clrScheme name="GOOS Corporate colour theme">
      <a:dk1>
        <a:srgbClr val="000000"/>
      </a:dk1>
      <a:lt1>
        <a:srgbClr val="FFFFFF"/>
      </a:lt1>
      <a:dk2>
        <a:srgbClr val="333333"/>
      </a:dk2>
      <a:lt2>
        <a:srgbClr val="F0F0F0"/>
      </a:lt2>
      <a:accent1>
        <a:srgbClr val="184596"/>
      </a:accent1>
      <a:accent2>
        <a:srgbClr val="F38417"/>
      </a:accent2>
      <a:accent3>
        <a:srgbClr val="147ED2"/>
      </a:accent3>
      <a:accent4>
        <a:srgbClr val="5C5C5C"/>
      </a:accent4>
      <a:accent5>
        <a:srgbClr val="E1504D"/>
      </a:accent5>
      <a:accent6>
        <a:srgbClr val="2BABE3"/>
      </a:accent6>
      <a:hlink>
        <a:srgbClr val="184596"/>
      </a:hlink>
      <a:folHlink>
        <a:srgbClr val="F384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898</Words>
  <Application>Microsoft Office PowerPoint</Application>
  <PresentationFormat>Widescreen</PresentationFormat>
  <Paragraphs>116</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Calibri</vt:lpstr>
      <vt:lpstr>Arial</vt:lpstr>
      <vt:lpstr>Noto Sans Symbols</vt:lpstr>
      <vt:lpstr>Roboto</vt:lpstr>
      <vt:lpstr>Barlow</vt:lpstr>
      <vt:lpstr>GOOS PPT Theme</vt:lpstr>
      <vt:lpstr>GOOS NFP  Updated ToRs</vt:lpstr>
      <vt:lpstr>ToR Update Process</vt:lpstr>
      <vt:lpstr>GOOS National Focal Points – responses to CL</vt:lpstr>
      <vt:lpstr>Response on ToR Draft</vt:lpstr>
      <vt:lpstr>NFP ToR Document includes</vt:lpstr>
      <vt:lpstr>ToRs</vt:lpstr>
      <vt:lpstr>ToRs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GOOS NFP  Updated ToRs</dc:title>
  <dc:creator>Heslop, Emma</dc:creator>
  <cp:lastModifiedBy>Venkatesan Dr R</cp:lastModifiedBy>
  <cp:revision>5</cp:revision>
  <dcterms:created xsi:type="dcterms:W3CDTF">2023-04-23T23:41:04Z</dcterms:created>
  <dcterms:modified xsi:type="dcterms:W3CDTF">2023-04-26T12:17:21Z</dcterms:modified>
</cp:coreProperties>
</file>