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notesMasterIdLst>
    <p:notesMasterId r:id="rId35"/>
  </p:notesMasterIdLst>
  <p:sldIdLst>
    <p:sldId id="268" r:id="rId3"/>
    <p:sldId id="614" r:id="rId4"/>
    <p:sldId id="615" r:id="rId5"/>
    <p:sldId id="616" r:id="rId6"/>
    <p:sldId id="618" r:id="rId7"/>
    <p:sldId id="617" r:id="rId8"/>
    <p:sldId id="266" r:id="rId9"/>
    <p:sldId id="272" r:id="rId10"/>
    <p:sldId id="270" r:id="rId11"/>
    <p:sldId id="285" r:id="rId12"/>
    <p:sldId id="290" r:id="rId13"/>
    <p:sldId id="707" r:id="rId14"/>
    <p:sldId id="286" r:id="rId15"/>
    <p:sldId id="287" r:id="rId16"/>
    <p:sldId id="708" r:id="rId17"/>
    <p:sldId id="709" r:id="rId18"/>
    <p:sldId id="301" r:id="rId19"/>
    <p:sldId id="710" r:id="rId20"/>
    <p:sldId id="711" r:id="rId21"/>
    <p:sldId id="281" r:id="rId22"/>
    <p:sldId id="712" r:id="rId23"/>
    <p:sldId id="713" r:id="rId24"/>
    <p:sldId id="619" r:id="rId25"/>
    <p:sldId id="256" r:id="rId26"/>
    <p:sldId id="257" r:id="rId27"/>
    <p:sldId id="258" r:id="rId28"/>
    <p:sldId id="261" r:id="rId29"/>
    <p:sldId id="259" r:id="rId30"/>
    <p:sldId id="262" r:id="rId31"/>
    <p:sldId id="263" r:id="rId32"/>
    <p:sldId id="260" r:id="rId33"/>
    <p:sldId id="746" r:id="rId34"/>
  </p:sldIdLst>
  <p:sldSz cx="12192000" cy="6858000"/>
  <p:notesSz cx="6858000" cy="9144000"/>
  <p:defaultTextStyle>
    <a:defPPr>
      <a:defRPr lang="es-C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5721"/>
  </p:normalViewPr>
  <p:slideViewPr>
    <p:cSldViewPr snapToGrid="0" snapToObjects="1">
      <p:cViewPr varScale="1">
        <p:scale>
          <a:sx n="104" d="100"/>
          <a:sy n="104" d="100"/>
        </p:scale>
        <p:origin x="36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LVIA CHACON  BARRANTES" userId="72785c1f-0367-4517-915d-14464298d631" providerId="ADAL" clId="{83A0543B-9EFA-EC40-A11B-9A74F71A2BA3}"/>
    <pc:docChg chg="undo custSel addSld delSld modSld sldOrd">
      <pc:chgData name="SILVIA CHACON  BARRANTES" userId="72785c1f-0367-4517-915d-14464298d631" providerId="ADAL" clId="{83A0543B-9EFA-EC40-A11B-9A74F71A2BA3}" dt="2023-04-26T17:11:13.409" v="1540" actId="122"/>
      <pc:docMkLst>
        <pc:docMk/>
      </pc:docMkLst>
      <pc:sldChg chg="add del">
        <pc:chgData name="SILVIA CHACON  BARRANTES" userId="72785c1f-0367-4517-915d-14464298d631" providerId="ADAL" clId="{83A0543B-9EFA-EC40-A11B-9A74F71A2BA3}" dt="2023-04-20T21:06:24.754" v="96" actId="2696"/>
        <pc:sldMkLst>
          <pc:docMk/>
          <pc:sldMk cId="1236378481" sldId="256"/>
        </pc:sldMkLst>
      </pc:sldChg>
      <pc:sldChg chg="addSp delSp modSp add mod modClrScheme chgLayout">
        <pc:chgData name="SILVIA CHACON  BARRANTES" userId="72785c1f-0367-4517-915d-14464298d631" providerId="ADAL" clId="{83A0543B-9EFA-EC40-A11B-9A74F71A2BA3}" dt="2023-04-26T17:08:27.891" v="1520" actId="700"/>
        <pc:sldMkLst>
          <pc:docMk/>
          <pc:sldMk cId="2637848817" sldId="256"/>
        </pc:sldMkLst>
        <pc:spChg chg="mod ord">
          <ac:chgData name="SILVIA CHACON  BARRANTES" userId="72785c1f-0367-4517-915d-14464298d631" providerId="ADAL" clId="{83A0543B-9EFA-EC40-A11B-9A74F71A2BA3}" dt="2023-04-26T17:08:27.891" v="1520" actId="700"/>
          <ac:spMkLst>
            <pc:docMk/>
            <pc:sldMk cId="2637848817" sldId="256"/>
            <ac:spMk id="2" creationId="{94FAD4CB-C5D5-0152-A467-D5C25F7DE284}"/>
          </ac:spMkLst>
        </pc:spChg>
        <pc:spChg chg="del mod ord">
          <ac:chgData name="SILVIA CHACON  BARRANTES" userId="72785c1f-0367-4517-915d-14464298d631" providerId="ADAL" clId="{83A0543B-9EFA-EC40-A11B-9A74F71A2BA3}" dt="2023-04-26T17:08:27.891" v="1520" actId="700"/>
          <ac:spMkLst>
            <pc:docMk/>
            <pc:sldMk cId="2637848817" sldId="256"/>
            <ac:spMk id="3" creationId="{3F26499E-3C8B-09B5-E347-E83EB6FAA802}"/>
          </ac:spMkLst>
        </pc:spChg>
        <pc:spChg chg="add mod ord">
          <ac:chgData name="SILVIA CHACON  BARRANTES" userId="72785c1f-0367-4517-915d-14464298d631" providerId="ADAL" clId="{83A0543B-9EFA-EC40-A11B-9A74F71A2BA3}" dt="2023-04-26T17:08:27.891" v="1520" actId="700"/>
          <ac:spMkLst>
            <pc:docMk/>
            <pc:sldMk cId="2637848817" sldId="256"/>
            <ac:spMk id="4" creationId="{4E98B727-CC7D-5B47-F914-F273459E0225}"/>
          </ac:spMkLst>
        </pc:spChg>
      </pc:sldChg>
      <pc:sldChg chg="add">
        <pc:chgData name="SILVIA CHACON  BARRANTES" userId="72785c1f-0367-4517-915d-14464298d631" providerId="ADAL" clId="{83A0543B-9EFA-EC40-A11B-9A74F71A2BA3}" dt="2023-04-26T17:08:05.209" v="1518"/>
        <pc:sldMkLst>
          <pc:docMk/>
          <pc:sldMk cId="1367252173" sldId="257"/>
        </pc:sldMkLst>
      </pc:sldChg>
      <pc:sldChg chg="add">
        <pc:chgData name="SILVIA CHACON  BARRANTES" userId="72785c1f-0367-4517-915d-14464298d631" providerId="ADAL" clId="{83A0543B-9EFA-EC40-A11B-9A74F71A2BA3}" dt="2023-04-26T17:08:05.209" v="1518"/>
        <pc:sldMkLst>
          <pc:docMk/>
          <pc:sldMk cId="649351260" sldId="258"/>
        </pc:sldMkLst>
      </pc:sldChg>
      <pc:sldChg chg="add">
        <pc:chgData name="SILVIA CHACON  BARRANTES" userId="72785c1f-0367-4517-915d-14464298d631" providerId="ADAL" clId="{83A0543B-9EFA-EC40-A11B-9A74F71A2BA3}" dt="2023-04-26T17:08:05.209" v="1518"/>
        <pc:sldMkLst>
          <pc:docMk/>
          <pc:sldMk cId="827475664" sldId="259"/>
        </pc:sldMkLst>
      </pc:sldChg>
      <pc:sldChg chg="add">
        <pc:chgData name="SILVIA CHACON  BARRANTES" userId="72785c1f-0367-4517-915d-14464298d631" providerId="ADAL" clId="{83A0543B-9EFA-EC40-A11B-9A74F71A2BA3}" dt="2023-04-26T17:08:05.209" v="1518"/>
        <pc:sldMkLst>
          <pc:docMk/>
          <pc:sldMk cId="1377714124" sldId="260"/>
        </pc:sldMkLst>
      </pc:sldChg>
      <pc:sldChg chg="add">
        <pc:chgData name="SILVIA CHACON  BARRANTES" userId="72785c1f-0367-4517-915d-14464298d631" providerId="ADAL" clId="{83A0543B-9EFA-EC40-A11B-9A74F71A2BA3}" dt="2023-04-26T17:08:05.209" v="1518"/>
        <pc:sldMkLst>
          <pc:docMk/>
          <pc:sldMk cId="2912460078" sldId="261"/>
        </pc:sldMkLst>
      </pc:sldChg>
      <pc:sldChg chg="add">
        <pc:chgData name="SILVIA CHACON  BARRANTES" userId="72785c1f-0367-4517-915d-14464298d631" providerId="ADAL" clId="{83A0543B-9EFA-EC40-A11B-9A74F71A2BA3}" dt="2023-04-26T17:08:05.209" v="1518"/>
        <pc:sldMkLst>
          <pc:docMk/>
          <pc:sldMk cId="4291638840" sldId="262"/>
        </pc:sldMkLst>
      </pc:sldChg>
      <pc:sldChg chg="add">
        <pc:chgData name="SILVIA CHACON  BARRANTES" userId="72785c1f-0367-4517-915d-14464298d631" providerId="ADAL" clId="{83A0543B-9EFA-EC40-A11B-9A74F71A2BA3}" dt="2023-04-26T17:08:05.209" v="1518"/>
        <pc:sldMkLst>
          <pc:docMk/>
          <pc:sldMk cId="1519651071" sldId="263"/>
        </pc:sldMkLst>
      </pc:sldChg>
      <pc:sldChg chg="add del">
        <pc:chgData name="SILVIA CHACON  BARRANTES" userId="72785c1f-0367-4517-915d-14464298d631" providerId="ADAL" clId="{83A0543B-9EFA-EC40-A11B-9A74F71A2BA3}" dt="2023-04-20T21:06:12.815" v="94"/>
        <pc:sldMkLst>
          <pc:docMk/>
          <pc:sldMk cId="3581049929" sldId="266"/>
        </pc:sldMkLst>
      </pc:sldChg>
      <pc:sldChg chg="addSp delSp modSp mod setBg">
        <pc:chgData name="SILVIA CHACON  BARRANTES" userId="72785c1f-0367-4517-915d-14464298d631" providerId="ADAL" clId="{83A0543B-9EFA-EC40-A11B-9A74F71A2BA3}" dt="2023-04-21T16:59:11.428" v="1388" actId="1076"/>
        <pc:sldMkLst>
          <pc:docMk/>
          <pc:sldMk cId="3559108690" sldId="268"/>
        </pc:sldMkLst>
        <pc:spChg chg="add del mod">
          <ac:chgData name="SILVIA CHACON  BARRANTES" userId="72785c1f-0367-4517-915d-14464298d631" providerId="ADAL" clId="{83A0543B-9EFA-EC40-A11B-9A74F71A2BA3}" dt="2023-04-21T16:57:22.334" v="1292"/>
          <ac:spMkLst>
            <pc:docMk/>
            <pc:sldMk cId="3559108690" sldId="268"/>
            <ac:spMk id="2" creationId="{FE6A9164-4347-BEE8-9319-621C5705885C}"/>
          </ac:spMkLst>
        </pc:spChg>
        <pc:spChg chg="mod">
          <ac:chgData name="SILVIA CHACON  BARRANTES" userId="72785c1f-0367-4517-915d-14464298d631" providerId="ADAL" clId="{83A0543B-9EFA-EC40-A11B-9A74F71A2BA3}" dt="2023-04-21T16:59:01.364" v="1385" actId="1076"/>
          <ac:spMkLst>
            <pc:docMk/>
            <pc:sldMk cId="3559108690" sldId="268"/>
            <ac:spMk id="14" creationId="{DFF7AF2E-ED5D-C243-80F5-F720CDE3EDC5}"/>
          </ac:spMkLst>
        </pc:spChg>
        <pc:spChg chg="mod">
          <ac:chgData name="SILVIA CHACON  BARRANTES" userId="72785c1f-0367-4517-915d-14464298d631" providerId="ADAL" clId="{83A0543B-9EFA-EC40-A11B-9A74F71A2BA3}" dt="2023-04-21T16:59:01.364" v="1385" actId="1076"/>
          <ac:spMkLst>
            <pc:docMk/>
            <pc:sldMk cId="3559108690" sldId="268"/>
            <ac:spMk id="15" creationId="{051097BC-D446-A846-AFD6-A1CC0CFEF988}"/>
          </ac:spMkLst>
        </pc:spChg>
        <pc:picChg chg="add del mod">
          <ac:chgData name="SILVIA CHACON  BARRANTES" userId="72785c1f-0367-4517-915d-14464298d631" providerId="ADAL" clId="{83A0543B-9EFA-EC40-A11B-9A74F71A2BA3}" dt="2023-04-21T16:58:24.910" v="1345" actId="478"/>
          <ac:picMkLst>
            <pc:docMk/>
            <pc:sldMk cId="3559108690" sldId="268"/>
            <ac:picMk id="4" creationId="{9D0433CC-5953-3104-0DD7-011ADDFF4959}"/>
          </ac:picMkLst>
        </pc:picChg>
        <pc:picChg chg="add mod">
          <ac:chgData name="SILVIA CHACON  BARRANTES" userId="72785c1f-0367-4517-915d-14464298d631" providerId="ADAL" clId="{83A0543B-9EFA-EC40-A11B-9A74F71A2BA3}" dt="2023-04-21T16:59:11.428" v="1388" actId="1076"/>
          <ac:picMkLst>
            <pc:docMk/>
            <pc:sldMk cId="3559108690" sldId="268"/>
            <ac:picMk id="6" creationId="{0A4A5A1F-18FF-1E30-20B1-FA6D17149310}"/>
          </ac:picMkLst>
        </pc:picChg>
        <pc:picChg chg="add mod">
          <ac:chgData name="SILVIA CHACON  BARRANTES" userId="72785c1f-0367-4517-915d-14464298d631" providerId="ADAL" clId="{83A0543B-9EFA-EC40-A11B-9A74F71A2BA3}" dt="2023-04-21T16:58:47.853" v="1348" actId="1076"/>
          <ac:picMkLst>
            <pc:docMk/>
            <pc:sldMk cId="3559108690" sldId="268"/>
            <ac:picMk id="8" creationId="{348BF452-6930-8688-ACB8-DA0698426E73}"/>
          </ac:picMkLst>
        </pc:picChg>
      </pc:sldChg>
      <pc:sldChg chg="modSp add del mod">
        <pc:chgData name="SILVIA CHACON  BARRANTES" userId="72785c1f-0367-4517-915d-14464298d631" providerId="ADAL" clId="{83A0543B-9EFA-EC40-A11B-9A74F71A2BA3}" dt="2023-04-20T21:08:16.295" v="310" actId="20577"/>
        <pc:sldMkLst>
          <pc:docMk/>
          <pc:sldMk cId="3038203758" sldId="270"/>
        </pc:sldMkLst>
        <pc:spChg chg="mod">
          <ac:chgData name="SILVIA CHACON  BARRANTES" userId="72785c1f-0367-4517-915d-14464298d631" providerId="ADAL" clId="{83A0543B-9EFA-EC40-A11B-9A74F71A2BA3}" dt="2023-04-20T21:08:16.295" v="310" actId="20577"/>
          <ac:spMkLst>
            <pc:docMk/>
            <pc:sldMk cId="3038203758" sldId="270"/>
            <ac:spMk id="49" creationId="{00000000-0000-0000-0000-000000000000}"/>
          </ac:spMkLst>
        </pc:spChg>
      </pc:sldChg>
      <pc:sldChg chg="addSp modSp add del mod">
        <pc:chgData name="SILVIA CHACON  BARRANTES" userId="72785c1f-0367-4517-915d-14464298d631" providerId="ADAL" clId="{83A0543B-9EFA-EC40-A11B-9A74F71A2BA3}" dt="2023-04-20T21:07:48.242" v="271" actId="403"/>
        <pc:sldMkLst>
          <pc:docMk/>
          <pc:sldMk cId="3700932" sldId="272"/>
        </pc:sldMkLst>
        <pc:spChg chg="add mod">
          <ac:chgData name="SILVIA CHACON  BARRANTES" userId="72785c1f-0367-4517-915d-14464298d631" providerId="ADAL" clId="{83A0543B-9EFA-EC40-A11B-9A74F71A2BA3}" dt="2023-04-20T21:07:48.242" v="271" actId="403"/>
          <ac:spMkLst>
            <pc:docMk/>
            <pc:sldMk cId="3700932" sldId="272"/>
            <ac:spMk id="3" creationId="{4C6976E1-4E1C-9D89-9C7A-F0CC46E95E91}"/>
          </ac:spMkLst>
        </pc:spChg>
        <pc:spChg chg="mod">
          <ac:chgData name="SILVIA CHACON  BARRANTES" userId="72785c1f-0367-4517-915d-14464298d631" providerId="ADAL" clId="{83A0543B-9EFA-EC40-A11B-9A74F71A2BA3}" dt="2023-04-20T21:06:47.672" v="130" actId="1076"/>
          <ac:spMkLst>
            <pc:docMk/>
            <pc:sldMk cId="3700932" sldId="272"/>
            <ac:spMk id="4" creationId="{EDBE3B6E-3273-2554-9FAF-A1450F62E57C}"/>
          </ac:spMkLst>
        </pc:spChg>
        <pc:spChg chg="mod">
          <ac:chgData name="SILVIA CHACON  BARRANTES" userId="72785c1f-0367-4517-915d-14464298d631" providerId="ADAL" clId="{83A0543B-9EFA-EC40-A11B-9A74F71A2BA3}" dt="2023-04-20T21:07:38.048" v="264" actId="20577"/>
          <ac:spMkLst>
            <pc:docMk/>
            <pc:sldMk cId="3700932" sldId="272"/>
            <ac:spMk id="7" creationId="{D5B18547-B906-DDD8-ECB0-71F6116E2505}"/>
          </ac:spMkLst>
        </pc:spChg>
      </pc:sldChg>
      <pc:sldChg chg="addSp delSp modSp add del mod delAnim">
        <pc:chgData name="SILVIA CHACON  BARRANTES" userId="72785c1f-0367-4517-915d-14464298d631" providerId="ADAL" clId="{83A0543B-9EFA-EC40-A11B-9A74F71A2BA3}" dt="2023-04-20T21:40:42.581" v="982" actId="1076"/>
        <pc:sldMkLst>
          <pc:docMk/>
          <pc:sldMk cId="290829509" sldId="281"/>
        </pc:sldMkLst>
        <pc:spChg chg="add mod topLvl">
          <ac:chgData name="SILVIA CHACON  BARRANTES" userId="72785c1f-0367-4517-915d-14464298d631" providerId="ADAL" clId="{83A0543B-9EFA-EC40-A11B-9A74F71A2BA3}" dt="2023-04-20T21:35:57.949" v="943" actId="165"/>
          <ac:spMkLst>
            <pc:docMk/>
            <pc:sldMk cId="290829509" sldId="281"/>
            <ac:spMk id="3" creationId="{48CF7DBF-4C33-F857-2DA7-72D4CC6F694B}"/>
          </ac:spMkLst>
        </pc:spChg>
        <pc:spChg chg="mod">
          <ac:chgData name="SILVIA CHACON  BARRANTES" userId="72785c1f-0367-4517-915d-14464298d631" providerId="ADAL" clId="{83A0543B-9EFA-EC40-A11B-9A74F71A2BA3}" dt="2023-04-20T21:34:20.554" v="927" actId="404"/>
          <ac:spMkLst>
            <pc:docMk/>
            <pc:sldMk cId="290829509" sldId="281"/>
            <ac:spMk id="5" creationId="{00000000-0000-0000-0000-000000000000}"/>
          </ac:spMkLst>
        </pc:spChg>
        <pc:spChg chg="mod">
          <ac:chgData name="SILVIA CHACON  BARRANTES" userId="72785c1f-0367-4517-915d-14464298d631" providerId="ADAL" clId="{83A0543B-9EFA-EC40-A11B-9A74F71A2BA3}" dt="2023-04-20T21:35:33.732" v="940" actId="207"/>
          <ac:spMkLst>
            <pc:docMk/>
            <pc:sldMk cId="290829509" sldId="281"/>
            <ac:spMk id="8" creationId="{00000000-0000-0000-0000-000000000000}"/>
          </ac:spMkLst>
        </pc:spChg>
        <pc:spChg chg="mod topLvl">
          <ac:chgData name="SILVIA CHACON  BARRANTES" userId="72785c1f-0367-4517-915d-14464298d631" providerId="ADAL" clId="{83A0543B-9EFA-EC40-A11B-9A74F71A2BA3}" dt="2023-04-20T21:35:57.949" v="943" actId="165"/>
          <ac:spMkLst>
            <pc:docMk/>
            <pc:sldMk cId="290829509" sldId="281"/>
            <ac:spMk id="11" creationId="{00000000-0000-0000-0000-000000000000}"/>
          </ac:spMkLst>
        </pc:spChg>
        <pc:spChg chg="mod">
          <ac:chgData name="SILVIA CHACON  BARRANTES" userId="72785c1f-0367-4517-915d-14464298d631" providerId="ADAL" clId="{83A0543B-9EFA-EC40-A11B-9A74F71A2BA3}" dt="2023-04-20T21:35:27.123" v="939" actId="207"/>
          <ac:spMkLst>
            <pc:docMk/>
            <pc:sldMk cId="290829509" sldId="281"/>
            <ac:spMk id="16" creationId="{00000000-0000-0000-0000-000000000000}"/>
          </ac:spMkLst>
        </pc:spChg>
        <pc:spChg chg="add mod topLvl">
          <ac:chgData name="SILVIA CHACON  BARRANTES" userId="72785c1f-0367-4517-915d-14464298d631" providerId="ADAL" clId="{83A0543B-9EFA-EC40-A11B-9A74F71A2BA3}" dt="2023-04-20T21:38:06.169" v="957" actId="1076"/>
          <ac:spMkLst>
            <pc:docMk/>
            <pc:sldMk cId="290829509" sldId="281"/>
            <ac:spMk id="17" creationId="{1EDAFFDC-4010-3F33-4E3E-7EBB94263827}"/>
          </ac:spMkLst>
        </pc:spChg>
        <pc:spChg chg="add mod">
          <ac:chgData name="SILVIA CHACON  BARRANTES" userId="72785c1f-0367-4517-915d-14464298d631" providerId="ADAL" clId="{83A0543B-9EFA-EC40-A11B-9A74F71A2BA3}" dt="2023-04-20T21:40:42.581" v="982" actId="1076"/>
          <ac:spMkLst>
            <pc:docMk/>
            <pc:sldMk cId="290829509" sldId="281"/>
            <ac:spMk id="19" creationId="{F7634CB1-2B1E-6056-0364-329440F19A17}"/>
          </ac:spMkLst>
        </pc:spChg>
        <pc:grpChg chg="del mod">
          <ac:chgData name="SILVIA CHACON  BARRANTES" userId="72785c1f-0367-4517-915d-14464298d631" providerId="ADAL" clId="{83A0543B-9EFA-EC40-A11B-9A74F71A2BA3}" dt="2023-04-20T21:35:57.949" v="943" actId="165"/>
          <ac:grpSpMkLst>
            <pc:docMk/>
            <pc:sldMk cId="290829509" sldId="281"/>
            <ac:grpSpMk id="9" creationId="{00000000-0000-0000-0000-000000000000}"/>
          </ac:grpSpMkLst>
        </pc:grpChg>
        <pc:grpChg chg="mod topLvl">
          <ac:chgData name="SILVIA CHACON  BARRANTES" userId="72785c1f-0367-4517-915d-14464298d631" providerId="ADAL" clId="{83A0543B-9EFA-EC40-A11B-9A74F71A2BA3}" dt="2023-04-20T21:35:57.949" v="943" actId="165"/>
          <ac:grpSpMkLst>
            <pc:docMk/>
            <pc:sldMk cId="290829509" sldId="281"/>
            <ac:grpSpMk id="10" creationId="{00000000-0000-0000-0000-000000000000}"/>
          </ac:grpSpMkLst>
        </pc:grpChg>
        <pc:grpChg chg="add">
          <ac:chgData name="SILVIA CHACON  BARRANTES" userId="72785c1f-0367-4517-915d-14464298d631" providerId="ADAL" clId="{83A0543B-9EFA-EC40-A11B-9A74F71A2BA3}" dt="2023-04-20T21:36:05.095" v="944" actId="164"/>
          <ac:grpSpMkLst>
            <pc:docMk/>
            <pc:sldMk cId="290829509" sldId="281"/>
            <ac:grpSpMk id="18" creationId="{D56ECE0A-DFED-1C65-4E2A-CB4C6AD9035F}"/>
          </ac:grpSpMkLst>
        </pc:grpChg>
        <pc:graphicFrameChg chg="mod">
          <ac:chgData name="SILVIA CHACON  BARRANTES" userId="72785c1f-0367-4517-915d-14464298d631" providerId="ADAL" clId="{83A0543B-9EFA-EC40-A11B-9A74F71A2BA3}" dt="2023-04-20T21:35:48.284" v="942" actId="1076"/>
          <ac:graphicFrameMkLst>
            <pc:docMk/>
            <pc:sldMk cId="290829509" sldId="281"/>
            <ac:graphicFrameMk id="13" creationId="{00000000-0000-0000-0000-000000000000}"/>
          </ac:graphicFrameMkLst>
        </pc:graphicFrameChg>
        <pc:picChg chg="mod">
          <ac:chgData name="SILVIA CHACON  BARRANTES" userId="72785c1f-0367-4517-915d-14464298d631" providerId="ADAL" clId="{83A0543B-9EFA-EC40-A11B-9A74F71A2BA3}" dt="2023-04-20T21:35:48.284" v="942" actId="1076"/>
          <ac:picMkLst>
            <pc:docMk/>
            <pc:sldMk cId="290829509" sldId="281"/>
            <ac:picMk id="12" creationId="{00000000-0000-0000-0000-000000000000}"/>
          </ac:picMkLst>
        </pc:picChg>
      </pc:sldChg>
      <pc:sldChg chg="modSp add del mod">
        <pc:chgData name="SILVIA CHACON  BARRANTES" userId="72785c1f-0367-4517-915d-14464298d631" providerId="ADAL" clId="{83A0543B-9EFA-EC40-A11B-9A74F71A2BA3}" dt="2023-04-20T21:31:29.037" v="875" actId="207"/>
        <pc:sldMkLst>
          <pc:docMk/>
          <pc:sldMk cId="4047716134" sldId="285"/>
        </pc:sldMkLst>
        <pc:spChg chg="mod">
          <ac:chgData name="SILVIA CHACON  BARRANTES" userId="72785c1f-0367-4517-915d-14464298d631" providerId="ADAL" clId="{83A0543B-9EFA-EC40-A11B-9A74F71A2BA3}" dt="2023-04-20T21:31:29.037" v="875" actId="207"/>
          <ac:spMkLst>
            <pc:docMk/>
            <pc:sldMk cId="4047716134" sldId="285"/>
            <ac:spMk id="2" creationId="{A7332BEE-22A5-A3B9-DFF0-41E055CAF058}"/>
          </ac:spMkLst>
        </pc:spChg>
        <pc:picChg chg="mod">
          <ac:chgData name="SILVIA CHACON  BARRANTES" userId="72785c1f-0367-4517-915d-14464298d631" providerId="ADAL" clId="{83A0543B-9EFA-EC40-A11B-9A74F71A2BA3}" dt="2023-04-20T21:12:19.244" v="366" actId="1076"/>
          <ac:picMkLst>
            <pc:docMk/>
            <pc:sldMk cId="4047716134" sldId="285"/>
            <ac:picMk id="4" creationId="{C57C9DFA-94C8-A9C4-7C33-0A8BD690F2BF}"/>
          </ac:picMkLst>
        </pc:picChg>
      </pc:sldChg>
      <pc:sldChg chg="modSp add del mod">
        <pc:chgData name="SILVIA CHACON  BARRANTES" userId="72785c1f-0367-4517-915d-14464298d631" providerId="ADAL" clId="{83A0543B-9EFA-EC40-A11B-9A74F71A2BA3}" dt="2023-04-20T21:17:33.431" v="437" actId="20577"/>
        <pc:sldMkLst>
          <pc:docMk/>
          <pc:sldMk cId="2741186000" sldId="286"/>
        </pc:sldMkLst>
        <pc:spChg chg="mod">
          <ac:chgData name="SILVIA CHACON  BARRANTES" userId="72785c1f-0367-4517-915d-14464298d631" providerId="ADAL" clId="{83A0543B-9EFA-EC40-A11B-9A74F71A2BA3}" dt="2023-04-20T21:15:57.917" v="431" actId="20577"/>
          <ac:spMkLst>
            <pc:docMk/>
            <pc:sldMk cId="2741186000" sldId="286"/>
            <ac:spMk id="2" creationId="{B6D4DB3D-45D7-B7D2-495A-6F4F4ABC59DA}"/>
          </ac:spMkLst>
        </pc:spChg>
        <pc:spChg chg="mod">
          <ac:chgData name="SILVIA CHACON  BARRANTES" userId="72785c1f-0367-4517-915d-14464298d631" providerId="ADAL" clId="{83A0543B-9EFA-EC40-A11B-9A74F71A2BA3}" dt="2023-04-20T21:17:33.431" v="437" actId="20577"/>
          <ac:spMkLst>
            <pc:docMk/>
            <pc:sldMk cId="2741186000" sldId="286"/>
            <ac:spMk id="13" creationId="{A74EDBC0-A376-5758-DF3C-5A316755BBCE}"/>
          </ac:spMkLst>
        </pc:spChg>
        <pc:spChg chg="mod">
          <ac:chgData name="SILVIA CHACON  BARRANTES" userId="72785c1f-0367-4517-915d-14464298d631" providerId="ADAL" clId="{83A0543B-9EFA-EC40-A11B-9A74F71A2BA3}" dt="2023-04-20T21:17:24.227" v="433" actId="1076"/>
          <ac:spMkLst>
            <pc:docMk/>
            <pc:sldMk cId="2741186000" sldId="286"/>
            <ac:spMk id="15" creationId="{E411B595-9806-07C3-5623-E66975ABC529}"/>
          </ac:spMkLst>
        </pc:spChg>
        <pc:spChg chg="mod">
          <ac:chgData name="SILVIA CHACON  BARRANTES" userId="72785c1f-0367-4517-915d-14464298d631" providerId="ADAL" clId="{83A0543B-9EFA-EC40-A11B-9A74F71A2BA3}" dt="2023-04-20T21:17:31.923" v="436" actId="1076"/>
          <ac:spMkLst>
            <pc:docMk/>
            <pc:sldMk cId="2741186000" sldId="286"/>
            <ac:spMk id="16" creationId="{8DAEDA84-6C88-DBCE-929F-0317CDE95B27}"/>
          </ac:spMkLst>
        </pc:spChg>
      </pc:sldChg>
      <pc:sldChg chg="modSp add del mod">
        <pc:chgData name="SILVIA CHACON  BARRANTES" userId="72785c1f-0367-4517-915d-14464298d631" providerId="ADAL" clId="{83A0543B-9EFA-EC40-A11B-9A74F71A2BA3}" dt="2023-04-20T21:18:03.339" v="471" actId="1076"/>
        <pc:sldMkLst>
          <pc:docMk/>
          <pc:sldMk cId="540073884" sldId="287"/>
        </pc:sldMkLst>
        <pc:spChg chg="mod">
          <ac:chgData name="SILVIA CHACON  BARRANTES" userId="72785c1f-0367-4517-915d-14464298d631" providerId="ADAL" clId="{83A0543B-9EFA-EC40-A11B-9A74F71A2BA3}" dt="2023-04-20T21:18:03.339" v="471" actId="1076"/>
          <ac:spMkLst>
            <pc:docMk/>
            <pc:sldMk cId="540073884" sldId="287"/>
            <ac:spMk id="2" creationId="{A7332BEE-22A5-A3B9-DFF0-41E055CAF058}"/>
          </ac:spMkLst>
        </pc:spChg>
      </pc:sldChg>
      <pc:sldChg chg="addSp delSp modSp add del mod modClrScheme chgLayout">
        <pc:chgData name="SILVIA CHACON  BARRANTES" userId="72785c1f-0367-4517-915d-14464298d631" providerId="ADAL" clId="{83A0543B-9EFA-EC40-A11B-9A74F71A2BA3}" dt="2023-04-20T21:31:34.714" v="876" actId="207"/>
        <pc:sldMkLst>
          <pc:docMk/>
          <pc:sldMk cId="2985759187" sldId="290"/>
        </pc:sldMkLst>
        <pc:spChg chg="del">
          <ac:chgData name="SILVIA CHACON  BARRANTES" userId="72785c1f-0367-4517-915d-14464298d631" providerId="ADAL" clId="{83A0543B-9EFA-EC40-A11B-9A74F71A2BA3}" dt="2023-04-20T21:12:34.976" v="368" actId="478"/>
          <ac:spMkLst>
            <pc:docMk/>
            <pc:sldMk cId="2985759187" sldId="290"/>
            <ac:spMk id="2" creationId="{A7332BEE-22A5-A3B9-DFF0-41E055CAF058}"/>
          </ac:spMkLst>
        </pc:spChg>
        <pc:spChg chg="add del mod">
          <ac:chgData name="SILVIA CHACON  BARRANTES" userId="72785c1f-0367-4517-915d-14464298d631" providerId="ADAL" clId="{83A0543B-9EFA-EC40-A11B-9A74F71A2BA3}" dt="2023-04-20T21:12:39.598" v="370" actId="478"/>
          <ac:spMkLst>
            <pc:docMk/>
            <pc:sldMk cId="2985759187" sldId="290"/>
            <ac:spMk id="4" creationId="{7C0D1607-1259-9429-1A7D-CD73B59E05B3}"/>
          </ac:spMkLst>
        </pc:spChg>
        <pc:spChg chg="add mod">
          <ac:chgData name="SILVIA CHACON  BARRANTES" userId="72785c1f-0367-4517-915d-14464298d631" providerId="ADAL" clId="{83A0543B-9EFA-EC40-A11B-9A74F71A2BA3}" dt="2023-04-20T21:31:34.714" v="876" actId="207"/>
          <ac:spMkLst>
            <pc:docMk/>
            <pc:sldMk cId="2985759187" sldId="290"/>
            <ac:spMk id="6" creationId="{0BB6C3AB-1291-587F-B444-F7B56DEC49EE}"/>
          </ac:spMkLst>
        </pc:spChg>
        <pc:picChg chg="mod">
          <ac:chgData name="SILVIA CHACON  BARRANTES" userId="72785c1f-0367-4517-915d-14464298d631" providerId="ADAL" clId="{83A0543B-9EFA-EC40-A11B-9A74F71A2BA3}" dt="2023-04-20T21:12:28.588" v="367" actId="1076"/>
          <ac:picMkLst>
            <pc:docMk/>
            <pc:sldMk cId="2985759187" sldId="290"/>
            <ac:picMk id="5" creationId="{F36CA71C-0341-A7E1-C78C-1E130697685F}"/>
          </ac:picMkLst>
        </pc:picChg>
      </pc:sldChg>
      <pc:sldChg chg="modSp add del mod">
        <pc:chgData name="SILVIA CHACON  BARRANTES" userId="72785c1f-0367-4517-915d-14464298d631" providerId="ADAL" clId="{83A0543B-9EFA-EC40-A11B-9A74F71A2BA3}" dt="2023-04-20T21:33:05.499" v="895" actId="207"/>
        <pc:sldMkLst>
          <pc:docMk/>
          <pc:sldMk cId="2580122285" sldId="301"/>
        </pc:sldMkLst>
        <pc:spChg chg="mod">
          <ac:chgData name="SILVIA CHACON  BARRANTES" userId="72785c1f-0367-4517-915d-14464298d631" providerId="ADAL" clId="{83A0543B-9EFA-EC40-A11B-9A74F71A2BA3}" dt="2023-04-20T21:32:20.622" v="884" actId="207"/>
          <ac:spMkLst>
            <pc:docMk/>
            <pc:sldMk cId="2580122285" sldId="301"/>
            <ac:spMk id="2" creationId="{2EEF7DDE-98B4-49EF-8BA8-122B47361353}"/>
          </ac:spMkLst>
        </pc:spChg>
        <pc:spChg chg="mod">
          <ac:chgData name="SILVIA CHACON  BARRANTES" userId="72785c1f-0367-4517-915d-14464298d631" providerId="ADAL" clId="{83A0543B-9EFA-EC40-A11B-9A74F71A2BA3}" dt="2023-04-20T21:32:36.135" v="887" actId="207"/>
          <ac:spMkLst>
            <pc:docMk/>
            <pc:sldMk cId="2580122285" sldId="301"/>
            <ac:spMk id="3" creationId="{BA608413-67E5-4E7B-8C2D-38906CEFE057}"/>
          </ac:spMkLst>
        </pc:spChg>
        <pc:spChg chg="mod">
          <ac:chgData name="SILVIA CHACON  BARRANTES" userId="72785c1f-0367-4517-915d-14464298d631" providerId="ADAL" clId="{83A0543B-9EFA-EC40-A11B-9A74F71A2BA3}" dt="2023-04-20T21:32:39.081" v="888" actId="207"/>
          <ac:spMkLst>
            <pc:docMk/>
            <pc:sldMk cId="2580122285" sldId="301"/>
            <ac:spMk id="4" creationId="{67F2270F-7867-4588-B09D-0142F39DA80E}"/>
          </ac:spMkLst>
        </pc:spChg>
        <pc:spChg chg="mod">
          <ac:chgData name="SILVIA CHACON  BARRANTES" userId="72785c1f-0367-4517-915d-14464298d631" providerId="ADAL" clId="{83A0543B-9EFA-EC40-A11B-9A74F71A2BA3}" dt="2023-04-20T21:32:41.040" v="889" actId="207"/>
          <ac:spMkLst>
            <pc:docMk/>
            <pc:sldMk cId="2580122285" sldId="301"/>
            <ac:spMk id="5" creationId="{0A43F21A-47BB-4EA4-9EB3-04662F5EADF7}"/>
          </ac:spMkLst>
        </pc:spChg>
        <pc:spChg chg="mod">
          <ac:chgData name="SILVIA CHACON  BARRANTES" userId="72785c1f-0367-4517-915d-14464298d631" providerId="ADAL" clId="{83A0543B-9EFA-EC40-A11B-9A74F71A2BA3}" dt="2023-04-20T21:32:43.315" v="890" actId="207"/>
          <ac:spMkLst>
            <pc:docMk/>
            <pc:sldMk cId="2580122285" sldId="301"/>
            <ac:spMk id="6" creationId="{7DE6BBDF-0066-4D0F-B50A-0E0681186707}"/>
          </ac:spMkLst>
        </pc:spChg>
        <pc:spChg chg="mod">
          <ac:chgData name="SILVIA CHACON  BARRANTES" userId="72785c1f-0367-4517-915d-14464298d631" providerId="ADAL" clId="{83A0543B-9EFA-EC40-A11B-9A74F71A2BA3}" dt="2023-04-20T21:32:47.892" v="891" actId="207"/>
          <ac:spMkLst>
            <pc:docMk/>
            <pc:sldMk cId="2580122285" sldId="301"/>
            <ac:spMk id="8" creationId="{895E2414-1DD0-451F-9A6B-A577650DC498}"/>
          </ac:spMkLst>
        </pc:spChg>
        <pc:spChg chg="mod">
          <ac:chgData name="SILVIA CHACON  BARRANTES" userId="72785c1f-0367-4517-915d-14464298d631" providerId="ADAL" clId="{83A0543B-9EFA-EC40-A11B-9A74F71A2BA3}" dt="2023-04-20T21:33:00.518" v="894" actId="207"/>
          <ac:spMkLst>
            <pc:docMk/>
            <pc:sldMk cId="2580122285" sldId="301"/>
            <ac:spMk id="9" creationId="{795BEE1F-1327-427D-B990-B1EE295FB5CE}"/>
          </ac:spMkLst>
        </pc:spChg>
        <pc:spChg chg="mod">
          <ac:chgData name="SILVIA CHACON  BARRANTES" userId="72785c1f-0367-4517-915d-14464298d631" providerId="ADAL" clId="{83A0543B-9EFA-EC40-A11B-9A74F71A2BA3}" dt="2023-04-20T21:32:52.236" v="893" actId="207"/>
          <ac:spMkLst>
            <pc:docMk/>
            <pc:sldMk cId="2580122285" sldId="301"/>
            <ac:spMk id="10" creationId="{1F6124A7-EBBF-444A-8F81-3E5F30AE458D}"/>
          </ac:spMkLst>
        </pc:spChg>
        <pc:spChg chg="mod">
          <ac:chgData name="SILVIA CHACON  BARRANTES" userId="72785c1f-0367-4517-915d-14464298d631" providerId="ADAL" clId="{83A0543B-9EFA-EC40-A11B-9A74F71A2BA3}" dt="2023-04-20T21:33:05.499" v="895" actId="207"/>
          <ac:spMkLst>
            <pc:docMk/>
            <pc:sldMk cId="2580122285" sldId="301"/>
            <ac:spMk id="11" creationId="{3395C32E-170F-4E96-923D-F019F8171900}"/>
          </ac:spMkLst>
        </pc:spChg>
      </pc:sldChg>
      <pc:sldChg chg="modSp mod">
        <pc:chgData name="SILVIA CHACON  BARRANTES" userId="72785c1f-0367-4517-915d-14464298d631" providerId="ADAL" clId="{83A0543B-9EFA-EC40-A11B-9A74F71A2BA3}" dt="2023-04-25T20:58:50.777" v="1511" actId="20577"/>
        <pc:sldMkLst>
          <pc:docMk/>
          <pc:sldMk cId="1299423508" sldId="614"/>
        </pc:sldMkLst>
        <pc:spChg chg="mod">
          <ac:chgData name="SILVIA CHACON  BARRANTES" userId="72785c1f-0367-4517-915d-14464298d631" providerId="ADAL" clId="{83A0543B-9EFA-EC40-A11B-9A74F71A2BA3}" dt="2023-04-25T20:58:50.777" v="1511" actId="20577"/>
          <ac:spMkLst>
            <pc:docMk/>
            <pc:sldMk cId="1299423508" sldId="614"/>
            <ac:spMk id="10" creationId="{F537ACF1-7B58-244A-94FB-85C785665121}"/>
          </ac:spMkLst>
        </pc:spChg>
      </pc:sldChg>
      <pc:sldChg chg="modSp mod ord">
        <pc:chgData name="SILVIA CHACON  BARRANTES" userId="72785c1f-0367-4517-915d-14464298d631" providerId="ADAL" clId="{83A0543B-9EFA-EC40-A11B-9A74F71A2BA3}" dt="2023-04-26T14:56:00.552" v="1517" actId="20578"/>
        <pc:sldMkLst>
          <pc:docMk/>
          <pc:sldMk cId="4081994307" sldId="615"/>
        </pc:sldMkLst>
        <pc:spChg chg="mod">
          <ac:chgData name="SILVIA CHACON  BARRANTES" userId="72785c1f-0367-4517-915d-14464298d631" providerId="ADAL" clId="{83A0543B-9EFA-EC40-A11B-9A74F71A2BA3}" dt="2023-04-20T20:41:59.232" v="8" actId="20577"/>
          <ac:spMkLst>
            <pc:docMk/>
            <pc:sldMk cId="4081994307" sldId="615"/>
            <ac:spMk id="2" creationId="{09DF73C4-5F89-0844-9D72-6789964E3071}"/>
          </ac:spMkLst>
        </pc:spChg>
        <pc:spChg chg="mod">
          <ac:chgData name="SILVIA CHACON  BARRANTES" userId="72785c1f-0367-4517-915d-14464298d631" providerId="ADAL" clId="{83A0543B-9EFA-EC40-A11B-9A74F71A2BA3}" dt="2023-04-26T14:55:49.210" v="1516" actId="20577"/>
          <ac:spMkLst>
            <pc:docMk/>
            <pc:sldMk cId="4081994307" sldId="615"/>
            <ac:spMk id="3" creationId="{9C2CF7BC-BA08-974B-BE3E-F4695AA82FFB}"/>
          </ac:spMkLst>
        </pc:spChg>
      </pc:sldChg>
      <pc:sldChg chg="ord">
        <pc:chgData name="SILVIA CHACON  BARRANTES" userId="72785c1f-0367-4517-915d-14464298d631" providerId="ADAL" clId="{83A0543B-9EFA-EC40-A11B-9A74F71A2BA3}" dt="2023-04-20T20:52:39.872" v="10" actId="20578"/>
        <pc:sldMkLst>
          <pc:docMk/>
          <pc:sldMk cId="93985449" sldId="616"/>
        </pc:sldMkLst>
      </pc:sldChg>
      <pc:sldChg chg="ord">
        <pc:chgData name="SILVIA CHACON  BARRANTES" userId="72785c1f-0367-4517-915d-14464298d631" providerId="ADAL" clId="{83A0543B-9EFA-EC40-A11B-9A74F71A2BA3}" dt="2023-04-20T20:52:21.524" v="9" actId="20578"/>
        <pc:sldMkLst>
          <pc:docMk/>
          <pc:sldMk cId="2513655597" sldId="618"/>
        </pc:sldMkLst>
      </pc:sldChg>
      <pc:sldChg chg="modSp mod modAnim">
        <pc:chgData name="SILVIA CHACON  BARRANTES" userId="72785c1f-0367-4517-915d-14464298d631" providerId="ADAL" clId="{83A0543B-9EFA-EC40-A11B-9A74F71A2BA3}" dt="2023-04-21T17:00:19.511" v="1471" actId="20577"/>
        <pc:sldMkLst>
          <pc:docMk/>
          <pc:sldMk cId="1528095750" sldId="619"/>
        </pc:sldMkLst>
        <pc:spChg chg="mod">
          <ac:chgData name="SILVIA CHACON  BARRANTES" userId="72785c1f-0367-4517-915d-14464298d631" providerId="ADAL" clId="{83A0543B-9EFA-EC40-A11B-9A74F71A2BA3}" dt="2023-04-20T21:49:49.886" v="1289" actId="20577"/>
          <ac:spMkLst>
            <pc:docMk/>
            <pc:sldMk cId="1528095750" sldId="619"/>
            <ac:spMk id="2" creationId="{C22A52FB-9C25-6C78-F516-83F4C526DF2E}"/>
          </ac:spMkLst>
        </pc:spChg>
        <pc:spChg chg="mod">
          <ac:chgData name="SILVIA CHACON  BARRANTES" userId="72785c1f-0367-4517-915d-14464298d631" providerId="ADAL" clId="{83A0543B-9EFA-EC40-A11B-9A74F71A2BA3}" dt="2023-04-21T17:00:19.511" v="1471" actId="20577"/>
          <ac:spMkLst>
            <pc:docMk/>
            <pc:sldMk cId="1528095750" sldId="619"/>
            <ac:spMk id="3" creationId="{42B9B4E1-73B8-479E-1D42-311575B01A23}"/>
          </ac:spMkLst>
        </pc:spChg>
      </pc:sldChg>
      <pc:sldChg chg="del">
        <pc:chgData name="SILVIA CHACON  BARRANTES" userId="72785c1f-0367-4517-915d-14464298d631" providerId="ADAL" clId="{83A0543B-9EFA-EC40-A11B-9A74F71A2BA3}" dt="2023-04-20T21:06:18.227" v="95" actId="2696"/>
        <pc:sldMkLst>
          <pc:docMk/>
          <pc:sldMk cId="2995825468" sldId="620"/>
        </pc:sldMkLst>
      </pc:sldChg>
      <pc:sldChg chg="modSp add del mod">
        <pc:chgData name="SILVIA CHACON  BARRANTES" userId="72785c1f-0367-4517-915d-14464298d631" providerId="ADAL" clId="{83A0543B-9EFA-EC40-A11B-9A74F71A2BA3}" dt="2023-04-20T21:31:39.568" v="877" actId="207"/>
        <pc:sldMkLst>
          <pc:docMk/>
          <pc:sldMk cId="3067828394" sldId="707"/>
        </pc:sldMkLst>
        <pc:spChg chg="mod">
          <ac:chgData name="SILVIA CHACON  BARRANTES" userId="72785c1f-0367-4517-915d-14464298d631" providerId="ADAL" clId="{83A0543B-9EFA-EC40-A11B-9A74F71A2BA3}" dt="2023-04-20T21:31:39.568" v="877" actId="207"/>
          <ac:spMkLst>
            <pc:docMk/>
            <pc:sldMk cId="3067828394" sldId="707"/>
            <ac:spMk id="2" creationId="{F9A39DA3-49AD-4243-82E2-8AABDD97738F}"/>
          </ac:spMkLst>
        </pc:spChg>
        <pc:picChg chg="mod">
          <ac:chgData name="SILVIA CHACON  BARRANTES" userId="72785c1f-0367-4517-915d-14464298d631" providerId="ADAL" clId="{83A0543B-9EFA-EC40-A11B-9A74F71A2BA3}" dt="2023-04-20T21:12:55.564" v="372" actId="1076"/>
          <ac:picMkLst>
            <pc:docMk/>
            <pc:sldMk cId="3067828394" sldId="707"/>
            <ac:picMk id="6" creationId="{754DD484-57E0-0832-2B31-ADF90992F2E5}"/>
          </ac:picMkLst>
        </pc:picChg>
      </pc:sldChg>
      <pc:sldChg chg="addSp modSp add del mod">
        <pc:chgData name="SILVIA CHACON  BARRANTES" userId="72785c1f-0367-4517-915d-14464298d631" providerId="ADAL" clId="{83A0543B-9EFA-EC40-A11B-9A74F71A2BA3}" dt="2023-04-20T21:32:02.317" v="880" actId="1076"/>
        <pc:sldMkLst>
          <pc:docMk/>
          <pc:sldMk cId="415591333" sldId="708"/>
        </pc:sldMkLst>
        <pc:spChg chg="mod">
          <ac:chgData name="SILVIA CHACON  BARRANTES" userId="72785c1f-0367-4517-915d-14464298d631" providerId="ADAL" clId="{83A0543B-9EFA-EC40-A11B-9A74F71A2BA3}" dt="2023-04-20T21:22:44.259" v="621" actId="1076"/>
          <ac:spMkLst>
            <pc:docMk/>
            <pc:sldMk cId="415591333" sldId="708"/>
            <ac:spMk id="2" creationId="{F9A39DA3-49AD-4243-82E2-8AABDD97738F}"/>
          </ac:spMkLst>
        </pc:spChg>
        <pc:spChg chg="add mod">
          <ac:chgData name="SILVIA CHACON  BARRANTES" userId="72785c1f-0367-4517-915d-14464298d631" providerId="ADAL" clId="{83A0543B-9EFA-EC40-A11B-9A74F71A2BA3}" dt="2023-04-20T21:32:00.503" v="879" actId="1076"/>
          <ac:spMkLst>
            <pc:docMk/>
            <pc:sldMk cId="415591333" sldId="708"/>
            <ac:spMk id="3" creationId="{BB1314E3-AD75-8346-AB4F-AF582635D5A9}"/>
          </ac:spMkLst>
        </pc:spChg>
        <pc:picChg chg="mod">
          <ac:chgData name="SILVIA CHACON  BARRANTES" userId="72785c1f-0367-4517-915d-14464298d631" providerId="ADAL" clId="{83A0543B-9EFA-EC40-A11B-9A74F71A2BA3}" dt="2023-04-20T21:32:02.317" v="880" actId="1076"/>
          <ac:picMkLst>
            <pc:docMk/>
            <pc:sldMk cId="415591333" sldId="708"/>
            <ac:picMk id="4" creationId="{248F807E-934E-901B-1353-0FA2A4531D34}"/>
          </ac:picMkLst>
        </pc:picChg>
      </pc:sldChg>
      <pc:sldChg chg="addSp delSp modSp add del mod modClrScheme chgLayout">
        <pc:chgData name="SILVIA CHACON  BARRANTES" userId="72785c1f-0367-4517-915d-14464298d631" providerId="ADAL" clId="{83A0543B-9EFA-EC40-A11B-9A74F71A2BA3}" dt="2023-04-20T21:32:13.419" v="883" actId="1076"/>
        <pc:sldMkLst>
          <pc:docMk/>
          <pc:sldMk cId="2915844336" sldId="709"/>
        </pc:sldMkLst>
        <pc:spChg chg="del">
          <ac:chgData name="SILVIA CHACON  BARRANTES" userId="72785c1f-0367-4517-915d-14464298d631" providerId="ADAL" clId="{83A0543B-9EFA-EC40-A11B-9A74F71A2BA3}" dt="2023-04-20T21:23:04.279" v="630" actId="478"/>
          <ac:spMkLst>
            <pc:docMk/>
            <pc:sldMk cId="2915844336" sldId="709"/>
            <ac:spMk id="2" creationId="{F9A39DA3-49AD-4243-82E2-8AABDD97738F}"/>
          </ac:spMkLst>
        </pc:spChg>
        <pc:spChg chg="add del mod">
          <ac:chgData name="SILVIA CHACON  BARRANTES" userId="72785c1f-0367-4517-915d-14464298d631" providerId="ADAL" clId="{83A0543B-9EFA-EC40-A11B-9A74F71A2BA3}" dt="2023-04-20T21:23:07.601" v="631" actId="700"/>
          <ac:spMkLst>
            <pc:docMk/>
            <pc:sldMk cId="2915844336" sldId="709"/>
            <ac:spMk id="4" creationId="{06C030DB-6686-27CD-F12E-740872F78BF3}"/>
          </ac:spMkLst>
        </pc:spChg>
        <pc:spChg chg="add mod">
          <ac:chgData name="SILVIA CHACON  BARRANTES" userId="72785c1f-0367-4517-915d-14464298d631" providerId="ADAL" clId="{83A0543B-9EFA-EC40-A11B-9A74F71A2BA3}" dt="2023-04-20T21:23:11.593" v="633" actId="27636"/>
          <ac:spMkLst>
            <pc:docMk/>
            <pc:sldMk cId="2915844336" sldId="709"/>
            <ac:spMk id="6" creationId="{BE01382D-E2EE-2284-6F1F-50497A4B725B}"/>
          </ac:spMkLst>
        </pc:spChg>
        <pc:spChg chg="add mod">
          <ac:chgData name="SILVIA CHACON  BARRANTES" userId="72785c1f-0367-4517-915d-14464298d631" providerId="ADAL" clId="{83A0543B-9EFA-EC40-A11B-9A74F71A2BA3}" dt="2023-04-20T21:32:11.634" v="882" actId="1076"/>
          <ac:spMkLst>
            <pc:docMk/>
            <pc:sldMk cId="2915844336" sldId="709"/>
            <ac:spMk id="7" creationId="{88F9CB86-7DA3-CB38-C1A7-EF1257FBBA25}"/>
          </ac:spMkLst>
        </pc:spChg>
        <pc:picChg chg="mod">
          <ac:chgData name="SILVIA CHACON  BARRANTES" userId="72785c1f-0367-4517-915d-14464298d631" providerId="ADAL" clId="{83A0543B-9EFA-EC40-A11B-9A74F71A2BA3}" dt="2023-04-20T21:32:13.419" v="883" actId="1076"/>
          <ac:picMkLst>
            <pc:docMk/>
            <pc:sldMk cId="2915844336" sldId="709"/>
            <ac:picMk id="5" creationId="{0B0A4694-D157-277E-186E-4EC59F6C62DC}"/>
          </ac:picMkLst>
        </pc:picChg>
      </pc:sldChg>
      <pc:sldChg chg="modSp add del mod">
        <pc:chgData name="SILVIA CHACON  BARRANTES" userId="72785c1f-0367-4517-915d-14464298d631" providerId="ADAL" clId="{83A0543B-9EFA-EC40-A11B-9A74F71A2BA3}" dt="2023-04-20T21:33:24.520" v="898" actId="207"/>
        <pc:sldMkLst>
          <pc:docMk/>
          <pc:sldMk cId="712349797" sldId="710"/>
        </pc:sldMkLst>
        <pc:spChg chg="mod">
          <ac:chgData name="SILVIA CHACON  BARRANTES" userId="72785c1f-0367-4517-915d-14464298d631" providerId="ADAL" clId="{83A0543B-9EFA-EC40-A11B-9A74F71A2BA3}" dt="2023-04-20T21:33:17.919" v="896" actId="207"/>
          <ac:spMkLst>
            <pc:docMk/>
            <pc:sldMk cId="712349797" sldId="710"/>
            <ac:spMk id="6" creationId="{00000000-0000-0000-0000-000000000000}"/>
          </ac:spMkLst>
        </pc:spChg>
        <pc:spChg chg="mod">
          <ac:chgData name="SILVIA CHACON  BARRANTES" userId="72785c1f-0367-4517-915d-14464298d631" providerId="ADAL" clId="{83A0543B-9EFA-EC40-A11B-9A74F71A2BA3}" dt="2023-04-20T21:33:21.186" v="897" actId="207"/>
          <ac:spMkLst>
            <pc:docMk/>
            <pc:sldMk cId="712349797" sldId="710"/>
            <ac:spMk id="7" creationId="{00000000-0000-0000-0000-000000000000}"/>
          </ac:spMkLst>
        </pc:spChg>
        <pc:spChg chg="mod">
          <ac:chgData name="SILVIA CHACON  BARRANTES" userId="72785c1f-0367-4517-915d-14464298d631" providerId="ADAL" clId="{83A0543B-9EFA-EC40-A11B-9A74F71A2BA3}" dt="2023-04-20T21:33:24.520" v="898" actId="207"/>
          <ac:spMkLst>
            <pc:docMk/>
            <pc:sldMk cId="712349797" sldId="710"/>
            <ac:spMk id="8" creationId="{00000000-0000-0000-0000-000000000000}"/>
          </ac:spMkLst>
        </pc:spChg>
        <pc:picChg chg="mod">
          <ac:chgData name="SILVIA CHACON  BARRANTES" userId="72785c1f-0367-4517-915d-14464298d631" providerId="ADAL" clId="{83A0543B-9EFA-EC40-A11B-9A74F71A2BA3}" dt="2023-04-20T21:29:12.570" v="817" actId="1076"/>
          <ac:picMkLst>
            <pc:docMk/>
            <pc:sldMk cId="712349797" sldId="710"/>
            <ac:picMk id="2" creationId="{48B8362D-0387-90B5-E4BE-04AE0B8EDBFB}"/>
          </ac:picMkLst>
        </pc:picChg>
        <pc:picChg chg="mod">
          <ac:chgData name="SILVIA CHACON  BARRANTES" userId="72785c1f-0367-4517-915d-14464298d631" providerId="ADAL" clId="{83A0543B-9EFA-EC40-A11B-9A74F71A2BA3}" dt="2023-04-20T21:29:14.477" v="818" actId="1076"/>
          <ac:picMkLst>
            <pc:docMk/>
            <pc:sldMk cId="712349797" sldId="710"/>
            <ac:picMk id="9" creationId="{00000000-0000-0000-0000-000000000000}"/>
          </ac:picMkLst>
        </pc:picChg>
      </pc:sldChg>
      <pc:sldChg chg="modSp add del mod">
        <pc:chgData name="SILVIA CHACON  BARRANTES" userId="72785c1f-0367-4517-915d-14464298d631" providerId="ADAL" clId="{83A0543B-9EFA-EC40-A11B-9A74F71A2BA3}" dt="2023-04-20T21:33:30.279" v="899" actId="207"/>
        <pc:sldMkLst>
          <pc:docMk/>
          <pc:sldMk cId="3518441726" sldId="711"/>
        </pc:sldMkLst>
        <pc:spChg chg="mod">
          <ac:chgData name="SILVIA CHACON  BARRANTES" userId="72785c1f-0367-4517-915d-14464298d631" providerId="ADAL" clId="{83A0543B-9EFA-EC40-A11B-9A74F71A2BA3}" dt="2023-04-20T21:33:30.279" v="899" actId="207"/>
          <ac:spMkLst>
            <pc:docMk/>
            <pc:sldMk cId="3518441726" sldId="711"/>
            <ac:spMk id="2" creationId="{CDB7B328-8D9F-9293-0D12-2491D2BFB360}"/>
          </ac:spMkLst>
        </pc:spChg>
        <pc:picChg chg="mod">
          <ac:chgData name="SILVIA CHACON  BARRANTES" userId="72785c1f-0367-4517-915d-14464298d631" providerId="ADAL" clId="{83A0543B-9EFA-EC40-A11B-9A74F71A2BA3}" dt="2023-04-20T21:30:34.185" v="861" actId="1076"/>
          <ac:picMkLst>
            <pc:docMk/>
            <pc:sldMk cId="3518441726" sldId="711"/>
            <ac:picMk id="12" creationId="{00000000-0000-0000-0000-000000000000}"/>
          </ac:picMkLst>
        </pc:picChg>
        <pc:picChg chg="mod">
          <ac:chgData name="SILVIA CHACON  BARRANTES" userId="72785c1f-0367-4517-915d-14464298d631" providerId="ADAL" clId="{83A0543B-9EFA-EC40-A11B-9A74F71A2BA3}" dt="2023-04-20T21:30:32.104" v="860" actId="14100"/>
          <ac:picMkLst>
            <pc:docMk/>
            <pc:sldMk cId="3518441726" sldId="711"/>
            <ac:picMk id="17" creationId="{00000000-0000-0000-0000-000000000000}"/>
          </ac:picMkLst>
        </pc:picChg>
      </pc:sldChg>
      <pc:sldChg chg="modSp add del mod">
        <pc:chgData name="SILVIA CHACON  BARRANTES" userId="72785c1f-0367-4517-915d-14464298d631" providerId="ADAL" clId="{83A0543B-9EFA-EC40-A11B-9A74F71A2BA3}" dt="2023-04-20T21:48:13.441" v="1218" actId="1076"/>
        <pc:sldMkLst>
          <pc:docMk/>
          <pc:sldMk cId="2481424276" sldId="712"/>
        </pc:sldMkLst>
        <pc:spChg chg="mod">
          <ac:chgData name="SILVIA CHACON  BARRANTES" userId="72785c1f-0367-4517-915d-14464298d631" providerId="ADAL" clId="{83A0543B-9EFA-EC40-A11B-9A74F71A2BA3}" dt="2023-04-20T21:42:50.418" v="998" actId="2710"/>
          <ac:spMkLst>
            <pc:docMk/>
            <pc:sldMk cId="2481424276" sldId="712"/>
            <ac:spMk id="5" creationId="{00000000-0000-0000-0000-000000000000}"/>
          </ac:spMkLst>
        </pc:spChg>
        <pc:spChg chg="mod">
          <ac:chgData name="SILVIA CHACON  BARRANTES" userId="72785c1f-0367-4517-915d-14464298d631" providerId="ADAL" clId="{83A0543B-9EFA-EC40-A11B-9A74F71A2BA3}" dt="2023-04-20T21:48:13.441" v="1218" actId="1076"/>
          <ac:spMkLst>
            <pc:docMk/>
            <pc:sldMk cId="2481424276" sldId="712"/>
            <ac:spMk id="7" creationId="{00000000-0000-0000-0000-000000000000}"/>
          </ac:spMkLst>
        </pc:spChg>
        <pc:spChg chg="mod">
          <ac:chgData name="SILVIA CHACON  BARRANTES" userId="72785c1f-0367-4517-915d-14464298d631" providerId="ADAL" clId="{83A0543B-9EFA-EC40-A11B-9A74F71A2BA3}" dt="2023-04-20T21:47:52.145" v="1211" actId="1076"/>
          <ac:spMkLst>
            <pc:docMk/>
            <pc:sldMk cId="2481424276" sldId="712"/>
            <ac:spMk id="11" creationId="{00000000-0000-0000-0000-000000000000}"/>
          </ac:spMkLst>
        </pc:spChg>
        <pc:spChg chg="mod">
          <ac:chgData name="SILVIA CHACON  BARRANTES" userId="72785c1f-0367-4517-915d-14464298d631" providerId="ADAL" clId="{83A0543B-9EFA-EC40-A11B-9A74F71A2BA3}" dt="2023-04-20T21:47:59.399" v="1213" actId="20577"/>
          <ac:spMkLst>
            <pc:docMk/>
            <pc:sldMk cId="2481424276" sldId="712"/>
            <ac:spMk id="12" creationId="{00000000-0000-0000-0000-000000000000}"/>
          </ac:spMkLst>
        </pc:spChg>
        <pc:spChg chg="mod">
          <ac:chgData name="SILVIA CHACON  BARRANTES" userId="72785c1f-0367-4517-915d-14464298d631" providerId="ADAL" clId="{83A0543B-9EFA-EC40-A11B-9A74F71A2BA3}" dt="2023-04-20T21:48:07.356" v="1216" actId="1076"/>
          <ac:spMkLst>
            <pc:docMk/>
            <pc:sldMk cId="2481424276" sldId="712"/>
            <ac:spMk id="16" creationId="{00000000-0000-0000-0000-000000000000}"/>
          </ac:spMkLst>
        </pc:spChg>
        <pc:grpChg chg="mod">
          <ac:chgData name="SILVIA CHACON  BARRANTES" userId="72785c1f-0367-4517-915d-14464298d631" providerId="ADAL" clId="{83A0543B-9EFA-EC40-A11B-9A74F71A2BA3}" dt="2023-04-20T21:48:13.441" v="1218" actId="1076"/>
          <ac:grpSpMkLst>
            <pc:docMk/>
            <pc:sldMk cId="2481424276" sldId="712"/>
            <ac:grpSpMk id="6" creationId="{00000000-0000-0000-0000-000000000000}"/>
          </ac:grpSpMkLst>
        </pc:grpChg>
        <pc:grpChg chg="mod">
          <ac:chgData name="SILVIA CHACON  BARRANTES" userId="72785c1f-0367-4517-915d-14464298d631" providerId="ADAL" clId="{83A0543B-9EFA-EC40-A11B-9A74F71A2BA3}" dt="2023-04-20T21:47:52.145" v="1211" actId="1076"/>
          <ac:grpSpMkLst>
            <pc:docMk/>
            <pc:sldMk cId="2481424276" sldId="712"/>
            <ac:grpSpMk id="9" creationId="{00000000-0000-0000-0000-000000000000}"/>
          </ac:grpSpMkLst>
        </pc:grpChg>
        <pc:grpChg chg="mod">
          <ac:chgData name="SILVIA CHACON  BARRANTES" userId="72785c1f-0367-4517-915d-14464298d631" providerId="ADAL" clId="{83A0543B-9EFA-EC40-A11B-9A74F71A2BA3}" dt="2023-04-20T21:48:07.356" v="1216" actId="1076"/>
          <ac:grpSpMkLst>
            <pc:docMk/>
            <pc:sldMk cId="2481424276" sldId="712"/>
            <ac:grpSpMk id="14" creationId="{00000000-0000-0000-0000-000000000000}"/>
          </ac:grpSpMkLst>
        </pc:grpChg>
        <pc:picChg chg="mod">
          <ac:chgData name="SILVIA CHACON  BARRANTES" userId="72785c1f-0367-4517-915d-14464298d631" providerId="ADAL" clId="{83A0543B-9EFA-EC40-A11B-9A74F71A2BA3}" dt="2023-04-20T21:48:13.441" v="1218" actId="1076"/>
          <ac:picMkLst>
            <pc:docMk/>
            <pc:sldMk cId="2481424276" sldId="712"/>
            <ac:picMk id="8" creationId="{00000000-0000-0000-0000-000000000000}"/>
          </ac:picMkLst>
        </pc:picChg>
        <pc:picChg chg="mod">
          <ac:chgData name="SILVIA CHACON  BARRANTES" userId="72785c1f-0367-4517-915d-14464298d631" providerId="ADAL" clId="{83A0543B-9EFA-EC40-A11B-9A74F71A2BA3}" dt="2023-04-20T21:47:52.145" v="1211" actId="1076"/>
          <ac:picMkLst>
            <pc:docMk/>
            <pc:sldMk cId="2481424276" sldId="712"/>
            <ac:picMk id="10" creationId="{00000000-0000-0000-0000-000000000000}"/>
          </ac:picMkLst>
        </pc:picChg>
        <pc:picChg chg="mod">
          <ac:chgData name="SILVIA CHACON  BARRANTES" userId="72785c1f-0367-4517-915d-14464298d631" providerId="ADAL" clId="{83A0543B-9EFA-EC40-A11B-9A74F71A2BA3}" dt="2023-04-20T21:44:06.880" v="1088" actId="1076"/>
          <ac:picMkLst>
            <pc:docMk/>
            <pc:sldMk cId="2481424276" sldId="712"/>
            <ac:picMk id="13" creationId="{00000000-0000-0000-0000-000000000000}"/>
          </ac:picMkLst>
        </pc:picChg>
        <pc:picChg chg="mod">
          <ac:chgData name="SILVIA CHACON  BARRANTES" userId="72785c1f-0367-4517-915d-14464298d631" providerId="ADAL" clId="{83A0543B-9EFA-EC40-A11B-9A74F71A2BA3}" dt="2023-04-20T21:48:07.356" v="1216" actId="1076"/>
          <ac:picMkLst>
            <pc:docMk/>
            <pc:sldMk cId="2481424276" sldId="712"/>
            <ac:picMk id="15" creationId="{00000000-0000-0000-0000-000000000000}"/>
          </ac:picMkLst>
        </pc:picChg>
      </pc:sldChg>
      <pc:sldChg chg="modSp add del mod">
        <pc:chgData name="SILVIA CHACON  BARRANTES" userId="72785c1f-0367-4517-915d-14464298d631" providerId="ADAL" clId="{83A0543B-9EFA-EC40-A11B-9A74F71A2BA3}" dt="2023-04-20T21:49:17.005" v="1251" actId="1076"/>
        <pc:sldMkLst>
          <pc:docMk/>
          <pc:sldMk cId="3331560377" sldId="713"/>
        </pc:sldMkLst>
        <pc:spChg chg="mod">
          <ac:chgData name="SILVIA CHACON  BARRANTES" userId="72785c1f-0367-4517-915d-14464298d631" providerId="ADAL" clId="{83A0543B-9EFA-EC40-A11B-9A74F71A2BA3}" dt="2023-04-20T21:49:17.005" v="1251" actId="1076"/>
          <ac:spMkLst>
            <pc:docMk/>
            <pc:sldMk cId="3331560377" sldId="713"/>
            <ac:spMk id="7" creationId="{00000000-0000-0000-0000-000000000000}"/>
          </ac:spMkLst>
        </pc:spChg>
        <pc:spChg chg="mod">
          <ac:chgData name="SILVIA CHACON  BARRANTES" userId="72785c1f-0367-4517-915d-14464298d631" providerId="ADAL" clId="{83A0543B-9EFA-EC40-A11B-9A74F71A2BA3}" dt="2023-04-20T21:47:42.577" v="1208" actId="1076"/>
          <ac:spMkLst>
            <pc:docMk/>
            <pc:sldMk cId="3331560377" sldId="713"/>
            <ac:spMk id="10" creationId="{00000000-0000-0000-0000-000000000000}"/>
          </ac:spMkLst>
        </pc:spChg>
        <pc:spChg chg="mod">
          <ac:chgData name="SILVIA CHACON  BARRANTES" userId="72785c1f-0367-4517-915d-14464298d631" providerId="ADAL" clId="{83A0543B-9EFA-EC40-A11B-9A74F71A2BA3}" dt="2023-04-20T21:46:56.426" v="1184" actId="404"/>
          <ac:spMkLst>
            <pc:docMk/>
            <pc:sldMk cId="3331560377" sldId="713"/>
            <ac:spMk id="13" creationId="{00000000-0000-0000-0000-000000000000}"/>
          </ac:spMkLst>
        </pc:spChg>
        <pc:spChg chg="mod">
          <ac:chgData name="SILVIA CHACON  BARRANTES" userId="72785c1f-0367-4517-915d-14464298d631" providerId="ADAL" clId="{83A0543B-9EFA-EC40-A11B-9A74F71A2BA3}" dt="2023-04-20T21:46:59.361" v="1185" actId="404"/>
          <ac:spMkLst>
            <pc:docMk/>
            <pc:sldMk cId="3331560377" sldId="713"/>
            <ac:spMk id="16" creationId="{00000000-0000-0000-0000-000000000000}"/>
          </ac:spMkLst>
        </pc:spChg>
        <pc:spChg chg="mod">
          <ac:chgData name="SILVIA CHACON  BARRANTES" userId="72785c1f-0367-4517-915d-14464298d631" providerId="ADAL" clId="{83A0543B-9EFA-EC40-A11B-9A74F71A2BA3}" dt="2023-04-20T21:47:13.703" v="1201" actId="404"/>
          <ac:spMkLst>
            <pc:docMk/>
            <pc:sldMk cId="3331560377" sldId="713"/>
            <ac:spMk id="18" creationId="{00000000-0000-0000-0000-000000000000}"/>
          </ac:spMkLst>
        </pc:spChg>
        <pc:grpChg chg="mod">
          <ac:chgData name="SILVIA CHACON  BARRANTES" userId="72785c1f-0367-4517-915d-14464298d631" providerId="ADAL" clId="{83A0543B-9EFA-EC40-A11B-9A74F71A2BA3}" dt="2023-04-20T21:47:42.577" v="1208" actId="1076"/>
          <ac:grpSpMkLst>
            <pc:docMk/>
            <pc:sldMk cId="3331560377" sldId="713"/>
            <ac:grpSpMk id="8" creationId="{00000000-0000-0000-0000-000000000000}"/>
          </ac:grpSpMkLst>
        </pc:grpChg>
        <pc:grpChg chg="mod">
          <ac:chgData name="SILVIA CHACON  BARRANTES" userId="72785c1f-0367-4517-915d-14464298d631" providerId="ADAL" clId="{83A0543B-9EFA-EC40-A11B-9A74F71A2BA3}" dt="2023-04-20T21:46:24.465" v="1162" actId="1076"/>
          <ac:grpSpMkLst>
            <pc:docMk/>
            <pc:sldMk cId="3331560377" sldId="713"/>
            <ac:grpSpMk id="11" creationId="{00000000-0000-0000-0000-000000000000}"/>
          </ac:grpSpMkLst>
        </pc:grpChg>
        <pc:grpChg chg="mod">
          <ac:chgData name="SILVIA CHACON  BARRANTES" userId="72785c1f-0367-4517-915d-14464298d631" providerId="ADAL" clId="{83A0543B-9EFA-EC40-A11B-9A74F71A2BA3}" dt="2023-04-20T21:46:23.566" v="1161" actId="1076"/>
          <ac:grpSpMkLst>
            <pc:docMk/>
            <pc:sldMk cId="3331560377" sldId="713"/>
            <ac:grpSpMk id="14" creationId="{00000000-0000-0000-0000-000000000000}"/>
          </ac:grpSpMkLst>
        </pc:grpChg>
        <pc:grpChg chg="mod">
          <ac:chgData name="SILVIA CHACON  BARRANTES" userId="72785c1f-0367-4517-915d-14464298d631" providerId="ADAL" clId="{83A0543B-9EFA-EC40-A11B-9A74F71A2BA3}" dt="2023-04-20T21:47:10.486" v="1199" actId="1076"/>
          <ac:grpSpMkLst>
            <pc:docMk/>
            <pc:sldMk cId="3331560377" sldId="713"/>
            <ac:grpSpMk id="17" creationId="{00000000-0000-0000-0000-000000000000}"/>
          </ac:grpSpMkLst>
        </pc:grpChg>
        <pc:picChg chg="mod">
          <ac:chgData name="SILVIA CHACON  BARRANTES" userId="72785c1f-0367-4517-915d-14464298d631" providerId="ADAL" clId="{83A0543B-9EFA-EC40-A11B-9A74F71A2BA3}" dt="2023-04-20T21:47:42.577" v="1208" actId="1076"/>
          <ac:picMkLst>
            <pc:docMk/>
            <pc:sldMk cId="3331560377" sldId="713"/>
            <ac:picMk id="9" creationId="{00000000-0000-0000-0000-000000000000}"/>
          </ac:picMkLst>
        </pc:picChg>
        <pc:picChg chg="mod">
          <ac:chgData name="SILVIA CHACON  BARRANTES" userId="72785c1f-0367-4517-915d-14464298d631" providerId="ADAL" clId="{83A0543B-9EFA-EC40-A11B-9A74F71A2BA3}" dt="2023-04-20T21:46:24.465" v="1162" actId="1076"/>
          <ac:picMkLst>
            <pc:docMk/>
            <pc:sldMk cId="3331560377" sldId="713"/>
            <ac:picMk id="12" creationId="{00000000-0000-0000-0000-000000000000}"/>
          </ac:picMkLst>
        </pc:picChg>
        <pc:picChg chg="mod">
          <ac:chgData name="SILVIA CHACON  BARRANTES" userId="72785c1f-0367-4517-915d-14464298d631" providerId="ADAL" clId="{83A0543B-9EFA-EC40-A11B-9A74F71A2BA3}" dt="2023-04-20T21:46:23.566" v="1161" actId="1076"/>
          <ac:picMkLst>
            <pc:docMk/>
            <pc:sldMk cId="3331560377" sldId="713"/>
            <ac:picMk id="15" creationId="{00000000-0000-0000-0000-000000000000}"/>
          </ac:picMkLst>
        </pc:picChg>
        <pc:picChg chg="mod">
          <ac:chgData name="SILVIA CHACON  BARRANTES" userId="72785c1f-0367-4517-915d-14464298d631" providerId="ADAL" clId="{83A0543B-9EFA-EC40-A11B-9A74F71A2BA3}" dt="2023-04-20T21:47:10.486" v="1199" actId="1076"/>
          <ac:picMkLst>
            <pc:docMk/>
            <pc:sldMk cId="3331560377" sldId="713"/>
            <ac:picMk id="19" creationId="{00000000-0000-0000-0000-000000000000}"/>
          </ac:picMkLst>
        </pc:picChg>
      </pc:sldChg>
      <pc:sldChg chg="delSp modSp add mod">
        <pc:chgData name="SILVIA CHACON  BARRANTES" userId="72785c1f-0367-4517-915d-14464298d631" providerId="ADAL" clId="{83A0543B-9EFA-EC40-A11B-9A74F71A2BA3}" dt="2023-04-26T17:11:13.409" v="1540" actId="122"/>
        <pc:sldMkLst>
          <pc:docMk/>
          <pc:sldMk cId="1227131633" sldId="746"/>
        </pc:sldMkLst>
        <pc:spChg chg="del mod">
          <ac:chgData name="SILVIA CHACON  BARRANTES" userId="72785c1f-0367-4517-915d-14464298d631" providerId="ADAL" clId="{83A0543B-9EFA-EC40-A11B-9A74F71A2BA3}" dt="2023-04-26T17:11:00.010" v="1523" actId="478"/>
          <ac:spMkLst>
            <pc:docMk/>
            <pc:sldMk cId="1227131633" sldId="746"/>
            <ac:spMk id="3" creationId="{E637D382-E70E-FA42-93A0-C3BC4E19CDDD}"/>
          </ac:spMkLst>
        </pc:spChg>
        <pc:spChg chg="mod">
          <ac:chgData name="SILVIA CHACON  BARRANTES" userId="72785c1f-0367-4517-915d-14464298d631" providerId="ADAL" clId="{83A0543B-9EFA-EC40-A11B-9A74F71A2BA3}" dt="2023-04-26T17:11:13.409" v="1540" actId="122"/>
          <ac:spMkLst>
            <pc:docMk/>
            <pc:sldMk cId="1227131633" sldId="746"/>
            <ac:spMk id="4" creationId="{82D23B28-8B7B-5A42-AAAC-A08E47220B4F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4D706D-8521-3C49-A07A-85F09092E439}" type="doc">
      <dgm:prSet loTypeId="urn:microsoft.com/office/officeart/2005/8/layout/hProcess1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MX"/>
        </a:p>
      </dgm:t>
    </dgm:pt>
    <dgm:pt modelId="{CDBDFA0E-8512-7747-96FE-8BFB30787F79}">
      <dgm:prSet custT="1"/>
      <dgm:spPr/>
      <dgm:t>
        <a:bodyPr/>
        <a:lstStyle/>
        <a:p>
          <a:r>
            <a:rPr lang="es-CR" sz="1800" dirty="0" err="1"/>
            <a:t>Approved</a:t>
          </a:r>
          <a:r>
            <a:rPr lang="es-CR" sz="1800" dirty="0"/>
            <a:t> </a:t>
          </a:r>
          <a:r>
            <a:rPr lang="es-CR" sz="1800" dirty="0" err="1"/>
            <a:t>by</a:t>
          </a:r>
          <a:r>
            <a:rPr lang="es-CR" sz="1800" dirty="0"/>
            <a:t> CNE </a:t>
          </a:r>
          <a:r>
            <a:rPr lang="es-CR" sz="1800" dirty="0" err="1"/>
            <a:t>for</a:t>
          </a:r>
          <a:r>
            <a:rPr lang="es-CR" sz="1800" dirty="0"/>
            <a:t> </a:t>
          </a:r>
          <a:r>
            <a:rPr lang="es-CR" sz="1800" dirty="0" err="1"/>
            <a:t>funding</a:t>
          </a:r>
          <a:endParaRPr lang="es-CR" sz="1800" dirty="0"/>
        </a:p>
      </dgm:t>
    </dgm:pt>
    <dgm:pt modelId="{817DE6C9-9881-D342-9482-F31797A1AD37}" type="parTrans" cxnId="{9552C740-5520-BC4D-9E0B-DBF0A12BF5AD}">
      <dgm:prSet/>
      <dgm:spPr/>
      <dgm:t>
        <a:bodyPr/>
        <a:lstStyle/>
        <a:p>
          <a:endParaRPr lang="es-MX"/>
        </a:p>
      </dgm:t>
    </dgm:pt>
    <dgm:pt modelId="{F2AB321A-CADF-8B41-AAEB-4B4DDDDA2C6B}" type="sibTrans" cxnId="{9552C740-5520-BC4D-9E0B-DBF0A12BF5AD}">
      <dgm:prSet/>
      <dgm:spPr/>
      <dgm:t>
        <a:bodyPr/>
        <a:lstStyle/>
        <a:p>
          <a:endParaRPr lang="es-MX"/>
        </a:p>
      </dgm:t>
    </dgm:pt>
    <dgm:pt modelId="{9B23467F-8BA7-174D-900C-13BC2B29D56E}">
      <dgm:prSet custT="1"/>
      <dgm:spPr/>
      <dgm:t>
        <a:bodyPr/>
        <a:lstStyle/>
        <a:p>
          <a:r>
            <a:rPr lang="es-CR" sz="1800" dirty="0" err="1"/>
            <a:t>Agreement</a:t>
          </a:r>
          <a:r>
            <a:rPr lang="es-CR" sz="1800" dirty="0"/>
            <a:t> </a:t>
          </a:r>
          <a:r>
            <a:rPr lang="es-CR" sz="1800" dirty="0" err="1"/>
            <a:t>negotiation</a:t>
          </a:r>
          <a:r>
            <a:rPr lang="es-CR" sz="1800" dirty="0"/>
            <a:t> (CNE &amp; UNA)</a:t>
          </a:r>
        </a:p>
      </dgm:t>
    </dgm:pt>
    <dgm:pt modelId="{68EBC12C-2206-DE4C-9EE5-2E4D769C4360}" type="parTrans" cxnId="{563E1F71-CE70-194E-AC05-D0CC3EC61311}">
      <dgm:prSet/>
      <dgm:spPr/>
      <dgm:t>
        <a:bodyPr/>
        <a:lstStyle/>
        <a:p>
          <a:endParaRPr lang="es-MX"/>
        </a:p>
      </dgm:t>
    </dgm:pt>
    <dgm:pt modelId="{AA7157B5-D0D0-274A-AC6D-3EED48B923FB}" type="sibTrans" cxnId="{563E1F71-CE70-194E-AC05-D0CC3EC61311}">
      <dgm:prSet/>
      <dgm:spPr/>
      <dgm:t>
        <a:bodyPr/>
        <a:lstStyle/>
        <a:p>
          <a:endParaRPr lang="es-MX"/>
        </a:p>
      </dgm:t>
    </dgm:pt>
    <dgm:pt modelId="{D03F79E3-8C5B-4342-AB9B-A9DD7E6783BF}">
      <dgm:prSet custT="1"/>
      <dgm:spPr/>
      <dgm:t>
        <a:bodyPr/>
        <a:lstStyle/>
        <a:p>
          <a:r>
            <a:rPr lang="es-CR" sz="1800" u="sng" dirty="0"/>
            <a:t>1st </a:t>
          </a:r>
          <a:r>
            <a:rPr lang="es-CR" sz="1800" u="sng" dirty="0" err="1"/>
            <a:t>stage</a:t>
          </a:r>
          <a:r>
            <a:rPr lang="es-CR" sz="1800" dirty="0"/>
            <a:t>: </a:t>
          </a:r>
        </a:p>
        <a:p>
          <a:r>
            <a:rPr lang="es-CR" sz="1800" dirty="0"/>
            <a:t>North and Central </a:t>
          </a:r>
          <a:r>
            <a:rPr lang="es-CR" sz="1800" dirty="0" err="1"/>
            <a:t>Pacific</a:t>
          </a:r>
          <a:endParaRPr lang="es-CR" sz="1800" dirty="0"/>
        </a:p>
      </dgm:t>
    </dgm:pt>
    <dgm:pt modelId="{2F5BC170-FB79-C24D-AE8E-D622B7C5B273}" type="parTrans" cxnId="{3565B19E-C0F5-4341-8C2D-9E5395FBBCE1}">
      <dgm:prSet/>
      <dgm:spPr/>
      <dgm:t>
        <a:bodyPr/>
        <a:lstStyle/>
        <a:p>
          <a:endParaRPr lang="es-MX"/>
        </a:p>
      </dgm:t>
    </dgm:pt>
    <dgm:pt modelId="{D1294674-2058-4E46-8A65-28FD46C6DE2B}" type="sibTrans" cxnId="{3565B19E-C0F5-4341-8C2D-9E5395FBBCE1}">
      <dgm:prSet/>
      <dgm:spPr/>
      <dgm:t>
        <a:bodyPr/>
        <a:lstStyle/>
        <a:p>
          <a:endParaRPr lang="es-MX"/>
        </a:p>
      </dgm:t>
    </dgm:pt>
    <dgm:pt modelId="{E7178949-9A86-5648-ABA8-03B8E56AE80C}">
      <dgm:prSet custT="1"/>
      <dgm:spPr/>
      <dgm:t>
        <a:bodyPr/>
        <a:lstStyle/>
        <a:p>
          <a:r>
            <a:rPr lang="es-CR" sz="1800" u="sng" dirty="0"/>
            <a:t>2nd </a:t>
          </a:r>
          <a:r>
            <a:rPr lang="es-CR" sz="1800" u="sng" dirty="0" err="1"/>
            <a:t>stage</a:t>
          </a:r>
          <a:r>
            <a:rPr lang="es-CR" sz="1800" dirty="0"/>
            <a:t>: </a:t>
          </a:r>
        </a:p>
        <a:p>
          <a:r>
            <a:rPr lang="es-CR" sz="1800" dirty="0"/>
            <a:t>South </a:t>
          </a:r>
          <a:r>
            <a:rPr lang="es-CR" sz="1800" dirty="0" err="1"/>
            <a:t>Pacific</a:t>
          </a:r>
          <a:r>
            <a:rPr lang="es-CR" sz="1800" dirty="0"/>
            <a:t> and </a:t>
          </a:r>
          <a:r>
            <a:rPr lang="es-CR" sz="1800" dirty="0" err="1"/>
            <a:t>Caribbean</a:t>
          </a:r>
          <a:endParaRPr lang="es-CR" sz="1800" dirty="0"/>
        </a:p>
      </dgm:t>
    </dgm:pt>
    <dgm:pt modelId="{090460D2-6605-584F-A250-01D5CEA6FB24}" type="parTrans" cxnId="{E793A435-E80E-244E-921D-DAA760B5955C}">
      <dgm:prSet/>
      <dgm:spPr/>
      <dgm:t>
        <a:bodyPr/>
        <a:lstStyle/>
        <a:p>
          <a:endParaRPr lang="es-MX"/>
        </a:p>
      </dgm:t>
    </dgm:pt>
    <dgm:pt modelId="{6FC2D8B5-0D77-0A42-BA51-18B8E7F8E42E}" type="sibTrans" cxnId="{E793A435-E80E-244E-921D-DAA760B5955C}">
      <dgm:prSet/>
      <dgm:spPr/>
      <dgm:t>
        <a:bodyPr/>
        <a:lstStyle/>
        <a:p>
          <a:endParaRPr lang="es-MX"/>
        </a:p>
      </dgm:t>
    </dgm:pt>
    <dgm:pt modelId="{126FF3CD-A0EB-604C-A437-D7F5C4110B4A}">
      <dgm:prSet custT="1"/>
      <dgm:spPr/>
      <dgm:t>
        <a:bodyPr/>
        <a:lstStyle/>
        <a:p>
          <a:r>
            <a:rPr lang="es-CR" sz="1800" u="sng" dirty="0"/>
            <a:t>3rd </a:t>
          </a:r>
          <a:r>
            <a:rPr lang="es-CR" sz="1800" u="sng" dirty="0" err="1"/>
            <a:t>stage</a:t>
          </a:r>
          <a:r>
            <a:rPr lang="es-CR" sz="1800" dirty="0"/>
            <a:t>: </a:t>
          </a:r>
        </a:p>
        <a:p>
          <a:r>
            <a:rPr lang="es-CR" sz="1800" dirty="0"/>
            <a:t>5 new </a:t>
          </a:r>
          <a:r>
            <a:rPr lang="es-CR" sz="1800" dirty="0" err="1"/>
            <a:t>maps</a:t>
          </a:r>
          <a:r>
            <a:rPr lang="es-CR" sz="1800" dirty="0"/>
            <a:t>, </a:t>
          </a:r>
        </a:p>
        <a:p>
          <a:r>
            <a:rPr lang="es-CR" sz="1800" dirty="0"/>
            <a:t>5 </a:t>
          </a:r>
          <a:r>
            <a:rPr lang="es-CR" sz="1800" dirty="0" err="1"/>
            <a:t>maps</a:t>
          </a:r>
          <a:r>
            <a:rPr lang="es-CR" sz="1800" dirty="0"/>
            <a:t> </a:t>
          </a:r>
          <a:r>
            <a:rPr lang="es-CR" sz="1800" dirty="0" err="1"/>
            <a:t>updated</a:t>
          </a:r>
          <a:r>
            <a:rPr lang="es-CR" sz="1800" dirty="0"/>
            <a:t>,</a:t>
          </a:r>
        </a:p>
        <a:p>
          <a:r>
            <a:rPr lang="es-CR" sz="1800" dirty="0"/>
            <a:t> 5 </a:t>
          </a:r>
          <a:r>
            <a:rPr lang="es-CR" sz="1800" dirty="0" err="1"/>
            <a:t>plans</a:t>
          </a:r>
          <a:endParaRPr lang="es-CR" sz="1800" dirty="0"/>
        </a:p>
      </dgm:t>
    </dgm:pt>
    <dgm:pt modelId="{CCF39A15-F81C-AC40-A227-34FED1658BE2}" type="parTrans" cxnId="{46F32F0D-892F-B543-94D4-6969C60C2A3E}">
      <dgm:prSet/>
      <dgm:spPr/>
      <dgm:t>
        <a:bodyPr/>
        <a:lstStyle/>
        <a:p>
          <a:endParaRPr lang="es-MX"/>
        </a:p>
      </dgm:t>
    </dgm:pt>
    <dgm:pt modelId="{5B4CB277-5581-3F4C-B633-443BEB568164}" type="sibTrans" cxnId="{46F32F0D-892F-B543-94D4-6969C60C2A3E}">
      <dgm:prSet/>
      <dgm:spPr/>
      <dgm:t>
        <a:bodyPr/>
        <a:lstStyle/>
        <a:p>
          <a:endParaRPr lang="es-MX"/>
        </a:p>
      </dgm:t>
    </dgm:pt>
    <dgm:pt modelId="{B5B1AB4F-8BD4-624A-8A01-28F257B1CC3B}" type="pres">
      <dgm:prSet presAssocID="{174D706D-8521-3C49-A07A-85F09092E439}" presName="Name0" presStyleCnt="0">
        <dgm:presLayoutVars>
          <dgm:dir/>
          <dgm:resizeHandles val="exact"/>
        </dgm:presLayoutVars>
      </dgm:prSet>
      <dgm:spPr/>
    </dgm:pt>
    <dgm:pt modelId="{37762CCA-24D2-C744-A688-20D82CB16142}" type="pres">
      <dgm:prSet presAssocID="{174D706D-8521-3C49-A07A-85F09092E439}" presName="arrow" presStyleLbl="bgShp" presStyleIdx="0" presStyleCnt="1"/>
      <dgm:spPr/>
    </dgm:pt>
    <dgm:pt modelId="{426C76C3-EDE9-BA44-B533-261C42C55F49}" type="pres">
      <dgm:prSet presAssocID="{174D706D-8521-3C49-A07A-85F09092E439}" presName="points" presStyleCnt="0"/>
      <dgm:spPr/>
    </dgm:pt>
    <dgm:pt modelId="{4172BDFB-0F30-254D-8CA5-C479D78BA1BB}" type="pres">
      <dgm:prSet presAssocID="{CDBDFA0E-8512-7747-96FE-8BFB30787F79}" presName="compositeA" presStyleCnt="0"/>
      <dgm:spPr/>
    </dgm:pt>
    <dgm:pt modelId="{7C77F3FA-17E7-394A-9D0D-C9C4299A27B8}" type="pres">
      <dgm:prSet presAssocID="{CDBDFA0E-8512-7747-96FE-8BFB30787F79}" presName="textA" presStyleLbl="revTx" presStyleIdx="0" presStyleCnt="5">
        <dgm:presLayoutVars>
          <dgm:bulletEnabled val="1"/>
        </dgm:presLayoutVars>
      </dgm:prSet>
      <dgm:spPr/>
    </dgm:pt>
    <dgm:pt modelId="{116C32F0-572F-4942-A987-D376D505BD0B}" type="pres">
      <dgm:prSet presAssocID="{CDBDFA0E-8512-7747-96FE-8BFB30787F79}" presName="circleA" presStyleLbl="node1" presStyleIdx="0" presStyleCnt="5" custScaleX="172219"/>
      <dgm:spPr/>
    </dgm:pt>
    <dgm:pt modelId="{1F4C5A39-3BCC-4C4F-BA4B-199BD986EC24}" type="pres">
      <dgm:prSet presAssocID="{CDBDFA0E-8512-7747-96FE-8BFB30787F79}" presName="spaceA" presStyleCnt="0"/>
      <dgm:spPr/>
    </dgm:pt>
    <dgm:pt modelId="{BDAFC5DF-8B73-EA4C-9E51-FB1C7A288D04}" type="pres">
      <dgm:prSet presAssocID="{F2AB321A-CADF-8B41-AAEB-4B4DDDDA2C6B}" presName="space" presStyleCnt="0"/>
      <dgm:spPr/>
    </dgm:pt>
    <dgm:pt modelId="{0C5FDBE9-0CEB-2643-B702-25BDD94606BE}" type="pres">
      <dgm:prSet presAssocID="{9B23467F-8BA7-174D-900C-13BC2B29D56E}" presName="compositeB" presStyleCnt="0"/>
      <dgm:spPr/>
    </dgm:pt>
    <dgm:pt modelId="{C37BFDA2-170D-2943-81A5-1E9660852CC5}" type="pres">
      <dgm:prSet presAssocID="{9B23467F-8BA7-174D-900C-13BC2B29D56E}" presName="textB" presStyleLbl="revTx" presStyleIdx="1" presStyleCnt="5">
        <dgm:presLayoutVars>
          <dgm:bulletEnabled val="1"/>
        </dgm:presLayoutVars>
      </dgm:prSet>
      <dgm:spPr/>
    </dgm:pt>
    <dgm:pt modelId="{266C460B-842D-5149-98B4-AFD9589AAE8F}" type="pres">
      <dgm:prSet presAssocID="{9B23467F-8BA7-174D-900C-13BC2B29D56E}" presName="circleB" presStyleLbl="node1" presStyleIdx="1" presStyleCnt="5" custScaleX="170360"/>
      <dgm:spPr/>
    </dgm:pt>
    <dgm:pt modelId="{4661A33E-3F3D-C74D-99AF-C61FC400B588}" type="pres">
      <dgm:prSet presAssocID="{9B23467F-8BA7-174D-900C-13BC2B29D56E}" presName="spaceB" presStyleCnt="0"/>
      <dgm:spPr/>
    </dgm:pt>
    <dgm:pt modelId="{167FE1E8-E7E9-6842-A4B0-54AE50666989}" type="pres">
      <dgm:prSet presAssocID="{AA7157B5-D0D0-274A-AC6D-3EED48B923FB}" presName="space" presStyleCnt="0"/>
      <dgm:spPr/>
    </dgm:pt>
    <dgm:pt modelId="{9454EBF8-54A3-F446-AD2C-67FF76FD1EF0}" type="pres">
      <dgm:prSet presAssocID="{D03F79E3-8C5B-4342-AB9B-A9DD7E6783BF}" presName="compositeA" presStyleCnt="0"/>
      <dgm:spPr/>
    </dgm:pt>
    <dgm:pt modelId="{30AF0E80-B23F-A148-BE59-5DC5C04FAA22}" type="pres">
      <dgm:prSet presAssocID="{D03F79E3-8C5B-4342-AB9B-A9DD7E6783BF}" presName="textA" presStyleLbl="revTx" presStyleIdx="2" presStyleCnt="5">
        <dgm:presLayoutVars>
          <dgm:bulletEnabled val="1"/>
        </dgm:presLayoutVars>
      </dgm:prSet>
      <dgm:spPr/>
    </dgm:pt>
    <dgm:pt modelId="{C0F3F436-4C98-C14E-B623-9ABF95BA0118}" type="pres">
      <dgm:prSet presAssocID="{D03F79E3-8C5B-4342-AB9B-A9DD7E6783BF}" presName="circleA" presStyleLbl="node1" presStyleIdx="2" presStyleCnt="5" custScaleX="162045"/>
      <dgm:spPr/>
    </dgm:pt>
    <dgm:pt modelId="{DA89687B-1F7F-CD4B-9B13-E50F04C77B8D}" type="pres">
      <dgm:prSet presAssocID="{D03F79E3-8C5B-4342-AB9B-A9DD7E6783BF}" presName="spaceA" presStyleCnt="0"/>
      <dgm:spPr/>
    </dgm:pt>
    <dgm:pt modelId="{B04519A4-5F1A-824F-9693-FB9872A81F80}" type="pres">
      <dgm:prSet presAssocID="{D1294674-2058-4E46-8A65-28FD46C6DE2B}" presName="space" presStyleCnt="0"/>
      <dgm:spPr/>
    </dgm:pt>
    <dgm:pt modelId="{00E28C1F-78D2-B04B-B2CA-1029DDF55D58}" type="pres">
      <dgm:prSet presAssocID="{E7178949-9A86-5648-ABA8-03B8E56AE80C}" presName="compositeB" presStyleCnt="0"/>
      <dgm:spPr/>
    </dgm:pt>
    <dgm:pt modelId="{3230CE3D-73D3-DC4D-90F7-A471B6C062E7}" type="pres">
      <dgm:prSet presAssocID="{E7178949-9A86-5648-ABA8-03B8E56AE80C}" presName="textB" presStyleLbl="revTx" presStyleIdx="3" presStyleCnt="5">
        <dgm:presLayoutVars>
          <dgm:bulletEnabled val="1"/>
        </dgm:presLayoutVars>
      </dgm:prSet>
      <dgm:spPr/>
    </dgm:pt>
    <dgm:pt modelId="{AD7466EE-27D8-AE42-83CA-0FFB0BC32517}" type="pres">
      <dgm:prSet presAssocID="{E7178949-9A86-5648-ABA8-03B8E56AE80C}" presName="circleB" presStyleLbl="node1" presStyleIdx="3" presStyleCnt="5" custScaleX="162045"/>
      <dgm:spPr/>
    </dgm:pt>
    <dgm:pt modelId="{B2F7568A-2DD9-584D-BB74-623E82119CE0}" type="pres">
      <dgm:prSet presAssocID="{E7178949-9A86-5648-ABA8-03B8E56AE80C}" presName="spaceB" presStyleCnt="0"/>
      <dgm:spPr/>
    </dgm:pt>
    <dgm:pt modelId="{AB0A6219-F75B-8B41-857D-AFA31AEFE653}" type="pres">
      <dgm:prSet presAssocID="{6FC2D8B5-0D77-0A42-BA51-18B8E7F8E42E}" presName="space" presStyleCnt="0"/>
      <dgm:spPr/>
    </dgm:pt>
    <dgm:pt modelId="{41104109-65CB-C04F-BDA2-1FA4C3300BC2}" type="pres">
      <dgm:prSet presAssocID="{126FF3CD-A0EB-604C-A437-D7F5C4110B4A}" presName="compositeA" presStyleCnt="0"/>
      <dgm:spPr/>
    </dgm:pt>
    <dgm:pt modelId="{0C2503E8-35DA-DC47-AE48-985CACBC2442}" type="pres">
      <dgm:prSet presAssocID="{126FF3CD-A0EB-604C-A437-D7F5C4110B4A}" presName="textA" presStyleLbl="revTx" presStyleIdx="4" presStyleCnt="5">
        <dgm:presLayoutVars>
          <dgm:bulletEnabled val="1"/>
        </dgm:presLayoutVars>
      </dgm:prSet>
      <dgm:spPr/>
    </dgm:pt>
    <dgm:pt modelId="{262A2D19-B0DF-9243-9DA4-5F8FE717BA6F}" type="pres">
      <dgm:prSet presAssocID="{126FF3CD-A0EB-604C-A437-D7F5C4110B4A}" presName="circleA" presStyleLbl="node1" presStyleIdx="4" presStyleCnt="5" custScaleX="162045"/>
      <dgm:spPr/>
    </dgm:pt>
    <dgm:pt modelId="{209D559F-ACE2-4C49-B853-E3E432A6DCC6}" type="pres">
      <dgm:prSet presAssocID="{126FF3CD-A0EB-604C-A437-D7F5C4110B4A}" presName="spaceA" presStyleCnt="0"/>
      <dgm:spPr/>
    </dgm:pt>
  </dgm:ptLst>
  <dgm:cxnLst>
    <dgm:cxn modelId="{AE3AEF05-09C3-1E4D-9393-16BE1FA9D220}" type="presOf" srcId="{E7178949-9A86-5648-ABA8-03B8E56AE80C}" destId="{3230CE3D-73D3-DC4D-90F7-A471B6C062E7}" srcOrd="0" destOrd="0" presId="urn:microsoft.com/office/officeart/2005/8/layout/hProcess11"/>
    <dgm:cxn modelId="{46F32F0D-892F-B543-94D4-6969C60C2A3E}" srcId="{174D706D-8521-3C49-A07A-85F09092E439}" destId="{126FF3CD-A0EB-604C-A437-D7F5C4110B4A}" srcOrd="4" destOrd="0" parTransId="{CCF39A15-F81C-AC40-A227-34FED1658BE2}" sibTransId="{5B4CB277-5581-3F4C-B633-443BEB568164}"/>
    <dgm:cxn modelId="{E793A435-E80E-244E-921D-DAA760B5955C}" srcId="{174D706D-8521-3C49-A07A-85F09092E439}" destId="{E7178949-9A86-5648-ABA8-03B8E56AE80C}" srcOrd="3" destOrd="0" parTransId="{090460D2-6605-584F-A250-01D5CEA6FB24}" sibTransId="{6FC2D8B5-0D77-0A42-BA51-18B8E7F8E42E}"/>
    <dgm:cxn modelId="{9552C740-5520-BC4D-9E0B-DBF0A12BF5AD}" srcId="{174D706D-8521-3C49-A07A-85F09092E439}" destId="{CDBDFA0E-8512-7747-96FE-8BFB30787F79}" srcOrd="0" destOrd="0" parTransId="{817DE6C9-9881-D342-9482-F31797A1AD37}" sibTransId="{F2AB321A-CADF-8B41-AAEB-4B4DDDDA2C6B}"/>
    <dgm:cxn modelId="{48CB8253-44A4-6A4B-859B-89A4C27D26DF}" type="presOf" srcId="{CDBDFA0E-8512-7747-96FE-8BFB30787F79}" destId="{7C77F3FA-17E7-394A-9D0D-C9C4299A27B8}" srcOrd="0" destOrd="0" presId="urn:microsoft.com/office/officeart/2005/8/layout/hProcess11"/>
    <dgm:cxn modelId="{BD8F9656-1322-9B43-A8E4-0FCD8BA7EB5F}" type="presOf" srcId="{174D706D-8521-3C49-A07A-85F09092E439}" destId="{B5B1AB4F-8BD4-624A-8A01-28F257B1CC3B}" srcOrd="0" destOrd="0" presId="urn:microsoft.com/office/officeart/2005/8/layout/hProcess11"/>
    <dgm:cxn modelId="{563E1F71-CE70-194E-AC05-D0CC3EC61311}" srcId="{174D706D-8521-3C49-A07A-85F09092E439}" destId="{9B23467F-8BA7-174D-900C-13BC2B29D56E}" srcOrd="1" destOrd="0" parTransId="{68EBC12C-2206-DE4C-9EE5-2E4D769C4360}" sibTransId="{AA7157B5-D0D0-274A-AC6D-3EED48B923FB}"/>
    <dgm:cxn modelId="{3565B19E-C0F5-4341-8C2D-9E5395FBBCE1}" srcId="{174D706D-8521-3C49-A07A-85F09092E439}" destId="{D03F79E3-8C5B-4342-AB9B-A9DD7E6783BF}" srcOrd="2" destOrd="0" parTransId="{2F5BC170-FB79-C24D-AE8E-D622B7C5B273}" sibTransId="{D1294674-2058-4E46-8A65-28FD46C6DE2B}"/>
    <dgm:cxn modelId="{7584AE9F-37A1-3E43-B7E5-1EC88294EB48}" type="presOf" srcId="{126FF3CD-A0EB-604C-A437-D7F5C4110B4A}" destId="{0C2503E8-35DA-DC47-AE48-985CACBC2442}" srcOrd="0" destOrd="0" presId="urn:microsoft.com/office/officeart/2005/8/layout/hProcess11"/>
    <dgm:cxn modelId="{8E6EFFA3-9269-184B-A92F-7E24DA7DB549}" type="presOf" srcId="{D03F79E3-8C5B-4342-AB9B-A9DD7E6783BF}" destId="{30AF0E80-B23F-A148-BE59-5DC5C04FAA22}" srcOrd="0" destOrd="0" presId="urn:microsoft.com/office/officeart/2005/8/layout/hProcess11"/>
    <dgm:cxn modelId="{088C4CA9-D56D-764D-B442-B8089C610C40}" type="presOf" srcId="{9B23467F-8BA7-174D-900C-13BC2B29D56E}" destId="{C37BFDA2-170D-2943-81A5-1E9660852CC5}" srcOrd="0" destOrd="0" presId="urn:microsoft.com/office/officeart/2005/8/layout/hProcess11"/>
    <dgm:cxn modelId="{6DBE7C94-AE4A-074F-B0F0-FE4032F9DEB1}" type="presParOf" srcId="{B5B1AB4F-8BD4-624A-8A01-28F257B1CC3B}" destId="{37762CCA-24D2-C744-A688-20D82CB16142}" srcOrd="0" destOrd="0" presId="urn:microsoft.com/office/officeart/2005/8/layout/hProcess11"/>
    <dgm:cxn modelId="{588AB23D-E10B-0C4A-B910-646B878D9BE7}" type="presParOf" srcId="{B5B1AB4F-8BD4-624A-8A01-28F257B1CC3B}" destId="{426C76C3-EDE9-BA44-B533-261C42C55F49}" srcOrd="1" destOrd="0" presId="urn:microsoft.com/office/officeart/2005/8/layout/hProcess11"/>
    <dgm:cxn modelId="{67E42203-25FA-2E43-9735-0F650EAE5D1B}" type="presParOf" srcId="{426C76C3-EDE9-BA44-B533-261C42C55F49}" destId="{4172BDFB-0F30-254D-8CA5-C479D78BA1BB}" srcOrd="0" destOrd="0" presId="urn:microsoft.com/office/officeart/2005/8/layout/hProcess11"/>
    <dgm:cxn modelId="{0A507DBD-71B2-E649-A68E-205C4A33DABD}" type="presParOf" srcId="{4172BDFB-0F30-254D-8CA5-C479D78BA1BB}" destId="{7C77F3FA-17E7-394A-9D0D-C9C4299A27B8}" srcOrd="0" destOrd="0" presId="urn:microsoft.com/office/officeart/2005/8/layout/hProcess11"/>
    <dgm:cxn modelId="{7BB8E227-BA7E-EF43-BD76-57B8C565E8A7}" type="presParOf" srcId="{4172BDFB-0F30-254D-8CA5-C479D78BA1BB}" destId="{116C32F0-572F-4942-A987-D376D505BD0B}" srcOrd="1" destOrd="0" presId="urn:microsoft.com/office/officeart/2005/8/layout/hProcess11"/>
    <dgm:cxn modelId="{1BF1E1FA-3E4E-2743-B2F6-D9657EFC2BBF}" type="presParOf" srcId="{4172BDFB-0F30-254D-8CA5-C479D78BA1BB}" destId="{1F4C5A39-3BCC-4C4F-BA4B-199BD986EC24}" srcOrd="2" destOrd="0" presId="urn:microsoft.com/office/officeart/2005/8/layout/hProcess11"/>
    <dgm:cxn modelId="{5D4BC438-BF6D-684D-887E-21DD55613592}" type="presParOf" srcId="{426C76C3-EDE9-BA44-B533-261C42C55F49}" destId="{BDAFC5DF-8B73-EA4C-9E51-FB1C7A288D04}" srcOrd="1" destOrd="0" presId="urn:microsoft.com/office/officeart/2005/8/layout/hProcess11"/>
    <dgm:cxn modelId="{35B1866A-0DFA-7348-B641-E74B060D7818}" type="presParOf" srcId="{426C76C3-EDE9-BA44-B533-261C42C55F49}" destId="{0C5FDBE9-0CEB-2643-B702-25BDD94606BE}" srcOrd="2" destOrd="0" presId="urn:microsoft.com/office/officeart/2005/8/layout/hProcess11"/>
    <dgm:cxn modelId="{73DA8144-DC54-0F4E-9DFD-18CDF0A6EB68}" type="presParOf" srcId="{0C5FDBE9-0CEB-2643-B702-25BDD94606BE}" destId="{C37BFDA2-170D-2943-81A5-1E9660852CC5}" srcOrd="0" destOrd="0" presId="urn:microsoft.com/office/officeart/2005/8/layout/hProcess11"/>
    <dgm:cxn modelId="{57DF1750-0760-5E4F-9AD5-4F626F26AF23}" type="presParOf" srcId="{0C5FDBE9-0CEB-2643-B702-25BDD94606BE}" destId="{266C460B-842D-5149-98B4-AFD9589AAE8F}" srcOrd="1" destOrd="0" presId="urn:microsoft.com/office/officeart/2005/8/layout/hProcess11"/>
    <dgm:cxn modelId="{0820AD31-2EEF-794F-A419-385576998D13}" type="presParOf" srcId="{0C5FDBE9-0CEB-2643-B702-25BDD94606BE}" destId="{4661A33E-3F3D-C74D-99AF-C61FC400B588}" srcOrd="2" destOrd="0" presId="urn:microsoft.com/office/officeart/2005/8/layout/hProcess11"/>
    <dgm:cxn modelId="{672BFCDF-566B-BC4A-81AD-B122D3D7361F}" type="presParOf" srcId="{426C76C3-EDE9-BA44-B533-261C42C55F49}" destId="{167FE1E8-E7E9-6842-A4B0-54AE50666989}" srcOrd="3" destOrd="0" presId="urn:microsoft.com/office/officeart/2005/8/layout/hProcess11"/>
    <dgm:cxn modelId="{E549342D-93F1-564A-B2B2-88211D5A8F87}" type="presParOf" srcId="{426C76C3-EDE9-BA44-B533-261C42C55F49}" destId="{9454EBF8-54A3-F446-AD2C-67FF76FD1EF0}" srcOrd="4" destOrd="0" presId="urn:microsoft.com/office/officeart/2005/8/layout/hProcess11"/>
    <dgm:cxn modelId="{E2E887F1-55FE-2246-95E8-2BE29A0B1287}" type="presParOf" srcId="{9454EBF8-54A3-F446-AD2C-67FF76FD1EF0}" destId="{30AF0E80-B23F-A148-BE59-5DC5C04FAA22}" srcOrd="0" destOrd="0" presId="urn:microsoft.com/office/officeart/2005/8/layout/hProcess11"/>
    <dgm:cxn modelId="{8F28F9A1-3757-D246-B982-ADE7E6A537D6}" type="presParOf" srcId="{9454EBF8-54A3-F446-AD2C-67FF76FD1EF0}" destId="{C0F3F436-4C98-C14E-B623-9ABF95BA0118}" srcOrd="1" destOrd="0" presId="urn:microsoft.com/office/officeart/2005/8/layout/hProcess11"/>
    <dgm:cxn modelId="{0B12CB20-1120-9E44-B517-E3EB2410F090}" type="presParOf" srcId="{9454EBF8-54A3-F446-AD2C-67FF76FD1EF0}" destId="{DA89687B-1F7F-CD4B-9B13-E50F04C77B8D}" srcOrd="2" destOrd="0" presId="urn:microsoft.com/office/officeart/2005/8/layout/hProcess11"/>
    <dgm:cxn modelId="{6F2AA656-C650-8741-BABE-6C47D037D304}" type="presParOf" srcId="{426C76C3-EDE9-BA44-B533-261C42C55F49}" destId="{B04519A4-5F1A-824F-9693-FB9872A81F80}" srcOrd="5" destOrd="0" presId="urn:microsoft.com/office/officeart/2005/8/layout/hProcess11"/>
    <dgm:cxn modelId="{8C44064E-AB09-8143-A93E-0ACBB2BAC6A9}" type="presParOf" srcId="{426C76C3-EDE9-BA44-B533-261C42C55F49}" destId="{00E28C1F-78D2-B04B-B2CA-1029DDF55D58}" srcOrd="6" destOrd="0" presId="urn:microsoft.com/office/officeart/2005/8/layout/hProcess11"/>
    <dgm:cxn modelId="{DB486385-173E-2340-AEE3-E3C2FA6A3459}" type="presParOf" srcId="{00E28C1F-78D2-B04B-B2CA-1029DDF55D58}" destId="{3230CE3D-73D3-DC4D-90F7-A471B6C062E7}" srcOrd="0" destOrd="0" presId="urn:microsoft.com/office/officeart/2005/8/layout/hProcess11"/>
    <dgm:cxn modelId="{F4859EA2-94CB-D04C-AFB6-9335359C5223}" type="presParOf" srcId="{00E28C1F-78D2-B04B-B2CA-1029DDF55D58}" destId="{AD7466EE-27D8-AE42-83CA-0FFB0BC32517}" srcOrd="1" destOrd="0" presId="urn:microsoft.com/office/officeart/2005/8/layout/hProcess11"/>
    <dgm:cxn modelId="{F09BA2B8-9DBC-B844-A6F5-DFC53E1AE1B2}" type="presParOf" srcId="{00E28C1F-78D2-B04B-B2CA-1029DDF55D58}" destId="{B2F7568A-2DD9-584D-BB74-623E82119CE0}" srcOrd="2" destOrd="0" presId="urn:microsoft.com/office/officeart/2005/8/layout/hProcess11"/>
    <dgm:cxn modelId="{B7871B32-2B89-4646-916D-263AF54B80C3}" type="presParOf" srcId="{426C76C3-EDE9-BA44-B533-261C42C55F49}" destId="{AB0A6219-F75B-8B41-857D-AFA31AEFE653}" srcOrd="7" destOrd="0" presId="urn:microsoft.com/office/officeart/2005/8/layout/hProcess11"/>
    <dgm:cxn modelId="{BA39524B-6C1E-6A4D-BB5F-E44664970565}" type="presParOf" srcId="{426C76C3-EDE9-BA44-B533-261C42C55F49}" destId="{41104109-65CB-C04F-BDA2-1FA4C3300BC2}" srcOrd="8" destOrd="0" presId="urn:microsoft.com/office/officeart/2005/8/layout/hProcess11"/>
    <dgm:cxn modelId="{6F3D99FD-67EF-E542-804F-10B6E8769613}" type="presParOf" srcId="{41104109-65CB-C04F-BDA2-1FA4C3300BC2}" destId="{0C2503E8-35DA-DC47-AE48-985CACBC2442}" srcOrd="0" destOrd="0" presId="urn:microsoft.com/office/officeart/2005/8/layout/hProcess11"/>
    <dgm:cxn modelId="{1FC6D457-1E4B-0B48-8309-19D404F03ADE}" type="presParOf" srcId="{41104109-65CB-C04F-BDA2-1FA4C3300BC2}" destId="{262A2D19-B0DF-9243-9DA4-5F8FE717BA6F}" srcOrd="1" destOrd="0" presId="urn:microsoft.com/office/officeart/2005/8/layout/hProcess11"/>
    <dgm:cxn modelId="{67073EEA-5C20-264C-AF44-2FA3A0D64E58}" type="presParOf" srcId="{41104109-65CB-C04F-BDA2-1FA4C3300BC2}" destId="{209D559F-ACE2-4C49-B853-E3E432A6DCC6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88F6459-5A0A-4AFB-9A86-198CA0BACFFF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ED8A6A51-7C01-41A5-B6A6-66DCAEC5C4CA}">
      <dgm:prSet phldrT="[Texto]"/>
      <dgm:spPr/>
      <dgm:t>
        <a:bodyPr/>
        <a:lstStyle/>
        <a:p>
          <a:r>
            <a:rPr lang="es-CR" dirty="0" err="1"/>
            <a:t>All</a:t>
          </a:r>
          <a:r>
            <a:rPr lang="es-CR" dirty="0"/>
            <a:t> </a:t>
          </a:r>
          <a:r>
            <a:rPr lang="es-CR" dirty="0" err="1"/>
            <a:t>communities</a:t>
          </a:r>
          <a:r>
            <a:rPr lang="es-CR" dirty="0"/>
            <a:t> are </a:t>
          </a:r>
          <a:r>
            <a:rPr lang="es-CR" dirty="0" err="1"/>
            <a:t>different</a:t>
          </a:r>
          <a:r>
            <a:rPr lang="es-CR" dirty="0"/>
            <a:t> </a:t>
          </a:r>
        </a:p>
      </dgm:t>
    </dgm:pt>
    <dgm:pt modelId="{431D6F0A-0E3A-439D-B633-FBA724B4BB22}" type="parTrans" cxnId="{D85CDC95-EEEA-4DC9-AAD7-1E05F84CC927}">
      <dgm:prSet/>
      <dgm:spPr/>
      <dgm:t>
        <a:bodyPr/>
        <a:lstStyle/>
        <a:p>
          <a:endParaRPr lang="es-CR"/>
        </a:p>
      </dgm:t>
    </dgm:pt>
    <dgm:pt modelId="{091D333A-296C-4E42-8C98-9F1CB71C61FF}" type="sibTrans" cxnId="{D85CDC95-EEEA-4DC9-AAD7-1E05F84CC927}">
      <dgm:prSet/>
      <dgm:spPr/>
      <dgm:t>
        <a:bodyPr/>
        <a:lstStyle/>
        <a:p>
          <a:endParaRPr lang="es-CR"/>
        </a:p>
      </dgm:t>
    </dgm:pt>
    <dgm:pt modelId="{9FDBE3A3-C50A-4111-8A2F-919B2B3A6B21}">
      <dgm:prSet phldrT="[Texto]"/>
      <dgm:spPr/>
      <dgm:t>
        <a:bodyPr/>
        <a:lstStyle/>
        <a:p>
          <a:r>
            <a:rPr lang="en-US" dirty="0"/>
            <a:t>Vulnerability conditions vary by community</a:t>
          </a:r>
          <a:endParaRPr lang="es-CR" dirty="0"/>
        </a:p>
      </dgm:t>
    </dgm:pt>
    <dgm:pt modelId="{18E6538F-7A1F-4F43-89D4-BBCC8FF146D3}" type="parTrans" cxnId="{8999D208-8B65-49C3-B4F1-7B4EA43B9DA1}">
      <dgm:prSet/>
      <dgm:spPr/>
      <dgm:t>
        <a:bodyPr/>
        <a:lstStyle/>
        <a:p>
          <a:endParaRPr lang="es-CR"/>
        </a:p>
      </dgm:t>
    </dgm:pt>
    <dgm:pt modelId="{4E9CAF23-22EA-48EF-930F-C1953EFD75FC}" type="sibTrans" cxnId="{8999D208-8B65-49C3-B4F1-7B4EA43B9DA1}">
      <dgm:prSet/>
      <dgm:spPr/>
      <dgm:t>
        <a:bodyPr/>
        <a:lstStyle/>
        <a:p>
          <a:endParaRPr lang="es-CR"/>
        </a:p>
      </dgm:t>
    </dgm:pt>
    <dgm:pt modelId="{CE3DA7A6-741A-4692-9BE7-B5175F3CD300}">
      <dgm:prSet phldrT="[Texto]"/>
      <dgm:spPr/>
      <dgm:t>
        <a:bodyPr/>
        <a:lstStyle/>
        <a:p>
          <a:r>
            <a:rPr lang="en-US" dirty="0"/>
            <a:t>It is important to diagnose the community before starting to work with them</a:t>
          </a:r>
          <a:endParaRPr lang="es-CR" dirty="0"/>
        </a:p>
      </dgm:t>
    </dgm:pt>
    <dgm:pt modelId="{C5E8208E-31C7-4BFC-81C4-BCD5929129B5}" type="parTrans" cxnId="{E73302B0-142A-4F2D-A7C6-FDB201F1C952}">
      <dgm:prSet/>
      <dgm:spPr/>
      <dgm:t>
        <a:bodyPr/>
        <a:lstStyle/>
        <a:p>
          <a:endParaRPr lang="es-CR"/>
        </a:p>
      </dgm:t>
    </dgm:pt>
    <dgm:pt modelId="{61363D15-E5CF-465E-840C-B1F72BE8A864}" type="sibTrans" cxnId="{E73302B0-142A-4F2D-A7C6-FDB201F1C952}">
      <dgm:prSet/>
      <dgm:spPr/>
      <dgm:t>
        <a:bodyPr/>
        <a:lstStyle/>
        <a:p>
          <a:endParaRPr lang="es-CR"/>
        </a:p>
      </dgm:t>
    </dgm:pt>
    <dgm:pt modelId="{802F15E5-9D5B-4FA2-9E2F-E8D4B5F03B29}" type="pres">
      <dgm:prSet presAssocID="{F88F6459-5A0A-4AFB-9A86-198CA0BACFFF}" presName="CompostProcess" presStyleCnt="0">
        <dgm:presLayoutVars>
          <dgm:dir/>
          <dgm:resizeHandles val="exact"/>
        </dgm:presLayoutVars>
      </dgm:prSet>
      <dgm:spPr/>
    </dgm:pt>
    <dgm:pt modelId="{AD2C2EC3-0CD2-4940-8662-F6FAB056C819}" type="pres">
      <dgm:prSet presAssocID="{F88F6459-5A0A-4AFB-9A86-198CA0BACFFF}" presName="arrow" presStyleLbl="bgShp" presStyleIdx="0" presStyleCnt="1"/>
      <dgm:spPr/>
    </dgm:pt>
    <dgm:pt modelId="{59831A17-922E-4FAF-B1A6-E1CD3D0CC7B8}" type="pres">
      <dgm:prSet presAssocID="{F88F6459-5A0A-4AFB-9A86-198CA0BACFFF}" presName="linearProcess" presStyleCnt="0"/>
      <dgm:spPr/>
    </dgm:pt>
    <dgm:pt modelId="{2CF1C573-BB44-494E-B8E5-AEF8ACF2A419}" type="pres">
      <dgm:prSet presAssocID="{ED8A6A51-7C01-41A5-B6A6-66DCAEC5C4CA}" presName="textNode" presStyleLbl="node1" presStyleIdx="0" presStyleCnt="3">
        <dgm:presLayoutVars>
          <dgm:bulletEnabled val="1"/>
        </dgm:presLayoutVars>
      </dgm:prSet>
      <dgm:spPr/>
    </dgm:pt>
    <dgm:pt modelId="{6221F128-6B51-40BD-A199-305B82D36637}" type="pres">
      <dgm:prSet presAssocID="{091D333A-296C-4E42-8C98-9F1CB71C61FF}" presName="sibTrans" presStyleCnt="0"/>
      <dgm:spPr/>
    </dgm:pt>
    <dgm:pt modelId="{283FA9D1-380F-4EF2-99AD-57CBB7C667E3}" type="pres">
      <dgm:prSet presAssocID="{9FDBE3A3-C50A-4111-8A2F-919B2B3A6B21}" presName="textNode" presStyleLbl="node1" presStyleIdx="1" presStyleCnt="3">
        <dgm:presLayoutVars>
          <dgm:bulletEnabled val="1"/>
        </dgm:presLayoutVars>
      </dgm:prSet>
      <dgm:spPr/>
    </dgm:pt>
    <dgm:pt modelId="{77CD74C0-08C7-42C8-8262-407AD211F41F}" type="pres">
      <dgm:prSet presAssocID="{4E9CAF23-22EA-48EF-930F-C1953EFD75FC}" presName="sibTrans" presStyleCnt="0"/>
      <dgm:spPr/>
    </dgm:pt>
    <dgm:pt modelId="{25FC24A3-1E46-46C6-B355-8F263B1BB481}" type="pres">
      <dgm:prSet presAssocID="{CE3DA7A6-741A-4692-9BE7-B5175F3CD300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8999D208-8B65-49C3-B4F1-7B4EA43B9DA1}" srcId="{F88F6459-5A0A-4AFB-9A86-198CA0BACFFF}" destId="{9FDBE3A3-C50A-4111-8A2F-919B2B3A6B21}" srcOrd="1" destOrd="0" parTransId="{18E6538F-7A1F-4F43-89D4-BBCC8FF146D3}" sibTransId="{4E9CAF23-22EA-48EF-930F-C1953EFD75FC}"/>
    <dgm:cxn modelId="{D2BFE730-60C7-4C0F-AD3D-F76BA1597436}" type="presOf" srcId="{9FDBE3A3-C50A-4111-8A2F-919B2B3A6B21}" destId="{283FA9D1-380F-4EF2-99AD-57CBB7C667E3}" srcOrd="0" destOrd="0" presId="urn:microsoft.com/office/officeart/2005/8/layout/hProcess9"/>
    <dgm:cxn modelId="{F009827E-9E41-4415-80C0-AEC3F4BA41E5}" type="presOf" srcId="{CE3DA7A6-741A-4692-9BE7-B5175F3CD300}" destId="{25FC24A3-1E46-46C6-B355-8F263B1BB481}" srcOrd="0" destOrd="0" presId="urn:microsoft.com/office/officeart/2005/8/layout/hProcess9"/>
    <dgm:cxn modelId="{D85CDC95-EEEA-4DC9-AAD7-1E05F84CC927}" srcId="{F88F6459-5A0A-4AFB-9A86-198CA0BACFFF}" destId="{ED8A6A51-7C01-41A5-B6A6-66DCAEC5C4CA}" srcOrd="0" destOrd="0" parTransId="{431D6F0A-0E3A-439D-B633-FBA724B4BB22}" sibTransId="{091D333A-296C-4E42-8C98-9F1CB71C61FF}"/>
    <dgm:cxn modelId="{E73302B0-142A-4F2D-A7C6-FDB201F1C952}" srcId="{F88F6459-5A0A-4AFB-9A86-198CA0BACFFF}" destId="{CE3DA7A6-741A-4692-9BE7-B5175F3CD300}" srcOrd="2" destOrd="0" parTransId="{C5E8208E-31C7-4BFC-81C4-BCD5929129B5}" sibTransId="{61363D15-E5CF-465E-840C-B1F72BE8A864}"/>
    <dgm:cxn modelId="{70D38FBD-C2BC-4CF4-BBA4-F3E71DC997CE}" type="presOf" srcId="{ED8A6A51-7C01-41A5-B6A6-66DCAEC5C4CA}" destId="{2CF1C573-BB44-494E-B8E5-AEF8ACF2A419}" srcOrd="0" destOrd="0" presId="urn:microsoft.com/office/officeart/2005/8/layout/hProcess9"/>
    <dgm:cxn modelId="{666351FF-0BEF-4CD8-B86F-0BC373DC60A1}" type="presOf" srcId="{F88F6459-5A0A-4AFB-9A86-198CA0BACFFF}" destId="{802F15E5-9D5B-4FA2-9E2F-E8D4B5F03B29}" srcOrd="0" destOrd="0" presId="urn:microsoft.com/office/officeart/2005/8/layout/hProcess9"/>
    <dgm:cxn modelId="{3424540A-F76A-4344-B238-A2D17C87D523}" type="presParOf" srcId="{802F15E5-9D5B-4FA2-9E2F-E8D4B5F03B29}" destId="{AD2C2EC3-0CD2-4940-8662-F6FAB056C819}" srcOrd="0" destOrd="0" presId="urn:microsoft.com/office/officeart/2005/8/layout/hProcess9"/>
    <dgm:cxn modelId="{95675AF0-8799-4388-9D06-F4E8973E0B4A}" type="presParOf" srcId="{802F15E5-9D5B-4FA2-9E2F-E8D4B5F03B29}" destId="{59831A17-922E-4FAF-B1A6-E1CD3D0CC7B8}" srcOrd="1" destOrd="0" presId="urn:microsoft.com/office/officeart/2005/8/layout/hProcess9"/>
    <dgm:cxn modelId="{66B5D60F-89FD-42F8-AC65-5274D3236FFE}" type="presParOf" srcId="{59831A17-922E-4FAF-B1A6-E1CD3D0CC7B8}" destId="{2CF1C573-BB44-494E-B8E5-AEF8ACF2A419}" srcOrd="0" destOrd="0" presId="urn:microsoft.com/office/officeart/2005/8/layout/hProcess9"/>
    <dgm:cxn modelId="{1E63FD18-D795-4738-882E-6F5690BDD97D}" type="presParOf" srcId="{59831A17-922E-4FAF-B1A6-E1CD3D0CC7B8}" destId="{6221F128-6B51-40BD-A199-305B82D36637}" srcOrd="1" destOrd="0" presId="urn:microsoft.com/office/officeart/2005/8/layout/hProcess9"/>
    <dgm:cxn modelId="{630246DC-2697-48FD-9662-4A6BEBA58D0B}" type="presParOf" srcId="{59831A17-922E-4FAF-B1A6-E1CD3D0CC7B8}" destId="{283FA9D1-380F-4EF2-99AD-57CBB7C667E3}" srcOrd="2" destOrd="0" presId="urn:microsoft.com/office/officeart/2005/8/layout/hProcess9"/>
    <dgm:cxn modelId="{C77304F9-AAC6-436F-9FD1-97E2524D8DCD}" type="presParOf" srcId="{59831A17-922E-4FAF-B1A6-E1CD3D0CC7B8}" destId="{77CD74C0-08C7-42C8-8262-407AD211F41F}" srcOrd="3" destOrd="0" presId="urn:microsoft.com/office/officeart/2005/8/layout/hProcess9"/>
    <dgm:cxn modelId="{FCDAB758-3DB5-4DD5-82D7-54957FBF3268}" type="presParOf" srcId="{59831A17-922E-4FAF-B1A6-E1CD3D0CC7B8}" destId="{25FC24A3-1E46-46C6-B355-8F263B1BB481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762CCA-24D2-C744-A688-20D82CB16142}">
      <dsp:nvSpPr>
        <dsp:cNvPr id="0" name=""/>
        <dsp:cNvSpPr/>
      </dsp:nvSpPr>
      <dsp:spPr>
        <a:xfrm>
          <a:off x="0" y="1411791"/>
          <a:ext cx="10515600" cy="1882388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77F3FA-17E7-394A-9D0D-C9C4299A27B8}">
      <dsp:nvSpPr>
        <dsp:cNvPr id="0" name=""/>
        <dsp:cNvSpPr/>
      </dsp:nvSpPr>
      <dsp:spPr>
        <a:xfrm>
          <a:off x="4159" y="0"/>
          <a:ext cx="1818408" cy="18823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800" kern="1200" dirty="0" err="1"/>
            <a:t>Approved</a:t>
          </a:r>
          <a:r>
            <a:rPr lang="es-CR" sz="1800" kern="1200" dirty="0"/>
            <a:t> </a:t>
          </a:r>
          <a:r>
            <a:rPr lang="es-CR" sz="1800" kern="1200" dirty="0" err="1"/>
            <a:t>by</a:t>
          </a:r>
          <a:r>
            <a:rPr lang="es-CR" sz="1800" kern="1200" dirty="0"/>
            <a:t> CNE </a:t>
          </a:r>
          <a:r>
            <a:rPr lang="es-CR" sz="1800" kern="1200" dirty="0" err="1"/>
            <a:t>for</a:t>
          </a:r>
          <a:r>
            <a:rPr lang="es-CR" sz="1800" kern="1200" dirty="0"/>
            <a:t> </a:t>
          </a:r>
          <a:r>
            <a:rPr lang="es-CR" sz="1800" kern="1200" dirty="0" err="1"/>
            <a:t>funding</a:t>
          </a:r>
          <a:endParaRPr lang="es-CR" sz="1800" kern="1200" dirty="0"/>
        </a:p>
      </dsp:txBody>
      <dsp:txXfrm>
        <a:off x="4159" y="0"/>
        <a:ext cx="1818408" cy="1882388"/>
      </dsp:txXfrm>
    </dsp:sp>
    <dsp:sp modelId="{116C32F0-572F-4942-A987-D376D505BD0B}">
      <dsp:nvSpPr>
        <dsp:cNvPr id="0" name=""/>
        <dsp:cNvSpPr/>
      </dsp:nvSpPr>
      <dsp:spPr>
        <a:xfrm>
          <a:off x="508134" y="2117687"/>
          <a:ext cx="810457" cy="4705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7BFDA2-170D-2943-81A5-1E9660852CC5}">
      <dsp:nvSpPr>
        <dsp:cNvPr id="0" name=""/>
        <dsp:cNvSpPr/>
      </dsp:nvSpPr>
      <dsp:spPr>
        <a:xfrm>
          <a:off x="1913487" y="2823583"/>
          <a:ext cx="1818408" cy="18823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800" kern="1200" dirty="0" err="1"/>
            <a:t>Agreement</a:t>
          </a:r>
          <a:r>
            <a:rPr lang="es-CR" sz="1800" kern="1200" dirty="0"/>
            <a:t> </a:t>
          </a:r>
          <a:r>
            <a:rPr lang="es-CR" sz="1800" kern="1200" dirty="0" err="1"/>
            <a:t>negotiation</a:t>
          </a:r>
          <a:r>
            <a:rPr lang="es-CR" sz="1800" kern="1200" dirty="0"/>
            <a:t> (CNE &amp; UNA)</a:t>
          </a:r>
        </a:p>
      </dsp:txBody>
      <dsp:txXfrm>
        <a:off x="1913487" y="2823583"/>
        <a:ext cx="1818408" cy="1882388"/>
      </dsp:txXfrm>
    </dsp:sp>
    <dsp:sp modelId="{266C460B-842D-5149-98B4-AFD9589AAE8F}">
      <dsp:nvSpPr>
        <dsp:cNvPr id="0" name=""/>
        <dsp:cNvSpPr/>
      </dsp:nvSpPr>
      <dsp:spPr>
        <a:xfrm>
          <a:off x="2421836" y="2117687"/>
          <a:ext cx="801709" cy="4705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AF0E80-B23F-A148-BE59-5DC5C04FAA22}">
      <dsp:nvSpPr>
        <dsp:cNvPr id="0" name=""/>
        <dsp:cNvSpPr/>
      </dsp:nvSpPr>
      <dsp:spPr>
        <a:xfrm>
          <a:off x="3822815" y="0"/>
          <a:ext cx="1818408" cy="18823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800" u="sng" kern="1200" dirty="0"/>
            <a:t>1st </a:t>
          </a:r>
          <a:r>
            <a:rPr lang="es-CR" sz="1800" u="sng" kern="1200" dirty="0" err="1"/>
            <a:t>stage</a:t>
          </a:r>
          <a:r>
            <a:rPr lang="es-CR" sz="1800" kern="1200" dirty="0"/>
            <a:t>: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800" kern="1200" dirty="0"/>
            <a:t>North and Central </a:t>
          </a:r>
          <a:r>
            <a:rPr lang="es-CR" sz="1800" kern="1200" dirty="0" err="1"/>
            <a:t>Pacific</a:t>
          </a:r>
          <a:endParaRPr lang="es-CR" sz="1800" kern="1200" dirty="0"/>
        </a:p>
      </dsp:txBody>
      <dsp:txXfrm>
        <a:off x="3822815" y="0"/>
        <a:ext cx="1818408" cy="1882388"/>
      </dsp:txXfrm>
    </dsp:sp>
    <dsp:sp modelId="{C0F3F436-4C98-C14E-B623-9ABF95BA0118}">
      <dsp:nvSpPr>
        <dsp:cNvPr id="0" name=""/>
        <dsp:cNvSpPr/>
      </dsp:nvSpPr>
      <dsp:spPr>
        <a:xfrm>
          <a:off x="4350730" y="2117687"/>
          <a:ext cx="762579" cy="4705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30CE3D-73D3-DC4D-90F7-A471B6C062E7}">
      <dsp:nvSpPr>
        <dsp:cNvPr id="0" name=""/>
        <dsp:cNvSpPr/>
      </dsp:nvSpPr>
      <dsp:spPr>
        <a:xfrm>
          <a:off x="5732144" y="2823583"/>
          <a:ext cx="1818408" cy="18823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800" u="sng" kern="1200" dirty="0"/>
            <a:t>2nd </a:t>
          </a:r>
          <a:r>
            <a:rPr lang="es-CR" sz="1800" u="sng" kern="1200" dirty="0" err="1"/>
            <a:t>stage</a:t>
          </a:r>
          <a:r>
            <a:rPr lang="es-CR" sz="1800" kern="1200" dirty="0"/>
            <a:t>: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800" kern="1200" dirty="0"/>
            <a:t>South </a:t>
          </a:r>
          <a:r>
            <a:rPr lang="es-CR" sz="1800" kern="1200" dirty="0" err="1"/>
            <a:t>Pacific</a:t>
          </a:r>
          <a:r>
            <a:rPr lang="es-CR" sz="1800" kern="1200" dirty="0"/>
            <a:t> and </a:t>
          </a:r>
          <a:r>
            <a:rPr lang="es-CR" sz="1800" kern="1200" dirty="0" err="1"/>
            <a:t>Caribbean</a:t>
          </a:r>
          <a:endParaRPr lang="es-CR" sz="1800" kern="1200" dirty="0"/>
        </a:p>
      </dsp:txBody>
      <dsp:txXfrm>
        <a:off x="5732144" y="2823583"/>
        <a:ext cx="1818408" cy="1882388"/>
      </dsp:txXfrm>
    </dsp:sp>
    <dsp:sp modelId="{AD7466EE-27D8-AE42-83CA-0FFB0BC32517}">
      <dsp:nvSpPr>
        <dsp:cNvPr id="0" name=""/>
        <dsp:cNvSpPr/>
      </dsp:nvSpPr>
      <dsp:spPr>
        <a:xfrm>
          <a:off x="6260058" y="2117687"/>
          <a:ext cx="762579" cy="4705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2503E8-35DA-DC47-AE48-985CACBC2442}">
      <dsp:nvSpPr>
        <dsp:cNvPr id="0" name=""/>
        <dsp:cNvSpPr/>
      </dsp:nvSpPr>
      <dsp:spPr>
        <a:xfrm>
          <a:off x="7641472" y="0"/>
          <a:ext cx="1818408" cy="18823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800" u="sng" kern="1200" dirty="0"/>
            <a:t>3rd </a:t>
          </a:r>
          <a:r>
            <a:rPr lang="es-CR" sz="1800" u="sng" kern="1200" dirty="0" err="1"/>
            <a:t>stage</a:t>
          </a:r>
          <a:r>
            <a:rPr lang="es-CR" sz="1800" kern="1200" dirty="0"/>
            <a:t>: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800" kern="1200" dirty="0"/>
            <a:t>5 new </a:t>
          </a:r>
          <a:r>
            <a:rPr lang="es-CR" sz="1800" kern="1200" dirty="0" err="1"/>
            <a:t>maps</a:t>
          </a:r>
          <a:r>
            <a:rPr lang="es-CR" sz="1800" kern="1200" dirty="0"/>
            <a:t>,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800" kern="1200" dirty="0"/>
            <a:t>5 </a:t>
          </a:r>
          <a:r>
            <a:rPr lang="es-CR" sz="1800" kern="1200" dirty="0" err="1"/>
            <a:t>maps</a:t>
          </a:r>
          <a:r>
            <a:rPr lang="es-CR" sz="1800" kern="1200" dirty="0"/>
            <a:t> </a:t>
          </a:r>
          <a:r>
            <a:rPr lang="es-CR" sz="1800" kern="1200" dirty="0" err="1"/>
            <a:t>updated</a:t>
          </a:r>
          <a:r>
            <a:rPr lang="es-CR" sz="1800" kern="1200" dirty="0"/>
            <a:t>,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800" kern="1200" dirty="0"/>
            <a:t> 5 </a:t>
          </a:r>
          <a:r>
            <a:rPr lang="es-CR" sz="1800" kern="1200" dirty="0" err="1"/>
            <a:t>plans</a:t>
          </a:r>
          <a:endParaRPr lang="es-CR" sz="1800" kern="1200" dirty="0"/>
        </a:p>
      </dsp:txBody>
      <dsp:txXfrm>
        <a:off x="7641472" y="0"/>
        <a:ext cx="1818408" cy="1882388"/>
      </dsp:txXfrm>
    </dsp:sp>
    <dsp:sp modelId="{262A2D19-B0DF-9243-9DA4-5F8FE717BA6F}">
      <dsp:nvSpPr>
        <dsp:cNvPr id="0" name=""/>
        <dsp:cNvSpPr/>
      </dsp:nvSpPr>
      <dsp:spPr>
        <a:xfrm>
          <a:off x="8169387" y="2117687"/>
          <a:ext cx="762579" cy="4705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2C2EC3-0CD2-4940-8662-F6FAB056C819}">
      <dsp:nvSpPr>
        <dsp:cNvPr id="0" name=""/>
        <dsp:cNvSpPr/>
      </dsp:nvSpPr>
      <dsp:spPr>
        <a:xfrm>
          <a:off x="900112" y="0"/>
          <a:ext cx="10201274" cy="4968874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F1C573-BB44-494E-B8E5-AEF8ACF2A419}">
      <dsp:nvSpPr>
        <dsp:cNvPr id="0" name=""/>
        <dsp:cNvSpPr/>
      </dsp:nvSpPr>
      <dsp:spPr>
        <a:xfrm>
          <a:off x="12892" y="1490662"/>
          <a:ext cx="3862982" cy="19875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2700" kern="1200" dirty="0" err="1"/>
            <a:t>All</a:t>
          </a:r>
          <a:r>
            <a:rPr lang="es-CR" sz="2700" kern="1200" dirty="0"/>
            <a:t> </a:t>
          </a:r>
          <a:r>
            <a:rPr lang="es-CR" sz="2700" kern="1200" dirty="0" err="1"/>
            <a:t>communities</a:t>
          </a:r>
          <a:r>
            <a:rPr lang="es-CR" sz="2700" kern="1200" dirty="0"/>
            <a:t> are </a:t>
          </a:r>
          <a:r>
            <a:rPr lang="es-CR" sz="2700" kern="1200" dirty="0" err="1"/>
            <a:t>different</a:t>
          </a:r>
          <a:r>
            <a:rPr lang="es-CR" sz="2700" kern="1200" dirty="0"/>
            <a:t> </a:t>
          </a:r>
        </a:p>
      </dsp:txBody>
      <dsp:txXfrm>
        <a:off x="109916" y="1587686"/>
        <a:ext cx="3668934" cy="1793502"/>
      </dsp:txXfrm>
    </dsp:sp>
    <dsp:sp modelId="{283FA9D1-380F-4EF2-99AD-57CBB7C667E3}">
      <dsp:nvSpPr>
        <dsp:cNvPr id="0" name=""/>
        <dsp:cNvSpPr/>
      </dsp:nvSpPr>
      <dsp:spPr>
        <a:xfrm>
          <a:off x="4069258" y="1490662"/>
          <a:ext cx="3862982" cy="19875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Vulnerability conditions vary by community</a:t>
          </a:r>
          <a:endParaRPr lang="es-CR" sz="2700" kern="1200" dirty="0"/>
        </a:p>
      </dsp:txBody>
      <dsp:txXfrm>
        <a:off x="4166282" y="1587686"/>
        <a:ext cx="3668934" cy="1793502"/>
      </dsp:txXfrm>
    </dsp:sp>
    <dsp:sp modelId="{25FC24A3-1E46-46C6-B355-8F263B1BB481}">
      <dsp:nvSpPr>
        <dsp:cNvPr id="0" name=""/>
        <dsp:cNvSpPr/>
      </dsp:nvSpPr>
      <dsp:spPr>
        <a:xfrm>
          <a:off x="8125624" y="1490662"/>
          <a:ext cx="3862982" cy="19875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It is important to diagnose the community before starting to work with them</a:t>
          </a:r>
          <a:endParaRPr lang="es-CR" sz="2700" kern="1200" dirty="0"/>
        </a:p>
      </dsp:txBody>
      <dsp:txXfrm>
        <a:off x="8222648" y="1587686"/>
        <a:ext cx="3668934" cy="17935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FEEA9E-A4E4-A94B-8055-D4C5E76A1F66}" type="datetimeFigureOut">
              <a:rPr lang="es-CR" smtClean="0"/>
              <a:t>26/4/23</a:t>
            </a:fld>
            <a:endParaRPr lang="es-C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18C5AC-EEF5-9345-BEB5-92B06F891BC6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860289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2EFCC6-76E2-4CF3-994E-30C8726569F1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878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48958F-8496-A545-A9DE-2158273E39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80C568E-884D-3D4B-A749-A6DD78FF37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B9642A-CE93-EF4C-85F6-CC82A3B83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732FB-C3A3-D14C-91DD-27DAC7A1F2DB}" type="datetimeFigureOut">
              <a:rPr lang="es-CR" smtClean="0"/>
              <a:t>26/4/23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F49819-FA0A-A446-8E04-FC0E2BF78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B790F0F-8FB7-3747-A87F-BA2BE36B0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EE8CA-EF8C-1A47-845E-B1D765ACBCFD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342035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54B7E6-A88B-F94D-A4E4-09537413F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DCD3530-2D98-2044-9F7F-A55DCA806E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37D757-D5DE-FD4D-BF21-29B5210C6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732FB-C3A3-D14C-91DD-27DAC7A1F2DB}" type="datetimeFigureOut">
              <a:rPr lang="es-CR" smtClean="0"/>
              <a:t>26/4/23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8637BA0-FAB3-0F48-8527-442E9ABF5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9A358A0-1F08-0F40-B719-F4FD62B70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EE8CA-EF8C-1A47-845E-B1D765ACBCFD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658792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8E16B29-C875-E44F-9B6D-DC87166FFB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D7D3A0F-E893-F74E-8C7F-E30BB541D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E716DDA-D3B2-0643-94A1-38CA06E92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732FB-C3A3-D14C-91DD-27DAC7A1F2DB}" type="datetimeFigureOut">
              <a:rPr lang="es-CR" smtClean="0"/>
              <a:t>26/4/23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54A867-8FD7-384A-A99F-16EAA331E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0BE74EF-99A1-DF4A-BE39-BC5E8766F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EE8CA-EF8C-1A47-845E-B1D765ACBCFD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571530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848D84-C0DD-41EA-64C5-06237CC0BA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7388D2D-F227-472F-554C-C254465733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31FB79-D4F3-EDE7-97E8-63419C4C2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0CE27-315B-4C78-895C-F96C4EC7E844}" type="datetimeFigureOut">
              <a:rPr lang="es-CR" smtClean="0"/>
              <a:t>26/4/23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D53BF84-2F16-C36A-0BC6-01D09FF16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CAAA88-93CB-674C-0E9B-61B782089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4A67E-F648-462F-865F-C31E52BDA206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984509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7A27BE-B0B5-8955-B44B-F870EF746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3D8495-98F3-5DD0-2687-A7305DD0C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C935F1-7A2B-8FD3-CA55-B8651C54D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0CE27-315B-4C78-895C-F96C4EC7E844}" type="datetimeFigureOut">
              <a:rPr lang="es-CR" smtClean="0"/>
              <a:t>26/4/23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5CB505-D1AD-0498-14F1-EBA32F204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C02657-F712-43DB-18FF-EAD2AD0E4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4A67E-F648-462F-865F-C31E52BDA206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600716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2DC9CB-9D9F-930F-A7E1-3B381F9A3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B9FA140-DE11-1326-5D13-518A88C92F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9E2B65-A557-790E-A632-BCB0C1B5D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0CE27-315B-4C78-895C-F96C4EC7E844}" type="datetimeFigureOut">
              <a:rPr lang="es-CR" smtClean="0"/>
              <a:t>26/4/23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77F5D0E-F390-B5EF-98DE-0AA7F820A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F5894B-783E-068E-F388-AEB1682C1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4A67E-F648-462F-865F-C31E52BDA206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786139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117E05-F4DB-C8CC-38D2-8113FCD47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75B8E5-5D13-F4E5-E9C6-814A66BD36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2F61E81-74B3-C9B7-372C-CBB6DD3368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8A4203-3E1D-209C-5046-0A2F733E8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0CE27-315B-4C78-895C-F96C4EC7E844}" type="datetimeFigureOut">
              <a:rPr lang="es-CR" smtClean="0"/>
              <a:t>26/4/23</a:t>
            </a:fld>
            <a:endParaRPr lang="es-C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06C731-CE1F-9EC5-A650-31E5D7E27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E48B420-98FB-7941-5731-FD5C1F01A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4A67E-F648-462F-865F-C31E52BDA206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4813316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42BFB1-67AF-C63A-DC9A-72F91A6F2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193A3FC-949E-83CF-FD3F-C9C518C6F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BCA42D4-C2D1-FA6C-105C-790AAAC84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84DD01A-D81F-B981-2085-77CE0890A7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8265869-D720-792D-5094-18B68147BF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571A9B5-EB30-4C7F-2956-CFF4100E1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0CE27-315B-4C78-895C-F96C4EC7E844}" type="datetimeFigureOut">
              <a:rPr lang="es-CR" smtClean="0"/>
              <a:t>26/4/23</a:t>
            </a:fld>
            <a:endParaRPr lang="es-C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47523C0-F4E3-E9AC-CBC4-D41760891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3069FDF-D2CC-DF15-DB4F-F840FA67E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4A67E-F648-462F-865F-C31E52BDA206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0019834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CECEFE-F448-4901-C860-D6741952E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E7371C2-FB24-634F-BC09-5472AADA7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0CE27-315B-4C78-895C-F96C4EC7E844}" type="datetimeFigureOut">
              <a:rPr lang="es-CR" smtClean="0"/>
              <a:t>26/4/23</a:t>
            </a:fld>
            <a:endParaRPr lang="es-C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E95A566-9208-82D0-CC61-A70652A49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52502B9-B79B-BA53-C16C-AF665EC3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4A67E-F648-462F-865F-C31E52BDA206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5706086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A19CA0E-7E58-0044-1C94-728BF924C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0CE27-315B-4C78-895C-F96C4EC7E844}" type="datetimeFigureOut">
              <a:rPr lang="es-CR" smtClean="0"/>
              <a:t>26/4/23</a:t>
            </a:fld>
            <a:endParaRPr lang="es-C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A6609F1-72CB-7557-C3EE-A843BE432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E82B26A-7E55-DF6D-6BF3-10CFB9E8C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4A67E-F648-462F-865F-C31E52BDA206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530092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8F5AE9-128A-6C6E-E17F-223C33640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E79D8AE-344C-A391-EC6C-98D9F527B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0FC8348-372D-A6BF-18F0-EB5CA784F9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8502AE3-CA2F-A966-CCD6-CFB73CF6C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0CE27-315B-4C78-895C-F96C4EC7E844}" type="datetimeFigureOut">
              <a:rPr lang="es-CR" smtClean="0"/>
              <a:t>26/4/23</a:t>
            </a:fld>
            <a:endParaRPr lang="es-C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35C915C-BA3E-2BDC-CADC-36765C0BC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CBDFF4E-DD23-7459-FE07-4246E383D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4A67E-F648-462F-865F-C31E52BDA206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134638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1A00DB-562A-8A4E-A3B9-2029991B6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96A7BD-12FA-8B4F-93C3-931D821829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C86889-B7B5-5446-ABB5-357EB1318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732FB-C3A3-D14C-91DD-27DAC7A1F2DB}" type="datetimeFigureOut">
              <a:rPr lang="es-CR" smtClean="0"/>
              <a:t>26/4/23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9EA97F-A07A-2A44-8CFB-0EA030068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89C987-97A0-514D-8581-F69154BD6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EE8CA-EF8C-1A47-845E-B1D765ACBCFD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2649161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52760F-CC9D-9692-420A-36FC2A31E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8100122-B6F0-6C88-C157-D9331A8100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0AC169A-94BC-10B0-553C-12FD96EFED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1734041-8916-0361-CE0E-E3ED6B551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0CE27-315B-4C78-895C-F96C4EC7E844}" type="datetimeFigureOut">
              <a:rPr lang="es-CR" smtClean="0"/>
              <a:t>26/4/23</a:t>
            </a:fld>
            <a:endParaRPr lang="es-C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D863EB-D2C8-EA3A-5228-4986A3D3C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314CDA4-2C96-1E32-1514-434F71C1B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4A67E-F648-462F-865F-C31E52BDA206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5416617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542602-D7FE-BB60-1FF7-7A88D3F72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448279D-B981-D470-741B-412C63C06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04EFF79-3B84-FAB9-0260-8E163D7E5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0CE27-315B-4C78-895C-F96C4EC7E844}" type="datetimeFigureOut">
              <a:rPr lang="es-CR" smtClean="0"/>
              <a:t>26/4/23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82C936-71D0-0257-0BBD-1CD2D2F26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5DE0AFA-1787-EBCB-D75A-63ADDF52A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4A67E-F648-462F-865F-C31E52BDA206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7032324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C9C5984-7A43-70FF-A9C4-6E9F2717FC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3940D97-88FE-3B64-95B1-B47AF506D9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DFD3E9-6058-54BB-8DC0-9E91FD200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0CE27-315B-4C78-895C-F96C4EC7E844}" type="datetimeFigureOut">
              <a:rPr lang="es-CR" smtClean="0"/>
              <a:t>26/4/23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1990E4-222D-2B52-4045-A26992772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6ED7A9-7F90-D449-70DE-DE096D7BE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4A67E-F648-462F-865F-C31E52BDA206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343790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889D88-F661-5949-BA8F-94BB28315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4F7DC99-8902-5B4E-9A28-F058EAD7E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A90C3C1-62A6-9144-9A43-685A51C8D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732FB-C3A3-D14C-91DD-27DAC7A1F2DB}" type="datetimeFigureOut">
              <a:rPr lang="es-CR" smtClean="0"/>
              <a:t>26/4/23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2BC5D19-367D-874E-9341-A7AEF508A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056B1A-AC4A-5D42-979E-1E0EC2AA9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EE8CA-EF8C-1A47-845E-B1D765ACBCFD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216267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75543F-3428-EA41-8C05-CE0FDF760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018336-8542-B643-B47E-DDAF9E3C46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E5EAC06-37FA-1E4B-9986-95D052E815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E9F4886-5735-4849-AED1-630CA7D5E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732FB-C3A3-D14C-91DD-27DAC7A1F2DB}" type="datetimeFigureOut">
              <a:rPr lang="es-CR" smtClean="0"/>
              <a:t>26/4/23</a:t>
            </a:fld>
            <a:endParaRPr lang="es-C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FE0ABB6-072E-DE48-97E7-A8A0A0CF2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4F98BB-051C-1540-A1AF-B615D8F8E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EE8CA-EF8C-1A47-845E-B1D765ACBCFD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677916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6A734C-1A2A-3140-9905-1011C444B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9AE39B2-2F04-BD4D-A623-EB29FA79C2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40B87EF-FB65-6145-A491-E0FDCBDCC9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06533F5-5172-CE41-8B7E-77F306051D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B88E5FB-CD76-054C-8B10-5D1D97116B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FC5FCC5-33EB-D24F-84AE-74131BDBD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732FB-C3A3-D14C-91DD-27DAC7A1F2DB}" type="datetimeFigureOut">
              <a:rPr lang="es-CR" smtClean="0"/>
              <a:t>26/4/23</a:t>
            </a:fld>
            <a:endParaRPr lang="es-C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E46791B-D8D6-BC46-BE81-642EFD284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79BAA8D-AF6E-1148-8D7A-9AEFD2DCA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EE8CA-EF8C-1A47-845E-B1D765ACBCFD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311734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400E70-7E1C-FE4F-B1A3-8E49F6C4F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14FA1D-AD31-4C48-9AB2-077E5AC73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732FB-C3A3-D14C-91DD-27DAC7A1F2DB}" type="datetimeFigureOut">
              <a:rPr lang="es-CR" smtClean="0"/>
              <a:t>26/4/23</a:t>
            </a:fld>
            <a:endParaRPr lang="es-C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3D1CB71-D2BE-9946-AA4E-2C95DB163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50A56A0-4962-8245-B99E-38EF1E6C3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EE8CA-EF8C-1A47-845E-B1D765ACBCFD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108468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96AE857-965B-0741-B92D-F51FE7E73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732FB-C3A3-D14C-91DD-27DAC7A1F2DB}" type="datetimeFigureOut">
              <a:rPr lang="es-CR" smtClean="0"/>
              <a:t>26/4/23</a:t>
            </a:fld>
            <a:endParaRPr lang="es-C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077A08D-5E66-A24C-83A6-81125661D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5E1E6D5-656C-FF43-9527-15E69D975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EE8CA-EF8C-1A47-845E-B1D765ACBCFD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68910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705369-22BB-BA45-90F1-4A2973FE3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0E09B6B-B509-1044-840A-525070DC4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C9F020C-62C8-C54E-A2C7-44FBC02C0A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31E0A72-E64C-2C48-BF24-646842737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732FB-C3A3-D14C-91DD-27DAC7A1F2DB}" type="datetimeFigureOut">
              <a:rPr lang="es-CR" smtClean="0"/>
              <a:t>26/4/23</a:t>
            </a:fld>
            <a:endParaRPr lang="es-C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A1AF5E3-9259-7547-B66F-73FCF4953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F128427-6179-1B4F-8F29-F8ACD1455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EE8CA-EF8C-1A47-845E-B1D765ACBCFD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057066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7BE351-E622-AA4B-91A2-37EFBCD9D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E7BC562-B265-0D4F-8D86-65DEF037A5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s-C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7C97F80-740B-2F42-ACA2-D7AF0E3E77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3E9537-D918-A943-A324-3416B1D32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732FB-C3A3-D14C-91DD-27DAC7A1F2DB}" type="datetimeFigureOut">
              <a:rPr lang="es-CR" smtClean="0"/>
              <a:t>26/4/23</a:t>
            </a:fld>
            <a:endParaRPr lang="es-C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162726A-EF9A-1A42-B41C-87C8F9C0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0EF49E0-9A54-4F4C-B6E1-98AAB538D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EE8CA-EF8C-1A47-845E-B1D765ACBCFD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707647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E1DE3E3-0365-CD4D-B65D-4699A5C61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611785D-4484-A74A-8138-9C3C7662D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CE19C7-8DE4-C549-990F-006FFDB34E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732FB-C3A3-D14C-91DD-27DAC7A1F2DB}" type="datetimeFigureOut">
              <a:rPr lang="es-CR" smtClean="0"/>
              <a:t>26/4/23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8CCEF0-76B8-9348-8F6E-89C2B0FC3B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4488A5-9708-8A45-A4AD-0ADFE76C3F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EE8CA-EF8C-1A47-845E-B1D765ACBCFD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56937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A7C7EBE-C96B-740B-A0DB-907276F1E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4C6738-C9F9-A403-54D1-1B5ECC8D67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CBAD96F-49D2-5790-FDF1-D02EC5E7BF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0CE27-315B-4C78-895C-F96C4EC7E844}" type="datetimeFigureOut">
              <a:rPr lang="es-CR" smtClean="0"/>
              <a:t>26/4/23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293FF4F-A035-6AD7-8EF3-DB13707340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D47CF7-FA44-ED87-F608-306025D2B0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4A67E-F648-462F-865F-C31E52BDA206}" type="slidenum">
              <a:rPr lang="es-CR" smtClean="0"/>
              <a:t>‹Nº›</a:t>
            </a:fld>
            <a:endParaRPr lang="es-CR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EC321F9-D6D8-0A6B-D905-581A9664125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4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316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tiff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40.jpe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../../../../../../../raraya.CNE.GO.CR/Configuracio&#769;n%20local/Archivos%20temporales%20de%20Internet/CLE%20SANTA%20ANA/flujo%20cles.ppt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inamot.una.ac.cr/" TargetMode="Externa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cne.go.cr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3">
            <a:extLst>
              <a:ext uri="{FF2B5EF4-FFF2-40B4-BE49-F238E27FC236}">
                <a16:creationId xmlns:a16="http://schemas.microsoft.com/office/drawing/2014/main" id="{DFF7AF2E-ED5D-C243-80F5-F720CDE3ED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75309"/>
            <a:ext cx="9144000" cy="2387600"/>
          </a:xfrm>
        </p:spPr>
        <p:txBody>
          <a:bodyPr>
            <a:normAutofit/>
          </a:bodyPr>
          <a:lstStyle/>
          <a:p>
            <a:r>
              <a:rPr lang="es-CR" dirty="0"/>
              <a:t>Tsunami </a:t>
            </a:r>
            <a:r>
              <a:rPr lang="es-CR" dirty="0" err="1"/>
              <a:t>Community</a:t>
            </a:r>
            <a:r>
              <a:rPr lang="es-CR" dirty="0"/>
              <a:t> </a:t>
            </a:r>
            <a:r>
              <a:rPr lang="es-CR" dirty="0" err="1"/>
              <a:t>Preparedness</a:t>
            </a:r>
            <a:r>
              <a:rPr lang="es-CR" dirty="0"/>
              <a:t> in Costa Rica</a:t>
            </a:r>
          </a:p>
        </p:txBody>
      </p:sp>
      <p:sp>
        <p:nvSpPr>
          <p:cNvPr id="15" name="Subtítulo 14">
            <a:extLst>
              <a:ext uri="{FF2B5EF4-FFF2-40B4-BE49-F238E27FC236}">
                <a16:creationId xmlns:a16="http://schemas.microsoft.com/office/drawing/2014/main" id="{051097BC-D446-A846-AFD6-A1CC0CFEF9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54984"/>
            <a:ext cx="9144000" cy="1655762"/>
          </a:xfrm>
        </p:spPr>
        <p:txBody>
          <a:bodyPr anchor="ctr"/>
          <a:lstStyle/>
          <a:p>
            <a:r>
              <a:rPr lang="es-CR" dirty="0"/>
              <a:t>Silvia Chacón Barrantes (SINAMOT)</a:t>
            </a:r>
          </a:p>
          <a:p>
            <a:r>
              <a:rPr lang="es-CR" dirty="0"/>
              <a:t>Ricardo Salazar Cruz (CNE)</a:t>
            </a:r>
          </a:p>
          <a:p>
            <a:r>
              <a:rPr lang="es-CR" dirty="0"/>
              <a:t>Fabio Rivera Cerdas (SINAMOT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A4A5A1F-18FF-1E30-20B1-FA6D17149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8687" y="0"/>
            <a:ext cx="2343665" cy="208414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48BF452-6930-8688-ACB8-DA0698426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48" y="204598"/>
            <a:ext cx="3991232" cy="165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108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332BEE-22A5-A3B9-DFF0-41E055CAF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0237" y="136995"/>
            <a:ext cx="6864926" cy="125827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s-CR" sz="3200" b="1" dirty="0" err="1">
                <a:solidFill>
                  <a:schemeClr val="accent1">
                    <a:lumMod val="50000"/>
                  </a:schemeClr>
                </a:solidFill>
              </a:rPr>
              <a:t>Technical-Scientific</a:t>
            </a:r>
            <a:r>
              <a:rPr lang="es-CR" sz="3200" b="1" dirty="0">
                <a:solidFill>
                  <a:schemeClr val="accent1">
                    <a:lumMod val="50000"/>
                  </a:schemeClr>
                </a:solidFill>
              </a:rPr>
              <a:t> input </a:t>
            </a:r>
            <a:r>
              <a:rPr lang="es-CR" sz="3200" b="1" dirty="0" err="1">
                <a:solidFill>
                  <a:schemeClr val="accent1">
                    <a:lumMod val="50000"/>
                  </a:schemeClr>
                </a:solidFill>
              </a:rPr>
              <a:t>from</a:t>
            </a:r>
            <a:r>
              <a:rPr lang="es-CR" sz="3200" b="1" dirty="0">
                <a:solidFill>
                  <a:schemeClr val="accent1">
                    <a:lumMod val="50000"/>
                  </a:schemeClr>
                </a:solidFill>
              </a:rPr>
              <a:t> SINAMOT</a:t>
            </a:r>
            <a:br>
              <a:rPr lang="es-CR" sz="32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s-CR" sz="3200" b="1" dirty="0">
                <a:solidFill>
                  <a:schemeClr val="bg1">
                    <a:lumMod val="50000"/>
                  </a:schemeClr>
                </a:solidFill>
              </a:rPr>
              <a:t>Aporte Técnico-Científico del SINAMOT</a:t>
            </a:r>
            <a:endParaRPr lang="es-CR" sz="32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 descr="Captura de pantalla de un celular con letras&#10;&#10;Descripción generada automáticamente">
            <a:extLst>
              <a:ext uri="{FF2B5EF4-FFF2-40B4-BE49-F238E27FC236}">
                <a16:creationId xmlns:a16="http://schemas.microsoft.com/office/drawing/2014/main" id="{C57C9DFA-94C8-A9C4-7C33-0A8BD690F2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548" y="1941530"/>
            <a:ext cx="5545613" cy="358833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CC49086-E9F9-F2D9-5C47-80A6493762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0470" y="2774199"/>
            <a:ext cx="5545613" cy="358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71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grupo de personas caminando junto a un niño&#10;&#10;Descripción generada automáticamente con confianza media">
            <a:extLst>
              <a:ext uri="{FF2B5EF4-FFF2-40B4-BE49-F238E27FC236}">
                <a16:creationId xmlns:a16="http://schemas.microsoft.com/office/drawing/2014/main" id="{F36CA71C-0341-A7E1-C78C-1E1306976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20" y="1591573"/>
            <a:ext cx="4899804" cy="3674853"/>
          </a:xfrm>
          <a:prstGeom prst="rect">
            <a:avLst/>
          </a:prstGeom>
        </p:spPr>
      </p:pic>
      <p:pic>
        <p:nvPicPr>
          <p:cNvPr id="8" name="Imagen 7" descr="Un grupo de niños sentados en una mesa&#10;&#10;Descripción generada automáticamente con confianza media">
            <a:extLst>
              <a:ext uri="{FF2B5EF4-FFF2-40B4-BE49-F238E27FC236}">
                <a16:creationId xmlns:a16="http://schemas.microsoft.com/office/drawing/2014/main" id="{D48B2070-64A4-7C39-40F1-D620F8428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222" y="2674188"/>
            <a:ext cx="4899804" cy="3674853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BB6C3AB-1291-587F-B444-F7B56DEC49EE}"/>
              </a:ext>
            </a:extLst>
          </p:cNvPr>
          <p:cNvSpPr txBox="1">
            <a:spLocks/>
          </p:cNvSpPr>
          <p:nvPr/>
        </p:nvSpPr>
        <p:spPr>
          <a:xfrm>
            <a:off x="3440237" y="136995"/>
            <a:ext cx="6864926" cy="1258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s-CR" sz="3200" b="1" dirty="0" err="1">
                <a:solidFill>
                  <a:schemeClr val="accent1">
                    <a:lumMod val="50000"/>
                  </a:schemeClr>
                </a:solidFill>
              </a:rPr>
              <a:t>Technical-Scientific</a:t>
            </a:r>
            <a:r>
              <a:rPr lang="es-CR" sz="3200" b="1" dirty="0">
                <a:solidFill>
                  <a:schemeClr val="accent1">
                    <a:lumMod val="50000"/>
                  </a:schemeClr>
                </a:solidFill>
              </a:rPr>
              <a:t> input </a:t>
            </a:r>
            <a:r>
              <a:rPr lang="es-CR" sz="3200" b="1" dirty="0" err="1">
                <a:solidFill>
                  <a:schemeClr val="accent1">
                    <a:lumMod val="50000"/>
                  </a:schemeClr>
                </a:solidFill>
              </a:rPr>
              <a:t>from</a:t>
            </a:r>
            <a:r>
              <a:rPr lang="es-CR" sz="3200" b="1" dirty="0">
                <a:solidFill>
                  <a:schemeClr val="accent1">
                    <a:lumMod val="50000"/>
                  </a:schemeClr>
                </a:solidFill>
              </a:rPr>
              <a:t> SINAMOT</a:t>
            </a:r>
            <a:br>
              <a:rPr lang="es-CR" sz="32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s-CR" sz="3200" b="1" dirty="0">
                <a:solidFill>
                  <a:schemeClr val="bg1">
                    <a:lumMod val="50000"/>
                  </a:schemeClr>
                </a:solidFill>
              </a:rPr>
              <a:t>Aporte Técnico-Científico del SINAMOT</a:t>
            </a:r>
            <a:endParaRPr lang="es-CR" sz="32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759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FEABD64-3B00-8CBC-B5D3-8978C06BC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30" y="522351"/>
            <a:ext cx="4529326" cy="5550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 descr="Un par de personas jugando video juegos en sala&#10;&#10;Descripción generada automáticamente con confianza baja">
            <a:extLst>
              <a:ext uri="{FF2B5EF4-FFF2-40B4-BE49-F238E27FC236}">
                <a16:creationId xmlns:a16="http://schemas.microsoft.com/office/drawing/2014/main" id="{754DD484-57E0-0832-2B31-ADF90992F2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036" y="2229930"/>
            <a:ext cx="3416060" cy="2562045"/>
          </a:xfrm>
          <a:prstGeom prst="rect">
            <a:avLst/>
          </a:prstGeom>
        </p:spPr>
      </p:pic>
      <p:pic>
        <p:nvPicPr>
          <p:cNvPr id="8" name="Imagen 7" descr="Personas sentadas en una mesa&#10;&#10;Descripción generada automáticamente con confianza baja">
            <a:extLst>
              <a:ext uri="{FF2B5EF4-FFF2-40B4-BE49-F238E27FC236}">
                <a16:creationId xmlns:a16="http://schemas.microsoft.com/office/drawing/2014/main" id="{9B0096F1-4738-51CB-FD7B-02C9AF78B3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217" y="3510953"/>
            <a:ext cx="3827253" cy="287044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9A39DA3-49AD-4243-82E2-8AABDD977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3402" y="148590"/>
            <a:ext cx="6064256" cy="1766894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s-CR" sz="3200" b="1" dirty="0"/>
              <a:t>Preparatives and </a:t>
            </a:r>
            <a:r>
              <a:rPr lang="es-CR" sz="3200" b="1" dirty="0" err="1"/>
              <a:t>Communal</a:t>
            </a:r>
            <a:r>
              <a:rPr lang="es-CR" sz="3200" b="1" dirty="0"/>
              <a:t> </a:t>
            </a:r>
            <a:r>
              <a:rPr lang="es-CR" sz="3200" b="1" dirty="0" err="1"/>
              <a:t>Action</a:t>
            </a:r>
            <a:br>
              <a:rPr lang="es-CR" sz="3200" b="1" dirty="0"/>
            </a:br>
            <a:r>
              <a:rPr lang="es-CR" sz="3200" b="1" dirty="0">
                <a:solidFill>
                  <a:schemeClr val="bg1">
                    <a:lumMod val="50000"/>
                  </a:schemeClr>
                </a:solidFill>
              </a:rPr>
              <a:t>Preparativos y la Acción Comunal</a:t>
            </a:r>
          </a:p>
        </p:txBody>
      </p:sp>
    </p:spTree>
    <p:extLst>
      <p:ext uri="{BB962C8B-B14F-4D97-AF65-F5344CB8AC3E}">
        <p14:creationId xmlns:p14="http://schemas.microsoft.com/office/powerpoint/2010/main" val="3067828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D4DB3D-45D7-B7D2-495A-6F4F4ABC5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392" y="69011"/>
            <a:ext cx="6239626" cy="832946"/>
          </a:xfrm>
        </p:spPr>
        <p:txBody>
          <a:bodyPr/>
          <a:lstStyle/>
          <a:p>
            <a:pPr algn="ctr"/>
            <a:r>
              <a:rPr lang="es-CR" b="1" dirty="0" err="1">
                <a:solidFill>
                  <a:schemeClr val="accent1">
                    <a:lumMod val="50000"/>
                  </a:schemeClr>
                </a:solidFill>
              </a:rPr>
              <a:t>Results</a:t>
            </a:r>
            <a:endParaRPr lang="es-CR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Imagen 7" descr="IMG-20170512-WA0076.jpg">
            <a:extLst>
              <a:ext uri="{FF2B5EF4-FFF2-40B4-BE49-F238E27FC236}">
                <a16:creationId xmlns:a16="http://schemas.microsoft.com/office/drawing/2014/main" id="{F0252594-2283-70BA-7044-21B1D4BC33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46" y="232266"/>
            <a:ext cx="4372815" cy="2183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CF23712-B56E-FE0F-A206-B6F0DE92AD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0813" y="790096"/>
            <a:ext cx="4357537" cy="2699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6C7B403-76D8-2D2B-EFDA-A43D6827AC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86109"/>
            <a:ext cx="6105063" cy="2659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18C24AC-18DB-F63D-E102-B71C556EBE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5872" y="3495549"/>
            <a:ext cx="4364955" cy="2840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2CB8D4B-8381-E957-1BE4-E320CB9F3CC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5902" y="1703196"/>
            <a:ext cx="1889025" cy="1424400"/>
          </a:xfrm>
          <a:prstGeom prst="rect">
            <a:avLst/>
          </a:prstGeom>
          <a:ln w="12700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74EDBC0-A376-5758-DF3C-5A316755BBCE}"/>
              </a:ext>
            </a:extLst>
          </p:cNvPr>
          <p:cNvSpPr txBox="1"/>
          <p:nvPr/>
        </p:nvSpPr>
        <p:spPr>
          <a:xfrm>
            <a:off x="207034" y="2441275"/>
            <a:ext cx="1630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Ostional</a:t>
            </a:r>
            <a:endParaRPr kumimoji="0" lang="es-C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AC5A161-0A7D-89C9-9441-E6A9A95C7203}"/>
              </a:ext>
            </a:extLst>
          </p:cNvPr>
          <p:cNvSpPr txBox="1"/>
          <p:nvPr/>
        </p:nvSpPr>
        <p:spPr>
          <a:xfrm>
            <a:off x="385314" y="6245333"/>
            <a:ext cx="1630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Playa del Coco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411B595-9806-07C3-5623-E66975ABC529}"/>
              </a:ext>
            </a:extLst>
          </p:cNvPr>
          <p:cNvSpPr txBox="1"/>
          <p:nvPr/>
        </p:nvSpPr>
        <p:spPr>
          <a:xfrm>
            <a:off x="10586461" y="6336002"/>
            <a:ext cx="1848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Tamarindo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DAEDA84-6C88-DBCE-929F-0317CDE95B27}"/>
              </a:ext>
            </a:extLst>
          </p:cNvPr>
          <p:cNvSpPr txBox="1"/>
          <p:nvPr/>
        </p:nvSpPr>
        <p:spPr>
          <a:xfrm>
            <a:off x="3908847" y="3120053"/>
            <a:ext cx="937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Samara</a:t>
            </a:r>
          </a:p>
        </p:txBody>
      </p:sp>
    </p:spTree>
    <p:extLst>
      <p:ext uri="{BB962C8B-B14F-4D97-AF65-F5344CB8AC3E}">
        <p14:creationId xmlns:p14="http://schemas.microsoft.com/office/powerpoint/2010/main" val="2741186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332BEE-22A5-A3B9-DFF0-41E055CAF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8960" y="29625"/>
            <a:ext cx="6437832" cy="958429"/>
          </a:xfrm>
        </p:spPr>
        <p:txBody>
          <a:bodyPr>
            <a:noAutofit/>
          </a:bodyPr>
          <a:lstStyle/>
          <a:p>
            <a:pPr algn="ctr"/>
            <a:r>
              <a:rPr lang="es-CR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</a:t>
            </a:r>
            <a:r>
              <a:rPr lang="es-CR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Participation</a:t>
            </a:r>
            <a:r>
              <a:rPr lang="es-CR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Caribe Wave</a:t>
            </a:r>
            <a:endParaRPr lang="es-CR" sz="3200" b="1" dirty="0">
              <a:solidFill>
                <a:srgbClr val="103A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 descr="Imagen que contiene edificio, techo, persona, interior&#10;&#10;Descripción generada automáticamente">
            <a:extLst>
              <a:ext uri="{FF2B5EF4-FFF2-40B4-BE49-F238E27FC236}">
                <a16:creationId xmlns:a16="http://schemas.microsoft.com/office/drawing/2014/main" id="{26380B7D-C333-24EE-24F2-0EE1762DFF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56" y="419754"/>
            <a:ext cx="4337533" cy="3253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 descr="Un grupo de personas caminando junto a un camión&#10;&#10;Descripción generada automáticamente con confianza media">
            <a:extLst>
              <a:ext uri="{FF2B5EF4-FFF2-40B4-BE49-F238E27FC236}">
                <a16:creationId xmlns:a16="http://schemas.microsoft.com/office/drawing/2014/main" id="{8939FBBC-87C1-D027-6920-4D0D8698E1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293" y="3867265"/>
            <a:ext cx="5532581" cy="2489661"/>
          </a:xfrm>
          <a:prstGeom prst="rect">
            <a:avLst/>
          </a:prstGeom>
        </p:spPr>
      </p:pic>
      <p:pic>
        <p:nvPicPr>
          <p:cNvPr id="11" name="Imagen 10" descr="Una señal de transito junto a un par de personas caminando en la calle&#10;&#10;Descripción generada automáticamente con confianza baja">
            <a:extLst>
              <a:ext uri="{FF2B5EF4-FFF2-40B4-BE49-F238E27FC236}">
                <a16:creationId xmlns:a16="http://schemas.microsoft.com/office/drawing/2014/main" id="{503A35F9-B0EA-ED7E-5CED-50DE3EC57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564" y="1489363"/>
            <a:ext cx="4572000" cy="342900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4840B2EE-0E84-ADA5-54A0-4C0BAF633501}"/>
              </a:ext>
            </a:extLst>
          </p:cNvPr>
          <p:cNvSpPr txBox="1"/>
          <p:nvPr/>
        </p:nvSpPr>
        <p:spPr>
          <a:xfrm>
            <a:off x="66456" y="3672904"/>
            <a:ext cx="1152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2019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BEACB04-BE1C-B83C-3A27-E9EB4F095CDC}"/>
              </a:ext>
            </a:extLst>
          </p:cNvPr>
          <p:cNvSpPr txBox="1"/>
          <p:nvPr/>
        </p:nvSpPr>
        <p:spPr>
          <a:xfrm>
            <a:off x="5060989" y="649772"/>
            <a:ext cx="1949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2020-2021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6D88389-975C-2321-EBC1-069A294EFA4E}"/>
              </a:ext>
            </a:extLst>
          </p:cNvPr>
          <p:cNvSpPr txBox="1"/>
          <p:nvPr/>
        </p:nvSpPr>
        <p:spPr>
          <a:xfrm>
            <a:off x="10043449" y="4918363"/>
            <a:ext cx="1152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</a:t>
            </a:r>
          </a:p>
        </p:txBody>
      </p:sp>
      <p:pic>
        <p:nvPicPr>
          <p:cNvPr id="4" name="Imagen 3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C26B6D52-9868-F86F-5389-BD3D5F32B4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052" y="1060738"/>
            <a:ext cx="2143125" cy="214312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F61703E-7449-9C6C-FCB1-799F7FBDBDED}"/>
              </a:ext>
            </a:extLst>
          </p:cNvPr>
          <p:cNvSpPr txBox="1"/>
          <p:nvPr/>
        </p:nvSpPr>
        <p:spPr>
          <a:xfrm>
            <a:off x="5459242" y="3429000"/>
            <a:ext cx="1152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540073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A39DA3-49AD-4243-82E2-8AABDD977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523057"/>
            <a:ext cx="7635048" cy="1245948"/>
          </a:xfrm>
        </p:spPr>
        <p:txBody>
          <a:bodyPr>
            <a:normAutofit fontScale="90000"/>
          </a:bodyPr>
          <a:lstStyle/>
          <a:p>
            <a:pPr algn="ctr"/>
            <a:r>
              <a:rPr lang="es-CR" sz="3200" b="1" dirty="0" err="1"/>
              <a:t>National</a:t>
            </a:r>
            <a:r>
              <a:rPr lang="es-CR" sz="3200" b="1" dirty="0"/>
              <a:t> </a:t>
            </a:r>
            <a:r>
              <a:rPr lang="es-CR" sz="3200" b="1" dirty="0" err="1"/>
              <a:t>Procedures</a:t>
            </a:r>
            <a:r>
              <a:rPr lang="es-CR" sz="3200" b="1" dirty="0"/>
              <a:t> </a:t>
            </a:r>
            <a:r>
              <a:rPr lang="es-CR" sz="3200" b="1" dirty="0" err="1"/>
              <a:t>for</a:t>
            </a:r>
            <a:r>
              <a:rPr lang="es-CR" sz="3200" b="1" dirty="0"/>
              <a:t> </a:t>
            </a:r>
            <a:r>
              <a:rPr lang="es-CR" sz="3200" b="1" dirty="0" err="1"/>
              <a:t>Activation</a:t>
            </a:r>
            <a:r>
              <a:rPr lang="es-CR" sz="3200" b="1" dirty="0"/>
              <a:t> </a:t>
            </a:r>
            <a:r>
              <a:rPr lang="es-CR" sz="3200" b="1" dirty="0" err="1"/>
              <a:t>of</a:t>
            </a:r>
            <a:r>
              <a:rPr lang="es-CR" sz="3200" b="1" dirty="0"/>
              <a:t> </a:t>
            </a:r>
            <a:r>
              <a:rPr lang="es-CR" sz="3200" b="1" dirty="0" err="1"/>
              <a:t>the</a:t>
            </a:r>
            <a:r>
              <a:rPr lang="es-CR" sz="3200" b="1" dirty="0"/>
              <a:t> </a:t>
            </a:r>
            <a:r>
              <a:rPr lang="es-CR" sz="3200" b="1" dirty="0" err="1"/>
              <a:t>National</a:t>
            </a:r>
            <a:r>
              <a:rPr lang="es-CR" sz="3200" b="1" dirty="0"/>
              <a:t> </a:t>
            </a:r>
            <a:r>
              <a:rPr lang="es-CR" sz="3200" b="1" dirty="0" err="1"/>
              <a:t>System</a:t>
            </a:r>
            <a:r>
              <a:rPr lang="es-CR" sz="3200" b="1" dirty="0"/>
              <a:t> </a:t>
            </a:r>
            <a:r>
              <a:rPr lang="es-CR" sz="3200" b="1" dirty="0" err="1"/>
              <a:t>of</a:t>
            </a:r>
            <a:r>
              <a:rPr lang="es-CR" sz="3200" b="1" dirty="0"/>
              <a:t> </a:t>
            </a:r>
            <a:r>
              <a:rPr lang="es-CR" sz="3200" b="1" dirty="0" err="1"/>
              <a:t>Risk</a:t>
            </a:r>
            <a:r>
              <a:rPr lang="es-CR" sz="3200" b="1" dirty="0"/>
              <a:t> Management in </a:t>
            </a:r>
            <a:r>
              <a:rPr lang="es-CR" sz="3200" b="1" dirty="0" err="1"/>
              <a:t>the</a:t>
            </a:r>
            <a:r>
              <a:rPr lang="es-CR" sz="3200" b="1" dirty="0"/>
              <a:t> </a:t>
            </a:r>
            <a:r>
              <a:rPr lang="es-CR" sz="3200" b="1" dirty="0" err="1"/>
              <a:t>event</a:t>
            </a:r>
            <a:r>
              <a:rPr lang="es-CR" sz="3200" b="1" dirty="0"/>
              <a:t> </a:t>
            </a:r>
            <a:r>
              <a:rPr lang="es-CR" sz="3200" b="1" dirty="0" err="1"/>
              <a:t>of</a:t>
            </a:r>
            <a:r>
              <a:rPr lang="es-CR" sz="3200" b="1" dirty="0"/>
              <a:t> Tsunamis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48F807E-934E-901B-1353-0FA2A4531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840" y="2567761"/>
            <a:ext cx="4865774" cy="360218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81333EA-02E9-A032-F0CB-49EAA7613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8646" y="2402761"/>
            <a:ext cx="5238398" cy="3932182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BB1314E3-AD75-8346-AB4F-AF582635D5A9}"/>
              </a:ext>
            </a:extLst>
          </p:cNvPr>
          <p:cNvSpPr txBox="1">
            <a:spLocks/>
          </p:cNvSpPr>
          <p:nvPr/>
        </p:nvSpPr>
        <p:spPr>
          <a:xfrm>
            <a:off x="3140323" y="1769005"/>
            <a:ext cx="6372130" cy="625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R" sz="2000" b="1" dirty="0">
                <a:solidFill>
                  <a:schemeClr val="bg1">
                    <a:lumMod val="50000"/>
                  </a:schemeClr>
                </a:solidFill>
              </a:rPr>
              <a:t>Los Procedimientos Nacionales de Activación del Sistema Nacional de Gestión de Riesgo para Evento de Tsunami</a:t>
            </a:r>
          </a:p>
        </p:txBody>
      </p:sp>
    </p:spTree>
    <p:extLst>
      <p:ext uri="{BB962C8B-B14F-4D97-AF65-F5344CB8AC3E}">
        <p14:creationId xmlns:p14="http://schemas.microsoft.com/office/powerpoint/2010/main" val="415591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B0A4694-D157-277E-186E-4EC59F6C6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209" y="2394555"/>
            <a:ext cx="4989792" cy="376332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3A30D8E-5C12-69C7-9014-3074A630E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0" y="2489695"/>
            <a:ext cx="5007024" cy="3763323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BE01382D-E2EE-2284-6F1F-50497A4B725B}"/>
              </a:ext>
            </a:extLst>
          </p:cNvPr>
          <p:cNvSpPr txBox="1">
            <a:spLocks/>
          </p:cNvSpPr>
          <p:nvPr/>
        </p:nvSpPr>
        <p:spPr>
          <a:xfrm>
            <a:off x="2743200" y="523057"/>
            <a:ext cx="7635048" cy="124594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R" sz="3200" b="1"/>
              <a:t>National Procedures for Activation of the National System of Risk Management in the event of Tsunamis</a:t>
            </a:r>
            <a:endParaRPr lang="es-CR" sz="3200" b="1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88F9CB86-7DA3-CB38-C1A7-EF1257FBBA25}"/>
              </a:ext>
            </a:extLst>
          </p:cNvPr>
          <p:cNvSpPr txBox="1">
            <a:spLocks/>
          </p:cNvSpPr>
          <p:nvPr/>
        </p:nvSpPr>
        <p:spPr>
          <a:xfrm>
            <a:off x="2909935" y="1769005"/>
            <a:ext cx="6372130" cy="625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R" sz="2000" b="1" dirty="0">
                <a:solidFill>
                  <a:schemeClr val="bg1">
                    <a:lumMod val="50000"/>
                  </a:schemeClr>
                </a:solidFill>
              </a:rPr>
              <a:t>Los Procedimientos Nacionales de Activación del Sistema Nacional de Gestión de Riesgo para Evento de Tsunami</a:t>
            </a:r>
          </a:p>
        </p:txBody>
      </p:sp>
    </p:spTree>
    <p:extLst>
      <p:ext uri="{BB962C8B-B14F-4D97-AF65-F5344CB8AC3E}">
        <p14:creationId xmlns:p14="http://schemas.microsoft.com/office/powerpoint/2010/main" val="2915844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EEF7DDE-98B4-49EF-8BA8-122B47361353}"/>
              </a:ext>
            </a:extLst>
          </p:cNvPr>
          <p:cNvSpPr/>
          <p:nvPr/>
        </p:nvSpPr>
        <p:spPr>
          <a:xfrm>
            <a:off x="3864990" y="269322"/>
            <a:ext cx="4887123" cy="107259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WARNING LEVELS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NIVELES DE ALERTA</a:t>
            </a:r>
            <a:endParaRPr kumimoji="0" lang="es-CR" sz="2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F79532AF-B988-4CD6-A468-4E0D740A79A2}"/>
              </a:ext>
            </a:extLst>
          </p:cNvPr>
          <p:cNvGrpSpPr/>
          <p:nvPr/>
        </p:nvGrpSpPr>
        <p:grpSpPr>
          <a:xfrm>
            <a:off x="1667145" y="1610706"/>
            <a:ext cx="8857710" cy="4174121"/>
            <a:chOff x="2420898" y="1541694"/>
            <a:chExt cx="8857710" cy="4174121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BA608413-67E5-4E7B-8C2D-38906CEFE057}"/>
                </a:ext>
              </a:extLst>
            </p:cNvPr>
            <p:cNvSpPr/>
            <p:nvPr/>
          </p:nvSpPr>
          <p:spPr>
            <a:xfrm>
              <a:off x="2420898" y="1541694"/>
              <a:ext cx="2160000" cy="41741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GREEN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3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verde</a:t>
              </a:r>
              <a:endParaRPr kumimoji="0" lang="es-CR" sz="3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67F2270F-7867-4588-B09D-0142F39DA80E}"/>
                </a:ext>
              </a:extLst>
            </p:cNvPr>
            <p:cNvSpPr/>
            <p:nvPr/>
          </p:nvSpPr>
          <p:spPr>
            <a:xfrm>
              <a:off x="4653468" y="1541694"/>
              <a:ext cx="2160000" cy="417412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YELLOW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3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amarilla</a:t>
              </a:r>
              <a:endParaRPr kumimoji="0" lang="es-CR" sz="3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0A43F21A-47BB-4EA4-9EB3-04662F5EADF7}"/>
                </a:ext>
              </a:extLst>
            </p:cNvPr>
            <p:cNvSpPr/>
            <p:nvPr/>
          </p:nvSpPr>
          <p:spPr>
            <a:xfrm>
              <a:off x="6899759" y="1541694"/>
              <a:ext cx="2160000" cy="41741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ORANGE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3400" b="1" dirty="0">
                  <a:solidFill>
                    <a:schemeClr val="bg2">
                      <a:lumMod val="50000"/>
                    </a:schemeClr>
                  </a:solidFill>
                  <a:latin typeface="Calibri" panose="020F0502020204030204"/>
                </a:rPr>
                <a:t>naranja</a:t>
              </a:r>
              <a:endParaRPr kumimoji="0" lang="es-CR" sz="3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7DE6BBDF-0066-4D0F-B50A-0E0681186707}"/>
                </a:ext>
              </a:extLst>
            </p:cNvPr>
            <p:cNvSpPr/>
            <p:nvPr/>
          </p:nvSpPr>
          <p:spPr>
            <a:xfrm>
              <a:off x="9118608" y="1541694"/>
              <a:ext cx="2160000" cy="417412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ROJA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3400" b="1" dirty="0">
                  <a:solidFill>
                    <a:schemeClr val="bg2">
                      <a:lumMod val="50000"/>
                    </a:schemeClr>
                  </a:solidFill>
                  <a:latin typeface="Calibri" panose="020F0502020204030204"/>
                </a:rPr>
                <a:t>red</a:t>
              </a:r>
              <a:endParaRPr kumimoji="0" lang="es-CR" sz="3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895E2414-1DD0-451F-9A6B-A577650DC498}"/>
                </a:ext>
              </a:extLst>
            </p:cNvPr>
            <p:cNvSpPr/>
            <p:nvPr/>
          </p:nvSpPr>
          <p:spPr>
            <a:xfrm>
              <a:off x="2421691" y="2704618"/>
              <a:ext cx="2160000" cy="250793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Information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Información</a:t>
              </a:r>
              <a:endParaRPr kumimoji="0" lang="es-CR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795BEE1F-1327-427D-B990-B1EE295FB5CE}"/>
                </a:ext>
              </a:extLst>
            </p:cNvPr>
            <p:cNvSpPr/>
            <p:nvPr/>
          </p:nvSpPr>
          <p:spPr>
            <a:xfrm>
              <a:off x="4653468" y="2704618"/>
              <a:ext cx="2160000" cy="2507937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Preparation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Preparación</a:t>
              </a:r>
              <a:endParaRPr kumimoji="0" lang="es-CR" sz="2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1F6124A7-EBBF-444A-8F81-3E5F30AE458D}"/>
                </a:ext>
              </a:extLst>
            </p:cNvPr>
            <p:cNvSpPr/>
            <p:nvPr/>
          </p:nvSpPr>
          <p:spPr>
            <a:xfrm>
              <a:off x="6901345" y="2716173"/>
              <a:ext cx="2160000" cy="250793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Movilization</a:t>
              </a:r>
              <a:r>
                <a:rPr kumimoji="0" lang="es-E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Movilización</a:t>
              </a:r>
              <a:endParaRPr kumimoji="0" lang="es-CR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3395C32E-170F-4E96-923D-F019F8171900}"/>
                </a:ext>
              </a:extLst>
            </p:cNvPr>
            <p:cNvSpPr/>
            <p:nvPr/>
          </p:nvSpPr>
          <p:spPr>
            <a:xfrm>
              <a:off x="9118608" y="2716173"/>
              <a:ext cx="2160000" cy="2507937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Response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s-ES" sz="2800" dirty="0">
                <a:solidFill>
                  <a:prstClr val="white"/>
                </a:solidFill>
                <a:latin typeface="Calibri" panose="020F050202020403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90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Respuesta</a:t>
              </a:r>
              <a:endParaRPr kumimoji="0" lang="es-CR" sz="2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01222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 txBox="1">
            <a:spLocks noChangeArrowheads="1"/>
          </p:cNvSpPr>
          <p:nvPr/>
        </p:nvSpPr>
        <p:spPr>
          <a:xfrm>
            <a:off x="2434441" y="210390"/>
            <a:ext cx="8000475" cy="10958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CR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ACTIVATION AND RESPONSE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altLang="es-CR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CR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FASE DE ACTIVACIÓN Y RESPUESTA</a:t>
            </a:r>
            <a:endParaRPr kumimoji="0" lang="es-ES" altLang="es-C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7" name="Rectangle 8"/>
          <p:cNvSpPr txBox="1">
            <a:spLocks noChangeArrowheads="1"/>
          </p:cNvSpPr>
          <p:nvPr/>
        </p:nvSpPr>
        <p:spPr>
          <a:xfrm>
            <a:off x="2009027" y="1760603"/>
            <a:ext cx="2971800" cy="10063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kumimoji="0" lang="es-ES_tradnl" altLang="es-CR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SUDEN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kumimoji="0" lang="es-ES_tradnl" altLang="es-CR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SUBITA</a:t>
            </a:r>
            <a:endParaRPr kumimoji="0" lang="es-ES" altLang="es-CR" sz="28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9"/>
          <p:cNvSpPr txBox="1">
            <a:spLocks noChangeArrowheads="1"/>
          </p:cNvSpPr>
          <p:nvPr/>
        </p:nvSpPr>
        <p:spPr>
          <a:xfrm>
            <a:off x="6434678" y="1760603"/>
            <a:ext cx="4572000" cy="9368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kumimoji="0" lang="es-ES_tradnl" altLang="es-CR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RECEIVING A WARNING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kumimoji="0" lang="es-ES_tradnl" altLang="es-CR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TRAVÉS DE UNA ALERTA</a:t>
            </a:r>
            <a:endParaRPr kumimoji="0" lang="es-ES" altLang="es-CR" sz="2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10" descr="cabina"/>
          <p:cNvPicPr>
            <a:picLocks noChangeAspect="1" noChangeArrowheads="1"/>
          </p:cNvPicPr>
          <p:nvPr/>
        </p:nvPicPr>
        <p:blipFill>
          <a:blip r:embed="rId2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016" y="2627462"/>
            <a:ext cx="4150659" cy="362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Resultado de imagen para Terremoto nicoya">
            <a:extLst>
              <a:ext uri="{FF2B5EF4-FFF2-40B4-BE49-F238E27FC236}">
                <a16:creationId xmlns:a16="http://schemas.microsoft.com/office/drawing/2014/main" id="{48B8362D-0387-90B5-E4BE-04AE0B8ED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43" y="2664159"/>
            <a:ext cx="4785460" cy="358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349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6" descr="KIF_00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65300" y="1154443"/>
            <a:ext cx="1806205" cy="209491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14" descr="KIF_077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65887" y="3049954"/>
            <a:ext cx="3202453" cy="328780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17" descr="KIF_0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004" y="3049954"/>
            <a:ext cx="2497890" cy="332885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16" descr="KIF_00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3660" y="406745"/>
            <a:ext cx="2954246" cy="221568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10" descr="Puesto Bijagua-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13702" y="406745"/>
            <a:ext cx="2954638" cy="221568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12" descr="Imagen 00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3" r="1471"/>
          <a:stretch/>
        </p:blipFill>
        <p:spPr>
          <a:xfrm>
            <a:off x="5213268" y="3385099"/>
            <a:ext cx="1928469" cy="299370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tangle 9">
            <a:extLst>
              <a:ext uri="{FF2B5EF4-FFF2-40B4-BE49-F238E27FC236}">
                <a16:creationId xmlns:a16="http://schemas.microsoft.com/office/drawing/2014/main" id="{CDB7B328-8D9F-9293-0D12-2491D2BFB360}"/>
              </a:ext>
            </a:extLst>
          </p:cNvPr>
          <p:cNvSpPr txBox="1">
            <a:spLocks noChangeArrowheads="1"/>
          </p:cNvSpPr>
          <p:nvPr/>
        </p:nvSpPr>
        <p:spPr>
          <a:xfrm>
            <a:off x="3378102" y="150996"/>
            <a:ext cx="5435796" cy="10034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None/>
            </a:pPr>
            <a:r>
              <a:rPr kumimoji="0" lang="es-ES_tradnl" altLang="es-CR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MONITORING </a:t>
            </a:r>
            <a:r>
              <a:rPr lang="es-ES_tradnl" altLang="es-CR" sz="2400" b="1" dirty="0">
                <a:solidFill>
                  <a:srgbClr val="0070C0"/>
                </a:solidFill>
              </a:rPr>
              <a:t>AND EVENT FOLLOW-UP</a:t>
            </a:r>
            <a:endParaRPr kumimoji="0" lang="es-ES_tradnl" altLang="es-CR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kumimoji="0" lang="es-ES_tradnl" altLang="es-CR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MONITOREO Y SEGUIMIENTO DEL EVENTO</a:t>
            </a:r>
            <a:endParaRPr kumimoji="0" lang="es-ES" altLang="es-CR" sz="2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441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43E4C603-D37A-8C42-BADF-F52920B0A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err="1"/>
              <a:t>Background</a:t>
            </a:r>
            <a:endParaRPr lang="es-CR" dirty="0"/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F537ACF1-7B58-244A-94FB-85C785665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1998 RONMAC Program </a:t>
            </a:r>
          </a:p>
          <a:p>
            <a:pPr lvl="1"/>
            <a:r>
              <a:rPr lang="en-US" dirty="0"/>
              <a:t>Sea level stations</a:t>
            </a:r>
          </a:p>
          <a:p>
            <a:pPr lvl="1"/>
            <a:r>
              <a:rPr lang="en-US" dirty="0"/>
              <a:t>Participation in IOCARIBE and ICG/PTWS</a:t>
            </a:r>
          </a:p>
          <a:p>
            <a:r>
              <a:rPr lang="en-US" dirty="0"/>
              <a:t>2007 coordination between CNE and UNA for tsunami warning</a:t>
            </a:r>
          </a:p>
          <a:p>
            <a:pPr lvl="1"/>
            <a:r>
              <a:rPr lang="en-US" dirty="0"/>
              <a:t>Beeper</a:t>
            </a:r>
          </a:p>
          <a:p>
            <a:pPr lvl="1"/>
            <a:r>
              <a:rPr lang="en-US" dirty="0"/>
              <a:t>Basic communication procedures</a:t>
            </a:r>
          </a:p>
          <a:p>
            <a:r>
              <a:rPr lang="en-US" dirty="0"/>
              <a:t>2014 SINAMOT was created</a:t>
            </a:r>
          </a:p>
          <a:p>
            <a:pPr lvl="1"/>
            <a:r>
              <a:rPr lang="en-US" dirty="0"/>
              <a:t>Communication procedures</a:t>
            </a:r>
          </a:p>
          <a:p>
            <a:pPr lvl="1"/>
            <a:r>
              <a:rPr lang="en-US" dirty="0"/>
              <a:t>Threat analysis procedures</a:t>
            </a:r>
          </a:p>
          <a:p>
            <a:pPr lvl="1"/>
            <a:r>
              <a:rPr lang="en-US" dirty="0"/>
              <a:t>Donations from UNA president and USAID</a:t>
            </a:r>
          </a:p>
        </p:txBody>
      </p:sp>
    </p:spTree>
    <p:extLst>
      <p:ext uri="{BB962C8B-B14F-4D97-AF65-F5344CB8AC3E}">
        <p14:creationId xmlns:p14="http://schemas.microsoft.com/office/powerpoint/2010/main" val="1299423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837995" y="78461"/>
            <a:ext cx="7467600" cy="70018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C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INFORMATION MANAGEMENT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CR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MANEJO DE INFORMACIÓN</a:t>
            </a:r>
            <a:endParaRPr kumimoji="0" lang="es-ES" altLang="es-CR" sz="2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+mj-cs"/>
            </a:endParaRPr>
          </a:p>
        </p:txBody>
      </p: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2861780" y="806544"/>
            <a:ext cx="3039426" cy="5631953"/>
            <a:chOff x="2111" y="1010"/>
            <a:chExt cx="1685" cy="2878"/>
          </a:xfrm>
        </p:grpSpPr>
        <p:pic>
          <p:nvPicPr>
            <p:cNvPr id="7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2" y="1054"/>
              <a:ext cx="1474" cy="1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22"/>
            <p:cNvSpPr txBox="1">
              <a:spLocks noChangeArrowheads="1"/>
            </p:cNvSpPr>
            <p:nvPr/>
          </p:nvSpPr>
          <p:spPr bwMode="auto">
            <a:xfrm>
              <a:off x="2111" y="1010"/>
              <a:ext cx="218" cy="28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CR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CR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É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CR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CR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CR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I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CR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CR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O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altLang="es-CR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CR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CR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I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CR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CR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CR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CR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Í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CR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CR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I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CR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CR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D56ECE0A-DFED-1C65-4E2A-CB4C6AD9035F}"/>
              </a:ext>
            </a:extLst>
          </p:cNvPr>
          <p:cNvGrpSpPr/>
          <p:nvPr/>
        </p:nvGrpSpPr>
        <p:grpSpPr>
          <a:xfrm>
            <a:off x="7471239" y="3549007"/>
            <a:ext cx="4530747" cy="2880442"/>
            <a:chOff x="7471239" y="3549007"/>
            <a:chExt cx="4530747" cy="2880442"/>
          </a:xfrm>
        </p:grpSpPr>
        <p:grpSp>
          <p:nvGrpSpPr>
            <p:cNvPr id="10" name="Group 21"/>
            <p:cNvGrpSpPr>
              <a:grpSpLocks/>
            </p:cNvGrpSpPr>
            <p:nvPr/>
          </p:nvGrpSpPr>
          <p:grpSpPr bwMode="auto">
            <a:xfrm>
              <a:off x="7978115" y="3949810"/>
              <a:ext cx="3819736" cy="2479639"/>
              <a:chOff x="1728" y="1920"/>
              <a:chExt cx="2208" cy="1440"/>
            </a:xfrm>
          </p:grpSpPr>
          <p:pic>
            <p:nvPicPr>
              <p:cNvPr id="12" name="Picture 19" descr="100-0009_IM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8" y="1920"/>
                <a:ext cx="1920" cy="144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aphicFrame>
            <p:nvGraphicFramePr>
              <p:cNvPr id="13" name="Object 20"/>
              <p:cNvGraphicFramePr>
                <a:graphicFrameLocks noChangeAspect="1"/>
              </p:cNvGraphicFramePr>
              <p:nvPr/>
            </p:nvGraphicFramePr>
            <p:xfrm>
              <a:off x="2880" y="1920"/>
              <a:ext cx="1056" cy="14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Imagen" r:id="rId4" imgW="4584486" imgH="3198999" progId="Word.Picture.8">
                      <p:embed/>
                    </p:oleObj>
                  </mc:Choice>
                  <mc:Fallback>
                    <p:oleObj name="Imagen" r:id="rId4" imgW="4584486" imgH="3198999" progId="Word.Picture.8">
                      <p:embed/>
                      <p:pic>
                        <p:nvPicPr>
                          <p:cNvPr id="13" name="Object 2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80" y="1920"/>
                            <a:ext cx="1056" cy="1440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1" name="Text Box 23"/>
            <p:cNvSpPr txBox="1">
              <a:spLocks noChangeArrowheads="1"/>
            </p:cNvSpPr>
            <p:nvPr/>
          </p:nvSpPr>
          <p:spPr bwMode="auto">
            <a:xfrm>
              <a:off x="7471239" y="3760987"/>
              <a:ext cx="409999" cy="25544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CR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I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CR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CR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CR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O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CR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CR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M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CR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CR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S</a:t>
              </a:r>
            </a:p>
          </p:txBody>
        </p:sp>
        <p:sp>
          <p:nvSpPr>
            <p:cNvPr id="3" name="Text Box 23">
              <a:extLst>
                <a:ext uri="{FF2B5EF4-FFF2-40B4-BE49-F238E27FC236}">
                  <a16:creationId xmlns:a16="http://schemas.microsoft.com/office/drawing/2014/main" id="{48CF7DBF-4C33-F857-2DA7-72D4CC6F69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42243" y="3549007"/>
              <a:ext cx="1359743" cy="4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C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REPORTS</a:t>
              </a:r>
            </a:p>
          </p:txBody>
        </p:sp>
      </p:grpSp>
      <p:sp>
        <p:nvSpPr>
          <p:cNvPr id="17" name="Text Box 23">
            <a:extLst>
              <a:ext uri="{FF2B5EF4-FFF2-40B4-BE49-F238E27FC236}">
                <a16:creationId xmlns:a16="http://schemas.microsoft.com/office/drawing/2014/main" id="{1EDAFFDC-4010-3F33-4E3E-7EBB94263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1327" y="3471701"/>
            <a:ext cx="178927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SCIENTIFIC</a:t>
            </a:r>
          </a:p>
        </p:txBody>
      </p:sp>
      <p:grpSp>
        <p:nvGrpSpPr>
          <p:cNvPr id="14" name="Group 27"/>
          <p:cNvGrpSpPr>
            <a:grpSpLocks/>
          </p:cNvGrpSpPr>
          <p:nvPr/>
        </p:nvGrpSpPr>
        <p:grpSpPr bwMode="auto">
          <a:xfrm>
            <a:off x="7290484" y="634193"/>
            <a:ext cx="2921697" cy="3126794"/>
            <a:chOff x="1983" y="2730"/>
            <a:chExt cx="1172" cy="1494"/>
          </a:xfrm>
        </p:grpSpPr>
        <p:pic>
          <p:nvPicPr>
            <p:cNvPr id="15" name="Picture 13" descr="Manual Campo EDA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744"/>
              <a:ext cx="995" cy="148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</p:pic>
        <p:sp>
          <p:nvSpPr>
            <p:cNvPr id="16" name="Text Box 24"/>
            <p:cNvSpPr txBox="1">
              <a:spLocks noChangeArrowheads="1"/>
            </p:cNvSpPr>
            <p:nvPr/>
          </p:nvSpPr>
          <p:spPr bwMode="auto">
            <a:xfrm>
              <a:off x="1983" y="2730"/>
              <a:ext cx="158" cy="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CR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CR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CR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CR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N</a:t>
              </a:r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C8C3B05F-8F91-0F39-77F7-B2C4A0BD1F7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88" b="6406"/>
          <a:stretch/>
        </p:blipFill>
        <p:spPr>
          <a:xfrm>
            <a:off x="190411" y="892648"/>
            <a:ext cx="2671711" cy="5158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 descr="Imagen que contiene interior, ventana, tren, monitor&#10;&#10;Descripción generada automáticamente">
            <a:extLst>
              <a:ext uri="{FF2B5EF4-FFF2-40B4-BE49-F238E27FC236}">
                <a16:creationId xmlns:a16="http://schemas.microsoft.com/office/drawing/2014/main" id="{A2FB0F97-6F83-B268-202C-00514C1EF8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011" y="3802594"/>
            <a:ext cx="3998703" cy="2248160"/>
          </a:xfrm>
          <a:prstGeom prst="rect">
            <a:avLst/>
          </a:prstGeom>
        </p:spPr>
      </p:pic>
      <p:sp>
        <p:nvSpPr>
          <p:cNvPr id="19" name="Text Box 23">
            <a:extLst>
              <a:ext uri="{FF2B5EF4-FFF2-40B4-BE49-F238E27FC236}">
                <a16:creationId xmlns:a16="http://schemas.microsoft.com/office/drawing/2014/main" id="{F7634CB1-2B1E-6056-0364-329440F19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12181" y="1602963"/>
            <a:ext cx="197329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DAMAGE ASSESMENT</a:t>
            </a:r>
          </a:p>
        </p:txBody>
      </p:sp>
    </p:spTree>
    <p:extLst>
      <p:ext uri="{BB962C8B-B14F-4D97-AF65-F5344CB8AC3E}">
        <p14:creationId xmlns:p14="http://schemas.microsoft.com/office/powerpoint/2010/main" val="29082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5100264" y="175419"/>
            <a:ext cx="6096000" cy="141726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CR" sz="3600" b="0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RESPONSE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CR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RESPUESTA</a:t>
            </a:r>
            <a:endParaRPr kumimoji="0" lang="es-ES" altLang="es-CR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+mj-cs"/>
              <a:hlinkClick r:id="rId2" action="ppaction://hlinkpres?slideindex=1&amp;slidetitle=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8527565" y="2452233"/>
            <a:ext cx="3976499" cy="3387703"/>
            <a:chOff x="3373" y="781"/>
            <a:chExt cx="1724" cy="1583"/>
          </a:xfrm>
        </p:grpSpPr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3373" y="781"/>
              <a:ext cx="1724" cy="3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altLang="es-CR" sz="2000" b="1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EVACUATION</a:t>
              </a:r>
              <a:endParaRPr kumimoji="0" lang="es-ES" altLang="es-C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CR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EVACUACIÓN</a:t>
              </a:r>
              <a:endParaRPr kumimoji="0" lang="es-ES" altLang="es-CR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pic>
          <p:nvPicPr>
            <p:cNvPr id="8" name="Picture 17" descr="lluvias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1" y="1116"/>
              <a:ext cx="1248" cy="1248"/>
            </a:xfrm>
            <a:prstGeom prst="rect">
              <a:avLst/>
            </a:prstGeom>
            <a:noFill/>
            <a:ln w="9525">
              <a:solidFill>
                <a:srgbClr val="FFFF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26"/>
          <p:cNvGrpSpPr>
            <a:grpSpLocks/>
          </p:cNvGrpSpPr>
          <p:nvPr/>
        </p:nvGrpSpPr>
        <p:grpSpPr bwMode="auto">
          <a:xfrm>
            <a:off x="393551" y="2796672"/>
            <a:ext cx="3027512" cy="3509998"/>
            <a:chOff x="612" y="2183"/>
            <a:chExt cx="1664" cy="1951"/>
          </a:xfrm>
        </p:grpSpPr>
        <p:pic>
          <p:nvPicPr>
            <p:cNvPr id="10" name="Picture 19" descr="bodeg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2886"/>
              <a:ext cx="1664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13"/>
            <p:cNvSpPr txBox="1">
              <a:spLocks noChangeArrowheads="1"/>
            </p:cNvSpPr>
            <p:nvPr/>
          </p:nvSpPr>
          <p:spPr bwMode="auto">
            <a:xfrm>
              <a:off x="718" y="2183"/>
              <a:ext cx="1452" cy="6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C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HUMANITARIAN ASSISTANCE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C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ASISTENCIA HUMANITARIA</a:t>
              </a:r>
            </a:p>
          </p:txBody>
        </p:sp>
      </p:grp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421063" y="346613"/>
            <a:ext cx="200888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SEARCH AND RESCUE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R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BUSQUEDA  Y RESCATE</a:t>
            </a:r>
          </a:p>
        </p:txBody>
      </p:sp>
      <p:pic>
        <p:nvPicPr>
          <p:cNvPr id="13" name="Picture 14" descr="ACCIDENTE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9900" y="206835"/>
            <a:ext cx="2951163" cy="2052638"/>
          </a:xfrm>
          <a:prstGeom prst="rect">
            <a:avLst/>
          </a:prstGeom>
          <a:noFill/>
          <a:ln w="57150" cmpd="thinThick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27"/>
          <p:cNvGrpSpPr>
            <a:grpSpLocks/>
          </p:cNvGrpSpPr>
          <p:nvPr/>
        </p:nvGrpSpPr>
        <p:grpSpPr bwMode="auto">
          <a:xfrm>
            <a:off x="4584731" y="2561640"/>
            <a:ext cx="3290746" cy="3742633"/>
            <a:chOff x="3484" y="2434"/>
            <a:chExt cx="1470" cy="1689"/>
          </a:xfrm>
        </p:grpSpPr>
        <p:pic>
          <p:nvPicPr>
            <p:cNvPr id="15" name="Picture 21" descr="mit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0" y="2955"/>
              <a:ext cx="1394" cy="1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 Box 23"/>
            <p:cNvSpPr txBox="1">
              <a:spLocks noChangeArrowheads="1"/>
            </p:cNvSpPr>
            <p:nvPr/>
          </p:nvSpPr>
          <p:spPr bwMode="auto">
            <a:xfrm>
              <a:off x="3484" y="2434"/>
              <a:ext cx="1452" cy="5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altLang="es-CR" sz="2000" b="1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MOVILIZATION TO SHELTERS</a:t>
              </a:r>
              <a:endParaRPr kumimoji="0" lang="es-ES" altLang="es-C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C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MOVILIZACIÓN A SITIOS DE ALBERGUE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14242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735509" y="23904"/>
            <a:ext cx="3718204" cy="108503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altLang="es-CR" sz="2400" dirty="0">
                <a:solidFill>
                  <a:srgbClr val="5B9BD5">
                    <a:lumMod val="75000"/>
                  </a:srgbClr>
                </a:solidFill>
                <a:latin typeface="Arial Black" panose="020B0A04020102020204" pitchFamily="34" charset="0"/>
              </a:rPr>
              <a:t>REBUILDING</a:t>
            </a:r>
            <a:endParaRPr kumimoji="0" lang="es-ES_tradnl" altLang="es-CR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CR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REHABILITACION</a:t>
            </a:r>
            <a:endParaRPr kumimoji="0" lang="es-ES" altLang="es-C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grpSp>
        <p:nvGrpSpPr>
          <p:cNvPr id="8" name="Group 30"/>
          <p:cNvGrpSpPr>
            <a:grpSpLocks/>
          </p:cNvGrpSpPr>
          <p:nvPr/>
        </p:nvGrpSpPr>
        <p:grpSpPr bwMode="auto">
          <a:xfrm>
            <a:off x="4956776" y="3685283"/>
            <a:ext cx="3379367" cy="2696971"/>
            <a:chOff x="328" y="2750"/>
            <a:chExt cx="1741" cy="1433"/>
          </a:xfrm>
        </p:grpSpPr>
        <p:pic>
          <p:nvPicPr>
            <p:cNvPr id="9" name="Picture 23" descr="PURIRE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" y="3053"/>
              <a:ext cx="1678" cy="1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420" y="2750"/>
              <a:ext cx="1649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C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ROAD INFRASTRUCTURE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C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INFRAESTRUCTURA VIAL</a:t>
              </a:r>
            </a:p>
          </p:txBody>
        </p:sp>
      </p:grpSp>
      <p:grpSp>
        <p:nvGrpSpPr>
          <p:cNvPr id="11" name="Group 28"/>
          <p:cNvGrpSpPr>
            <a:grpSpLocks/>
          </p:cNvGrpSpPr>
          <p:nvPr/>
        </p:nvGrpSpPr>
        <p:grpSpPr bwMode="auto">
          <a:xfrm>
            <a:off x="3530767" y="522111"/>
            <a:ext cx="3605807" cy="3066116"/>
            <a:chOff x="431" y="713"/>
            <a:chExt cx="1951" cy="1652"/>
          </a:xfrm>
        </p:grpSpPr>
        <p:pic>
          <p:nvPicPr>
            <p:cNvPr id="12" name="Picture 21" descr="recaba de rio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1117"/>
              <a:ext cx="1664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431" y="713"/>
              <a:ext cx="1951" cy="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C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CHANNEL CLEANING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C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LIMPIEZA DE CAUCES</a:t>
              </a:r>
            </a:p>
          </p:txBody>
        </p:sp>
      </p:grpSp>
      <p:grpSp>
        <p:nvGrpSpPr>
          <p:cNvPr id="14" name="Group 27"/>
          <p:cNvGrpSpPr>
            <a:grpSpLocks/>
          </p:cNvGrpSpPr>
          <p:nvPr/>
        </p:nvGrpSpPr>
        <p:grpSpPr bwMode="auto">
          <a:xfrm>
            <a:off x="368990" y="2362503"/>
            <a:ext cx="3263431" cy="2835583"/>
            <a:chOff x="3198" y="2512"/>
            <a:chExt cx="1682" cy="1568"/>
          </a:xfrm>
        </p:grpSpPr>
        <p:pic>
          <p:nvPicPr>
            <p:cNvPr id="15" name="Picture 19" descr="100-0031_IM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8" y="2818"/>
              <a:ext cx="1682" cy="1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3428" y="2512"/>
              <a:ext cx="1452" cy="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C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ROADS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C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CAMINOS</a:t>
              </a:r>
              <a:endParaRPr kumimoji="0" lang="es-ES" altLang="es-CR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29"/>
          <p:cNvGrpSpPr>
            <a:grpSpLocks/>
          </p:cNvGrpSpPr>
          <p:nvPr/>
        </p:nvGrpSpPr>
        <p:grpSpPr bwMode="auto">
          <a:xfrm>
            <a:off x="8594611" y="1601167"/>
            <a:ext cx="3718203" cy="3120161"/>
            <a:chOff x="3302" y="944"/>
            <a:chExt cx="1724" cy="1651"/>
          </a:xfrm>
        </p:grpSpPr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3302" y="944"/>
              <a:ext cx="1724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C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SERVICES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C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SERVICIOS</a:t>
              </a:r>
              <a:endParaRPr kumimoji="0" lang="es-ES" altLang="es-CR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pic>
          <p:nvPicPr>
            <p:cNvPr id="19" name="Picture 25" descr="101-0119_IM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2" y="1347"/>
              <a:ext cx="1117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315603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2A52FB-9C25-6C78-F516-83F4C526D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/>
              <a:t>So, </a:t>
            </a:r>
            <a:r>
              <a:rPr lang="es-CR" dirty="0" err="1"/>
              <a:t>we</a:t>
            </a:r>
            <a:r>
              <a:rPr lang="es-CR" dirty="0"/>
              <a:t> </a:t>
            </a:r>
            <a:r>
              <a:rPr lang="es-CR" dirty="0" err="1"/>
              <a:t>started</a:t>
            </a:r>
            <a:r>
              <a:rPr lang="es-CR" dirty="0"/>
              <a:t> in 2015 (cont.) </a:t>
            </a:r>
            <a:r>
              <a:rPr lang="es-CR" dirty="0" err="1"/>
              <a:t>with</a:t>
            </a:r>
            <a:r>
              <a:rPr lang="es-CR" dirty="0"/>
              <a:t> </a:t>
            </a:r>
            <a:r>
              <a:rPr lang="es-CR" dirty="0" err="1"/>
              <a:t>all</a:t>
            </a:r>
            <a:r>
              <a:rPr lang="es-CR" dirty="0"/>
              <a:t> </a:t>
            </a:r>
            <a:r>
              <a:rPr lang="es-CR" dirty="0" err="1"/>
              <a:t>that</a:t>
            </a:r>
            <a:r>
              <a:rPr lang="es-CR" dirty="0"/>
              <a:t> </a:t>
            </a:r>
            <a:r>
              <a:rPr lang="es-CR" dirty="0" err="1"/>
              <a:t>support</a:t>
            </a:r>
            <a:r>
              <a:rPr lang="es-CR" dirty="0"/>
              <a:t>, and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2B9B4E1-73B8-479E-1D42-311575B01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R" dirty="0" err="1"/>
              <a:t>We</a:t>
            </a:r>
            <a:r>
              <a:rPr lang="es-CR" dirty="0"/>
              <a:t> </a:t>
            </a:r>
            <a:r>
              <a:rPr lang="es-CR" dirty="0" err="1"/>
              <a:t>hired</a:t>
            </a:r>
            <a:r>
              <a:rPr lang="es-CR" dirty="0"/>
              <a:t> </a:t>
            </a:r>
            <a:r>
              <a:rPr lang="es-CR" dirty="0" err="1"/>
              <a:t>an</a:t>
            </a:r>
            <a:r>
              <a:rPr lang="es-CR" dirty="0"/>
              <a:t> </a:t>
            </a:r>
            <a:r>
              <a:rPr lang="es-CR" dirty="0" err="1"/>
              <a:t>undergrad</a:t>
            </a:r>
            <a:r>
              <a:rPr lang="es-CR" dirty="0"/>
              <a:t> </a:t>
            </a:r>
            <a:r>
              <a:rPr lang="es-CR" dirty="0" err="1"/>
              <a:t>Geography</a:t>
            </a:r>
            <a:r>
              <a:rPr lang="es-CR" dirty="0"/>
              <a:t> </a:t>
            </a:r>
            <a:r>
              <a:rPr lang="es-CR" dirty="0" err="1"/>
              <a:t>student</a:t>
            </a:r>
            <a:r>
              <a:rPr lang="es-CR" dirty="0"/>
              <a:t> </a:t>
            </a:r>
            <a:r>
              <a:rPr lang="es-CR" dirty="0" err="1"/>
              <a:t>to</a:t>
            </a:r>
            <a:r>
              <a:rPr lang="es-CR" dirty="0"/>
              <a:t> </a:t>
            </a:r>
            <a:r>
              <a:rPr lang="es-CR" dirty="0" err="1"/>
              <a:t>work</a:t>
            </a:r>
            <a:r>
              <a:rPr lang="es-CR" dirty="0"/>
              <a:t> in </a:t>
            </a:r>
            <a:r>
              <a:rPr lang="es-CR" dirty="0" err="1"/>
              <a:t>the</a:t>
            </a:r>
            <a:r>
              <a:rPr lang="es-CR" dirty="0"/>
              <a:t> </a:t>
            </a:r>
            <a:r>
              <a:rPr lang="es-CR" dirty="0" err="1"/>
              <a:t>project</a:t>
            </a:r>
            <a:endParaRPr lang="es-CR" dirty="0"/>
          </a:p>
          <a:p>
            <a:r>
              <a:rPr lang="es-CR" dirty="0"/>
              <a:t>He </a:t>
            </a:r>
            <a:r>
              <a:rPr lang="es-CR" dirty="0" err="1"/>
              <a:t>proposed</a:t>
            </a:r>
            <a:r>
              <a:rPr lang="es-CR" dirty="0"/>
              <a:t> </a:t>
            </a:r>
            <a:r>
              <a:rPr lang="es-CR" dirty="0" err="1"/>
              <a:t>many</a:t>
            </a:r>
            <a:r>
              <a:rPr lang="es-CR" dirty="0"/>
              <a:t> </a:t>
            </a:r>
            <a:r>
              <a:rPr lang="es-CR" dirty="0" err="1"/>
              <a:t>improvements</a:t>
            </a:r>
            <a:endParaRPr lang="es-CR" dirty="0"/>
          </a:p>
          <a:p>
            <a:r>
              <a:rPr lang="es-CR" dirty="0"/>
              <a:t>And </a:t>
            </a:r>
            <a:r>
              <a:rPr lang="es-CR" dirty="0" err="1"/>
              <a:t>went</a:t>
            </a:r>
            <a:r>
              <a:rPr lang="es-CR" dirty="0"/>
              <a:t> </a:t>
            </a:r>
            <a:r>
              <a:rPr lang="es-CR" dirty="0" err="1"/>
              <a:t>beyond</a:t>
            </a:r>
            <a:r>
              <a:rPr lang="es-CR" dirty="0"/>
              <a:t> </a:t>
            </a:r>
            <a:r>
              <a:rPr lang="es-CR" dirty="0" err="1"/>
              <a:t>the</a:t>
            </a:r>
            <a:r>
              <a:rPr lang="es-CR" dirty="0"/>
              <a:t> original </a:t>
            </a:r>
            <a:r>
              <a:rPr lang="es-CR" dirty="0" err="1"/>
              <a:t>Project’s</a:t>
            </a:r>
            <a:r>
              <a:rPr lang="es-CR" dirty="0"/>
              <a:t> </a:t>
            </a:r>
            <a:r>
              <a:rPr lang="es-CR" dirty="0" err="1"/>
              <a:t>scope</a:t>
            </a:r>
            <a:r>
              <a:rPr lang="es-CR" dirty="0"/>
              <a:t> </a:t>
            </a:r>
            <a:r>
              <a:rPr lang="es-CR" dirty="0" err="1"/>
              <a:t>assisting</a:t>
            </a:r>
            <a:r>
              <a:rPr lang="es-CR" dirty="0"/>
              <a:t> </a:t>
            </a:r>
            <a:r>
              <a:rPr lang="es-CR" dirty="0" err="1"/>
              <a:t>communities</a:t>
            </a:r>
            <a:r>
              <a:rPr lang="es-CR" dirty="0"/>
              <a:t> </a:t>
            </a:r>
            <a:r>
              <a:rPr lang="es-CR" dirty="0" err="1"/>
              <a:t>on</a:t>
            </a:r>
            <a:r>
              <a:rPr lang="es-CR" dirty="0"/>
              <a:t>:</a:t>
            </a:r>
          </a:p>
          <a:p>
            <a:pPr lvl="1"/>
            <a:r>
              <a:rPr lang="es-CR" dirty="0"/>
              <a:t>Tsunami </a:t>
            </a:r>
            <a:r>
              <a:rPr lang="es-CR" dirty="0" err="1"/>
              <a:t>preparedness</a:t>
            </a:r>
            <a:r>
              <a:rPr lang="es-CR" dirty="0"/>
              <a:t> and response </a:t>
            </a:r>
            <a:r>
              <a:rPr lang="es-CR" dirty="0" err="1"/>
              <a:t>plans</a:t>
            </a:r>
            <a:endParaRPr lang="es-CR" dirty="0"/>
          </a:p>
          <a:p>
            <a:pPr lvl="1"/>
            <a:r>
              <a:rPr lang="es-CR" dirty="0" err="1"/>
              <a:t>Tabletop</a:t>
            </a:r>
            <a:r>
              <a:rPr lang="es-CR" dirty="0"/>
              <a:t> </a:t>
            </a:r>
            <a:r>
              <a:rPr lang="es-CR" dirty="0" err="1"/>
              <a:t>exercises</a:t>
            </a:r>
            <a:endParaRPr lang="es-CR" dirty="0"/>
          </a:p>
          <a:p>
            <a:pPr lvl="1"/>
            <a:r>
              <a:rPr lang="es-CR" dirty="0"/>
              <a:t>Tsunami </a:t>
            </a:r>
            <a:r>
              <a:rPr lang="es-CR" dirty="0" err="1"/>
              <a:t>drills</a:t>
            </a:r>
            <a:r>
              <a:rPr lang="es-CR" dirty="0"/>
              <a:t> </a:t>
            </a:r>
          </a:p>
          <a:p>
            <a:r>
              <a:rPr lang="es-CR" dirty="0"/>
              <a:t>And in 2018, after </a:t>
            </a:r>
            <a:r>
              <a:rPr lang="es-CR" dirty="0" err="1"/>
              <a:t>graduation</a:t>
            </a:r>
            <a:r>
              <a:rPr lang="es-CR" dirty="0"/>
              <a:t>, </a:t>
            </a:r>
            <a:r>
              <a:rPr lang="es-CR" dirty="0" err="1"/>
              <a:t>became</a:t>
            </a:r>
            <a:r>
              <a:rPr lang="es-CR" dirty="0"/>
              <a:t> </a:t>
            </a:r>
            <a:r>
              <a:rPr lang="es-CR" dirty="0" err="1"/>
              <a:t>researcher</a:t>
            </a:r>
            <a:r>
              <a:rPr lang="es-CR" dirty="0"/>
              <a:t> in </a:t>
            </a:r>
            <a:r>
              <a:rPr lang="es-CR" dirty="0" err="1"/>
              <a:t>the</a:t>
            </a:r>
            <a:r>
              <a:rPr lang="es-CR" dirty="0"/>
              <a:t> Project, as </a:t>
            </a:r>
            <a:r>
              <a:rPr lang="es-CR" dirty="0" err="1"/>
              <a:t>the</a:t>
            </a:r>
            <a:r>
              <a:rPr lang="es-CR" dirty="0"/>
              <a:t> UNA </a:t>
            </a:r>
            <a:r>
              <a:rPr lang="es-CR" dirty="0" err="1"/>
              <a:t>President</a:t>
            </a:r>
            <a:r>
              <a:rPr lang="es-CR" dirty="0"/>
              <a:t> office </a:t>
            </a:r>
            <a:r>
              <a:rPr lang="es-CR" dirty="0" err="1"/>
              <a:t>gave</a:t>
            </a:r>
            <a:r>
              <a:rPr lang="es-CR" dirty="0"/>
              <a:t> </a:t>
            </a:r>
            <a:r>
              <a:rPr lang="es-CR" dirty="0" err="1"/>
              <a:t>us</a:t>
            </a:r>
            <a:r>
              <a:rPr lang="es-CR" dirty="0"/>
              <a:t> </a:t>
            </a:r>
            <a:r>
              <a:rPr lang="es-CR" dirty="0" err="1"/>
              <a:t>additional</a:t>
            </a:r>
            <a:r>
              <a:rPr lang="es-CR" dirty="0"/>
              <a:t> </a:t>
            </a:r>
            <a:r>
              <a:rPr lang="es-CR" dirty="0" err="1"/>
              <a:t>resources</a:t>
            </a:r>
            <a:r>
              <a:rPr lang="es-CR" dirty="0"/>
              <a:t> </a:t>
            </a:r>
            <a:r>
              <a:rPr lang="es-CR" dirty="0" err="1"/>
              <a:t>for</a:t>
            </a:r>
            <a:r>
              <a:rPr lang="es-CR" dirty="0"/>
              <a:t> staff.</a:t>
            </a:r>
          </a:p>
        </p:txBody>
      </p:sp>
    </p:spTree>
    <p:extLst>
      <p:ext uri="{BB962C8B-B14F-4D97-AF65-F5344CB8AC3E}">
        <p14:creationId xmlns:p14="http://schemas.microsoft.com/office/powerpoint/2010/main" val="152809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FAD4CB-C5D5-0152-A467-D5C25F7DE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err="1"/>
              <a:t>Characteristics</a:t>
            </a:r>
            <a:r>
              <a:rPr lang="es-CR" dirty="0"/>
              <a:t> </a:t>
            </a:r>
            <a:r>
              <a:rPr lang="es-CR" dirty="0" err="1"/>
              <a:t>of</a:t>
            </a:r>
            <a:r>
              <a:rPr lang="es-CR" dirty="0"/>
              <a:t> </a:t>
            </a:r>
            <a:r>
              <a:rPr lang="es-CR" dirty="0" err="1"/>
              <a:t>the</a:t>
            </a:r>
            <a:r>
              <a:rPr lang="es-CR" dirty="0"/>
              <a:t> </a:t>
            </a:r>
            <a:r>
              <a:rPr lang="es-CR" dirty="0" err="1"/>
              <a:t>communities</a:t>
            </a:r>
            <a:endParaRPr lang="es-CR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E98B727-CC7D-5B47-F914-F273459E02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6378488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B915D5-0C81-47D4-CA90-62649E419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R" dirty="0"/>
          </a:p>
        </p:txBody>
      </p:sp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id="{49A099E1-544B-FE14-2FD1-88DDFE76B8C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5250" y="944562"/>
          <a:ext cx="12001500" cy="4968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672521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4BF2CB-E4A8-30A2-5301-309B33142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Economics</a:t>
            </a:r>
            <a:endParaRPr lang="es-C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F605A8A-C286-DFFF-758C-2494AF09A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90909" cy="4351338"/>
          </a:xfrm>
        </p:spPr>
        <p:txBody>
          <a:bodyPr/>
          <a:lstStyle/>
          <a:p>
            <a:endParaRPr lang="es-ES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Motivation to invest in risk management issues.</a:t>
            </a:r>
            <a:endParaRPr lang="es-ES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Economic activities of the population</a:t>
            </a:r>
          </a:p>
          <a:p>
            <a:endParaRPr lang="es-ES" dirty="0"/>
          </a:p>
          <a:p>
            <a:endParaRPr lang="es-ES" dirty="0"/>
          </a:p>
          <a:p>
            <a:pPr>
              <a:buFont typeface="Courier New" panose="02070309020205020404" pitchFamily="49" charset="0"/>
              <a:buChar char="o"/>
            </a:pPr>
            <a:endParaRPr lang="es-ES" dirty="0"/>
          </a:p>
          <a:p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BBA2631-1EA4-D7E9-0F0A-3F7AA72AD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109" y="365125"/>
            <a:ext cx="5650060" cy="316403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476BA75-8D4F-4EC3-36F1-54AB94CD7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6445" y="3315832"/>
            <a:ext cx="4661278" cy="349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3512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4217FC-6C58-3D8F-D231-8A7164754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Political</a:t>
            </a:r>
            <a:r>
              <a:rPr lang="es-ES" dirty="0"/>
              <a:t> </a:t>
            </a:r>
            <a:r>
              <a:rPr lang="es-ES" dirty="0" err="1"/>
              <a:t>interest</a:t>
            </a:r>
            <a:endParaRPr lang="es-C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C2AB4A6-7540-C44D-6EA3-B51836624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07048" cy="4351338"/>
          </a:xfrm>
        </p:spPr>
        <p:txBody>
          <a:bodyPr/>
          <a:lstStyle/>
          <a:p>
            <a:endParaRPr lang="es-ES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There are municipalities that do not have a risk manager.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All municipalities take a different stance: participatory, welfarist, in some cases even indifferent.</a:t>
            </a:r>
            <a:endParaRPr lang="es-CR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D9ECFBC-B5AE-9390-37DD-2C152FE2B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146" y="490181"/>
            <a:ext cx="4459956" cy="334496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F28E390-708C-CE57-D73F-4ED36658A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7056" y="3835148"/>
            <a:ext cx="3766744" cy="282505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167D8D1-0A92-C4FB-C140-DB7563512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941" y="451339"/>
            <a:ext cx="4572000" cy="342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46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918EFD-D369-6ECC-1AF1-C974849E7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Community </a:t>
            </a:r>
            <a:r>
              <a:rPr lang="es-ES" dirty="0" err="1"/>
              <a:t>involvement</a:t>
            </a:r>
            <a:endParaRPr lang="es-CR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A09DFF4-4A14-31E8-518F-1C812F46E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288" y="1578351"/>
            <a:ext cx="5681512" cy="426113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C425936-8045-891A-5475-AAD45F77A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1485" y="1499133"/>
            <a:ext cx="3052265" cy="406968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09F2B34-C6A6-5C5D-42C7-8C890CC5E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215" y="1743804"/>
            <a:ext cx="50292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7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1A4DDE-0D7E-B3C2-1BB5-A3C07A85B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Exhibition</a:t>
            </a:r>
            <a:endParaRPr lang="es-C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8A4778-92EB-3EAD-AF87-E0CB04F2C6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  <a:p>
            <a:endParaRPr lang="es-CR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B88CDA5-B644-8F53-5233-84DEECD62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0" t="12875" r="1225" b="2189"/>
          <a:stretch/>
        </p:blipFill>
        <p:spPr>
          <a:xfrm>
            <a:off x="301783" y="1520407"/>
            <a:ext cx="6287129" cy="381718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9950FE4-E09C-7FBB-D16A-C8CD35A740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146" b="6167"/>
          <a:stretch/>
        </p:blipFill>
        <p:spPr>
          <a:xfrm>
            <a:off x="5153434" y="2954949"/>
            <a:ext cx="6309675" cy="353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638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DF73C4-5F89-0844-9D72-6789964E3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/>
              <a:t>Tsunami </a:t>
            </a:r>
            <a:r>
              <a:rPr lang="es-CR" dirty="0" err="1"/>
              <a:t>Evacuation</a:t>
            </a:r>
            <a:r>
              <a:rPr lang="es-CR" dirty="0"/>
              <a:t> </a:t>
            </a:r>
            <a:r>
              <a:rPr lang="es-CR" dirty="0" err="1"/>
              <a:t>Maps</a:t>
            </a:r>
            <a:r>
              <a:rPr lang="es-CR" dirty="0"/>
              <a:t> Project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2CF7BC-BA08-974B-BE3E-F4695AA82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71122" cy="4351338"/>
          </a:xfrm>
        </p:spPr>
        <p:txBody>
          <a:bodyPr>
            <a:normAutofit/>
          </a:bodyPr>
          <a:lstStyle/>
          <a:p>
            <a:r>
              <a:rPr lang="es-CR" dirty="0" err="1"/>
              <a:t>Formulated</a:t>
            </a:r>
            <a:r>
              <a:rPr lang="es-CR" dirty="0"/>
              <a:t> </a:t>
            </a:r>
            <a:r>
              <a:rPr lang="es-CR" dirty="0" err="1"/>
              <a:t>by</a:t>
            </a:r>
            <a:r>
              <a:rPr lang="es-CR" dirty="0"/>
              <a:t> Silvia Chacón e Isabel Arozarena</a:t>
            </a:r>
          </a:p>
          <a:p>
            <a:r>
              <a:rPr lang="es-CR" dirty="0" err="1"/>
              <a:t>Only</a:t>
            </a:r>
            <a:r>
              <a:rPr lang="es-CR" dirty="0"/>
              <a:t> tsunami </a:t>
            </a:r>
            <a:r>
              <a:rPr lang="es-CR" dirty="0" err="1"/>
              <a:t>evacuation</a:t>
            </a:r>
            <a:r>
              <a:rPr lang="es-CR" dirty="0"/>
              <a:t> </a:t>
            </a:r>
            <a:r>
              <a:rPr lang="es-CR" dirty="0" err="1"/>
              <a:t>maps</a:t>
            </a:r>
            <a:endParaRPr lang="es-CR" u="sng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BD295BE-03DA-CDFB-E52C-61B9B0C500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3421" y="1825624"/>
            <a:ext cx="6724797" cy="4351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19943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806ABF-A25D-D7EB-A01B-761F63838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Alert</a:t>
            </a:r>
            <a:r>
              <a:rPr lang="es-ES" dirty="0"/>
              <a:t> </a:t>
            </a:r>
            <a:r>
              <a:rPr lang="es-ES" dirty="0" err="1"/>
              <a:t>dissemination</a:t>
            </a:r>
            <a:r>
              <a:rPr lang="es-ES" dirty="0"/>
              <a:t> </a:t>
            </a:r>
            <a:r>
              <a:rPr lang="es-ES" dirty="0" err="1"/>
              <a:t>capacity</a:t>
            </a:r>
            <a:r>
              <a:rPr lang="es-ES" dirty="0"/>
              <a:t> :</a:t>
            </a:r>
            <a:endParaRPr lang="es-C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5926C5-045A-6565-A9EA-A498D3FF9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5526"/>
            <a:ext cx="3122691" cy="4351338"/>
          </a:xfrm>
        </p:spPr>
        <p:txBody>
          <a:bodyPr/>
          <a:lstStyle/>
          <a:p>
            <a:endParaRPr lang="es-ES" dirty="0"/>
          </a:p>
          <a:p>
            <a:pPr>
              <a:buFont typeface="Courier New" panose="02070309020205020404" pitchFamily="49" charset="0"/>
              <a:buChar char="o"/>
            </a:pPr>
            <a:r>
              <a:rPr lang="es-ES" dirty="0" err="1"/>
              <a:t>Type</a:t>
            </a:r>
            <a:r>
              <a:rPr lang="es-ES" dirty="0"/>
              <a:t> of road network.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ES" dirty="0" err="1"/>
              <a:t>Arrival</a:t>
            </a:r>
            <a:r>
              <a:rPr lang="es-ES" dirty="0"/>
              <a:t> time.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ES" dirty="0" err="1"/>
              <a:t>Population</a:t>
            </a:r>
            <a:r>
              <a:rPr lang="es-ES" dirty="0"/>
              <a:t> </a:t>
            </a:r>
            <a:r>
              <a:rPr lang="es-ES" dirty="0" err="1"/>
              <a:t>distribution</a:t>
            </a:r>
            <a:r>
              <a:rPr lang="es-ES" dirty="0"/>
              <a:t>.</a:t>
            </a:r>
            <a:endParaRPr lang="es-CR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52A80E5-60DC-33F1-FC48-BE32D29AE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57" b="-2351"/>
          <a:stretch/>
        </p:blipFill>
        <p:spPr>
          <a:xfrm>
            <a:off x="3594226" y="1385526"/>
            <a:ext cx="7219858" cy="495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6510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30C9E7-557A-59D3-BBE1-8B7B87DA2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Some</a:t>
            </a:r>
            <a:r>
              <a:rPr lang="es-ES" dirty="0"/>
              <a:t> </a:t>
            </a:r>
            <a:r>
              <a:rPr lang="es-ES" dirty="0" err="1"/>
              <a:t>hypotheses</a:t>
            </a:r>
            <a:endParaRPr lang="es-C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D4DDB2-CD32-84D1-6C2D-7B086791A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990237"/>
          </a:xfrm>
        </p:spPr>
        <p:txBody>
          <a:bodyPr/>
          <a:lstStyle/>
          <a:p>
            <a:r>
              <a:rPr lang="en-US" dirty="0"/>
              <a:t>It is necessary to carry out a diagnosis and mapping of stakeholders before starting the process.</a:t>
            </a:r>
          </a:p>
          <a:p>
            <a:r>
              <a:rPr lang="en-US" dirty="0"/>
              <a:t>It is necessary to delimit the tasks of each organization before starting the work.</a:t>
            </a:r>
          </a:p>
          <a:p>
            <a:pPr marL="0" indent="0">
              <a:buNone/>
            </a:pPr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1377714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EF4C4A7-741B-E24F-9B01-928F3E9E26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1969" y="738553"/>
            <a:ext cx="6940061" cy="538089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8919FEC-F2E2-5544-8E6A-E79636CD24E7}"/>
              </a:ext>
            </a:extLst>
          </p:cNvPr>
          <p:cNvSpPr txBox="1"/>
          <p:nvPr/>
        </p:nvSpPr>
        <p:spPr>
          <a:xfrm>
            <a:off x="644769" y="1289539"/>
            <a:ext cx="4032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sz="3600" dirty="0"/>
              <a:t>¡Muchas gracias!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2D23B28-8B7B-5A42-AAAC-A08E47220B4F}"/>
              </a:ext>
            </a:extLst>
          </p:cNvPr>
          <p:cNvSpPr txBox="1"/>
          <p:nvPr/>
        </p:nvSpPr>
        <p:spPr>
          <a:xfrm>
            <a:off x="195934" y="2782668"/>
            <a:ext cx="46118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R" sz="3600" dirty="0">
                <a:hlinkClick r:id="rId3"/>
              </a:rPr>
              <a:t>www.sinamot.una.ac.cr</a:t>
            </a:r>
            <a:endParaRPr lang="es-CR" sz="3600" dirty="0"/>
          </a:p>
          <a:p>
            <a:pPr algn="ctr"/>
            <a:r>
              <a:rPr lang="es-CR" sz="3600" dirty="0">
                <a:hlinkClick r:id="rId4"/>
              </a:rPr>
              <a:t>www.cne.go.cr</a:t>
            </a:r>
            <a:r>
              <a:rPr lang="es-CR" sz="36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27131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DF73C4-5F89-0844-9D72-6789964E3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/>
              <a:t>Tsunami </a:t>
            </a:r>
            <a:r>
              <a:rPr lang="es-CR" dirty="0" err="1"/>
              <a:t>Evacuation</a:t>
            </a:r>
            <a:r>
              <a:rPr lang="es-CR" dirty="0"/>
              <a:t> </a:t>
            </a:r>
            <a:r>
              <a:rPr lang="es-CR" dirty="0" err="1"/>
              <a:t>Maps</a:t>
            </a:r>
            <a:r>
              <a:rPr lang="es-CR" dirty="0"/>
              <a:t> </a:t>
            </a:r>
            <a:r>
              <a:rPr lang="es-CR" dirty="0" err="1"/>
              <a:t>Projects</a:t>
            </a:r>
            <a:endParaRPr lang="es-CR" dirty="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62572D14-1F15-0EB4-E7C2-DA01C43E01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4036782"/>
              </p:ext>
            </p:extLst>
          </p:nvPr>
        </p:nvGraphicFramePr>
        <p:xfrm>
          <a:off x="838200" y="1470991"/>
          <a:ext cx="10515600" cy="4705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1D418FD3-95E9-2BF5-88E9-A6B0E9F11204}"/>
              </a:ext>
            </a:extLst>
          </p:cNvPr>
          <p:cNvSpPr txBox="1"/>
          <p:nvPr/>
        </p:nvSpPr>
        <p:spPr>
          <a:xfrm>
            <a:off x="1421295" y="363931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dirty="0"/>
              <a:t>2013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24DA389-6DAE-185F-4CAD-838873413C0F}"/>
              </a:ext>
            </a:extLst>
          </p:cNvPr>
          <p:cNvSpPr txBox="1"/>
          <p:nvPr/>
        </p:nvSpPr>
        <p:spPr>
          <a:xfrm>
            <a:off x="3352800" y="364579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dirty="0"/>
              <a:t>2014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372EAAC-9ACA-F4BF-166F-21D22DF865CE}"/>
              </a:ext>
            </a:extLst>
          </p:cNvPr>
          <p:cNvSpPr txBox="1"/>
          <p:nvPr/>
        </p:nvSpPr>
        <p:spPr>
          <a:xfrm>
            <a:off x="5249517" y="362563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dirty="0"/>
              <a:t>2015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7B32F88-E462-9204-E7C4-7FC4B57B8347}"/>
              </a:ext>
            </a:extLst>
          </p:cNvPr>
          <p:cNvSpPr txBox="1"/>
          <p:nvPr/>
        </p:nvSpPr>
        <p:spPr>
          <a:xfrm>
            <a:off x="7146235" y="362981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dirty="0"/>
              <a:t>2019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F89ED22-4CA3-EAC0-D330-51A1E6176677}"/>
              </a:ext>
            </a:extLst>
          </p:cNvPr>
          <p:cNvSpPr txBox="1"/>
          <p:nvPr/>
        </p:nvSpPr>
        <p:spPr>
          <a:xfrm>
            <a:off x="9077740" y="362563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dirty="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93985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B46D46-FFE1-1080-7D5C-CEC588DAF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/>
              <a:t>Tsunami </a:t>
            </a:r>
            <a:r>
              <a:rPr lang="es-CR" dirty="0" err="1"/>
              <a:t>Evacuation</a:t>
            </a:r>
            <a:r>
              <a:rPr lang="es-CR" dirty="0"/>
              <a:t> </a:t>
            </a:r>
            <a:r>
              <a:rPr lang="es-CR" dirty="0" err="1"/>
              <a:t>Maps</a:t>
            </a:r>
            <a:r>
              <a:rPr lang="es-CR" dirty="0"/>
              <a:t> </a:t>
            </a:r>
            <a:r>
              <a:rPr lang="es-CR" dirty="0" err="1"/>
              <a:t>Projects</a:t>
            </a:r>
            <a:endParaRPr lang="es-CR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C7FD986-D404-8200-9709-0270DE3F5CD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CR" dirty="0"/>
              <a:t>So </a:t>
            </a:r>
            <a:r>
              <a:rPr lang="es-CR" dirty="0" err="1"/>
              <a:t>far</a:t>
            </a:r>
            <a:r>
              <a:rPr lang="es-CR" dirty="0"/>
              <a:t> </a:t>
            </a:r>
            <a:r>
              <a:rPr lang="es-CR" dirty="0" err="1"/>
              <a:t>we</a:t>
            </a:r>
            <a:r>
              <a:rPr lang="es-CR" dirty="0"/>
              <a:t> </a:t>
            </a:r>
            <a:r>
              <a:rPr lang="es-CR" dirty="0" err="1"/>
              <a:t>have</a:t>
            </a:r>
            <a:endParaRPr lang="es-CR" dirty="0"/>
          </a:p>
          <a:p>
            <a:pPr lvl="1"/>
            <a:r>
              <a:rPr lang="es-CR" dirty="0"/>
              <a:t>54 </a:t>
            </a:r>
            <a:r>
              <a:rPr lang="es-CR" dirty="0" err="1"/>
              <a:t>maps</a:t>
            </a:r>
            <a:r>
              <a:rPr lang="es-CR" dirty="0"/>
              <a:t> </a:t>
            </a:r>
            <a:r>
              <a:rPr lang="es-CR" dirty="0" err="1"/>
              <a:t>for</a:t>
            </a:r>
            <a:r>
              <a:rPr lang="es-CR" dirty="0"/>
              <a:t> </a:t>
            </a:r>
            <a:r>
              <a:rPr lang="es-CR" dirty="0" err="1"/>
              <a:t>the</a:t>
            </a:r>
            <a:r>
              <a:rPr lang="es-CR" dirty="0"/>
              <a:t> </a:t>
            </a:r>
            <a:r>
              <a:rPr lang="es-CR" dirty="0" err="1"/>
              <a:t>Pacific</a:t>
            </a:r>
            <a:r>
              <a:rPr lang="es-CR" dirty="0"/>
              <a:t> </a:t>
            </a:r>
            <a:r>
              <a:rPr lang="es-CR" dirty="0" err="1"/>
              <a:t>coast</a:t>
            </a:r>
            <a:endParaRPr lang="es-CR" dirty="0"/>
          </a:p>
          <a:p>
            <a:pPr lvl="1"/>
            <a:r>
              <a:rPr lang="es-CR" dirty="0"/>
              <a:t>9 </a:t>
            </a:r>
            <a:r>
              <a:rPr lang="es-CR" dirty="0" err="1"/>
              <a:t>maps</a:t>
            </a:r>
            <a:r>
              <a:rPr lang="es-CR" dirty="0"/>
              <a:t> </a:t>
            </a:r>
            <a:r>
              <a:rPr lang="es-CR" dirty="0" err="1"/>
              <a:t>for</a:t>
            </a:r>
            <a:r>
              <a:rPr lang="es-CR" dirty="0"/>
              <a:t> </a:t>
            </a:r>
            <a:r>
              <a:rPr lang="es-CR" dirty="0" err="1"/>
              <a:t>the</a:t>
            </a:r>
            <a:r>
              <a:rPr lang="es-CR" dirty="0"/>
              <a:t> </a:t>
            </a:r>
            <a:r>
              <a:rPr lang="es-CR" dirty="0" err="1"/>
              <a:t>Caribbean</a:t>
            </a:r>
            <a:r>
              <a:rPr lang="es-CR" dirty="0"/>
              <a:t> </a:t>
            </a:r>
            <a:r>
              <a:rPr lang="es-CR" dirty="0" err="1"/>
              <a:t>coast</a:t>
            </a:r>
            <a:endParaRPr lang="es-CR" dirty="0"/>
          </a:p>
          <a:p>
            <a:r>
              <a:rPr lang="es-CR" dirty="0" err="1"/>
              <a:t>Inundation</a:t>
            </a:r>
            <a:r>
              <a:rPr lang="es-CR" dirty="0"/>
              <a:t> </a:t>
            </a:r>
            <a:r>
              <a:rPr lang="es-CR" dirty="0" err="1"/>
              <a:t>area</a:t>
            </a:r>
            <a:r>
              <a:rPr lang="es-CR" dirty="0"/>
              <a:t> </a:t>
            </a:r>
            <a:r>
              <a:rPr lang="es-CR" dirty="0" err="1"/>
              <a:t>defined</a:t>
            </a:r>
            <a:r>
              <a:rPr lang="es-CR" dirty="0"/>
              <a:t> </a:t>
            </a:r>
            <a:r>
              <a:rPr lang="es-CR" dirty="0" err="1"/>
              <a:t>by</a:t>
            </a:r>
            <a:endParaRPr lang="es-CR" dirty="0"/>
          </a:p>
          <a:p>
            <a:pPr lvl="1"/>
            <a:r>
              <a:rPr lang="es-CR" dirty="0" err="1"/>
              <a:t>Bathtub</a:t>
            </a:r>
            <a:r>
              <a:rPr lang="es-CR" dirty="0"/>
              <a:t> </a:t>
            </a:r>
            <a:r>
              <a:rPr lang="es-CR" dirty="0" err="1"/>
              <a:t>approach</a:t>
            </a:r>
            <a:endParaRPr lang="es-CR" dirty="0"/>
          </a:p>
          <a:p>
            <a:pPr lvl="1"/>
            <a:r>
              <a:rPr lang="es-CR" dirty="0" err="1"/>
              <a:t>Inundation</a:t>
            </a:r>
            <a:r>
              <a:rPr lang="es-CR" dirty="0"/>
              <a:t> </a:t>
            </a:r>
            <a:r>
              <a:rPr lang="es-CR" dirty="0" err="1"/>
              <a:t>modeling</a:t>
            </a:r>
            <a:endParaRPr lang="es-CR" dirty="0"/>
          </a:p>
          <a:p>
            <a:r>
              <a:rPr lang="es-CR" dirty="0" err="1"/>
              <a:t>Some</a:t>
            </a:r>
            <a:r>
              <a:rPr lang="es-CR" dirty="0"/>
              <a:t> </a:t>
            </a:r>
            <a:r>
              <a:rPr lang="es-CR" dirty="0" err="1"/>
              <a:t>maps</a:t>
            </a:r>
            <a:r>
              <a:rPr lang="es-CR" dirty="0"/>
              <a:t> </a:t>
            </a:r>
            <a:r>
              <a:rPr lang="es-CR" dirty="0" err="1"/>
              <a:t>have</a:t>
            </a:r>
            <a:r>
              <a:rPr lang="es-CR" dirty="0"/>
              <a:t> </a:t>
            </a:r>
            <a:r>
              <a:rPr lang="es-CR" dirty="0" err="1"/>
              <a:t>required</a:t>
            </a:r>
            <a:r>
              <a:rPr lang="es-CR" dirty="0"/>
              <a:t> </a:t>
            </a:r>
            <a:r>
              <a:rPr lang="es-CR" dirty="0" err="1"/>
              <a:t>updating</a:t>
            </a:r>
            <a:r>
              <a:rPr lang="es-CR" dirty="0"/>
              <a:t> </a:t>
            </a:r>
            <a:r>
              <a:rPr lang="es-CR" dirty="0" err="1"/>
              <a:t>due</a:t>
            </a:r>
            <a:r>
              <a:rPr lang="es-CR" dirty="0"/>
              <a:t> </a:t>
            </a:r>
            <a:r>
              <a:rPr lang="es-CR" dirty="0" err="1"/>
              <a:t>to</a:t>
            </a:r>
            <a:endParaRPr lang="es-CR" dirty="0"/>
          </a:p>
          <a:p>
            <a:pPr lvl="1"/>
            <a:r>
              <a:rPr lang="es-CR" dirty="0"/>
              <a:t>New </a:t>
            </a:r>
            <a:r>
              <a:rPr lang="es-CR" dirty="0" err="1"/>
              <a:t>sources</a:t>
            </a:r>
            <a:endParaRPr lang="es-CR" dirty="0"/>
          </a:p>
          <a:p>
            <a:pPr lvl="1"/>
            <a:r>
              <a:rPr lang="es-CR" dirty="0"/>
              <a:t>New </a:t>
            </a:r>
            <a:r>
              <a:rPr lang="es-CR" dirty="0" err="1"/>
              <a:t>bathymetric</a:t>
            </a:r>
            <a:r>
              <a:rPr lang="es-CR" dirty="0"/>
              <a:t> data</a:t>
            </a:r>
          </a:p>
        </p:txBody>
      </p:sp>
      <p:pic>
        <p:nvPicPr>
          <p:cNvPr id="6" name="Marcador de contenido 6">
            <a:extLst>
              <a:ext uri="{FF2B5EF4-FFF2-40B4-BE49-F238E27FC236}">
                <a16:creationId xmlns:a16="http://schemas.microsoft.com/office/drawing/2014/main" id="{2E14BCFE-BA8A-C151-6FE7-A08D24F798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118273"/>
            <a:ext cx="5181600" cy="3766042"/>
          </a:xfrm>
          <a:noFill/>
        </p:spPr>
      </p:pic>
    </p:spTree>
    <p:extLst>
      <p:ext uri="{BB962C8B-B14F-4D97-AF65-F5344CB8AC3E}">
        <p14:creationId xmlns:p14="http://schemas.microsoft.com/office/powerpoint/2010/main" val="2513655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2A52FB-9C25-6C78-F516-83F4C526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s-CR" dirty="0"/>
              <a:t>So, </a:t>
            </a:r>
            <a:r>
              <a:rPr lang="es-CR" dirty="0" err="1"/>
              <a:t>we</a:t>
            </a:r>
            <a:r>
              <a:rPr lang="es-CR" dirty="0"/>
              <a:t> </a:t>
            </a:r>
            <a:r>
              <a:rPr lang="es-CR" dirty="0" err="1"/>
              <a:t>started</a:t>
            </a:r>
            <a:r>
              <a:rPr lang="es-CR" dirty="0"/>
              <a:t> in 2015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2B9B4E1-73B8-479E-1D42-311575B01A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s-CR" dirty="0" err="1"/>
              <a:t>Almost</a:t>
            </a:r>
            <a:r>
              <a:rPr lang="es-CR" dirty="0"/>
              <a:t> at </a:t>
            </a:r>
            <a:r>
              <a:rPr lang="es-CR" dirty="0" err="1"/>
              <a:t>the</a:t>
            </a:r>
            <a:r>
              <a:rPr lang="es-CR" dirty="0"/>
              <a:t> </a:t>
            </a:r>
            <a:r>
              <a:rPr lang="es-CR" dirty="0" err="1"/>
              <a:t>same</a:t>
            </a:r>
            <a:r>
              <a:rPr lang="es-CR" dirty="0"/>
              <a:t> time as TEMPP (Tsunami </a:t>
            </a:r>
            <a:r>
              <a:rPr lang="es-CR" dirty="0" err="1"/>
              <a:t>Evacuation</a:t>
            </a:r>
            <a:r>
              <a:rPr lang="es-CR" dirty="0"/>
              <a:t> </a:t>
            </a:r>
            <a:r>
              <a:rPr lang="es-CR" dirty="0" err="1"/>
              <a:t>Maps</a:t>
            </a:r>
            <a:r>
              <a:rPr lang="es-CR" dirty="0"/>
              <a:t>, </a:t>
            </a:r>
            <a:r>
              <a:rPr lang="es-CR" dirty="0" err="1"/>
              <a:t>Plans</a:t>
            </a:r>
            <a:r>
              <a:rPr lang="es-CR" dirty="0"/>
              <a:t> and </a:t>
            </a:r>
            <a:r>
              <a:rPr lang="es-CR" dirty="0" err="1"/>
              <a:t>Procedures</a:t>
            </a:r>
            <a:r>
              <a:rPr lang="es-CR" dirty="0"/>
              <a:t>) </a:t>
            </a:r>
            <a:r>
              <a:rPr lang="es-CR" dirty="0" err="1"/>
              <a:t>Pilot</a:t>
            </a:r>
            <a:r>
              <a:rPr lang="es-CR" dirty="0"/>
              <a:t> in Honduras</a:t>
            </a:r>
          </a:p>
          <a:p>
            <a:r>
              <a:rPr lang="es-CR" dirty="0" err="1"/>
              <a:t>The</a:t>
            </a:r>
            <a:r>
              <a:rPr lang="es-CR" dirty="0"/>
              <a:t> </a:t>
            </a:r>
            <a:r>
              <a:rPr lang="es-CR" dirty="0" err="1"/>
              <a:t>rest</a:t>
            </a:r>
            <a:r>
              <a:rPr lang="es-CR" dirty="0"/>
              <a:t> </a:t>
            </a:r>
            <a:r>
              <a:rPr lang="es-CR" dirty="0" err="1"/>
              <a:t>of</a:t>
            </a:r>
            <a:r>
              <a:rPr lang="es-CR" dirty="0"/>
              <a:t> Central American </a:t>
            </a:r>
            <a:r>
              <a:rPr lang="es-CR" dirty="0" err="1"/>
              <a:t>countries</a:t>
            </a:r>
            <a:r>
              <a:rPr lang="es-CR" dirty="0"/>
              <a:t> </a:t>
            </a:r>
            <a:r>
              <a:rPr lang="es-CR" dirty="0" err="1"/>
              <a:t>were</a:t>
            </a:r>
            <a:r>
              <a:rPr lang="es-CR" dirty="0"/>
              <a:t> </a:t>
            </a:r>
            <a:r>
              <a:rPr lang="es-CR" dirty="0" err="1"/>
              <a:t>invited</a:t>
            </a:r>
            <a:r>
              <a:rPr lang="es-CR" dirty="0"/>
              <a:t> as </a:t>
            </a:r>
            <a:r>
              <a:rPr lang="es-CR" dirty="0" err="1"/>
              <a:t>observers</a:t>
            </a:r>
            <a:endParaRPr lang="es-CR" dirty="0"/>
          </a:p>
          <a:p>
            <a:r>
              <a:rPr lang="es-CR" dirty="0"/>
              <a:t>Jorge Álvarez (CNE) </a:t>
            </a:r>
            <a:r>
              <a:rPr lang="es-CR" dirty="0" err="1"/>
              <a:t>participated</a:t>
            </a:r>
            <a:r>
              <a:rPr lang="es-CR" dirty="0"/>
              <a:t> and </a:t>
            </a:r>
            <a:r>
              <a:rPr lang="es-CR" dirty="0" err="1"/>
              <a:t>proposed</a:t>
            </a:r>
            <a:r>
              <a:rPr lang="es-CR" dirty="0"/>
              <a:t> </a:t>
            </a:r>
            <a:r>
              <a:rPr lang="es-CR" dirty="0" err="1"/>
              <a:t>to</a:t>
            </a:r>
            <a:r>
              <a:rPr lang="es-CR" dirty="0"/>
              <a:t> </a:t>
            </a:r>
            <a:r>
              <a:rPr lang="es-CR" dirty="0" err="1"/>
              <a:t>replicate</a:t>
            </a:r>
            <a:r>
              <a:rPr lang="es-CR" dirty="0"/>
              <a:t> Tsunami </a:t>
            </a:r>
            <a:r>
              <a:rPr lang="es-CR" dirty="0" err="1"/>
              <a:t>Ready</a:t>
            </a:r>
            <a:r>
              <a:rPr lang="es-CR" dirty="0"/>
              <a:t> in Costa Rica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03A5A6F-22F0-4C87-3857-CD069FE66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6678" y="1825625"/>
            <a:ext cx="4532644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9850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Costa Rica rad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6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ameto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000" y="42862"/>
            <a:ext cx="9243040" cy="68151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104992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EDBE3B6E-3273-2554-9FAF-A1450F62E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8905" y="250745"/>
            <a:ext cx="5111977" cy="1245546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err="1">
                <a:solidFill>
                  <a:srgbClr val="103A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</a:t>
            </a:r>
            <a:r>
              <a:rPr lang="es-ES" b="1" dirty="0">
                <a:solidFill>
                  <a:srgbClr val="103A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Management in Costa Rica</a:t>
            </a:r>
            <a:endParaRPr lang="es-CR" b="1" dirty="0">
              <a:solidFill>
                <a:srgbClr val="103A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B813333-0DDF-1AB6-E19F-DE56DB02A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926" y="691662"/>
            <a:ext cx="3848323" cy="5564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D5B18547-B906-DDD8-ECB0-71F6116E2505}"/>
              </a:ext>
            </a:extLst>
          </p:cNvPr>
          <p:cNvSpPr/>
          <p:nvPr/>
        </p:nvSpPr>
        <p:spPr>
          <a:xfrm>
            <a:off x="4666268" y="1945260"/>
            <a:ext cx="6779819" cy="2228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C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“CNE will oversee everything related to risk prevention and preparatives to respond in emergency situations.</a:t>
            </a:r>
            <a:r>
              <a:rPr kumimoji="0" lang="es-ES" altLang="es-C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  <a:endParaRPr kumimoji="0" lang="es-C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C6976E1-4E1C-9D89-9C7A-F0CC46E95E91}"/>
              </a:ext>
            </a:extLst>
          </p:cNvPr>
          <p:cNvSpPr txBox="1"/>
          <p:nvPr/>
        </p:nvSpPr>
        <p:spPr>
          <a:xfrm>
            <a:off x="5348109" y="4763478"/>
            <a:ext cx="60979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MX" altLang="es-C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“La Comisión será la entidad rectora en lo que se refiera a la prevención de riesgos y a los preparativos para atender situaciones de emergencia”</a:t>
            </a:r>
            <a:endParaRPr lang="es-CR" sz="2000" dirty="0"/>
          </a:p>
        </p:txBody>
      </p:sp>
    </p:spTree>
    <p:extLst>
      <p:ext uri="{BB962C8B-B14F-4D97-AF65-F5344CB8AC3E}">
        <p14:creationId xmlns:p14="http://schemas.microsoft.com/office/powerpoint/2010/main" val="3700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85 Grupo"/>
          <p:cNvGrpSpPr/>
          <p:nvPr/>
        </p:nvGrpSpPr>
        <p:grpSpPr>
          <a:xfrm>
            <a:off x="601288" y="1103414"/>
            <a:ext cx="10284718" cy="5565242"/>
            <a:chOff x="-1352533" y="908719"/>
            <a:chExt cx="9810733" cy="5500851"/>
          </a:xfrm>
        </p:grpSpPr>
        <p:sp>
          <p:nvSpPr>
            <p:cNvPr id="16" name="Line 13"/>
            <p:cNvSpPr>
              <a:spLocks noChangeShapeType="1"/>
            </p:cNvSpPr>
            <p:nvPr/>
          </p:nvSpPr>
          <p:spPr bwMode="auto">
            <a:xfrm>
              <a:off x="4571996" y="3118517"/>
              <a:ext cx="34172" cy="20954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3962400" y="908719"/>
              <a:ext cx="1219200" cy="6858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CNE</a:t>
              </a: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5562600" y="1518320"/>
              <a:ext cx="2514600" cy="6096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COMITÉS DE SEGUIMIENTO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A LOS SUBSISTEMAS</a:t>
              </a:r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1066800" y="1594520"/>
              <a:ext cx="2438400" cy="5334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FORO NACIONAL DE GESTIÓN DEL RIESGO</a:t>
              </a:r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457200" y="2585120"/>
              <a:ext cx="1676400" cy="609600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COMITÉS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SECTORIALES</a:t>
              </a:r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457200" y="3499520"/>
              <a:ext cx="1752600" cy="1066800"/>
            </a:xfrm>
            <a:prstGeom prst="rect">
              <a:avLst/>
            </a:prstGeom>
            <a:solidFill>
              <a:srgbClr val="D6009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COMITÉS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INSTITUCIONALES</a:t>
              </a:r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6248400" y="3118520"/>
              <a:ext cx="1600200" cy="76200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COMITÉS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ASESORES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TÉCNICOS</a:t>
              </a:r>
            </a:p>
          </p:txBody>
        </p:sp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3543299" y="3537620"/>
              <a:ext cx="2057400" cy="5334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COMITÉS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REGIONALES </a:t>
              </a:r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3543295" y="4385681"/>
              <a:ext cx="2057400" cy="5334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COMITÉS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MUNICIPALES</a:t>
              </a:r>
            </a:p>
          </p:txBody>
        </p:sp>
        <p:sp>
          <p:nvSpPr>
            <p:cNvPr id="15" name="Rectangle 12"/>
            <p:cNvSpPr>
              <a:spLocks noChangeArrowheads="1"/>
            </p:cNvSpPr>
            <p:nvPr/>
          </p:nvSpPr>
          <p:spPr bwMode="auto">
            <a:xfrm>
              <a:off x="3543296" y="5214019"/>
              <a:ext cx="2057400" cy="5334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COMITÉS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COMUNALES</a:t>
              </a:r>
            </a:p>
          </p:txBody>
        </p:sp>
        <p:sp>
          <p:nvSpPr>
            <p:cNvPr id="17" name="Line 14"/>
            <p:cNvSpPr>
              <a:spLocks noChangeShapeType="1"/>
            </p:cNvSpPr>
            <p:nvPr/>
          </p:nvSpPr>
          <p:spPr bwMode="auto">
            <a:xfrm>
              <a:off x="3505200" y="1899320"/>
              <a:ext cx="1066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 flipV="1">
              <a:off x="1295400" y="228032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0" name="Line 17"/>
            <p:cNvSpPr>
              <a:spLocks noChangeShapeType="1"/>
            </p:cNvSpPr>
            <p:nvPr/>
          </p:nvSpPr>
          <p:spPr bwMode="auto">
            <a:xfrm>
              <a:off x="1295400" y="2280320"/>
              <a:ext cx="7162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1" name="Rectangle 18"/>
            <p:cNvSpPr>
              <a:spLocks noChangeArrowheads="1"/>
            </p:cNvSpPr>
            <p:nvPr/>
          </p:nvSpPr>
          <p:spPr bwMode="auto">
            <a:xfrm>
              <a:off x="6248400" y="3956720"/>
              <a:ext cx="1600200" cy="53340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REDES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TEMÁTICAS</a:t>
              </a:r>
            </a:p>
          </p:txBody>
        </p:sp>
        <p:sp>
          <p:nvSpPr>
            <p:cNvPr id="22" name="Rectangle 19"/>
            <p:cNvSpPr>
              <a:spLocks noChangeArrowheads="1"/>
            </p:cNvSpPr>
            <p:nvPr/>
          </p:nvSpPr>
          <p:spPr bwMode="auto">
            <a:xfrm>
              <a:off x="6248400" y="4566320"/>
              <a:ext cx="1600200" cy="60960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REDES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TERRITORIALES</a:t>
              </a:r>
            </a:p>
          </p:txBody>
        </p:sp>
        <p:sp>
          <p:nvSpPr>
            <p:cNvPr id="23" name="Line 20"/>
            <p:cNvSpPr>
              <a:spLocks noChangeShapeType="1"/>
            </p:cNvSpPr>
            <p:nvPr/>
          </p:nvSpPr>
          <p:spPr bwMode="auto">
            <a:xfrm>
              <a:off x="8458200" y="2280320"/>
              <a:ext cx="0" cy="2590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" name="Line 21"/>
            <p:cNvSpPr>
              <a:spLocks noChangeShapeType="1"/>
            </p:cNvSpPr>
            <p:nvPr/>
          </p:nvSpPr>
          <p:spPr bwMode="auto">
            <a:xfrm flipH="1">
              <a:off x="7848600" y="4871120"/>
              <a:ext cx="609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" name="Line 23"/>
            <p:cNvSpPr>
              <a:spLocks noChangeShapeType="1"/>
            </p:cNvSpPr>
            <p:nvPr/>
          </p:nvSpPr>
          <p:spPr bwMode="auto">
            <a:xfrm>
              <a:off x="1295400" y="319472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" name="Line 24"/>
            <p:cNvSpPr>
              <a:spLocks noChangeShapeType="1"/>
            </p:cNvSpPr>
            <p:nvPr/>
          </p:nvSpPr>
          <p:spPr bwMode="auto">
            <a:xfrm flipH="1">
              <a:off x="7848600" y="3499520"/>
              <a:ext cx="609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8" name="Line 25"/>
            <p:cNvSpPr>
              <a:spLocks noChangeShapeType="1"/>
            </p:cNvSpPr>
            <p:nvPr/>
          </p:nvSpPr>
          <p:spPr bwMode="auto">
            <a:xfrm flipH="1">
              <a:off x="7848599" y="4185320"/>
              <a:ext cx="609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9" name="Line 26"/>
            <p:cNvSpPr>
              <a:spLocks noChangeShapeType="1"/>
            </p:cNvSpPr>
            <p:nvPr/>
          </p:nvSpPr>
          <p:spPr bwMode="auto">
            <a:xfrm flipH="1">
              <a:off x="4572000" y="1899320"/>
              <a:ext cx="990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0" name="Line 27"/>
            <p:cNvSpPr>
              <a:spLocks noChangeShapeType="1"/>
            </p:cNvSpPr>
            <p:nvPr/>
          </p:nvSpPr>
          <p:spPr bwMode="auto">
            <a:xfrm>
              <a:off x="4572000" y="1594520"/>
              <a:ext cx="0" cy="990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1" name="Rectangle 28"/>
            <p:cNvSpPr>
              <a:spLocks noChangeArrowheads="1"/>
            </p:cNvSpPr>
            <p:nvPr/>
          </p:nvSpPr>
          <p:spPr bwMode="auto">
            <a:xfrm>
              <a:off x="4114800" y="2585120"/>
              <a:ext cx="914400" cy="533400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COE</a:t>
              </a:r>
            </a:p>
          </p:txBody>
        </p:sp>
        <p:sp>
          <p:nvSpPr>
            <p:cNvPr id="32" name="Line 29"/>
            <p:cNvSpPr>
              <a:spLocks noChangeShapeType="1"/>
            </p:cNvSpPr>
            <p:nvPr/>
          </p:nvSpPr>
          <p:spPr bwMode="auto">
            <a:xfrm>
              <a:off x="2133600" y="2889920"/>
              <a:ext cx="381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" name="Line 30"/>
            <p:cNvSpPr>
              <a:spLocks noChangeShapeType="1"/>
            </p:cNvSpPr>
            <p:nvPr/>
          </p:nvSpPr>
          <p:spPr bwMode="auto">
            <a:xfrm>
              <a:off x="5029200" y="2813720"/>
              <a:ext cx="685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4" name="Line 31"/>
            <p:cNvSpPr>
              <a:spLocks noChangeShapeType="1"/>
            </p:cNvSpPr>
            <p:nvPr/>
          </p:nvSpPr>
          <p:spPr bwMode="auto">
            <a:xfrm>
              <a:off x="5715000" y="2813720"/>
              <a:ext cx="0" cy="3124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5" name="Line 32"/>
            <p:cNvSpPr>
              <a:spLocks noChangeShapeType="1"/>
            </p:cNvSpPr>
            <p:nvPr/>
          </p:nvSpPr>
          <p:spPr bwMode="auto">
            <a:xfrm>
              <a:off x="5715000" y="4794920"/>
              <a:ext cx="533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6" name="Line 33"/>
            <p:cNvSpPr>
              <a:spLocks noChangeShapeType="1"/>
            </p:cNvSpPr>
            <p:nvPr/>
          </p:nvSpPr>
          <p:spPr bwMode="auto">
            <a:xfrm>
              <a:off x="5715000" y="3499520"/>
              <a:ext cx="533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7" name="Line 34"/>
            <p:cNvSpPr>
              <a:spLocks noChangeShapeType="1"/>
            </p:cNvSpPr>
            <p:nvPr/>
          </p:nvSpPr>
          <p:spPr bwMode="auto">
            <a:xfrm>
              <a:off x="5715000" y="4185320"/>
              <a:ext cx="533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8" name="Line 35"/>
            <p:cNvSpPr>
              <a:spLocks noChangeShapeType="1"/>
            </p:cNvSpPr>
            <p:nvPr/>
          </p:nvSpPr>
          <p:spPr bwMode="auto">
            <a:xfrm>
              <a:off x="-1352533" y="5024125"/>
              <a:ext cx="228600" cy="0"/>
            </a:xfrm>
            <a:prstGeom prst="line">
              <a:avLst/>
            </a:prstGeom>
            <a:noFill/>
            <a:ln w="76200">
              <a:solidFill>
                <a:schemeClr val="accent5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Line 36"/>
            <p:cNvSpPr>
              <a:spLocks noChangeShapeType="1"/>
            </p:cNvSpPr>
            <p:nvPr/>
          </p:nvSpPr>
          <p:spPr bwMode="auto">
            <a:xfrm flipV="1">
              <a:off x="-1352533" y="5293425"/>
              <a:ext cx="228600" cy="0"/>
            </a:xfrm>
            <a:prstGeom prst="line">
              <a:avLst/>
            </a:prstGeom>
            <a:noFill/>
            <a:ln w="76200">
              <a:solidFill>
                <a:schemeClr val="bg2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Line 37"/>
            <p:cNvSpPr>
              <a:spLocks noChangeShapeType="1"/>
            </p:cNvSpPr>
            <p:nvPr/>
          </p:nvSpPr>
          <p:spPr bwMode="auto">
            <a:xfrm>
              <a:off x="-1352533" y="5857333"/>
              <a:ext cx="228600" cy="0"/>
            </a:xfrm>
            <a:prstGeom prst="line">
              <a:avLst/>
            </a:prstGeom>
            <a:noFill/>
            <a:ln w="76200">
              <a:solidFill>
                <a:srgbClr val="92D05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Line 38"/>
            <p:cNvSpPr>
              <a:spLocks noChangeShapeType="1"/>
            </p:cNvSpPr>
            <p:nvPr/>
          </p:nvSpPr>
          <p:spPr bwMode="auto">
            <a:xfrm flipV="1">
              <a:off x="-1352533" y="6143137"/>
              <a:ext cx="228600" cy="0"/>
            </a:xfrm>
            <a:prstGeom prst="line">
              <a:avLst/>
            </a:prstGeom>
            <a:noFill/>
            <a:ln w="762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39"/>
            <p:cNvSpPr>
              <a:spLocks noChangeArrowheads="1"/>
            </p:cNvSpPr>
            <p:nvPr/>
          </p:nvSpPr>
          <p:spPr bwMode="auto">
            <a:xfrm>
              <a:off x="-1120007" y="4517103"/>
              <a:ext cx="1238232" cy="189246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34" charset="0"/>
                  <a:ea typeface="+mn-ea"/>
                  <a:cs typeface="+mn-cs"/>
                </a:rPr>
                <a:t>Niveles</a:t>
              </a:r>
              <a:r>
                <a:rPr kumimoji="0" lang="es-E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34" charset="0"/>
                  <a:ea typeface="+mn-ea"/>
                  <a:cs typeface="+mn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34" charset="0"/>
                  <a:ea typeface="+mn-ea"/>
                  <a:cs typeface="+mn-cs"/>
                </a:rPr>
                <a:t>Superior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34" charset="0"/>
                  <a:ea typeface="+mn-ea"/>
                  <a:cs typeface="+mn-cs"/>
                </a:rPr>
                <a:t>Sectorial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34" charset="0"/>
                  <a:ea typeface="+mn-ea"/>
                  <a:cs typeface="+mn-cs"/>
                </a:rPr>
                <a:t>Institucional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34" charset="0"/>
                  <a:ea typeface="+mn-ea"/>
                  <a:cs typeface="+mn-cs"/>
                </a:rPr>
                <a:t>Técnico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34" charset="0"/>
                  <a:ea typeface="+mn-ea"/>
                  <a:cs typeface="+mn-cs"/>
                </a:rPr>
                <a:t>Operativo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Line 40"/>
            <p:cNvSpPr>
              <a:spLocks noChangeShapeType="1"/>
            </p:cNvSpPr>
            <p:nvPr/>
          </p:nvSpPr>
          <p:spPr bwMode="auto">
            <a:xfrm>
              <a:off x="-1352533" y="5578224"/>
              <a:ext cx="228600" cy="0"/>
            </a:xfrm>
            <a:prstGeom prst="line">
              <a:avLst/>
            </a:prstGeom>
            <a:noFill/>
            <a:ln w="76200">
              <a:solidFill>
                <a:srgbClr val="D6009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Line 41"/>
            <p:cNvSpPr>
              <a:spLocks noChangeShapeType="1"/>
            </p:cNvSpPr>
            <p:nvPr/>
          </p:nvSpPr>
          <p:spPr bwMode="auto">
            <a:xfrm>
              <a:off x="2514600" y="2889920"/>
              <a:ext cx="0" cy="3048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5" name="Line 42"/>
            <p:cNvSpPr>
              <a:spLocks noChangeShapeType="1"/>
            </p:cNvSpPr>
            <p:nvPr/>
          </p:nvSpPr>
          <p:spPr bwMode="auto">
            <a:xfrm flipV="1">
              <a:off x="2514480" y="4644103"/>
              <a:ext cx="102880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6" name="Line 43"/>
            <p:cNvSpPr>
              <a:spLocks noChangeShapeType="1"/>
            </p:cNvSpPr>
            <p:nvPr/>
          </p:nvSpPr>
          <p:spPr bwMode="auto">
            <a:xfrm flipH="1">
              <a:off x="2514480" y="3807674"/>
              <a:ext cx="1028807" cy="208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7" name="Line 44"/>
            <p:cNvSpPr>
              <a:spLocks noChangeShapeType="1"/>
            </p:cNvSpPr>
            <p:nvPr/>
          </p:nvSpPr>
          <p:spPr bwMode="auto">
            <a:xfrm>
              <a:off x="2209800" y="4109120"/>
              <a:ext cx="304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8" name="Line 45"/>
            <p:cNvSpPr>
              <a:spLocks noChangeShapeType="1"/>
            </p:cNvSpPr>
            <p:nvPr/>
          </p:nvSpPr>
          <p:spPr bwMode="auto">
            <a:xfrm flipH="1" flipV="1">
              <a:off x="2514600" y="5937920"/>
              <a:ext cx="3200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49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415609" y="56061"/>
            <a:ext cx="5381534" cy="9295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ES"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Sub-</a:t>
            </a: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System</a:t>
            </a: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ES"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Preparations</a:t>
            </a: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and Response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2037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lJFhM9s1uk4SUavhm7qdN"/>
</p:tagLst>
</file>

<file path=ppt/theme/theme1.xml><?xml version="1.0" encoding="utf-8"?>
<a:theme xmlns:a="http://schemas.openxmlformats.org/drawingml/2006/main" name="1_SINAMOT">
  <a:themeElements>
    <a:clrScheme name="Personalizados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D508B"/>
      </a:accent1>
      <a:accent2>
        <a:srgbClr val="AB0D2B"/>
      </a:accent2>
      <a:accent3>
        <a:srgbClr val="A5A5A5"/>
      </a:accent3>
      <a:accent4>
        <a:srgbClr val="668F9E"/>
      </a:accent4>
      <a:accent5>
        <a:srgbClr val="C371C2"/>
      </a:accent5>
      <a:accent6>
        <a:srgbClr val="578736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0aniversario1991" id="{8D4F6091-C5C1-3F43-A431-9F14F65A61EA}" vid="{DA735C7F-4637-9F48-9E36-7D3505FE105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1_SINAMOT</Template>
  <TotalTime>297</TotalTime>
  <Words>763</Words>
  <Application>Microsoft Macintosh PowerPoint</Application>
  <PresentationFormat>Panorámica</PresentationFormat>
  <Paragraphs>221</Paragraphs>
  <Slides>32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44" baseType="lpstr">
      <vt:lpstr>Arial</vt:lpstr>
      <vt:lpstr>Arial Black</vt:lpstr>
      <vt:lpstr>Calibri</vt:lpstr>
      <vt:lpstr>Calibri Light</vt:lpstr>
      <vt:lpstr>Comic Sans MS</vt:lpstr>
      <vt:lpstr>Courier New</vt:lpstr>
      <vt:lpstr>Helvetica</vt:lpstr>
      <vt:lpstr>Monotype Sorts</vt:lpstr>
      <vt:lpstr>Times New Roman</vt:lpstr>
      <vt:lpstr>1_SINAMOT</vt:lpstr>
      <vt:lpstr>Tema de Office</vt:lpstr>
      <vt:lpstr>Imagen</vt:lpstr>
      <vt:lpstr>Tsunami Community Preparedness in Costa Rica</vt:lpstr>
      <vt:lpstr>Background</vt:lpstr>
      <vt:lpstr>Tsunami Evacuation Maps Project</vt:lpstr>
      <vt:lpstr>Tsunami Evacuation Maps Projects</vt:lpstr>
      <vt:lpstr>Tsunami Evacuation Maps Projects</vt:lpstr>
      <vt:lpstr>So, we started in 2015</vt:lpstr>
      <vt:lpstr>Presentación de PowerPoint</vt:lpstr>
      <vt:lpstr>Risk Management in Costa Rica</vt:lpstr>
      <vt:lpstr>Presentación de PowerPoint</vt:lpstr>
      <vt:lpstr>Technical-Scientific input from SINAMOT Aporte Técnico-Científico del SINAMOT</vt:lpstr>
      <vt:lpstr>Presentación de PowerPoint</vt:lpstr>
      <vt:lpstr>Preparatives and Communal Action Preparativos y la Acción Comunal</vt:lpstr>
      <vt:lpstr>Results</vt:lpstr>
      <vt:lpstr>Community Participation in Caribe Wave</vt:lpstr>
      <vt:lpstr>National Procedures for Activation of the National System of Risk Management in the event of Tsunamis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So, we started in 2015 (cont.) with all that support, and</vt:lpstr>
      <vt:lpstr>Characteristics of the communities</vt:lpstr>
      <vt:lpstr>Presentación de PowerPoint</vt:lpstr>
      <vt:lpstr>Economics</vt:lpstr>
      <vt:lpstr>Political interest</vt:lpstr>
      <vt:lpstr>Community involvement</vt:lpstr>
      <vt:lpstr>Exhibition</vt:lpstr>
      <vt:lpstr>Alert dissemination capacity :</vt:lpstr>
      <vt:lpstr>Some hypotheses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Preparación comunitaria ante tsunamis en Costa Rica</dc:title>
  <dc:creator>SILVIA CHACON  BARRANTES</dc:creator>
  <cp:lastModifiedBy>SILVIA CHACON  BARRANTES</cp:lastModifiedBy>
  <cp:revision>1</cp:revision>
  <dcterms:created xsi:type="dcterms:W3CDTF">2023-04-20T16:07:56Z</dcterms:created>
  <dcterms:modified xsi:type="dcterms:W3CDTF">2023-04-26T17:11:15Z</dcterms:modified>
</cp:coreProperties>
</file>