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 id="2147483678" r:id="rId2"/>
    <p:sldMasterId id="2147483726" r:id="rId3"/>
    <p:sldMasterId id="2147483737" r:id="rId4"/>
    <p:sldMasterId id="2147483749" r:id="rId5"/>
  </p:sldMasterIdLst>
  <p:notesMasterIdLst>
    <p:notesMasterId r:id="rId20"/>
  </p:notesMasterIdLst>
  <p:sldIdLst>
    <p:sldId id="487" r:id="rId6"/>
    <p:sldId id="486" r:id="rId7"/>
    <p:sldId id="275" r:id="rId8"/>
    <p:sldId id="258" r:id="rId9"/>
    <p:sldId id="259" r:id="rId10"/>
    <p:sldId id="264" r:id="rId11"/>
    <p:sldId id="279" r:id="rId12"/>
    <p:sldId id="490" r:id="rId13"/>
    <p:sldId id="488" r:id="rId14"/>
    <p:sldId id="2264" r:id="rId15"/>
    <p:sldId id="2265" r:id="rId16"/>
    <p:sldId id="265" r:id="rId17"/>
    <p:sldId id="278" r:id="rId18"/>
    <p:sldId id="276"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iCdGvU9aHM2L8NmBXYpR5JISawG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66529"/>
  </p:normalViewPr>
  <p:slideViewPr>
    <p:cSldViewPr snapToGrid="0">
      <p:cViewPr varScale="1">
        <p:scale>
          <a:sx n="82" d="100"/>
          <a:sy n="82" d="100"/>
        </p:scale>
        <p:origin x="1504" y="1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customschemas.google.com/relationships/presentationmetadata" Target="meta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ams.live.com/meet/944213450440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goosocean.org/index.php?option=com_oe&amp;task=viewEventRecord&amp;eventID=381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2396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5447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Our session features presentations from and discussions with Maciej Telszewski (IOCCP Director), Marta Álvarez (CSIC, Spain), Sana Ben Ismail (INSTM, Tunisia), Abed El Rahman Hassoun (GEOMAR, Germany) and Houssine </a:t>
            </a:r>
            <a:r>
              <a:rPr lang="en-GB" dirty="0" err="1"/>
              <a:t>Nibani</a:t>
            </a:r>
            <a:r>
              <a:rPr lang="en-GB" dirty="0"/>
              <a:t> (AGIR, Morocco), covering a broad range of topics related to global and regional observing capacity, best practices, availability and use of data products, as well as data synthesis and coordination activities. We encourage any interested members of the community, especially from around the Mediterranean region, to join the workshop online through </a:t>
            </a:r>
            <a:r>
              <a:rPr lang="en-GB" dirty="0">
                <a:hlinkClick r:id="rId3"/>
              </a:rPr>
              <a:t>this MS Teams link</a:t>
            </a:r>
            <a:r>
              <a:rPr lang="en-GB" dirty="0"/>
              <a:t>. More information below and on the event page </a:t>
            </a:r>
            <a:r>
              <a:rPr lang="en-GB" dirty="0">
                <a:hlinkClick r:id="rId4"/>
              </a:rPr>
              <a:t>here</a:t>
            </a:r>
            <a:r>
              <a:rPr lang="en-GB" dirty="0"/>
              <a:t>. </a:t>
            </a:r>
            <a:endParaRPr dirty="0"/>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04593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46088" indent="-446088">
              <a:spcAft>
                <a:spcPts val="600"/>
              </a:spcAft>
              <a:buBlip>
                <a:blip r:embed="rId3"/>
              </a:buBlip>
            </a:pPr>
            <a:r>
              <a:rPr lang="pl-PL" sz="2000" dirty="0">
                <a:solidFill>
                  <a:srgbClr val="000000"/>
                </a:solidFill>
                <a:latin typeface="Verdana" panose="020B0604030504040204" pitchFamily="34" charset="0"/>
                <a:ea typeface="Verdana" panose="020B0604030504040204" pitchFamily="34" charset="0"/>
              </a:rPr>
              <a:t>13 </a:t>
            </a:r>
            <a:r>
              <a:rPr lang="pl-PL" sz="2000" dirty="0" err="1">
                <a:solidFill>
                  <a:srgbClr val="000000"/>
                </a:solidFill>
                <a:latin typeface="Verdana" panose="020B0604030504040204" pitchFamily="34" charset="0"/>
                <a:ea typeface="Verdana" panose="020B0604030504040204" pitchFamily="34" charset="0"/>
              </a:rPr>
              <a:t>days</a:t>
            </a:r>
            <a:endParaRPr lang="pl-PL" sz="2000" dirty="0">
              <a:solidFill>
                <a:srgbClr val="000000"/>
              </a:solidFill>
              <a:latin typeface="Verdana" panose="020B0604030504040204" pitchFamily="34" charset="0"/>
              <a:ea typeface="Verdana" panose="020B0604030504040204" pitchFamily="34" charset="0"/>
            </a:endParaRPr>
          </a:p>
          <a:p>
            <a:pPr marL="446088" indent="-446088">
              <a:spcAft>
                <a:spcPts val="600"/>
              </a:spcAft>
              <a:buBlip>
                <a:blip r:embed="rId3"/>
              </a:buBlip>
            </a:pPr>
            <a:r>
              <a:rPr lang="pl-PL" sz="2000" dirty="0">
                <a:solidFill>
                  <a:srgbClr val="000000"/>
                </a:solidFill>
                <a:latin typeface="Verdana" panose="020B0604030504040204" pitchFamily="34" charset="0"/>
                <a:ea typeface="Verdana" panose="020B0604030504040204" pitchFamily="34" charset="0"/>
              </a:rPr>
              <a:t>4 </a:t>
            </a:r>
            <a:r>
              <a:rPr lang="pl-PL" sz="2000" dirty="0" err="1">
                <a:solidFill>
                  <a:srgbClr val="000000"/>
                </a:solidFill>
                <a:latin typeface="Verdana" panose="020B0604030504040204" pitchFamily="34" charset="0"/>
                <a:ea typeface="Verdana" panose="020B0604030504040204" pitchFamily="34" charset="0"/>
              </a:rPr>
              <a:t>EOVs</a:t>
            </a:r>
            <a:r>
              <a:rPr lang="pl-PL" sz="2000" dirty="0">
                <a:solidFill>
                  <a:srgbClr val="000000"/>
                </a:solidFill>
                <a:latin typeface="Verdana" panose="020B0604030504040204" pitchFamily="34" charset="0"/>
                <a:ea typeface="Verdana" panose="020B0604030504040204" pitchFamily="34" charset="0"/>
              </a:rPr>
              <a:t> &amp; 15 </a:t>
            </a:r>
            <a:r>
              <a:rPr lang="pl-PL" sz="2000" dirty="0" err="1">
                <a:solidFill>
                  <a:srgbClr val="000000"/>
                </a:solidFill>
                <a:latin typeface="Verdana" panose="020B0604030504040204" pitchFamily="34" charset="0"/>
                <a:ea typeface="Verdana" panose="020B0604030504040204" pitchFamily="34" charset="0"/>
              </a:rPr>
              <a:t>sensors</a:t>
            </a:r>
            <a:endParaRPr lang="pl-PL" sz="2000" dirty="0">
              <a:solidFill>
                <a:srgbClr val="000000"/>
              </a:solidFill>
              <a:latin typeface="Verdana" panose="020B0604030504040204" pitchFamily="34" charset="0"/>
              <a:ea typeface="Verdana" panose="020B0604030504040204" pitchFamily="34" charset="0"/>
            </a:endParaRPr>
          </a:p>
          <a:p>
            <a:pPr marL="446088" indent="-446088">
              <a:spcAft>
                <a:spcPts val="600"/>
              </a:spcAft>
              <a:buBlip>
                <a:blip r:embed="rId3"/>
              </a:buBlip>
            </a:pPr>
            <a:r>
              <a:rPr lang="pl-PL" sz="2000" dirty="0">
                <a:solidFill>
                  <a:srgbClr val="000000"/>
                </a:solidFill>
                <a:latin typeface="Verdana" panose="020B0604030504040204" pitchFamily="34" charset="0"/>
                <a:ea typeface="Verdana" panose="020B0604030504040204" pitchFamily="34" charset="0"/>
              </a:rPr>
              <a:t>50 </a:t>
            </a:r>
            <a:r>
              <a:rPr lang="pl-PL" sz="2000" dirty="0" err="1">
                <a:solidFill>
                  <a:srgbClr val="000000"/>
                </a:solidFill>
                <a:latin typeface="Verdana" panose="020B0604030504040204" pitchFamily="34" charset="0"/>
                <a:ea typeface="Verdana" panose="020B0604030504040204" pitchFamily="34" charset="0"/>
              </a:rPr>
              <a:t>people</a:t>
            </a:r>
            <a:r>
              <a:rPr lang="pl-PL" sz="2000" dirty="0">
                <a:solidFill>
                  <a:srgbClr val="000000"/>
                </a:solidFill>
                <a:latin typeface="Verdana" panose="020B0604030504040204" pitchFamily="34" charset="0"/>
                <a:ea typeface="Verdana" panose="020B0604030504040204" pitchFamily="34" charset="0"/>
              </a:rPr>
              <a:t>, 19 </a:t>
            </a:r>
            <a:r>
              <a:rPr lang="pl-PL" sz="2000" dirty="0" err="1">
                <a:solidFill>
                  <a:srgbClr val="000000"/>
                </a:solidFill>
                <a:latin typeface="Verdana" panose="020B0604030504040204" pitchFamily="34" charset="0"/>
                <a:ea typeface="Verdana" panose="020B0604030504040204" pitchFamily="34" charset="0"/>
              </a:rPr>
              <a:t>countries</a:t>
            </a:r>
            <a:r>
              <a:rPr lang="pl-PL" sz="2000" dirty="0">
                <a:solidFill>
                  <a:srgbClr val="000000"/>
                </a:solidFill>
                <a:latin typeface="Verdana" panose="020B0604030504040204" pitchFamily="34" charset="0"/>
                <a:ea typeface="Verdana" panose="020B0604030504040204" pitchFamily="34" charset="0"/>
              </a:rPr>
              <a:t>, 26 </a:t>
            </a:r>
            <a:r>
              <a:rPr lang="pl-PL" sz="2000" dirty="0" err="1">
                <a:solidFill>
                  <a:srgbClr val="000000"/>
                </a:solidFill>
                <a:latin typeface="Verdana" panose="020B0604030504040204" pitchFamily="34" charset="0"/>
                <a:ea typeface="Verdana" panose="020B0604030504040204" pitchFamily="34" charset="0"/>
              </a:rPr>
              <a:t>nationalities</a:t>
            </a:r>
            <a:r>
              <a:rPr lang="pl-PL" sz="2000" dirty="0">
                <a:solidFill>
                  <a:srgbClr val="000000"/>
                </a:solidFill>
                <a:latin typeface="Verdana" panose="020B0604030504040204" pitchFamily="34" charset="0"/>
                <a:ea typeface="Verdana" panose="020B0604030504040204" pitchFamily="34" charset="0"/>
              </a:rPr>
              <a:t>, 6 </a:t>
            </a:r>
            <a:r>
              <a:rPr lang="pl-PL" sz="2000" dirty="0" err="1">
                <a:solidFill>
                  <a:srgbClr val="000000"/>
                </a:solidFill>
                <a:latin typeface="Verdana" panose="020B0604030504040204" pitchFamily="34" charset="0"/>
                <a:ea typeface="Verdana" panose="020B0604030504040204" pitchFamily="34" charset="0"/>
              </a:rPr>
              <a:t>continents</a:t>
            </a:r>
            <a:endParaRPr lang="pl-PL" sz="2000" dirty="0">
              <a:solidFill>
                <a:srgbClr val="000000"/>
              </a:solidFill>
              <a:latin typeface="Verdana" panose="020B0604030504040204" pitchFamily="34" charset="0"/>
              <a:ea typeface="Verdana" panose="020B0604030504040204" pitchFamily="34" charset="0"/>
            </a:endParaRPr>
          </a:p>
          <a:p>
            <a:pPr marL="446088" lvl="1" indent="-446088">
              <a:spcAft>
                <a:spcPts val="600"/>
              </a:spcAft>
              <a:buBlip>
                <a:blip r:embed="rId3"/>
              </a:buBlip>
            </a:pPr>
            <a:r>
              <a:rPr lang="pl-PL" sz="2000" dirty="0">
                <a:solidFill>
                  <a:srgbClr val="000000"/>
                </a:solidFill>
                <a:latin typeface="Verdana" panose="020B0604030504040204" pitchFamily="34" charset="0"/>
                <a:ea typeface="Verdana" panose="020B0604030504040204" pitchFamily="34" charset="0"/>
              </a:rPr>
              <a:t>16 </a:t>
            </a:r>
            <a:r>
              <a:rPr lang="pl-PL" sz="2000" dirty="0" err="1">
                <a:solidFill>
                  <a:srgbClr val="000000"/>
                </a:solidFill>
                <a:latin typeface="Verdana" panose="020B0604030504040204" pitchFamily="34" charset="0"/>
                <a:ea typeface="Verdana" panose="020B0604030504040204" pitchFamily="34" charset="0"/>
              </a:rPr>
              <a:t>instructors</a:t>
            </a:r>
            <a:endParaRPr lang="pl-PL" sz="2000" dirty="0">
              <a:solidFill>
                <a:srgbClr val="000000"/>
              </a:solidFill>
              <a:latin typeface="Verdana" panose="020B0604030504040204" pitchFamily="34" charset="0"/>
              <a:ea typeface="Verdana" panose="020B0604030504040204" pitchFamily="34" charset="0"/>
            </a:endParaRPr>
          </a:p>
          <a:p>
            <a:pPr marL="446088" lvl="1" indent="-446088">
              <a:spcAft>
                <a:spcPts val="600"/>
              </a:spcAft>
              <a:buBlip>
                <a:blip r:embed="rId3"/>
              </a:buBlip>
            </a:pPr>
            <a:r>
              <a:rPr lang="pl-PL" sz="2000" dirty="0">
                <a:solidFill>
                  <a:srgbClr val="000000"/>
                </a:solidFill>
                <a:latin typeface="Verdana" panose="020B0604030504040204" pitchFamily="34" charset="0"/>
                <a:ea typeface="Verdana" panose="020B0604030504040204" pitchFamily="34" charset="0"/>
              </a:rPr>
              <a:t>28 </a:t>
            </a:r>
            <a:r>
              <a:rPr lang="pl-PL" sz="2000" dirty="0" err="1">
                <a:solidFill>
                  <a:srgbClr val="000000"/>
                </a:solidFill>
                <a:latin typeface="Verdana" panose="020B0604030504040204" pitchFamily="34" charset="0"/>
                <a:ea typeface="Verdana" panose="020B0604030504040204" pitchFamily="34" charset="0"/>
              </a:rPr>
              <a:t>participants</a:t>
            </a:r>
            <a:endParaRPr lang="pl-PL" sz="2000" dirty="0">
              <a:solidFill>
                <a:srgbClr val="000000"/>
              </a:solidFill>
              <a:latin typeface="Verdana" panose="020B0604030504040204" pitchFamily="34" charset="0"/>
              <a:ea typeface="Verdana" panose="020B0604030504040204" pitchFamily="34" charset="0"/>
            </a:endParaRPr>
          </a:p>
          <a:p>
            <a:pPr marL="446088" indent="-446088">
              <a:spcAft>
                <a:spcPts val="600"/>
              </a:spcAft>
              <a:buBlip>
                <a:blip r:embed="rId3"/>
              </a:buBlip>
            </a:pPr>
            <a:r>
              <a:rPr lang="pl-PL" sz="2000" dirty="0">
                <a:solidFill>
                  <a:srgbClr val="000000"/>
                </a:solidFill>
                <a:latin typeface="Verdana" panose="020B0604030504040204" pitchFamily="34" charset="0"/>
                <a:ea typeface="Verdana" panose="020B0604030504040204" pitchFamily="34" charset="0"/>
              </a:rPr>
              <a:t>&gt;100 </a:t>
            </a:r>
            <a:r>
              <a:rPr lang="pl-PL" sz="2000" dirty="0" err="1">
                <a:solidFill>
                  <a:srgbClr val="000000"/>
                </a:solidFill>
                <a:latin typeface="Verdana" panose="020B0604030504040204" pitchFamily="34" charset="0"/>
                <a:ea typeface="Verdana" panose="020B0604030504040204" pitchFamily="34" charset="0"/>
              </a:rPr>
              <a:t>applications</a:t>
            </a:r>
            <a:endParaRPr lang="pl-PL" sz="2000" dirty="0">
              <a:solidFill>
                <a:srgbClr val="000000"/>
              </a:solidFill>
              <a:latin typeface="Verdana" panose="020B0604030504040204" pitchFamily="34" charset="0"/>
              <a:ea typeface="Verdana" panose="020B0604030504040204" pitchFamily="34" charset="0"/>
            </a:endParaRPr>
          </a:p>
          <a:p>
            <a:pPr marL="446088" indent="-446088">
              <a:spcAft>
                <a:spcPts val="600"/>
              </a:spcAft>
              <a:buBlip>
                <a:blip r:embed="rId3"/>
              </a:buBlip>
            </a:pPr>
            <a:r>
              <a:rPr lang="pl-PL" sz="2000" dirty="0">
                <a:solidFill>
                  <a:srgbClr val="000000"/>
                </a:solidFill>
                <a:latin typeface="Verdana" panose="020B0604030504040204" pitchFamily="34" charset="0"/>
                <a:ea typeface="Verdana" panose="020B0604030504040204" pitchFamily="34" charset="0"/>
              </a:rPr>
              <a:t>~120,000 USD (</a:t>
            </a:r>
            <a:r>
              <a:rPr lang="pl-PL" sz="2000" dirty="0" err="1">
                <a:solidFill>
                  <a:srgbClr val="000000"/>
                </a:solidFill>
                <a:latin typeface="Verdana" panose="020B0604030504040204" pitchFamily="34" charset="0"/>
                <a:ea typeface="Verdana" panose="020B0604030504040204" pitchFamily="34" charset="0"/>
              </a:rPr>
              <a:t>increase</a:t>
            </a:r>
            <a:r>
              <a:rPr lang="pl-PL" sz="2000" dirty="0">
                <a:solidFill>
                  <a:srgbClr val="000000"/>
                </a:solidFill>
                <a:latin typeface="Verdana" panose="020B0604030504040204" pitchFamily="34" charset="0"/>
                <a:ea typeface="Verdana" panose="020B0604030504040204" pitchFamily="34" charset="0"/>
              </a:rPr>
              <a:t> from 100k 4 </a:t>
            </a:r>
            <a:r>
              <a:rPr lang="pl-PL" sz="2000" dirty="0" err="1">
                <a:solidFill>
                  <a:srgbClr val="000000"/>
                </a:solidFill>
                <a:latin typeface="Verdana" panose="020B0604030504040204" pitchFamily="34" charset="0"/>
                <a:ea typeface="Verdana" panose="020B0604030504040204" pitchFamily="34" charset="0"/>
              </a:rPr>
              <a:t>years</a:t>
            </a:r>
            <a:r>
              <a:rPr lang="pl-PL" sz="2000" dirty="0">
                <a:solidFill>
                  <a:srgbClr val="000000"/>
                </a:solidFill>
                <a:latin typeface="Verdana" panose="020B0604030504040204" pitchFamily="34" charset="0"/>
                <a:ea typeface="Verdana" panose="020B0604030504040204" pitchFamily="34" charset="0"/>
              </a:rPr>
              <a:t> ago)</a:t>
            </a:r>
            <a:endParaRPr lang="pl-PL" dirty="0">
              <a:solidFill>
                <a:srgbClr val="000000"/>
              </a:solidFill>
              <a:latin typeface="Verdana" panose="020B0604030504040204" pitchFamily="34" charset="0"/>
              <a:ea typeface="ＭＳ Ｐゴシック" panose="020B0600070205080204" pitchFamily="34" charset="-128"/>
            </a:endParaRPr>
          </a:p>
          <a:p>
            <a:pPr marL="472679" indent="-409575" defTabSz="685800" eaLnBrk="0" fontAlgn="base" hangingPunct="0">
              <a:spcBef>
                <a:spcPct val="0"/>
              </a:spcBef>
              <a:spcAft>
                <a:spcPts val="450"/>
              </a:spcAft>
              <a:buBlip>
                <a:blip r:embed="rId3"/>
              </a:buBlip>
            </a:pPr>
            <a:r>
              <a:rPr lang="pl-PL" dirty="0" err="1">
                <a:solidFill>
                  <a:srgbClr val="000000"/>
                </a:solidFill>
                <a:latin typeface="Verdana" panose="020B0604030504040204" pitchFamily="34" charset="0"/>
                <a:ea typeface="ＭＳ Ｐゴシック" panose="020B0600070205080204" pitchFamily="34" charset="-128"/>
              </a:rPr>
              <a:t>Variables</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pH</a:t>
            </a:r>
            <a:r>
              <a:rPr lang="pl-PL" dirty="0">
                <a:solidFill>
                  <a:srgbClr val="000000"/>
                </a:solidFill>
                <a:latin typeface="Verdana" panose="020B0604030504040204" pitchFamily="34" charset="0"/>
                <a:ea typeface="ＭＳ Ｐゴシック" panose="020B0600070205080204" pitchFamily="34" charset="-128"/>
              </a:rPr>
              <a:t>, pCO</a:t>
            </a:r>
            <a:r>
              <a:rPr lang="pl-PL" baseline="-25000" dirty="0">
                <a:solidFill>
                  <a:srgbClr val="000000"/>
                </a:solidFill>
                <a:latin typeface="Verdana" panose="020B0604030504040204" pitchFamily="34" charset="0"/>
                <a:ea typeface="ＭＳ Ｐゴシック" panose="020B0600070205080204" pitchFamily="34" charset="-128"/>
              </a:rPr>
              <a:t>2</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oxygen</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bio-optics</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chl</a:t>
            </a:r>
            <a:r>
              <a:rPr lang="pl-PL" dirty="0">
                <a:solidFill>
                  <a:srgbClr val="000000"/>
                </a:solidFill>
                <a:latin typeface="Verdana" panose="020B0604030504040204" pitchFamily="34" charset="0"/>
                <a:ea typeface="ＭＳ Ｐゴシック" panose="020B0600070205080204" pitchFamily="34" charset="-128"/>
              </a:rPr>
              <a:t>-a &amp; </a:t>
            </a:r>
            <a:r>
              <a:rPr lang="pl-PL" dirty="0" err="1">
                <a:solidFill>
                  <a:srgbClr val="000000"/>
                </a:solidFill>
                <a:latin typeface="Verdana" panose="020B0604030504040204" pitchFamily="34" charset="0"/>
                <a:ea typeface="ＭＳ Ｐゴシック" panose="020B0600070205080204" pitchFamily="34" charset="-128"/>
              </a:rPr>
              <a:t>backscatter</a:t>
            </a:r>
            <a:r>
              <a:rPr lang="pl-PL" dirty="0">
                <a:solidFill>
                  <a:srgbClr val="000000"/>
                </a:solidFill>
                <a:latin typeface="Verdana" panose="020B0604030504040204" pitchFamily="34" charset="0"/>
                <a:ea typeface="ＭＳ Ｐゴシック" panose="020B0600070205080204" pitchFamily="34" charset="-128"/>
              </a:rPr>
              <a:t>)</a:t>
            </a:r>
          </a:p>
          <a:p>
            <a:pPr marL="472679" indent="-409575" defTabSz="685800" eaLnBrk="0" fontAlgn="base" hangingPunct="0">
              <a:spcBef>
                <a:spcPct val="0"/>
              </a:spcBef>
              <a:spcAft>
                <a:spcPts val="450"/>
              </a:spcAft>
              <a:buBlip>
                <a:blip r:embed="rId3"/>
              </a:buBlip>
            </a:pPr>
            <a:r>
              <a:rPr lang="pl-PL" dirty="0" err="1">
                <a:solidFill>
                  <a:srgbClr val="000000"/>
                </a:solidFill>
                <a:latin typeface="Verdana" panose="020B0604030504040204" pitchFamily="34" charset="0"/>
                <a:ea typeface="ＭＳ Ｐゴシック" panose="020B0600070205080204" pitchFamily="34" charset="-128"/>
              </a:rPr>
              <a:t>Sensors</a:t>
            </a:r>
            <a:r>
              <a:rPr lang="pl-PL" dirty="0">
                <a:solidFill>
                  <a:srgbClr val="000000"/>
                </a:solidFill>
                <a:latin typeface="Verdana" panose="020B0604030504040204" pitchFamily="34" charset="0"/>
                <a:ea typeface="ＭＳ Ｐゴシック" panose="020B0600070205080204" pitchFamily="34" charset="-128"/>
              </a:rPr>
              <a:t>: CONTROS, </a:t>
            </a:r>
            <a:r>
              <a:rPr lang="pl-PL" dirty="0" err="1">
                <a:solidFill>
                  <a:srgbClr val="000000"/>
                </a:solidFill>
                <a:latin typeface="Verdana" panose="020B0604030504040204" pitchFamily="34" charset="0"/>
                <a:ea typeface="ＭＳ Ｐゴシック" panose="020B0600070205080204" pitchFamily="34" charset="-128"/>
              </a:rPr>
              <a:t>Aanderaa</a:t>
            </a:r>
            <a:r>
              <a:rPr lang="pl-PL" dirty="0">
                <a:solidFill>
                  <a:srgbClr val="000000"/>
                </a:solidFill>
                <a:latin typeface="Verdana" panose="020B0604030504040204" pitchFamily="34" charset="0"/>
                <a:ea typeface="ＭＳ Ｐゴシック" panose="020B0600070205080204" pitchFamily="34" charset="-128"/>
              </a:rPr>
              <a:t>, RBR, </a:t>
            </a:r>
            <a:r>
              <a:rPr lang="pl-PL" dirty="0" err="1">
                <a:solidFill>
                  <a:srgbClr val="000000"/>
                </a:solidFill>
                <a:latin typeface="Verdana" panose="020B0604030504040204" pitchFamily="34" charset="0"/>
                <a:ea typeface="ＭＳ Ｐゴシック" panose="020B0600070205080204" pitchFamily="34" charset="-128"/>
              </a:rPr>
              <a:t>Sunburst</a:t>
            </a:r>
            <a:r>
              <a:rPr lang="pl-PL" dirty="0">
                <a:solidFill>
                  <a:srgbClr val="000000"/>
                </a:solidFill>
                <a:latin typeface="Verdana" panose="020B0604030504040204" pitchFamily="34" charset="0"/>
                <a:ea typeface="ＭＳ Ｐゴシック" panose="020B0600070205080204" pitchFamily="34" charset="-128"/>
              </a:rPr>
              <a:t>, Sea-Bird, </a:t>
            </a:r>
            <a:r>
              <a:rPr lang="pl-PL" dirty="0" err="1">
                <a:solidFill>
                  <a:srgbClr val="000000"/>
                </a:solidFill>
                <a:latin typeface="Verdana" panose="020B0604030504040204" pitchFamily="34" charset="0"/>
                <a:ea typeface="ＭＳ Ｐゴシック" panose="020B0600070205080204" pitchFamily="34" charset="-128"/>
              </a:rPr>
              <a:t>ProOceanus</a:t>
            </a:r>
            <a:endParaRPr lang="pl-PL" dirty="0">
              <a:solidFill>
                <a:srgbClr val="000000"/>
              </a:solidFill>
              <a:latin typeface="Verdana" panose="020B0604030504040204" pitchFamily="34" charset="0"/>
              <a:ea typeface="ＭＳ Ｐゴシック" panose="020B0600070205080204" pitchFamily="34" charset="-128"/>
            </a:endParaRPr>
          </a:p>
          <a:p>
            <a:pPr marL="472679" indent="-409575" defTabSz="685800" eaLnBrk="0" fontAlgn="base" hangingPunct="0">
              <a:spcBef>
                <a:spcPct val="0"/>
              </a:spcBef>
              <a:spcAft>
                <a:spcPts val="450"/>
              </a:spcAft>
              <a:buBlip>
                <a:blip r:embed="rId3"/>
              </a:buBlip>
            </a:pPr>
            <a:r>
              <a:rPr lang="pl-PL" dirty="0">
                <a:solidFill>
                  <a:srgbClr val="000000"/>
                </a:solidFill>
                <a:latin typeface="Verdana" panose="020B0604030504040204" pitchFamily="34" charset="0"/>
                <a:ea typeface="ＭＳ Ｐゴシック" panose="020B0600070205080204" pitchFamily="34" charset="-128"/>
              </a:rPr>
              <a:t>Focus on open ocean </a:t>
            </a:r>
            <a:r>
              <a:rPr lang="pl-PL" dirty="0" err="1">
                <a:solidFill>
                  <a:srgbClr val="000000"/>
                </a:solidFill>
                <a:latin typeface="Verdana" panose="020B0604030504040204" pitchFamily="34" charset="0"/>
                <a:ea typeface="ＭＳ Ｐゴシック" panose="020B0600070205080204" pitchFamily="34" charset="-128"/>
              </a:rPr>
              <a:t>applications</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e.g</a:t>
            </a:r>
            <a:r>
              <a:rPr lang="pl-PL" dirty="0">
                <a:solidFill>
                  <a:srgbClr val="000000"/>
                </a:solidFill>
                <a:latin typeface="Verdana" panose="020B0604030504040204" pitchFamily="34" charset="0"/>
                <a:ea typeface="ＭＳ Ｐゴシック" panose="020B0600070205080204" pitchFamily="34" charset="-128"/>
              </a:rPr>
              <a:t>. BGC </a:t>
            </a:r>
            <a:r>
              <a:rPr lang="pl-PL" dirty="0" err="1">
                <a:solidFill>
                  <a:srgbClr val="000000"/>
                </a:solidFill>
                <a:latin typeface="Verdana" panose="020B0604030504040204" pitchFamily="34" charset="0"/>
                <a:ea typeface="ＭＳ Ｐゴシック" panose="020B0600070205080204" pitchFamily="34" charset="-128"/>
              </a:rPr>
              <a:t>Argo</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underway</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systems</a:t>
            </a:r>
            <a:r>
              <a:rPr lang="pl-PL" dirty="0">
                <a:solidFill>
                  <a:srgbClr val="000000"/>
                </a:solidFill>
                <a:latin typeface="Verdana" panose="020B0604030504040204" pitchFamily="34" charset="0"/>
                <a:ea typeface="ＭＳ Ｐゴシック" panose="020B0600070205080204" pitchFamily="34" charset="-128"/>
              </a:rPr>
              <a:t>)</a:t>
            </a:r>
          </a:p>
          <a:p>
            <a:pPr marL="472679" indent="-409575" defTabSz="685800" eaLnBrk="0" fontAlgn="base" hangingPunct="0">
              <a:spcBef>
                <a:spcPct val="0"/>
              </a:spcBef>
              <a:spcAft>
                <a:spcPts val="450"/>
              </a:spcAft>
              <a:buBlip>
                <a:blip r:embed="rId3"/>
              </a:buBlip>
            </a:pPr>
            <a:r>
              <a:rPr lang="pl-PL" dirty="0" err="1">
                <a:solidFill>
                  <a:srgbClr val="000000"/>
                </a:solidFill>
                <a:latin typeface="Verdana" panose="020B0604030504040204" pitchFamily="34" charset="0"/>
                <a:ea typeface="ＭＳ Ｐゴシック" panose="020B0600070205080204" pitchFamily="34" charset="-128"/>
              </a:rPr>
              <a:t>Practicals</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around</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deployment</a:t>
            </a:r>
            <a:r>
              <a:rPr lang="pl-PL" dirty="0">
                <a:solidFill>
                  <a:srgbClr val="000000"/>
                </a:solidFill>
                <a:latin typeface="Verdana" panose="020B0604030504040204" pitchFamily="34" charset="0"/>
                <a:ea typeface="ＭＳ Ｐゴシック" panose="020B0600070205080204" pitchFamily="34" charset="-128"/>
              </a:rPr>
              <a:t> &amp; </a:t>
            </a:r>
            <a:r>
              <a:rPr lang="pl-PL" dirty="0" err="1">
                <a:solidFill>
                  <a:srgbClr val="000000"/>
                </a:solidFill>
                <a:latin typeface="Verdana" panose="020B0604030504040204" pitchFamily="34" charset="0"/>
                <a:ea typeface="ＭＳ Ｐゴシック" panose="020B0600070205080204" pitchFamily="34" charset="-128"/>
              </a:rPr>
              <a:t>retrieval</a:t>
            </a:r>
            <a:r>
              <a:rPr lang="pl-PL" dirty="0">
                <a:solidFill>
                  <a:srgbClr val="000000"/>
                </a:solidFill>
                <a:latin typeface="Verdana" panose="020B0604030504040204" pitchFamily="34" charset="0"/>
                <a:ea typeface="ＭＳ Ｐゴシック" panose="020B0600070205080204" pitchFamily="34" charset="-128"/>
              </a:rPr>
              <a:t>; GO &amp; VINDTA </a:t>
            </a:r>
            <a:r>
              <a:rPr lang="pl-PL" dirty="0" err="1">
                <a:solidFill>
                  <a:srgbClr val="000000"/>
                </a:solidFill>
                <a:latin typeface="Verdana" panose="020B0604030504040204" pitchFamily="34" charset="0"/>
                <a:ea typeface="ＭＳ Ｐゴシック" panose="020B0600070205080204" pitchFamily="34" charset="-128"/>
              </a:rPr>
              <a:t>instruments</a:t>
            </a:r>
            <a:endParaRPr lang="pl-PL" dirty="0">
              <a:solidFill>
                <a:srgbClr val="000000"/>
              </a:solidFill>
              <a:latin typeface="Verdana" panose="020B0604030504040204" pitchFamily="34" charset="0"/>
              <a:ea typeface="ＭＳ Ｐゴシック" panose="020B0600070205080204" pitchFamily="34" charset="-128"/>
            </a:endParaRPr>
          </a:p>
          <a:p>
            <a:pPr marL="472679" indent="-409575" defTabSz="685800" eaLnBrk="0" fontAlgn="base" hangingPunct="0">
              <a:spcBef>
                <a:spcPct val="0"/>
              </a:spcBef>
              <a:spcAft>
                <a:spcPts val="450"/>
              </a:spcAft>
              <a:buBlip>
                <a:blip r:embed="rId3"/>
              </a:buBlip>
            </a:pPr>
            <a:r>
              <a:rPr lang="pl-PL" dirty="0" err="1">
                <a:solidFill>
                  <a:srgbClr val="000000"/>
                </a:solidFill>
                <a:latin typeface="Verdana" panose="020B0604030504040204" pitchFamily="34" charset="0"/>
                <a:ea typeface="ＭＳ Ｐゴシック" panose="020B0600070205080204" pitchFamily="34" charset="-128"/>
              </a:rPr>
              <a:t>Lectures</a:t>
            </a:r>
            <a:r>
              <a:rPr lang="pl-PL" dirty="0">
                <a:solidFill>
                  <a:srgbClr val="000000"/>
                </a:solidFill>
                <a:latin typeface="Verdana" panose="020B0604030504040204" pitchFamily="34" charset="0"/>
                <a:ea typeface="ＭＳ Ｐゴシック" panose="020B0600070205080204" pitchFamily="34" charset="-128"/>
              </a:rPr>
              <a:t> and </a:t>
            </a:r>
            <a:r>
              <a:rPr lang="pl-PL" dirty="0" err="1">
                <a:solidFill>
                  <a:srgbClr val="000000"/>
                </a:solidFill>
                <a:latin typeface="Verdana" panose="020B0604030504040204" pitchFamily="34" charset="0"/>
                <a:ea typeface="ＭＳ Ｐゴシック" panose="020B0600070205080204" pitchFamily="34" charset="-128"/>
              </a:rPr>
              <a:t>exercises</a:t>
            </a:r>
            <a:r>
              <a:rPr lang="pl-PL" dirty="0">
                <a:solidFill>
                  <a:srgbClr val="000000"/>
                </a:solidFill>
                <a:latin typeface="Verdana" panose="020B0604030504040204" pitchFamily="34" charset="0"/>
                <a:ea typeface="ＭＳ Ｐゴシック" panose="020B0600070205080204" pitchFamily="34" charset="-128"/>
              </a:rPr>
              <a:t> on: cal-</a:t>
            </a:r>
            <a:r>
              <a:rPr lang="pl-PL" dirty="0" err="1">
                <a:solidFill>
                  <a:srgbClr val="000000"/>
                </a:solidFill>
                <a:latin typeface="Verdana" panose="020B0604030504040204" pitchFamily="34" charset="0"/>
                <a:ea typeface="ＭＳ Ｐゴシック" panose="020B0600070205080204" pitchFamily="34" charset="-128"/>
              </a:rPr>
              <a:t>val</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uncertainty</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estimates</a:t>
            </a:r>
            <a:r>
              <a:rPr lang="pl-PL" dirty="0">
                <a:solidFill>
                  <a:srgbClr val="000000"/>
                </a:solidFill>
                <a:latin typeface="Verdana" panose="020B0604030504040204" pitchFamily="34" charset="0"/>
                <a:ea typeface="ＭＳ Ｐゴシック" panose="020B0600070205080204" pitchFamily="34" charset="-128"/>
              </a:rPr>
              <a:t>, data </a:t>
            </a:r>
            <a:r>
              <a:rPr lang="pl-PL" dirty="0" err="1">
                <a:solidFill>
                  <a:srgbClr val="000000"/>
                </a:solidFill>
                <a:latin typeface="Verdana" panose="020B0604030504040204" pitchFamily="34" charset="0"/>
                <a:ea typeface="ＭＳ Ｐゴシック" panose="020B0600070205080204" pitchFamily="34" charset="-128"/>
              </a:rPr>
              <a:t>handling</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extrapolation</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combination</a:t>
            </a:r>
            <a:r>
              <a:rPr lang="pl-PL" dirty="0">
                <a:solidFill>
                  <a:srgbClr val="000000"/>
                </a:solidFill>
                <a:latin typeface="Verdana" panose="020B0604030504040204" pitchFamily="34" charset="0"/>
                <a:ea typeface="ＭＳ Ｐゴシック" panose="020B0600070205080204" pitchFamily="34" charset="-128"/>
              </a:rPr>
              <a:t> with </a:t>
            </a:r>
            <a:r>
              <a:rPr lang="pl-PL" dirty="0" err="1">
                <a:solidFill>
                  <a:srgbClr val="000000"/>
                </a:solidFill>
                <a:latin typeface="Verdana" panose="020B0604030504040204" pitchFamily="34" charset="0"/>
                <a:ea typeface="ＭＳ Ｐゴシック" panose="020B0600070205080204" pitchFamily="34" charset="-128"/>
              </a:rPr>
              <a:t>satellites</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modelling</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emerging</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technology</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best</a:t>
            </a:r>
            <a:r>
              <a:rPr lang="pl-PL" dirty="0">
                <a:solidFill>
                  <a:srgbClr val="000000"/>
                </a:solidFill>
                <a:latin typeface="Verdana" panose="020B0604030504040204" pitchFamily="34" charset="0"/>
                <a:ea typeface="ＭＳ Ｐゴシック" panose="020B0600070205080204" pitchFamily="34" charset="-128"/>
              </a:rPr>
              <a:t> </a:t>
            </a:r>
            <a:r>
              <a:rPr lang="pl-PL" dirty="0" err="1">
                <a:solidFill>
                  <a:srgbClr val="000000"/>
                </a:solidFill>
                <a:latin typeface="Verdana" panose="020B0604030504040204" pitchFamily="34" charset="0"/>
                <a:ea typeface="ＭＳ Ｐゴシック" panose="020B0600070205080204" pitchFamily="34" charset="-128"/>
              </a:rPr>
              <a:t>practices</a:t>
            </a:r>
            <a:r>
              <a:rPr lang="pl-PL" dirty="0">
                <a:solidFill>
                  <a:srgbClr val="000000"/>
                </a:solidFill>
                <a:latin typeface="Verdana" panose="020B0604030504040204" pitchFamily="34" charset="0"/>
                <a:ea typeface="ＭＳ Ｐゴシック" panose="020B0600070205080204" pitchFamily="34" charset="-128"/>
              </a:rPr>
              <a:t>, and </a:t>
            </a:r>
            <a:r>
              <a:rPr lang="pl-PL" dirty="0" err="1">
                <a:solidFill>
                  <a:srgbClr val="000000"/>
                </a:solidFill>
                <a:latin typeface="Verdana" panose="020B0604030504040204" pitchFamily="34" charset="0"/>
                <a:ea typeface="ＭＳ Ｐゴシック" panose="020B0600070205080204" pitchFamily="34" charset="-128"/>
              </a:rPr>
              <a:t>more</a:t>
            </a:r>
            <a:r>
              <a:rPr lang="pl-PL" dirty="0">
                <a:solidFill>
                  <a:srgbClr val="000000"/>
                </a:solidFill>
                <a:latin typeface="Verdana" panose="020B0604030504040204" pitchFamily="34" charset="0"/>
                <a:ea typeface="ＭＳ Ｐゴシック" panose="020B0600070205080204" pitchFamily="34" charset="-128"/>
              </a:rPr>
              <a:t>...</a:t>
            </a:r>
          </a:p>
          <a:p>
            <a:pPr marL="0" lvl="0" indent="0" algn="l" rtl="0">
              <a:spcBef>
                <a:spcPts val="0"/>
              </a:spcBef>
              <a:spcAft>
                <a:spcPts val="0"/>
              </a:spcAft>
              <a:buNone/>
            </a:pPr>
            <a:endParaRPr dirty="0"/>
          </a:p>
        </p:txBody>
      </p:sp>
      <p:sp>
        <p:nvSpPr>
          <p:cNvPr id="825" name="Google Shape;82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2705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3" name="Google Shape;95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9393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0" name="Google Shape;98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095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3" name="Google Shape;95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0745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fe43a73d8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400"/>
              <a:buFont typeface="Arial"/>
              <a:buNone/>
              <a:tabLst/>
              <a:defRPr/>
            </a:pPr>
            <a:r>
              <a:rPr lang="en-US" sz="1400" dirty="0">
                <a:solidFill>
                  <a:schemeClr val="dk1"/>
                </a:solidFill>
              </a:rPr>
              <a:t>As most of you know, the availability and consistent use of reference materials over the past three decades have enabled comparable measurements of seawater total alkalinity and, total dissolved inorganic carbon with known quality. These measurements underpin our ability to assess changes in the ocean carbon cycle and quantify trends in ocean acidification, and are ultimately populated into data products that inform the Intergovernmental Panel on Climate Change, which helps to shape global environmental policies. Therefore it is crucial that we continue to produce seawater carbonate system measurements of the best quality.</a:t>
            </a:r>
            <a:endParaRPr lang="en-US" dirty="0"/>
          </a:p>
        </p:txBody>
      </p:sp>
      <p:sp>
        <p:nvSpPr>
          <p:cNvPr id="227" name="Google Shape;227;gfe43a73d8c_0_5:notes"/>
          <p:cNvSpPr>
            <a:spLocks noGrp="1" noRot="1" noChangeAspect="1"/>
          </p:cNvSpPr>
          <p:nvPr>
            <p:ph type="sldImg" idx="2"/>
          </p:nvPr>
        </p:nvSpPr>
        <p:spPr>
          <a:xfrm>
            <a:off x="-47625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43ffed4314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US" sz="1600">
                <a:solidFill>
                  <a:schemeClr val="dk1"/>
                </a:solidFill>
              </a:rPr>
              <a:t>However, the supply of seawater carbon</a:t>
            </a:r>
            <a:r>
              <a:rPr lang="en-US" sz="1600">
                <a:solidFill>
                  <a:srgbClr val="FF0000"/>
                </a:solidFill>
              </a:rPr>
              <a:t>ate</a:t>
            </a:r>
            <a:r>
              <a:rPr lang="en-US" sz="1600">
                <a:solidFill>
                  <a:schemeClr val="dk1"/>
                </a:solidFill>
              </a:rPr>
              <a:t> system reference materials relies on one single laboratory managed by Dr Andrew Dickson at Scripps Institution of Oceanography.</a:t>
            </a:r>
          </a:p>
          <a:p>
            <a:pPr marL="0" lvl="0" indent="0" algn="l" rtl="0">
              <a:spcBef>
                <a:spcPts val="0"/>
              </a:spcBef>
              <a:spcAft>
                <a:spcPts val="1000"/>
              </a:spcAft>
              <a:buClr>
                <a:schemeClr val="dk1"/>
              </a:buClr>
              <a:buSzPts val="1100"/>
              <a:buFont typeface="Arial"/>
              <a:buNone/>
            </a:pPr>
            <a:endParaRPr lang="en-US" sz="1600">
              <a:solidFill>
                <a:schemeClr val="dk1"/>
              </a:solidFill>
            </a:endParaRPr>
          </a:p>
          <a:p>
            <a:pPr marL="0" lvl="0" indent="0" algn="l" rtl="0">
              <a:spcBef>
                <a:spcPts val="0"/>
              </a:spcBef>
              <a:spcAft>
                <a:spcPts val="1000"/>
              </a:spcAft>
              <a:buClr>
                <a:schemeClr val="dk1"/>
              </a:buClr>
              <a:buSzPts val="1100"/>
              <a:buFont typeface="Arial"/>
              <a:buNone/>
            </a:pPr>
            <a:r>
              <a:rPr lang="en-US" sz="1600">
                <a:solidFill>
                  <a:schemeClr val="dk1"/>
                </a:solidFill>
              </a:rPr>
              <a:t>The covid pandemic highlighted the failings of the current system, as stated in the Science News article published </a:t>
            </a:r>
            <a:r>
              <a:rPr lang="en-US" sz="1100">
                <a:solidFill>
                  <a:schemeClr val="dk1"/>
                </a:solidFill>
              </a:rPr>
              <a:t>in September of 2021.</a:t>
            </a:r>
            <a:endParaRPr lang="en-US" dirty="0"/>
          </a:p>
        </p:txBody>
      </p:sp>
      <p:sp>
        <p:nvSpPr>
          <p:cNvPr id="234" name="Google Shape;234;g143ffed4314_0_574:notes"/>
          <p:cNvSpPr>
            <a:spLocks noGrp="1" noRot="1" noChangeAspect="1"/>
          </p:cNvSpPr>
          <p:nvPr>
            <p:ph type="sldImg" idx="2"/>
          </p:nvPr>
        </p:nvSpPr>
        <p:spPr>
          <a:xfrm>
            <a:off x="-47625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43ffed431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GB" sz="1600" dirty="0">
                <a:solidFill>
                  <a:schemeClr val="dk1"/>
                </a:solidFill>
              </a:rPr>
              <a:t>Several targeted events and meetings have focused on this issue, involving different stakeholders</a:t>
            </a:r>
            <a:r>
              <a:rPr lang="es-ES" sz="1600" dirty="0">
                <a:solidFill>
                  <a:schemeClr val="dk1"/>
                </a:solidFill>
              </a:rPr>
              <a:t>.</a:t>
            </a:r>
            <a:endParaRPr sz="1600" dirty="0">
              <a:solidFill>
                <a:schemeClr val="dk1"/>
              </a:solidFill>
            </a:endParaRPr>
          </a:p>
          <a:p>
            <a:pPr marL="0" lvl="0" indent="0" algn="just" rtl="0">
              <a:spcBef>
                <a:spcPts val="1000"/>
              </a:spcBef>
              <a:spcAft>
                <a:spcPts val="0"/>
              </a:spcAft>
              <a:buClr>
                <a:schemeClr val="dk1"/>
              </a:buClr>
              <a:buSzPts val="1100"/>
              <a:buFont typeface="Arial"/>
              <a:buNone/>
            </a:pPr>
            <a:endParaRPr lang="en-GB" sz="1600" dirty="0">
              <a:solidFill>
                <a:schemeClr val="dk1"/>
              </a:solidFill>
            </a:endParaRPr>
          </a:p>
          <a:p>
            <a:pPr marL="0" marR="0" lvl="0" indent="0" algn="just" defTabSz="914400" rtl="0" eaLnBrk="1" fontAlgn="auto" latinLnBrk="0" hangingPunct="1">
              <a:lnSpc>
                <a:spcPct val="100000"/>
              </a:lnSpc>
              <a:spcBef>
                <a:spcPts val="1000"/>
              </a:spcBef>
              <a:spcAft>
                <a:spcPts val="0"/>
              </a:spcAft>
              <a:buClr>
                <a:schemeClr val="dk1"/>
              </a:buClr>
              <a:buSzPts val="1100"/>
              <a:buFont typeface="Arial"/>
              <a:buNone/>
              <a:tabLst/>
              <a:defRPr/>
            </a:pPr>
            <a:r>
              <a:rPr lang="en-GB" sz="1600" dirty="0">
                <a:solidFill>
                  <a:schemeClr val="dk1"/>
                </a:solidFill>
              </a:rPr>
              <a:t>In the spring of 2022, as one of the members of the scientific steering committee of the IOCCP, I organized a workshop on behalf of IOCCP to bring together the international community of stakeholders and broaden the discussion of creating a more robust system to distribute seawater carbon</a:t>
            </a:r>
            <a:r>
              <a:rPr lang="en-GB" sz="1600" dirty="0">
                <a:solidFill>
                  <a:srgbClr val="FF0000"/>
                </a:solidFill>
              </a:rPr>
              <a:t>ate</a:t>
            </a:r>
            <a:r>
              <a:rPr lang="en-GB" sz="1600" dirty="0">
                <a:solidFill>
                  <a:schemeClr val="dk1"/>
                </a:solidFill>
              </a:rPr>
              <a:t> reference materials. The group began planning to create a global production network for </a:t>
            </a:r>
            <a:r>
              <a:rPr lang="en-GB" sz="1600" dirty="0">
                <a:solidFill>
                  <a:srgbClr val="FF0000"/>
                </a:solidFill>
              </a:rPr>
              <a:t>seawater reference materials for the carbonate system</a:t>
            </a:r>
            <a:r>
              <a:rPr lang="en-GB" sz="1600" dirty="0">
                <a:solidFill>
                  <a:schemeClr val="dk1"/>
                </a:solidFill>
              </a:rPr>
              <a:t> and to write a position paper to push for the need for a new scheme for their production.</a:t>
            </a:r>
            <a:endParaRPr sz="1600" dirty="0">
              <a:solidFill>
                <a:schemeClr val="dk1"/>
              </a:solidFill>
            </a:endParaRPr>
          </a:p>
        </p:txBody>
      </p:sp>
      <p:sp>
        <p:nvSpPr>
          <p:cNvPr id="282" name="Google Shape;282;g143ffed4314_0_440:notes"/>
          <p:cNvSpPr>
            <a:spLocks noGrp="1" noRot="1" noChangeAspect="1"/>
          </p:cNvSpPr>
          <p:nvPr>
            <p:ph type="sldImg" idx="2"/>
          </p:nvPr>
        </p:nvSpPr>
        <p:spPr>
          <a:xfrm>
            <a:off x="-47625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43ffed4314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dirty="0"/>
              <a:t>A potential structure of this global network of production and certification of seawater carbonate reference materials would involve the establishment of spaces capable of bottling and distributing seawater in geographically strategic locations with one hub remaining in the United States, and the creation of at least two additional hubs, one in Europe, and one in the Asia-Pacific region. In this model, </a:t>
            </a:r>
            <a:r>
              <a:rPr lang="en-GB" sz="1600" dirty="0">
                <a:solidFill>
                  <a:srgbClr val="FF0000"/>
                </a:solidFill>
              </a:rPr>
              <a:t>regional hubs</a:t>
            </a:r>
            <a:r>
              <a:rPr lang="en-GB" sz="1600" dirty="0"/>
              <a:t> could send their samples to a highly qualified lab such as the Dickson lab or to a National metrology institute where they will perform the certification. The hubs would be responsible for conducting an initial characterization of the material and likely to continue performing stability testing. In order to ensure the quality of the hubs’ analytical capabilities, cross validation interlaboratory studies or quality assurance programs will need to be established.</a:t>
            </a:r>
            <a:endParaRPr sz="1600" dirty="0"/>
          </a:p>
        </p:txBody>
      </p:sp>
      <p:sp>
        <p:nvSpPr>
          <p:cNvPr id="292" name="Google Shape;292;g143ffed4314_0_416:notes"/>
          <p:cNvSpPr>
            <a:spLocks noGrp="1" noRot="1" noChangeAspect="1"/>
          </p:cNvSpPr>
          <p:nvPr>
            <p:ph type="sldImg" idx="2"/>
          </p:nvPr>
        </p:nvSpPr>
        <p:spPr>
          <a:xfrm>
            <a:off x="-47625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3603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30238" marR="0" lvl="0" indent="-546100" algn="l" rtl="0">
              <a:lnSpc>
                <a:spcPct val="100000"/>
              </a:lnSpc>
              <a:spcBef>
                <a:spcPts val="0"/>
              </a:spcBef>
              <a:spcAft>
                <a:spcPts val="0"/>
              </a:spcAft>
              <a:buClr>
                <a:srgbClr val="000000"/>
              </a:buClr>
              <a:buSzPts val="1800"/>
              <a:buFont typeface="Verdana"/>
              <a:buChar char="•"/>
            </a:pPr>
            <a:r>
              <a:rPr lang="pl-PL" sz="1200" b="0" i="0" u="none" strike="noStrike" cap="none" dirty="0">
                <a:solidFill>
                  <a:srgbClr val="000000"/>
                </a:solidFill>
                <a:latin typeface="Calibri"/>
                <a:ea typeface="Calibri"/>
                <a:cs typeface="Calibri"/>
                <a:sym typeface="Calibri"/>
              </a:rPr>
              <a:t>Joint </a:t>
            </a:r>
            <a:r>
              <a:rPr lang="pl-PL" sz="1200" b="0" i="0" u="none" strike="noStrike" cap="none" dirty="0" err="1">
                <a:solidFill>
                  <a:srgbClr val="000000"/>
                </a:solidFill>
                <a:latin typeface="Calibri"/>
                <a:ea typeface="Calibri"/>
                <a:cs typeface="Calibri"/>
                <a:sym typeface="Calibri"/>
              </a:rPr>
              <a:t>effort</a:t>
            </a:r>
            <a:r>
              <a:rPr lang="pl-PL" sz="1200" b="0" i="0" u="none" strike="noStrike" cap="none" dirty="0">
                <a:solidFill>
                  <a:srgbClr val="000000"/>
                </a:solidFill>
                <a:latin typeface="Calibri"/>
                <a:ea typeface="Calibri"/>
                <a:cs typeface="Calibri"/>
                <a:sym typeface="Calibri"/>
              </a:rPr>
              <a:t> by IOCCP, GO</a:t>
            </a:r>
            <a:r>
              <a:rPr lang="pl-PL" sz="1200" b="0" i="0" u="none" strike="noStrike" cap="none" baseline="-25000" dirty="0">
                <a:solidFill>
                  <a:srgbClr val="000000"/>
                </a:solidFill>
                <a:latin typeface="Calibri"/>
                <a:ea typeface="Calibri"/>
                <a:cs typeface="Calibri"/>
                <a:sym typeface="Calibri"/>
              </a:rPr>
              <a:t>2</a:t>
            </a:r>
            <a:r>
              <a:rPr lang="pl-PL" sz="1200" b="0" i="0" u="none" strike="noStrike" cap="none" dirty="0">
                <a:solidFill>
                  <a:srgbClr val="000000"/>
                </a:solidFill>
                <a:latin typeface="Calibri"/>
                <a:ea typeface="Calibri"/>
                <a:cs typeface="Calibri"/>
                <a:sym typeface="Calibri"/>
              </a:rPr>
              <a:t>NE, IOC-UNESCO, NOAA NCEI, WOC, IODE</a:t>
            </a:r>
            <a:endParaRPr sz="1050" b="0" i="0" u="none" strike="noStrike" cap="none" dirty="0">
              <a:solidFill>
                <a:srgbClr val="000000"/>
              </a:solidFill>
              <a:latin typeface="Calibri"/>
              <a:ea typeface="Calibri"/>
              <a:cs typeface="Calibri"/>
              <a:sym typeface="Calibri"/>
            </a:endParaRPr>
          </a:p>
          <a:p>
            <a:pPr marL="630238" marR="0" lvl="0" indent="-546100" algn="l" rtl="0">
              <a:lnSpc>
                <a:spcPct val="100000"/>
              </a:lnSpc>
              <a:spcBef>
                <a:spcPts val="600"/>
              </a:spcBef>
              <a:spcAft>
                <a:spcPts val="0"/>
              </a:spcAft>
              <a:buClr>
                <a:srgbClr val="000000"/>
              </a:buClr>
              <a:buSzPts val="1800"/>
              <a:buFont typeface="Verdana"/>
              <a:buChar char="•"/>
            </a:pPr>
            <a:r>
              <a:rPr lang="pl-PL" sz="1200" b="0" i="0" u="none" strike="noStrike" cap="none" dirty="0" err="1">
                <a:solidFill>
                  <a:srgbClr val="000000"/>
                </a:solidFill>
                <a:latin typeface="Calibri"/>
                <a:ea typeface="Calibri"/>
                <a:cs typeface="Calibri"/>
                <a:sym typeface="Calibri"/>
              </a:rPr>
              <a:t>Aim</a:t>
            </a:r>
            <a:r>
              <a:rPr lang="pl-PL" sz="1200" b="0" i="0" u="none" strike="noStrike" cap="none" dirty="0">
                <a:solidFill>
                  <a:srgbClr val="000000"/>
                </a:solidFill>
                <a:latin typeface="Calibri"/>
                <a:ea typeface="Calibri"/>
                <a:cs typeface="Calibri"/>
                <a:sym typeface="Calibri"/>
              </a:rPr>
              <a:t> to </a:t>
            </a:r>
            <a:r>
              <a:rPr lang="pl-PL" sz="1200" b="0" i="0" u="none" strike="noStrike" cap="none" dirty="0" err="1">
                <a:solidFill>
                  <a:srgbClr val="000000"/>
                </a:solidFill>
                <a:latin typeface="Calibri"/>
                <a:ea typeface="Calibri"/>
                <a:cs typeface="Calibri"/>
                <a:sym typeface="Calibri"/>
              </a:rPr>
              <a:t>include</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all</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oxygen</a:t>
            </a:r>
            <a:r>
              <a:rPr lang="pl-PL" sz="1200" b="0" i="0" u="none" strike="noStrike" cap="none" dirty="0">
                <a:solidFill>
                  <a:srgbClr val="000000"/>
                </a:solidFill>
                <a:latin typeface="Calibri"/>
                <a:ea typeface="Calibri"/>
                <a:cs typeface="Calibri"/>
                <a:sym typeface="Calibri"/>
              </a:rPr>
              <a:t> data from </a:t>
            </a:r>
            <a:r>
              <a:rPr lang="pl-PL" sz="1200" b="0" i="0" u="none" strike="noStrike" cap="none" dirty="0" err="1">
                <a:solidFill>
                  <a:srgbClr val="000000"/>
                </a:solidFill>
                <a:latin typeface="Calibri"/>
                <a:ea typeface="Calibri"/>
                <a:cs typeface="Calibri"/>
                <a:sym typeface="Calibri"/>
              </a:rPr>
              <a:t>all</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relevant</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eulerian</a:t>
            </a:r>
            <a:r>
              <a:rPr lang="pl-PL" sz="1200" b="0" i="0" u="none" strike="noStrike" cap="none" dirty="0">
                <a:solidFill>
                  <a:srgbClr val="000000"/>
                </a:solidFill>
                <a:latin typeface="Calibri"/>
                <a:ea typeface="Calibri"/>
                <a:cs typeface="Calibri"/>
                <a:sym typeface="Calibri"/>
              </a:rPr>
              <a:t> and lagrangian </a:t>
            </a:r>
            <a:r>
              <a:rPr lang="pl-PL" sz="1200" b="0" i="0" u="none" strike="noStrike" cap="none" dirty="0" err="1">
                <a:solidFill>
                  <a:srgbClr val="000000"/>
                </a:solidFill>
                <a:latin typeface="Calibri"/>
                <a:ea typeface="Calibri"/>
                <a:cs typeface="Calibri"/>
                <a:sym typeface="Calibri"/>
              </a:rPr>
              <a:t>platforms</a:t>
            </a:r>
            <a:endParaRPr sz="1050" b="0" i="0" u="none" strike="noStrike" cap="none" dirty="0">
              <a:solidFill>
                <a:srgbClr val="000000"/>
              </a:solidFill>
              <a:latin typeface="Calibri"/>
              <a:ea typeface="Calibri"/>
              <a:cs typeface="Calibri"/>
              <a:sym typeface="Calibri"/>
            </a:endParaRPr>
          </a:p>
          <a:p>
            <a:pPr marL="630237" marR="0" lvl="0" indent="-546100" algn="l" rtl="0">
              <a:lnSpc>
                <a:spcPct val="100000"/>
              </a:lnSpc>
              <a:spcBef>
                <a:spcPts val="600"/>
              </a:spcBef>
              <a:spcAft>
                <a:spcPts val="0"/>
              </a:spcAft>
              <a:buClr>
                <a:srgbClr val="000000"/>
              </a:buClr>
              <a:buSzPts val="1800"/>
              <a:buFont typeface="Verdana"/>
              <a:buChar char="•"/>
            </a:pPr>
            <a:r>
              <a:rPr lang="pl-PL" sz="1200" b="0" i="0" u="none" strike="noStrike" cap="none" dirty="0">
                <a:solidFill>
                  <a:srgbClr val="000000"/>
                </a:solidFill>
                <a:latin typeface="Calibri"/>
                <a:ea typeface="Calibri"/>
                <a:cs typeface="Calibri"/>
                <a:sym typeface="Calibri"/>
              </a:rPr>
              <a:t>IOCCP </a:t>
            </a:r>
            <a:r>
              <a:rPr lang="pl-PL" sz="1200" b="0" i="0" u="none" strike="noStrike" cap="none" dirty="0" err="1">
                <a:solidFill>
                  <a:srgbClr val="000000"/>
                </a:solidFill>
                <a:latin typeface="Calibri"/>
                <a:ea typeface="Calibri"/>
                <a:cs typeface="Calibri"/>
                <a:sym typeface="Calibri"/>
              </a:rPr>
              <a:t>engaged</a:t>
            </a:r>
            <a:r>
              <a:rPr lang="pl-PL" sz="1200" b="0" i="0" u="none" strike="noStrike" cap="none" dirty="0">
                <a:solidFill>
                  <a:srgbClr val="000000"/>
                </a:solidFill>
                <a:latin typeface="Calibri"/>
                <a:ea typeface="Calibri"/>
                <a:cs typeface="Calibri"/>
                <a:sym typeface="Calibri"/>
              </a:rPr>
              <a:t> in </a:t>
            </a:r>
            <a:r>
              <a:rPr lang="pl-PL" sz="1200" b="0" i="0" u="none" strike="noStrike" cap="none" dirty="0" err="1">
                <a:solidFill>
                  <a:srgbClr val="000000"/>
                </a:solidFill>
                <a:latin typeface="Calibri"/>
                <a:ea typeface="Calibri"/>
                <a:cs typeface="Calibri"/>
                <a:sym typeface="Calibri"/>
              </a:rPr>
              <a:t>building</a:t>
            </a:r>
            <a:r>
              <a:rPr lang="pl-PL" sz="1200" b="0" i="0" u="none" strike="noStrike" cap="none" dirty="0">
                <a:solidFill>
                  <a:srgbClr val="000000"/>
                </a:solidFill>
                <a:latin typeface="Calibri"/>
                <a:ea typeface="Calibri"/>
                <a:cs typeface="Calibri"/>
                <a:sym typeface="Calibri"/>
              </a:rPr>
              <a:t> the </a:t>
            </a:r>
            <a:r>
              <a:rPr lang="pl-PL" sz="1200" b="0" i="0" u="none" strike="noStrike" cap="none" dirty="0" err="1">
                <a:solidFill>
                  <a:srgbClr val="000000"/>
                </a:solidFill>
                <a:latin typeface="Calibri"/>
                <a:ea typeface="Calibri"/>
                <a:cs typeface="Calibri"/>
                <a:sym typeface="Calibri"/>
              </a:rPr>
              <a:t>framework</a:t>
            </a:r>
            <a:r>
              <a:rPr lang="pl-PL" sz="1200" b="0" i="0" u="none" strike="noStrike" cap="none" dirty="0">
                <a:solidFill>
                  <a:srgbClr val="000000"/>
                </a:solidFill>
                <a:latin typeface="Calibri"/>
                <a:ea typeface="Calibri"/>
                <a:cs typeface="Calibri"/>
                <a:sym typeface="Calibri"/>
              </a:rPr>
              <a:t> in </a:t>
            </a:r>
            <a:r>
              <a:rPr lang="pl-PL" sz="1200" b="0" i="0" u="none" strike="noStrike" cap="none" dirty="0" err="1">
                <a:solidFill>
                  <a:srgbClr val="000000"/>
                </a:solidFill>
                <a:latin typeface="Calibri"/>
                <a:ea typeface="Calibri"/>
                <a:cs typeface="Calibri"/>
                <a:sym typeface="Calibri"/>
              </a:rPr>
              <a:t>terms</a:t>
            </a:r>
            <a:r>
              <a:rPr lang="pl-PL" sz="1200" b="0" i="0" u="none" strike="noStrike" cap="none" dirty="0">
                <a:solidFill>
                  <a:srgbClr val="000000"/>
                </a:solidFill>
                <a:latin typeface="Calibri"/>
                <a:ea typeface="Calibri"/>
                <a:cs typeface="Calibri"/>
                <a:sym typeface="Calibri"/>
              </a:rPr>
              <a:t> of </a:t>
            </a:r>
            <a:r>
              <a:rPr lang="pl-PL" sz="1200" b="0" i="0" u="none" strike="noStrike" cap="none" dirty="0" err="1">
                <a:solidFill>
                  <a:srgbClr val="000000"/>
                </a:solidFill>
                <a:latin typeface="Calibri"/>
                <a:ea typeface="Calibri"/>
                <a:cs typeface="Calibri"/>
                <a:sym typeface="Calibri"/>
              </a:rPr>
              <a:t>aims</a:t>
            </a:r>
            <a:r>
              <a:rPr lang="pl-PL" sz="1200" b="0" i="0" u="none" strike="noStrike" cap="none" dirty="0">
                <a:solidFill>
                  <a:srgbClr val="000000"/>
                </a:solidFill>
                <a:latin typeface="Calibri"/>
                <a:ea typeface="Calibri"/>
                <a:cs typeface="Calibri"/>
                <a:sym typeface="Calibri"/>
              </a:rPr>
              <a:t>, end </a:t>
            </a:r>
            <a:r>
              <a:rPr lang="pl-PL" sz="1200" b="0" i="0" u="none" strike="noStrike" cap="none" dirty="0" err="1">
                <a:solidFill>
                  <a:srgbClr val="000000"/>
                </a:solidFill>
                <a:latin typeface="Calibri"/>
                <a:ea typeface="Calibri"/>
                <a:cs typeface="Calibri"/>
                <a:sym typeface="Calibri"/>
              </a:rPr>
              <a:t>users</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structure</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funding</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sources</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community</a:t>
            </a:r>
            <a:r>
              <a:rPr lang="pl-PL" sz="1200" b="0" i="0" u="none" strike="noStrike" cap="none" dirty="0">
                <a:solidFill>
                  <a:srgbClr val="000000"/>
                </a:solidFill>
                <a:latin typeface="Calibri"/>
                <a:ea typeface="Calibri"/>
                <a:cs typeface="Calibri"/>
                <a:sym typeface="Calibri"/>
              </a:rPr>
              <a:t> </a:t>
            </a:r>
            <a:r>
              <a:rPr lang="pl-PL" sz="1200" b="0" i="0" u="none" strike="noStrike" cap="none" dirty="0" err="1">
                <a:solidFill>
                  <a:srgbClr val="000000"/>
                </a:solidFill>
                <a:latin typeface="Calibri"/>
                <a:ea typeface="Calibri"/>
                <a:cs typeface="Calibri"/>
                <a:sym typeface="Calibri"/>
              </a:rPr>
              <a:t>coordination</a:t>
            </a:r>
            <a:r>
              <a:rPr lang="pl-PL" sz="1200" b="0" i="0" u="none" strike="noStrike" cap="none" dirty="0">
                <a:solidFill>
                  <a:srgbClr val="000000"/>
                </a:solidFill>
                <a:latin typeface="Calibri"/>
                <a:ea typeface="Calibri"/>
                <a:cs typeface="Calibri"/>
                <a:sym typeface="Calibri"/>
              </a:rPr>
              <a:t>, etc. </a:t>
            </a:r>
            <a:endParaRPr dirty="0"/>
          </a:p>
          <a:p>
            <a:pPr marL="0" lvl="0" indent="0" algn="l" rtl="0">
              <a:spcBef>
                <a:spcPts val="0"/>
              </a:spcBef>
              <a:spcAft>
                <a:spcPts val="0"/>
              </a:spcAft>
              <a:buNone/>
            </a:pPr>
            <a:endParaRPr dirty="0"/>
          </a:p>
        </p:txBody>
      </p:sp>
      <p:sp>
        <p:nvSpPr>
          <p:cNvPr id="745" name="Google Shape;7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1920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GB" sz="1200" dirty="0">
                <a:solidFill>
                  <a:schemeClr val="dk1"/>
                </a:solidFill>
                <a:latin typeface="Calibri"/>
                <a:ea typeface="Calibri"/>
                <a:cs typeface="Calibri"/>
                <a:sym typeface="Calibri"/>
              </a:rPr>
              <a:t>IOCCP has been working hard to support the marine debris community in their quest to establish an Integrated Marine Debris Observing System (IMDOS) as envisioned in an OceanObs’19 Community White Paper by </a:t>
            </a:r>
            <a:r>
              <a:rPr lang="en-GB" sz="1200" dirty="0" err="1">
                <a:solidFill>
                  <a:schemeClr val="dk1"/>
                </a:solidFill>
                <a:latin typeface="Calibri"/>
                <a:ea typeface="Calibri"/>
                <a:cs typeface="Calibri"/>
                <a:sym typeface="Calibri"/>
              </a:rPr>
              <a:t>Maximenko</a:t>
            </a:r>
            <a:r>
              <a:rPr lang="en-GB" sz="1200" dirty="0">
                <a:solidFill>
                  <a:schemeClr val="dk1"/>
                </a:solidFill>
                <a:latin typeface="Calibri"/>
                <a:ea typeface="Calibri"/>
                <a:cs typeface="Calibri"/>
                <a:sym typeface="Calibri"/>
              </a:rPr>
              <a:t> et al. </a:t>
            </a:r>
          </a:p>
          <a:p>
            <a:pPr marL="0" lvl="0" indent="0" algn="l" rtl="0">
              <a:lnSpc>
                <a:spcPct val="115000"/>
              </a:lnSpc>
              <a:spcBef>
                <a:spcPts val="1200"/>
              </a:spcBef>
              <a:spcAft>
                <a:spcPts val="0"/>
              </a:spcAft>
              <a:buNone/>
            </a:pPr>
            <a:endParaRPr lang="en-GB" sz="12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GB" sz="1200" dirty="0">
                <a:solidFill>
                  <a:schemeClr val="dk1"/>
                </a:solidFill>
                <a:latin typeface="Calibri"/>
                <a:ea typeface="Calibri"/>
                <a:cs typeface="Calibri"/>
                <a:sym typeface="Calibri"/>
              </a:rPr>
              <a:t>A significant milestone towards implementing the community vision came earlier this year when IOCCP together with Mercator Ocean International and in partnership with UNEP Global Partnership on Marine Litter (GPML) organized a very successful 1-day event during the UN Ocean Conference in Lisbon. 86 members of academic and non-academic organizations from 23 countries across the globe came for a whole day to learn about IMDOS and engage in a large collaborative network that would promote its development at this still very early stage.</a:t>
            </a:r>
          </a:p>
          <a:p>
            <a:pPr marL="0" lvl="0" indent="0" algn="l" rtl="0">
              <a:lnSpc>
                <a:spcPct val="115000"/>
              </a:lnSpc>
              <a:spcBef>
                <a:spcPts val="1200"/>
              </a:spcBef>
              <a:spcAft>
                <a:spcPts val="0"/>
              </a:spcAft>
              <a:buNone/>
            </a:pPr>
            <a:endParaRPr lang="en-GB" sz="1200"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GB" sz="1200" dirty="0">
                <a:solidFill>
                  <a:schemeClr val="dk1"/>
                </a:solidFill>
                <a:latin typeface="Calibri"/>
                <a:ea typeface="Calibri"/>
                <a:cs typeface="Calibri"/>
                <a:sym typeface="Calibri"/>
              </a:rPr>
              <a:t>During the meeting, also attended by SCOR Executive Director, we presented the initial IMDOS Terms of Reference and the interim international Steering Committee which is led by several members of SCOR WG FLOTSAM: Stefano </a:t>
            </a:r>
            <a:r>
              <a:rPr lang="en-GB" sz="1200" dirty="0" err="1">
                <a:solidFill>
                  <a:schemeClr val="dk1"/>
                </a:solidFill>
                <a:latin typeface="Calibri"/>
                <a:ea typeface="Calibri"/>
                <a:cs typeface="Calibri"/>
                <a:sym typeface="Calibri"/>
              </a:rPr>
              <a:t>Aliani</a:t>
            </a:r>
            <a:r>
              <a:rPr lang="en-GB" sz="1200" dirty="0">
                <a:solidFill>
                  <a:schemeClr val="dk1"/>
                </a:solidFill>
                <a:latin typeface="Calibri"/>
                <a:ea typeface="Calibri"/>
                <a:cs typeface="Calibri"/>
                <a:sym typeface="Calibri"/>
              </a:rPr>
              <a:t>, Nikolai </a:t>
            </a:r>
            <a:r>
              <a:rPr lang="en-GB" sz="1200" dirty="0" err="1">
                <a:solidFill>
                  <a:schemeClr val="dk1"/>
                </a:solidFill>
                <a:latin typeface="Calibri"/>
                <a:ea typeface="Calibri"/>
                <a:cs typeface="Calibri"/>
                <a:sym typeface="Calibri"/>
              </a:rPr>
              <a:t>Maximenko</a:t>
            </a:r>
            <a:r>
              <a:rPr lang="en-GB" sz="1200" dirty="0">
                <a:solidFill>
                  <a:schemeClr val="dk1"/>
                </a:solidFill>
                <a:latin typeface="Calibri"/>
                <a:ea typeface="Calibri"/>
                <a:cs typeface="Calibri"/>
                <a:sym typeface="Calibri"/>
              </a:rPr>
              <a:t>, Kara Lavender Law and two WG observers Georg Hanke and Paolo </a:t>
            </a:r>
            <a:r>
              <a:rPr lang="en-GB" sz="1200" dirty="0" err="1">
                <a:solidFill>
                  <a:schemeClr val="dk1"/>
                </a:solidFill>
                <a:latin typeface="Calibri"/>
                <a:ea typeface="Calibri"/>
                <a:cs typeface="Calibri"/>
                <a:sym typeface="Calibri"/>
              </a:rPr>
              <a:t>Corradi</a:t>
            </a:r>
            <a:r>
              <a:rPr lang="en-GB" sz="1200" dirty="0">
                <a:solidFill>
                  <a:schemeClr val="dk1"/>
                </a:solidFill>
                <a:latin typeface="Calibri"/>
                <a:ea typeface="Calibri"/>
                <a:cs typeface="Calibri"/>
                <a:sym typeface="Calibri"/>
              </a:rPr>
              <a:t>. </a:t>
            </a:r>
          </a:p>
          <a:p>
            <a:pPr marL="0" lvl="0" indent="0" algn="l" rtl="0">
              <a:lnSpc>
                <a:spcPct val="115000"/>
              </a:lnSpc>
              <a:spcBef>
                <a:spcPts val="1200"/>
              </a:spcBef>
              <a:spcAft>
                <a:spcPts val="1200"/>
              </a:spcAft>
              <a:buNone/>
            </a:pPr>
            <a:endParaRPr lang="en-GB" sz="1200"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GB" sz="1200" dirty="0">
                <a:solidFill>
                  <a:schemeClr val="dk1"/>
                </a:solidFill>
                <a:latin typeface="Calibri"/>
                <a:ea typeface="Calibri"/>
                <a:cs typeface="Calibri"/>
                <a:sym typeface="Calibri"/>
              </a:rPr>
              <a:t>While coordination support is currently partially supported by GOOS, through IOCCP Project Officer, and GEO Blue </a:t>
            </a:r>
            <a:r>
              <a:rPr lang="en-GB" sz="1200" dirty="0" err="1">
                <a:solidFill>
                  <a:schemeClr val="dk1"/>
                </a:solidFill>
                <a:latin typeface="Calibri"/>
                <a:ea typeface="Calibri"/>
                <a:cs typeface="Calibri"/>
                <a:sym typeface="Calibri"/>
              </a:rPr>
              <a:t>PLanet</a:t>
            </a:r>
            <a:r>
              <a:rPr lang="en-GB" sz="1200" dirty="0">
                <a:solidFill>
                  <a:schemeClr val="dk1"/>
                </a:solidFill>
                <a:latin typeface="Calibri"/>
                <a:ea typeface="Calibri"/>
                <a:cs typeface="Calibri"/>
                <a:sym typeface="Calibri"/>
              </a:rPr>
              <a:t>, we are in the process of hiring a dedicated coordinator to strengthen global coordination of IMDOS in the near future.</a:t>
            </a:r>
            <a:endParaRPr lang="en-GB" dirty="0">
              <a:solidFill>
                <a:schemeClr val="dk1"/>
              </a:solidFill>
            </a:endParaRPr>
          </a:p>
          <a:p>
            <a:pPr marL="0" lvl="0" indent="0" algn="l" rtl="0">
              <a:spcBef>
                <a:spcPts val="0"/>
              </a:spcBef>
              <a:spcAft>
                <a:spcPts val="0"/>
              </a:spcAft>
              <a:buNone/>
            </a:pPr>
            <a:endParaRPr dirty="0"/>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2043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Font typeface="Arial"/>
              <a:buChar char="•"/>
              <a:defRPr sz="2800"/>
            </a:lvl1pPr>
            <a:lvl2pPr marL="914400" lvl="1" indent="-381000" algn="l">
              <a:spcBef>
                <a:spcPts val="0"/>
              </a:spcBef>
              <a:spcAft>
                <a:spcPts val="0"/>
              </a:spcAft>
              <a:buClr>
                <a:schemeClr val="dk1"/>
              </a:buClr>
              <a:buSzPts val="2400"/>
              <a:buFont typeface="Arial"/>
              <a:buChar char="–"/>
              <a:defRPr sz="2400"/>
            </a:lvl2pPr>
            <a:lvl3pPr marL="1371600" lvl="2" indent="-355600" algn="l">
              <a:spcBef>
                <a:spcPts val="0"/>
              </a:spcBef>
              <a:spcAft>
                <a:spcPts val="0"/>
              </a:spcAft>
              <a:buClr>
                <a:schemeClr val="dk1"/>
              </a:buClr>
              <a:buSzPts val="2000"/>
              <a:buFont typeface="Arial"/>
              <a:buChar char="•"/>
              <a:defRPr sz="2000"/>
            </a:lvl3pPr>
            <a:lvl4pPr marL="1828800" lvl="3" indent="-342900" algn="l">
              <a:spcBef>
                <a:spcPts val="0"/>
              </a:spcBef>
              <a:spcAft>
                <a:spcPts val="0"/>
              </a:spcAft>
              <a:buClr>
                <a:schemeClr val="dk1"/>
              </a:buClr>
              <a:buSzPts val="1800"/>
              <a:buFont typeface="Arial"/>
              <a:buChar char="–"/>
              <a:defRPr sz="1800"/>
            </a:lvl4pPr>
            <a:lvl5pPr marL="2286000" lvl="4" indent="-342900" algn="l">
              <a:spcBef>
                <a:spcPts val="0"/>
              </a:spcBef>
              <a:spcAft>
                <a:spcPts val="0"/>
              </a:spcAft>
              <a:buClr>
                <a:schemeClr val="dk1"/>
              </a:buClr>
              <a:buSzPts val="1800"/>
              <a:buFont typeface="Arial"/>
              <a:buChar char="»"/>
              <a:defRPr sz="1800"/>
            </a:lvl5pPr>
            <a:lvl6pPr marL="2743200" lvl="5" indent="-342900" algn="l">
              <a:spcBef>
                <a:spcPts val="0"/>
              </a:spcBef>
              <a:spcAft>
                <a:spcPts val="0"/>
              </a:spcAft>
              <a:buClr>
                <a:schemeClr val="dk1"/>
              </a:buClr>
              <a:buSzPts val="1800"/>
              <a:buFont typeface="Arial"/>
              <a:buChar char="»"/>
              <a:defRPr sz="1800"/>
            </a:lvl6pPr>
            <a:lvl7pPr marL="3200400" lvl="6" indent="-342900" algn="l">
              <a:spcBef>
                <a:spcPts val="0"/>
              </a:spcBef>
              <a:spcAft>
                <a:spcPts val="0"/>
              </a:spcAft>
              <a:buClr>
                <a:schemeClr val="dk1"/>
              </a:buClr>
              <a:buSzPts val="1800"/>
              <a:buFont typeface="Arial"/>
              <a:buChar char="»"/>
              <a:defRPr sz="1800"/>
            </a:lvl7pPr>
            <a:lvl8pPr marL="3657600" lvl="7" indent="-342900" algn="l">
              <a:spcBef>
                <a:spcPts val="0"/>
              </a:spcBef>
              <a:spcAft>
                <a:spcPts val="0"/>
              </a:spcAft>
              <a:buClr>
                <a:schemeClr val="dk1"/>
              </a:buClr>
              <a:buSzPts val="1800"/>
              <a:buFont typeface="Arial"/>
              <a:buChar char="»"/>
              <a:defRPr sz="1800"/>
            </a:lvl8pPr>
            <a:lvl9pPr marL="4114800" lvl="8" indent="-342900" algn="l">
              <a:spcBef>
                <a:spcPts val="0"/>
              </a:spcBef>
              <a:spcAft>
                <a:spcPts val="0"/>
              </a:spcAft>
              <a:buClr>
                <a:schemeClr val="dk1"/>
              </a:buClr>
              <a:buSzPts val="1800"/>
              <a:buFont typeface="Arial"/>
              <a:buChar char="»"/>
              <a:defRPr sz="1800"/>
            </a:lvl9pPr>
          </a:lstStyle>
          <a:p>
            <a:endParaRPr/>
          </a:p>
        </p:txBody>
      </p:sp>
      <p:sp>
        <p:nvSpPr>
          <p:cNvPr id="18" name="Google Shape;18;p23"/>
          <p:cNvSpPr txBox="1">
            <a:spLocks noGrp="1"/>
          </p:cNvSpPr>
          <p:nvPr>
            <p:ph type="body" idx="2"/>
          </p:nvPr>
        </p:nvSpPr>
        <p:spPr>
          <a:xfrm>
            <a:off x="6197603"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Font typeface="Arial"/>
              <a:buChar char="•"/>
              <a:defRPr sz="2800"/>
            </a:lvl1pPr>
            <a:lvl2pPr marL="914400" lvl="1" indent="-381000" algn="l">
              <a:spcBef>
                <a:spcPts val="0"/>
              </a:spcBef>
              <a:spcAft>
                <a:spcPts val="0"/>
              </a:spcAft>
              <a:buClr>
                <a:schemeClr val="dk1"/>
              </a:buClr>
              <a:buSzPts val="2400"/>
              <a:buFont typeface="Arial"/>
              <a:buChar char="–"/>
              <a:defRPr sz="2400"/>
            </a:lvl2pPr>
            <a:lvl3pPr marL="1371600" lvl="2" indent="-355600" algn="l">
              <a:spcBef>
                <a:spcPts val="0"/>
              </a:spcBef>
              <a:spcAft>
                <a:spcPts val="0"/>
              </a:spcAft>
              <a:buClr>
                <a:schemeClr val="dk1"/>
              </a:buClr>
              <a:buSzPts val="2000"/>
              <a:buFont typeface="Arial"/>
              <a:buChar char="•"/>
              <a:defRPr sz="2000"/>
            </a:lvl3pPr>
            <a:lvl4pPr marL="1828800" lvl="3" indent="-342900" algn="l">
              <a:spcBef>
                <a:spcPts val="0"/>
              </a:spcBef>
              <a:spcAft>
                <a:spcPts val="0"/>
              </a:spcAft>
              <a:buClr>
                <a:schemeClr val="dk1"/>
              </a:buClr>
              <a:buSzPts val="1800"/>
              <a:buFont typeface="Arial"/>
              <a:buChar char="–"/>
              <a:defRPr sz="1800"/>
            </a:lvl4pPr>
            <a:lvl5pPr marL="2286000" lvl="4" indent="-342900" algn="l">
              <a:spcBef>
                <a:spcPts val="0"/>
              </a:spcBef>
              <a:spcAft>
                <a:spcPts val="0"/>
              </a:spcAft>
              <a:buClr>
                <a:schemeClr val="dk1"/>
              </a:buClr>
              <a:buSzPts val="1800"/>
              <a:buFont typeface="Arial"/>
              <a:buChar char="»"/>
              <a:defRPr sz="1800"/>
            </a:lvl5pPr>
            <a:lvl6pPr marL="2743200" lvl="5" indent="-342900" algn="l">
              <a:spcBef>
                <a:spcPts val="0"/>
              </a:spcBef>
              <a:spcAft>
                <a:spcPts val="0"/>
              </a:spcAft>
              <a:buClr>
                <a:schemeClr val="dk1"/>
              </a:buClr>
              <a:buSzPts val="1800"/>
              <a:buFont typeface="Arial"/>
              <a:buChar char="»"/>
              <a:defRPr sz="1800"/>
            </a:lvl6pPr>
            <a:lvl7pPr marL="3200400" lvl="6" indent="-342900" algn="l">
              <a:spcBef>
                <a:spcPts val="0"/>
              </a:spcBef>
              <a:spcAft>
                <a:spcPts val="0"/>
              </a:spcAft>
              <a:buClr>
                <a:schemeClr val="dk1"/>
              </a:buClr>
              <a:buSzPts val="1800"/>
              <a:buFont typeface="Arial"/>
              <a:buChar char="»"/>
              <a:defRPr sz="1800"/>
            </a:lvl7pPr>
            <a:lvl8pPr marL="3657600" lvl="7" indent="-342900" algn="l">
              <a:spcBef>
                <a:spcPts val="0"/>
              </a:spcBef>
              <a:spcAft>
                <a:spcPts val="0"/>
              </a:spcAft>
              <a:buClr>
                <a:schemeClr val="dk1"/>
              </a:buClr>
              <a:buSzPts val="1800"/>
              <a:buFont typeface="Arial"/>
              <a:buChar char="»"/>
              <a:defRPr sz="1800"/>
            </a:lvl8pPr>
            <a:lvl9pPr marL="4114800" lvl="8" indent="-342900" algn="l">
              <a:spcBef>
                <a:spcPts val="0"/>
              </a:spcBef>
              <a:spcAft>
                <a:spcPts val="0"/>
              </a:spcAft>
              <a:buClr>
                <a:schemeClr val="dk1"/>
              </a:buClr>
              <a:buSzPts val="1800"/>
              <a:buFont typeface="Arial"/>
              <a:buChar char="»"/>
              <a:defRPr sz="1800"/>
            </a:lvl9pPr>
          </a:lstStyle>
          <a:p>
            <a:endParaRPr/>
          </a:p>
        </p:txBody>
      </p:sp>
      <p:sp>
        <p:nvSpPr>
          <p:cNvPr id="19" name="Google Shape;19;p2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8714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9745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1697040"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2180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435"/>
        <p:cNvGrpSpPr/>
        <p:nvPr/>
      </p:nvGrpSpPr>
      <p:grpSpPr>
        <a:xfrm>
          <a:off x="0" y="0"/>
          <a:ext cx="0" cy="0"/>
          <a:chOff x="0" y="0"/>
          <a:chExt cx="0" cy="0"/>
        </a:xfrm>
      </p:grpSpPr>
      <p:sp>
        <p:nvSpPr>
          <p:cNvPr id="436" name="Google Shape;436;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7" name="Google Shape;437;p3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438" name="Google Shape;438;p3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3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3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6905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ajd tytułowy" type="title">
  <p:cSld name="Slajd tytułowy">
    <p:spTree>
      <p:nvGrpSpPr>
        <p:cNvPr id="1" name="Shape 441"/>
        <p:cNvGrpSpPr/>
        <p:nvPr/>
      </p:nvGrpSpPr>
      <p:grpSpPr>
        <a:xfrm>
          <a:off x="0" y="0"/>
          <a:ext cx="0" cy="0"/>
          <a:chOff x="0" y="0"/>
          <a:chExt cx="0" cy="0"/>
        </a:xfrm>
      </p:grpSpPr>
      <p:sp>
        <p:nvSpPr>
          <p:cNvPr id="442" name="Google Shape;442;p6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3" name="Google Shape;443;p67"/>
          <p:cNvSpPr txBox="1">
            <a:spLocks noGrp="1"/>
          </p:cNvSpPr>
          <p:nvPr>
            <p:ph type="subTitle" idx="1"/>
          </p:nvPr>
        </p:nvSpPr>
        <p:spPr>
          <a:xfrm>
            <a:off x="1828800" y="3886200"/>
            <a:ext cx="8534400" cy="1752599"/>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3200"/>
              <a:buFont typeface="Arial"/>
              <a:buNone/>
              <a:defRPr/>
            </a:lvl1pPr>
            <a:lvl2pPr lvl="1" algn="ctr">
              <a:spcBef>
                <a:spcPts val="0"/>
              </a:spcBef>
              <a:spcAft>
                <a:spcPts val="0"/>
              </a:spcAft>
              <a:buClr>
                <a:schemeClr val="dk1"/>
              </a:buClr>
              <a:buSzPts val="2800"/>
              <a:buFont typeface="Arial"/>
              <a:buNone/>
              <a:defRPr/>
            </a:lvl2pPr>
            <a:lvl3pPr lvl="2" algn="ctr">
              <a:spcBef>
                <a:spcPts val="0"/>
              </a:spcBef>
              <a:spcAft>
                <a:spcPts val="0"/>
              </a:spcAft>
              <a:buClr>
                <a:schemeClr val="dk1"/>
              </a:buClr>
              <a:buSzPts val="2400"/>
              <a:buFont typeface="Arial"/>
              <a:buNone/>
              <a:defRPr/>
            </a:lvl3pPr>
            <a:lvl4pPr lvl="3" algn="ctr">
              <a:spcBef>
                <a:spcPts val="0"/>
              </a:spcBef>
              <a:spcAft>
                <a:spcPts val="0"/>
              </a:spcAft>
              <a:buClr>
                <a:schemeClr val="dk1"/>
              </a:buClr>
              <a:buSzPts val="2000"/>
              <a:buFont typeface="Arial"/>
              <a:buNone/>
              <a:defRPr/>
            </a:lvl4pPr>
            <a:lvl5pPr lvl="4" algn="ctr">
              <a:spcBef>
                <a:spcPts val="0"/>
              </a:spcBef>
              <a:spcAft>
                <a:spcPts val="0"/>
              </a:spcAft>
              <a:buClr>
                <a:schemeClr val="dk1"/>
              </a:buClr>
              <a:buSzPts val="2000"/>
              <a:buFont typeface="Arial"/>
              <a:buNone/>
              <a:defRPr/>
            </a:lvl5pPr>
            <a:lvl6pPr lvl="5" algn="ctr">
              <a:spcBef>
                <a:spcPts val="0"/>
              </a:spcBef>
              <a:spcAft>
                <a:spcPts val="0"/>
              </a:spcAft>
              <a:buClr>
                <a:schemeClr val="dk1"/>
              </a:buClr>
              <a:buSzPts val="2000"/>
              <a:buFont typeface="Arial"/>
              <a:buNone/>
              <a:defRPr/>
            </a:lvl6pPr>
            <a:lvl7pPr lvl="6" algn="ctr">
              <a:spcBef>
                <a:spcPts val="0"/>
              </a:spcBef>
              <a:spcAft>
                <a:spcPts val="0"/>
              </a:spcAft>
              <a:buClr>
                <a:schemeClr val="dk1"/>
              </a:buClr>
              <a:buSzPts val="2000"/>
              <a:buFont typeface="Arial"/>
              <a:buNone/>
              <a:defRPr/>
            </a:lvl7pPr>
            <a:lvl8pPr lvl="7" algn="ctr">
              <a:spcBef>
                <a:spcPts val="0"/>
              </a:spcBef>
              <a:spcAft>
                <a:spcPts val="0"/>
              </a:spcAft>
              <a:buClr>
                <a:schemeClr val="dk1"/>
              </a:buClr>
              <a:buSzPts val="2000"/>
              <a:buFont typeface="Arial"/>
              <a:buNone/>
              <a:defRPr/>
            </a:lvl8pPr>
            <a:lvl9pPr lvl="8" algn="ctr">
              <a:spcBef>
                <a:spcPts val="0"/>
              </a:spcBef>
              <a:spcAft>
                <a:spcPts val="0"/>
              </a:spcAft>
              <a:buClr>
                <a:schemeClr val="dk1"/>
              </a:buClr>
              <a:buSzPts val="2000"/>
              <a:buFont typeface="Arial"/>
              <a:buNone/>
              <a:defRPr/>
            </a:lvl9pPr>
          </a:lstStyle>
          <a:p>
            <a:endParaRPr/>
          </a:p>
        </p:txBody>
      </p:sp>
      <p:sp>
        <p:nvSpPr>
          <p:cNvPr id="444" name="Google Shape;444;p6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6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6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8472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główek sekcji" type="secHead">
  <p:cSld name="Nagłówek sekcji">
    <p:spTree>
      <p:nvGrpSpPr>
        <p:cNvPr id="1" name="Shape 447"/>
        <p:cNvGrpSpPr/>
        <p:nvPr/>
      </p:nvGrpSpPr>
      <p:grpSpPr>
        <a:xfrm>
          <a:off x="0" y="0"/>
          <a:ext cx="0" cy="0"/>
          <a:chOff x="0" y="0"/>
          <a:chExt cx="0" cy="0"/>
        </a:xfrm>
      </p:grpSpPr>
      <p:sp>
        <p:nvSpPr>
          <p:cNvPr id="448" name="Google Shape;448;p6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9" name="Google Shape;449;p6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000"/>
              <a:buFont typeface="Arial"/>
              <a:buNone/>
              <a:defRPr sz="2000"/>
            </a:lvl1pPr>
            <a:lvl2pPr marL="914400" lvl="1" indent="-228600" algn="l">
              <a:spcBef>
                <a:spcPts val="0"/>
              </a:spcBef>
              <a:spcAft>
                <a:spcPts val="0"/>
              </a:spcAft>
              <a:buClr>
                <a:schemeClr val="dk1"/>
              </a:buClr>
              <a:buSzPts val="1800"/>
              <a:buFont typeface="Arial"/>
              <a:buNone/>
              <a:defRPr sz="1800"/>
            </a:lvl2pPr>
            <a:lvl3pPr marL="1371600" lvl="2" indent="-228600" algn="l">
              <a:spcBef>
                <a:spcPts val="0"/>
              </a:spcBef>
              <a:spcAft>
                <a:spcPts val="0"/>
              </a:spcAft>
              <a:buClr>
                <a:schemeClr val="dk1"/>
              </a:buClr>
              <a:buSzPts val="1600"/>
              <a:buFont typeface="Arial"/>
              <a:buNone/>
              <a:defRPr sz="1600"/>
            </a:lvl3pPr>
            <a:lvl4pPr marL="1828800" lvl="3" indent="-228600" algn="l">
              <a:spcBef>
                <a:spcPts val="0"/>
              </a:spcBef>
              <a:spcAft>
                <a:spcPts val="0"/>
              </a:spcAft>
              <a:buClr>
                <a:schemeClr val="dk1"/>
              </a:buClr>
              <a:buSzPts val="1400"/>
              <a:buFont typeface="Arial"/>
              <a:buNone/>
              <a:defRPr sz="1400"/>
            </a:lvl4pPr>
            <a:lvl5pPr marL="2286000" lvl="4" indent="-228600" algn="l">
              <a:spcBef>
                <a:spcPts val="0"/>
              </a:spcBef>
              <a:spcAft>
                <a:spcPts val="0"/>
              </a:spcAft>
              <a:buClr>
                <a:schemeClr val="dk1"/>
              </a:buClr>
              <a:buSzPts val="1400"/>
              <a:buFont typeface="Arial"/>
              <a:buNone/>
              <a:defRPr sz="1400"/>
            </a:lvl5pPr>
            <a:lvl6pPr marL="2743200" lvl="5" indent="-228600" algn="l">
              <a:spcBef>
                <a:spcPts val="0"/>
              </a:spcBef>
              <a:spcAft>
                <a:spcPts val="0"/>
              </a:spcAft>
              <a:buClr>
                <a:schemeClr val="dk1"/>
              </a:buClr>
              <a:buSzPts val="1400"/>
              <a:buFont typeface="Arial"/>
              <a:buNone/>
              <a:defRPr sz="1400"/>
            </a:lvl6pPr>
            <a:lvl7pPr marL="3200400" lvl="6" indent="-228600" algn="l">
              <a:spcBef>
                <a:spcPts val="0"/>
              </a:spcBef>
              <a:spcAft>
                <a:spcPts val="0"/>
              </a:spcAft>
              <a:buClr>
                <a:schemeClr val="dk1"/>
              </a:buClr>
              <a:buSzPts val="1400"/>
              <a:buFont typeface="Arial"/>
              <a:buNone/>
              <a:defRPr sz="1400"/>
            </a:lvl7pPr>
            <a:lvl8pPr marL="3657600" lvl="7" indent="-228600" algn="l">
              <a:spcBef>
                <a:spcPts val="0"/>
              </a:spcBef>
              <a:spcAft>
                <a:spcPts val="0"/>
              </a:spcAft>
              <a:buClr>
                <a:schemeClr val="dk1"/>
              </a:buClr>
              <a:buSzPts val="1400"/>
              <a:buFont typeface="Arial"/>
              <a:buNone/>
              <a:defRPr sz="1400"/>
            </a:lvl8pPr>
            <a:lvl9pPr marL="4114800" lvl="8" indent="-228600" algn="l">
              <a:spcBef>
                <a:spcPts val="0"/>
              </a:spcBef>
              <a:spcAft>
                <a:spcPts val="0"/>
              </a:spcAft>
              <a:buClr>
                <a:schemeClr val="dk1"/>
              </a:buClr>
              <a:buSzPts val="1400"/>
              <a:buFont typeface="Arial"/>
              <a:buNone/>
              <a:defRPr sz="1400"/>
            </a:lvl9pPr>
          </a:lstStyle>
          <a:p>
            <a:endParaRPr/>
          </a:p>
        </p:txBody>
      </p:sp>
      <p:sp>
        <p:nvSpPr>
          <p:cNvPr id="450" name="Google Shape;450;p6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6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6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1339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wa elementy zawartości" type="twoObj">
  <p:cSld name="Dwa elementy zawartości">
    <p:spTree>
      <p:nvGrpSpPr>
        <p:cNvPr id="1" name="Shape 453"/>
        <p:cNvGrpSpPr/>
        <p:nvPr/>
      </p:nvGrpSpPr>
      <p:grpSpPr>
        <a:xfrm>
          <a:off x="0" y="0"/>
          <a:ext cx="0" cy="0"/>
          <a:chOff x="0" y="0"/>
          <a:chExt cx="0" cy="0"/>
        </a:xfrm>
      </p:grpSpPr>
      <p:sp>
        <p:nvSpPr>
          <p:cNvPr id="454" name="Google Shape;454;p6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5" name="Google Shape;455;p6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Font typeface="Arial"/>
              <a:buChar char="•"/>
              <a:defRPr sz="2800"/>
            </a:lvl1pPr>
            <a:lvl2pPr marL="914400" lvl="1" indent="-381000" algn="l">
              <a:spcBef>
                <a:spcPts val="0"/>
              </a:spcBef>
              <a:spcAft>
                <a:spcPts val="0"/>
              </a:spcAft>
              <a:buClr>
                <a:schemeClr val="dk1"/>
              </a:buClr>
              <a:buSzPts val="2400"/>
              <a:buFont typeface="Arial"/>
              <a:buChar char="–"/>
              <a:defRPr sz="2400"/>
            </a:lvl2pPr>
            <a:lvl3pPr marL="1371600" lvl="2" indent="-355600" algn="l">
              <a:spcBef>
                <a:spcPts val="0"/>
              </a:spcBef>
              <a:spcAft>
                <a:spcPts val="0"/>
              </a:spcAft>
              <a:buClr>
                <a:schemeClr val="dk1"/>
              </a:buClr>
              <a:buSzPts val="2000"/>
              <a:buFont typeface="Arial"/>
              <a:buChar char="•"/>
              <a:defRPr sz="2000"/>
            </a:lvl3pPr>
            <a:lvl4pPr marL="1828800" lvl="3" indent="-342900" algn="l">
              <a:spcBef>
                <a:spcPts val="0"/>
              </a:spcBef>
              <a:spcAft>
                <a:spcPts val="0"/>
              </a:spcAft>
              <a:buClr>
                <a:schemeClr val="dk1"/>
              </a:buClr>
              <a:buSzPts val="1800"/>
              <a:buFont typeface="Arial"/>
              <a:buChar char="–"/>
              <a:defRPr sz="1800"/>
            </a:lvl4pPr>
            <a:lvl5pPr marL="2286000" lvl="4" indent="-342900" algn="l">
              <a:spcBef>
                <a:spcPts val="0"/>
              </a:spcBef>
              <a:spcAft>
                <a:spcPts val="0"/>
              </a:spcAft>
              <a:buClr>
                <a:schemeClr val="dk1"/>
              </a:buClr>
              <a:buSzPts val="1800"/>
              <a:buFont typeface="Arial"/>
              <a:buChar char="»"/>
              <a:defRPr sz="1800"/>
            </a:lvl5pPr>
            <a:lvl6pPr marL="2743200" lvl="5" indent="-342900" algn="l">
              <a:spcBef>
                <a:spcPts val="0"/>
              </a:spcBef>
              <a:spcAft>
                <a:spcPts val="0"/>
              </a:spcAft>
              <a:buClr>
                <a:schemeClr val="dk1"/>
              </a:buClr>
              <a:buSzPts val="1800"/>
              <a:buFont typeface="Arial"/>
              <a:buChar char="»"/>
              <a:defRPr sz="1800"/>
            </a:lvl6pPr>
            <a:lvl7pPr marL="3200400" lvl="6" indent="-342900" algn="l">
              <a:spcBef>
                <a:spcPts val="0"/>
              </a:spcBef>
              <a:spcAft>
                <a:spcPts val="0"/>
              </a:spcAft>
              <a:buClr>
                <a:schemeClr val="dk1"/>
              </a:buClr>
              <a:buSzPts val="1800"/>
              <a:buFont typeface="Arial"/>
              <a:buChar char="»"/>
              <a:defRPr sz="1800"/>
            </a:lvl7pPr>
            <a:lvl8pPr marL="3657600" lvl="7" indent="-342900" algn="l">
              <a:spcBef>
                <a:spcPts val="0"/>
              </a:spcBef>
              <a:spcAft>
                <a:spcPts val="0"/>
              </a:spcAft>
              <a:buClr>
                <a:schemeClr val="dk1"/>
              </a:buClr>
              <a:buSzPts val="1800"/>
              <a:buFont typeface="Arial"/>
              <a:buChar char="»"/>
              <a:defRPr sz="1800"/>
            </a:lvl8pPr>
            <a:lvl9pPr marL="4114800" lvl="8" indent="-342900" algn="l">
              <a:spcBef>
                <a:spcPts val="0"/>
              </a:spcBef>
              <a:spcAft>
                <a:spcPts val="0"/>
              </a:spcAft>
              <a:buClr>
                <a:schemeClr val="dk1"/>
              </a:buClr>
              <a:buSzPts val="1800"/>
              <a:buFont typeface="Arial"/>
              <a:buChar char="»"/>
              <a:defRPr sz="1800"/>
            </a:lvl9pPr>
          </a:lstStyle>
          <a:p>
            <a:endParaRPr/>
          </a:p>
        </p:txBody>
      </p:sp>
      <p:sp>
        <p:nvSpPr>
          <p:cNvPr id="456" name="Google Shape;456;p6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Font typeface="Arial"/>
              <a:buChar char="•"/>
              <a:defRPr sz="2800"/>
            </a:lvl1pPr>
            <a:lvl2pPr marL="914400" lvl="1" indent="-381000" algn="l">
              <a:spcBef>
                <a:spcPts val="0"/>
              </a:spcBef>
              <a:spcAft>
                <a:spcPts val="0"/>
              </a:spcAft>
              <a:buClr>
                <a:schemeClr val="dk1"/>
              </a:buClr>
              <a:buSzPts val="2400"/>
              <a:buFont typeface="Arial"/>
              <a:buChar char="–"/>
              <a:defRPr sz="2400"/>
            </a:lvl2pPr>
            <a:lvl3pPr marL="1371600" lvl="2" indent="-355600" algn="l">
              <a:spcBef>
                <a:spcPts val="0"/>
              </a:spcBef>
              <a:spcAft>
                <a:spcPts val="0"/>
              </a:spcAft>
              <a:buClr>
                <a:schemeClr val="dk1"/>
              </a:buClr>
              <a:buSzPts val="2000"/>
              <a:buFont typeface="Arial"/>
              <a:buChar char="•"/>
              <a:defRPr sz="2000"/>
            </a:lvl3pPr>
            <a:lvl4pPr marL="1828800" lvl="3" indent="-342900" algn="l">
              <a:spcBef>
                <a:spcPts val="0"/>
              </a:spcBef>
              <a:spcAft>
                <a:spcPts val="0"/>
              </a:spcAft>
              <a:buClr>
                <a:schemeClr val="dk1"/>
              </a:buClr>
              <a:buSzPts val="1800"/>
              <a:buFont typeface="Arial"/>
              <a:buChar char="–"/>
              <a:defRPr sz="1800"/>
            </a:lvl4pPr>
            <a:lvl5pPr marL="2286000" lvl="4" indent="-342900" algn="l">
              <a:spcBef>
                <a:spcPts val="0"/>
              </a:spcBef>
              <a:spcAft>
                <a:spcPts val="0"/>
              </a:spcAft>
              <a:buClr>
                <a:schemeClr val="dk1"/>
              </a:buClr>
              <a:buSzPts val="1800"/>
              <a:buFont typeface="Arial"/>
              <a:buChar char="»"/>
              <a:defRPr sz="1800"/>
            </a:lvl5pPr>
            <a:lvl6pPr marL="2743200" lvl="5" indent="-342900" algn="l">
              <a:spcBef>
                <a:spcPts val="0"/>
              </a:spcBef>
              <a:spcAft>
                <a:spcPts val="0"/>
              </a:spcAft>
              <a:buClr>
                <a:schemeClr val="dk1"/>
              </a:buClr>
              <a:buSzPts val="1800"/>
              <a:buFont typeface="Arial"/>
              <a:buChar char="»"/>
              <a:defRPr sz="1800"/>
            </a:lvl6pPr>
            <a:lvl7pPr marL="3200400" lvl="6" indent="-342900" algn="l">
              <a:spcBef>
                <a:spcPts val="0"/>
              </a:spcBef>
              <a:spcAft>
                <a:spcPts val="0"/>
              </a:spcAft>
              <a:buClr>
                <a:schemeClr val="dk1"/>
              </a:buClr>
              <a:buSzPts val="1800"/>
              <a:buFont typeface="Arial"/>
              <a:buChar char="»"/>
              <a:defRPr sz="1800"/>
            </a:lvl7pPr>
            <a:lvl8pPr marL="3657600" lvl="7" indent="-342900" algn="l">
              <a:spcBef>
                <a:spcPts val="0"/>
              </a:spcBef>
              <a:spcAft>
                <a:spcPts val="0"/>
              </a:spcAft>
              <a:buClr>
                <a:schemeClr val="dk1"/>
              </a:buClr>
              <a:buSzPts val="1800"/>
              <a:buFont typeface="Arial"/>
              <a:buChar char="»"/>
              <a:defRPr sz="1800"/>
            </a:lvl8pPr>
            <a:lvl9pPr marL="4114800" lvl="8" indent="-342900" algn="l">
              <a:spcBef>
                <a:spcPts val="0"/>
              </a:spcBef>
              <a:spcAft>
                <a:spcPts val="0"/>
              </a:spcAft>
              <a:buClr>
                <a:schemeClr val="dk1"/>
              </a:buClr>
              <a:buSzPts val="1800"/>
              <a:buFont typeface="Arial"/>
              <a:buChar char="»"/>
              <a:defRPr sz="1800"/>
            </a:lvl9pPr>
          </a:lstStyle>
          <a:p>
            <a:endParaRPr/>
          </a:p>
        </p:txBody>
      </p:sp>
      <p:sp>
        <p:nvSpPr>
          <p:cNvPr id="457" name="Google Shape;457;p6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6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6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2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równanie" type="twoTxTwoObj">
  <p:cSld name="Porównanie">
    <p:spTree>
      <p:nvGrpSpPr>
        <p:cNvPr id="1" name="Shape 460"/>
        <p:cNvGrpSpPr/>
        <p:nvPr/>
      </p:nvGrpSpPr>
      <p:grpSpPr>
        <a:xfrm>
          <a:off x="0" y="0"/>
          <a:ext cx="0" cy="0"/>
          <a:chOff x="0" y="0"/>
          <a:chExt cx="0" cy="0"/>
        </a:xfrm>
      </p:grpSpPr>
      <p:sp>
        <p:nvSpPr>
          <p:cNvPr id="461" name="Google Shape;461;p7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2" name="Google Shape;462;p7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Font typeface="Arial"/>
              <a:buNone/>
              <a:defRPr sz="2400" b="1"/>
            </a:lvl1pPr>
            <a:lvl2pPr marL="914400" lvl="1" indent="-228600" algn="l">
              <a:spcBef>
                <a:spcPts val="0"/>
              </a:spcBef>
              <a:spcAft>
                <a:spcPts val="0"/>
              </a:spcAft>
              <a:buClr>
                <a:schemeClr val="dk1"/>
              </a:buClr>
              <a:buSzPts val="2000"/>
              <a:buFont typeface="Arial"/>
              <a:buNone/>
              <a:defRPr sz="2000" b="1"/>
            </a:lvl2pPr>
            <a:lvl3pPr marL="1371600" lvl="2" indent="-228600" algn="l">
              <a:spcBef>
                <a:spcPts val="0"/>
              </a:spcBef>
              <a:spcAft>
                <a:spcPts val="0"/>
              </a:spcAft>
              <a:buClr>
                <a:schemeClr val="dk1"/>
              </a:buClr>
              <a:buSzPts val="1800"/>
              <a:buFont typeface="Arial"/>
              <a:buNone/>
              <a:defRPr sz="1800" b="1"/>
            </a:lvl3pPr>
            <a:lvl4pPr marL="1828800" lvl="3" indent="-228600" algn="l">
              <a:spcBef>
                <a:spcPts val="0"/>
              </a:spcBef>
              <a:spcAft>
                <a:spcPts val="0"/>
              </a:spcAft>
              <a:buClr>
                <a:schemeClr val="dk1"/>
              </a:buClr>
              <a:buSzPts val="1600"/>
              <a:buFont typeface="Arial"/>
              <a:buNone/>
              <a:defRPr sz="1600" b="1"/>
            </a:lvl4pPr>
            <a:lvl5pPr marL="2286000" lvl="4" indent="-228600" algn="l">
              <a:spcBef>
                <a:spcPts val="0"/>
              </a:spcBef>
              <a:spcAft>
                <a:spcPts val="0"/>
              </a:spcAft>
              <a:buClr>
                <a:schemeClr val="dk1"/>
              </a:buClr>
              <a:buSzPts val="1600"/>
              <a:buFont typeface="Arial"/>
              <a:buNone/>
              <a:defRPr sz="1600" b="1"/>
            </a:lvl5pPr>
            <a:lvl6pPr marL="2743200" lvl="5" indent="-228600" algn="l">
              <a:spcBef>
                <a:spcPts val="0"/>
              </a:spcBef>
              <a:spcAft>
                <a:spcPts val="0"/>
              </a:spcAft>
              <a:buClr>
                <a:schemeClr val="dk1"/>
              </a:buClr>
              <a:buSzPts val="1600"/>
              <a:buFont typeface="Arial"/>
              <a:buNone/>
              <a:defRPr sz="1600" b="1"/>
            </a:lvl6pPr>
            <a:lvl7pPr marL="3200400" lvl="6" indent="-228600" algn="l">
              <a:spcBef>
                <a:spcPts val="0"/>
              </a:spcBef>
              <a:spcAft>
                <a:spcPts val="0"/>
              </a:spcAft>
              <a:buClr>
                <a:schemeClr val="dk1"/>
              </a:buClr>
              <a:buSzPts val="1600"/>
              <a:buFont typeface="Arial"/>
              <a:buNone/>
              <a:defRPr sz="1600" b="1"/>
            </a:lvl7pPr>
            <a:lvl8pPr marL="3657600" lvl="7" indent="-228600" algn="l">
              <a:spcBef>
                <a:spcPts val="0"/>
              </a:spcBef>
              <a:spcAft>
                <a:spcPts val="0"/>
              </a:spcAft>
              <a:buClr>
                <a:schemeClr val="dk1"/>
              </a:buClr>
              <a:buSzPts val="1600"/>
              <a:buFont typeface="Arial"/>
              <a:buNone/>
              <a:defRPr sz="1600" b="1"/>
            </a:lvl8pPr>
            <a:lvl9pPr marL="4114800" lvl="8" indent="-228600" algn="l">
              <a:spcBef>
                <a:spcPts val="0"/>
              </a:spcBef>
              <a:spcAft>
                <a:spcPts val="0"/>
              </a:spcAft>
              <a:buClr>
                <a:schemeClr val="dk1"/>
              </a:buClr>
              <a:buSzPts val="1600"/>
              <a:buFont typeface="Arial"/>
              <a:buNone/>
              <a:defRPr sz="1600" b="1"/>
            </a:lvl9pPr>
          </a:lstStyle>
          <a:p>
            <a:endParaRPr/>
          </a:p>
        </p:txBody>
      </p:sp>
      <p:sp>
        <p:nvSpPr>
          <p:cNvPr id="463" name="Google Shape;463;p7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Font typeface="Arial"/>
              <a:buChar char="•"/>
              <a:defRPr sz="2400"/>
            </a:lvl1pPr>
            <a:lvl2pPr marL="914400" lvl="1" indent="-355600" algn="l">
              <a:spcBef>
                <a:spcPts val="0"/>
              </a:spcBef>
              <a:spcAft>
                <a:spcPts val="0"/>
              </a:spcAft>
              <a:buClr>
                <a:schemeClr val="dk1"/>
              </a:buClr>
              <a:buSzPts val="2000"/>
              <a:buFont typeface="Arial"/>
              <a:buChar char="–"/>
              <a:defRPr sz="2000"/>
            </a:lvl2pPr>
            <a:lvl3pPr marL="1371600" lvl="2" indent="-342900" algn="l">
              <a:spcBef>
                <a:spcPts val="0"/>
              </a:spcBef>
              <a:spcAft>
                <a:spcPts val="0"/>
              </a:spcAft>
              <a:buClr>
                <a:schemeClr val="dk1"/>
              </a:buClr>
              <a:buSzPts val="1800"/>
              <a:buFont typeface="Arial"/>
              <a:buChar char="•"/>
              <a:defRPr sz="1800"/>
            </a:lvl3pPr>
            <a:lvl4pPr marL="1828800" lvl="3" indent="-330200" algn="l">
              <a:spcBef>
                <a:spcPts val="0"/>
              </a:spcBef>
              <a:spcAft>
                <a:spcPts val="0"/>
              </a:spcAft>
              <a:buClr>
                <a:schemeClr val="dk1"/>
              </a:buClr>
              <a:buSzPts val="1600"/>
              <a:buFont typeface="Arial"/>
              <a:buChar char="–"/>
              <a:defRPr sz="1600"/>
            </a:lvl4pPr>
            <a:lvl5pPr marL="2286000" lvl="4" indent="-330200" algn="l">
              <a:spcBef>
                <a:spcPts val="0"/>
              </a:spcBef>
              <a:spcAft>
                <a:spcPts val="0"/>
              </a:spcAft>
              <a:buClr>
                <a:schemeClr val="dk1"/>
              </a:buClr>
              <a:buSzPts val="1600"/>
              <a:buFont typeface="Arial"/>
              <a:buChar char="»"/>
              <a:defRPr sz="1600"/>
            </a:lvl5pPr>
            <a:lvl6pPr marL="2743200" lvl="5" indent="-330200" algn="l">
              <a:spcBef>
                <a:spcPts val="0"/>
              </a:spcBef>
              <a:spcAft>
                <a:spcPts val="0"/>
              </a:spcAft>
              <a:buClr>
                <a:schemeClr val="dk1"/>
              </a:buClr>
              <a:buSzPts val="1600"/>
              <a:buFont typeface="Arial"/>
              <a:buChar char="»"/>
              <a:defRPr sz="1600"/>
            </a:lvl6pPr>
            <a:lvl7pPr marL="3200400" lvl="6" indent="-330200" algn="l">
              <a:spcBef>
                <a:spcPts val="0"/>
              </a:spcBef>
              <a:spcAft>
                <a:spcPts val="0"/>
              </a:spcAft>
              <a:buClr>
                <a:schemeClr val="dk1"/>
              </a:buClr>
              <a:buSzPts val="1600"/>
              <a:buFont typeface="Arial"/>
              <a:buChar char="»"/>
              <a:defRPr sz="1600"/>
            </a:lvl7pPr>
            <a:lvl8pPr marL="3657600" lvl="7" indent="-330200" algn="l">
              <a:spcBef>
                <a:spcPts val="0"/>
              </a:spcBef>
              <a:spcAft>
                <a:spcPts val="0"/>
              </a:spcAft>
              <a:buClr>
                <a:schemeClr val="dk1"/>
              </a:buClr>
              <a:buSzPts val="1600"/>
              <a:buFont typeface="Arial"/>
              <a:buChar char="»"/>
              <a:defRPr sz="1600"/>
            </a:lvl8pPr>
            <a:lvl9pPr marL="4114800" lvl="8" indent="-330200" algn="l">
              <a:spcBef>
                <a:spcPts val="0"/>
              </a:spcBef>
              <a:spcAft>
                <a:spcPts val="0"/>
              </a:spcAft>
              <a:buClr>
                <a:schemeClr val="dk1"/>
              </a:buClr>
              <a:buSzPts val="1600"/>
              <a:buFont typeface="Arial"/>
              <a:buChar char="»"/>
              <a:defRPr sz="1600"/>
            </a:lvl9pPr>
          </a:lstStyle>
          <a:p>
            <a:endParaRPr/>
          </a:p>
        </p:txBody>
      </p:sp>
      <p:sp>
        <p:nvSpPr>
          <p:cNvPr id="464" name="Google Shape;464;p7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Font typeface="Arial"/>
              <a:buNone/>
              <a:defRPr sz="2400" b="1"/>
            </a:lvl1pPr>
            <a:lvl2pPr marL="914400" lvl="1" indent="-228600" algn="l">
              <a:spcBef>
                <a:spcPts val="0"/>
              </a:spcBef>
              <a:spcAft>
                <a:spcPts val="0"/>
              </a:spcAft>
              <a:buClr>
                <a:schemeClr val="dk1"/>
              </a:buClr>
              <a:buSzPts val="2000"/>
              <a:buFont typeface="Arial"/>
              <a:buNone/>
              <a:defRPr sz="2000" b="1"/>
            </a:lvl2pPr>
            <a:lvl3pPr marL="1371600" lvl="2" indent="-228600" algn="l">
              <a:spcBef>
                <a:spcPts val="0"/>
              </a:spcBef>
              <a:spcAft>
                <a:spcPts val="0"/>
              </a:spcAft>
              <a:buClr>
                <a:schemeClr val="dk1"/>
              </a:buClr>
              <a:buSzPts val="1800"/>
              <a:buFont typeface="Arial"/>
              <a:buNone/>
              <a:defRPr sz="1800" b="1"/>
            </a:lvl3pPr>
            <a:lvl4pPr marL="1828800" lvl="3" indent="-228600" algn="l">
              <a:spcBef>
                <a:spcPts val="0"/>
              </a:spcBef>
              <a:spcAft>
                <a:spcPts val="0"/>
              </a:spcAft>
              <a:buClr>
                <a:schemeClr val="dk1"/>
              </a:buClr>
              <a:buSzPts val="1600"/>
              <a:buFont typeface="Arial"/>
              <a:buNone/>
              <a:defRPr sz="1600" b="1"/>
            </a:lvl4pPr>
            <a:lvl5pPr marL="2286000" lvl="4" indent="-228600" algn="l">
              <a:spcBef>
                <a:spcPts val="0"/>
              </a:spcBef>
              <a:spcAft>
                <a:spcPts val="0"/>
              </a:spcAft>
              <a:buClr>
                <a:schemeClr val="dk1"/>
              </a:buClr>
              <a:buSzPts val="1600"/>
              <a:buFont typeface="Arial"/>
              <a:buNone/>
              <a:defRPr sz="1600" b="1"/>
            </a:lvl5pPr>
            <a:lvl6pPr marL="2743200" lvl="5" indent="-228600" algn="l">
              <a:spcBef>
                <a:spcPts val="0"/>
              </a:spcBef>
              <a:spcAft>
                <a:spcPts val="0"/>
              </a:spcAft>
              <a:buClr>
                <a:schemeClr val="dk1"/>
              </a:buClr>
              <a:buSzPts val="1600"/>
              <a:buFont typeface="Arial"/>
              <a:buNone/>
              <a:defRPr sz="1600" b="1"/>
            </a:lvl6pPr>
            <a:lvl7pPr marL="3200400" lvl="6" indent="-228600" algn="l">
              <a:spcBef>
                <a:spcPts val="0"/>
              </a:spcBef>
              <a:spcAft>
                <a:spcPts val="0"/>
              </a:spcAft>
              <a:buClr>
                <a:schemeClr val="dk1"/>
              </a:buClr>
              <a:buSzPts val="1600"/>
              <a:buFont typeface="Arial"/>
              <a:buNone/>
              <a:defRPr sz="1600" b="1"/>
            </a:lvl7pPr>
            <a:lvl8pPr marL="3657600" lvl="7" indent="-228600" algn="l">
              <a:spcBef>
                <a:spcPts val="0"/>
              </a:spcBef>
              <a:spcAft>
                <a:spcPts val="0"/>
              </a:spcAft>
              <a:buClr>
                <a:schemeClr val="dk1"/>
              </a:buClr>
              <a:buSzPts val="1600"/>
              <a:buFont typeface="Arial"/>
              <a:buNone/>
              <a:defRPr sz="1600" b="1"/>
            </a:lvl8pPr>
            <a:lvl9pPr marL="4114800" lvl="8" indent="-228600" algn="l">
              <a:spcBef>
                <a:spcPts val="0"/>
              </a:spcBef>
              <a:spcAft>
                <a:spcPts val="0"/>
              </a:spcAft>
              <a:buClr>
                <a:schemeClr val="dk1"/>
              </a:buClr>
              <a:buSzPts val="1600"/>
              <a:buFont typeface="Arial"/>
              <a:buNone/>
              <a:defRPr sz="1600" b="1"/>
            </a:lvl9pPr>
          </a:lstStyle>
          <a:p>
            <a:endParaRPr/>
          </a:p>
        </p:txBody>
      </p:sp>
      <p:sp>
        <p:nvSpPr>
          <p:cNvPr id="465" name="Google Shape;465;p7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Font typeface="Arial"/>
              <a:buChar char="•"/>
              <a:defRPr sz="2400"/>
            </a:lvl1pPr>
            <a:lvl2pPr marL="914400" lvl="1" indent="-355600" algn="l">
              <a:spcBef>
                <a:spcPts val="0"/>
              </a:spcBef>
              <a:spcAft>
                <a:spcPts val="0"/>
              </a:spcAft>
              <a:buClr>
                <a:schemeClr val="dk1"/>
              </a:buClr>
              <a:buSzPts val="2000"/>
              <a:buFont typeface="Arial"/>
              <a:buChar char="–"/>
              <a:defRPr sz="2000"/>
            </a:lvl2pPr>
            <a:lvl3pPr marL="1371600" lvl="2" indent="-342900" algn="l">
              <a:spcBef>
                <a:spcPts val="0"/>
              </a:spcBef>
              <a:spcAft>
                <a:spcPts val="0"/>
              </a:spcAft>
              <a:buClr>
                <a:schemeClr val="dk1"/>
              </a:buClr>
              <a:buSzPts val="1800"/>
              <a:buFont typeface="Arial"/>
              <a:buChar char="•"/>
              <a:defRPr sz="1800"/>
            </a:lvl3pPr>
            <a:lvl4pPr marL="1828800" lvl="3" indent="-330200" algn="l">
              <a:spcBef>
                <a:spcPts val="0"/>
              </a:spcBef>
              <a:spcAft>
                <a:spcPts val="0"/>
              </a:spcAft>
              <a:buClr>
                <a:schemeClr val="dk1"/>
              </a:buClr>
              <a:buSzPts val="1600"/>
              <a:buFont typeface="Arial"/>
              <a:buChar char="–"/>
              <a:defRPr sz="1600"/>
            </a:lvl4pPr>
            <a:lvl5pPr marL="2286000" lvl="4" indent="-330200" algn="l">
              <a:spcBef>
                <a:spcPts val="0"/>
              </a:spcBef>
              <a:spcAft>
                <a:spcPts val="0"/>
              </a:spcAft>
              <a:buClr>
                <a:schemeClr val="dk1"/>
              </a:buClr>
              <a:buSzPts val="1600"/>
              <a:buFont typeface="Arial"/>
              <a:buChar char="»"/>
              <a:defRPr sz="1600"/>
            </a:lvl5pPr>
            <a:lvl6pPr marL="2743200" lvl="5" indent="-330200" algn="l">
              <a:spcBef>
                <a:spcPts val="0"/>
              </a:spcBef>
              <a:spcAft>
                <a:spcPts val="0"/>
              </a:spcAft>
              <a:buClr>
                <a:schemeClr val="dk1"/>
              </a:buClr>
              <a:buSzPts val="1600"/>
              <a:buFont typeface="Arial"/>
              <a:buChar char="»"/>
              <a:defRPr sz="1600"/>
            </a:lvl6pPr>
            <a:lvl7pPr marL="3200400" lvl="6" indent="-330200" algn="l">
              <a:spcBef>
                <a:spcPts val="0"/>
              </a:spcBef>
              <a:spcAft>
                <a:spcPts val="0"/>
              </a:spcAft>
              <a:buClr>
                <a:schemeClr val="dk1"/>
              </a:buClr>
              <a:buSzPts val="1600"/>
              <a:buFont typeface="Arial"/>
              <a:buChar char="»"/>
              <a:defRPr sz="1600"/>
            </a:lvl7pPr>
            <a:lvl8pPr marL="3657600" lvl="7" indent="-330200" algn="l">
              <a:spcBef>
                <a:spcPts val="0"/>
              </a:spcBef>
              <a:spcAft>
                <a:spcPts val="0"/>
              </a:spcAft>
              <a:buClr>
                <a:schemeClr val="dk1"/>
              </a:buClr>
              <a:buSzPts val="1600"/>
              <a:buFont typeface="Arial"/>
              <a:buChar char="»"/>
              <a:defRPr sz="1600"/>
            </a:lvl8pPr>
            <a:lvl9pPr marL="4114800" lvl="8" indent="-330200" algn="l">
              <a:spcBef>
                <a:spcPts val="0"/>
              </a:spcBef>
              <a:spcAft>
                <a:spcPts val="0"/>
              </a:spcAft>
              <a:buClr>
                <a:schemeClr val="dk1"/>
              </a:buClr>
              <a:buSzPts val="1600"/>
              <a:buFont typeface="Arial"/>
              <a:buChar char="»"/>
              <a:defRPr sz="1600"/>
            </a:lvl9pPr>
          </a:lstStyle>
          <a:p>
            <a:endParaRPr/>
          </a:p>
        </p:txBody>
      </p:sp>
      <p:sp>
        <p:nvSpPr>
          <p:cNvPr id="466" name="Google Shape;466;p7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7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7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973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lko tytuł" type="titleOnly">
  <p:cSld name="Tylko tytuł">
    <p:spTree>
      <p:nvGrpSpPr>
        <p:cNvPr id="1" name="Shape 469"/>
        <p:cNvGrpSpPr/>
        <p:nvPr/>
      </p:nvGrpSpPr>
      <p:grpSpPr>
        <a:xfrm>
          <a:off x="0" y="0"/>
          <a:ext cx="0" cy="0"/>
          <a:chOff x="0" y="0"/>
          <a:chExt cx="0" cy="0"/>
        </a:xfrm>
      </p:grpSpPr>
      <p:sp>
        <p:nvSpPr>
          <p:cNvPr id="470" name="Google Shape;470;p7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1" name="Google Shape;471;p7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7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7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57876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usty" type="blank">
  <p:cSld name="Pusty">
    <p:spTree>
      <p:nvGrpSpPr>
        <p:cNvPr id="1" name="Shape 474"/>
        <p:cNvGrpSpPr/>
        <p:nvPr/>
      </p:nvGrpSpPr>
      <p:grpSpPr>
        <a:xfrm>
          <a:off x="0" y="0"/>
          <a:ext cx="0" cy="0"/>
          <a:chOff x="0" y="0"/>
          <a:chExt cx="0" cy="0"/>
        </a:xfrm>
      </p:grpSpPr>
      <p:sp>
        <p:nvSpPr>
          <p:cNvPr id="475" name="Google Shape;475;p7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7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7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674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awartość z podpisem" type="objTx">
  <p:cSld name="Zawartość z podpisem">
    <p:spTree>
      <p:nvGrpSpPr>
        <p:cNvPr id="1" name="Shape 478"/>
        <p:cNvGrpSpPr/>
        <p:nvPr/>
      </p:nvGrpSpPr>
      <p:grpSpPr>
        <a:xfrm>
          <a:off x="0" y="0"/>
          <a:ext cx="0" cy="0"/>
          <a:chOff x="0" y="0"/>
          <a:chExt cx="0" cy="0"/>
        </a:xfrm>
      </p:grpSpPr>
      <p:sp>
        <p:nvSpPr>
          <p:cNvPr id="479" name="Google Shape;479;p7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0" name="Google Shape;480;p73"/>
          <p:cNvSpPr txBox="1">
            <a:spLocks noGrp="1"/>
          </p:cNvSpPr>
          <p:nvPr>
            <p:ph type="body" idx="1"/>
          </p:nvPr>
        </p:nvSpPr>
        <p:spPr>
          <a:xfrm>
            <a:off x="4766732"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Font typeface="Arial"/>
              <a:buChar char="•"/>
              <a:defRPr sz="3200"/>
            </a:lvl1pPr>
            <a:lvl2pPr marL="914400" lvl="1" indent="-406400" algn="l">
              <a:spcBef>
                <a:spcPts val="0"/>
              </a:spcBef>
              <a:spcAft>
                <a:spcPts val="0"/>
              </a:spcAft>
              <a:buClr>
                <a:schemeClr val="dk1"/>
              </a:buClr>
              <a:buSzPts val="2800"/>
              <a:buFont typeface="Arial"/>
              <a:buChar char="–"/>
              <a:defRPr sz="2800"/>
            </a:lvl2pPr>
            <a:lvl3pPr marL="1371600" lvl="2" indent="-381000" algn="l">
              <a:spcBef>
                <a:spcPts val="0"/>
              </a:spcBef>
              <a:spcAft>
                <a:spcPts val="0"/>
              </a:spcAft>
              <a:buClr>
                <a:schemeClr val="dk1"/>
              </a:buClr>
              <a:buSzPts val="2400"/>
              <a:buFont typeface="Arial"/>
              <a:buChar char="•"/>
              <a:defRPr sz="2400"/>
            </a:lvl3pPr>
            <a:lvl4pPr marL="1828800" lvl="3" indent="-355600" algn="l">
              <a:spcBef>
                <a:spcPts val="0"/>
              </a:spcBef>
              <a:spcAft>
                <a:spcPts val="0"/>
              </a:spcAft>
              <a:buClr>
                <a:schemeClr val="dk1"/>
              </a:buClr>
              <a:buSzPts val="2000"/>
              <a:buFont typeface="Arial"/>
              <a:buChar char="–"/>
              <a:defRPr sz="2000"/>
            </a:lvl4pPr>
            <a:lvl5pPr marL="2286000" lvl="4" indent="-355600" algn="l">
              <a:spcBef>
                <a:spcPts val="0"/>
              </a:spcBef>
              <a:spcAft>
                <a:spcPts val="0"/>
              </a:spcAft>
              <a:buClr>
                <a:schemeClr val="dk1"/>
              </a:buClr>
              <a:buSzPts val="2000"/>
              <a:buFont typeface="Arial"/>
              <a:buChar char="»"/>
              <a:defRPr sz="2000"/>
            </a:lvl5pPr>
            <a:lvl6pPr marL="2743200" lvl="5" indent="-355600" algn="l">
              <a:spcBef>
                <a:spcPts val="0"/>
              </a:spcBef>
              <a:spcAft>
                <a:spcPts val="0"/>
              </a:spcAft>
              <a:buClr>
                <a:schemeClr val="dk1"/>
              </a:buClr>
              <a:buSzPts val="2000"/>
              <a:buFont typeface="Arial"/>
              <a:buChar char="»"/>
              <a:defRPr sz="2000"/>
            </a:lvl6pPr>
            <a:lvl7pPr marL="3200400" lvl="6" indent="-355600" algn="l">
              <a:spcBef>
                <a:spcPts val="0"/>
              </a:spcBef>
              <a:spcAft>
                <a:spcPts val="0"/>
              </a:spcAft>
              <a:buClr>
                <a:schemeClr val="dk1"/>
              </a:buClr>
              <a:buSzPts val="2000"/>
              <a:buFont typeface="Arial"/>
              <a:buChar char="»"/>
              <a:defRPr sz="2000"/>
            </a:lvl7pPr>
            <a:lvl8pPr marL="3657600" lvl="7" indent="-355600" algn="l">
              <a:spcBef>
                <a:spcPts val="0"/>
              </a:spcBef>
              <a:spcAft>
                <a:spcPts val="0"/>
              </a:spcAft>
              <a:buClr>
                <a:schemeClr val="dk1"/>
              </a:buClr>
              <a:buSzPts val="2000"/>
              <a:buFont typeface="Arial"/>
              <a:buChar char="»"/>
              <a:defRPr sz="2000"/>
            </a:lvl8pPr>
            <a:lvl9pPr marL="4114800" lvl="8" indent="-355600" algn="l">
              <a:spcBef>
                <a:spcPts val="0"/>
              </a:spcBef>
              <a:spcAft>
                <a:spcPts val="0"/>
              </a:spcAft>
              <a:buClr>
                <a:schemeClr val="dk1"/>
              </a:buClr>
              <a:buSzPts val="2000"/>
              <a:buFont typeface="Arial"/>
              <a:buChar char="»"/>
              <a:defRPr sz="2000"/>
            </a:lvl9pPr>
          </a:lstStyle>
          <a:p>
            <a:endParaRPr/>
          </a:p>
        </p:txBody>
      </p:sp>
      <p:sp>
        <p:nvSpPr>
          <p:cNvPr id="481" name="Google Shape;481;p7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Font typeface="Arial"/>
              <a:buNone/>
              <a:defRPr sz="1400"/>
            </a:lvl1pPr>
            <a:lvl2pPr marL="914400" lvl="1" indent="-228600" algn="l">
              <a:spcBef>
                <a:spcPts val="0"/>
              </a:spcBef>
              <a:spcAft>
                <a:spcPts val="0"/>
              </a:spcAft>
              <a:buClr>
                <a:schemeClr val="dk1"/>
              </a:buClr>
              <a:buSzPts val="1200"/>
              <a:buFont typeface="Arial"/>
              <a:buNone/>
              <a:defRPr sz="1200"/>
            </a:lvl2pPr>
            <a:lvl3pPr marL="1371600" lvl="2" indent="-228600" algn="l">
              <a:spcBef>
                <a:spcPts val="0"/>
              </a:spcBef>
              <a:spcAft>
                <a:spcPts val="0"/>
              </a:spcAft>
              <a:buClr>
                <a:schemeClr val="dk1"/>
              </a:buClr>
              <a:buSzPts val="1000"/>
              <a:buFont typeface="Arial"/>
              <a:buNone/>
              <a:defRPr sz="1000"/>
            </a:lvl3pPr>
            <a:lvl4pPr marL="1828800" lvl="3" indent="-228600" algn="l">
              <a:spcBef>
                <a:spcPts val="0"/>
              </a:spcBef>
              <a:spcAft>
                <a:spcPts val="0"/>
              </a:spcAft>
              <a:buClr>
                <a:schemeClr val="dk1"/>
              </a:buClr>
              <a:buSzPts val="900"/>
              <a:buFont typeface="Arial"/>
              <a:buNone/>
              <a:defRPr sz="900"/>
            </a:lvl4pPr>
            <a:lvl5pPr marL="2286000" lvl="4" indent="-228600" algn="l">
              <a:spcBef>
                <a:spcPts val="0"/>
              </a:spcBef>
              <a:spcAft>
                <a:spcPts val="0"/>
              </a:spcAft>
              <a:buClr>
                <a:schemeClr val="dk1"/>
              </a:buClr>
              <a:buSzPts val="900"/>
              <a:buFont typeface="Arial"/>
              <a:buNone/>
              <a:defRPr sz="900"/>
            </a:lvl5pPr>
            <a:lvl6pPr marL="2743200" lvl="5" indent="-228600" algn="l">
              <a:spcBef>
                <a:spcPts val="0"/>
              </a:spcBef>
              <a:spcAft>
                <a:spcPts val="0"/>
              </a:spcAft>
              <a:buClr>
                <a:schemeClr val="dk1"/>
              </a:buClr>
              <a:buSzPts val="900"/>
              <a:buFont typeface="Arial"/>
              <a:buNone/>
              <a:defRPr sz="900"/>
            </a:lvl6pPr>
            <a:lvl7pPr marL="3200400" lvl="6" indent="-228600" algn="l">
              <a:spcBef>
                <a:spcPts val="0"/>
              </a:spcBef>
              <a:spcAft>
                <a:spcPts val="0"/>
              </a:spcAft>
              <a:buClr>
                <a:schemeClr val="dk1"/>
              </a:buClr>
              <a:buSzPts val="900"/>
              <a:buFont typeface="Arial"/>
              <a:buNone/>
              <a:defRPr sz="900"/>
            </a:lvl7pPr>
            <a:lvl8pPr marL="3657600" lvl="7" indent="-228600" algn="l">
              <a:spcBef>
                <a:spcPts val="0"/>
              </a:spcBef>
              <a:spcAft>
                <a:spcPts val="0"/>
              </a:spcAft>
              <a:buClr>
                <a:schemeClr val="dk1"/>
              </a:buClr>
              <a:buSzPts val="900"/>
              <a:buFont typeface="Arial"/>
              <a:buNone/>
              <a:defRPr sz="900"/>
            </a:lvl8pPr>
            <a:lvl9pPr marL="4114800" lvl="8" indent="-228600" algn="l">
              <a:spcBef>
                <a:spcPts val="0"/>
              </a:spcBef>
              <a:spcAft>
                <a:spcPts val="0"/>
              </a:spcAft>
              <a:buClr>
                <a:schemeClr val="dk1"/>
              </a:buClr>
              <a:buSzPts val="900"/>
              <a:buFont typeface="Arial"/>
              <a:buNone/>
              <a:defRPr sz="900"/>
            </a:lvl9pPr>
          </a:lstStyle>
          <a:p>
            <a:endParaRPr/>
          </a:p>
        </p:txBody>
      </p:sp>
      <p:sp>
        <p:nvSpPr>
          <p:cNvPr id="482" name="Google Shape;482;p7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7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146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
        <p:cNvGrpSpPr/>
        <p:nvPr/>
      </p:nvGrpSpPr>
      <p:grpSpPr>
        <a:xfrm>
          <a:off x="0" y="0"/>
          <a:ext cx="0" cy="0"/>
          <a:chOff x="0" y="0"/>
          <a:chExt cx="0" cy="0"/>
        </a:xfrm>
      </p:grpSpPr>
      <p:sp>
        <p:nvSpPr>
          <p:cNvPr id="23" name="Google Shape;23;p38"/>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38"/>
          <p:cNvSpPr txBox="1">
            <a:spLocks noGrp="1"/>
          </p:cNvSpPr>
          <p:nvPr>
            <p:ph type="subTitle" idx="1"/>
          </p:nvPr>
        </p:nvSpPr>
        <p:spPr>
          <a:xfrm>
            <a:off x="1828800" y="3886200"/>
            <a:ext cx="8534400" cy="1752599"/>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3200"/>
              <a:buFont typeface="Arial"/>
              <a:buNone/>
              <a:defRPr/>
            </a:lvl1pPr>
            <a:lvl2pPr lvl="1" algn="ctr">
              <a:spcBef>
                <a:spcPts val="0"/>
              </a:spcBef>
              <a:spcAft>
                <a:spcPts val="0"/>
              </a:spcAft>
              <a:buClr>
                <a:schemeClr val="dk1"/>
              </a:buClr>
              <a:buSzPts val="2800"/>
              <a:buFont typeface="Arial"/>
              <a:buNone/>
              <a:defRPr/>
            </a:lvl2pPr>
            <a:lvl3pPr lvl="2" algn="ctr">
              <a:spcBef>
                <a:spcPts val="0"/>
              </a:spcBef>
              <a:spcAft>
                <a:spcPts val="0"/>
              </a:spcAft>
              <a:buClr>
                <a:schemeClr val="dk1"/>
              </a:buClr>
              <a:buSzPts val="2400"/>
              <a:buFont typeface="Arial"/>
              <a:buNone/>
              <a:defRPr/>
            </a:lvl3pPr>
            <a:lvl4pPr lvl="3" algn="ctr">
              <a:spcBef>
                <a:spcPts val="0"/>
              </a:spcBef>
              <a:spcAft>
                <a:spcPts val="0"/>
              </a:spcAft>
              <a:buClr>
                <a:schemeClr val="dk1"/>
              </a:buClr>
              <a:buSzPts val="2000"/>
              <a:buFont typeface="Arial"/>
              <a:buNone/>
              <a:defRPr/>
            </a:lvl4pPr>
            <a:lvl5pPr lvl="4" algn="ctr">
              <a:spcBef>
                <a:spcPts val="0"/>
              </a:spcBef>
              <a:spcAft>
                <a:spcPts val="0"/>
              </a:spcAft>
              <a:buClr>
                <a:schemeClr val="dk1"/>
              </a:buClr>
              <a:buSzPts val="2000"/>
              <a:buFont typeface="Arial"/>
              <a:buNone/>
              <a:defRPr/>
            </a:lvl5pPr>
            <a:lvl6pPr lvl="5" algn="ctr">
              <a:spcBef>
                <a:spcPts val="0"/>
              </a:spcBef>
              <a:spcAft>
                <a:spcPts val="0"/>
              </a:spcAft>
              <a:buClr>
                <a:schemeClr val="dk1"/>
              </a:buClr>
              <a:buSzPts val="2000"/>
              <a:buFont typeface="Arial"/>
              <a:buNone/>
              <a:defRPr/>
            </a:lvl6pPr>
            <a:lvl7pPr lvl="6" algn="ctr">
              <a:spcBef>
                <a:spcPts val="0"/>
              </a:spcBef>
              <a:spcAft>
                <a:spcPts val="0"/>
              </a:spcAft>
              <a:buClr>
                <a:schemeClr val="dk1"/>
              </a:buClr>
              <a:buSzPts val="2000"/>
              <a:buFont typeface="Arial"/>
              <a:buNone/>
              <a:defRPr/>
            </a:lvl7pPr>
            <a:lvl8pPr lvl="7" algn="ctr">
              <a:spcBef>
                <a:spcPts val="0"/>
              </a:spcBef>
              <a:spcAft>
                <a:spcPts val="0"/>
              </a:spcAft>
              <a:buClr>
                <a:schemeClr val="dk1"/>
              </a:buClr>
              <a:buSzPts val="2000"/>
              <a:buFont typeface="Arial"/>
              <a:buNone/>
              <a:defRPr/>
            </a:lvl8pPr>
            <a:lvl9pPr lvl="8" algn="ctr">
              <a:spcBef>
                <a:spcPts val="0"/>
              </a:spcBef>
              <a:spcAft>
                <a:spcPts val="0"/>
              </a:spcAft>
              <a:buClr>
                <a:schemeClr val="dk1"/>
              </a:buClr>
              <a:buSzPts val="2000"/>
              <a:buFont typeface="Arial"/>
              <a:buNone/>
              <a:defRPr/>
            </a:lvl9pPr>
          </a:lstStyle>
          <a:p>
            <a:endParaRPr/>
          </a:p>
        </p:txBody>
      </p:sp>
      <p:sp>
        <p:nvSpPr>
          <p:cNvPr id="25" name="Google Shape;25;p3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9866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braz z podpisem" type="picTx">
  <p:cSld name="Obraz z podpisem">
    <p:spTree>
      <p:nvGrpSpPr>
        <p:cNvPr id="1" name="Shape 485"/>
        <p:cNvGrpSpPr/>
        <p:nvPr/>
      </p:nvGrpSpPr>
      <p:grpSpPr>
        <a:xfrm>
          <a:off x="0" y="0"/>
          <a:ext cx="0" cy="0"/>
          <a:chOff x="0" y="0"/>
          <a:chExt cx="0" cy="0"/>
        </a:xfrm>
      </p:grpSpPr>
      <p:sp>
        <p:nvSpPr>
          <p:cNvPr id="486" name="Google Shape;486;p7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7" name="Google Shape;487;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88" name="Google Shape;488;p7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Font typeface="Arial"/>
              <a:buNone/>
              <a:defRPr sz="1400"/>
            </a:lvl1pPr>
            <a:lvl2pPr marL="914400" lvl="1" indent="-228600" algn="l">
              <a:spcBef>
                <a:spcPts val="0"/>
              </a:spcBef>
              <a:spcAft>
                <a:spcPts val="0"/>
              </a:spcAft>
              <a:buClr>
                <a:schemeClr val="dk1"/>
              </a:buClr>
              <a:buSzPts val="1200"/>
              <a:buFont typeface="Arial"/>
              <a:buNone/>
              <a:defRPr sz="1200"/>
            </a:lvl2pPr>
            <a:lvl3pPr marL="1371600" lvl="2" indent="-228600" algn="l">
              <a:spcBef>
                <a:spcPts val="0"/>
              </a:spcBef>
              <a:spcAft>
                <a:spcPts val="0"/>
              </a:spcAft>
              <a:buClr>
                <a:schemeClr val="dk1"/>
              </a:buClr>
              <a:buSzPts val="1000"/>
              <a:buFont typeface="Arial"/>
              <a:buNone/>
              <a:defRPr sz="1000"/>
            </a:lvl3pPr>
            <a:lvl4pPr marL="1828800" lvl="3" indent="-228600" algn="l">
              <a:spcBef>
                <a:spcPts val="0"/>
              </a:spcBef>
              <a:spcAft>
                <a:spcPts val="0"/>
              </a:spcAft>
              <a:buClr>
                <a:schemeClr val="dk1"/>
              </a:buClr>
              <a:buSzPts val="900"/>
              <a:buFont typeface="Arial"/>
              <a:buNone/>
              <a:defRPr sz="900"/>
            </a:lvl4pPr>
            <a:lvl5pPr marL="2286000" lvl="4" indent="-228600" algn="l">
              <a:spcBef>
                <a:spcPts val="0"/>
              </a:spcBef>
              <a:spcAft>
                <a:spcPts val="0"/>
              </a:spcAft>
              <a:buClr>
                <a:schemeClr val="dk1"/>
              </a:buClr>
              <a:buSzPts val="900"/>
              <a:buFont typeface="Arial"/>
              <a:buNone/>
              <a:defRPr sz="900"/>
            </a:lvl5pPr>
            <a:lvl6pPr marL="2743200" lvl="5" indent="-228600" algn="l">
              <a:spcBef>
                <a:spcPts val="0"/>
              </a:spcBef>
              <a:spcAft>
                <a:spcPts val="0"/>
              </a:spcAft>
              <a:buClr>
                <a:schemeClr val="dk1"/>
              </a:buClr>
              <a:buSzPts val="900"/>
              <a:buFont typeface="Arial"/>
              <a:buNone/>
              <a:defRPr sz="900"/>
            </a:lvl6pPr>
            <a:lvl7pPr marL="3200400" lvl="6" indent="-228600" algn="l">
              <a:spcBef>
                <a:spcPts val="0"/>
              </a:spcBef>
              <a:spcAft>
                <a:spcPts val="0"/>
              </a:spcAft>
              <a:buClr>
                <a:schemeClr val="dk1"/>
              </a:buClr>
              <a:buSzPts val="900"/>
              <a:buFont typeface="Arial"/>
              <a:buNone/>
              <a:defRPr sz="900"/>
            </a:lvl7pPr>
            <a:lvl8pPr marL="3657600" lvl="7" indent="-228600" algn="l">
              <a:spcBef>
                <a:spcPts val="0"/>
              </a:spcBef>
              <a:spcAft>
                <a:spcPts val="0"/>
              </a:spcAft>
              <a:buClr>
                <a:schemeClr val="dk1"/>
              </a:buClr>
              <a:buSzPts val="900"/>
              <a:buFont typeface="Arial"/>
              <a:buNone/>
              <a:defRPr sz="900"/>
            </a:lvl8pPr>
            <a:lvl9pPr marL="4114800" lvl="8" indent="-228600" algn="l">
              <a:spcBef>
                <a:spcPts val="0"/>
              </a:spcBef>
              <a:spcAft>
                <a:spcPts val="0"/>
              </a:spcAft>
              <a:buClr>
                <a:schemeClr val="dk1"/>
              </a:buClr>
              <a:buSzPts val="900"/>
              <a:buFont typeface="Arial"/>
              <a:buNone/>
              <a:defRPr sz="900"/>
            </a:lvl9pPr>
          </a:lstStyle>
          <a:p>
            <a:endParaRPr/>
          </a:p>
        </p:txBody>
      </p:sp>
      <p:sp>
        <p:nvSpPr>
          <p:cNvPr id="489" name="Google Shape;489;p7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7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7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5660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ytuł i tekst pionowy" type="vertTx">
  <p:cSld name="Tytuł i tekst pionowy">
    <p:spTree>
      <p:nvGrpSpPr>
        <p:cNvPr id="1" name="Shape 492"/>
        <p:cNvGrpSpPr/>
        <p:nvPr/>
      </p:nvGrpSpPr>
      <p:grpSpPr>
        <a:xfrm>
          <a:off x="0" y="0"/>
          <a:ext cx="0" cy="0"/>
          <a:chOff x="0" y="0"/>
          <a:chExt cx="0" cy="0"/>
        </a:xfrm>
      </p:grpSpPr>
      <p:sp>
        <p:nvSpPr>
          <p:cNvPr id="493" name="Google Shape;493;p7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4" name="Google Shape;494;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495" name="Google Shape;495;p7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7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7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3039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Tytuł pionowy i tekst">
    <p:spTree>
      <p:nvGrpSpPr>
        <p:cNvPr id="1" name="Shape 498"/>
        <p:cNvGrpSpPr/>
        <p:nvPr/>
      </p:nvGrpSpPr>
      <p:grpSpPr>
        <a:xfrm>
          <a:off x="0" y="0"/>
          <a:ext cx="0" cy="0"/>
          <a:chOff x="0" y="0"/>
          <a:chExt cx="0" cy="0"/>
        </a:xfrm>
      </p:grpSpPr>
      <p:sp>
        <p:nvSpPr>
          <p:cNvPr id="499" name="Google Shape;499;p76"/>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0" name="Google Shape;500;p76"/>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501" name="Google Shape;501;p7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7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7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2105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240"/>
        <p:cNvGrpSpPr/>
        <p:nvPr/>
      </p:nvGrpSpPr>
      <p:grpSpPr>
        <a:xfrm>
          <a:off x="0" y="0"/>
          <a:ext cx="0" cy="0"/>
          <a:chOff x="0" y="0"/>
          <a:chExt cx="0" cy="0"/>
        </a:xfrm>
      </p:grpSpPr>
      <p:sp>
        <p:nvSpPr>
          <p:cNvPr id="241" name="Google Shape;241;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2" name="Google Shape;242;p2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3" name="Google Shape;243;p2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44" name="Google Shape;244;p2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45" name="Google Shape;245;p2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6170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główek sekcji" type="secHead">
  <p:cSld name="Nagłówek sekcji">
    <p:spTree>
      <p:nvGrpSpPr>
        <p:cNvPr id="1" name="Shape 246"/>
        <p:cNvGrpSpPr/>
        <p:nvPr/>
      </p:nvGrpSpPr>
      <p:grpSpPr>
        <a:xfrm>
          <a:off x="0" y="0"/>
          <a:ext cx="0" cy="0"/>
          <a:chOff x="0" y="0"/>
          <a:chExt cx="0" cy="0"/>
        </a:xfrm>
      </p:grpSpPr>
      <p:sp>
        <p:nvSpPr>
          <p:cNvPr id="247" name="Google Shape;247;p5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8" name="Google Shape;248;p5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249" name="Google Shape;249;p5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50" name="Google Shape;250;p5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51" name="Google Shape;251;p5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4167274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wa elementy zawartości" type="twoObj">
  <p:cSld name="Dwa elementy zawartości">
    <p:spTree>
      <p:nvGrpSpPr>
        <p:cNvPr id="1" name="Shape 252"/>
        <p:cNvGrpSpPr/>
        <p:nvPr/>
      </p:nvGrpSpPr>
      <p:grpSpPr>
        <a:xfrm>
          <a:off x="0" y="0"/>
          <a:ext cx="0" cy="0"/>
          <a:chOff x="0" y="0"/>
          <a:chExt cx="0" cy="0"/>
        </a:xfrm>
      </p:grpSpPr>
      <p:sp>
        <p:nvSpPr>
          <p:cNvPr id="253" name="Google Shape;253;p5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4" name="Google Shape;254;p5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55" name="Google Shape;255;p5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56" name="Google Shape;256;p5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57" name="Google Shape;257;p5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58" name="Google Shape;258;p5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498331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orównanie" type="twoTxTwoObj">
  <p:cSld name="Porównanie">
    <p:spTree>
      <p:nvGrpSpPr>
        <p:cNvPr id="1" name="Shape 259"/>
        <p:cNvGrpSpPr/>
        <p:nvPr/>
      </p:nvGrpSpPr>
      <p:grpSpPr>
        <a:xfrm>
          <a:off x="0" y="0"/>
          <a:ext cx="0" cy="0"/>
          <a:chOff x="0" y="0"/>
          <a:chExt cx="0" cy="0"/>
        </a:xfrm>
      </p:grpSpPr>
      <p:sp>
        <p:nvSpPr>
          <p:cNvPr id="260" name="Google Shape;260;p5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1" name="Google Shape;261;p5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262" name="Google Shape;262;p5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263" name="Google Shape;263;p5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264" name="Google Shape;264;p5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265" name="Google Shape;265;p5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66" name="Google Shape;266;p5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67" name="Google Shape;267;p5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4143900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ylko tytuł" type="titleOnly">
  <p:cSld name="Tylko tytuł">
    <p:spTree>
      <p:nvGrpSpPr>
        <p:cNvPr id="1" name="Shape 268"/>
        <p:cNvGrpSpPr/>
        <p:nvPr/>
      </p:nvGrpSpPr>
      <p:grpSpPr>
        <a:xfrm>
          <a:off x="0" y="0"/>
          <a:ext cx="0" cy="0"/>
          <a:chOff x="0" y="0"/>
          <a:chExt cx="0" cy="0"/>
        </a:xfrm>
      </p:grpSpPr>
      <p:sp>
        <p:nvSpPr>
          <p:cNvPr id="269" name="Google Shape;269;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0" name="Google Shape;270;p5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1" name="Google Shape;271;p5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2" name="Google Shape;272;p5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546109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usty" type="blank">
  <p:cSld name="Pusty">
    <p:spTree>
      <p:nvGrpSpPr>
        <p:cNvPr id="1" name="Shape 273"/>
        <p:cNvGrpSpPr/>
        <p:nvPr/>
      </p:nvGrpSpPr>
      <p:grpSpPr>
        <a:xfrm>
          <a:off x="0" y="0"/>
          <a:ext cx="0" cy="0"/>
          <a:chOff x="0" y="0"/>
          <a:chExt cx="0" cy="0"/>
        </a:xfrm>
      </p:grpSpPr>
      <p:sp>
        <p:nvSpPr>
          <p:cNvPr id="274" name="Google Shape;274;p5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5" name="Google Shape;275;p5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6" name="Google Shape;276;p5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755662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Zawartość z podpisem" type="objTx">
  <p:cSld name="Zawartość z podpisem">
    <p:spTree>
      <p:nvGrpSpPr>
        <p:cNvPr id="1" name="Shape 277"/>
        <p:cNvGrpSpPr/>
        <p:nvPr/>
      </p:nvGrpSpPr>
      <p:grpSpPr>
        <a:xfrm>
          <a:off x="0" y="0"/>
          <a:ext cx="0" cy="0"/>
          <a:chOff x="0" y="0"/>
          <a:chExt cx="0" cy="0"/>
        </a:xfrm>
      </p:grpSpPr>
      <p:sp>
        <p:nvSpPr>
          <p:cNvPr id="278" name="Google Shape;278;p5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9" name="Google Shape;279;p59"/>
          <p:cNvSpPr txBox="1">
            <a:spLocks noGrp="1"/>
          </p:cNvSpPr>
          <p:nvPr>
            <p:ph type="body" idx="1"/>
          </p:nvPr>
        </p:nvSpPr>
        <p:spPr>
          <a:xfrm>
            <a:off x="4766732"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280" name="Google Shape;280;p5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281" name="Google Shape;281;p5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2" name="Google Shape;282;p5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3" name="Google Shape;283;p5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008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
        <p:cNvGrpSpPr/>
        <p:nvPr/>
      </p:nvGrpSpPr>
      <p:grpSpPr>
        <a:xfrm>
          <a:off x="0" y="0"/>
          <a:ext cx="0" cy="0"/>
          <a:chOff x="0" y="0"/>
          <a:chExt cx="0" cy="0"/>
        </a:xfrm>
      </p:grpSpPr>
      <p:sp>
        <p:nvSpPr>
          <p:cNvPr id="29" name="Google Shape;29;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3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31" name="Google Shape;31;p3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5701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braz z podpisem" type="picTx">
  <p:cSld name="Obraz z podpisem">
    <p:spTree>
      <p:nvGrpSpPr>
        <p:cNvPr id="1" name="Shape 284"/>
        <p:cNvGrpSpPr/>
        <p:nvPr/>
      </p:nvGrpSpPr>
      <p:grpSpPr>
        <a:xfrm>
          <a:off x="0" y="0"/>
          <a:ext cx="0" cy="0"/>
          <a:chOff x="0" y="0"/>
          <a:chExt cx="0" cy="0"/>
        </a:xfrm>
      </p:grpSpPr>
      <p:sp>
        <p:nvSpPr>
          <p:cNvPr id="285" name="Google Shape;285;p6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6" name="Google Shape;286;p60"/>
          <p:cNvSpPr>
            <a:spLocks noGrp="1"/>
          </p:cNvSpPr>
          <p:nvPr>
            <p:ph type="pic" idx="2"/>
          </p:nvPr>
        </p:nvSpPr>
        <p:spPr>
          <a:xfrm>
            <a:off x="2389717" y="612775"/>
            <a:ext cx="7315200" cy="4114800"/>
          </a:xfrm>
          <a:prstGeom prst="rect">
            <a:avLst/>
          </a:prstGeom>
          <a:noFill/>
          <a:ln>
            <a:noFill/>
          </a:ln>
        </p:spPr>
      </p:sp>
      <p:sp>
        <p:nvSpPr>
          <p:cNvPr id="287" name="Google Shape;287;p6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288" name="Google Shape;288;p6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9" name="Google Shape;289;p6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90" name="Google Shape;290;p6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375608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ytuł i tekst pionowy" type="vertTx">
  <p:cSld name="Tytuł i tekst pionowy">
    <p:spTree>
      <p:nvGrpSpPr>
        <p:cNvPr id="1" name="Shape 291"/>
        <p:cNvGrpSpPr/>
        <p:nvPr/>
      </p:nvGrpSpPr>
      <p:grpSpPr>
        <a:xfrm>
          <a:off x="0" y="0"/>
          <a:ext cx="0" cy="0"/>
          <a:chOff x="0" y="0"/>
          <a:chExt cx="0" cy="0"/>
        </a:xfrm>
      </p:grpSpPr>
      <p:sp>
        <p:nvSpPr>
          <p:cNvPr id="292" name="Google Shape;292;p6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3" name="Google Shape;293;p6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4" name="Google Shape;294;p6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95" name="Google Shape;295;p6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96" name="Google Shape;296;p6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333963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Tytuł pionowy i tekst">
    <p:spTree>
      <p:nvGrpSpPr>
        <p:cNvPr id="1" name="Shape 297"/>
        <p:cNvGrpSpPr/>
        <p:nvPr/>
      </p:nvGrpSpPr>
      <p:grpSpPr>
        <a:xfrm>
          <a:off x="0" y="0"/>
          <a:ext cx="0" cy="0"/>
          <a:chOff x="0" y="0"/>
          <a:chExt cx="0" cy="0"/>
        </a:xfrm>
      </p:grpSpPr>
      <p:sp>
        <p:nvSpPr>
          <p:cNvPr id="298" name="Google Shape;298;p62"/>
          <p:cNvSpPr txBox="1">
            <a:spLocks noGrp="1"/>
          </p:cNvSpPr>
          <p:nvPr>
            <p:ph type="title"/>
          </p:nvPr>
        </p:nvSpPr>
        <p:spPr>
          <a:xfrm rot="5400000">
            <a:off x="7285037" y="1828801"/>
            <a:ext cx="5851525" cy="27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9" name="Google Shape;299;p62"/>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0" name="Google Shape;300;p6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01" name="Google Shape;301;p6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02" name="Google Shape;302;p6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3452291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7" name="Google Shape;167;p2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168" name="Google Shape;168;p2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827606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ajd tytułowy" type="title">
  <p:cSld name="Slajd tytułowy">
    <p:spTree>
      <p:nvGrpSpPr>
        <p:cNvPr id="1" name="Shape 171"/>
        <p:cNvGrpSpPr/>
        <p:nvPr/>
      </p:nvGrpSpPr>
      <p:grpSpPr>
        <a:xfrm>
          <a:off x="0" y="0"/>
          <a:ext cx="0" cy="0"/>
          <a:chOff x="0" y="0"/>
          <a:chExt cx="0" cy="0"/>
        </a:xfrm>
      </p:grpSpPr>
      <p:sp>
        <p:nvSpPr>
          <p:cNvPr id="172" name="Google Shape;172;p6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3" name="Google Shape;173;p63"/>
          <p:cNvSpPr txBox="1">
            <a:spLocks noGrp="1"/>
          </p:cNvSpPr>
          <p:nvPr>
            <p:ph type="subTitle" idx="1"/>
          </p:nvPr>
        </p:nvSpPr>
        <p:spPr>
          <a:xfrm>
            <a:off x="1828800" y="3886200"/>
            <a:ext cx="8534400" cy="1752599"/>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3200"/>
              <a:buFont typeface="Arial"/>
              <a:buNone/>
              <a:defRPr/>
            </a:lvl1pPr>
            <a:lvl2pPr lvl="1" algn="ctr">
              <a:spcBef>
                <a:spcPts val="0"/>
              </a:spcBef>
              <a:spcAft>
                <a:spcPts val="0"/>
              </a:spcAft>
              <a:buClr>
                <a:schemeClr val="dk1"/>
              </a:buClr>
              <a:buSzPts val="2800"/>
              <a:buFont typeface="Arial"/>
              <a:buNone/>
              <a:defRPr/>
            </a:lvl2pPr>
            <a:lvl3pPr lvl="2" algn="ctr">
              <a:spcBef>
                <a:spcPts val="0"/>
              </a:spcBef>
              <a:spcAft>
                <a:spcPts val="0"/>
              </a:spcAft>
              <a:buClr>
                <a:schemeClr val="dk1"/>
              </a:buClr>
              <a:buSzPts val="2400"/>
              <a:buFont typeface="Arial"/>
              <a:buNone/>
              <a:defRPr/>
            </a:lvl3pPr>
            <a:lvl4pPr lvl="3" algn="ctr">
              <a:spcBef>
                <a:spcPts val="0"/>
              </a:spcBef>
              <a:spcAft>
                <a:spcPts val="0"/>
              </a:spcAft>
              <a:buClr>
                <a:schemeClr val="dk1"/>
              </a:buClr>
              <a:buSzPts val="2000"/>
              <a:buFont typeface="Arial"/>
              <a:buNone/>
              <a:defRPr/>
            </a:lvl4pPr>
            <a:lvl5pPr lvl="4" algn="ctr">
              <a:spcBef>
                <a:spcPts val="0"/>
              </a:spcBef>
              <a:spcAft>
                <a:spcPts val="0"/>
              </a:spcAft>
              <a:buClr>
                <a:schemeClr val="dk1"/>
              </a:buClr>
              <a:buSzPts val="2000"/>
              <a:buFont typeface="Arial"/>
              <a:buNone/>
              <a:defRPr/>
            </a:lvl5pPr>
            <a:lvl6pPr lvl="5" algn="ctr">
              <a:spcBef>
                <a:spcPts val="0"/>
              </a:spcBef>
              <a:spcAft>
                <a:spcPts val="0"/>
              </a:spcAft>
              <a:buClr>
                <a:schemeClr val="dk1"/>
              </a:buClr>
              <a:buSzPts val="2000"/>
              <a:buFont typeface="Arial"/>
              <a:buNone/>
              <a:defRPr/>
            </a:lvl6pPr>
            <a:lvl7pPr lvl="6" algn="ctr">
              <a:spcBef>
                <a:spcPts val="0"/>
              </a:spcBef>
              <a:spcAft>
                <a:spcPts val="0"/>
              </a:spcAft>
              <a:buClr>
                <a:schemeClr val="dk1"/>
              </a:buClr>
              <a:buSzPts val="2000"/>
              <a:buFont typeface="Arial"/>
              <a:buNone/>
              <a:defRPr/>
            </a:lvl7pPr>
            <a:lvl8pPr lvl="7" algn="ctr">
              <a:spcBef>
                <a:spcPts val="0"/>
              </a:spcBef>
              <a:spcAft>
                <a:spcPts val="0"/>
              </a:spcAft>
              <a:buClr>
                <a:schemeClr val="dk1"/>
              </a:buClr>
              <a:buSzPts val="2000"/>
              <a:buFont typeface="Arial"/>
              <a:buNone/>
              <a:defRPr/>
            </a:lvl8pPr>
            <a:lvl9pPr lvl="8" algn="ctr">
              <a:spcBef>
                <a:spcPts val="0"/>
              </a:spcBef>
              <a:spcAft>
                <a:spcPts val="0"/>
              </a:spcAft>
              <a:buClr>
                <a:schemeClr val="dk1"/>
              </a:buClr>
              <a:buSzPts val="2000"/>
              <a:buFont typeface="Arial"/>
              <a:buNone/>
              <a:defRPr/>
            </a:lvl9pPr>
          </a:lstStyle>
          <a:p>
            <a:endParaRPr/>
          </a:p>
        </p:txBody>
      </p:sp>
      <p:sp>
        <p:nvSpPr>
          <p:cNvPr id="174" name="Google Shape;174;p6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6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130534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agłówek sekcji" type="secHead">
  <p:cSld name="Nagłówek sekcji">
    <p:spTree>
      <p:nvGrpSpPr>
        <p:cNvPr id="1" name="Shape 177"/>
        <p:cNvGrpSpPr/>
        <p:nvPr/>
      </p:nvGrpSpPr>
      <p:grpSpPr>
        <a:xfrm>
          <a:off x="0" y="0"/>
          <a:ext cx="0" cy="0"/>
          <a:chOff x="0" y="0"/>
          <a:chExt cx="0" cy="0"/>
        </a:xfrm>
      </p:grpSpPr>
      <p:sp>
        <p:nvSpPr>
          <p:cNvPr id="178" name="Google Shape;178;p6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9" name="Google Shape;179;p6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000"/>
              <a:buFont typeface="Arial"/>
              <a:buNone/>
              <a:defRPr sz="2000"/>
            </a:lvl1pPr>
            <a:lvl2pPr marL="914400" lvl="1" indent="-228600" algn="l">
              <a:spcBef>
                <a:spcPts val="0"/>
              </a:spcBef>
              <a:spcAft>
                <a:spcPts val="0"/>
              </a:spcAft>
              <a:buClr>
                <a:schemeClr val="dk1"/>
              </a:buClr>
              <a:buSzPts val="1800"/>
              <a:buFont typeface="Arial"/>
              <a:buNone/>
              <a:defRPr sz="1800"/>
            </a:lvl2pPr>
            <a:lvl3pPr marL="1371600" lvl="2" indent="-228600" algn="l">
              <a:spcBef>
                <a:spcPts val="0"/>
              </a:spcBef>
              <a:spcAft>
                <a:spcPts val="0"/>
              </a:spcAft>
              <a:buClr>
                <a:schemeClr val="dk1"/>
              </a:buClr>
              <a:buSzPts val="1600"/>
              <a:buFont typeface="Arial"/>
              <a:buNone/>
              <a:defRPr sz="1600"/>
            </a:lvl3pPr>
            <a:lvl4pPr marL="1828800" lvl="3" indent="-228600" algn="l">
              <a:spcBef>
                <a:spcPts val="0"/>
              </a:spcBef>
              <a:spcAft>
                <a:spcPts val="0"/>
              </a:spcAft>
              <a:buClr>
                <a:schemeClr val="dk1"/>
              </a:buClr>
              <a:buSzPts val="1400"/>
              <a:buFont typeface="Arial"/>
              <a:buNone/>
              <a:defRPr sz="1400"/>
            </a:lvl4pPr>
            <a:lvl5pPr marL="2286000" lvl="4" indent="-228600" algn="l">
              <a:spcBef>
                <a:spcPts val="0"/>
              </a:spcBef>
              <a:spcAft>
                <a:spcPts val="0"/>
              </a:spcAft>
              <a:buClr>
                <a:schemeClr val="dk1"/>
              </a:buClr>
              <a:buSzPts val="1400"/>
              <a:buFont typeface="Arial"/>
              <a:buNone/>
              <a:defRPr sz="1400"/>
            </a:lvl5pPr>
            <a:lvl6pPr marL="2743200" lvl="5" indent="-228600" algn="l">
              <a:spcBef>
                <a:spcPts val="0"/>
              </a:spcBef>
              <a:spcAft>
                <a:spcPts val="0"/>
              </a:spcAft>
              <a:buClr>
                <a:schemeClr val="dk1"/>
              </a:buClr>
              <a:buSzPts val="1400"/>
              <a:buFont typeface="Arial"/>
              <a:buNone/>
              <a:defRPr sz="1400"/>
            </a:lvl6pPr>
            <a:lvl7pPr marL="3200400" lvl="6" indent="-228600" algn="l">
              <a:spcBef>
                <a:spcPts val="0"/>
              </a:spcBef>
              <a:spcAft>
                <a:spcPts val="0"/>
              </a:spcAft>
              <a:buClr>
                <a:schemeClr val="dk1"/>
              </a:buClr>
              <a:buSzPts val="1400"/>
              <a:buFont typeface="Arial"/>
              <a:buNone/>
              <a:defRPr sz="1400"/>
            </a:lvl7pPr>
            <a:lvl8pPr marL="3657600" lvl="7" indent="-228600" algn="l">
              <a:spcBef>
                <a:spcPts val="0"/>
              </a:spcBef>
              <a:spcAft>
                <a:spcPts val="0"/>
              </a:spcAft>
              <a:buClr>
                <a:schemeClr val="dk1"/>
              </a:buClr>
              <a:buSzPts val="1400"/>
              <a:buFont typeface="Arial"/>
              <a:buNone/>
              <a:defRPr sz="1400"/>
            </a:lvl8pPr>
            <a:lvl9pPr marL="4114800" lvl="8" indent="-228600" algn="l">
              <a:spcBef>
                <a:spcPts val="0"/>
              </a:spcBef>
              <a:spcAft>
                <a:spcPts val="0"/>
              </a:spcAft>
              <a:buClr>
                <a:schemeClr val="dk1"/>
              </a:buClr>
              <a:buSzPts val="1400"/>
              <a:buFont typeface="Arial"/>
              <a:buNone/>
              <a:defRPr sz="1400"/>
            </a:lvl9pPr>
          </a:lstStyle>
          <a:p>
            <a:endParaRPr/>
          </a:p>
        </p:txBody>
      </p:sp>
      <p:sp>
        <p:nvSpPr>
          <p:cNvPr id="180" name="Google Shape;180;p6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6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692710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wa elementy zawartości" type="twoObj">
  <p:cSld name="Dwa elementy zawartości">
    <p:spTree>
      <p:nvGrpSpPr>
        <p:cNvPr id="1" name="Shape 183"/>
        <p:cNvGrpSpPr/>
        <p:nvPr/>
      </p:nvGrpSpPr>
      <p:grpSpPr>
        <a:xfrm>
          <a:off x="0" y="0"/>
          <a:ext cx="0" cy="0"/>
          <a:chOff x="0" y="0"/>
          <a:chExt cx="0" cy="0"/>
        </a:xfrm>
      </p:grpSpPr>
      <p:sp>
        <p:nvSpPr>
          <p:cNvPr id="184" name="Google Shape;184;p6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5" name="Google Shape;185;p6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Font typeface="Arial"/>
              <a:buChar char="•"/>
              <a:defRPr sz="2800"/>
            </a:lvl1pPr>
            <a:lvl2pPr marL="914400" lvl="1" indent="-381000" algn="l">
              <a:spcBef>
                <a:spcPts val="0"/>
              </a:spcBef>
              <a:spcAft>
                <a:spcPts val="0"/>
              </a:spcAft>
              <a:buClr>
                <a:schemeClr val="dk1"/>
              </a:buClr>
              <a:buSzPts val="2400"/>
              <a:buFont typeface="Arial"/>
              <a:buChar char="–"/>
              <a:defRPr sz="2400"/>
            </a:lvl2pPr>
            <a:lvl3pPr marL="1371600" lvl="2" indent="-355600" algn="l">
              <a:spcBef>
                <a:spcPts val="0"/>
              </a:spcBef>
              <a:spcAft>
                <a:spcPts val="0"/>
              </a:spcAft>
              <a:buClr>
                <a:schemeClr val="dk1"/>
              </a:buClr>
              <a:buSzPts val="2000"/>
              <a:buFont typeface="Arial"/>
              <a:buChar char="•"/>
              <a:defRPr sz="2000"/>
            </a:lvl3pPr>
            <a:lvl4pPr marL="1828800" lvl="3" indent="-342900" algn="l">
              <a:spcBef>
                <a:spcPts val="0"/>
              </a:spcBef>
              <a:spcAft>
                <a:spcPts val="0"/>
              </a:spcAft>
              <a:buClr>
                <a:schemeClr val="dk1"/>
              </a:buClr>
              <a:buSzPts val="1800"/>
              <a:buFont typeface="Arial"/>
              <a:buChar char="–"/>
              <a:defRPr sz="1800"/>
            </a:lvl4pPr>
            <a:lvl5pPr marL="2286000" lvl="4" indent="-342900" algn="l">
              <a:spcBef>
                <a:spcPts val="0"/>
              </a:spcBef>
              <a:spcAft>
                <a:spcPts val="0"/>
              </a:spcAft>
              <a:buClr>
                <a:schemeClr val="dk1"/>
              </a:buClr>
              <a:buSzPts val="1800"/>
              <a:buFont typeface="Arial"/>
              <a:buChar char="»"/>
              <a:defRPr sz="1800"/>
            </a:lvl5pPr>
            <a:lvl6pPr marL="2743200" lvl="5" indent="-342900" algn="l">
              <a:spcBef>
                <a:spcPts val="0"/>
              </a:spcBef>
              <a:spcAft>
                <a:spcPts val="0"/>
              </a:spcAft>
              <a:buClr>
                <a:schemeClr val="dk1"/>
              </a:buClr>
              <a:buSzPts val="1800"/>
              <a:buFont typeface="Arial"/>
              <a:buChar char="»"/>
              <a:defRPr sz="1800"/>
            </a:lvl6pPr>
            <a:lvl7pPr marL="3200400" lvl="6" indent="-342900" algn="l">
              <a:spcBef>
                <a:spcPts val="0"/>
              </a:spcBef>
              <a:spcAft>
                <a:spcPts val="0"/>
              </a:spcAft>
              <a:buClr>
                <a:schemeClr val="dk1"/>
              </a:buClr>
              <a:buSzPts val="1800"/>
              <a:buFont typeface="Arial"/>
              <a:buChar char="»"/>
              <a:defRPr sz="1800"/>
            </a:lvl7pPr>
            <a:lvl8pPr marL="3657600" lvl="7" indent="-342900" algn="l">
              <a:spcBef>
                <a:spcPts val="0"/>
              </a:spcBef>
              <a:spcAft>
                <a:spcPts val="0"/>
              </a:spcAft>
              <a:buClr>
                <a:schemeClr val="dk1"/>
              </a:buClr>
              <a:buSzPts val="1800"/>
              <a:buFont typeface="Arial"/>
              <a:buChar char="»"/>
              <a:defRPr sz="1800"/>
            </a:lvl8pPr>
            <a:lvl9pPr marL="4114800" lvl="8" indent="-342900" algn="l">
              <a:spcBef>
                <a:spcPts val="0"/>
              </a:spcBef>
              <a:spcAft>
                <a:spcPts val="0"/>
              </a:spcAft>
              <a:buClr>
                <a:schemeClr val="dk1"/>
              </a:buClr>
              <a:buSzPts val="1800"/>
              <a:buFont typeface="Arial"/>
              <a:buChar char="»"/>
              <a:defRPr sz="1800"/>
            </a:lvl9pPr>
          </a:lstStyle>
          <a:p>
            <a:endParaRPr/>
          </a:p>
        </p:txBody>
      </p:sp>
      <p:sp>
        <p:nvSpPr>
          <p:cNvPr id="186" name="Google Shape;186;p6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Font typeface="Arial"/>
              <a:buChar char="•"/>
              <a:defRPr sz="2800"/>
            </a:lvl1pPr>
            <a:lvl2pPr marL="914400" lvl="1" indent="-381000" algn="l">
              <a:spcBef>
                <a:spcPts val="0"/>
              </a:spcBef>
              <a:spcAft>
                <a:spcPts val="0"/>
              </a:spcAft>
              <a:buClr>
                <a:schemeClr val="dk1"/>
              </a:buClr>
              <a:buSzPts val="2400"/>
              <a:buFont typeface="Arial"/>
              <a:buChar char="–"/>
              <a:defRPr sz="2400"/>
            </a:lvl2pPr>
            <a:lvl3pPr marL="1371600" lvl="2" indent="-355600" algn="l">
              <a:spcBef>
                <a:spcPts val="0"/>
              </a:spcBef>
              <a:spcAft>
                <a:spcPts val="0"/>
              </a:spcAft>
              <a:buClr>
                <a:schemeClr val="dk1"/>
              </a:buClr>
              <a:buSzPts val="2000"/>
              <a:buFont typeface="Arial"/>
              <a:buChar char="•"/>
              <a:defRPr sz="2000"/>
            </a:lvl3pPr>
            <a:lvl4pPr marL="1828800" lvl="3" indent="-342900" algn="l">
              <a:spcBef>
                <a:spcPts val="0"/>
              </a:spcBef>
              <a:spcAft>
                <a:spcPts val="0"/>
              </a:spcAft>
              <a:buClr>
                <a:schemeClr val="dk1"/>
              </a:buClr>
              <a:buSzPts val="1800"/>
              <a:buFont typeface="Arial"/>
              <a:buChar char="–"/>
              <a:defRPr sz="1800"/>
            </a:lvl4pPr>
            <a:lvl5pPr marL="2286000" lvl="4" indent="-342900" algn="l">
              <a:spcBef>
                <a:spcPts val="0"/>
              </a:spcBef>
              <a:spcAft>
                <a:spcPts val="0"/>
              </a:spcAft>
              <a:buClr>
                <a:schemeClr val="dk1"/>
              </a:buClr>
              <a:buSzPts val="1800"/>
              <a:buFont typeface="Arial"/>
              <a:buChar char="»"/>
              <a:defRPr sz="1800"/>
            </a:lvl5pPr>
            <a:lvl6pPr marL="2743200" lvl="5" indent="-342900" algn="l">
              <a:spcBef>
                <a:spcPts val="0"/>
              </a:spcBef>
              <a:spcAft>
                <a:spcPts val="0"/>
              </a:spcAft>
              <a:buClr>
                <a:schemeClr val="dk1"/>
              </a:buClr>
              <a:buSzPts val="1800"/>
              <a:buFont typeface="Arial"/>
              <a:buChar char="»"/>
              <a:defRPr sz="1800"/>
            </a:lvl6pPr>
            <a:lvl7pPr marL="3200400" lvl="6" indent="-342900" algn="l">
              <a:spcBef>
                <a:spcPts val="0"/>
              </a:spcBef>
              <a:spcAft>
                <a:spcPts val="0"/>
              </a:spcAft>
              <a:buClr>
                <a:schemeClr val="dk1"/>
              </a:buClr>
              <a:buSzPts val="1800"/>
              <a:buFont typeface="Arial"/>
              <a:buChar char="»"/>
              <a:defRPr sz="1800"/>
            </a:lvl7pPr>
            <a:lvl8pPr marL="3657600" lvl="7" indent="-342900" algn="l">
              <a:spcBef>
                <a:spcPts val="0"/>
              </a:spcBef>
              <a:spcAft>
                <a:spcPts val="0"/>
              </a:spcAft>
              <a:buClr>
                <a:schemeClr val="dk1"/>
              </a:buClr>
              <a:buSzPts val="1800"/>
              <a:buFont typeface="Arial"/>
              <a:buChar char="»"/>
              <a:defRPr sz="1800"/>
            </a:lvl8pPr>
            <a:lvl9pPr marL="4114800" lvl="8" indent="-342900" algn="l">
              <a:spcBef>
                <a:spcPts val="0"/>
              </a:spcBef>
              <a:spcAft>
                <a:spcPts val="0"/>
              </a:spcAft>
              <a:buClr>
                <a:schemeClr val="dk1"/>
              </a:buClr>
              <a:buSzPts val="1800"/>
              <a:buFont typeface="Arial"/>
              <a:buChar char="»"/>
              <a:defRPr sz="1800"/>
            </a:lvl9pPr>
          </a:lstStyle>
          <a:p>
            <a:endParaRPr/>
          </a:p>
        </p:txBody>
      </p:sp>
      <p:sp>
        <p:nvSpPr>
          <p:cNvPr id="187" name="Google Shape;187;p6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875702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orównanie" type="twoTxTwoObj">
  <p:cSld name="Porównanie">
    <p:spTree>
      <p:nvGrpSpPr>
        <p:cNvPr id="1" name="Shape 190"/>
        <p:cNvGrpSpPr/>
        <p:nvPr/>
      </p:nvGrpSpPr>
      <p:grpSpPr>
        <a:xfrm>
          <a:off x="0" y="0"/>
          <a:ext cx="0" cy="0"/>
          <a:chOff x="0" y="0"/>
          <a:chExt cx="0" cy="0"/>
        </a:xfrm>
      </p:grpSpPr>
      <p:sp>
        <p:nvSpPr>
          <p:cNvPr id="191" name="Google Shape;191;p6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6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Font typeface="Arial"/>
              <a:buNone/>
              <a:defRPr sz="2400" b="1"/>
            </a:lvl1pPr>
            <a:lvl2pPr marL="914400" lvl="1" indent="-228600" algn="l">
              <a:spcBef>
                <a:spcPts val="0"/>
              </a:spcBef>
              <a:spcAft>
                <a:spcPts val="0"/>
              </a:spcAft>
              <a:buClr>
                <a:schemeClr val="dk1"/>
              </a:buClr>
              <a:buSzPts val="2000"/>
              <a:buFont typeface="Arial"/>
              <a:buNone/>
              <a:defRPr sz="2000" b="1"/>
            </a:lvl2pPr>
            <a:lvl3pPr marL="1371600" lvl="2" indent="-228600" algn="l">
              <a:spcBef>
                <a:spcPts val="0"/>
              </a:spcBef>
              <a:spcAft>
                <a:spcPts val="0"/>
              </a:spcAft>
              <a:buClr>
                <a:schemeClr val="dk1"/>
              </a:buClr>
              <a:buSzPts val="1800"/>
              <a:buFont typeface="Arial"/>
              <a:buNone/>
              <a:defRPr sz="1800" b="1"/>
            </a:lvl3pPr>
            <a:lvl4pPr marL="1828800" lvl="3" indent="-228600" algn="l">
              <a:spcBef>
                <a:spcPts val="0"/>
              </a:spcBef>
              <a:spcAft>
                <a:spcPts val="0"/>
              </a:spcAft>
              <a:buClr>
                <a:schemeClr val="dk1"/>
              </a:buClr>
              <a:buSzPts val="1600"/>
              <a:buFont typeface="Arial"/>
              <a:buNone/>
              <a:defRPr sz="1600" b="1"/>
            </a:lvl4pPr>
            <a:lvl5pPr marL="2286000" lvl="4" indent="-228600" algn="l">
              <a:spcBef>
                <a:spcPts val="0"/>
              </a:spcBef>
              <a:spcAft>
                <a:spcPts val="0"/>
              </a:spcAft>
              <a:buClr>
                <a:schemeClr val="dk1"/>
              </a:buClr>
              <a:buSzPts val="1600"/>
              <a:buFont typeface="Arial"/>
              <a:buNone/>
              <a:defRPr sz="1600" b="1"/>
            </a:lvl5pPr>
            <a:lvl6pPr marL="2743200" lvl="5" indent="-228600" algn="l">
              <a:spcBef>
                <a:spcPts val="0"/>
              </a:spcBef>
              <a:spcAft>
                <a:spcPts val="0"/>
              </a:spcAft>
              <a:buClr>
                <a:schemeClr val="dk1"/>
              </a:buClr>
              <a:buSzPts val="1600"/>
              <a:buFont typeface="Arial"/>
              <a:buNone/>
              <a:defRPr sz="1600" b="1"/>
            </a:lvl6pPr>
            <a:lvl7pPr marL="3200400" lvl="6" indent="-228600" algn="l">
              <a:spcBef>
                <a:spcPts val="0"/>
              </a:spcBef>
              <a:spcAft>
                <a:spcPts val="0"/>
              </a:spcAft>
              <a:buClr>
                <a:schemeClr val="dk1"/>
              </a:buClr>
              <a:buSzPts val="1600"/>
              <a:buFont typeface="Arial"/>
              <a:buNone/>
              <a:defRPr sz="1600" b="1"/>
            </a:lvl7pPr>
            <a:lvl8pPr marL="3657600" lvl="7" indent="-228600" algn="l">
              <a:spcBef>
                <a:spcPts val="0"/>
              </a:spcBef>
              <a:spcAft>
                <a:spcPts val="0"/>
              </a:spcAft>
              <a:buClr>
                <a:schemeClr val="dk1"/>
              </a:buClr>
              <a:buSzPts val="1600"/>
              <a:buFont typeface="Arial"/>
              <a:buNone/>
              <a:defRPr sz="1600" b="1"/>
            </a:lvl8pPr>
            <a:lvl9pPr marL="4114800" lvl="8" indent="-228600" algn="l">
              <a:spcBef>
                <a:spcPts val="0"/>
              </a:spcBef>
              <a:spcAft>
                <a:spcPts val="0"/>
              </a:spcAft>
              <a:buClr>
                <a:schemeClr val="dk1"/>
              </a:buClr>
              <a:buSzPts val="1600"/>
              <a:buFont typeface="Arial"/>
              <a:buNone/>
              <a:defRPr sz="1600" b="1"/>
            </a:lvl9pPr>
          </a:lstStyle>
          <a:p>
            <a:endParaRPr/>
          </a:p>
        </p:txBody>
      </p:sp>
      <p:sp>
        <p:nvSpPr>
          <p:cNvPr id="193" name="Google Shape;193;p6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Font typeface="Arial"/>
              <a:buChar char="•"/>
              <a:defRPr sz="2400"/>
            </a:lvl1pPr>
            <a:lvl2pPr marL="914400" lvl="1" indent="-355600" algn="l">
              <a:spcBef>
                <a:spcPts val="0"/>
              </a:spcBef>
              <a:spcAft>
                <a:spcPts val="0"/>
              </a:spcAft>
              <a:buClr>
                <a:schemeClr val="dk1"/>
              </a:buClr>
              <a:buSzPts val="2000"/>
              <a:buFont typeface="Arial"/>
              <a:buChar char="–"/>
              <a:defRPr sz="2000"/>
            </a:lvl2pPr>
            <a:lvl3pPr marL="1371600" lvl="2" indent="-342900" algn="l">
              <a:spcBef>
                <a:spcPts val="0"/>
              </a:spcBef>
              <a:spcAft>
                <a:spcPts val="0"/>
              </a:spcAft>
              <a:buClr>
                <a:schemeClr val="dk1"/>
              </a:buClr>
              <a:buSzPts val="1800"/>
              <a:buFont typeface="Arial"/>
              <a:buChar char="•"/>
              <a:defRPr sz="1800"/>
            </a:lvl3pPr>
            <a:lvl4pPr marL="1828800" lvl="3" indent="-330200" algn="l">
              <a:spcBef>
                <a:spcPts val="0"/>
              </a:spcBef>
              <a:spcAft>
                <a:spcPts val="0"/>
              </a:spcAft>
              <a:buClr>
                <a:schemeClr val="dk1"/>
              </a:buClr>
              <a:buSzPts val="1600"/>
              <a:buFont typeface="Arial"/>
              <a:buChar char="–"/>
              <a:defRPr sz="1600"/>
            </a:lvl4pPr>
            <a:lvl5pPr marL="2286000" lvl="4" indent="-330200" algn="l">
              <a:spcBef>
                <a:spcPts val="0"/>
              </a:spcBef>
              <a:spcAft>
                <a:spcPts val="0"/>
              </a:spcAft>
              <a:buClr>
                <a:schemeClr val="dk1"/>
              </a:buClr>
              <a:buSzPts val="1600"/>
              <a:buFont typeface="Arial"/>
              <a:buChar char="»"/>
              <a:defRPr sz="1600"/>
            </a:lvl5pPr>
            <a:lvl6pPr marL="2743200" lvl="5" indent="-330200" algn="l">
              <a:spcBef>
                <a:spcPts val="0"/>
              </a:spcBef>
              <a:spcAft>
                <a:spcPts val="0"/>
              </a:spcAft>
              <a:buClr>
                <a:schemeClr val="dk1"/>
              </a:buClr>
              <a:buSzPts val="1600"/>
              <a:buFont typeface="Arial"/>
              <a:buChar char="»"/>
              <a:defRPr sz="1600"/>
            </a:lvl6pPr>
            <a:lvl7pPr marL="3200400" lvl="6" indent="-330200" algn="l">
              <a:spcBef>
                <a:spcPts val="0"/>
              </a:spcBef>
              <a:spcAft>
                <a:spcPts val="0"/>
              </a:spcAft>
              <a:buClr>
                <a:schemeClr val="dk1"/>
              </a:buClr>
              <a:buSzPts val="1600"/>
              <a:buFont typeface="Arial"/>
              <a:buChar char="»"/>
              <a:defRPr sz="1600"/>
            </a:lvl7pPr>
            <a:lvl8pPr marL="3657600" lvl="7" indent="-330200" algn="l">
              <a:spcBef>
                <a:spcPts val="0"/>
              </a:spcBef>
              <a:spcAft>
                <a:spcPts val="0"/>
              </a:spcAft>
              <a:buClr>
                <a:schemeClr val="dk1"/>
              </a:buClr>
              <a:buSzPts val="1600"/>
              <a:buFont typeface="Arial"/>
              <a:buChar char="»"/>
              <a:defRPr sz="1600"/>
            </a:lvl8pPr>
            <a:lvl9pPr marL="4114800" lvl="8" indent="-330200" algn="l">
              <a:spcBef>
                <a:spcPts val="0"/>
              </a:spcBef>
              <a:spcAft>
                <a:spcPts val="0"/>
              </a:spcAft>
              <a:buClr>
                <a:schemeClr val="dk1"/>
              </a:buClr>
              <a:buSzPts val="1600"/>
              <a:buFont typeface="Arial"/>
              <a:buChar char="»"/>
              <a:defRPr sz="1600"/>
            </a:lvl9pPr>
          </a:lstStyle>
          <a:p>
            <a:endParaRPr/>
          </a:p>
        </p:txBody>
      </p:sp>
      <p:sp>
        <p:nvSpPr>
          <p:cNvPr id="194" name="Google Shape;194;p6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Font typeface="Arial"/>
              <a:buNone/>
              <a:defRPr sz="2400" b="1"/>
            </a:lvl1pPr>
            <a:lvl2pPr marL="914400" lvl="1" indent="-228600" algn="l">
              <a:spcBef>
                <a:spcPts val="0"/>
              </a:spcBef>
              <a:spcAft>
                <a:spcPts val="0"/>
              </a:spcAft>
              <a:buClr>
                <a:schemeClr val="dk1"/>
              </a:buClr>
              <a:buSzPts val="2000"/>
              <a:buFont typeface="Arial"/>
              <a:buNone/>
              <a:defRPr sz="2000" b="1"/>
            </a:lvl2pPr>
            <a:lvl3pPr marL="1371600" lvl="2" indent="-228600" algn="l">
              <a:spcBef>
                <a:spcPts val="0"/>
              </a:spcBef>
              <a:spcAft>
                <a:spcPts val="0"/>
              </a:spcAft>
              <a:buClr>
                <a:schemeClr val="dk1"/>
              </a:buClr>
              <a:buSzPts val="1800"/>
              <a:buFont typeface="Arial"/>
              <a:buNone/>
              <a:defRPr sz="1800" b="1"/>
            </a:lvl3pPr>
            <a:lvl4pPr marL="1828800" lvl="3" indent="-228600" algn="l">
              <a:spcBef>
                <a:spcPts val="0"/>
              </a:spcBef>
              <a:spcAft>
                <a:spcPts val="0"/>
              </a:spcAft>
              <a:buClr>
                <a:schemeClr val="dk1"/>
              </a:buClr>
              <a:buSzPts val="1600"/>
              <a:buFont typeface="Arial"/>
              <a:buNone/>
              <a:defRPr sz="1600" b="1"/>
            </a:lvl4pPr>
            <a:lvl5pPr marL="2286000" lvl="4" indent="-228600" algn="l">
              <a:spcBef>
                <a:spcPts val="0"/>
              </a:spcBef>
              <a:spcAft>
                <a:spcPts val="0"/>
              </a:spcAft>
              <a:buClr>
                <a:schemeClr val="dk1"/>
              </a:buClr>
              <a:buSzPts val="1600"/>
              <a:buFont typeface="Arial"/>
              <a:buNone/>
              <a:defRPr sz="1600" b="1"/>
            </a:lvl5pPr>
            <a:lvl6pPr marL="2743200" lvl="5" indent="-228600" algn="l">
              <a:spcBef>
                <a:spcPts val="0"/>
              </a:spcBef>
              <a:spcAft>
                <a:spcPts val="0"/>
              </a:spcAft>
              <a:buClr>
                <a:schemeClr val="dk1"/>
              </a:buClr>
              <a:buSzPts val="1600"/>
              <a:buFont typeface="Arial"/>
              <a:buNone/>
              <a:defRPr sz="1600" b="1"/>
            </a:lvl6pPr>
            <a:lvl7pPr marL="3200400" lvl="6" indent="-228600" algn="l">
              <a:spcBef>
                <a:spcPts val="0"/>
              </a:spcBef>
              <a:spcAft>
                <a:spcPts val="0"/>
              </a:spcAft>
              <a:buClr>
                <a:schemeClr val="dk1"/>
              </a:buClr>
              <a:buSzPts val="1600"/>
              <a:buFont typeface="Arial"/>
              <a:buNone/>
              <a:defRPr sz="1600" b="1"/>
            </a:lvl7pPr>
            <a:lvl8pPr marL="3657600" lvl="7" indent="-228600" algn="l">
              <a:spcBef>
                <a:spcPts val="0"/>
              </a:spcBef>
              <a:spcAft>
                <a:spcPts val="0"/>
              </a:spcAft>
              <a:buClr>
                <a:schemeClr val="dk1"/>
              </a:buClr>
              <a:buSzPts val="1600"/>
              <a:buFont typeface="Arial"/>
              <a:buNone/>
              <a:defRPr sz="1600" b="1"/>
            </a:lvl8pPr>
            <a:lvl9pPr marL="4114800" lvl="8" indent="-228600" algn="l">
              <a:spcBef>
                <a:spcPts val="0"/>
              </a:spcBef>
              <a:spcAft>
                <a:spcPts val="0"/>
              </a:spcAft>
              <a:buClr>
                <a:schemeClr val="dk1"/>
              </a:buClr>
              <a:buSzPts val="1600"/>
              <a:buFont typeface="Arial"/>
              <a:buNone/>
              <a:defRPr sz="1600" b="1"/>
            </a:lvl9pPr>
          </a:lstStyle>
          <a:p>
            <a:endParaRPr/>
          </a:p>
        </p:txBody>
      </p:sp>
      <p:sp>
        <p:nvSpPr>
          <p:cNvPr id="195" name="Google Shape;195;p6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Font typeface="Arial"/>
              <a:buChar char="•"/>
              <a:defRPr sz="2400"/>
            </a:lvl1pPr>
            <a:lvl2pPr marL="914400" lvl="1" indent="-355600" algn="l">
              <a:spcBef>
                <a:spcPts val="0"/>
              </a:spcBef>
              <a:spcAft>
                <a:spcPts val="0"/>
              </a:spcAft>
              <a:buClr>
                <a:schemeClr val="dk1"/>
              </a:buClr>
              <a:buSzPts val="2000"/>
              <a:buFont typeface="Arial"/>
              <a:buChar char="–"/>
              <a:defRPr sz="2000"/>
            </a:lvl2pPr>
            <a:lvl3pPr marL="1371600" lvl="2" indent="-342900" algn="l">
              <a:spcBef>
                <a:spcPts val="0"/>
              </a:spcBef>
              <a:spcAft>
                <a:spcPts val="0"/>
              </a:spcAft>
              <a:buClr>
                <a:schemeClr val="dk1"/>
              </a:buClr>
              <a:buSzPts val="1800"/>
              <a:buFont typeface="Arial"/>
              <a:buChar char="•"/>
              <a:defRPr sz="1800"/>
            </a:lvl3pPr>
            <a:lvl4pPr marL="1828800" lvl="3" indent="-330200" algn="l">
              <a:spcBef>
                <a:spcPts val="0"/>
              </a:spcBef>
              <a:spcAft>
                <a:spcPts val="0"/>
              </a:spcAft>
              <a:buClr>
                <a:schemeClr val="dk1"/>
              </a:buClr>
              <a:buSzPts val="1600"/>
              <a:buFont typeface="Arial"/>
              <a:buChar char="–"/>
              <a:defRPr sz="1600"/>
            </a:lvl4pPr>
            <a:lvl5pPr marL="2286000" lvl="4" indent="-330200" algn="l">
              <a:spcBef>
                <a:spcPts val="0"/>
              </a:spcBef>
              <a:spcAft>
                <a:spcPts val="0"/>
              </a:spcAft>
              <a:buClr>
                <a:schemeClr val="dk1"/>
              </a:buClr>
              <a:buSzPts val="1600"/>
              <a:buFont typeface="Arial"/>
              <a:buChar char="»"/>
              <a:defRPr sz="1600"/>
            </a:lvl5pPr>
            <a:lvl6pPr marL="2743200" lvl="5" indent="-330200" algn="l">
              <a:spcBef>
                <a:spcPts val="0"/>
              </a:spcBef>
              <a:spcAft>
                <a:spcPts val="0"/>
              </a:spcAft>
              <a:buClr>
                <a:schemeClr val="dk1"/>
              </a:buClr>
              <a:buSzPts val="1600"/>
              <a:buFont typeface="Arial"/>
              <a:buChar char="»"/>
              <a:defRPr sz="1600"/>
            </a:lvl6pPr>
            <a:lvl7pPr marL="3200400" lvl="6" indent="-330200" algn="l">
              <a:spcBef>
                <a:spcPts val="0"/>
              </a:spcBef>
              <a:spcAft>
                <a:spcPts val="0"/>
              </a:spcAft>
              <a:buClr>
                <a:schemeClr val="dk1"/>
              </a:buClr>
              <a:buSzPts val="1600"/>
              <a:buFont typeface="Arial"/>
              <a:buChar char="»"/>
              <a:defRPr sz="1600"/>
            </a:lvl7pPr>
            <a:lvl8pPr marL="3657600" lvl="7" indent="-330200" algn="l">
              <a:spcBef>
                <a:spcPts val="0"/>
              </a:spcBef>
              <a:spcAft>
                <a:spcPts val="0"/>
              </a:spcAft>
              <a:buClr>
                <a:schemeClr val="dk1"/>
              </a:buClr>
              <a:buSzPts val="1600"/>
              <a:buFont typeface="Arial"/>
              <a:buChar char="»"/>
              <a:defRPr sz="1600"/>
            </a:lvl8pPr>
            <a:lvl9pPr marL="4114800" lvl="8" indent="-330200" algn="l">
              <a:spcBef>
                <a:spcPts val="0"/>
              </a:spcBef>
              <a:spcAft>
                <a:spcPts val="0"/>
              </a:spcAft>
              <a:buClr>
                <a:schemeClr val="dk1"/>
              </a:buClr>
              <a:buSzPts val="1600"/>
              <a:buFont typeface="Arial"/>
              <a:buChar char="»"/>
              <a:defRPr sz="1600"/>
            </a:lvl9pPr>
          </a:lstStyle>
          <a:p>
            <a:endParaRPr/>
          </a:p>
        </p:txBody>
      </p:sp>
      <p:sp>
        <p:nvSpPr>
          <p:cNvPr id="196" name="Google Shape;196;p6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6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570129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ylko tytuł" type="titleOnly">
  <p:cSld name="Tylko tytuł">
    <p:spTree>
      <p:nvGrpSpPr>
        <p:cNvPr id="1" name="Shape 199"/>
        <p:cNvGrpSpPr/>
        <p:nvPr/>
      </p:nvGrpSpPr>
      <p:grpSpPr>
        <a:xfrm>
          <a:off x="0" y="0"/>
          <a:ext cx="0" cy="0"/>
          <a:chOff x="0" y="0"/>
          <a:chExt cx="0" cy="0"/>
        </a:xfrm>
      </p:grpSpPr>
      <p:sp>
        <p:nvSpPr>
          <p:cNvPr id="200" name="Google Shape;200;p6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6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6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6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113710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usty" type="blank">
  <p:cSld name="Pusty">
    <p:spTree>
      <p:nvGrpSpPr>
        <p:cNvPr id="1" name="Shape 204"/>
        <p:cNvGrpSpPr/>
        <p:nvPr/>
      </p:nvGrpSpPr>
      <p:grpSpPr>
        <a:xfrm>
          <a:off x="0" y="0"/>
          <a:ext cx="0" cy="0"/>
          <a:chOff x="0" y="0"/>
          <a:chExt cx="0" cy="0"/>
        </a:xfrm>
      </p:grpSpPr>
      <p:sp>
        <p:nvSpPr>
          <p:cNvPr id="205" name="Google Shape;205;p6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6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6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26693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40"/>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40"/>
          <p:cNvSpPr txBox="1">
            <a:spLocks noGrp="1"/>
          </p:cNvSpPr>
          <p:nvPr>
            <p:ph type="body" idx="1"/>
          </p:nvPr>
        </p:nvSpPr>
        <p:spPr>
          <a:xfrm>
            <a:off x="963084" y="2906716"/>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000"/>
              <a:buFont typeface="Arial"/>
              <a:buNone/>
              <a:defRPr sz="2000"/>
            </a:lvl1pPr>
            <a:lvl2pPr marL="914400" lvl="1" indent="-228600" algn="l">
              <a:spcBef>
                <a:spcPts val="0"/>
              </a:spcBef>
              <a:spcAft>
                <a:spcPts val="0"/>
              </a:spcAft>
              <a:buClr>
                <a:schemeClr val="dk1"/>
              </a:buClr>
              <a:buSzPts val="1800"/>
              <a:buFont typeface="Arial"/>
              <a:buNone/>
              <a:defRPr sz="1800"/>
            </a:lvl2pPr>
            <a:lvl3pPr marL="1371600" lvl="2" indent="-228600" algn="l">
              <a:spcBef>
                <a:spcPts val="0"/>
              </a:spcBef>
              <a:spcAft>
                <a:spcPts val="0"/>
              </a:spcAft>
              <a:buClr>
                <a:schemeClr val="dk1"/>
              </a:buClr>
              <a:buSzPts val="1600"/>
              <a:buFont typeface="Arial"/>
              <a:buNone/>
              <a:defRPr sz="1600"/>
            </a:lvl3pPr>
            <a:lvl4pPr marL="1828800" lvl="3" indent="-228600" algn="l">
              <a:spcBef>
                <a:spcPts val="0"/>
              </a:spcBef>
              <a:spcAft>
                <a:spcPts val="0"/>
              </a:spcAft>
              <a:buClr>
                <a:schemeClr val="dk1"/>
              </a:buClr>
              <a:buSzPts val="1400"/>
              <a:buFont typeface="Arial"/>
              <a:buNone/>
              <a:defRPr sz="1400"/>
            </a:lvl4pPr>
            <a:lvl5pPr marL="2286000" lvl="4" indent="-228600" algn="l">
              <a:spcBef>
                <a:spcPts val="0"/>
              </a:spcBef>
              <a:spcAft>
                <a:spcPts val="0"/>
              </a:spcAft>
              <a:buClr>
                <a:schemeClr val="dk1"/>
              </a:buClr>
              <a:buSzPts val="1400"/>
              <a:buFont typeface="Arial"/>
              <a:buNone/>
              <a:defRPr sz="1400"/>
            </a:lvl5pPr>
            <a:lvl6pPr marL="2743200" lvl="5" indent="-228600" algn="l">
              <a:spcBef>
                <a:spcPts val="0"/>
              </a:spcBef>
              <a:spcAft>
                <a:spcPts val="0"/>
              </a:spcAft>
              <a:buClr>
                <a:schemeClr val="dk1"/>
              </a:buClr>
              <a:buSzPts val="1400"/>
              <a:buFont typeface="Arial"/>
              <a:buNone/>
              <a:defRPr sz="1400"/>
            </a:lvl6pPr>
            <a:lvl7pPr marL="3200400" lvl="6" indent="-228600" algn="l">
              <a:spcBef>
                <a:spcPts val="0"/>
              </a:spcBef>
              <a:spcAft>
                <a:spcPts val="0"/>
              </a:spcAft>
              <a:buClr>
                <a:schemeClr val="dk1"/>
              </a:buClr>
              <a:buSzPts val="1400"/>
              <a:buFont typeface="Arial"/>
              <a:buNone/>
              <a:defRPr sz="1400"/>
            </a:lvl7pPr>
            <a:lvl8pPr marL="3657600" lvl="7" indent="-228600" algn="l">
              <a:spcBef>
                <a:spcPts val="0"/>
              </a:spcBef>
              <a:spcAft>
                <a:spcPts val="0"/>
              </a:spcAft>
              <a:buClr>
                <a:schemeClr val="dk1"/>
              </a:buClr>
              <a:buSzPts val="1400"/>
              <a:buFont typeface="Arial"/>
              <a:buNone/>
              <a:defRPr sz="1400"/>
            </a:lvl8pPr>
            <a:lvl9pPr marL="4114800" lvl="8" indent="-228600" algn="l">
              <a:spcBef>
                <a:spcPts val="0"/>
              </a:spcBef>
              <a:spcAft>
                <a:spcPts val="0"/>
              </a:spcAft>
              <a:buClr>
                <a:schemeClr val="dk1"/>
              </a:buClr>
              <a:buSzPts val="1400"/>
              <a:buFont typeface="Arial"/>
              <a:buNone/>
              <a:defRPr sz="1400"/>
            </a:lvl9pPr>
          </a:lstStyle>
          <a:p>
            <a:endParaRPr/>
          </a:p>
        </p:txBody>
      </p:sp>
      <p:sp>
        <p:nvSpPr>
          <p:cNvPr id="37" name="Google Shape;37;p4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7838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Zawartość z podpisem" type="objTx">
  <p:cSld name="Zawartość z podpisem">
    <p:spTree>
      <p:nvGrpSpPr>
        <p:cNvPr id="1" name="Shape 208"/>
        <p:cNvGrpSpPr/>
        <p:nvPr/>
      </p:nvGrpSpPr>
      <p:grpSpPr>
        <a:xfrm>
          <a:off x="0" y="0"/>
          <a:ext cx="0" cy="0"/>
          <a:chOff x="0" y="0"/>
          <a:chExt cx="0" cy="0"/>
        </a:xfrm>
      </p:grpSpPr>
      <p:sp>
        <p:nvSpPr>
          <p:cNvPr id="209" name="Google Shape;209;p6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69"/>
          <p:cNvSpPr txBox="1">
            <a:spLocks noGrp="1"/>
          </p:cNvSpPr>
          <p:nvPr>
            <p:ph type="body" idx="1"/>
          </p:nvPr>
        </p:nvSpPr>
        <p:spPr>
          <a:xfrm>
            <a:off x="4766732"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Font typeface="Arial"/>
              <a:buChar char="•"/>
              <a:defRPr sz="3200"/>
            </a:lvl1pPr>
            <a:lvl2pPr marL="914400" lvl="1" indent="-406400" algn="l">
              <a:spcBef>
                <a:spcPts val="0"/>
              </a:spcBef>
              <a:spcAft>
                <a:spcPts val="0"/>
              </a:spcAft>
              <a:buClr>
                <a:schemeClr val="dk1"/>
              </a:buClr>
              <a:buSzPts val="2800"/>
              <a:buFont typeface="Arial"/>
              <a:buChar char="–"/>
              <a:defRPr sz="2800"/>
            </a:lvl2pPr>
            <a:lvl3pPr marL="1371600" lvl="2" indent="-381000" algn="l">
              <a:spcBef>
                <a:spcPts val="0"/>
              </a:spcBef>
              <a:spcAft>
                <a:spcPts val="0"/>
              </a:spcAft>
              <a:buClr>
                <a:schemeClr val="dk1"/>
              </a:buClr>
              <a:buSzPts val="2400"/>
              <a:buFont typeface="Arial"/>
              <a:buChar char="•"/>
              <a:defRPr sz="2400"/>
            </a:lvl3pPr>
            <a:lvl4pPr marL="1828800" lvl="3" indent="-355600" algn="l">
              <a:spcBef>
                <a:spcPts val="0"/>
              </a:spcBef>
              <a:spcAft>
                <a:spcPts val="0"/>
              </a:spcAft>
              <a:buClr>
                <a:schemeClr val="dk1"/>
              </a:buClr>
              <a:buSzPts val="2000"/>
              <a:buFont typeface="Arial"/>
              <a:buChar char="–"/>
              <a:defRPr sz="2000"/>
            </a:lvl4pPr>
            <a:lvl5pPr marL="2286000" lvl="4" indent="-355600" algn="l">
              <a:spcBef>
                <a:spcPts val="0"/>
              </a:spcBef>
              <a:spcAft>
                <a:spcPts val="0"/>
              </a:spcAft>
              <a:buClr>
                <a:schemeClr val="dk1"/>
              </a:buClr>
              <a:buSzPts val="2000"/>
              <a:buFont typeface="Arial"/>
              <a:buChar char="»"/>
              <a:defRPr sz="2000"/>
            </a:lvl5pPr>
            <a:lvl6pPr marL="2743200" lvl="5" indent="-355600" algn="l">
              <a:spcBef>
                <a:spcPts val="0"/>
              </a:spcBef>
              <a:spcAft>
                <a:spcPts val="0"/>
              </a:spcAft>
              <a:buClr>
                <a:schemeClr val="dk1"/>
              </a:buClr>
              <a:buSzPts val="2000"/>
              <a:buFont typeface="Arial"/>
              <a:buChar char="»"/>
              <a:defRPr sz="2000"/>
            </a:lvl6pPr>
            <a:lvl7pPr marL="3200400" lvl="6" indent="-355600" algn="l">
              <a:spcBef>
                <a:spcPts val="0"/>
              </a:spcBef>
              <a:spcAft>
                <a:spcPts val="0"/>
              </a:spcAft>
              <a:buClr>
                <a:schemeClr val="dk1"/>
              </a:buClr>
              <a:buSzPts val="2000"/>
              <a:buFont typeface="Arial"/>
              <a:buChar char="»"/>
              <a:defRPr sz="2000"/>
            </a:lvl7pPr>
            <a:lvl8pPr marL="3657600" lvl="7" indent="-355600" algn="l">
              <a:spcBef>
                <a:spcPts val="0"/>
              </a:spcBef>
              <a:spcAft>
                <a:spcPts val="0"/>
              </a:spcAft>
              <a:buClr>
                <a:schemeClr val="dk1"/>
              </a:buClr>
              <a:buSzPts val="2000"/>
              <a:buFont typeface="Arial"/>
              <a:buChar char="»"/>
              <a:defRPr sz="2000"/>
            </a:lvl8pPr>
            <a:lvl9pPr marL="4114800" lvl="8" indent="-355600" algn="l">
              <a:spcBef>
                <a:spcPts val="0"/>
              </a:spcBef>
              <a:spcAft>
                <a:spcPts val="0"/>
              </a:spcAft>
              <a:buClr>
                <a:schemeClr val="dk1"/>
              </a:buClr>
              <a:buSzPts val="2000"/>
              <a:buFont typeface="Arial"/>
              <a:buChar char="»"/>
              <a:defRPr sz="2000"/>
            </a:lvl9pPr>
          </a:lstStyle>
          <a:p>
            <a:endParaRPr/>
          </a:p>
        </p:txBody>
      </p:sp>
      <p:sp>
        <p:nvSpPr>
          <p:cNvPr id="211" name="Google Shape;211;p6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Font typeface="Arial"/>
              <a:buNone/>
              <a:defRPr sz="1400"/>
            </a:lvl1pPr>
            <a:lvl2pPr marL="914400" lvl="1" indent="-228600" algn="l">
              <a:spcBef>
                <a:spcPts val="0"/>
              </a:spcBef>
              <a:spcAft>
                <a:spcPts val="0"/>
              </a:spcAft>
              <a:buClr>
                <a:schemeClr val="dk1"/>
              </a:buClr>
              <a:buSzPts val="1200"/>
              <a:buFont typeface="Arial"/>
              <a:buNone/>
              <a:defRPr sz="1200"/>
            </a:lvl2pPr>
            <a:lvl3pPr marL="1371600" lvl="2" indent="-228600" algn="l">
              <a:spcBef>
                <a:spcPts val="0"/>
              </a:spcBef>
              <a:spcAft>
                <a:spcPts val="0"/>
              </a:spcAft>
              <a:buClr>
                <a:schemeClr val="dk1"/>
              </a:buClr>
              <a:buSzPts val="1000"/>
              <a:buFont typeface="Arial"/>
              <a:buNone/>
              <a:defRPr sz="1000"/>
            </a:lvl3pPr>
            <a:lvl4pPr marL="1828800" lvl="3" indent="-228600" algn="l">
              <a:spcBef>
                <a:spcPts val="0"/>
              </a:spcBef>
              <a:spcAft>
                <a:spcPts val="0"/>
              </a:spcAft>
              <a:buClr>
                <a:schemeClr val="dk1"/>
              </a:buClr>
              <a:buSzPts val="900"/>
              <a:buFont typeface="Arial"/>
              <a:buNone/>
              <a:defRPr sz="900"/>
            </a:lvl4pPr>
            <a:lvl5pPr marL="2286000" lvl="4" indent="-228600" algn="l">
              <a:spcBef>
                <a:spcPts val="0"/>
              </a:spcBef>
              <a:spcAft>
                <a:spcPts val="0"/>
              </a:spcAft>
              <a:buClr>
                <a:schemeClr val="dk1"/>
              </a:buClr>
              <a:buSzPts val="900"/>
              <a:buFont typeface="Arial"/>
              <a:buNone/>
              <a:defRPr sz="900"/>
            </a:lvl5pPr>
            <a:lvl6pPr marL="2743200" lvl="5" indent="-228600" algn="l">
              <a:spcBef>
                <a:spcPts val="0"/>
              </a:spcBef>
              <a:spcAft>
                <a:spcPts val="0"/>
              </a:spcAft>
              <a:buClr>
                <a:schemeClr val="dk1"/>
              </a:buClr>
              <a:buSzPts val="900"/>
              <a:buFont typeface="Arial"/>
              <a:buNone/>
              <a:defRPr sz="900"/>
            </a:lvl6pPr>
            <a:lvl7pPr marL="3200400" lvl="6" indent="-228600" algn="l">
              <a:spcBef>
                <a:spcPts val="0"/>
              </a:spcBef>
              <a:spcAft>
                <a:spcPts val="0"/>
              </a:spcAft>
              <a:buClr>
                <a:schemeClr val="dk1"/>
              </a:buClr>
              <a:buSzPts val="900"/>
              <a:buFont typeface="Arial"/>
              <a:buNone/>
              <a:defRPr sz="900"/>
            </a:lvl7pPr>
            <a:lvl8pPr marL="3657600" lvl="7" indent="-228600" algn="l">
              <a:spcBef>
                <a:spcPts val="0"/>
              </a:spcBef>
              <a:spcAft>
                <a:spcPts val="0"/>
              </a:spcAft>
              <a:buClr>
                <a:schemeClr val="dk1"/>
              </a:buClr>
              <a:buSzPts val="900"/>
              <a:buFont typeface="Arial"/>
              <a:buNone/>
              <a:defRPr sz="900"/>
            </a:lvl8pPr>
            <a:lvl9pPr marL="4114800" lvl="8" indent="-228600" algn="l">
              <a:spcBef>
                <a:spcPts val="0"/>
              </a:spcBef>
              <a:spcAft>
                <a:spcPts val="0"/>
              </a:spcAft>
              <a:buClr>
                <a:schemeClr val="dk1"/>
              </a:buClr>
              <a:buSzPts val="900"/>
              <a:buFont typeface="Arial"/>
              <a:buNone/>
              <a:defRPr sz="900"/>
            </a:lvl9pPr>
          </a:lstStyle>
          <a:p>
            <a:endParaRPr/>
          </a:p>
        </p:txBody>
      </p:sp>
      <p:sp>
        <p:nvSpPr>
          <p:cNvPr id="212" name="Google Shape;212;p6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6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6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057942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braz z podpisem" type="picTx">
  <p:cSld name="Obraz z podpisem">
    <p:spTree>
      <p:nvGrpSpPr>
        <p:cNvPr id="1" name="Shape 215"/>
        <p:cNvGrpSpPr/>
        <p:nvPr/>
      </p:nvGrpSpPr>
      <p:grpSpPr>
        <a:xfrm>
          <a:off x="0" y="0"/>
          <a:ext cx="0" cy="0"/>
          <a:chOff x="0" y="0"/>
          <a:chExt cx="0" cy="0"/>
        </a:xfrm>
      </p:grpSpPr>
      <p:sp>
        <p:nvSpPr>
          <p:cNvPr id="216" name="Google Shape;216;p7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70"/>
          <p:cNvSpPr>
            <a:spLocks noGrp="1"/>
          </p:cNvSpPr>
          <p:nvPr>
            <p:ph type="pic" idx="2"/>
          </p:nvPr>
        </p:nvSpPr>
        <p:spPr>
          <a:xfrm>
            <a:off x="2389717" y="612775"/>
            <a:ext cx="7315200" cy="4114800"/>
          </a:xfrm>
          <a:prstGeom prst="rect">
            <a:avLst/>
          </a:prstGeom>
          <a:noFill/>
          <a:ln>
            <a:noFill/>
          </a:ln>
        </p:spPr>
      </p:sp>
      <p:sp>
        <p:nvSpPr>
          <p:cNvPr id="218" name="Google Shape;218;p7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Font typeface="Arial"/>
              <a:buNone/>
              <a:defRPr sz="1400"/>
            </a:lvl1pPr>
            <a:lvl2pPr marL="914400" lvl="1" indent="-228600" algn="l">
              <a:spcBef>
                <a:spcPts val="0"/>
              </a:spcBef>
              <a:spcAft>
                <a:spcPts val="0"/>
              </a:spcAft>
              <a:buClr>
                <a:schemeClr val="dk1"/>
              </a:buClr>
              <a:buSzPts val="1200"/>
              <a:buFont typeface="Arial"/>
              <a:buNone/>
              <a:defRPr sz="1200"/>
            </a:lvl2pPr>
            <a:lvl3pPr marL="1371600" lvl="2" indent="-228600" algn="l">
              <a:spcBef>
                <a:spcPts val="0"/>
              </a:spcBef>
              <a:spcAft>
                <a:spcPts val="0"/>
              </a:spcAft>
              <a:buClr>
                <a:schemeClr val="dk1"/>
              </a:buClr>
              <a:buSzPts val="1000"/>
              <a:buFont typeface="Arial"/>
              <a:buNone/>
              <a:defRPr sz="1000"/>
            </a:lvl3pPr>
            <a:lvl4pPr marL="1828800" lvl="3" indent="-228600" algn="l">
              <a:spcBef>
                <a:spcPts val="0"/>
              </a:spcBef>
              <a:spcAft>
                <a:spcPts val="0"/>
              </a:spcAft>
              <a:buClr>
                <a:schemeClr val="dk1"/>
              </a:buClr>
              <a:buSzPts val="900"/>
              <a:buFont typeface="Arial"/>
              <a:buNone/>
              <a:defRPr sz="900"/>
            </a:lvl4pPr>
            <a:lvl5pPr marL="2286000" lvl="4" indent="-228600" algn="l">
              <a:spcBef>
                <a:spcPts val="0"/>
              </a:spcBef>
              <a:spcAft>
                <a:spcPts val="0"/>
              </a:spcAft>
              <a:buClr>
                <a:schemeClr val="dk1"/>
              </a:buClr>
              <a:buSzPts val="900"/>
              <a:buFont typeface="Arial"/>
              <a:buNone/>
              <a:defRPr sz="900"/>
            </a:lvl5pPr>
            <a:lvl6pPr marL="2743200" lvl="5" indent="-228600" algn="l">
              <a:spcBef>
                <a:spcPts val="0"/>
              </a:spcBef>
              <a:spcAft>
                <a:spcPts val="0"/>
              </a:spcAft>
              <a:buClr>
                <a:schemeClr val="dk1"/>
              </a:buClr>
              <a:buSzPts val="900"/>
              <a:buFont typeface="Arial"/>
              <a:buNone/>
              <a:defRPr sz="900"/>
            </a:lvl6pPr>
            <a:lvl7pPr marL="3200400" lvl="6" indent="-228600" algn="l">
              <a:spcBef>
                <a:spcPts val="0"/>
              </a:spcBef>
              <a:spcAft>
                <a:spcPts val="0"/>
              </a:spcAft>
              <a:buClr>
                <a:schemeClr val="dk1"/>
              </a:buClr>
              <a:buSzPts val="900"/>
              <a:buFont typeface="Arial"/>
              <a:buNone/>
              <a:defRPr sz="900"/>
            </a:lvl7pPr>
            <a:lvl8pPr marL="3657600" lvl="7" indent="-228600" algn="l">
              <a:spcBef>
                <a:spcPts val="0"/>
              </a:spcBef>
              <a:spcAft>
                <a:spcPts val="0"/>
              </a:spcAft>
              <a:buClr>
                <a:schemeClr val="dk1"/>
              </a:buClr>
              <a:buSzPts val="900"/>
              <a:buFont typeface="Arial"/>
              <a:buNone/>
              <a:defRPr sz="900"/>
            </a:lvl8pPr>
            <a:lvl9pPr marL="4114800" lvl="8" indent="-228600" algn="l">
              <a:spcBef>
                <a:spcPts val="0"/>
              </a:spcBef>
              <a:spcAft>
                <a:spcPts val="0"/>
              </a:spcAft>
              <a:buClr>
                <a:schemeClr val="dk1"/>
              </a:buClr>
              <a:buSzPts val="900"/>
              <a:buFont typeface="Arial"/>
              <a:buNone/>
              <a:defRPr sz="900"/>
            </a:lvl9pPr>
          </a:lstStyle>
          <a:p>
            <a:endParaRPr/>
          </a:p>
        </p:txBody>
      </p:sp>
      <p:sp>
        <p:nvSpPr>
          <p:cNvPr id="219" name="Google Shape;219;p7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4064316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ytuł i tekst pionowy" type="vertTx">
  <p:cSld name="Tytuł i tekst pionowy">
    <p:spTree>
      <p:nvGrpSpPr>
        <p:cNvPr id="1" name="Shape 222"/>
        <p:cNvGrpSpPr/>
        <p:nvPr/>
      </p:nvGrpSpPr>
      <p:grpSpPr>
        <a:xfrm>
          <a:off x="0" y="0"/>
          <a:ext cx="0" cy="0"/>
          <a:chOff x="0" y="0"/>
          <a:chExt cx="0" cy="0"/>
        </a:xfrm>
      </p:grpSpPr>
      <p:sp>
        <p:nvSpPr>
          <p:cNvPr id="223" name="Google Shape;223;p7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4" name="Google Shape;224;p7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225" name="Google Shape;225;p7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7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7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3840860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Tytuł pionowy i tekst">
    <p:spTree>
      <p:nvGrpSpPr>
        <p:cNvPr id="1" name="Shape 228"/>
        <p:cNvGrpSpPr/>
        <p:nvPr/>
      </p:nvGrpSpPr>
      <p:grpSpPr>
        <a:xfrm>
          <a:off x="0" y="0"/>
          <a:ext cx="0" cy="0"/>
          <a:chOff x="0" y="0"/>
          <a:chExt cx="0" cy="0"/>
        </a:xfrm>
      </p:grpSpPr>
      <p:sp>
        <p:nvSpPr>
          <p:cNvPr id="229" name="Google Shape;229;p72"/>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0" name="Google Shape;230;p72"/>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231" name="Google Shape;231;p7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898695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3" name="Google Shape;133;p26"/>
          <p:cNvSpPr txBox="1">
            <a:spLocks noGrp="1"/>
          </p:cNvSpPr>
          <p:nvPr>
            <p:ph type="body" idx="1"/>
          </p:nvPr>
        </p:nvSpPr>
        <p:spPr>
          <a:xfrm>
            <a:off x="609600" y="1600201"/>
            <a:ext cx="10972800" cy="4526000"/>
          </a:xfrm>
          <a:prstGeom prst="rect">
            <a:avLst/>
          </a:prstGeom>
          <a:noFill/>
          <a:ln>
            <a:noFill/>
          </a:ln>
        </p:spPr>
        <p:txBody>
          <a:bodyPr spcFirstLastPara="1" wrap="square" lIns="68575" tIns="34275" rIns="68575" bIns="34275" anchor="t" anchorCtr="0">
            <a:noAutofit/>
          </a:bodyPr>
          <a:lstStyle>
            <a:lvl1pPr marL="609585" lvl="0" indent="-423323" algn="l" rtl="0">
              <a:lnSpc>
                <a:spcPct val="100000"/>
              </a:lnSpc>
              <a:spcBef>
                <a:spcPts val="400"/>
              </a:spcBef>
              <a:spcAft>
                <a:spcPts val="0"/>
              </a:spcAft>
              <a:buClr>
                <a:schemeClr val="dk1"/>
              </a:buClr>
              <a:buSzPts val="1400"/>
              <a:buChar char="•"/>
              <a:defRPr/>
            </a:lvl1pPr>
            <a:lvl2pPr marL="1219170" lvl="1" indent="-423323" algn="l" rtl="0">
              <a:lnSpc>
                <a:spcPct val="100000"/>
              </a:lnSpc>
              <a:spcBef>
                <a:spcPts val="400"/>
              </a:spcBef>
              <a:spcAft>
                <a:spcPts val="0"/>
              </a:spcAft>
              <a:buClr>
                <a:schemeClr val="dk1"/>
              </a:buClr>
              <a:buSzPts val="1400"/>
              <a:buChar char="–"/>
              <a:defRPr/>
            </a:lvl2pPr>
            <a:lvl3pPr marL="1828754" lvl="2" indent="-423323" algn="l" rtl="0">
              <a:lnSpc>
                <a:spcPct val="100000"/>
              </a:lnSpc>
              <a:spcBef>
                <a:spcPts val="400"/>
              </a:spcBef>
              <a:spcAft>
                <a:spcPts val="0"/>
              </a:spcAft>
              <a:buClr>
                <a:schemeClr val="dk1"/>
              </a:buClr>
              <a:buSzPts val="1400"/>
              <a:buChar char="•"/>
              <a:defRPr/>
            </a:lvl3pPr>
            <a:lvl4pPr marL="2438339" lvl="3" indent="-423323" algn="l" rtl="0">
              <a:lnSpc>
                <a:spcPct val="100000"/>
              </a:lnSpc>
              <a:spcBef>
                <a:spcPts val="400"/>
              </a:spcBef>
              <a:spcAft>
                <a:spcPts val="0"/>
              </a:spcAft>
              <a:buClr>
                <a:schemeClr val="dk1"/>
              </a:buClr>
              <a:buSzPts val="1400"/>
              <a:buChar char="–"/>
              <a:defRPr/>
            </a:lvl4pPr>
            <a:lvl5pPr marL="3047924" lvl="4" indent="-423323" algn="l" rtl="0">
              <a:lnSpc>
                <a:spcPct val="100000"/>
              </a:lnSpc>
              <a:spcBef>
                <a:spcPts val="400"/>
              </a:spcBef>
              <a:spcAft>
                <a:spcPts val="0"/>
              </a:spcAft>
              <a:buClr>
                <a:schemeClr val="dk1"/>
              </a:buClr>
              <a:buSzPts val="1400"/>
              <a:buChar char="»"/>
              <a:defRPr/>
            </a:lvl5pPr>
            <a:lvl6pPr marL="3657509" lvl="5" indent="-423323" algn="l" rtl="0">
              <a:lnSpc>
                <a:spcPct val="100000"/>
              </a:lnSpc>
              <a:spcBef>
                <a:spcPts val="400"/>
              </a:spcBef>
              <a:spcAft>
                <a:spcPts val="0"/>
              </a:spcAft>
              <a:buClr>
                <a:schemeClr val="dk1"/>
              </a:buClr>
              <a:buSzPts val="1400"/>
              <a:buChar char="»"/>
              <a:defRPr/>
            </a:lvl6pPr>
            <a:lvl7pPr marL="4267093" lvl="6" indent="-423323" algn="l" rtl="0">
              <a:lnSpc>
                <a:spcPct val="100000"/>
              </a:lnSpc>
              <a:spcBef>
                <a:spcPts val="400"/>
              </a:spcBef>
              <a:spcAft>
                <a:spcPts val="0"/>
              </a:spcAft>
              <a:buClr>
                <a:schemeClr val="dk1"/>
              </a:buClr>
              <a:buSzPts val="1400"/>
              <a:buChar char="»"/>
              <a:defRPr/>
            </a:lvl7pPr>
            <a:lvl8pPr marL="4876678" lvl="7" indent="-423323" algn="l" rtl="0">
              <a:lnSpc>
                <a:spcPct val="100000"/>
              </a:lnSpc>
              <a:spcBef>
                <a:spcPts val="400"/>
              </a:spcBef>
              <a:spcAft>
                <a:spcPts val="0"/>
              </a:spcAft>
              <a:buClr>
                <a:schemeClr val="dk1"/>
              </a:buClr>
              <a:buSzPts val="1400"/>
              <a:buChar char="»"/>
              <a:defRPr/>
            </a:lvl8pPr>
            <a:lvl9pPr marL="5486263" lvl="8" indent="-423323" algn="l" rtl="0">
              <a:lnSpc>
                <a:spcPct val="100000"/>
              </a:lnSpc>
              <a:spcBef>
                <a:spcPts val="400"/>
              </a:spcBef>
              <a:spcAft>
                <a:spcPts val="0"/>
              </a:spcAft>
              <a:buClr>
                <a:schemeClr val="dk1"/>
              </a:buClr>
              <a:buSzPts val="1400"/>
              <a:buChar char="»"/>
              <a:defRPr/>
            </a:lvl9pPr>
          </a:lstStyle>
          <a:p>
            <a:endParaRPr/>
          </a:p>
        </p:txBody>
      </p:sp>
      <p:sp>
        <p:nvSpPr>
          <p:cNvPr id="134" name="Google Shape;134;p26"/>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35" name="Google Shape;135;p26"/>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36" name="Google Shape;136;p26"/>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1595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agłówek sekcji" type="secHead">
  <p:cSld name="Nagłówek sekcji">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963084" y="4406901"/>
            <a:ext cx="10363200" cy="13620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4000" b="1" cap="none"/>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45" name="Google Shape;145;p28"/>
          <p:cNvSpPr txBox="1">
            <a:spLocks noGrp="1"/>
          </p:cNvSpPr>
          <p:nvPr>
            <p:ph type="body" idx="1"/>
          </p:nvPr>
        </p:nvSpPr>
        <p:spPr>
          <a:xfrm>
            <a:off x="963084" y="2906713"/>
            <a:ext cx="10363200" cy="1500400"/>
          </a:xfrm>
          <a:prstGeom prst="rect">
            <a:avLst/>
          </a:prstGeom>
          <a:noFill/>
          <a:ln>
            <a:noFill/>
          </a:ln>
        </p:spPr>
        <p:txBody>
          <a:bodyPr spcFirstLastPara="1" wrap="square" lIns="68575" tIns="34275" rIns="68575" bIns="34275" anchor="b" anchorCtr="0">
            <a:noAutofit/>
          </a:bodyPr>
          <a:lstStyle>
            <a:lvl1pPr marL="609585" lvl="0" indent="-304792" algn="l" rtl="0">
              <a:lnSpc>
                <a:spcPct val="100000"/>
              </a:lnSpc>
              <a:spcBef>
                <a:spcPts val="400"/>
              </a:spcBef>
              <a:spcAft>
                <a:spcPts val="0"/>
              </a:spcAft>
              <a:buClr>
                <a:schemeClr val="dk1"/>
              </a:buClr>
              <a:buSzPts val="1500"/>
              <a:buFont typeface="Arial"/>
              <a:buNone/>
              <a:defRPr sz="2000"/>
            </a:lvl1pPr>
            <a:lvl2pPr marL="1219170" lvl="1" indent="-304792" algn="l" rtl="0">
              <a:lnSpc>
                <a:spcPct val="100000"/>
              </a:lnSpc>
              <a:spcBef>
                <a:spcPts val="400"/>
              </a:spcBef>
              <a:spcAft>
                <a:spcPts val="0"/>
              </a:spcAft>
              <a:buClr>
                <a:schemeClr val="dk1"/>
              </a:buClr>
              <a:buSzPts val="1400"/>
              <a:buFont typeface="Arial"/>
              <a:buNone/>
              <a:defRPr sz="1867"/>
            </a:lvl2pPr>
            <a:lvl3pPr marL="1828754" lvl="2" indent="-304792" algn="l" rtl="0">
              <a:lnSpc>
                <a:spcPct val="100000"/>
              </a:lnSpc>
              <a:spcBef>
                <a:spcPts val="267"/>
              </a:spcBef>
              <a:spcAft>
                <a:spcPts val="0"/>
              </a:spcAft>
              <a:buClr>
                <a:schemeClr val="dk1"/>
              </a:buClr>
              <a:buSzPts val="1200"/>
              <a:buFont typeface="Arial"/>
              <a:buNone/>
              <a:defRPr sz="1600"/>
            </a:lvl3pPr>
            <a:lvl4pPr marL="2438339" lvl="3" indent="-304792" algn="l" rtl="0">
              <a:lnSpc>
                <a:spcPct val="100000"/>
              </a:lnSpc>
              <a:spcBef>
                <a:spcPts val="267"/>
              </a:spcBef>
              <a:spcAft>
                <a:spcPts val="0"/>
              </a:spcAft>
              <a:buClr>
                <a:schemeClr val="dk1"/>
              </a:buClr>
              <a:buSzPts val="1100"/>
              <a:buFont typeface="Arial"/>
              <a:buNone/>
              <a:defRPr sz="1467"/>
            </a:lvl4pPr>
            <a:lvl5pPr marL="3047924" lvl="4" indent="-304792" algn="l" rtl="0">
              <a:lnSpc>
                <a:spcPct val="100000"/>
              </a:lnSpc>
              <a:spcBef>
                <a:spcPts val="267"/>
              </a:spcBef>
              <a:spcAft>
                <a:spcPts val="0"/>
              </a:spcAft>
              <a:buClr>
                <a:schemeClr val="dk1"/>
              </a:buClr>
              <a:buSzPts val="1100"/>
              <a:buFont typeface="Arial"/>
              <a:buNone/>
              <a:defRPr sz="1467"/>
            </a:lvl5pPr>
            <a:lvl6pPr marL="3657509" lvl="5" indent="-304792" algn="l" rtl="0">
              <a:lnSpc>
                <a:spcPct val="100000"/>
              </a:lnSpc>
              <a:spcBef>
                <a:spcPts val="267"/>
              </a:spcBef>
              <a:spcAft>
                <a:spcPts val="0"/>
              </a:spcAft>
              <a:buClr>
                <a:schemeClr val="dk1"/>
              </a:buClr>
              <a:buSzPts val="1100"/>
              <a:buFont typeface="Arial"/>
              <a:buNone/>
              <a:defRPr sz="1467"/>
            </a:lvl6pPr>
            <a:lvl7pPr marL="4267093" lvl="6" indent="-304792" algn="l" rtl="0">
              <a:lnSpc>
                <a:spcPct val="100000"/>
              </a:lnSpc>
              <a:spcBef>
                <a:spcPts val="267"/>
              </a:spcBef>
              <a:spcAft>
                <a:spcPts val="0"/>
              </a:spcAft>
              <a:buClr>
                <a:schemeClr val="dk1"/>
              </a:buClr>
              <a:buSzPts val="1100"/>
              <a:buFont typeface="Arial"/>
              <a:buNone/>
              <a:defRPr sz="1467"/>
            </a:lvl7pPr>
            <a:lvl8pPr marL="4876678" lvl="7" indent="-304792" algn="l" rtl="0">
              <a:lnSpc>
                <a:spcPct val="100000"/>
              </a:lnSpc>
              <a:spcBef>
                <a:spcPts val="267"/>
              </a:spcBef>
              <a:spcAft>
                <a:spcPts val="0"/>
              </a:spcAft>
              <a:buClr>
                <a:schemeClr val="dk1"/>
              </a:buClr>
              <a:buSzPts val="1100"/>
              <a:buFont typeface="Arial"/>
              <a:buNone/>
              <a:defRPr sz="1467"/>
            </a:lvl8pPr>
            <a:lvl9pPr marL="5486263" lvl="8" indent="-304792" algn="l" rtl="0">
              <a:lnSpc>
                <a:spcPct val="100000"/>
              </a:lnSpc>
              <a:spcBef>
                <a:spcPts val="267"/>
              </a:spcBef>
              <a:spcAft>
                <a:spcPts val="0"/>
              </a:spcAft>
              <a:buClr>
                <a:schemeClr val="dk1"/>
              </a:buClr>
              <a:buSzPts val="1100"/>
              <a:buFont typeface="Arial"/>
              <a:buNone/>
              <a:defRPr sz="1467"/>
            </a:lvl9pPr>
          </a:lstStyle>
          <a:p>
            <a:endParaRPr/>
          </a:p>
        </p:txBody>
      </p:sp>
      <p:sp>
        <p:nvSpPr>
          <p:cNvPr id="146" name="Google Shape;146;p28"/>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7" name="Google Shape;147;p28"/>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8" name="Google Shape;148;p28"/>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67133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wa elementy zawartości" type="twoObj">
  <p:cSld name="Dwa elementy zawartości">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1" name="Google Shape;151;p29"/>
          <p:cNvSpPr txBox="1">
            <a:spLocks noGrp="1"/>
          </p:cNvSpPr>
          <p:nvPr>
            <p:ph type="body" idx="1"/>
          </p:nvPr>
        </p:nvSpPr>
        <p:spPr>
          <a:xfrm>
            <a:off x="609600" y="1600201"/>
            <a:ext cx="5384800" cy="4526000"/>
          </a:xfrm>
          <a:prstGeom prst="rect">
            <a:avLst/>
          </a:prstGeom>
          <a:noFill/>
          <a:ln>
            <a:noFill/>
          </a:ln>
        </p:spPr>
        <p:txBody>
          <a:bodyPr spcFirstLastPara="1" wrap="square" lIns="68575" tIns="34275" rIns="68575" bIns="34275" anchor="t" anchorCtr="0">
            <a:noAutofit/>
          </a:bodyPr>
          <a:lstStyle>
            <a:lvl1pPr marL="609585" lvl="0" indent="-482588" algn="l" rtl="0">
              <a:lnSpc>
                <a:spcPct val="100000"/>
              </a:lnSpc>
              <a:spcBef>
                <a:spcPts val="533"/>
              </a:spcBef>
              <a:spcAft>
                <a:spcPts val="0"/>
              </a:spcAft>
              <a:buClr>
                <a:schemeClr val="dk1"/>
              </a:buClr>
              <a:buSzPts val="2100"/>
              <a:buFont typeface="Arial"/>
              <a:buChar char="•"/>
              <a:defRPr sz="2800"/>
            </a:lvl1pPr>
            <a:lvl2pPr marL="1219170" lvl="1" indent="-457189" algn="l" rtl="0">
              <a:lnSpc>
                <a:spcPct val="100000"/>
              </a:lnSpc>
              <a:spcBef>
                <a:spcPts val="533"/>
              </a:spcBef>
              <a:spcAft>
                <a:spcPts val="0"/>
              </a:spcAft>
              <a:buClr>
                <a:schemeClr val="dk1"/>
              </a:buClr>
              <a:buSzPts val="1800"/>
              <a:buFont typeface="Arial"/>
              <a:buChar char="–"/>
              <a:defRPr sz="2400"/>
            </a:lvl2pPr>
            <a:lvl3pPr marL="1828754" lvl="2" indent="-431789" algn="l" rtl="0">
              <a:lnSpc>
                <a:spcPct val="100000"/>
              </a:lnSpc>
              <a:spcBef>
                <a:spcPts val="400"/>
              </a:spcBef>
              <a:spcAft>
                <a:spcPts val="0"/>
              </a:spcAft>
              <a:buClr>
                <a:schemeClr val="dk1"/>
              </a:buClr>
              <a:buSzPts val="1500"/>
              <a:buFont typeface="Arial"/>
              <a:buChar char="•"/>
              <a:defRPr sz="2000"/>
            </a:lvl3pPr>
            <a:lvl4pPr marL="2438339" lvl="3" indent="-423323" algn="l" rtl="0">
              <a:lnSpc>
                <a:spcPct val="100000"/>
              </a:lnSpc>
              <a:spcBef>
                <a:spcPts val="400"/>
              </a:spcBef>
              <a:spcAft>
                <a:spcPts val="0"/>
              </a:spcAft>
              <a:buClr>
                <a:schemeClr val="dk1"/>
              </a:buClr>
              <a:buSzPts val="1400"/>
              <a:buFont typeface="Arial"/>
              <a:buChar char="–"/>
              <a:defRPr sz="1867"/>
            </a:lvl4pPr>
            <a:lvl5pPr marL="3047924" lvl="4" indent="-423323" algn="l" rtl="0">
              <a:lnSpc>
                <a:spcPct val="100000"/>
              </a:lnSpc>
              <a:spcBef>
                <a:spcPts val="400"/>
              </a:spcBef>
              <a:spcAft>
                <a:spcPts val="0"/>
              </a:spcAft>
              <a:buClr>
                <a:schemeClr val="dk1"/>
              </a:buClr>
              <a:buSzPts val="1400"/>
              <a:buFont typeface="Arial"/>
              <a:buChar char="»"/>
              <a:defRPr sz="1867"/>
            </a:lvl5pPr>
            <a:lvl6pPr marL="3657509" lvl="5" indent="-423323" algn="l" rtl="0">
              <a:lnSpc>
                <a:spcPct val="100000"/>
              </a:lnSpc>
              <a:spcBef>
                <a:spcPts val="400"/>
              </a:spcBef>
              <a:spcAft>
                <a:spcPts val="0"/>
              </a:spcAft>
              <a:buClr>
                <a:schemeClr val="dk1"/>
              </a:buClr>
              <a:buSzPts val="1400"/>
              <a:buFont typeface="Arial"/>
              <a:buChar char="»"/>
              <a:defRPr sz="1867"/>
            </a:lvl6pPr>
            <a:lvl7pPr marL="4267093" lvl="6" indent="-423323" algn="l" rtl="0">
              <a:lnSpc>
                <a:spcPct val="100000"/>
              </a:lnSpc>
              <a:spcBef>
                <a:spcPts val="400"/>
              </a:spcBef>
              <a:spcAft>
                <a:spcPts val="0"/>
              </a:spcAft>
              <a:buClr>
                <a:schemeClr val="dk1"/>
              </a:buClr>
              <a:buSzPts val="1400"/>
              <a:buFont typeface="Arial"/>
              <a:buChar char="»"/>
              <a:defRPr sz="1867"/>
            </a:lvl7pPr>
            <a:lvl8pPr marL="4876678" lvl="7" indent="-423323" algn="l" rtl="0">
              <a:lnSpc>
                <a:spcPct val="100000"/>
              </a:lnSpc>
              <a:spcBef>
                <a:spcPts val="400"/>
              </a:spcBef>
              <a:spcAft>
                <a:spcPts val="0"/>
              </a:spcAft>
              <a:buClr>
                <a:schemeClr val="dk1"/>
              </a:buClr>
              <a:buSzPts val="1400"/>
              <a:buFont typeface="Arial"/>
              <a:buChar char="»"/>
              <a:defRPr sz="1867"/>
            </a:lvl8pPr>
            <a:lvl9pPr marL="5486263" lvl="8" indent="-423323" algn="l" rtl="0">
              <a:lnSpc>
                <a:spcPct val="100000"/>
              </a:lnSpc>
              <a:spcBef>
                <a:spcPts val="400"/>
              </a:spcBef>
              <a:spcAft>
                <a:spcPts val="0"/>
              </a:spcAft>
              <a:buClr>
                <a:schemeClr val="dk1"/>
              </a:buClr>
              <a:buSzPts val="1400"/>
              <a:buFont typeface="Arial"/>
              <a:buChar char="»"/>
              <a:defRPr sz="1867"/>
            </a:lvl9pPr>
          </a:lstStyle>
          <a:p>
            <a:endParaRPr/>
          </a:p>
        </p:txBody>
      </p:sp>
      <p:sp>
        <p:nvSpPr>
          <p:cNvPr id="152" name="Google Shape;152;p29"/>
          <p:cNvSpPr txBox="1">
            <a:spLocks noGrp="1"/>
          </p:cNvSpPr>
          <p:nvPr>
            <p:ph type="body" idx="2"/>
          </p:nvPr>
        </p:nvSpPr>
        <p:spPr>
          <a:xfrm>
            <a:off x="6197600" y="1600201"/>
            <a:ext cx="5384800" cy="4526000"/>
          </a:xfrm>
          <a:prstGeom prst="rect">
            <a:avLst/>
          </a:prstGeom>
          <a:noFill/>
          <a:ln>
            <a:noFill/>
          </a:ln>
        </p:spPr>
        <p:txBody>
          <a:bodyPr spcFirstLastPara="1" wrap="square" lIns="68575" tIns="34275" rIns="68575" bIns="34275" anchor="t" anchorCtr="0">
            <a:noAutofit/>
          </a:bodyPr>
          <a:lstStyle>
            <a:lvl1pPr marL="609585" lvl="0" indent="-482588" algn="l" rtl="0">
              <a:lnSpc>
                <a:spcPct val="100000"/>
              </a:lnSpc>
              <a:spcBef>
                <a:spcPts val="533"/>
              </a:spcBef>
              <a:spcAft>
                <a:spcPts val="0"/>
              </a:spcAft>
              <a:buClr>
                <a:schemeClr val="dk1"/>
              </a:buClr>
              <a:buSzPts val="2100"/>
              <a:buFont typeface="Arial"/>
              <a:buChar char="•"/>
              <a:defRPr sz="2800"/>
            </a:lvl1pPr>
            <a:lvl2pPr marL="1219170" lvl="1" indent="-457189" algn="l" rtl="0">
              <a:lnSpc>
                <a:spcPct val="100000"/>
              </a:lnSpc>
              <a:spcBef>
                <a:spcPts val="533"/>
              </a:spcBef>
              <a:spcAft>
                <a:spcPts val="0"/>
              </a:spcAft>
              <a:buClr>
                <a:schemeClr val="dk1"/>
              </a:buClr>
              <a:buSzPts val="1800"/>
              <a:buFont typeface="Arial"/>
              <a:buChar char="–"/>
              <a:defRPr sz="2400"/>
            </a:lvl2pPr>
            <a:lvl3pPr marL="1828754" lvl="2" indent="-431789" algn="l" rtl="0">
              <a:lnSpc>
                <a:spcPct val="100000"/>
              </a:lnSpc>
              <a:spcBef>
                <a:spcPts val="400"/>
              </a:spcBef>
              <a:spcAft>
                <a:spcPts val="0"/>
              </a:spcAft>
              <a:buClr>
                <a:schemeClr val="dk1"/>
              </a:buClr>
              <a:buSzPts val="1500"/>
              <a:buFont typeface="Arial"/>
              <a:buChar char="•"/>
              <a:defRPr sz="2000"/>
            </a:lvl3pPr>
            <a:lvl4pPr marL="2438339" lvl="3" indent="-423323" algn="l" rtl="0">
              <a:lnSpc>
                <a:spcPct val="100000"/>
              </a:lnSpc>
              <a:spcBef>
                <a:spcPts val="400"/>
              </a:spcBef>
              <a:spcAft>
                <a:spcPts val="0"/>
              </a:spcAft>
              <a:buClr>
                <a:schemeClr val="dk1"/>
              </a:buClr>
              <a:buSzPts val="1400"/>
              <a:buFont typeface="Arial"/>
              <a:buChar char="–"/>
              <a:defRPr sz="1867"/>
            </a:lvl4pPr>
            <a:lvl5pPr marL="3047924" lvl="4" indent="-423323" algn="l" rtl="0">
              <a:lnSpc>
                <a:spcPct val="100000"/>
              </a:lnSpc>
              <a:spcBef>
                <a:spcPts val="400"/>
              </a:spcBef>
              <a:spcAft>
                <a:spcPts val="0"/>
              </a:spcAft>
              <a:buClr>
                <a:schemeClr val="dk1"/>
              </a:buClr>
              <a:buSzPts val="1400"/>
              <a:buFont typeface="Arial"/>
              <a:buChar char="»"/>
              <a:defRPr sz="1867"/>
            </a:lvl5pPr>
            <a:lvl6pPr marL="3657509" lvl="5" indent="-423323" algn="l" rtl="0">
              <a:lnSpc>
                <a:spcPct val="100000"/>
              </a:lnSpc>
              <a:spcBef>
                <a:spcPts val="400"/>
              </a:spcBef>
              <a:spcAft>
                <a:spcPts val="0"/>
              </a:spcAft>
              <a:buClr>
                <a:schemeClr val="dk1"/>
              </a:buClr>
              <a:buSzPts val="1400"/>
              <a:buFont typeface="Arial"/>
              <a:buChar char="»"/>
              <a:defRPr sz="1867"/>
            </a:lvl6pPr>
            <a:lvl7pPr marL="4267093" lvl="6" indent="-423323" algn="l" rtl="0">
              <a:lnSpc>
                <a:spcPct val="100000"/>
              </a:lnSpc>
              <a:spcBef>
                <a:spcPts val="400"/>
              </a:spcBef>
              <a:spcAft>
                <a:spcPts val="0"/>
              </a:spcAft>
              <a:buClr>
                <a:schemeClr val="dk1"/>
              </a:buClr>
              <a:buSzPts val="1400"/>
              <a:buFont typeface="Arial"/>
              <a:buChar char="»"/>
              <a:defRPr sz="1867"/>
            </a:lvl7pPr>
            <a:lvl8pPr marL="4876678" lvl="7" indent="-423323" algn="l" rtl="0">
              <a:lnSpc>
                <a:spcPct val="100000"/>
              </a:lnSpc>
              <a:spcBef>
                <a:spcPts val="400"/>
              </a:spcBef>
              <a:spcAft>
                <a:spcPts val="0"/>
              </a:spcAft>
              <a:buClr>
                <a:schemeClr val="dk1"/>
              </a:buClr>
              <a:buSzPts val="1400"/>
              <a:buFont typeface="Arial"/>
              <a:buChar char="»"/>
              <a:defRPr sz="1867"/>
            </a:lvl8pPr>
            <a:lvl9pPr marL="5486263" lvl="8" indent="-423323" algn="l" rtl="0">
              <a:lnSpc>
                <a:spcPct val="100000"/>
              </a:lnSpc>
              <a:spcBef>
                <a:spcPts val="400"/>
              </a:spcBef>
              <a:spcAft>
                <a:spcPts val="0"/>
              </a:spcAft>
              <a:buClr>
                <a:schemeClr val="dk1"/>
              </a:buClr>
              <a:buSzPts val="1400"/>
              <a:buFont typeface="Arial"/>
              <a:buChar char="»"/>
              <a:defRPr sz="1867"/>
            </a:lvl9pPr>
          </a:lstStyle>
          <a:p>
            <a:endParaRPr/>
          </a:p>
        </p:txBody>
      </p:sp>
      <p:sp>
        <p:nvSpPr>
          <p:cNvPr id="153" name="Google Shape;153;p29"/>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54" name="Google Shape;154;p29"/>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55" name="Google Shape;155;p29"/>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14941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orównanie" type="twoTxTwoObj">
  <p:cSld name="Porównanie">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8" name="Google Shape;158;p30"/>
          <p:cNvSpPr txBox="1">
            <a:spLocks noGrp="1"/>
          </p:cNvSpPr>
          <p:nvPr>
            <p:ph type="body" idx="1"/>
          </p:nvPr>
        </p:nvSpPr>
        <p:spPr>
          <a:xfrm>
            <a:off x="609600" y="1535113"/>
            <a:ext cx="5386800" cy="640000"/>
          </a:xfrm>
          <a:prstGeom prst="rect">
            <a:avLst/>
          </a:prstGeom>
          <a:noFill/>
          <a:ln>
            <a:noFill/>
          </a:ln>
        </p:spPr>
        <p:txBody>
          <a:bodyPr spcFirstLastPara="1" wrap="square" lIns="68575" tIns="34275" rIns="68575" bIns="34275" anchor="b" anchorCtr="0">
            <a:noAutofit/>
          </a:bodyPr>
          <a:lstStyle>
            <a:lvl1pPr marL="609585" lvl="0" indent="-304792" algn="l" rtl="0">
              <a:lnSpc>
                <a:spcPct val="100000"/>
              </a:lnSpc>
              <a:spcBef>
                <a:spcPts val="533"/>
              </a:spcBef>
              <a:spcAft>
                <a:spcPts val="0"/>
              </a:spcAft>
              <a:buClr>
                <a:schemeClr val="dk1"/>
              </a:buClr>
              <a:buSzPts val="1800"/>
              <a:buFont typeface="Arial"/>
              <a:buNone/>
              <a:defRPr sz="2400" b="1"/>
            </a:lvl1pPr>
            <a:lvl2pPr marL="1219170" lvl="1" indent="-304792" algn="l" rtl="0">
              <a:lnSpc>
                <a:spcPct val="100000"/>
              </a:lnSpc>
              <a:spcBef>
                <a:spcPts val="400"/>
              </a:spcBef>
              <a:spcAft>
                <a:spcPts val="0"/>
              </a:spcAft>
              <a:buClr>
                <a:schemeClr val="dk1"/>
              </a:buClr>
              <a:buSzPts val="1500"/>
              <a:buFont typeface="Arial"/>
              <a:buNone/>
              <a:defRPr sz="2000" b="1"/>
            </a:lvl2pPr>
            <a:lvl3pPr marL="1828754" lvl="2" indent="-304792" algn="l" rtl="0">
              <a:lnSpc>
                <a:spcPct val="100000"/>
              </a:lnSpc>
              <a:spcBef>
                <a:spcPts val="400"/>
              </a:spcBef>
              <a:spcAft>
                <a:spcPts val="0"/>
              </a:spcAft>
              <a:buClr>
                <a:schemeClr val="dk1"/>
              </a:buClr>
              <a:buSzPts val="1400"/>
              <a:buFont typeface="Arial"/>
              <a:buNone/>
              <a:defRPr sz="1867" b="1"/>
            </a:lvl3pPr>
            <a:lvl4pPr marL="2438339" lvl="3" indent="-304792" algn="l" rtl="0">
              <a:lnSpc>
                <a:spcPct val="100000"/>
              </a:lnSpc>
              <a:spcBef>
                <a:spcPts val="267"/>
              </a:spcBef>
              <a:spcAft>
                <a:spcPts val="0"/>
              </a:spcAft>
              <a:buClr>
                <a:schemeClr val="dk1"/>
              </a:buClr>
              <a:buSzPts val="1200"/>
              <a:buFont typeface="Arial"/>
              <a:buNone/>
              <a:defRPr sz="1600" b="1"/>
            </a:lvl4pPr>
            <a:lvl5pPr marL="3047924" lvl="4" indent="-304792" algn="l" rtl="0">
              <a:lnSpc>
                <a:spcPct val="100000"/>
              </a:lnSpc>
              <a:spcBef>
                <a:spcPts val="267"/>
              </a:spcBef>
              <a:spcAft>
                <a:spcPts val="0"/>
              </a:spcAft>
              <a:buClr>
                <a:schemeClr val="dk1"/>
              </a:buClr>
              <a:buSzPts val="1200"/>
              <a:buFont typeface="Arial"/>
              <a:buNone/>
              <a:defRPr sz="1600" b="1"/>
            </a:lvl5pPr>
            <a:lvl6pPr marL="3657509" lvl="5" indent="-304792" algn="l" rtl="0">
              <a:lnSpc>
                <a:spcPct val="100000"/>
              </a:lnSpc>
              <a:spcBef>
                <a:spcPts val="267"/>
              </a:spcBef>
              <a:spcAft>
                <a:spcPts val="0"/>
              </a:spcAft>
              <a:buClr>
                <a:schemeClr val="dk1"/>
              </a:buClr>
              <a:buSzPts val="1200"/>
              <a:buFont typeface="Arial"/>
              <a:buNone/>
              <a:defRPr sz="1600" b="1"/>
            </a:lvl6pPr>
            <a:lvl7pPr marL="4267093" lvl="6" indent="-304792" algn="l" rtl="0">
              <a:lnSpc>
                <a:spcPct val="100000"/>
              </a:lnSpc>
              <a:spcBef>
                <a:spcPts val="267"/>
              </a:spcBef>
              <a:spcAft>
                <a:spcPts val="0"/>
              </a:spcAft>
              <a:buClr>
                <a:schemeClr val="dk1"/>
              </a:buClr>
              <a:buSzPts val="1200"/>
              <a:buFont typeface="Arial"/>
              <a:buNone/>
              <a:defRPr sz="1600" b="1"/>
            </a:lvl7pPr>
            <a:lvl8pPr marL="4876678" lvl="7" indent="-304792" algn="l" rtl="0">
              <a:lnSpc>
                <a:spcPct val="100000"/>
              </a:lnSpc>
              <a:spcBef>
                <a:spcPts val="267"/>
              </a:spcBef>
              <a:spcAft>
                <a:spcPts val="0"/>
              </a:spcAft>
              <a:buClr>
                <a:schemeClr val="dk1"/>
              </a:buClr>
              <a:buSzPts val="1200"/>
              <a:buFont typeface="Arial"/>
              <a:buNone/>
              <a:defRPr sz="1600" b="1"/>
            </a:lvl8pPr>
            <a:lvl9pPr marL="5486263" lvl="8" indent="-304792" algn="l" rtl="0">
              <a:lnSpc>
                <a:spcPct val="100000"/>
              </a:lnSpc>
              <a:spcBef>
                <a:spcPts val="267"/>
              </a:spcBef>
              <a:spcAft>
                <a:spcPts val="0"/>
              </a:spcAft>
              <a:buClr>
                <a:schemeClr val="dk1"/>
              </a:buClr>
              <a:buSzPts val="1200"/>
              <a:buFont typeface="Arial"/>
              <a:buNone/>
              <a:defRPr sz="1600" b="1"/>
            </a:lvl9pPr>
          </a:lstStyle>
          <a:p>
            <a:endParaRPr/>
          </a:p>
        </p:txBody>
      </p:sp>
      <p:sp>
        <p:nvSpPr>
          <p:cNvPr id="159" name="Google Shape;159;p30"/>
          <p:cNvSpPr txBox="1">
            <a:spLocks noGrp="1"/>
          </p:cNvSpPr>
          <p:nvPr>
            <p:ph type="body" idx="2"/>
          </p:nvPr>
        </p:nvSpPr>
        <p:spPr>
          <a:xfrm>
            <a:off x="609600" y="2174875"/>
            <a:ext cx="5386800" cy="3951200"/>
          </a:xfrm>
          <a:prstGeom prst="rect">
            <a:avLst/>
          </a:prstGeom>
          <a:noFill/>
          <a:ln>
            <a:noFill/>
          </a:ln>
        </p:spPr>
        <p:txBody>
          <a:bodyPr spcFirstLastPara="1" wrap="square" lIns="68575" tIns="34275" rIns="68575" bIns="34275" anchor="t" anchorCtr="0">
            <a:noAutofit/>
          </a:bodyPr>
          <a:lstStyle>
            <a:lvl1pPr marL="609585" lvl="0" indent="-457189" algn="l" rtl="0">
              <a:lnSpc>
                <a:spcPct val="100000"/>
              </a:lnSpc>
              <a:spcBef>
                <a:spcPts val="533"/>
              </a:spcBef>
              <a:spcAft>
                <a:spcPts val="0"/>
              </a:spcAft>
              <a:buClr>
                <a:schemeClr val="dk1"/>
              </a:buClr>
              <a:buSzPts val="1800"/>
              <a:buFont typeface="Arial"/>
              <a:buChar char="•"/>
              <a:defRPr sz="2400"/>
            </a:lvl1pPr>
            <a:lvl2pPr marL="1219170" lvl="1" indent="-431789" algn="l" rtl="0">
              <a:lnSpc>
                <a:spcPct val="100000"/>
              </a:lnSpc>
              <a:spcBef>
                <a:spcPts val="400"/>
              </a:spcBef>
              <a:spcAft>
                <a:spcPts val="0"/>
              </a:spcAft>
              <a:buClr>
                <a:schemeClr val="dk1"/>
              </a:buClr>
              <a:buSzPts val="1500"/>
              <a:buFont typeface="Arial"/>
              <a:buChar char="–"/>
              <a:defRPr sz="2000"/>
            </a:lvl2pPr>
            <a:lvl3pPr marL="1828754" lvl="2" indent="-423323" algn="l" rtl="0">
              <a:lnSpc>
                <a:spcPct val="100000"/>
              </a:lnSpc>
              <a:spcBef>
                <a:spcPts val="400"/>
              </a:spcBef>
              <a:spcAft>
                <a:spcPts val="0"/>
              </a:spcAft>
              <a:buClr>
                <a:schemeClr val="dk1"/>
              </a:buClr>
              <a:buSzPts val="1400"/>
              <a:buFont typeface="Arial"/>
              <a:buChar char="•"/>
              <a:defRPr sz="1867"/>
            </a:lvl3pPr>
            <a:lvl4pPr marL="2438339" lvl="3" indent="-406390" algn="l" rtl="0">
              <a:lnSpc>
                <a:spcPct val="100000"/>
              </a:lnSpc>
              <a:spcBef>
                <a:spcPts val="267"/>
              </a:spcBef>
              <a:spcAft>
                <a:spcPts val="0"/>
              </a:spcAft>
              <a:buClr>
                <a:schemeClr val="dk1"/>
              </a:buClr>
              <a:buSzPts val="1200"/>
              <a:buFont typeface="Arial"/>
              <a:buChar char="–"/>
              <a:defRPr sz="1600"/>
            </a:lvl4pPr>
            <a:lvl5pPr marL="3047924" lvl="4" indent="-406390" algn="l" rtl="0">
              <a:lnSpc>
                <a:spcPct val="100000"/>
              </a:lnSpc>
              <a:spcBef>
                <a:spcPts val="267"/>
              </a:spcBef>
              <a:spcAft>
                <a:spcPts val="0"/>
              </a:spcAft>
              <a:buClr>
                <a:schemeClr val="dk1"/>
              </a:buClr>
              <a:buSzPts val="1200"/>
              <a:buFont typeface="Arial"/>
              <a:buChar char="»"/>
              <a:defRPr sz="1600"/>
            </a:lvl5pPr>
            <a:lvl6pPr marL="3657509" lvl="5" indent="-406390" algn="l" rtl="0">
              <a:lnSpc>
                <a:spcPct val="100000"/>
              </a:lnSpc>
              <a:spcBef>
                <a:spcPts val="267"/>
              </a:spcBef>
              <a:spcAft>
                <a:spcPts val="0"/>
              </a:spcAft>
              <a:buClr>
                <a:schemeClr val="dk1"/>
              </a:buClr>
              <a:buSzPts val="1200"/>
              <a:buFont typeface="Arial"/>
              <a:buChar char="»"/>
              <a:defRPr sz="1600"/>
            </a:lvl6pPr>
            <a:lvl7pPr marL="4267093" lvl="6" indent="-406390" algn="l" rtl="0">
              <a:lnSpc>
                <a:spcPct val="100000"/>
              </a:lnSpc>
              <a:spcBef>
                <a:spcPts val="267"/>
              </a:spcBef>
              <a:spcAft>
                <a:spcPts val="0"/>
              </a:spcAft>
              <a:buClr>
                <a:schemeClr val="dk1"/>
              </a:buClr>
              <a:buSzPts val="1200"/>
              <a:buFont typeface="Arial"/>
              <a:buChar char="»"/>
              <a:defRPr sz="1600"/>
            </a:lvl7pPr>
            <a:lvl8pPr marL="4876678" lvl="7" indent="-406390" algn="l" rtl="0">
              <a:lnSpc>
                <a:spcPct val="100000"/>
              </a:lnSpc>
              <a:spcBef>
                <a:spcPts val="267"/>
              </a:spcBef>
              <a:spcAft>
                <a:spcPts val="0"/>
              </a:spcAft>
              <a:buClr>
                <a:schemeClr val="dk1"/>
              </a:buClr>
              <a:buSzPts val="1200"/>
              <a:buFont typeface="Arial"/>
              <a:buChar char="»"/>
              <a:defRPr sz="1600"/>
            </a:lvl8pPr>
            <a:lvl9pPr marL="5486263" lvl="8" indent="-406390" algn="l" rtl="0">
              <a:lnSpc>
                <a:spcPct val="100000"/>
              </a:lnSpc>
              <a:spcBef>
                <a:spcPts val="267"/>
              </a:spcBef>
              <a:spcAft>
                <a:spcPts val="0"/>
              </a:spcAft>
              <a:buClr>
                <a:schemeClr val="dk1"/>
              </a:buClr>
              <a:buSzPts val="1200"/>
              <a:buFont typeface="Arial"/>
              <a:buChar char="»"/>
              <a:defRPr sz="1600"/>
            </a:lvl9pPr>
          </a:lstStyle>
          <a:p>
            <a:endParaRPr/>
          </a:p>
        </p:txBody>
      </p:sp>
      <p:sp>
        <p:nvSpPr>
          <p:cNvPr id="160" name="Google Shape;160;p30"/>
          <p:cNvSpPr txBox="1">
            <a:spLocks noGrp="1"/>
          </p:cNvSpPr>
          <p:nvPr>
            <p:ph type="body" idx="3"/>
          </p:nvPr>
        </p:nvSpPr>
        <p:spPr>
          <a:xfrm>
            <a:off x="6193368" y="1535113"/>
            <a:ext cx="5388800" cy="640000"/>
          </a:xfrm>
          <a:prstGeom prst="rect">
            <a:avLst/>
          </a:prstGeom>
          <a:noFill/>
          <a:ln>
            <a:noFill/>
          </a:ln>
        </p:spPr>
        <p:txBody>
          <a:bodyPr spcFirstLastPara="1" wrap="square" lIns="68575" tIns="34275" rIns="68575" bIns="34275" anchor="b" anchorCtr="0">
            <a:noAutofit/>
          </a:bodyPr>
          <a:lstStyle>
            <a:lvl1pPr marL="609585" lvl="0" indent="-304792" algn="l" rtl="0">
              <a:lnSpc>
                <a:spcPct val="100000"/>
              </a:lnSpc>
              <a:spcBef>
                <a:spcPts val="533"/>
              </a:spcBef>
              <a:spcAft>
                <a:spcPts val="0"/>
              </a:spcAft>
              <a:buClr>
                <a:schemeClr val="dk1"/>
              </a:buClr>
              <a:buSzPts val="1800"/>
              <a:buFont typeface="Arial"/>
              <a:buNone/>
              <a:defRPr sz="2400" b="1"/>
            </a:lvl1pPr>
            <a:lvl2pPr marL="1219170" lvl="1" indent="-304792" algn="l" rtl="0">
              <a:lnSpc>
                <a:spcPct val="100000"/>
              </a:lnSpc>
              <a:spcBef>
                <a:spcPts val="400"/>
              </a:spcBef>
              <a:spcAft>
                <a:spcPts val="0"/>
              </a:spcAft>
              <a:buClr>
                <a:schemeClr val="dk1"/>
              </a:buClr>
              <a:buSzPts val="1500"/>
              <a:buFont typeface="Arial"/>
              <a:buNone/>
              <a:defRPr sz="2000" b="1"/>
            </a:lvl2pPr>
            <a:lvl3pPr marL="1828754" lvl="2" indent="-304792" algn="l" rtl="0">
              <a:lnSpc>
                <a:spcPct val="100000"/>
              </a:lnSpc>
              <a:spcBef>
                <a:spcPts val="400"/>
              </a:spcBef>
              <a:spcAft>
                <a:spcPts val="0"/>
              </a:spcAft>
              <a:buClr>
                <a:schemeClr val="dk1"/>
              </a:buClr>
              <a:buSzPts val="1400"/>
              <a:buFont typeface="Arial"/>
              <a:buNone/>
              <a:defRPr sz="1867" b="1"/>
            </a:lvl3pPr>
            <a:lvl4pPr marL="2438339" lvl="3" indent="-304792" algn="l" rtl="0">
              <a:lnSpc>
                <a:spcPct val="100000"/>
              </a:lnSpc>
              <a:spcBef>
                <a:spcPts val="267"/>
              </a:spcBef>
              <a:spcAft>
                <a:spcPts val="0"/>
              </a:spcAft>
              <a:buClr>
                <a:schemeClr val="dk1"/>
              </a:buClr>
              <a:buSzPts val="1200"/>
              <a:buFont typeface="Arial"/>
              <a:buNone/>
              <a:defRPr sz="1600" b="1"/>
            </a:lvl4pPr>
            <a:lvl5pPr marL="3047924" lvl="4" indent="-304792" algn="l" rtl="0">
              <a:lnSpc>
                <a:spcPct val="100000"/>
              </a:lnSpc>
              <a:spcBef>
                <a:spcPts val="267"/>
              </a:spcBef>
              <a:spcAft>
                <a:spcPts val="0"/>
              </a:spcAft>
              <a:buClr>
                <a:schemeClr val="dk1"/>
              </a:buClr>
              <a:buSzPts val="1200"/>
              <a:buFont typeface="Arial"/>
              <a:buNone/>
              <a:defRPr sz="1600" b="1"/>
            </a:lvl5pPr>
            <a:lvl6pPr marL="3657509" lvl="5" indent="-304792" algn="l" rtl="0">
              <a:lnSpc>
                <a:spcPct val="100000"/>
              </a:lnSpc>
              <a:spcBef>
                <a:spcPts val="267"/>
              </a:spcBef>
              <a:spcAft>
                <a:spcPts val="0"/>
              </a:spcAft>
              <a:buClr>
                <a:schemeClr val="dk1"/>
              </a:buClr>
              <a:buSzPts val="1200"/>
              <a:buFont typeface="Arial"/>
              <a:buNone/>
              <a:defRPr sz="1600" b="1"/>
            </a:lvl6pPr>
            <a:lvl7pPr marL="4267093" lvl="6" indent="-304792" algn="l" rtl="0">
              <a:lnSpc>
                <a:spcPct val="100000"/>
              </a:lnSpc>
              <a:spcBef>
                <a:spcPts val="267"/>
              </a:spcBef>
              <a:spcAft>
                <a:spcPts val="0"/>
              </a:spcAft>
              <a:buClr>
                <a:schemeClr val="dk1"/>
              </a:buClr>
              <a:buSzPts val="1200"/>
              <a:buFont typeface="Arial"/>
              <a:buNone/>
              <a:defRPr sz="1600" b="1"/>
            </a:lvl7pPr>
            <a:lvl8pPr marL="4876678" lvl="7" indent="-304792" algn="l" rtl="0">
              <a:lnSpc>
                <a:spcPct val="100000"/>
              </a:lnSpc>
              <a:spcBef>
                <a:spcPts val="267"/>
              </a:spcBef>
              <a:spcAft>
                <a:spcPts val="0"/>
              </a:spcAft>
              <a:buClr>
                <a:schemeClr val="dk1"/>
              </a:buClr>
              <a:buSzPts val="1200"/>
              <a:buFont typeface="Arial"/>
              <a:buNone/>
              <a:defRPr sz="1600" b="1"/>
            </a:lvl8pPr>
            <a:lvl9pPr marL="5486263" lvl="8" indent="-304792" algn="l" rtl="0">
              <a:lnSpc>
                <a:spcPct val="100000"/>
              </a:lnSpc>
              <a:spcBef>
                <a:spcPts val="267"/>
              </a:spcBef>
              <a:spcAft>
                <a:spcPts val="0"/>
              </a:spcAft>
              <a:buClr>
                <a:schemeClr val="dk1"/>
              </a:buClr>
              <a:buSzPts val="1200"/>
              <a:buFont typeface="Arial"/>
              <a:buNone/>
              <a:defRPr sz="1600" b="1"/>
            </a:lvl9pPr>
          </a:lstStyle>
          <a:p>
            <a:endParaRPr/>
          </a:p>
        </p:txBody>
      </p:sp>
      <p:sp>
        <p:nvSpPr>
          <p:cNvPr id="161" name="Google Shape;161;p30"/>
          <p:cNvSpPr txBox="1">
            <a:spLocks noGrp="1"/>
          </p:cNvSpPr>
          <p:nvPr>
            <p:ph type="body" idx="4"/>
          </p:nvPr>
        </p:nvSpPr>
        <p:spPr>
          <a:xfrm>
            <a:off x="6193368" y="2174875"/>
            <a:ext cx="5388800" cy="3951200"/>
          </a:xfrm>
          <a:prstGeom prst="rect">
            <a:avLst/>
          </a:prstGeom>
          <a:noFill/>
          <a:ln>
            <a:noFill/>
          </a:ln>
        </p:spPr>
        <p:txBody>
          <a:bodyPr spcFirstLastPara="1" wrap="square" lIns="68575" tIns="34275" rIns="68575" bIns="34275" anchor="t" anchorCtr="0">
            <a:noAutofit/>
          </a:bodyPr>
          <a:lstStyle>
            <a:lvl1pPr marL="609585" lvl="0" indent="-457189" algn="l" rtl="0">
              <a:lnSpc>
                <a:spcPct val="100000"/>
              </a:lnSpc>
              <a:spcBef>
                <a:spcPts val="533"/>
              </a:spcBef>
              <a:spcAft>
                <a:spcPts val="0"/>
              </a:spcAft>
              <a:buClr>
                <a:schemeClr val="dk1"/>
              </a:buClr>
              <a:buSzPts val="1800"/>
              <a:buFont typeface="Arial"/>
              <a:buChar char="•"/>
              <a:defRPr sz="2400"/>
            </a:lvl1pPr>
            <a:lvl2pPr marL="1219170" lvl="1" indent="-431789" algn="l" rtl="0">
              <a:lnSpc>
                <a:spcPct val="100000"/>
              </a:lnSpc>
              <a:spcBef>
                <a:spcPts val="400"/>
              </a:spcBef>
              <a:spcAft>
                <a:spcPts val="0"/>
              </a:spcAft>
              <a:buClr>
                <a:schemeClr val="dk1"/>
              </a:buClr>
              <a:buSzPts val="1500"/>
              <a:buFont typeface="Arial"/>
              <a:buChar char="–"/>
              <a:defRPr sz="2000"/>
            </a:lvl2pPr>
            <a:lvl3pPr marL="1828754" lvl="2" indent="-423323" algn="l" rtl="0">
              <a:lnSpc>
                <a:spcPct val="100000"/>
              </a:lnSpc>
              <a:spcBef>
                <a:spcPts val="400"/>
              </a:spcBef>
              <a:spcAft>
                <a:spcPts val="0"/>
              </a:spcAft>
              <a:buClr>
                <a:schemeClr val="dk1"/>
              </a:buClr>
              <a:buSzPts val="1400"/>
              <a:buFont typeface="Arial"/>
              <a:buChar char="•"/>
              <a:defRPr sz="1867"/>
            </a:lvl3pPr>
            <a:lvl4pPr marL="2438339" lvl="3" indent="-406390" algn="l" rtl="0">
              <a:lnSpc>
                <a:spcPct val="100000"/>
              </a:lnSpc>
              <a:spcBef>
                <a:spcPts val="267"/>
              </a:spcBef>
              <a:spcAft>
                <a:spcPts val="0"/>
              </a:spcAft>
              <a:buClr>
                <a:schemeClr val="dk1"/>
              </a:buClr>
              <a:buSzPts val="1200"/>
              <a:buFont typeface="Arial"/>
              <a:buChar char="–"/>
              <a:defRPr sz="1600"/>
            </a:lvl4pPr>
            <a:lvl5pPr marL="3047924" lvl="4" indent="-406390" algn="l" rtl="0">
              <a:lnSpc>
                <a:spcPct val="100000"/>
              </a:lnSpc>
              <a:spcBef>
                <a:spcPts val="267"/>
              </a:spcBef>
              <a:spcAft>
                <a:spcPts val="0"/>
              </a:spcAft>
              <a:buClr>
                <a:schemeClr val="dk1"/>
              </a:buClr>
              <a:buSzPts val="1200"/>
              <a:buFont typeface="Arial"/>
              <a:buChar char="»"/>
              <a:defRPr sz="1600"/>
            </a:lvl5pPr>
            <a:lvl6pPr marL="3657509" lvl="5" indent="-406390" algn="l" rtl="0">
              <a:lnSpc>
                <a:spcPct val="100000"/>
              </a:lnSpc>
              <a:spcBef>
                <a:spcPts val="267"/>
              </a:spcBef>
              <a:spcAft>
                <a:spcPts val="0"/>
              </a:spcAft>
              <a:buClr>
                <a:schemeClr val="dk1"/>
              </a:buClr>
              <a:buSzPts val="1200"/>
              <a:buFont typeface="Arial"/>
              <a:buChar char="»"/>
              <a:defRPr sz="1600"/>
            </a:lvl6pPr>
            <a:lvl7pPr marL="4267093" lvl="6" indent="-406390" algn="l" rtl="0">
              <a:lnSpc>
                <a:spcPct val="100000"/>
              </a:lnSpc>
              <a:spcBef>
                <a:spcPts val="267"/>
              </a:spcBef>
              <a:spcAft>
                <a:spcPts val="0"/>
              </a:spcAft>
              <a:buClr>
                <a:schemeClr val="dk1"/>
              </a:buClr>
              <a:buSzPts val="1200"/>
              <a:buFont typeface="Arial"/>
              <a:buChar char="»"/>
              <a:defRPr sz="1600"/>
            </a:lvl7pPr>
            <a:lvl8pPr marL="4876678" lvl="7" indent="-406390" algn="l" rtl="0">
              <a:lnSpc>
                <a:spcPct val="100000"/>
              </a:lnSpc>
              <a:spcBef>
                <a:spcPts val="267"/>
              </a:spcBef>
              <a:spcAft>
                <a:spcPts val="0"/>
              </a:spcAft>
              <a:buClr>
                <a:schemeClr val="dk1"/>
              </a:buClr>
              <a:buSzPts val="1200"/>
              <a:buFont typeface="Arial"/>
              <a:buChar char="»"/>
              <a:defRPr sz="1600"/>
            </a:lvl8pPr>
            <a:lvl9pPr marL="5486263" lvl="8" indent="-406390" algn="l" rtl="0">
              <a:lnSpc>
                <a:spcPct val="100000"/>
              </a:lnSpc>
              <a:spcBef>
                <a:spcPts val="267"/>
              </a:spcBef>
              <a:spcAft>
                <a:spcPts val="0"/>
              </a:spcAft>
              <a:buClr>
                <a:schemeClr val="dk1"/>
              </a:buClr>
              <a:buSzPts val="1200"/>
              <a:buFont typeface="Arial"/>
              <a:buChar char="»"/>
              <a:defRPr sz="1600"/>
            </a:lvl9pPr>
          </a:lstStyle>
          <a:p>
            <a:endParaRPr/>
          </a:p>
        </p:txBody>
      </p:sp>
      <p:sp>
        <p:nvSpPr>
          <p:cNvPr id="162" name="Google Shape;162;p30"/>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63" name="Google Shape;163;p30"/>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64" name="Google Shape;164;p30"/>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09475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ylko tytuł" type="titleOnly">
  <p:cSld name="Tylko tytuł">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67" name="Google Shape;167;p31"/>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68" name="Google Shape;168;p31"/>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69" name="Google Shape;169;p31"/>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74011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usty" type="blank">
  <p:cSld name="Pusty">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2" name="Google Shape;172;p32"/>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3" name="Google Shape;173;p32"/>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0756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4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Font typeface="Arial"/>
              <a:buNone/>
              <a:defRPr sz="2400" b="1"/>
            </a:lvl1pPr>
            <a:lvl2pPr marL="914400" lvl="1" indent="-228600" algn="l">
              <a:spcBef>
                <a:spcPts val="0"/>
              </a:spcBef>
              <a:spcAft>
                <a:spcPts val="0"/>
              </a:spcAft>
              <a:buClr>
                <a:schemeClr val="dk1"/>
              </a:buClr>
              <a:buSzPts val="2000"/>
              <a:buFont typeface="Arial"/>
              <a:buNone/>
              <a:defRPr sz="2000" b="1"/>
            </a:lvl2pPr>
            <a:lvl3pPr marL="1371600" lvl="2" indent="-228600" algn="l">
              <a:spcBef>
                <a:spcPts val="0"/>
              </a:spcBef>
              <a:spcAft>
                <a:spcPts val="0"/>
              </a:spcAft>
              <a:buClr>
                <a:schemeClr val="dk1"/>
              </a:buClr>
              <a:buSzPts val="1800"/>
              <a:buFont typeface="Arial"/>
              <a:buNone/>
              <a:defRPr sz="1800" b="1"/>
            </a:lvl3pPr>
            <a:lvl4pPr marL="1828800" lvl="3" indent="-228600" algn="l">
              <a:spcBef>
                <a:spcPts val="0"/>
              </a:spcBef>
              <a:spcAft>
                <a:spcPts val="0"/>
              </a:spcAft>
              <a:buClr>
                <a:schemeClr val="dk1"/>
              </a:buClr>
              <a:buSzPts val="1600"/>
              <a:buFont typeface="Arial"/>
              <a:buNone/>
              <a:defRPr sz="1600" b="1"/>
            </a:lvl4pPr>
            <a:lvl5pPr marL="2286000" lvl="4" indent="-228600" algn="l">
              <a:spcBef>
                <a:spcPts val="0"/>
              </a:spcBef>
              <a:spcAft>
                <a:spcPts val="0"/>
              </a:spcAft>
              <a:buClr>
                <a:schemeClr val="dk1"/>
              </a:buClr>
              <a:buSzPts val="1600"/>
              <a:buFont typeface="Arial"/>
              <a:buNone/>
              <a:defRPr sz="1600" b="1"/>
            </a:lvl5pPr>
            <a:lvl6pPr marL="2743200" lvl="5" indent="-228600" algn="l">
              <a:spcBef>
                <a:spcPts val="0"/>
              </a:spcBef>
              <a:spcAft>
                <a:spcPts val="0"/>
              </a:spcAft>
              <a:buClr>
                <a:schemeClr val="dk1"/>
              </a:buClr>
              <a:buSzPts val="1600"/>
              <a:buFont typeface="Arial"/>
              <a:buNone/>
              <a:defRPr sz="1600" b="1"/>
            </a:lvl6pPr>
            <a:lvl7pPr marL="3200400" lvl="6" indent="-228600" algn="l">
              <a:spcBef>
                <a:spcPts val="0"/>
              </a:spcBef>
              <a:spcAft>
                <a:spcPts val="0"/>
              </a:spcAft>
              <a:buClr>
                <a:schemeClr val="dk1"/>
              </a:buClr>
              <a:buSzPts val="1600"/>
              <a:buFont typeface="Arial"/>
              <a:buNone/>
              <a:defRPr sz="1600" b="1"/>
            </a:lvl7pPr>
            <a:lvl8pPr marL="3657600" lvl="7" indent="-228600" algn="l">
              <a:spcBef>
                <a:spcPts val="0"/>
              </a:spcBef>
              <a:spcAft>
                <a:spcPts val="0"/>
              </a:spcAft>
              <a:buClr>
                <a:schemeClr val="dk1"/>
              </a:buClr>
              <a:buSzPts val="1600"/>
              <a:buFont typeface="Arial"/>
              <a:buNone/>
              <a:defRPr sz="1600" b="1"/>
            </a:lvl8pPr>
            <a:lvl9pPr marL="4114800" lvl="8" indent="-228600" algn="l">
              <a:spcBef>
                <a:spcPts val="0"/>
              </a:spcBef>
              <a:spcAft>
                <a:spcPts val="0"/>
              </a:spcAft>
              <a:buClr>
                <a:schemeClr val="dk1"/>
              </a:buClr>
              <a:buSzPts val="1600"/>
              <a:buFont typeface="Arial"/>
              <a:buNone/>
              <a:defRPr sz="1600" b="1"/>
            </a:lvl9pPr>
          </a:lstStyle>
          <a:p>
            <a:endParaRPr/>
          </a:p>
        </p:txBody>
      </p:sp>
      <p:sp>
        <p:nvSpPr>
          <p:cNvPr id="43" name="Google Shape;43;p4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Font typeface="Arial"/>
              <a:buChar char="•"/>
              <a:defRPr sz="2400"/>
            </a:lvl1pPr>
            <a:lvl2pPr marL="914400" lvl="1" indent="-355600" algn="l">
              <a:spcBef>
                <a:spcPts val="0"/>
              </a:spcBef>
              <a:spcAft>
                <a:spcPts val="0"/>
              </a:spcAft>
              <a:buClr>
                <a:schemeClr val="dk1"/>
              </a:buClr>
              <a:buSzPts val="2000"/>
              <a:buFont typeface="Arial"/>
              <a:buChar char="–"/>
              <a:defRPr sz="2000"/>
            </a:lvl2pPr>
            <a:lvl3pPr marL="1371600" lvl="2" indent="-342900" algn="l">
              <a:spcBef>
                <a:spcPts val="0"/>
              </a:spcBef>
              <a:spcAft>
                <a:spcPts val="0"/>
              </a:spcAft>
              <a:buClr>
                <a:schemeClr val="dk1"/>
              </a:buClr>
              <a:buSzPts val="1800"/>
              <a:buFont typeface="Arial"/>
              <a:buChar char="•"/>
              <a:defRPr sz="1800"/>
            </a:lvl3pPr>
            <a:lvl4pPr marL="1828800" lvl="3" indent="-330200" algn="l">
              <a:spcBef>
                <a:spcPts val="0"/>
              </a:spcBef>
              <a:spcAft>
                <a:spcPts val="0"/>
              </a:spcAft>
              <a:buClr>
                <a:schemeClr val="dk1"/>
              </a:buClr>
              <a:buSzPts val="1600"/>
              <a:buFont typeface="Arial"/>
              <a:buChar char="–"/>
              <a:defRPr sz="1600"/>
            </a:lvl4pPr>
            <a:lvl5pPr marL="2286000" lvl="4" indent="-330200" algn="l">
              <a:spcBef>
                <a:spcPts val="0"/>
              </a:spcBef>
              <a:spcAft>
                <a:spcPts val="0"/>
              </a:spcAft>
              <a:buClr>
                <a:schemeClr val="dk1"/>
              </a:buClr>
              <a:buSzPts val="1600"/>
              <a:buFont typeface="Arial"/>
              <a:buChar char="»"/>
              <a:defRPr sz="1600"/>
            </a:lvl5pPr>
            <a:lvl6pPr marL="2743200" lvl="5" indent="-330200" algn="l">
              <a:spcBef>
                <a:spcPts val="0"/>
              </a:spcBef>
              <a:spcAft>
                <a:spcPts val="0"/>
              </a:spcAft>
              <a:buClr>
                <a:schemeClr val="dk1"/>
              </a:buClr>
              <a:buSzPts val="1600"/>
              <a:buFont typeface="Arial"/>
              <a:buChar char="»"/>
              <a:defRPr sz="1600"/>
            </a:lvl6pPr>
            <a:lvl7pPr marL="3200400" lvl="6" indent="-330200" algn="l">
              <a:spcBef>
                <a:spcPts val="0"/>
              </a:spcBef>
              <a:spcAft>
                <a:spcPts val="0"/>
              </a:spcAft>
              <a:buClr>
                <a:schemeClr val="dk1"/>
              </a:buClr>
              <a:buSzPts val="1600"/>
              <a:buFont typeface="Arial"/>
              <a:buChar char="»"/>
              <a:defRPr sz="1600"/>
            </a:lvl7pPr>
            <a:lvl8pPr marL="3657600" lvl="7" indent="-330200" algn="l">
              <a:spcBef>
                <a:spcPts val="0"/>
              </a:spcBef>
              <a:spcAft>
                <a:spcPts val="0"/>
              </a:spcAft>
              <a:buClr>
                <a:schemeClr val="dk1"/>
              </a:buClr>
              <a:buSzPts val="1600"/>
              <a:buFont typeface="Arial"/>
              <a:buChar char="»"/>
              <a:defRPr sz="1600"/>
            </a:lvl8pPr>
            <a:lvl9pPr marL="4114800" lvl="8" indent="-330200" algn="l">
              <a:spcBef>
                <a:spcPts val="0"/>
              </a:spcBef>
              <a:spcAft>
                <a:spcPts val="0"/>
              </a:spcAft>
              <a:buClr>
                <a:schemeClr val="dk1"/>
              </a:buClr>
              <a:buSzPts val="1600"/>
              <a:buFont typeface="Arial"/>
              <a:buChar char="»"/>
              <a:defRPr sz="1600"/>
            </a:lvl9pPr>
          </a:lstStyle>
          <a:p>
            <a:endParaRPr/>
          </a:p>
        </p:txBody>
      </p:sp>
      <p:sp>
        <p:nvSpPr>
          <p:cNvPr id="44" name="Google Shape;44;p41"/>
          <p:cNvSpPr txBox="1">
            <a:spLocks noGrp="1"/>
          </p:cNvSpPr>
          <p:nvPr>
            <p:ph type="body" idx="3"/>
          </p:nvPr>
        </p:nvSpPr>
        <p:spPr>
          <a:xfrm>
            <a:off x="6193370"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Font typeface="Arial"/>
              <a:buNone/>
              <a:defRPr sz="2400" b="1"/>
            </a:lvl1pPr>
            <a:lvl2pPr marL="914400" lvl="1" indent="-228600" algn="l">
              <a:spcBef>
                <a:spcPts val="0"/>
              </a:spcBef>
              <a:spcAft>
                <a:spcPts val="0"/>
              </a:spcAft>
              <a:buClr>
                <a:schemeClr val="dk1"/>
              </a:buClr>
              <a:buSzPts val="2000"/>
              <a:buFont typeface="Arial"/>
              <a:buNone/>
              <a:defRPr sz="2000" b="1"/>
            </a:lvl2pPr>
            <a:lvl3pPr marL="1371600" lvl="2" indent="-228600" algn="l">
              <a:spcBef>
                <a:spcPts val="0"/>
              </a:spcBef>
              <a:spcAft>
                <a:spcPts val="0"/>
              </a:spcAft>
              <a:buClr>
                <a:schemeClr val="dk1"/>
              </a:buClr>
              <a:buSzPts val="1800"/>
              <a:buFont typeface="Arial"/>
              <a:buNone/>
              <a:defRPr sz="1800" b="1"/>
            </a:lvl3pPr>
            <a:lvl4pPr marL="1828800" lvl="3" indent="-228600" algn="l">
              <a:spcBef>
                <a:spcPts val="0"/>
              </a:spcBef>
              <a:spcAft>
                <a:spcPts val="0"/>
              </a:spcAft>
              <a:buClr>
                <a:schemeClr val="dk1"/>
              </a:buClr>
              <a:buSzPts val="1600"/>
              <a:buFont typeface="Arial"/>
              <a:buNone/>
              <a:defRPr sz="1600" b="1"/>
            </a:lvl4pPr>
            <a:lvl5pPr marL="2286000" lvl="4" indent="-228600" algn="l">
              <a:spcBef>
                <a:spcPts val="0"/>
              </a:spcBef>
              <a:spcAft>
                <a:spcPts val="0"/>
              </a:spcAft>
              <a:buClr>
                <a:schemeClr val="dk1"/>
              </a:buClr>
              <a:buSzPts val="1600"/>
              <a:buFont typeface="Arial"/>
              <a:buNone/>
              <a:defRPr sz="1600" b="1"/>
            </a:lvl5pPr>
            <a:lvl6pPr marL="2743200" lvl="5" indent="-228600" algn="l">
              <a:spcBef>
                <a:spcPts val="0"/>
              </a:spcBef>
              <a:spcAft>
                <a:spcPts val="0"/>
              </a:spcAft>
              <a:buClr>
                <a:schemeClr val="dk1"/>
              </a:buClr>
              <a:buSzPts val="1600"/>
              <a:buFont typeface="Arial"/>
              <a:buNone/>
              <a:defRPr sz="1600" b="1"/>
            </a:lvl6pPr>
            <a:lvl7pPr marL="3200400" lvl="6" indent="-228600" algn="l">
              <a:spcBef>
                <a:spcPts val="0"/>
              </a:spcBef>
              <a:spcAft>
                <a:spcPts val="0"/>
              </a:spcAft>
              <a:buClr>
                <a:schemeClr val="dk1"/>
              </a:buClr>
              <a:buSzPts val="1600"/>
              <a:buFont typeface="Arial"/>
              <a:buNone/>
              <a:defRPr sz="1600" b="1"/>
            </a:lvl7pPr>
            <a:lvl8pPr marL="3657600" lvl="7" indent="-228600" algn="l">
              <a:spcBef>
                <a:spcPts val="0"/>
              </a:spcBef>
              <a:spcAft>
                <a:spcPts val="0"/>
              </a:spcAft>
              <a:buClr>
                <a:schemeClr val="dk1"/>
              </a:buClr>
              <a:buSzPts val="1600"/>
              <a:buFont typeface="Arial"/>
              <a:buNone/>
              <a:defRPr sz="1600" b="1"/>
            </a:lvl8pPr>
            <a:lvl9pPr marL="4114800" lvl="8" indent="-228600" algn="l">
              <a:spcBef>
                <a:spcPts val="0"/>
              </a:spcBef>
              <a:spcAft>
                <a:spcPts val="0"/>
              </a:spcAft>
              <a:buClr>
                <a:schemeClr val="dk1"/>
              </a:buClr>
              <a:buSzPts val="1600"/>
              <a:buFont typeface="Arial"/>
              <a:buNone/>
              <a:defRPr sz="1600" b="1"/>
            </a:lvl9pPr>
          </a:lstStyle>
          <a:p>
            <a:endParaRPr/>
          </a:p>
        </p:txBody>
      </p:sp>
      <p:sp>
        <p:nvSpPr>
          <p:cNvPr id="45" name="Google Shape;45;p41"/>
          <p:cNvSpPr txBox="1">
            <a:spLocks noGrp="1"/>
          </p:cNvSpPr>
          <p:nvPr>
            <p:ph type="body" idx="4"/>
          </p:nvPr>
        </p:nvSpPr>
        <p:spPr>
          <a:xfrm>
            <a:off x="6193370"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Font typeface="Arial"/>
              <a:buChar char="•"/>
              <a:defRPr sz="2400"/>
            </a:lvl1pPr>
            <a:lvl2pPr marL="914400" lvl="1" indent="-355600" algn="l">
              <a:spcBef>
                <a:spcPts val="0"/>
              </a:spcBef>
              <a:spcAft>
                <a:spcPts val="0"/>
              </a:spcAft>
              <a:buClr>
                <a:schemeClr val="dk1"/>
              </a:buClr>
              <a:buSzPts val="2000"/>
              <a:buFont typeface="Arial"/>
              <a:buChar char="–"/>
              <a:defRPr sz="2000"/>
            </a:lvl2pPr>
            <a:lvl3pPr marL="1371600" lvl="2" indent="-342900" algn="l">
              <a:spcBef>
                <a:spcPts val="0"/>
              </a:spcBef>
              <a:spcAft>
                <a:spcPts val="0"/>
              </a:spcAft>
              <a:buClr>
                <a:schemeClr val="dk1"/>
              </a:buClr>
              <a:buSzPts val="1800"/>
              <a:buFont typeface="Arial"/>
              <a:buChar char="•"/>
              <a:defRPr sz="1800"/>
            </a:lvl3pPr>
            <a:lvl4pPr marL="1828800" lvl="3" indent="-330200" algn="l">
              <a:spcBef>
                <a:spcPts val="0"/>
              </a:spcBef>
              <a:spcAft>
                <a:spcPts val="0"/>
              </a:spcAft>
              <a:buClr>
                <a:schemeClr val="dk1"/>
              </a:buClr>
              <a:buSzPts val="1600"/>
              <a:buFont typeface="Arial"/>
              <a:buChar char="–"/>
              <a:defRPr sz="1600"/>
            </a:lvl4pPr>
            <a:lvl5pPr marL="2286000" lvl="4" indent="-330200" algn="l">
              <a:spcBef>
                <a:spcPts val="0"/>
              </a:spcBef>
              <a:spcAft>
                <a:spcPts val="0"/>
              </a:spcAft>
              <a:buClr>
                <a:schemeClr val="dk1"/>
              </a:buClr>
              <a:buSzPts val="1600"/>
              <a:buFont typeface="Arial"/>
              <a:buChar char="»"/>
              <a:defRPr sz="1600"/>
            </a:lvl5pPr>
            <a:lvl6pPr marL="2743200" lvl="5" indent="-330200" algn="l">
              <a:spcBef>
                <a:spcPts val="0"/>
              </a:spcBef>
              <a:spcAft>
                <a:spcPts val="0"/>
              </a:spcAft>
              <a:buClr>
                <a:schemeClr val="dk1"/>
              </a:buClr>
              <a:buSzPts val="1600"/>
              <a:buFont typeface="Arial"/>
              <a:buChar char="»"/>
              <a:defRPr sz="1600"/>
            </a:lvl6pPr>
            <a:lvl7pPr marL="3200400" lvl="6" indent="-330200" algn="l">
              <a:spcBef>
                <a:spcPts val="0"/>
              </a:spcBef>
              <a:spcAft>
                <a:spcPts val="0"/>
              </a:spcAft>
              <a:buClr>
                <a:schemeClr val="dk1"/>
              </a:buClr>
              <a:buSzPts val="1600"/>
              <a:buFont typeface="Arial"/>
              <a:buChar char="»"/>
              <a:defRPr sz="1600"/>
            </a:lvl7pPr>
            <a:lvl8pPr marL="3657600" lvl="7" indent="-330200" algn="l">
              <a:spcBef>
                <a:spcPts val="0"/>
              </a:spcBef>
              <a:spcAft>
                <a:spcPts val="0"/>
              </a:spcAft>
              <a:buClr>
                <a:schemeClr val="dk1"/>
              </a:buClr>
              <a:buSzPts val="1600"/>
              <a:buFont typeface="Arial"/>
              <a:buChar char="»"/>
              <a:defRPr sz="1600"/>
            </a:lvl8pPr>
            <a:lvl9pPr marL="4114800" lvl="8" indent="-330200" algn="l">
              <a:spcBef>
                <a:spcPts val="0"/>
              </a:spcBef>
              <a:spcAft>
                <a:spcPts val="0"/>
              </a:spcAft>
              <a:buClr>
                <a:schemeClr val="dk1"/>
              </a:buClr>
              <a:buSzPts val="1600"/>
              <a:buFont typeface="Arial"/>
              <a:buChar char="»"/>
              <a:defRPr sz="1600"/>
            </a:lvl9pPr>
          </a:lstStyle>
          <a:p>
            <a:endParaRPr/>
          </a:p>
        </p:txBody>
      </p:sp>
      <p:sp>
        <p:nvSpPr>
          <p:cNvPr id="46" name="Google Shape;46;p4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7012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Zawartość z podpisem" type="objTx">
  <p:cSld name="Zawartość z podpisem">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609601" y="273051"/>
            <a:ext cx="4011200" cy="11620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1100"/>
              <a:buNone/>
              <a:defRPr sz="2000" b="1"/>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76" name="Google Shape;176;p33"/>
          <p:cNvSpPr txBox="1">
            <a:spLocks noGrp="1"/>
          </p:cNvSpPr>
          <p:nvPr>
            <p:ph type="body" idx="1"/>
          </p:nvPr>
        </p:nvSpPr>
        <p:spPr>
          <a:xfrm>
            <a:off x="4766732" y="273051"/>
            <a:ext cx="6815600" cy="5853200"/>
          </a:xfrm>
          <a:prstGeom prst="rect">
            <a:avLst/>
          </a:prstGeom>
          <a:noFill/>
          <a:ln>
            <a:noFill/>
          </a:ln>
        </p:spPr>
        <p:txBody>
          <a:bodyPr spcFirstLastPara="1" wrap="square" lIns="68575" tIns="34275" rIns="68575" bIns="34275" anchor="t" anchorCtr="0">
            <a:noAutofit/>
          </a:bodyPr>
          <a:lstStyle>
            <a:lvl1pPr marL="609585" lvl="0" indent="-507987" algn="l" rtl="0">
              <a:lnSpc>
                <a:spcPct val="100000"/>
              </a:lnSpc>
              <a:spcBef>
                <a:spcPts val="667"/>
              </a:spcBef>
              <a:spcAft>
                <a:spcPts val="0"/>
              </a:spcAft>
              <a:buClr>
                <a:schemeClr val="dk1"/>
              </a:buClr>
              <a:buSzPts val="2400"/>
              <a:buFont typeface="Arial"/>
              <a:buChar char="•"/>
              <a:defRPr sz="3200"/>
            </a:lvl1pPr>
            <a:lvl2pPr marL="1219170" lvl="1" indent="-482588" algn="l" rtl="0">
              <a:lnSpc>
                <a:spcPct val="100000"/>
              </a:lnSpc>
              <a:spcBef>
                <a:spcPts val="533"/>
              </a:spcBef>
              <a:spcAft>
                <a:spcPts val="0"/>
              </a:spcAft>
              <a:buClr>
                <a:schemeClr val="dk1"/>
              </a:buClr>
              <a:buSzPts val="2100"/>
              <a:buFont typeface="Arial"/>
              <a:buChar char="–"/>
              <a:defRPr sz="2800"/>
            </a:lvl2pPr>
            <a:lvl3pPr marL="1828754" lvl="2" indent="-457189" algn="l" rtl="0">
              <a:lnSpc>
                <a:spcPct val="100000"/>
              </a:lnSpc>
              <a:spcBef>
                <a:spcPts val="533"/>
              </a:spcBef>
              <a:spcAft>
                <a:spcPts val="0"/>
              </a:spcAft>
              <a:buClr>
                <a:schemeClr val="dk1"/>
              </a:buClr>
              <a:buSzPts val="1800"/>
              <a:buFont typeface="Arial"/>
              <a:buChar char="•"/>
              <a:defRPr sz="2400"/>
            </a:lvl3pPr>
            <a:lvl4pPr marL="2438339" lvl="3" indent="-431789" algn="l" rtl="0">
              <a:lnSpc>
                <a:spcPct val="100000"/>
              </a:lnSpc>
              <a:spcBef>
                <a:spcPts val="400"/>
              </a:spcBef>
              <a:spcAft>
                <a:spcPts val="0"/>
              </a:spcAft>
              <a:buClr>
                <a:schemeClr val="dk1"/>
              </a:buClr>
              <a:buSzPts val="1500"/>
              <a:buFont typeface="Arial"/>
              <a:buChar char="–"/>
              <a:defRPr sz="2000"/>
            </a:lvl4pPr>
            <a:lvl5pPr marL="3047924" lvl="4" indent="-431789" algn="l" rtl="0">
              <a:lnSpc>
                <a:spcPct val="100000"/>
              </a:lnSpc>
              <a:spcBef>
                <a:spcPts val="400"/>
              </a:spcBef>
              <a:spcAft>
                <a:spcPts val="0"/>
              </a:spcAft>
              <a:buClr>
                <a:schemeClr val="dk1"/>
              </a:buClr>
              <a:buSzPts val="1500"/>
              <a:buFont typeface="Arial"/>
              <a:buChar char="»"/>
              <a:defRPr sz="2000"/>
            </a:lvl5pPr>
            <a:lvl6pPr marL="3657509" lvl="5" indent="-431789" algn="l" rtl="0">
              <a:lnSpc>
                <a:spcPct val="100000"/>
              </a:lnSpc>
              <a:spcBef>
                <a:spcPts val="400"/>
              </a:spcBef>
              <a:spcAft>
                <a:spcPts val="0"/>
              </a:spcAft>
              <a:buClr>
                <a:schemeClr val="dk1"/>
              </a:buClr>
              <a:buSzPts val="1500"/>
              <a:buFont typeface="Arial"/>
              <a:buChar char="»"/>
              <a:defRPr sz="2000"/>
            </a:lvl6pPr>
            <a:lvl7pPr marL="4267093" lvl="6" indent="-431789" algn="l" rtl="0">
              <a:lnSpc>
                <a:spcPct val="100000"/>
              </a:lnSpc>
              <a:spcBef>
                <a:spcPts val="400"/>
              </a:spcBef>
              <a:spcAft>
                <a:spcPts val="0"/>
              </a:spcAft>
              <a:buClr>
                <a:schemeClr val="dk1"/>
              </a:buClr>
              <a:buSzPts val="1500"/>
              <a:buFont typeface="Arial"/>
              <a:buChar char="»"/>
              <a:defRPr sz="2000"/>
            </a:lvl7pPr>
            <a:lvl8pPr marL="4876678" lvl="7" indent="-431789" algn="l" rtl="0">
              <a:lnSpc>
                <a:spcPct val="100000"/>
              </a:lnSpc>
              <a:spcBef>
                <a:spcPts val="400"/>
              </a:spcBef>
              <a:spcAft>
                <a:spcPts val="0"/>
              </a:spcAft>
              <a:buClr>
                <a:schemeClr val="dk1"/>
              </a:buClr>
              <a:buSzPts val="1500"/>
              <a:buFont typeface="Arial"/>
              <a:buChar char="»"/>
              <a:defRPr sz="2000"/>
            </a:lvl8pPr>
            <a:lvl9pPr marL="5486263" lvl="8" indent="-431789" algn="l" rtl="0">
              <a:lnSpc>
                <a:spcPct val="100000"/>
              </a:lnSpc>
              <a:spcBef>
                <a:spcPts val="400"/>
              </a:spcBef>
              <a:spcAft>
                <a:spcPts val="0"/>
              </a:spcAft>
              <a:buClr>
                <a:schemeClr val="dk1"/>
              </a:buClr>
              <a:buSzPts val="1500"/>
              <a:buFont typeface="Arial"/>
              <a:buChar char="»"/>
              <a:defRPr sz="2000"/>
            </a:lvl9pPr>
          </a:lstStyle>
          <a:p>
            <a:endParaRPr/>
          </a:p>
        </p:txBody>
      </p:sp>
      <p:sp>
        <p:nvSpPr>
          <p:cNvPr id="177" name="Google Shape;177;p33"/>
          <p:cNvSpPr txBox="1">
            <a:spLocks noGrp="1"/>
          </p:cNvSpPr>
          <p:nvPr>
            <p:ph type="body" idx="2"/>
          </p:nvPr>
        </p:nvSpPr>
        <p:spPr>
          <a:xfrm>
            <a:off x="609601" y="1435101"/>
            <a:ext cx="4011200" cy="4691200"/>
          </a:xfrm>
          <a:prstGeom prst="rect">
            <a:avLst/>
          </a:prstGeom>
          <a:noFill/>
          <a:ln>
            <a:noFill/>
          </a:ln>
        </p:spPr>
        <p:txBody>
          <a:bodyPr spcFirstLastPara="1" wrap="square" lIns="68575" tIns="34275" rIns="68575" bIns="34275" anchor="t" anchorCtr="0">
            <a:noAutofit/>
          </a:bodyPr>
          <a:lstStyle>
            <a:lvl1pPr marL="609585" lvl="0" indent="-304792" algn="l" rtl="0">
              <a:lnSpc>
                <a:spcPct val="100000"/>
              </a:lnSpc>
              <a:spcBef>
                <a:spcPts val="267"/>
              </a:spcBef>
              <a:spcAft>
                <a:spcPts val="0"/>
              </a:spcAft>
              <a:buClr>
                <a:schemeClr val="dk1"/>
              </a:buClr>
              <a:buSzPts val="1100"/>
              <a:buFont typeface="Arial"/>
              <a:buNone/>
              <a:defRPr sz="1467"/>
            </a:lvl1pPr>
            <a:lvl2pPr marL="1219170" lvl="1" indent="-304792" algn="l" rtl="0">
              <a:lnSpc>
                <a:spcPct val="100000"/>
              </a:lnSpc>
              <a:spcBef>
                <a:spcPts val="267"/>
              </a:spcBef>
              <a:spcAft>
                <a:spcPts val="0"/>
              </a:spcAft>
              <a:buClr>
                <a:schemeClr val="dk1"/>
              </a:buClr>
              <a:buSzPts val="900"/>
              <a:buFont typeface="Arial"/>
              <a:buNone/>
              <a:defRPr sz="1200"/>
            </a:lvl2pPr>
            <a:lvl3pPr marL="1828754" lvl="2" indent="-304792" algn="l" rtl="0">
              <a:lnSpc>
                <a:spcPct val="100000"/>
              </a:lnSpc>
              <a:spcBef>
                <a:spcPts val="267"/>
              </a:spcBef>
              <a:spcAft>
                <a:spcPts val="0"/>
              </a:spcAft>
              <a:buClr>
                <a:schemeClr val="dk1"/>
              </a:buClr>
              <a:buSzPts val="800"/>
              <a:buFont typeface="Arial"/>
              <a:buNone/>
              <a:defRPr sz="1067"/>
            </a:lvl3pPr>
            <a:lvl4pPr marL="2438339" lvl="3" indent="-304792" algn="l" rtl="0">
              <a:lnSpc>
                <a:spcPct val="100000"/>
              </a:lnSpc>
              <a:spcBef>
                <a:spcPts val="133"/>
              </a:spcBef>
              <a:spcAft>
                <a:spcPts val="0"/>
              </a:spcAft>
              <a:buClr>
                <a:schemeClr val="dk1"/>
              </a:buClr>
              <a:buSzPts val="700"/>
              <a:buFont typeface="Arial"/>
              <a:buNone/>
              <a:defRPr sz="933"/>
            </a:lvl4pPr>
            <a:lvl5pPr marL="3047924" lvl="4" indent="-304792" algn="l" rtl="0">
              <a:lnSpc>
                <a:spcPct val="100000"/>
              </a:lnSpc>
              <a:spcBef>
                <a:spcPts val="133"/>
              </a:spcBef>
              <a:spcAft>
                <a:spcPts val="0"/>
              </a:spcAft>
              <a:buClr>
                <a:schemeClr val="dk1"/>
              </a:buClr>
              <a:buSzPts val="700"/>
              <a:buFont typeface="Arial"/>
              <a:buNone/>
              <a:defRPr sz="933"/>
            </a:lvl5pPr>
            <a:lvl6pPr marL="3657509" lvl="5" indent="-304792" algn="l" rtl="0">
              <a:lnSpc>
                <a:spcPct val="100000"/>
              </a:lnSpc>
              <a:spcBef>
                <a:spcPts val="133"/>
              </a:spcBef>
              <a:spcAft>
                <a:spcPts val="0"/>
              </a:spcAft>
              <a:buClr>
                <a:schemeClr val="dk1"/>
              </a:buClr>
              <a:buSzPts val="700"/>
              <a:buFont typeface="Arial"/>
              <a:buNone/>
              <a:defRPr sz="933"/>
            </a:lvl6pPr>
            <a:lvl7pPr marL="4267093" lvl="6" indent="-304792" algn="l" rtl="0">
              <a:lnSpc>
                <a:spcPct val="100000"/>
              </a:lnSpc>
              <a:spcBef>
                <a:spcPts val="133"/>
              </a:spcBef>
              <a:spcAft>
                <a:spcPts val="0"/>
              </a:spcAft>
              <a:buClr>
                <a:schemeClr val="dk1"/>
              </a:buClr>
              <a:buSzPts val="700"/>
              <a:buFont typeface="Arial"/>
              <a:buNone/>
              <a:defRPr sz="933"/>
            </a:lvl7pPr>
            <a:lvl8pPr marL="4876678" lvl="7" indent="-304792" algn="l" rtl="0">
              <a:lnSpc>
                <a:spcPct val="100000"/>
              </a:lnSpc>
              <a:spcBef>
                <a:spcPts val="133"/>
              </a:spcBef>
              <a:spcAft>
                <a:spcPts val="0"/>
              </a:spcAft>
              <a:buClr>
                <a:schemeClr val="dk1"/>
              </a:buClr>
              <a:buSzPts val="700"/>
              <a:buFont typeface="Arial"/>
              <a:buNone/>
              <a:defRPr sz="933"/>
            </a:lvl8pPr>
            <a:lvl9pPr marL="5486263" lvl="8" indent="-304792" algn="l" rtl="0">
              <a:lnSpc>
                <a:spcPct val="100000"/>
              </a:lnSpc>
              <a:spcBef>
                <a:spcPts val="133"/>
              </a:spcBef>
              <a:spcAft>
                <a:spcPts val="0"/>
              </a:spcAft>
              <a:buClr>
                <a:schemeClr val="dk1"/>
              </a:buClr>
              <a:buSzPts val="700"/>
              <a:buFont typeface="Arial"/>
              <a:buNone/>
              <a:defRPr sz="933"/>
            </a:lvl9pPr>
          </a:lstStyle>
          <a:p>
            <a:endParaRPr/>
          </a:p>
        </p:txBody>
      </p:sp>
      <p:sp>
        <p:nvSpPr>
          <p:cNvPr id="178" name="Google Shape;178;p33"/>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9" name="Google Shape;179;p33"/>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0" name="Google Shape;180;p33"/>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58474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braz z podpisem" type="picTx">
  <p:cSld name="Obraz z podpisem">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2389717" y="4800600"/>
            <a:ext cx="7315200" cy="5668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1100"/>
              <a:buNone/>
              <a:defRPr sz="2000" b="1"/>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83" name="Google Shape;183;p34"/>
          <p:cNvSpPr>
            <a:spLocks noGrp="1"/>
          </p:cNvSpPr>
          <p:nvPr>
            <p:ph type="pic" idx="2"/>
          </p:nvPr>
        </p:nvSpPr>
        <p:spPr>
          <a:xfrm>
            <a:off x="2389717" y="612775"/>
            <a:ext cx="7315200" cy="4114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667"/>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33"/>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9pPr>
          </a:lstStyle>
          <a:p>
            <a:endParaRPr/>
          </a:p>
        </p:txBody>
      </p:sp>
      <p:sp>
        <p:nvSpPr>
          <p:cNvPr id="184" name="Google Shape;184;p34"/>
          <p:cNvSpPr txBox="1">
            <a:spLocks noGrp="1"/>
          </p:cNvSpPr>
          <p:nvPr>
            <p:ph type="body" idx="1"/>
          </p:nvPr>
        </p:nvSpPr>
        <p:spPr>
          <a:xfrm>
            <a:off x="2389717" y="5367337"/>
            <a:ext cx="7315200" cy="804800"/>
          </a:xfrm>
          <a:prstGeom prst="rect">
            <a:avLst/>
          </a:prstGeom>
          <a:noFill/>
          <a:ln>
            <a:noFill/>
          </a:ln>
        </p:spPr>
        <p:txBody>
          <a:bodyPr spcFirstLastPara="1" wrap="square" lIns="68575" tIns="34275" rIns="68575" bIns="34275" anchor="t" anchorCtr="0">
            <a:noAutofit/>
          </a:bodyPr>
          <a:lstStyle>
            <a:lvl1pPr marL="609585" lvl="0" indent="-304792" algn="l" rtl="0">
              <a:lnSpc>
                <a:spcPct val="100000"/>
              </a:lnSpc>
              <a:spcBef>
                <a:spcPts val="267"/>
              </a:spcBef>
              <a:spcAft>
                <a:spcPts val="0"/>
              </a:spcAft>
              <a:buClr>
                <a:schemeClr val="dk1"/>
              </a:buClr>
              <a:buSzPts val="1100"/>
              <a:buFont typeface="Arial"/>
              <a:buNone/>
              <a:defRPr sz="1467"/>
            </a:lvl1pPr>
            <a:lvl2pPr marL="1219170" lvl="1" indent="-304792" algn="l" rtl="0">
              <a:lnSpc>
                <a:spcPct val="100000"/>
              </a:lnSpc>
              <a:spcBef>
                <a:spcPts val="267"/>
              </a:spcBef>
              <a:spcAft>
                <a:spcPts val="0"/>
              </a:spcAft>
              <a:buClr>
                <a:schemeClr val="dk1"/>
              </a:buClr>
              <a:buSzPts val="900"/>
              <a:buFont typeface="Arial"/>
              <a:buNone/>
              <a:defRPr sz="1200"/>
            </a:lvl2pPr>
            <a:lvl3pPr marL="1828754" lvl="2" indent="-304792" algn="l" rtl="0">
              <a:lnSpc>
                <a:spcPct val="100000"/>
              </a:lnSpc>
              <a:spcBef>
                <a:spcPts val="267"/>
              </a:spcBef>
              <a:spcAft>
                <a:spcPts val="0"/>
              </a:spcAft>
              <a:buClr>
                <a:schemeClr val="dk1"/>
              </a:buClr>
              <a:buSzPts val="800"/>
              <a:buFont typeface="Arial"/>
              <a:buNone/>
              <a:defRPr sz="1067"/>
            </a:lvl3pPr>
            <a:lvl4pPr marL="2438339" lvl="3" indent="-304792" algn="l" rtl="0">
              <a:lnSpc>
                <a:spcPct val="100000"/>
              </a:lnSpc>
              <a:spcBef>
                <a:spcPts val="133"/>
              </a:spcBef>
              <a:spcAft>
                <a:spcPts val="0"/>
              </a:spcAft>
              <a:buClr>
                <a:schemeClr val="dk1"/>
              </a:buClr>
              <a:buSzPts val="700"/>
              <a:buFont typeface="Arial"/>
              <a:buNone/>
              <a:defRPr sz="933"/>
            </a:lvl4pPr>
            <a:lvl5pPr marL="3047924" lvl="4" indent="-304792" algn="l" rtl="0">
              <a:lnSpc>
                <a:spcPct val="100000"/>
              </a:lnSpc>
              <a:spcBef>
                <a:spcPts val="133"/>
              </a:spcBef>
              <a:spcAft>
                <a:spcPts val="0"/>
              </a:spcAft>
              <a:buClr>
                <a:schemeClr val="dk1"/>
              </a:buClr>
              <a:buSzPts val="700"/>
              <a:buFont typeface="Arial"/>
              <a:buNone/>
              <a:defRPr sz="933"/>
            </a:lvl5pPr>
            <a:lvl6pPr marL="3657509" lvl="5" indent="-304792" algn="l" rtl="0">
              <a:lnSpc>
                <a:spcPct val="100000"/>
              </a:lnSpc>
              <a:spcBef>
                <a:spcPts val="133"/>
              </a:spcBef>
              <a:spcAft>
                <a:spcPts val="0"/>
              </a:spcAft>
              <a:buClr>
                <a:schemeClr val="dk1"/>
              </a:buClr>
              <a:buSzPts val="700"/>
              <a:buFont typeface="Arial"/>
              <a:buNone/>
              <a:defRPr sz="933"/>
            </a:lvl6pPr>
            <a:lvl7pPr marL="4267093" lvl="6" indent="-304792" algn="l" rtl="0">
              <a:lnSpc>
                <a:spcPct val="100000"/>
              </a:lnSpc>
              <a:spcBef>
                <a:spcPts val="133"/>
              </a:spcBef>
              <a:spcAft>
                <a:spcPts val="0"/>
              </a:spcAft>
              <a:buClr>
                <a:schemeClr val="dk1"/>
              </a:buClr>
              <a:buSzPts val="700"/>
              <a:buFont typeface="Arial"/>
              <a:buNone/>
              <a:defRPr sz="933"/>
            </a:lvl7pPr>
            <a:lvl8pPr marL="4876678" lvl="7" indent="-304792" algn="l" rtl="0">
              <a:lnSpc>
                <a:spcPct val="100000"/>
              </a:lnSpc>
              <a:spcBef>
                <a:spcPts val="133"/>
              </a:spcBef>
              <a:spcAft>
                <a:spcPts val="0"/>
              </a:spcAft>
              <a:buClr>
                <a:schemeClr val="dk1"/>
              </a:buClr>
              <a:buSzPts val="700"/>
              <a:buFont typeface="Arial"/>
              <a:buNone/>
              <a:defRPr sz="933"/>
            </a:lvl8pPr>
            <a:lvl9pPr marL="5486263" lvl="8" indent="-304792" algn="l" rtl="0">
              <a:lnSpc>
                <a:spcPct val="100000"/>
              </a:lnSpc>
              <a:spcBef>
                <a:spcPts val="133"/>
              </a:spcBef>
              <a:spcAft>
                <a:spcPts val="0"/>
              </a:spcAft>
              <a:buClr>
                <a:schemeClr val="dk1"/>
              </a:buClr>
              <a:buSzPts val="700"/>
              <a:buFont typeface="Arial"/>
              <a:buNone/>
              <a:defRPr sz="933"/>
            </a:lvl9pPr>
          </a:lstStyle>
          <a:p>
            <a:endParaRPr/>
          </a:p>
        </p:txBody>
      </p:sp>
      <p:sp>
        <p:nvSpPr>
          <p:cNvPr id="185" name="Google Shape;185;p34"/>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6" name="Google Shape;186;p34"/>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7" name="Google Shape;187;p34"/>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97713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ytuł i tekst pionowy" type="vertTx">
  <p:cSld name="Tytuł i tekst pionowy">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90" name="Google Shape;190;p35"/>
          <p:cNvSpPr txBox="1">
            <a:spLocks noGrp="1"/>
          </p:cNvSpPr>
          <p:nvPr>
            <p:ph type="body" idx="1"/>
          </p:nvPr>
        </p:nvSpPr>
        <p:spPr>
          <a:xfrm rot="5400000">
            <a:off x="3833001" y="-1623199"/>
            <a:ext cx="4526000" cy="10972800"/>
          </a:xfrm>
          <a:prstGeom prst="rect">
            <a:avLst/>
          </a:prstGeom>
          <a:noFill/>
          <a:ln>
            <a:noFill/>
          </a:ln>
        </p:spPr>
        <p:txBody>
          <a:bodyPr spcFirstLastPara="1" wrap="square" lIns="68575" tIns="34275" rIns="68575" bIns="34275" anchor="t" anchorCtr="0">
            <a:noAutofit/>
          </a:bodyPr>
          <a:lstStyle>
            <a:lvl1pPr marL="609585" lvl="0" indent="-423323" algn="l" rtl="0">
              <a:lnSpc>
                <a:spcPct val="100000"/>
              </a:lnSpc>
              <a:spcBef>
                <a:spcPts val="400"/>
              </a:spcBef>
              <a:spcAft>
                <a:spcPts val="0"/>
              </a:spcAft>
              <a:buClr>
                <a:schemeClr val="dk1"/>
              </a:buClr>
              <a:buSzPts val="1400"/>
              <a:buChar char="•"/>
              <a:defRPr/>
            </a:lvl1pPr>
            <a:lvl2pPr marL="1219170" lvl="1" indent="-423323" algn="l" rtl="0">
              <a:lnSpc>
                <a:spcPct val="100000"/>
              </a:lnSpc>
              <a:spcBef>
                <a:spcPts val="400"/>
              </a:spcBef>
              <a:spcAft>
                <a:spcPts val="0"/>
              </a:spcAft>
              <a:buClr>
                <a:schemeClr val="dk1"/>
              </a:buClr>
              <a:buSzPts val="1400"/>
              <a:buChar char="–"/>
              <a:defRPr/>
            </a:lvl2pPr>
            <a:lvl3pPr marL="1828754" lvl="2" indent="-423323" algn="l" rtl="0">
              <a:lnSpc>
                <a:spcPct val="100000"/>
              </a:lnSpc>
              <a:spcBef>
                <a:spcPts val="400"/>
              </a:spcBef>
              <a:spcAft>
                <a:spcPts val="0"/>
              </a:spcAft>
              <a:buClr>
                <a:schemeClr val="dk1"/>
              </a:buClr>
              <a:buSzPts val="1400"/>
              <a:buChar char="•"/>
              <a:defRPr/>
            </a:lvl3pPr>
            <a:lvl4pPr marL="2438339" lvl="3" indent="-423323" algn="l" rtl="0">
              <a:lnSpc>
                <a:spcPct val="100000"/>
              </a:lnSpc>
              <a:spcBef>
                <a:spcPts val="400"/>
              </a:spcBef>
              <a:spcAft>
                <a:spcPts val="0"/>
              </a:spcAft>
              <a:buClr>
                <a:schemeClr val="dk1"/>
              </a:buClr>
              <a:buSzPts val="1400"/>
              <a:buChar char="–"/>
              <a:defRPr/>
            </a:lvl4pPr>
            <a:lvl5pPr marL="3047924" lvl="4" indent="-423323" algn="l" rtl="0">
              <a:lnSpc>
                <a:spcPct val="100000"/>
              </a:lnSpc>
              <a:spcBef>
                <a:spcPts val="400"/>
              </a:spcBef>
              <a:spcAft>
                <a:spcPts val="0"/>
              </a:spcAft>
              <a:buClr>
                <a:schemeClr val="dk1"/>
              </a:buClr>
              <a:buSzPts val="1400"/>
              <a:buChar char="»"/>
              <a:defRPr/>
            </a:lvl5pPr>
            <a:lvl6pPr marL="3657509" lvl="5" indent="-423323" algn="l" rtl="0">
              <a:lnSpc>
                <a:spcPct val="100000"/>
              </a:lnSpc>
              <a:spcBef>
                <a:spcPts val="400"/>
              </a:spcBef>
              <a:spcAft>
                <a:spcPts val="0"/>
              </a:spcAft>
              <a:buClr>
                <a:schemeClr val="dk1"/>
              </a:buClr>
              <a:buSzPts val="1400"/>
              <a:buChar char="»"/>
              <a:defRPr/>
            </a:lvl6pPr>
            <a:lvl7pPr marL="4267093" lvl="6" indent="-423323" algn="l" rtl="0">
              <a:lnSpc>
                <a:spcPct val="100000"/>
              </a:lnSpc>
              <a:spcBef>
                <a:spcPts val="400"/>
              </a:spcBef>
              <a:spcAft>
                <a:spcPts val="0"/>
              </a:spcAft>
              <a:buClr>
                <a:schemeClr val="dk1"/>
              </a:buClr>
              <a:buSzPts val="1400"/>
              <a:buChar char="»"/>
              <a:defRPr/>
            </a:lvl7pPr>
            <a:lvl8pPr marL="4876678" lvl="7" indent="-423323" algn="l" rtl="0">
              <a:lnSpc>
                <a:spcPct val="100000"/>
              </a:lnSpc>
              <a:spcBef>
                <a:spcPts val="400"/>
              </a:spcBef>
              <a:spcAft>
                <a:spcPts val="0"/>
              </a:spcAft>
              <a:buClr>
                <a:schemeClr val="dk1"/>
              </a:buClr>
              <a:buSzPts val="1400"/>
              <a:buChar char="»"/>
              <a:defRPr/>
            </a:lvl8pPr>
            <a:lvl9pPr marL="5486263" lvl="8" indent="-423323" algn="l" rtl="0">
              <a:lnSpc>
                <a:spcPct val="100000"/>
              </a:lnSpc>
              <a:spcBef>
                <a:spcPts val="400"/>
              </a:spcBef>
              <a:spcAft>
                <a:spcPts val="0"/>
              </a:spcAft>
              <a:buClr>
                <a:schemeClr val="dk1"/>
              </a:buClr>
              <a:buSzPts val="1400"/>
              <a:buChar char="»"/>
              <a:defRPr/>
            </a:lvl9pPr>
          </a:lstStyle>
          <a:p>
            <a:endParaRPr/>
          </a:p>
        </p:txBody>
      </p:sp>
      <p:sp>
        <p:nvSpPr>
          <p:cNvPr id="191" name="Google Shape;191;p35"/>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2" name="Google Shape;192;p35"/>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3" name="Google Shape;193;p35"/>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07694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Tytuł pionowy i teks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7284999" y="1828839"/>
            <a:ext cx="5851600" cy="2743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96" name="Google Shape;196;p36"/>
          <p:cNvSpPr txBox="1">
            <a:spLocks noGrp="1"/>
          </p:cNvSpPr>
          <p:nvPr>
            <p:ph type="body" idx="1"/>
          </p:nvPr>
        </p:nvSpPr>
        <p:spPr>
          <a:xfrm rot="5400000">
            <a:off x="1696999" y="-812761"/>
            <a:ext cx="5851600" cy="8026400"/>
          </a:xfrm>
          <a:prstGeom prst="rect">
            <a:avLst/>
          </a:prstGeom>
          <a:noFill/>
          <a:ln>
            <a:noFill/>
          </a:ln>
        </p:spPr>
        <p:txBody>
          <a:bodyPr spcFirstLastPara="1" wrap="square" lIns="68575" tIns="34275" rIns="68575" bIns="34275" anchor="t" anchorCtr="0">
            <a:noAutofit/>
          </a:bodyPr>
          <a:lstStyle>
            <a:lvl1pPr marL="609585" lvl="0" indent="-423323" algn="l" rtl="0">
              <a:lnSpc>
                <a:spcPct val="100000"/>
              </a:lnSpc>
              <a:spcBef>
                <a:spcPts val="400"/>
              </a:spcBef>
              <a:spcAft>
                <a:spcPts val="0"/>
              </a:spcAft>
              <a:buClr>
                <a:schemeClr val="dk1"/>
              </a:buClr>
              <a:buSzPts val="1400"/>
              <a:buChar char="•"/>
              <a:defRPr/>
            </a:lvl1pPr>
            <a:lvl2pPr marL="1219170" lvl="1" indent="-423323" algn="l" rtl="0">
              <a:lnSpc>
                <a:spcPct val="100000"/>
              </a:lnSpc>
              <a:spcBef>
                <a:spcPts val="400"/>
              </a:spcBef>
              <a:spcAft>
                <a:spcPts val="0"/>
              </a:spcAft>
              <a:buClr>
                <a:schemeClr val="dk1"/>
              </a:buClr>
              <a:buSzPts val="1400"/>
              <a:buChar char="–"/>
              <a:defRPr/>
            </a:lvl2pPr>
            <a:lvl3pPr marL="1828754" lvl="2" indent="-423323" algn="l" rtl="0">
              <a:lnSpc>
                <a:spcPct val="100000"/>
              </a:lnSpc>
              <a:spcBef>
                <a:spcPts val="400"/>
              </a:spcBef>
              <a:spcAft>
                <a:spcPts val="0"/>
              </a:spcAft>
              <a:buClr>
                <a:schemeClr val="dk1"/>
              </a:buClr>
              <a:buSzPts val="1400"/>
              <a:buChar char="•"/>
              <a:defRPr/>
            </a:lvl3pPr>
            <a:lvl4pPr marL="2438339" lvl="3" indent="-423323" algn="l" rtl="0">
              <a:lnSpc>
                <a:spcPct val="100000"/>
              </a:lnSpc>
              <a:spcBef>
                <a:spcPts val="400"/>
              </a:spcBef>
              <a:spcAft>
                <a:spcPts val="0"/>
              </a:spcAft>
              <a:buClr>
                <a:schemeClr val="dk1"/>
              </a:buClr>
              <a:buSzPts val="1400"/>
              <a:buChar char="–"/>
              <a:defRPr/>
            </a:lvl4pPr>
            <a:lvl5pPr marL="3047924" lvl="4" indent="-423323" algn="l" rtl="0">
              <a:lnSpc>
                <a:spcPct val="100000"/>
              </a:lnSpc>
              <a:spcBef>
                <a:spcPts val="400"/>
              </a:spcBef>
              <a:spcAft>
                <a:spcPts val="0"/>
              </a:spcAft>
              <a:buClr>
                <a:schemeClr val="dk1"/>
              </a:buClr>
              <a:buSzPts val="1400"/>
              <a:buChar char="»"/>
              <a:defRPr/>
            </a:lvl5pPr>
            <a:lvl6pPr marL="3657509" lvl="5" indent="-423323" algn="l" rtl="0">
              <a:lnSpc>
                <a:spcPct val="100000"/>
              </a:lnSpc>
              <a:spcBef>
                <a:spcPts val="400"/>
              </a:spcBef>
              <a:spcAft>
                <a:spcPts val="0"/>
              </a:spcAft>
              <a:buClr>
                <a:schemeClr val="dk1"/>
              </a:buClr>
              <a:buSzPts val="1400"/>
              <a:buChar char="»"/>
              <a:defRPr/>
            </a:lvl6pPr>
            <a:lvl7pPr marL="4267093" lvl="6" indent="-423323" algn="l" rtl="0">
              <a:lnSpc>
                <a:spcPct val="100000"/>
              </a:lnSpc>
              <a:spcBef>
                <a:spcPts val="400"/>
              </a:spcBef>
              <a:spcAft>
                <a:spcPts val="0"/>
              </a:spcAft>
              <a:buClr>
                <a:schemeClr val="dk1"/>
              </a:buClr>
              <a:buSzPts val="1400"/>
              <a:buChar char="»"/>
              <a:defRPr/>
            </a:lvl7pPr>
            <a:lvl8pPr marL="4876678" lvl="7" indent="-423323" algn="l" rtl="0">
              <a:lnSpc>
                <a:spcPct val="100000"/>
              </a:lnSpc>
              <a:spcBef>
                <a:spcPts val="400"/>
              </a:spcBef>
              <a:spcAft>
                <a:spcPts val="0"/>
              </a:spcAft>
              <a:buClr>
                <a:schemeClr val="dk1"/>
              </a:buClr>
              <a:buSzPts val="1400"/>
              <a:buChar char="»"/>
              <a:defRPr/>
            </a:lvl8pPr>
            <a:lvl9pPr marL="5486263" lvl="8" indent="-423323" algn="l" rtl="0">
              <a:lnSpc>
                <a:spcPct val="100000"/>
              </a:lnSpc>
              <a:spcBef>
                <a:spcPts val="400"/>
              </a:spcBef>
              <a:spcAft>
                <a:spcPts val="0"/>
              </a:spcAft>
              <a:buClr>
                <a:schemeClr val="dk1"/>
              </a:buClr>
              <a:buSzPts val="1400"/>
              <a:buChar char="»"/>
              <a:defRPr/>
            </a:lvl9pPr>
          </a:lstStyle>
          <a:p>
            <a:endParaRPr/>
          </a:p>
        </p:txBody>
      </p:sp>
      <p:sp>
        <p:nvSpPr>
          <p:cNvPr id="197" name="Google Shape;197;p36"/>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8" name="Google Shape;198;p36"/>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9" name="Google Shape;199;p36"/>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54109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4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4878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2899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609603" y="273052"/>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4766732" y="273053"/>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Font typeface="Arial"/>
              <a:buChar char="•"/>
              <a:defRPr sz="3200"/>
            </a:lvl1pPr>
            <a:lvl2pPr marL="914400" lvl="1" indent="-406400" algn="l">
              <a:spcBef>
                <a:spcPts val="0"/>
              </a:spcBef>
              <a:spcAft>
                <a:spcPts val="0"/>
              </a:spcAft>
              <a:buClr>
                <a:schemeClr val="dk1"/>
              </a:buClr>
              <a:buSzPts val="2800"/>
              <a:buFont typeface="Arial"/>
              <a:buChar char="–"/>
              <a:defRPr sz="2800"/>
            </a:lvl2pPr>
            <a:lvl3pPr marL="1371600" lvl="2" indent="-381000" algn="l">
              <a:spcBef>
                <a:spcPts val="0"/>
              </a:spcBef>
              <a:spcAft>
                <a:spcPts val="0"/>
              </a:spcAft>
              <a:buClr>
                <a:schemeClr val="dk1"/>
              </a:buClr>
              <a:buSzPts val="2400"/>
              <a:buFont typeface="Arial"/>
              <a:buChar char="•"/>
              <a:defRPr sz="2400"/>
            </a:lvl3pPr>
            <a:lvl4pPr marL="1828800" lvl="3" indent="-355600" algn="l">
              <a:spcBef>
                <a:spcPts val="0"/>
              </a:spcBef>
              <a:spcAft>
                <a:spcPts val="0"/>
              </a:spcAft>
              <a:buClr>
                <a:schemeClr val="dk1"/>
              </a:buClr>
              <a:buSzPts val="2000"/>
              <a:buFont typeface="Arial"/>
              <a:buChar char="–"/>
              <a:defRPr sz="2000"/>
            </a:lvl4pPr>
            <a:lvl5pPr marL="2286000" lvl="4" indent="-355600" algn="l">
              <a:spcBef>
                <a:spcPts val="0"/>
              </a:spcBef>
              <a:spcAft>
                <a:spcPts val="0"/>
              </a:spcAft>
              <a:buClr>
                <a:schemeClr val="dk1"/>
              </a:buClr>
              <a:buSzPts val="2000"/>
              <a:buFont typeface="Arial"/>
              <a:buChar char="»"/>
              <a:defRPr sz="2000"/>
            </a:lvl5pPr>
            <a:lvl6pPr marL="2743200" lvl="5" indent="-355600" algn="l">
              <a:spcBef>
                <a:spcPts val="0"/>
              </a:spcBef>
              <a:spcAft>
                <a:spcPts val="0"/>
              </a:spcAft>
              <a:buClr>
                <a:schemeClr val="dk1"/>
              </a:buClr>
              <a:buSzPts val="2000"/>
              <a:buFont typeface="Arial"/>
              <a:buChar char="»"/>
              <a:defRPr sz="2000"/>
            </a:lvl6pPr>
            <a:lvl7pPr marL="3200400" lvl="6" indent="-355600" algn="l">
              <a:spcBef>
                <a:spcPts val="0"/>
              </a:spcBef>
              <a:spcAft>
                <a:spcPts val="0"/>
              </a:spcAft>
              <a:buClr>
                <a:schemeClr val="dk1"/>
              </a:buClr>
              <a:buSzPts val="2000"/>
              <a:buFont typeface="Arial"/>
              <a:buChar char="»"/>
              <a:defRPr sz="2000"/>
            </a:lvl7pPr>
            <a:lvl8pPr marL="3657600" lvl="7" indent="-355600" algn="l">
              <a:spcBef>
                <a:spcPts val="0"/>
              </a:spcBef>
              <a:spcAft>
                <a:spcPts val="0"/>
              </a:spcAft>
              <a:buClr>
                <a:schemeClr val="dk1"/>
              </a:buClr>
              <a:buSzPts val="2000"/>
              <a:buFont typeface="Arial"/>
              <a:buChar char="»"/>
              <a:defRPr sz="2000"/>
            </a:lvl8pPr>
            <a:lvl9pPr marL="4114800" lvl="8" indent="-355600" algn="l">
              <a:spcBef>
                <a:spcPts val="0"/>
              </a:spcBef>
              <a:spcAft>
                <a:spcPts val="0"/>
              </a:spcAft>
              <a:buClr>
                <a:schemeClr val="dk1"/>
              </a:buClr>
              <a:buSzPts val="2000"/>
              <a:buFont typeface="Arial"/>
              <a:buChar char="»"/>
              <a:defRPr sz="2000"/>
            </a:lvl9pPr>
          </a:lstStyle>
          <a:p>
            <a:endParaRPr/>
          </a:p>
        </p:txBody>
      </p:sp>
      <p:sp>
        <p:nvSpPr>
          <p:cNvPr id="61" name="Google Shape;61;p44"/>
          <p:cNvSpPr txBox="1">
            <a:spLocks noGrp="1"/>
          </p:cNvSpPr>
          <p:nvPr>
            <p:ph type="body" idx="2"/>
          </p:nvPr>
        </p:nvSpPr>
        <p:spPr>
          <a:xfrm>
            <a:off x="609603"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Font typeface="Arial"/>
              <a:buNone/>
              <a:defRPr sz="1400"/>
            </a:lvl1pPr>
            <a:lvl2pPr marL="914400" lvl="1" indent="-228600" algn="l">
              <a:spcBef>
                <a:spcPts val="0"/>
              </a:spcBef>
              <a:spcAft>
                <a:spcPts val="0"/>
              </a:spcAft>
              <a:buClr>
                <a:schemeClr val="dk1"/>
              </a:buClr>
              <a:buSzPts val="1200"/>
              <a:buFont typeface="Arial"/>
              <a:buNone/>
              <a:defRPr sz="1200"/>
            </a:lvl2pPr>
            <a:lvl3pPr marL="1371600" lvl="2" indent="-228600" algn="l">
              <a:spcBef>
                <a:spcPts val="0"/>
              </a:spcBef>
              <a:spcAft>
                <a:spcPts val="0"/>
              </a:spcAft>
              <a:buClr>
                <a:schemeClr val="dk1"/>
              </a:buClr>
              <a:buSzPts val="1000"/>
              <a:buFont typeface="Arial"/>
              <a:buNone/>
              <a:defRPr sz="1000"/>
            </a:lvl3pPr>
            <a:lvl4pPr marL="1828800" lvl="3" indent="-228600" algn="l">
              <a:spcBef>
                <a:spcPts val="0"/>
              </a:spcBef>
              <a:spcAft>
                <a:spcPts val="0"/>
              </a:spcAft>
              <a:buClr>
                <a:schemeClr val="dk1"/>
              </a:buClr>
              <a:buSzPts val="900"/>
              <a:buFont typeface="Arial"/>
              <a:buNone/>
              <a:defRPr sz="900"/>
            </a:lvl4pPr>
            <a:lvl5pPr marL="2286000" lvl="4" indent="-228600" algn="l">
              <a:spcBef>
                <a:spcPts val="0"/>
              </a:spcBef>
              <a:spcAft>
                <a:spcPts val="0"/>
              </a:spcAft>
              <a:buClr>
                <a:schemeClr val="dk1"/>
              </a:buClr>
              <a:buSzPts val="900"/>
              <a:buFont typeface="Arial"/>
              <a:buNone/>
              <a:defRPr sz="900"/>
            </a:lvl5pPr>
            <a:lvl6pPr marL="2743200" lvl="5" indent="-228600" algn="l">
              <a:spcBef>
                <a:spcPts val="0"/>
              </a:spcBef>
              <a:spcAft>
                <a:spcPts val="0"/>
              </a:spcAft>
              <a:buClr>
                <a:schemeClr val="dk1"/>
              </a:buClr>
              <a:buSzPts val="900"/>
              <a:buFont typeface="Arial"/>
              <a:buNone/>
              <a:defRPr sz="900"/>
            </a:lvl6pPr>
            <a:lvl7pPr marL="3200400" lvl="6" indent="-228600" algn="l">
              <a:spcBef>
                <a:spcPts val="0"/>
              </a:spcBef>
              <a:spcAft>
                <a:spcPts val="0"/>
              </a:spcAft>
              <a:buClr>
                <a:schemeClr val="dk1"/>
              </a:buClr>
              <a:buSzPts val="900"/>
              <a:buFont typeface="Arial"/>
              <a:buNone/>
              <a:defRPr sz="900"/>
            </a:lvl7pPr>
            <a:lvl8pPr marL="3657600" lvl="7" indent="-228600" algn="l">
              <a:spcBef>
                <a:spcPts val="0"/>
              </a:spcBef>
              <a:spcAft>
                <a:spcPts val="0"/>
              </a:spcAft>
              <a:buClr>
                <a:schemeClr val="dk1"/>
              </a:buClr>
              <a:buSzPts val="900"/>
              <a:buFont typeface="Arial"/>
              <a:buNone/>
              <a:defRPr sz="900"/>
            </a:lvl8pPr>
            <a:lvl9pPr marL="4114800" lvl="8" indent="-228600" algn="l">
              <a:spcBef>
                <a:spcPts val="0"/>
              </a:spcBef>
              <a:spcAft>
                <a:spcPts val="0"/>
              </a:spcAft>
              <a:buClr>
                <a:schemeClr val="dk1"/>
              </a:buClr>
              <a:buSzPts val="900"/>
              <a:buFont typeface="Arial"/>
              <a:buNone/>
              <a:defRPr sz="900"/>
            </a:lvl9pPr>
          </a:lstStyle>
          <a:p>
            <a:endParaRPr/>
          </a:p>
        </p:txBody>
      </p:sp>
      <p:sp>
        <p:nvSpPr>
          <p:cNvPr id="62" name="Google Shape;62;p4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8705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2389717" y="4800601"/>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45"/>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45"/>
          <p:cNvSpPr txBox="1">
            <a:spLocks noGrp="1"/>
          </p:cNvSpPr>
          <p:nvPr>
            <p:ph type="body" idx="1"/>
          </p:nvPr>
        </p:nvSpPr>
        <p:spPr>
          <a:xfrm>
            <a:off x="2389717" y="5367339"/>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Font typeface="Arial"/>
              <a:buNone/>
              <a:defRPr sz="1400"/>
            </a:lvl1pPr>
            <a:lvl2pPr marL="914400" lvl="1" indent="-228600" algn="l">
              <a:spcBef>
                <a:spcPts val="0"/>
              </a:spcBef>
              <a:spcAft>
                <a:spcPts val="0"/>
              </a:spcAft>
              <a:buClr>
                <a:schemeClr val="dk1"/>
              </a:buClr>
              <a:buSzPts val="1200"/>
              <a:buFont typeface="Arial"/>
              <a:buNone/>
              <a:defRPr sz="1200"/>
            </a:lvl2pPr>
            <a:lvl3pPr marL="1371600" lvl="2" indent="-228600" algn="l">
              <a:spcBef>
                <a:spcPts val="0"/>
              </a:spcBef>
              <a:spcAft>
                <a:spcPts val="0"/>
              </a:spcAft>
              <a:buClr>
                <a:schemeClr val="dk1"/>
              </a:buClr>
              <a:buSzPts val="1000"/>
              <a:buFont typeface="Arial"/>
              <a:buNone/>
              <a:defRPr sz="1000"/>
            </a:lvl3pPr>
            <a:lvl4pPr marL="1828800" lvl="3" indent="-228600" algn="l">
              <a:spcBef>
                <a:spcPts val="0"/>
              </a:spcBef>
              <a:spcAft>
                <a:spcPts val="0"/>
              </a:spcAft>
              <a:buClr>
                <a:schemeClr val="dk1"/>
              </a:buClr>
              <a:buSzPts val="900"/>
              <a:buFont typeface="Arial"/>
              <a:buNone/>
              <a:defRPr sz="900"/>
            </a:lvl4pPr>
            <a:lvl5pPr marL="2286000" lvl="4" indent="-228600" algn="l">
              <a:spcBef>
                <a:spcPts val="0"/>
              </a:spcBef>
              <a:spcAft>
                <a:spcPts val="0"/>
              </a:spcAft>
              <a:buClr>
                <a:schemeClr val="dk1"/>
              </a:buClr>
              <a:buSzPts val="900"/>
              <a:buFont typeface="Arial"/>
              <a:buNone/>
              <a:defRPr sz="900"/>
            </a:lvl5pPr>
            <a:lvl6pPr marL="2743200" lvl="5" indent="-228600" algn="l">
              <a:spcBef>
                <a:spcPts val="0"/>
              </a:spcBef>
              <a:spcAft>
                <a:spcPts val="0"/>
              </a:spcAft>
              <a:buClr>
                <a:schemeClr val="dk1"/>
              </a:buClr>
              <a:buSzPts val="900"/>
              <a:buFont typeface="Arial"/>
              <a:buNone/>
              <a:defRPr sz="900"/>
            </a:lvl6pPr>
            <a:lvl7pPr marL="3200400" lvl="6" indent="-228600" algn="l">
              <a:spcBef>
                <a:spcPts val="0"/>
              </a:spcBef>
              <a:spcAft>
                <a:spcPts val="0"/>
              </a:spcAft>
              <a:buClr>
                <a:schemeClr val="dk1"/>
              </a:buClr>
              <a:buSzPts val="900"/>
              <a:buFont typeface="Arial"/>
              <a:buNone/>
              <a:defRPr sz="900"/>
            </a:lvl7pPr>
            <a:lvl8pPr marL="3657600" lvl="7" indent="-228600" algn="l">
              <a:spcBef>
                <a:spcPts val="0"/>
              </a:spcBef>
              <a:spcAft>
                <a:spcPts val="0"/>
              </a:spcAft>
              <a:buClr>
                <a:schemeClr val="dk1"/>
              </a:buClr>
              <a:buSzPts val="900"/>
              <a:buFont typeface="Arial"/>
              <a:buNone/>
              <a:defRPr sz="900"/>
            </a:lvl8pPr>
            <a:lvl9pPr marL="4114800" lvl="8" indent="-228600" algn="l">
              <a:spcBef>
                <a:spcPts val="0"/>
              </a:spcBef>
              <a:spcAft>
                <a:spcPts val="0"/>
              </a:spcAft>
              <a:buClr>
                <a:schemeClr val="dk1"/>
              </a:buClr>
              <a:buSzPts val="900"/>
              <a:buFont typeface="Arial"/>
              <a:buNone/>
              <a:defRPr sz="900"/>
            </a:lvl9pPr>
          </a:lstStyle>
          <a:p>
            <a:endParaRPr/>
          </a:p>
        </p:txBody>
      </p:sp>
      <p:sp>
        <p:nvSpPr>
          <p:cNvPr id="69" name="Google Shape;69;p4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401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1537017"/>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9"/>
        <p:cNvGrpSpPr/>
        <p:nvPr/>
      </p:nvGrpSpPr>
      <p:grpSpPr>
        <a:xfrm>
          <a:off x="0" y="0"/>
          <a:ext cx="0" cy="0"/>
          <a:chOff x="0" y="0"/>
          <a:chExt cx="0" cy="0"/>
        </a:xfrm>
      </p:grpSpPr>
      <p:sp>
        <p:nvSpPr>
          <p:cNvPr id="430" name="Google Shape;430;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31" name="Google Shape;431;p3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2" name="Google Shape;432;p3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3" name="Google Shape;433;p3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4" name="Google Shape;434;p3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296584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236" name="Google Shape;236;p2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7" name="Google Shape;237;p2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8" name="Google Shape;238;p2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9" name="Google Shape;239;p2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402395226"/>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Google Shape;162;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 name="Google Shape;163;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3211017780"/>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2"/>
                </a:solidFill>
                <a:latin typeface="Arial"/>
                <a:ea typeface="Arial"/>
                <a:cs typeface="Arial"/>
                <a:sym typeface="Arial"/>
              </a:defRPr>
            </a:lvl9pPr>
          </a:lstStyle>
          <a:p>
            <a:endParaRPr/>
          </a:p>
        </p:txBody>
      </p:sp>
      <p:sp>
        <p:nvSpPr>
          <p:cNvPr id="127" name="Google Shape;127;p25"/>
          <p:cNvSpPr txBox="1">
            <a:spLocks noGrp="1"/>
          </p:cNvSpPr>
          <p:nvPr>
            <p:ph type="body" idx="1"/>
          </p:nvPr>
        </p:nvSpPr>
        <p:spPr>
          <a:xfrm>
            <a:off x="609600" y="1600201"/>
            <a:ext cx="10972800" cy="45260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8" name="Google Shape;128;p25"/>
          <p:cNvSpPr txBox="1">
            <a:spLocks noGrp="1"/>
          </p:cNvSpPr>
          <p:nvPr>
            <p:ph type="dt" idx="10"/>
          </p:nvPr>
        </p:nvSpPr>
        <p:spPr>
          <a:xfrm>
            <a:off x="609600" y="6245225"/>
            <a:ext cx="2844800" cy="476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129" name="Google Shape;129;p25"/>
          <p:cNvSpPr txBox="1">
            <a:spLocks noGrp="1"/>
          </p:cNvSpPr>
          <p:nvPr>
            <p:ph type="ftr" idx="11"/>
          </p:nvPr>
        </p:nvSpPr>
        <p:spPr>
          <a:xfrm>
            <a:off x="4165600" y="6245225"/>
            <a:ext cx="3860800" cy="476000"/>
          </a:xfrm>
          <a:prstGeom prst="rect">
            <a:avLst/>
          </a:prstGeom>
          <a:noFill/>
          <a:ln>
            <a:noFill/>
          </a:ln>
        </p:spPr>
        <p:txBody>
          <a:bodyPr spcFirstLastPara="1" wrap="square" lIns="68575" tIns="34275" rIns="68575" bIns="34275" anchor="t" anchorCtr="0">
            <a:noAutofit/>
          </a:bodyPr>
          <a:lstStyle>
            <a:lvl1pPr marR="0" lvl="0" algn="ctr" rtl="0">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130" name="Google Shape;130;p25"/>
          <p:cNvSpPr txBox="1">
            <a:spLocks noGrp="1"/>
          </p:cNvSpPr>
          <p:nvPr>
            <p:ph type="sldNum" idx="12"/>
          </p:nvPr>
        </p:nvSpPr>
        <p:spPr>
          <a:xfrm>
            <a:off x="8737600" y="6245225"/>
            <a:ext cx="2844800" cy="476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43856295"/>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jpeg"/><Relationship Id="rId3" Type="http://schemas.openxmlformats.org/officeDocument/2006/relationships/image" Target="../media/image8.jpg"/><Relationship Id="rId7" Type="http://schemas.openxmlformats.org/officeDocument/2006/relationships/image" Target="../media/image44.jpg"/><Relationship Id="rId12" Type="http://schemas.openxmlformats.org/officeDocument/2006/relationships/image" Target="../media/image49.jpg"/><Relationship Id="rId2" Type="http://schemas.openxmlformats.org/officeDocument/2006/relationships/notesSlide" Target="../notesSlides/notesSlide12.xml"/><Relationship Id="rId16" Type="http://schemas.openxmlformats.org/officeDocument/2006/relationships/image" Target="../media/image53.jpeg"/><Relationship Id="rId1" Type="http://schemas.openxmlformats.org/officeDocument/2006/relationships/slideLayout" Target="../slideLayouts/slideLayout33.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10.png"/><Relationship Id="rId15" Type="http://schemas.openxmlformats.org/officeDocument/2006/relationships/image" Target="../media/image52.jpeg"/><Relationship Id="rId10" Type="http://schemas.openxmlformats.org/officeDocument/2006/relationships/image" Target="../media/image47.jpg"/><Relationship Id="rId4" Type="http://schemas.openxmlformats.org/officeDocument/2006/relationships/image" Target="../media/image42.png"/><Relationship Id="rId9" Type="http://schemas.openxmlformats.org/officeDocument/2006/relationships/image" Target="../media/image46.jpg"/><Relationship Id="rId1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6.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8.png"/><Relationship Id="rId5" Type="http://schemas.openxmlformats.org/officeDocument/2006/relationships/hyperlink" Target="https://www.science.org/content/article/world-s-only-source-critical-seawater-samples-could-dry"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8.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hyperlink" Target="https://www.eu4oceanobs.eu/marine-litter-monitoring-to-inform-action/" TargetMode="Externa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2"/>
        <p:cNvGrpSpPr/>
        <p:nvPr/>
      </p:nvGrpSpPr>
      <p:grpSpPr>
        <a:xfrm>
          <a:off x="0" y="0"/>
          <a:ext cx="0" cy="0"/>
          <a:chOff x="0" y="0"/>
          <a:chExt cx="0" cy="0"/>
        </a:xfrm>
      </p:grpSpPr>
      <p:pic>
        <p:nvPicPr>
          <p:cNvPr id="583" name="Google Shape;583;p1" descr="logo"/>
          <p:cNvPicPr preferRelativeResize="0"/>
          <p:nvPr/>
        </p:nvPicPr>
        <p:blipFill rotWithShape="1">
          <a:blip r:embed="rId4">
            <a:alphaModFix/>
          </a:blip>
          <a:srcRect/>
          <a:stretch/>
        </p:blipFill>
        <p:spPr>
          <a:xfrm>
            <a:off x="1703388" y="6308725"/>
            <a:ext cx="514350" cy="458788"/>
          </a:xfrm>
          <a:prstGeom prst="rect">
            <a:avLst/>
          </a:prstGeom>
          <a:noFill/>
          <a:ln>
            <a:noFill/>
          </a:ln>
        </p:spPr>
      </p:pic>
      <p:sp>
        <p:nvSpPr>
          <p:cNvPr id="584" name="Google Shape;584;p1"/>
          <p:cNvSpPr/>
          <p:nvPr/>
        </p:nvSpPr>
        <p:spPr>
          <a:xfrm>
            <a:off x="2640013" y="6308726"/>
            <a:ext cx="7848600" cy="137001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FFFFFF"/>
                </a:solidFill>
                <a:effectLst/>
                <a:uLnTx/>
                <a:uFillTx/>
                <a:latin typeface="Verdana"/>
                <a:ea typeface="Verdana"/>
                <a:cs typeface="Verdana"/>
                <a:sym typeface="Verdana"/>
              </a:rPr>
              <a:t>Institute of Oceanology of Polish Academy of Sciences, ul. Powstańców Warszawy 55, 81-712 Sopot, Poland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20000"/>
              </a:lnSpc>
              <a:spcBef>
                <a:spcPts val="18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FFFFFF"/>
                </a:solidFill>
                <a:effectLst/>
                <a:uLnTx/>
                <a:uFillTx/>
                <a:latin typeface="Verdana"/>
                <a:ea typeface="Verdana"/>
                <a:cs typeface="Verdana"/>
                <a:sym typeface="Verdana"/>
              </a:rPr>
              <a:t>Phone: +48 58 731 16 10 / Fax: +48 58 551 21 30, </a:t>
            </a:r>
            <a:r>
              <a:rPr kumimoji="0" lang="en-US" sz="900" b="1" i="0" u="none" strike="noStrike" kern="0" cap="none" spc="0" normalizeH="0" baseline="0" noProof="0">
                <a:ln>
                  <a:noFill/>
                </a:ln>
                <a:solidFill>
                  <a:srgbClr val="FFFFFF"/>
                </a:solidFill>
                <a:effectLst/>
                <a:uLnTx/>
                <a:uFillTx/>
                <a:latin typeface="Verdana"/>
                <a:ea typeface="Verdana"/>
                <a:cs typeface="Verdana"/>
                <a:sym typeface="Verdana"/>
              </a:rPr>
              <a:t>www.ioccp.org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88" name="Google Shape;588;p1" descr="logo"/>
          <p:cNvPicPr preferRelativeResize="0"/>
          <p:nvPr/>
        </p:nvPicPr>
        <p:blipFill rotWithShape="1">
          <a:blip r:embed="rId5">
            <a:alphaModFix/>
          </a:blip>
          <a:srcRect/>
          <a:stretch/>
        </p:blipFill>
        <p:spPr>
          <a:xfrm>
            <a:off x="3647726" y="966585"/>
            <a:ext cx="2099376" cy="1872000"/>
          </a:xfrm>
          <a:prstGeom prst="rect">
            <a:avLst/>
          </a:prstGeom>
          <a:noFill/>
          <a:ln>
            <a:noFill/>
          </a:ln>
        </p:spPr>
      </p:pic>
      <p:sp>
        <p:nvSpPr>
          <p:cNvPr id="589" name="Google Shape;589;p1"/>
          <p:cNvSpPr txBox="1"/>
          <p:nvPr/>
        </p:nvSpPr>
        <p:spPr>
          <a:xfrm>
            <a:off x="911424" y="4744520"/>
            <a:ext cx="11280576" cy="110667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9300"/>
                </a:solidFill>
                <a:effectLst/>
                <a:uLnTx/>
                <a:uFillTx/>
                <a:latin typeface="Calibri"/>
                <a:ea typeface="Calibri"/>
                <a:cs typeface="Calibri"/>
                <a:sym typeface="Calibri"/>
              </a:rPr>
              <a:t>Kim Currie </a:t>
            </a: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(co-Chair, NIWA, New Zealand)</a:t>
            </a: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n-US" sz="2400" b="1" i="0" u="none" strike="noStrike" kern="0" cap="none" spc="0" normalizeH="0" baseline="0" noProof="0">
                <a:ln>
                  <a:noFill/>
                </a:ln>
                <a:solidFill>
                  <a:srgbClr val="FF9300"/>
                </a:solidFill>
                <a:effectLst/>
                <a:uLnTx/>
                <a:uFillTx/>
                <a:latin typeface="Calibri"/>
                <a:ea typeface="Calibri"/>
                <a:cs typeface="Calibri"/>
                <a:sym typeface="Calibri"/>
              </a:rPr>
              <a:t>Véronique Garçon  </a:t>
            </a: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(co-Chair, LEGOS, France)</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9300"/>
                </a:solidFill>
                <a:effectLst/>
                <a:uLnTx/>
                <a:uFillTx/>
                <a:latin typeface="Calibri"/>
                <a:ea typeface="Calibri"/>
                <a:cs typeface="Calibri"/>
                <a:sym typeface="Calibri"/>
              </a:rPr>
              <a:t>Maciej Telszewski </a:t>
            </a: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(Director, IO PAN, Poland)</a:t>
            </a: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n-US" sz="2400" b="1" i="0" u="none" strike="noStrike" kern="0" cap="none" spc="0" normalizeH="0" baseline="0" noProof="0">
                <a:ln>
                  <a:noFill/>
                </a:ln>
                <a:solidFill>
                  <a:srgbClr val="FF9300"/>
                </a:solidFill>
                <a:effectLst/>
                <a:uLnTx/>
                <a:uFillTx/>
                <a:latin typeface="Calibri"/>
                <a:ea typeface="Calibri"/>
                <a:cs typeface="Calibri"/>
                <a:sym typeface="Calibri"/>
              </a:rPr>
              <a:t>Artur Palacz </a:t>
            </a: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(Officer, IO PAN, Poland)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3" name="Google Shape;593;p1" descr="SCOR.png"/>
          <p:cNvPicPr preferRelativeResize="0"/>
          <p:nvPr/>
        </p:nvPicPr>
        <p:blipFill rotWithShape="1">
          <a:blip r:embed="rId6">
            <a:alphaModFix/>
          </a:blip>
          <a:srcRect/>
          <a:stretch/>
        </p:blipFill>
        <p:spPr>
          <a:xfrm>
            <a:off x="1526782" y="2004260"/>
            <a:ext cx="1828800" cy="1080654"/>
          </a:xfrm>
          <a:prstGeom prst="rect">
            <a:avLst/>
          </a:prstGeom>
          <a:noFill/>
          <a:ln>
            <a:noFill/>
          </a:ln>
        </p:spPr>
      </p:pic>
      <p:pic>
        <p:nvPicPr>
          <p:cNvPr id="594" name="Google Shape;594;p1" descr="en-full-bw-reverse.png"/>
          <p:cNvPicPr preferRelativeResize="0"/>
          <p:nvPr/>
        </p:nvPicPr>
        <p:blipFill rotWithShape="1">
          <a:blip r:embed="rId7">
            <a:alphaModFix/>
          </a:blip>
          <a:srcRect b="34687"/>
          <a:stretch/>
        </p:blipFill>
        <p:spPr>
          <a:xfrm>
            <a:off x="8661851" y="1950862"/>
            <a:ext cx="2001838" cy="1187450"/>
          </a:xfrm>
          <a:prstGeom prst="rect">
            <a:avLst/>
          </a:prstGeom>
          <a:noFill/>
          <a:ln>
            <a:noFill/>
          </a:ln>
        </p:spPr>
      </p:pic>
      <p:sp>
        <p:nvSpPr>
          <p:cNvPr id="595" name="Google Shape;595;p1"/>
          <p:cNvSpPr txBox="1"/>
          <p:nvPr/>
        </p:nvSpPr>
        <p:spPr>
          <a:xfrm>
            <a:off x="2445875" y="3442607"/>
            <a:ext cx="7772400" cy="793750"/>
          </a:xfrm>
          <a:prstGeom prst="rect">
            <a:avLst/>
          </a:prstGeom>
          <a:noFill/>
          <a:ln>
            <a:noFill/>
          </a:ln>
        </p:spPr>
        <p:txBody>
          <a:bodyPr spcFirstLastPara="1" wrap="square" lIns="91425" tIns="45700" rIns="91425" bIns="45700" anchor="b"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2800" b="1" i="1" u="none" strike="noStrike" kern="0" cap="none" spc="0" normalizeH="0" baseline="0" noProof="0" dirty="0">
                <a:ln>
                  <a:noFill/>
                </a:ln>
                <a:solidFill>
                  <a:srgbClr val="FFFFFF"/>
                </a:solidFill>
                <a:effectLst/>
                <a:uLnTx/>
                <a:uFillTx/>
                <a:latin typeface="Verdana"/>
                <a:ea typeface="Verdana"/>
                <a:cs typeface="Verdana"/>
                <a:sym typeface="Verdana"/>
              </a:rPr>
            </a:br>
            <a:br>
              <a:rPr kumimoji="0" lang="en-US" sz="2800" b="1" i="1" u="none" strike="noStrike" kern="0" cap="none" spc="0" normalizeH="0" baseline="0" noProof="0" dirty="0">
                <a:ln>
                  <a:noFill/>
                </a:ln>
                <a:solidFill>
                  <a:srgbClr val="FFFFFF"/>
                </a:solidFill>
                <a:effectLst/>
                <a:uLnTx/>
                <a:uFillTx/>
                <a:latin typeface="Verdana"/>
                <a:ea typeface="Verdana"/>
                <a:cs typeface="Verdana"/>
                <a:sym typeface="Verdana"/>
              </a:rPr>
            </a:br>
            <a:br>
              <a:rPr kumimoji="0" lang="en-US" sz="2800" b="1" i="1" u="none" strike="noStrike" kern="0" cap="none" spc="0" normalizeH="0" baseline="0" noProof="0" dirty="0">
                <a:ln>
                  <a:noFill/>
                </a:ln>
                <a:solidFill>
                  <a:srgbClr val="FFFFFF"/>
                </a:solidFill>
                <a:effectLst/>
                <a:uLnTx/>
                <a:uFillTx/>
                <a:latin typeface="Verdana"/>
                <a:ea typeface="Verdana"/>
                <a:cs typeface="Verdana"/>
                <a:sym typeface="Verdana"/>
              </a:rPr>
            </a:br>
            <a:br>
              <a:rPr kumimoji="0" lang="en-US" sz="2800" b="1" i="1" u="none" strike="noStrike" kern="0" cap="none" spc="0" normalizeH="0" baseline="0" noProof="0" dirty="0">
                <a:ln>
                  <a:noFill/>
                </a:ln>
                <a:solidFill>
                  <a:srgbClr val="FFFFFF"/>
                </a:solidFill>
                <a:effectLst/>
                <a:uLnTx/>
                <a:uFillTx/>
                <a:latin typeface="Verdana"/>
                <a:ea typeface="Verdana"/>
                <a:cs typeface="Verdana"/>
                <a:sym typeface="Verdana"/>
              </a:rPr>
            </a:br>
            <a:r>
              <a:rPr kumimoji="0" lang="en-US" sz="2800" b="1" i="1" u="none" strike="noStrike" kern="0" cap="none" spc="0" normalizeH="0" baseline="0" noProof="0" dirty="0">
                <a:ln>
                  <a:noFill/>
                </a:ln>
                <a:solidFill>
                  <a:srgbClr val="FFFFFF"/>
                </a:solidFill>
                <a:effectLst/>
                <a:uLnTx/>
                <a:uFillTx/>
                <a:latin typeface="Verdana"/>
                <a:ea typeface="Verdana"/>
                <a:cs typeface="Verdana"/>
                <a:sym typeface="Verdana"/>
              </a:rPr>
              <a:t>A communication and coordination service for marine biogeochemistry</a:t>
            </a:r>
            <a:endParaRPr kumimoji="0" sz="2800" b="1" i="1" u="none" strike="noStrike" kern="0" cap="none" spc="0" normalizeH="0" baseline="0" noProof="0" dirty="0">
              <a:ln>
                <a:noFill/>
              </a:ln>
              <a:solidFill>
                <a:srgbClr val="FFFFFF"/>
              </a:solidFill>
              <a:effectLst/>
              <a:uLnTx/>
              <a:uFillTx/>
              <a:latin typeface="Verdana"/>
              <a:ea typeface="Verdana"/>
              <a:cs typeface="Verdana"/>
              <a:sym typeface="Verdana"/>
            </a:endParaRPr>
          </a:p>
        </p:txBody>
      </p:sp>
      <p:grpSp>
        <p:nvGrpSpPr>
          <p:cNvPr id="16" name="Group 15"/>
          <p:cNvGrpSpPr/>
          <p:nvPr/>
        </p:nvGrpSpPr>
        <p:grpSpPr bwMode="auto">
          <a:xfrm>
            <a:off x="5822365" y="978846"/>
            <a:ext cx="2638424" cy="2094782"/>
            <a:chOff x="0" y="-21020"/>
            <a:chExt cx="2638424" cy="2094782"/>
          </a:xfrm>
        </p:grpSpPr>
        <p:sp>
          <p:nvSpPr>
            <p:cNvPr id="17" name=" 16"/>
            <p:cNvSpPr/>
            <p:nvPr/>
          </p:nvSpPr>
          <p:spPr bwMode="auto">
            <a:xfrm>
              <a:off x="262306" y="945967"/>
              <a:ext cx="2128952" cy="1127795"/>
            </a:xfrm>
            <a:grpFill/>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sz="1400" b="0" i="0" u="none" strike="noStrike" kern="0" cap="none" spc="0" normalizeH="0" baseline="0" noProof="0" dirty="0">
                  <a:ln>
                    <a:noFill/>
                  </a:ln>
                  <a:solidFill>
                    <a:srgbClr val="000000"/>
                  </a:solidFill>
                  <a:effectLst/>
                  <a:uLnTx/>
                  <a:uFillTx/>
                  <a:latin typeface="Arial"/>
                  <a:cs typeface="Arial"/>
                  <a:sym typeface="Arial"/>
                </a:rPr>
              </a:b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600" b="0" i="0" u="none" strike="noStrike" kern="0" cap="none" spc="0" normalizeH="0" baseline="0" noProof="0" dirty="0">
                  <a:ln>
                    <a:noFill/>
                  </a:ln>
                  <a:solidFill>
                    <a:srgbClr val="FFFFFF"/>
                  </a:solidFill>
                  <a:effectLst/>
                  <a:uLnTx/>
                  <a:uFillTx/>
                  <a:latin typeface="Arial Black"/>
                  <a:ea typeface="Arial Black"/>
                  <a:cs typeface="Arial Black"/>
                  <a:sym typeface="Arial"/>
                </a:rPr>
                <a:t>Biogeochemistry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600" b="0" i="0" u="none" strike="noStrike" kern="0" cap="none" spc="0" normalizeH="0" baseline="0" noProof="0" dirty="0">
                  <a:ln>
                    <a:noFill/>
                  </a:ln>
                  <a:solidFill>
                    <a:srgbClr val="FFFFFF"/>
                  </a:solidFill>
                  <a:effectLst/>
                  <a:uLnTx/>
                  <a:uFillTx/>
                  <a:latin typeface="Arial Black"/>
                  <a:ea typeface="Arial Black"/>
                  <a:cs typeface="Arial Black"/>
                  <a:sym typeface="Arial"/>
                </a:rPr>
                <a:t>Panel </a:t>
              </a:r>
            </a:p>
          </p:txBody>
        </p:sp>
        <p:pic>
          <p:nvPicPr>
            <p:cNvPr id="18" name="Picture 17"/>
            <p:cNvPicPr>
              <a:picLocks noChangeAspect="1"/>
            </p:cNvPicPr>
            <p:nvPr/>
          </p:nvPicPr>
          <p:blipFill>
            <a:blip r:embed="rId8"/>
            <a:stretch/>
          </p:blipFill>
          <p:spPr bwMode="auto">
            <a:xfrm>
              <a:off x="0" y="-21020"/>
              <a:ext cx="2638424" cy="1381124"/>
            </a:xfrm>
            <a:prstGeom prst="rect">
              <a:avLst/>
            </a:prstGeom>
          </p:spPr>
        </p:pic>
      </p:grpSp>
      <p:grpSp>
        <p:nvGrpSpPr>
          <p:cNvPr id="19" name="Group 18"/>
          <p:cNvGrpSpPr/>
          <p:nvPr/>
        </p:nvGrpSpPr>
        <p:grpSpPr bwMode="auto">
          <a:xfrm>
            <a:off x="9615647" y="6292788"/>
            <a:ext cx="872965" cy="612016"/>
            <a:chOff x="0" y="0"/>
            <a:chExt cx="872965" cy="612016"/>
          </a:xfrm>
        </p:grpSpPr>
        <p:sp>
          <p:nvSpPr>
            <p:cNvPr id="20" name=" 19"/>
            <p:cNvSpPr/>
            <p:nvPr/>
          </p:nvSpPr>
          <p:spPr bwMode="auto">
            <a:xfrm>
              <a:off x="0" y="307180"/>
              <a:ext cx="872965" cy="304835"/>
            </a:xfrm>
            <a:grpFill/>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700" b="1" i="0" u="none" strike="noStrike" kern="0" cap="none" spc="0" normalizeH="0" baseline="0" noProof="0">
                  <a:ln>
                    <a:noFill/>
                  </a:ln>
                  <a:solidFill>
                    <a:srgbClr val="FFFFFF"/>
                  </a:solidFill>
                  <a:effectLst/>
                  <a:uLnTx/>
                  <a:uFillTx/>
                  <a:latin typeface="Calibri"/>
                  <a:ea typeface="Calibri"/>
                  <a:cs typeface="Calibri"/>
                  <a:sym typeface="Arial"/>
                </a:rPr>
                <a:t>Biogeochemistry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700" b="1" i="0" u="none" strike="noStrike" kern="0" cap="none" spc="0" normalizeH="0" baseline="0" noProof="0">
                  <a:ln>
                    <a:noFill/>
                  </a:ln>
                  <a:solidFill>
                    <a:srgbClr val="FFFFFF"/>
                  </a:solidFill>
                  <a:effectLst/>
                  <a:uLnTx/>
                  <a:uFillTx/>
                  <a:latin typeface="Calibri"/>
                  <a:ea typeface="Calibri"/>
                  <a:cs typeface="Calibri"/>
                  <a:sym typeface="Arial"/>
                </a:rPr>
                <a:t>Panel </a:t>
              </a:r>
            </a:p>
          </p:txBody>
        </p:sp>
        <p:pic>
          <p:nvPicPr>
            <p:cNvPr id="21" name="Picture 20"/>
            <p:cNvPicPr>
              <a:picLocks noChangeAspect="1"/>
            </p:cNvPicPr>
            <p:nvPr/>
          </p:nvPicPr>
          <p:blipFill>
            <a:blip r:embed="rId9"/>
            <a:stretch/>
          </p:blipFill>
          <p:spPr bwMode="auto">
            <a:xfrm>
              <a:off x="0" y="0"/>
              <a:ext cx="771525" cy="361949"/>
            </a:xfrm>
            <a:prstGeom prst="rect">
              <a:avLst/>
            </a:prstGeom>
          </p:spPr>
        </p:pic>
      </p:grpSp>
    </p:spTree>
    <p:extLst>
      <p:ext uri="{BB962C8B-B14F-4D97-AF65-F5344CB8AC3E}">
        <p14:creationId xmlns:p14="http://schemas.microsoft.com/office/powerpoint/2010/main" val="3716691760"/>
      </p:ext>
    </p:extLst>
  </p:cSld>
  <p:clrMapOvr>
    <a:masterClrMapping/>
  </p:clrMapOvr>
  <p:transition spd="slow">
    <p:cover dir="ld"/>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E02D46F6-67ED-3741-9E3A-A4348C35F31B}"/>
              </a:ext>
            </a:extLst>
          </p:cNvPr>
          <p:cNvPicPr>
            <a:picLocks noChangeAspect="1"/>
          </p:cNvPicPr>
          <p:nvPr/>
        </p:nvPicPr>
        <p:blipFill rotWithShape="1">
          <a:blip r:embed="rId4"/>
          <a:srcRect r="25034" b="59259"/>
          <a:stretch/>
        </p:blipFill>
        <p:spPr>
          <a:xfrm>
            <a:off x="619264" y="853891"/>
            <a:ext cx="4705219" cy="201600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9E4055B-51C8-D966-2DD5-42D5AFDB3544}"/>
              </a:ext>
            </a:extLst>
          </p:cNvPr>
          <p:cNvSpPr txBox="1"/>
          <p:nvPr/>
        </p:nvSpPr>
        <p:spPr>
          <a:xfrm>
            <a:off x="466863" y="2964626"/>
            <a:ext cx="6238737" cy="38933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900" b="1" kern="1200" dirty="0">
                <a:solidFill>
                  <a:srgbClr val="002060"/>
                </a:solidFill>
                <a:latin typeface="Arial" panose="020B0604020202020204" pitchFamily="34" charset="0"/>
                <a:ea typeface="+mn-ea"/>
                <a:cs typeface="Arial" panose="020B0604020202020204" pitchFamily="34" charset="0"/>
              </a:rPr>
              <a:t>Goals for the region:</a:t>
            </a:r>
            <a:endParaRPr kumimoji="0" lang="en-GB" alt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Free, open and FAIR access to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Regional contribution to global data synthesis products;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Status of regional observations: building regional coordination, promoting regional PIs, support in joining OCG networks;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Augmenting regional observing capability with regards to regional needs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Technical capacity building: use of sensors, access to intercomparison exercises, QA&amp;QC methods, metadata standards,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9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grpSp>
        <p:nvGrpSpPr>
          <p:cNvPr id="4" name="Group 3">
            <a:extLst>
              <a:ext uri="{FF2B5EF4-FFF2-40B4-BE49-F238E27FC236}">
                <a16:creationId xmlns:a16="http://schemas.microsoft.com/office/drawing/2014/main" id="{692069C9-C9EE-A04F-BBE4-5DBD260B9467}"/>
              </a:ext>
            </a:extLst>
          </p:cNvPr>
          <p:cNvGrpSpPr/>
          <p:nvPr/>
        </p:nvGrpSpPr>
        <p:grpSpPr>
          <a:xfrm>
            <a:off x="6175458" y="1071154"/>
            <a:ext cx="5521448" cy="2249896"/>
            <a:chOff x="6525491" y="696187"/>
            <a:chExt cx="5521448" cy="2249896"/>
          </a:xfrm>
        </p:grpSpPr>
        <p:pic>
          <p:nvPicPr>
            <p:cNvPr id="11" name="Picture 10">
              <a:extLst>
                <a:ext uri="{FF2B5EF4-FFF2-40B4-BE49-F238E27FC236}">
                  <a16:creationId xmlns:a16="http://schemas.microsoft.com/office/drawing/2014/main" id="{E54254E3-A60F-EE46-A3E2-329323572DB7}"/>
                </a:ext>
              </a:extLst>
            </p:cNvPr>
            <p:cNvPicPr>
              <a:picLocks noChangeAspect="1"/>
            </p:cNvPicPr>
            <p:nvPr/>
          </p:nvPicPr>
          <p:blipFill rotWithShape="1">
            <a:blip r:embed="rId5"/>
            <a:srcRect l="10771" r="10177"/>
            <a:stretch/>
          </p:blipFill>
          <p:spPr>
            <a:xfrm>
              <a:off x="6525491" y="696187"/>
              <a:ext cx="5521448" cy="2088000"/>
            </a:xfrm>
            <a:prstGeom prst="rect">
              <a:avLst/>
            </a:prstGeom>
          </p:spPr>
        </p:pic>
        <p:pic>
          <p:nvPicPr>
            <p:cNvPr id="9" name="Picture 8">
              <a:extLst>
                <a:ext uri="{FF2B5EF4-FFF2-40B4-BE49-F238E27FC236}">
                  <a16:creationId xmlns:a16="http://schemas.microsoft.com/office/drawing/2014/main" id="{FA116FCC-2409-1B46-8FD6-47910A0DB526}"/>
                </a:ext>
              </a:extLst>
            </p:cNvPr>
            <p:cNvPicPr>
              <a:picLocks noChangeAspect="1"/>
            </p:cNvPicPr>
            <p:nvPr/>
          </p:nvPicPr>
          <p:blipFill rotWithShape="1">
            <a:blip r:embed="rId6"/>
            <a:srcRect t="81894" r="55874" b="1728"/>
            <a:stretch/>
          </p:blipFill>
          <p:spPr>
            <a:xfrm>
              <a:off x="8260633" y="2615882"/>
              <a:ext cx="2051163" cy="330201"/>
            </a:xfrm>
            <a:prstGeom prst="rect">
              <a:avLst/>
            </a:prstGeom>
          </p:spPr>
        </p:pic>
      </p:grpSp>
      <p:sp>
        <p:nvSpPr>
          <p:cNvPr id="6" name="TextBox 5">
            <a:extLst>
              <a:ext uri="{FF2B5EF4-FFF2-40B4-BE49-F238E27FC236}">
                <a16:creationId xmlns:a16="http://schemas.microsoft.com/office/drawing/2014/main" id="{EF98F594-67FA-7A8D-4F7A-A89D0EC0FBC0}"/>
              </a:ext>
            </a:extLst>
          </p:cNvPr>
          <p:cNvSpPr txBox="1"/>
          <p:nvPr/>
        </p:nvSpPr>
        <p:spPr>
          <a:xfrm>
            <a:off x="6525491" y="3481552"/>
            <a:ext cx="5379755" cy="284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900" b="1" kern="1200" dirty="0">
                <a:solidFill>
                  <a:srgbClr val="002060"/>
                </a:solidFill>
                <a:latin typeface="Arial" panose="020B0604020202020204" pitchFamily="34" charset="0"/>
                <a:ea typeface="+mn-ea"/>
                <a:cs typeface="Arial" panose="020B0604020202020204" pitchFamily="34" charset="0"/>
              </a:rPr>
              <a:t>Actionable outcomes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prstClr val="black"/>
              </a:solidFill>
              <a:effectLst/>
              <a:uLnTx/>
              <a:uFillTx/>
              <a:latin typeface="+mn-lt"/>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0" cap="none" spc="0" normalizeH="0" baseline="0" noProof="0" dirty="0">
                <a:ln>
                  <a:noFill/>
                </a:ln>
                <a:solidFill>
                  <a:srgbClr val="000000"/>
                </a:solidFill>
                <a:effectLst/>
                <a:uLnTx/>
                <a:uFillTx/>
                <a:latin typeface="+mn-lt"/>
                <a:ea typeface="Montserrat"/>
                <a:cs typeface="Calibri" panose="020F0502020204030204" pitchFamily="34" charset="0"/>
                <a:sym typeface="Montserrat"/>
              </a:rPr>
              <a:t>Strong thematic contribution to an in-person workshop in May 2023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0" cap="none" spc="0" normalizeH="0" baseline="0" noProof="0" dirty="0">
                <a:ln>
                  <a:noFill/>
                </a:ln>
                <a:solidFill>
                  <a:srgbClr val="000000"/>
                </a:solidFill>
                <a:effectLst/>
                <a:uLnTx/>
                <a:uFillTx/>
                <a:latin typeface="+mn-lt"/>
                <a:ea typeface="Montserrat"/>
                <a:cs typeface="Calibri" panose="020F0502020204030204" pitchFamily="34" charset="0"/>
                <a:sym typeface="Montserrat"/>
              </a:rPr>
              <a:t>Need to use this opportunity to augment regional efforts with focus on biogeochemistry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0" cap="none" spc="0" normalizeH="0" baseline="0" noProof="0" dirty="0">
                <a:ln>
                  <a:noFill/>
                </a:ln>
                <a:solidFill>
                  <a:srgbClr val="000000"/>
                </a:solidFill>
                <a:effectLst/>
                <a:uLnTx/>
                <a:uFillTx/>
                <a:latin typeface="+mn-lt"/>
                <a:ea typeface="Montserrat"/>
                <a:cs typeface="Calibri" panose="020F0502020204030204" pitchFamily="34" charset="0"/>
                <a:sym typeface="Montserrat"/>
              </a:rPr>
              <a:t>Need to work with GOOS Central and DBCP to engage multidisciplinary PIs in the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9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7" name="Google Shape;751;p4">
            <a:extLst>
              <a:ext uri="{FF2B5EF4-FFF2-40B4-BE49-F238E27FC236}">
                <a16:creationId xmlns:a16="http://schemas.microsoft.com/office/drawing/2014/main" id="{0B4E9634-88A4-339C-B4C5-C6C2A949DCF7}"/>
              </a:ext>
            </a:extLst>
          </p:cNvPr>
          <p:cNvSpPr txBox="1"/>
          <p:nvPr/>
        </p:nvSpPr>
        <p:spPr>
          <a:xfrm>
            <a:off x="185088" y="268459"/>
            <a:ext cx="8751094" cy="4906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pl-PL" sz="2600" b="1" dirty="0" err="1">
                <a:solidFill>
                  <a:srgbClr val="002060"/>
                </a:solidFill>
                <a:latin typeface="+mj-lt"/>
                <a:ea typeface="Calibri"/>
                <a:cs typeface="Calibri"/>
                <a:sym typeface="Calibri"/>
              </a:rPr>
              <a:t>Regional</a:t>
            </a:r>
            <a:r>
              <a:rPr lang="pl-PL" sz="2600" b="1" dirty="0">
                <a:solidFill>
                  <a:srgbClr val="002060"/>
                </a:solidFill>
                <a:latin typeface="+mj-lt"/>
                <a:ea typeface="Calibri"/>
                <a:cs typeface="Calibri"/>
                <a:sym typeface="Calibri"/>
              </a:rPr>
              <a:t> </a:t>
            </a:r>
            <a:r>
              <a:rPr lang="pl-PL" sz="2600" b="1" dirty="0" err="1">
                <a:solidFill>
                  <a:srgbClr val="002060"/>
                </a:solidFill>
                <a:latin typeface="+mj-lt"/>
                <a:ea typeface="Calibri"/>
                <a:cs typeface="Calibri"/>
                <a:sym typeface="Calibri"/>
              </a:rPr>
              <a:t>Implementation</a:t>
            </a:r>
            <a:r>
              <a:rPr lang="pl-PL" sz="2600" b="1" dirty="0">
                <a:solidFill>
                  <a:srgbClr val="002060"/>
                </a:solidFill>
                <a:latin typeface="+mj-lt"/>
                <a:ea typeface="Calibri"/>
                <a:cs typeface="Calibri"/>
                <a:sym typeface="Calibri"/>
              </a:rPr>
              <a:t> of GOOS </a:t>
            </a:r>
            <a:r>
              <a:rPr lang="pl-PL" sz="2600" b="1" dirty="0" err="1">
                <a:solidFill>
                  <a:srgbClr val="002060"/>
                </a:solidFill>
                <a:latin typeface="+mj-lt"/>
                <a:ea typeface="Calibri"/>
                <a:cs typeface="Calibri"/>
                <a:sym typeface="Calibri"/>
              </a:rPr>
              <a:t>Biogeochemistry</a:t>
            </a:r>
            <a:endParaRPr kumimoji="0" sz="2600" b="1" i="0" u="none" strike="noStrike" kern="0" cap="none" spc="0" normalizeH="0" baseline="0" noProof="0" dirty="0">
              <a:ln>
                <a:noFill/>
              </a:ln>
              <a:solidFill>
                <a:srgbClr val="002060"/>
              </a:solidFill>
              <a:effectLst/>
              <a:uLnTx/>
              <a:uFillTx/>
              <a:latin typeface="+mj-lt"/>
              <a:ea typeface="Calibri"/>
              <a:cs typeface="Calibri"/>
              <a:sym typeface="Calibri"/>
            </a:endParaRPr>
          </a:p>
        </p:txBody>
      </p:sp>
    </p:spTree>
    <p:extLst>
      <p:ext uri="{BB962C8B-B14F-4D97-AF65-F5344CB8AC3E}">
        <p14:creationId xmlns:p14="http://schemas.microsoft.com/office/powerpoint/2010/main" val="1392983367"/>
      </p:ext>
    </p:extLst>
  </p:cSld>
  <p:clrMapOvr>
    <a:masterClrMapping/>
  </p:clrMapOvr>
  <p:transition spd="slow">
    <p:cover dir="ld"/>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9"/>
        <p:cNvGrpSpPr/>
        <p:nvPr/>
      </p:nvGrpSpPr>
      <p:grpSpPr>
        <a:xfrm>
          <a:off x="0" y="0"/>
          <a:ext cx="0" cy="0"/>
          <a:chOff x="0" y="0"/>
          <a:chExt cx="0" cy="0"/>
        </a:xfrm>
      </p:grpSpPr>
      <p:pic>
        <p:nvPicPr>
          <p:cNvPr id="14" name="Picture 13">
            <a:extLst>
              <a:ext uri="{FF2B5EF4-FFF2-40B4-BE49-F238E27FC236}">
                <a16:creationId xmlns:a16="http://schemas.microsoft.com/office/drawing/2014/main" id="{196A4E2D-1037-BC38-3A04-C3F4B513B66B}"/>
              </a:ext>
            </a:extLst>
          </p:cNvPr>
          <p:cNvPicPr>
            <a:picLocks noChangeAspect="1"/>
          </p:cNvPicPr>
          <p:nvPr/>
        </p:nvPicPr>
        <p:blipFill>
          <a:blip r:embed="rId4"/>
          <a:stretch>
            <a:fillRect/>
          </a:stretch>
        </p:blipFill>
        <p:spPr>
          <a:xfrm>
            <a:off x="6794704" y="952666"/>
            <a:ext cx="3767183" cy="2988000"/>
          </a:xfrm>
          <a:prstGeom prst="rect">
            <a:avLst/>
          </a:prstGeom>
        </p:spPr>
      </p:pic>
      <p:pic>
        <p:nvPicPr>
          <p:cNvPr id="6" name="Picture 5">
            <a:extLst>
              <a:ext uri="{FF2B5EF4-FFF2-40B4-BE49-F238E27FC236}">
                <a16:creationId xmlns:a16="http://schemas.microsoft.com/office/drawing/2014/main" id="{FDD729DF-1CD2-6F07-DDFC-975DEC7795AA}"/>
              </a:ext>
            </a:extLst>
          </p:cNvPr>
          <p:cNvPicPr>
            <a:picLocks noChangeAspect="1"/>
          </p:cNvPicPr>
          <p:nvPr/>
        </p:nvPicPr>
        <p:blipFill>
          <a:blip r:embed="rId5"/>
          <a:stretch>
            <a:fillRect/>
          </a:stretch>
        </p:blipFill>
        <p:spPr>
          <a:xfrm>
            <a:off x="5349681" y="4386722"/>
            <a:ext cx="6657231" cy="2163600"/>
          </a:xfrm>
          <a:prstGeom prst="rect">
            <a:avLst/>
          </a:prstGeom>
        </p:spPr>
      </p:pic>
      <p:sp>
        <p:nvSpPr>
          <p:cNvPr id="15" name="TextBox 14">
            <a:extLst>
              <a:ext uri="{FF2B5EF4-FFF2-40B4-BE49-F238E27FC236}">
                <a16:creationId xmlns:a16="http://schemas.microsoft.com/office/drawing/2014/main" id="{60917F6F-E6B9-AB01-8F93-A0467D961444}"/>
              </a:ext>
            </a:extLst>
          </p:cNvPr>
          <p:cNvSpPr txBox="1"/>
          <p:nvPr/>
        </p:nvSpPr>
        <p:spPr>
          <a:xfrm>
            <a:off x="292493" y="898855"/>
            <a:ext cx="6238737"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900" b="1" kern="1200" dirty="0">
                <a:solidFill>
                  <a:srgbClr val="002060"/>
                </a:solidFill>
                <a:latin typeface="Arial" panose="020B0604020202020204" pitchFamily="34" charset="0"/>
                <a:ea typeface="+mn-ea"/>
                <a:cs typeface="Arial" panose="020B0604020202020204" pitchFamily="34" charset="0"/>
              </a:rPr>
              <a:t>In person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900" b="0" i="0" u="none" strike="noStrike" kern="1200" cap="none" spc="0" normalizeH="0" baseline="0" noProof="0" dirty="0">
              <a:ln>
                <a:noFill/>
              </a:ln>
              <a:solidFill>
                <a:prstClr val="black"/>
              </a:solidFill>
              <a:effectLst/>
              <a:uLnTx/>
              <a:uFillTx/>
              <a:latin typeface="+mn-lt"/>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mn-lt"/>
                <a:ea typeface="Montserrat"/>
                <a:cs typeface="Calibri" panose="020F0502020204030204" pitchFamily="34" charset="0"/>
                <a:sym typeface="Montserrat"/>
              </a:rPr>
              <a:t>The objective of the workshop is to enhance Mediterranean Region capacity to apply ocean observations for societal and economic benefit, and to improve related forecasts.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0" cap="none" spc="0" normalizeH="0" baseline="0" noProof="0" dirty="0">
              <a:ln>
                <a:noFill/>
              </a:ln>
              <a:solidFill>
                <a:srgbClr val="000000"/>
              </a:solidFill>
              <a:effectLst/>
              <a:uLnTx/>
              <a:uFillTx/>
              <a:latin typeface="+mn-lt"/>
              <a:ea typeface="Montserrat"/>
              <a:cs typeface="Calibri" panose="020F0502020204030204" pitchFamily="34" charset="0"/>
              <a:sym typeface="Montserrat"/>
            </a:endParaRPr>
          </a:p>
          <a:p>
            <a:pPr marL="342900" indent="-342900">
              <a:buClrTx/>
              <a:buFont typeface="Arial" panose="020B0604020202020204" pitchFamily="34" charset="0"/>
              <a:buChar char="•"/>
              <a:defRPr/>
            </a:pPr>
            <a:r>
              <a:rPr kumimoji="0" lang="en-GB" sz="1600" b="0" i="0" u="none" strike="noStrike" kern="0" cap="none" spc="0" normalizeH="0" baseline="0" noProof="0" dirty="0">
                <a:ln>
                  <a:noFill/>
                </a:ln>
                <a:solidFill>
                  <a:srgbClr val="000000"/>
                </a:solidFill>
                <a:effectLst/>
                <a:uLnTx/>
                <a:uFillTx/>
                <a:latin typeface="+mn-lt"/>
                <a:ea typeface="Montserrat"/>
                <a:cs typeface="Calibri" panose="020F0502020204030204" pitchFamily="34" charset="0"/>
                <a:sym typeface="Montserrat"/>
              </a:rPr>
              <a:t>The themes for the workshop will include the role of ocean observations for regional weather prediction, societal and economic benefits of ocean observations , best practises, data quality and ocean observing with new technologies.</a:t>
            </a:r>
            <a:endParaRPr kumimoji="0" lang="en-GB" alt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16" name="Google Shape;751;p4">
            <a:extLst>
              <a:ext uri="{FF2B5EF4-FFF2-40B4-BE49-F238E27FC236}">
                <a16:creationId xmlns:a16="http://schemas.microsoft.com/office/drawing/2014/main" id="{686F9DC5-00BA-B1F4-4E48-808E93DE1D7F}"/>
              </a:ext>
            </a:extLst>
          </p:cNvPr>
          <p:cNvSpPr txBox="1"/>
          <p:nvPr/>
        </p:nvSpPr>
        <p:spPr>
          <a:xfrm>
            <a:off x="185088" y="268459"/>
            <a:ext cx="8751094" cy="4906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pl-PL" sz="2600" b="1" dirty="0" err="1">
                <a:solidFill>
                  <a:srgbClr val="002060"/>
                </a:solidFill>
                <a:latin typeface="+mj-lt"/>
                <a:ea typeface="Calibri"/>
                <a:cs typeface="Calibri"/>
                <a:sym typeface="Calibri"/>
              </a:rPr>
              <a:t>Regional</a:t>
            </a:r>
            <a:r>
              <a:rPr lang="pl-PL" sz="2600" b="1" dirty="0">
                <a:solidFill>
                  <a:srgbClr val="002060"/>
                </a:solidFill>
                <a:latin typeface="+mj-lt"/>
                <a:ea typeface="Calibri"/>
                <a:cs typeface="Calibri"/>
                <a:sym typeface="Calibri"/>
              </a:rPr>
              <a:t> </a:t>
            </a:r>
            <a:r>
              <a:rPr lang="pl-PL" sz="2600" b="1" dirty="0" err="1">
                <a:solidFill>
                  <a:srgbClr val="002060"/>
                </a:solidFill>
                <a:latin typeface="+mj-lt"/>
                <a:ea typeface="Calibri"/>
                <a:cs typeface="Calibri"/>
                <a:sym typeface="Calibri"/>
              </a:rPr>
              <a:t>Implementation</a:t>
            </a:r>
            <a:r>
              <a:rPr lang="pl-PL" sz="2600" b="1" dirty="0">
                <a:solidFill>
                  <a:srgbClr val="002060"/>
                </a:solidFill>
                <a:latin typeface="+mj-lt"/>
                <a:ea typeface="Calibri"/>
                <a:cs typeface="Calibri"/>
                <a:sym typeface="Calibri"/>
              </a:rPr>
              <a:t> of GOOS </a:t>
            </a:r>
            <a:r>
              <a:rPr lang="pl-PL" sz="2600" b="1" dirty="0" err="1">
                <a:solidFill>
                  <a:srgbClr val="002060"/>
                </a:solidFill>
                <a:latin typeface="+mj-lt"/>
                <a:ea typeface="Calibri"/>
                <a:cs typeface="Calibri"/>
                <a:sym typeface="Calibri"/>
              </a:rPr>
              <a:t>Biogeochemistry</a:t>
            </a:r>
            <a:endParaRPr kumimoji="0" sz="2600" b="1" i="0" u="none" strike="noStrike" kern="0" cap="none" spc="0" normalizeH="0" baseline="0" noProof="0" dirty="0">
              <a:ln>
                <a:noFill/>
              </a:ln>
              <a:solidFill>
                <a:srgbClr val="002060"/>
              </a:solidFill>
              <a:effectLst/>
              <a:uLnTx/>
              <a:uFillTx/>
              <a:latin typeface="+mj-lt"/>
              <a:ea typeface="Calibri"/>
              <a:cs typeface="Calibri"/>
              <a:sym typeface="Calibri"/>
            </a:endParaRPr>
          </a:p>
        </p:txBody>
      </p:sp>
      <p:sp>
        <p:nvSpPr>
          <p:cNvPr id="17" name="TextBox 16">
            <a:extLst>
              <a:ext uri="{FF2B5EF4-FFF2-40B4-BE49-F238E27FC236}">
                <a16:creationId xmlns:a16="http://schemas.microsoft.com/office/drawing/2014/main" id="{E105E82C-0B70-6809-C3C9-9B102EAA702A}"/>
              </a:ext>
            </a:extLst>
          </p:cNvPr>
          <p:cNvSpPr txBox="1"/>
          <p:nvPr/>
        </p:nvSpPr>
        <p:spPr>
          <a:xfrm>
            <a:off x="273093" y="3562322"/>
            <a:ext cx="5076588" cy="3462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900" b="1" kern="1200" dirty="0">
                <a:solidFill>
                  <a:srgbClr val="002060"/>
                </a:solidFill>
                <a:latin typeface="Arial" panose="020B0604020202020204" pitchFamily="34" charset="0"/>
                <a:ea typeface="+mn-ea"/>
                <a:cs typeface="Arial" panose="020B0604020202020204" pitchFamily="34" charset="0"/>
              </a:rPr>
              <a:t>Biogeochemistry at the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prstClr val="black"/>
              </a:solidFill>
              <a:effectLst/>
              <a:uLnTx/>
              <a:uFillTx/>
              <a:latin typeface="+mn-lt"/>
              <a:cs typeface="Arial" panose="020B0604020202020204" pitchFamily="34" charset="0"/>
              <a:sym typeface="Arial"/>
            </a:endParaRPr>
          </a:p>
          <a:p>
            <a:pPr marL="342900" indent="-342900">
              <a:buClrTx/>
              <a:buFont typeface="Arial" panose="020B0604020202020204" pitchFamily="34" charset="0"/>
              <a:buChar char="•"/>
              <a:defRPr/>
            </a:pPr>
            <a:r>
              <a:rPr kumimoji="0" lang="en-GB" sz="1600" b="0" i="0" u="none" strike="noStrike" kern="0" cap="none" spc="0" normalizeH="0" baseline="0" noProof="0" dirty="0">
                <a:ln>
                  <a:noFill/>
                </a:ln>
                <a:solidFill>
                  <a:srgbClr val="000000"/>
                </a:solidFill>
                <a:effectLst/>
                <a:uLnTx/>
                <a:uFillTx/>
                <a:latin typeface="+mn-lt"/>
                <a:ea typeface="Montserrat"/>
                <a:cs typeface="Calibri" panose="020F0502020204030204" pitchFamily="34" charset="0"/>
                <a:sym typeface="Montserrat"/>
              </a:rPr>
              <a:t>Our session features presentations from and discussions led by a number of colleagues (agenda)</a:t>
            </a:r>
            <a:endParaRPr kumimoji="0" lang="en-GB" sz="800" b="0" i="0" u="none" strike="noStrike" kern="0" cap="none" spc="0" normalizeH="0" baseline="0" noProof="0" dirty="0">
              <a:ln>
                <a:noFill/>
              </a:ln>
              <a:solidFill>
                <a:srgbClr val="000000"/>
              </a:solidFill>
              <a:effectLst/>
              <a:uLnTx/>
              <a:uFillTx/>
              <a:latin typeface="+mn-lt"/>
              <a:ea typeface="Montserrat"/>
              <a:cs typeface="Calibri" panose="020F0502020204030204" pitchFamily="34" charset="0"/>
              <a:sym typeface="Montserrat"/>
            </a:endParaRPr>
          </a:p>
          <a:p>
            <a:pPr marL="342900" indent="-342900">
              <a:buClrTx/>
              <a:buFont typeface="Arial" panose="020B0604020202020204" pitchFamily="34" charset="0"/>
              <a:buChar char="•"/>
              <a:defRPr/>
            </a:pPr>
            <a:r>
              <a:rPr lang="en-GB" sz="1600" dirty="0">
                <a:latin typeface="+mn-lt"/>
              </a:rPr>
              <a:t>We plan to cover a broad range of topics related to global and regional observing capacity, best practices, availability and use of data products, as well as data synthesis and coordination activities.</a:t>
            </a:r>
          </a:p>
          <a:p>
            <a:pPr marL="342900" indent="-342900">
              <a:buClrTx/>
              <a:buFont typeface="Arial" panose="020B0604020202020204" pitchFamily="34" charset="0"/>
              <a:buChar char="•"/>
              <a:defRPr/>
            </a:pPr>
            <a:r>
              <a:rPr lang="en-GB" sz="1600" dirty="0">
                <a:latin typeface="+mn-lt"/>
                <a:cs typeface="Calibri" panose="020F0502020204030204" pitchFamily="34" charset="0"/>
                <a:sym typeface="Montserrat"/>
              </a:rPr>
              <a:t>We encourage any interested members of the community, especially from around the Mediterranean region, to join the workshop online through MS Teams link.</a:t>
            </a:r>
          </a:p>
          <a:p>
            <a:pPr marL="342900" indent="-342900">
              <a:buClrTx/>
              <a:buFont typeface="Arial" panose="020B0604020202020204" pitchFamily="34" charset="0"/>
              <a:buChar char="•"/>
              <a:defRPr/>
            </a:pPr>
            <a:endParaRPr kumimoji="0" lang="en-GB" altLang="en-US" sz="16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sym typeface="Arial"/>
            </a:endParaRPr>
          </a:p>
        </p:txBody>
      </p:sp>
    </p:spTree>
    <p:extLst>
      <p:ext uri="{BB962C8B-B14F-4D97-AF65-F5344CB8AC3E}">
        <p14:creationId xmlns:p14="http://schemas.microsoft.com/office/powerpoint/2010/main" val="3758701312"/>
      </p:ext>
    </p:extLst>
  </p:cSld>
  <p:clrMapOvr>
    <a:masterClrMapping/>
  </p:clrMapOvr>
  <p:transition spd="slow">
    <p:cover dir="ld"/>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6"/>
        <p:cNvGrpSpPr/>
        <p:nvPr/>
      </p:nvGrpSpPr>
      <p:grpSpPr>
        <a:xfrm>
          <a:off x="0" y="0"/>
          <a:ext cx="0" cy="0"/>
          <a:chOff x="0" y="0"/>
          <a:chExt cx="0" cy="0"/>
        </a:xfrm>
      </p:grpSpPr>
      <p:pic>
        <p:nvPicPr>
          <p:cNvPr id="827" name="Google Shape;827;p10"/>
          <p:cNvPicPr preferRelativeResize="0"/>
          <p:nvPr/>
        </p:nvPicPr>
        <p:blipFill rotWithShape="1">
          <a:blip r:embed="rId4">
            <a:alphaModFix/>
          </a:blip>
          <a:srcRect/>
          <a:stretch/>
        </p:blipFill>
        <p:spPr>
          <a:xfrm>
            <a:off x="1880003" y="912591"/>
            <a:ext cx="1339535" cy="720000"/>
          </a:xfrm>
          <a:prstGeom prst="rect">
            <a:avLst/>
          </a:prstGeom>
          <a:noFill/>
          <a:ln>
            <a:noFill/>
          </a:ln>
        </p:spPr>
      </p:pic>
      <p:sp>
        <p:nvSpPr>
          <p:cNvPr id="828" name="Google Shape;828;p10"/>
          <p:cNvSpPr/>
          <p:nvPr/>
        </p:nvSpPr>
        <p:spPr>
          <a:xfrm>
            <a:off x="179782" y="146135"/>
            <a:ext cx="11316817" cy="43636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5714"/>
              </a:lnSpc>
              <a:spcBef>
                <a:spcPts val="0"/>
              </a:spcBef>
              <a:spcAft>
                <a:spcPts val="0"/>
              </a:spcAft>
              <a:buClr>
                <a:srgbClr val="003399"/>
              </a:buClr>
              <a:buSzPts val="2800"/>
              <a:buFont typeface="Calibri"/>
              <a:buNone/>
              <a:tabLst/>
              <a:defRPr/>
            </a:pP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Continued</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a:t>
            </a: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focus</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on </a:t>
            </a: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technical</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a:t>
            </a: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capacity</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a:t>
            </a: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building</a:t>
            </a:r>
            <a:endParaRPr kumimoji="0" sz="2600" b="1" i="0" u="none" strike="noStrike" kern="0" cap="none" spc="0" normalizeH="0" baseline="0" noProof="0" dirty="0">
              <a:ln>
                <a:noFill/>
              </a:ln>
              <a:solidFill>
                <a:srgbClr val="002060"/>
              </a:solidFill>
              <a:effectLst/>
              <a:uLnTx/>
              <a:uFillTx/>
              <a:latin typeface="+mj-lt"/>
              <a:ea typeface="Calibri"/>
              <a:cs typeface="Calibri"/>
              <a:sym typeface="Calibri"/>
            </a:endParaRPr>
          </a:p>
        </p:txBody>
      </p:sp>
      <p:sp>
        <p:nvSpPr>
          <p:cNvPr id="829" name="Google Shape;829;p10"/>
          <p:cNvSpPr txBox="1"/>
          <p:nvPr/>
        </p:nvSpPr>
        <p:spPr>
          <a:xfrm>
            <a:off x="151376" y="2010398"/>
            <a:ext cx="5616624" cy="1130235"/>
          </a:xfrm>
          <a:prstGeom prst="rect">
            <a:avLst/>
          </a:prstGeom>
          <a:noFill/>
          <a:ln>
            <a:noFill/>
          </a:ln>
        </p:spPr>
        <p:txBody>
          <a:bodyPr spcFirstLastPara="1" wrap="square" lIns="91425" tIns="45700" rIns="91425" bIns="45700" anchor="t" anchorCtr="0">
            <a:noAutofit/>
          </a:bodyPr>
          <a:lstStyle/>
          <a:p>
            <a:pPr marL="342900" marR="0" lvl="0" indent="-342900" algn="just" defTabSz="914400" rtl="0" eaLnBrk="1" fontAlgn="auto" latinLnBrk="0" hangingPunct="1">
              <a:lnSpc>
                <a:spcPct val="120000"/>
              </a:lnSpc>
              <a:spcBef>
                <a:spcPts val="0"/>
              </a:spcBef>
              <a:spcAft>
                <a:spcPts val="0"/>
              </a:spcAft>
              <a:buClr>
                <a:srgbClr val="000000"/>
              </a:buClr>
              <a:buSzPts val="1600"/>
              <a:buFont typeface="Calibri"/>
              <a:buChar char="•"/>
              <a:tabLst/>
              <a:defRPr/>
            </a:pP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Venue</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booked</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for 2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weeks</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in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June</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2023</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20000"/>
              </a:lnSpc>
              <a:spcBef>
                <a:spcPts val="320"/>
              </a:spcBef>
              <a:spcAft>
                <a:spcPts val="0"/>
              </a:spcAft>
              <a:buClr>
                <a:srgbClr val="000000"/>
              </a:buClr>
              <a:buSzPts val="1600"/>
              <a:buFont typeface="Calibri"/>
              <a:buChar char="•"/>
              <a:tabLst/>
              <a:defRPr/>
            </a:pP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Expanded</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14-day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course</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allowing</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to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include</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practicals</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lectures</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for the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full</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suite</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of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sensors</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(O</a:t>
            </a:r>
            <a:r>
              <a:rPr kumimoji="0" lang="pl-PL" sz="1600" b="0" i="0" u="none" strike="noStrike" kern="0" cap="none" spc="0" normalizeH="0" baseline="-25000" noProof="0" dirty="0">
                <a:ln>
                  <a:noFill/>
                </a:ln>
                <a:solidFill>
                  <a:srgbClr val="000000"/>
                </a:solidFill>
                <a:effectLst/>
                <a:uLnTx/>
                <a:uFillTx/>
                <a:latin typeface="Calibri"/>
                <a:ea typeface="Calibri"/>
                <a:cs typeface="Calibri"/>
                <a:sym typeface="Calibri"/>
              </a:rPr>
              <a:t>2</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Bio-optics</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pH</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pCO</a:t>
            </a:r>
            <a:r>
              <a:rPr kumimoji="0" lang="pl-PL" sz="1600" b="0" i="0" u="none" strike="noStrike" kern="0" cap="none" spc="0" normalizeH="0" baseline="-25000" noProof="0" dirty="0">
                <a:ln>
                  <a:noFill/>
                </a:ln>
                <a:solidFill>
                  <a:srgbClr val="000000"/>
                </a:solidFill>
                <a:effectLst/>
                <a:uLnTx/>
                <a:uFillTx/>
                <a:latin typeface="Calibri"/>
                <a:ea typeface="Calibri"/>
                <a:cs typeface="Calibri"/>
                <a:sym typeface="Calibri"/>
              </a:rPr>
              <a:t>2</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20000"/>
              </a:lnSpc>
              <a:spcBef>
                <a:spcPts val="320"/>
              </a:spcBef>
              <a:spcAft>
                <a:spcPts val="0"/>
              </a:spcAft>
              <a:buClr>
                <a:srgbClr val="000000"/>
              </a:buClr>
              <a:buSzPts val="1600"/>
              <a:buFont typeface="Calibri"/>
              <a:buChar char="•"/>
              <a:tabLst/>
              <a:defRPr/>
            </a:pP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Long</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-term co-</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sponsorship</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at</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20% of event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budget</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agreed</a:t>
            </a: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241300" algn="just" defTabSz="914400" rtl="0" eaLnBrk="1" fontAlgn="auto" latinLnBrk="0" hangingPunct="1">
              <a:lnSpc>
                <a:spcPct val="120000"/>
              </a:lnSpc>
              <a:spcBef>
                <a:spcPts val="32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241300" algn="just" defTabSz="914400" rtl="0" eaLnBrk="1" fontAlgn="auto" latinLnBrk="0" hangingPunct="1">
              <a:lnSpc>
                <a:spcPct val="120000"/>
              </a:lnSpc>
              <a:spcBef>
                <a:spcPts val="32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20000"/>
              </a:lnSpc>
              <a:spcBef>
                <a:spcPts val="32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20000"/>
              </a:lnSpc>
              <a:spcBef>
                <a:spcPts val="32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31" name="Google Shape;831;p10"/>
          <p:cNvPicPr preferRelativeResize="0"/>
          <p:nvPr/>
        </p:nvPicPr>
        <p:blipFill rotWithShape="1">
          <a:blip r:embed="rId5">
            <a:alphaModFix/>
          </a:blip>
          <a:srcRect/>
          <a:stretch/>
        </p:blipFill>
        <p:spPr>
          <a:xfrm>
            <a:off x="1518613" y="3225764"/>
            <a:ext cx="2569844" cy="835200"/>
          </a:xfrm>
          <a:prstGeom prst="rect">
            <a:avLst/>
          </a:prstGeom>
          <a:noFill/>
          <a:ln>
            <a:noFill/>
          </a:ln>
        </p:spPr>
      </p:pic>
      <p:grpSp>
        <p:nvGrpSpPr>
          <p:cNvPr id="832" name="Google Shape;832;p10"/>
          <p:cNvGrpSpPr/>
          <p:nvPr/>
        </p:nvGrpSpPr>
        <p:grpSpPr>
          <a:xfrm>
            <a:off x="179782" y="4227717"/>
            <a:ext cx="2677722" cy="2252610"/>
            <a:chOff x="0" y="4466589"/>
            <a:chExt cx="2677722" cy="2252610"/>
          </a:xfrm>
        </p:grpSpPr>
        <p:pic>
          <p:nvPicPr>
            <p:cNvPr id="833" name="Google Shape;833;p10"/>
            <p:cNvPicPr preferRelativeResize="0"/>
            <p:nvPr/>
          </p:nvPicPr>
          <p:blipFill rotWithShape="1">
            <a:blip r:embed="rId6">
              <a:alphaModFix/>
            </a:blip>
            <a:srcRect/>
            <a:stretch/>
          </p:blipFill>
          <p:spPr>
            <a:xfrm>
              <a:off x="1644715" y="5549648"/>
              <a:ext cx="1033007" cy="1098000"/>
            </a:xfrm>
            <a:prstGeom prst="rect">
              <a:avLst/>
            </a:prstGeom>
            <a:noFill/>
            <a:ln>
              <a:noFill/>
            </a:ln>
          </p:spPr>
        </p:pic>
        <p:pic>
          <p:nvPicPr>
            <p:cNvPr id="834" name="Google Shape;834;p10"/>
            <p:cNvPicPr preferRelativeResize="0"/>
            <p:nvPr/>
          </p:nvPicPr>
          <p:blipFill rotWithShape="1">
            <a:blip r:embed="rId7">
              <a:alphaModFix/>
            </a:blip>
            <a:srcRect/>
            <a:stretch/>
          </p:blipFill>
          <p:spPr>
            <a:xfrm>
              <a:off x="1787644" y="4466589"/>
              <a:ext cx="747147" cy="1098000"/>
            </a:xfrm>
            <a:prstGeom prst="rect">
              <a:avLst/>
            </a:prstGeom>
            <a:noFill/>
            <a:ln>
              <a:noFill/>
            </a:ln>
          </p:spPr>
        </p:pic>
        <p:pic>
          <p:nvPicPr>
            <p:cNvPr id="835" name="Google Shape;835;p10"/>
            <p:cNvPicPr preferRelativeResize="0"/>
            <p:nvPr/>
          </p:nvPicPr>
          <p:blipFill rotWithShape="1">
            <a:blip r:embed="rId8">
              <a:alphaModFix/>
            </a:blip>
            <a:srcRect/>
            <a:stretch/>
          </p:blipFill>
          <p:spPr>
            <a:xfrm>
              <a:off x="144435" y="5660799"/>
              <a:ext cx="1589805" cy="1058400"/>
            </a:xfrm>
            <a:prstGeom prst="rect">
              <a:avLst/>
            </a:prstGeom>
            <a:noFill/>
            <a:ln>
              <a:noFill/>
            </a:ln>
          </p:spPr>
        </p:pic>
        <p:pic>
          <p:nvPicPr>
            <p:cNvPr id="836" name="Google Shape;836;p10"/>
            <p:cNvPicPr preferRelativeResize="0"/>
            <p:nvPr/>
          </p:nvPicPr>
          <p:blipFill rotWithShape="1">
            <a:blip r:embed="rId9">
              <a:alphaModFix/>
            </a:blip>
            <a:srcRect/>
            <a:stretch/>
          </p:blipFill>
          <p:spPr>
            <a:xfrm>
              <a:off x="0" y="5452448"/>
              <a:ext cx="592154" cy="738000"/>
            </a:xfrm>
            <a:prstGeom prst="rect">
              <a:avLst/>
            </a:prstGeom>
            <a:noFill/>
            <a:ln>
              <a:noFill/>
            </a:ln>
          </p:spPr>
        </p:pic>
        <p:pic>
          <p:nvPicPr>
            <p:cNvPr id="837" name="Google Shape;837;p10"/>
            <p:cNvPicPr preferRelativeResize="0"/>
            <p:nvPr/>
          </p:nvPicPr>
          <p:blipFill rotWithShape="1">
            <a:blip r:embed="rId10">
              <a:alphaModFix/>
            </a:blip>
            <a:srcRect r="22602"/>
            <a:stretch/>
          </p:blipFill>
          <p:spPr>
            <a:xfrm>
              <a:off x="1120583" y="5015048"/>
              <a:ext cx="945000" cy="1083600"/>
            </a:xfrm>
            <a:prstGeom prst="rect">
              <a:avLst/>
            </a:prstGeom>
            <a:noFill/>
            <a:ln>
              <a:noFill/>
            </a:ln>
          </p:spPr>
        </p:pic>
        <p:pic>
          <p:nvPicPr>
            <p:cNvPr id="838" name="Google Shape;838;p10"/>
            <p:cNvPicPr preferRelativeResize="0"/>
            <p:nvPr/>
          </p:nvPicPr>
          <p:blipFill rotWithShape="1">
            <a:blip r:embed="rId11">
              <a:alphaModFix/>
            </a:blip>
            <a:srcRect/>
            <a:stretch/>
          </p:blipFill>
          <p:spPr>
            <a:xfrm>
              <a:off x="295208" y="4790801"/>
              <a:ext cx="945000" cy="882000"/>
            </a:xfrm>
            <a:prstGeom prst="rect">
              <a:avLst/>
            </a:prstGeom>
            <a:noFill/>
            <a:ln>
              <a:noFill/>
            </a:ln>
          </p:spPr>
        </p:pic>
      </p:grpSp>
      <p:sp>
        <p:nvSpPr>
          <p:cNvPr id="839" name="Google Shape;839;p10"/>
          <p:cNvSpPr/>
          <p:nvPr/>
        </p:nvSpPr>
        <p:spPr>
          <a:xfrm>
            <a:off x="179782" y="636367"/>
            <a:ext cx="609600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400"/>
              <a:buFont typeface="Calibri"/>
              <a:buNone/>
              <a:tabLst/>
              <a:defRPr/>
            </a:pPr>
            <a:r>
              <a:rPr kumimoji="0" lang="pl-PL" sz="2400" b="1" i="0" u="none" strike="noStrike" kern="0" cap="none" spc="0" normalizeH="0" baseline="0" noProof="0" dirty="0" err="1">
                <a:ln>
                  <a:noFill/>
                </a:ln>
                <a:solidFill>
                  <a:srgbClr val="FF0000"/>
                </a:solidFill>
                <a:effectLst/>
                <a:uLnTx/>
                <a:uFillTx/>
                <a:latin typeface="Calibri"/>
                <a:ea typeface="Calibri"/>
                <a:cs typeface="Calibri"/>
                <a:sym typeface="Calibri"/>
              </a:rPr>
              <a:t>June</a:t>
            </a:r>
            <a:r>
              <a:rPr kumimoji="0" lang="pl-PL" sz="2400" b="1" i="0" u="none" strike="noStrike" kern="0" cap="none" spc="0" normalizeH="0" baseline="0" noProof="0" dirty="0">
                <a:ln>
                  <a:noFill/>
                </a:ln>
                <a:solidFill>
                  <a:srgbClr val="FF0000"/>
                </a:solidFill>
                <a:effectLst/>
                <a:uLnTx/>
                <a:uFillTx/>
                <a:latin typeface="Calibri"/>
                <a:ea typeface="Calibri"/>
                <a:cs typeface="Calibri"/>
                <a:sym typeface="Calibri"/>
              </a:rPr>
              <a:t> 2021 and 2022 </a:t>
            </a:r>
            <a:r>
              <a:rPr kumimoji="0" lang="pl-PL" sz="2400" b="1" i="0" u="none" strike="noStrike" kern="0" cap="none" spc="0" normalizeH="0" baseline="0" noProof="0" dirty="0" err="1">
                <a:ln>
                  <a:noFill/>
                </a:ln>
                <a:solidFill>
                  <a:srgbClr val="FF0000"/>
                </a:solidFill>
                <a:effectLst/>
                <a:uLnTx/>
                <a:uFillTx/>
                <a:latin typeface="Calibri"/>
                <a:ea typeface="Calibri"/>
                <a:cs typeface="Calibri"/>
                <a:sym typeface="Calibri"/>
              </a:rPr>
              <a:t>Kristineberg</a:t>
            </a:r>
            <a:r>
              <a:rPr kumimoji="0" lang="pl-PL" sz="2400" b="1" i="0" u="none" strike="noStrike" kern="0" cap="none" spc="0" normalizeH="0" baseline="0" noProof="0" dirty="0">
                <a:ln>
                  <a:noFill/>
                </a:ln>
                <a:solidFill>
                  <a:srgbClr val="FF0000"/>
                </a:solidFill>
                <a:effectLst/>
                <a:uLnTx/>
                <a:uFillTx/>
                <a:latin typeface="Calibri"/>
                <a:ea typeface="Calibri"/>
                <a:cs typeface="Calibri"/>
                <a:sym typeface="Calibri"/>
              </a:rPr>
              <a:t>, </a:t>
            </a:r>
            <a:r>
              <a:rPr kumimoji="0" lang="pl-PL" sz="2400" b="1" i="0" u="none" strike="noStrike" kern="0" cap="none" spc="0" normalizeH="0" baseline="0" noProof="0" dirty="0" err="1">
                <a:ln>
                  <a:noFill/>
                </a:ln>
                <a:solidFill>
                  <a:srgbClr val="FF0000"/>
                </a:solidFill>
                <a:effectLst/>
                <a:uLnTx/>
                <a:uFillTx/>
                <a:latin typeface="Calibri"/>
                <a:ea typeface="Calibri"/>
                <a:cs typeface="Calibri"/>
                <a:sym typeface="Calibri"/>
              </a:rPr>
              <a:t>Sweden</a:t>
            </a:r>
            <a:endParaRPr kumimoji="0" sz="24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840" name="Google Shape;840;p10"/>
          <p:cNvSpPr/>
          <p:nvPr/>
        </p:nvSpPr>
        <p:spPr>
          <a:xfrm>
            <a:off x="179782" y="1575738"/>
            <a:ext cx="4963218"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pl-PL" sz="2400" b="1" i="0" u="none" strike="noStrike" kern="0" cap="none" spc="0" normalizeH="0" baseline="0" noProof="0" dirty="0">
                <a:ln>
                  <a:noFill/>
                </a:ln>
                <a:solidFill>
                  <a:srgbClr val="000000"/>
                </a:solidFill>
                <a:effectLst/>
                <a:uLnTx/>
                <a:uFillTx/>
                <a:latin typeface="Calibri"/>
                <a:ea typeface="Calibri"/>
                <a:cs typeface="Calibri"/>
                <a:sym typeface="Calibri"/>
              </a:rPr>
              <a:t>3-18 </a:t>
            </a:r>
            <a:r>
              <a:rPr kumimoji="0" lang="pl-PL" sz="2400" b="1" i="0" u="none" strike="noStrike" kern="0" cap="none" spc="0" normalizeH="0" baseline="0" noProof="0" dirty="0" err="1">
                <a:ln>
                  <a:noFill/>
                </a:ln>
                <a:solidFill>
                  <a:srgbClr val="000000"/>
                </a:solidFill>
                <a:effectLst/>
                <a:uLnTx/>
                <a:uFillTx/>
                <a:latin typeface="Calibri"/>
                <a:ea typeface="Calibri"/>
                <a:cs typeface="Calibri"/>
                <a:sym typeface="Calibri"/>
              </a:rPr>
              <a:t>June</a:t>
            </a:r>
            <a:r>
              <a:rPr kumimoji="0" lang="pl-PL" sz="2400" b="1" i="0" u="none" strike="noStrike" kern="0" cap="none" spc="0" normalizeH="0" baseline="0" noProof="0" dirty="0">
                <a:ln>
                  <a:noFill/>
                </a:ln>
                <a:solidFill>
                  <a:srgbClr val="000000"/>
                </a:solidFill>
                <a:effectLst/>
                <a:uLnTx/>
                <a:uFillTx/>
                <a:latin typeface="Calibri"/>
                <a:ea typeface="Calibri"/>
                <a:cs typeface="Calibri"/>
                <a:sym typeface="Calibri"/>
              </a:rPr>
              <a:t> 2023, </a:t>
            </a:r>
            <a:r>
              <a:rPr kumimoji="0" lang="pl-PL" sz="2400" b="1" i="0" u="none" strike="noStrike" kern="0" cap="none" spc="0" normalizeH="0" baseline="0" noProof="0" dirty="0" err="1">
                <a:ln>
                  <a:noFill/>
                </a:ln>
                <a:solidFill>
                  <a:srgbClr val="000000"/>
                </a:solidFill>
                <a:effectLst/>
                <a:uLnTx/>
                <a:uFillTx/>
                <a:latin typeface="Calibri"/>
                <a:ea typeface="Calibri"/>
                <a:cs typeface="Calibri"/>
                <a:sym typeface="Calibri"/>
              </a:rPr>
              <a:t>Kristineberg</a:t>
            </a:r>
            <a:r>
              <a:rPr kumimoji="0" lang="pl-PL"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2400" b="1" i="0" u="none" strike="noStrike" kern="0" cap="none" spc="0" normalizeH="0" baseline="0" noProof="0" dirty="0" err="1">
                <a:ln>
                  <a:noFill/>
                </a:ln>
                <a:solidFill>
                  <a:srgbClr val="000000"/>
                </a:solidFill>
                <a:effectLst/>
                <a:uLnTx/>
                <a:uFillTx/>
                <a:latin typeface="Calibri"/>
                <a:ea typeface="Calibri"/>
                <a:cs typeface="Calibri"/>
                <a:sym typeface="Calibri"/>
              </a:rPr>
              <a:t>Sweden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1" name="Google Shape;841;p10"/>
          <p:cNvSpPr/>
          <p:nvPr/>
        </p:nvSpPr>
        <p:spPr>
          <a:xfrm>
            <a:off x="2739397" y="4330477"/>
            <a:ext cx="2838015" cy="2140907"/>
          </a:xfrm>
          <a:prstGeom prst="rect">
            <a:avLst/>
          </a:prstGeom>
          <a:noFill/>
          <a:ln>
            <a:noFill/>
          </a:ln>
        </p:spPr>
        <p:txBody>
          <a:bodyPr spcFirstLastPara="1" wrap="square" lIns="91425" tIns="45700" rIns="91425" bIns="45700" anchor="t" anchorCtr="0">
            <a:spAutoFit/>
          </a:bodyPr>
          <a:lstStyle/>
          <a:p>
            <a:pPr marL="342900" marR="0" lvl="0" indent="-342900" algn="just" defTabSz="914400" rtl="0" eaLnBrk="1" fontAlgn="auto" latinLnBrk="0" hangingPunct="1">
              <a:lnSpc>
                <a:spcPct val="120000"/>
              </a:lnSpc>
              <a:spcBef>
                <a:spcPts val="0"/>
              </a:spcBef>
              <a:spcAft>
                <a:spcPts val="0"/>
              </a:spcAft>
              <a:buClr>
                <a:srgbClr val="000000"/>
              </a:buClr>
              <a:buSzPts val="1600"/>
              <a:buFont typeface="Calibri"/>
              <a:buChar char="•"/>
              <a:tabLst/>
              <a:defRPr/>
            </a:pPr>
            <a:r>
              <a:rPr kumimoji="0" lang="pl-PL" sz="1600" b="0" i="0" u="none" strike="noStrike" kern="0" cap="none" spc="0" normalizeH="0" baseline="0" noProof="0">
                <a:ln>
                  <a:noFill/>
                </a:ln>
                <a:solidFill>
                  <a:srgbClr val="000000"/>
                </a:solidFill>
                <a:effectLst/>
                <a:uLnTx/>
                <a:uFillTx/>
                <a:latin typeface="Calibri"/>
                <a:ea typeface="Calibri"/>
                <a:cs typeface="Calibri"/>
                <a:sym typeface="Calibri"/>
              </a:rPr>
              <a:t>Lecturers, technical experts and scientific advisors agreed to work together to refine the agenda, pre-workshop tasks and post-workshop metrics.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20">
            <a:extLst>
              <a:ext uri="{FF2B5EF4-FFF2-40B4-BE49-F238E27FC236}">
                <a16:creationId xmlns:a16="http://schemas.microsoft.com/office/drawing/2014/main" id="{96B9044A-540D-A743-898A-DBD772A6CDA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350" t="25850" r="29525" b="23750"/>
          <a:stretch/>
        </p:blipFill>
        <p:spPr>
          <a:xfrm>
            <a:off x="6027958" y="810676"/>
            <a:ext cx="3223287" cy="2210254"/>
          </a:xfrm>
          <a:prstGeom prst="rect">
            <a:avLst/>
          </a:prstGeom>
          <a:ln w="76200">
            <a:solidFill>
              <a:schemeClr val="tx2"/>
            </a:solidFill>
          </a:ln>
        </p:spPr>
      </p:pic>
      <p:pic>
        <p:nvPicPr>
          <p:cNvPr id="24" name="Picture 23">
            <a:extLst>
              <a:ext uri="{FF2B5EF4-FFF2-40B4-BE49-F238E27FC236}">
                <a16:creationId xmlns:a16="http://schemas.microsoft.com/office/drawing/2014/main" id="{11F6371F-FAEA-0344-A048-379C8B2D091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3461"/>
          <a:stretch/>
        </p:blipFill>
        <p:spPr>
          <a:xfrm rot="5400000">
            <a:off x="10063035" y="232150"/>
            <a:ext cx="1986727" cy="1950147"/>
          </a:xfrm>
          <a:prstGeom prst="rect">
            <a:avLst/>
          </a:prstGeom>
          <a:ln w="76200">
            <a:solidFill>
              <a:schemeClr val="tx1"/>
            </a:solidFill>
          </a:ln>
        </p:spPr>
      </p:pic>
      <p:pic>
        <p:nvPicPr>
          <p:cNvPr id="22" name="Picture 21">
            <a:extLst>
              <a:ext uri="{FF2B5EF4-FFF2-40B4-BE49-F238E27FC236}">
                <a16:creationId xmlns:a16="http://schemas.microsoft.com/office/drawing/2014/main" id="{8BAC13C9-8C73-314A-BC3E-BA9C1429604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431" r="1235"/>
          <a:stretch/>
        </p:blipFill>
        <p:spPr>
          <a:xfrm rot="5400000">
            <a:off x="8570150" y="2219810"/>
            <a:ext cx="2530549" cy="2011907"/>
          </a:xfrm>
          <a:prstGeom prst="rect">
            <a:avLst/>
          </a:prstGeom>
          <a:ln w="76200">
            <a:solidFill>
              <a:schemeClr val="tx1"/>
            </a:solidFill>
          </a:ln>
        </p:spPr>
      </p:pic>
      <p:pic>
        <p:nvPicPr>
          <p:cNvPr id="23" name="Picture 22">
            <a:extLst>
              <a:ext uri="{FF2B5EF4-FFF2-40B4-BE49-F238E27FC236}">
                <a16:creationId xmlns:a16="http://schemas.microsoft.com/office/drawing/2014/main" id="{A7D6B112-D61E-2548-B354-A3A4FC62855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6977" t="33264" r="21937"/>
          <a:stretch/>
        </p:blipFill>
        <p:spPr>
          <a:xfrm rot="5400000">
            <a:off x="10119946" y="4259586"/>
            <a:ext cx="1872904" cy="2027632"/>
          </a:xfrm>
          <a:prstGeom prst="rect">
            <a:avLst/>
          </a:prstGeom>
          <a:ln w="76200">
            <a:solidFill>
              <a:schemeClr val="tx2"/>
            </a:solidFill>
          </a:ln>
        </p:spPr>
      </p:pic>
      <p:pic>
        <p:nvPicPr>
          <p:cNvPr id="20" name="Picture 19">
            <a:extLst>
              <a:ext uri="{FF2B5EF4-FFF2-40B4-BE49-F238E27FC236}">
                <a16:creationId xmlns:a16="http://schemas.microsoft.com/office/drawing/2014/main" id="{C8D392AA-3EC5-E74F-A44A-059591F4378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5988994" y="3842646"/>
            <a:ext cx="3296400" cy="2472300"/>
          </a:xfrm>
          <a:prstGeom prst="rect">
            <a:avLst/>
          </a:prstGeom>
          <a:ln w="76200">
            <a:solidFill>
              <a:schemeClr val="tx2"/>
            </a:solidFill>
          </a:ln>
        </p:spPr>
      </p:pic>
    </p:spTree>
    <p:extLst>
      <p:ext uri="{BB962C8B-B14F-4D97-AF65-F5344CB8AC3E}">
        <p14:creationId xmlns:p14="http://schemas.microsoft.com/office/powerpoint/2010/main" val="1124246097"/>
      </p:ext>
    </p:extLst>
  </p:cSld>
  <p:clrMapOvr>
    <a:masterClrMapping/>
  </p:clrMapOvr>
  <p:transition spd="slow">
    <p:cover dir="ld"/>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4"/>
        <p:cNvGrpSpPr/>
        <p:nvPr/>
      </p:nvGrpSpPr>
      <p:grpSpPr>
        <a:xfrm>
          <a:off x="0" y="0"/>
          <a:ext cx="0" cy="0"/>
          <a:chOff x="0" y="0"/>
          <a:chExt cx="0" cy="0"/>
        </a:xfrm>
      </p:grpSpPr>
      <p:sp>
        <p:nvSpPr>
          <p:cNvPr id="955" name="Google Shape;955;p20"/>
          <p:cNvSpPr/>
          <p:nvPr/>
        </p:nvSpPr>
        <p:spPr>
          <a:xfrm>
            <a:off x="179781" y="332656"/>
            <a:ext cx="11316817" cy="43636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5714"/>
              </a:lnSpc>
              <a:spcBef>
                <a:spcPts val="0"/>
              </a:spcBef>
              <a:spcAft>
                <a:spcPts val="0"/>
              </a:spcAft>
              <a:buClr>
                <a:srgbClr val="003399"/>
              </a:buClr>
              <a:buSzPts val="2800"/>
              <a:buFont typeface="Calibri"/>
              <a:buNone/>
              <a:tabLst/>
              <a:defRPr/>
            </a:pPr>
            <a:r>
              <a:rPr kumimoji="0" lang="en-US" sz="2600" b="1" i="0" u="none" strike="noStrike" kern="0" cap="none" spc="0" normalizeH="0" baseline="0" noProof="0" dirty="0">
                <a:ln>
                  <a:noFill/>
                </a:ln>
                <a:solidFill>
                  <a:srgbClr val="002060"/>
                </a:solidFill>
                <a:effectLst/>
                <a:uLnTx/>
                <a:uFillTx/>
                <a:latin typeface="+mj-lt"/>
                <a:ea typeface="Calibri"/>
                <a:cs typeface="Calibri"/>
                <a:sym typeface="Calibri"/>
              </a:rPr>
              <a:t>Economic evaluation of various elements of the FOO</a:t>
            </a:r>
            <a:endParaRPr kumimoji="0" sz="2600" b="1" i="0" u="none" strike="noStrike" kern="0" cap="none" spc="0" normalizeH="0" baseline="0" noProof="0" dirty="0">
              <a:ln>
                <a:noFill/>
              </a:ln>
              <a:solidFill>
                <a:srgbClr val="002060"/>
              </a:solidFill>
              <a:effectLst/>
              <a:uLnTx/>
              <a:uFillTx/>
              <a:latin typeface="+mj-lt"/>
              <a:ea typeface="Calibri"/>
              <a:cs typeface="Calibri"/>
              <a:sym typeface="Calibri"/>
            </a:endParaRPr>
          </a:p>
        </p:txBody>
      </p:sp>
      <p:sp>
        <p:nvSpPr>
          <p:cNvPr id="2" name="TextBox 1">
            <a:extLst>
              <a:ext uri="{FF2B5EF4-FFF2-40B4-BE49-F238E27FC236}">
                <a16:creationId xmlns:a16="http://schemas.microsoft.com/office/drawing/2014/main" id="{193D74C7-E586-4A8B-8AAC-0D14A71E9E43}"/>
              </a:ext>
            </a:extLst>
          </p:cNvPr>
          <p:cNvSpPr txBox="1"/>
          <p:nvPr/>
        </p:nvSpPr>
        <p:spPr>
          <a:xfrm>
            <a:off x="285751" y="958649"/>
            <a:ext cx="6982557"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600" b="1" i="0" u="none" strike="noStrike" kern="0" cap="none" spc="0" normalizeH="0" baseline="0" noProof="0" dirty="0">
                <a:ln>
                  <a:noFill/>
                </a:ln>
                <a:solidFill>
                  <a:srgbClr val="FF9300"/>
                </a:solidFill>
                <a:effectLst/>
                <a:uLnTx/>
                <a:uFillTx/>
                <a:latin typeface="Arial"/>
                <a:cs typeface="Calibri"/>
                <a:sym typeface="Arial"/>
              </a:rPr>
              <a:t>Why do we need to know an economic value of providing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600" b="1" i="0" u="none" strike="noStrike" kern="0" cap="none" spc="0" normalizeH="0" baseline="0" noProof="0" dirty="0">
                <a:ln>
                  <a:noFill/>
                </a:ln>
                <a:solidFill>
                  <a:srgbClr val="FF9300"/>
                </a:solidFill>
                <a:effectLst/>
                <a:uLnTx/>
                <a:uFillTx/>
                <a:latin typeface="Arial"/>
                <a:cs typeface="Calibri"/>
                <a:sym typeface="Arial"/>
              </a:rPr>
              <a:t>observations-based information?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Efficiencies – design, operation, management, financial,</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Strategic Planning</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Part of a Business Case for funders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Evaluation of success or otherwise (is it fit-for–purpose?)</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Justification to stakeholders (tax payers)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NZ"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600" b="1" i="0" u="none" strike="noStrike" kern="0" cap="none" spc="0" normalizeH="0" baseline="0" noProof="0" dirty="0">
                <a:ln>
                  <a:noFill/>
                </a:ln>
                <a:solidFill>
                  <a:srgbClr val="FF9300"/>
                </a:solidFill>
                <a:effectLst/>
                <a:uLnTx/>
                <a:uFillTx/>
                <a:latin typeface="Arial"/>
                <a:cs typeface="Calibri"/>
                <a:sym typeface="Arial"/>
              </a:rPr>
              <a:t>How would we quantify an economic value? – there exist other examples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Commercial value of information</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Cost of a system versus cost of non-action</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Social cost-benefit analysis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E</a:t>
            </a:r>
            <a:r>
              <a:rPr kumimoji="0" lang="en-NZ" sz="1400" b="0" i="0" u="none" strike="noStrike" kern="0" cap="none" spc="0" normalizeH="0" baseline="0" noProof="0" dirty="0" err="1">
                <a:ln>
                  <a:noFill/>
                </a:ln>
                <a:solidFill>
                  <a:srgbClr val="000000"/>
                </a:solidFill>
                <a:effectLst/>
                <a:uLnTx/>
                <a:uFillTx/>
                <a:latin typeface="Arial"/>
                <a:cs typeface="Arial"/>
                <a:sym typeface="Arial"/>
              </a:rPr>
              <a:t>nvironmental</a:t>
            </a:r>
            <a:r>
              <a:rPr kumimoji="0" lang="en-NZ" sz="1400" b="0" i="0" u="none" strike="noStrike" kern="0" cap="none" spc="0" normalizeH="0" baseline="0" noProof="0" dirty="0">
                <a:ln>
                  <a:noFill/>
                </a:ln>
                <a:solidFill>
                  <a:srgbClr val="000000"/>
                </a:solidFill>
                <a:effectLst/>
                <a:uLnTx/>
                <a:uFillTx/>
                <a:latin typeface="Arial"/>
                <a:cs typeface="Arial"/>
                <a:sym typeface="Arial"/>
              </a:rPr>
              <a:t> degradation</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Cost of lack of information (global warming, tsunami risk)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NZ"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600" b="1" i="0" u="none" strike="noStrike" kern="0" cap="none" spc="0" normalizeH="0" baseline="0" noProof="0" dirty="0">
                <a:ln>
                  <a:noFill/>
                </a:ln>
                <a:solidFill>
                  <a:srgbClr val="FF9300"/>
                </a:solidFill>
                <a:effectLst/>
                <a:uLnTx/>
                <a:uFillTx/>
                <a:latin typeface="Arial"/>
                <a:cs typeface="Calibri"/>
                <a:sym typeface="Arial"/>
              </a:rPr>
              <a:t>Who? Discussion in an expanded format during next GOOS SC meeting</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Other  systems have done this, do we have expertise in GOOS?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NZ" sz="1400" b="0" i="0" u="none" strike="noStrike" kern="0" cap="none" spc="0" normalizeH="0" baseline="0" noProof="0" dirty="0">
                <a:ln>
                  <a:noFill/>
                </a:ln>
                <a:solidFill>
                  <a:srgbClr val="000000"/>
                </a:solidFill>
                <a:effectLst/>
                <a:uLnTx/>
                <a:uFillTx/>
                <a:latin typeface="Arial"/>
                <a:cs typeface="Arial"/>
                <a:sym typeface="Arial"/>
              </a:rPr>
              <a:t>IPCC already includes some aspects of this for the climate system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cs typeface="Arial"/>
                <a:sym typeface="Arial"/>
              </a:rPr>
              <a:t>Adams, V. et al., 2011: Analyzing the Socioeconomic Impacts of the Use of Earth Observations, A Primer.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cs typeface="Arial"/>
                <a:sym typeface="Arial"/>
              </a:rPr>
              <a:t>Prepared for NASA by Booz Allen, 40pp.</a:t>
            </a:r>
            <a:br>
              <a:rPr kumimoji="0" lang="en-US" sz="1000" b="0" i="1" u="none" strike="noStrike" kern="0" cap="none" spc="0" normalizeH="0" baseline="0" noProof="0" dirty="0">
                <a:ln>
                  <a:noFill/>
                </a:ln>
                <a:solidFill>
                  <a:srgbClr val="000000"/>
                </a:solidFill>
                <a:effectLst/>
                <a:uLnTx/>
                <a:uFillTx/>
                <a:latin typeface="Arial"/>
                <a:cs typeface="Arial"/>
                <a:sym typeface="Arial"/>
              </a:rPr>
            </a:br>
            <a:endParaRPr kumimoji="0" lang="en-US" sz="1000" b="0" i="1"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We think that this kind of focus is badly needed (as indicated on all previous slides). For most part we do not even have an idea how to start considering various aspects of economic evaluation concept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NZ"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NZ"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NZ"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Image 2">
            <a:extLst>
              <a:ext uri="{FF2B5EF4-FFF2-40B4-BE49-F238E27FC236}">
                <a16:creationId xmlns:a16="http://schemas.microsoft.com/office/drawing/2014/main" id="{1BB34D08-1422-D846-9DFA-0B3055AFEF6F}"/>
              </a:ext>
            </a:extLst>
          </p:cNvPr>
          <p:cNvPicPr>
            <a:picLocks noChangeAspect="1"/>
          </p:cNvPicPr>
          <p:nvPr/>
        </p:nvPicPr>
        <p:blipFill>
          <a:blip r:embed="rId4"/>
          <a:stretch>
            <a:fillRect/>
          </a:stretch>
        </p:blipFill>
        <p:spPr>
          <a:xfrm>
            <a:off x="7688669" y="4171674"/>
            <a:ext cx="3379304" cy="2464076"/>
          </a:xfrm>
          <a:prstGeom prst="rect">
            <a:avLst/>
          </a:prstGeom>
        </p:spPr>
      </p:pic>
      <p:sp>
        <p:nvSpPr>
          <p:cNvPr id="6" name="ZoneTexte 3">
            <a:extLst>
              <a:ext uri="{FF2B5EF4-FFF2-40B4-BE49-F238E27FC236}">
                <a16:creationId xmlns:a16="http://schemas.microsoft.com/office/drawing/2014/main" id="{73086F37-DC18-6E44-8B8B-C0AAE7ED88B1}"/>
              </a:ext>
            </a:extLst>
          </p:cNvPr>
          <p:cNvSpPr txBox="1"/>
          <p:nvPr/>
        </p:nvSpPr>
        <p:spPr>
          <a:xfrm flipH="1">
            <a:off x="6886985" y="983417"/>
            <a:ext cx="50192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dirty="0" err="1">
                <a:ln>
                  <a:noFill/>
                </a:ln>
                <a:solidFill>
                  <a:srgbClr val="FF9300"/>
                </a:solidFill>
                <a:effectLst/>
                <a:uLnTx/>
                <a:uFillTx/>
                <a:latin typeface="Arial"/>
                <a:cs typeface="Calibri"/>
                <a:sym typeface="Arial"/>
              </a:rPr>
              <a:t>Example</a:t>
            </a:r>
            <a:r>
              <a:rPr kumimoji="0" lang="fr-FR" sz="1600" b="1" i="0" u="none" strike="noStrike" kern="0" cap="none" spc="0" normalizeH="0" baseline="0" noProof="0" dirty="0">
                <a:ln>
                  <a:noFill/>
                </a:ln>
                <a:solidFill>
                  <a:srgbClr val="FF9300"/>
                </a:solidFill>
                <a:effectLst/>
                <a:uLnTx/>
                <a:uFillTx/>
                <a:latin typeface="Arial"/>
                <a:cs typeface="Calibri"/>
                <a:sym typeface="Arial"/>
              </a:rPr>
              <a:t>: </a:t>
            </a:r>
            <a:r>
              <a:rPr kumimoji="0" lang="fr-FR" sz="1600" b="1" i="0" u="none" strike="noStrike" kern="0" cap="none" spc="0" normalizeH="0" baseline="0" noProof="0" dirty="0" err="1">
                <a:ln>
                  <a:noFill/>
                </a:ln>
                <a:solidFill>
                  <a:srgbClr val="FF9300"/>
                </a:solidFill>
                <a:effectLst/>
                <a:uLnTx/>
                <a:uFillTx/>
                <a:latin typeface="Arial"/>
                <a:cs typeface="Calibri"/>
                <a:sym typeface="Arial"/>
              </a:rPr>
              <a:t>Ecosystem</a:t>
            </a:r>
            <a:r>
              <a:rPr kumimoji="0" lang="fr-FR" sz="1600" b="1" i="0" u="none" strike="noStrike" kern="0" cap="none" spc="0" normalizeH="0" baseline="0" noProof="0" dirty="0">
                <a:ln>
                  <a:noFill/>
                </a:ln>
                <a:solidFill>
                  <a:srgbClr val="FF9300"/>
                </a:solidFill>
                <a:effectLst/>
                <a:uLnTx/>
                <a:uFillTx/>
                <a:latin typeface="Arial"/>
                <a:cs typeface="Calibri"/>
                <a:sym typeface="Arial"/>
              </a:rPr>
              <a:t> </a:t>
            </a:r>
            <a:r>
              <a:rPr kumimoji="0" lang="fr-FR" sz="1600" b="1" i="0" u="none" strike="noStrike" kern="0" cap="none" spc="0" normalizeH="0" baseline="0" noProof="0" dirty="0" err="1">
                <a:ln>
                  <a:noFill/>
                </a:ln>
                <a:solidFill>
                  <a:srgbClr val="FF9300"/>
                </a:solidFill>
                <a:effectLst/>
                <a:uLnTx/>
                <a:uFillTx/>
                <a:latin typeface="Arial"/>
                <a:cs typeface="Calibri"/>
                <a:sym typeface="Arial"/>
              </a:rPr>
              <a:t>accounting</a:t>
            </a:r>
            <a:endParaRPr kumimoji="0" lang="fr-FR" sz="1600" b="1" i="0" u="none" strike="noStrike" kern="0" cap="none" spc="0" normalizeH="0" baseline="0" noProof="0" dirty="0">
              <a:ln>
                <a:noFill/>
              </a:ln>
              <a:solidFill>
                <a:srgbClr val="FF9300"/>
              </a:solidFill>
              <a:effectLst/>
              <a:uLnTx/>
              <a:uFillTx/>
              <a:latin typeface="Arial"/>
              <a:cs typeface="Calibri"/>
              <a:sym typeface="Arial"/>
            </a:endParaRPr>
          </a:p>
        </p:txBody>
      </p:sp>
      <p:sp>
        <p:nvSpPr>
          <p:cNvPr id="7" name="ZoneTexte 4">
            <a:extLst>
              <a:ext uri="{FF2B5EF4-FFF2-40B4-BE49-F238E27FC236}">
                <a16:creationId xmlns:a16="http://schemas.microsoft.com/office/drawing/2014/main" id="{00B2BBCE-7772-D946-8199-C670E18C6139}"/>
              </a:ext>
            </a:extLst>
          </p:cNvPr>
          <p:cNvSpPr txBox="1"/>
          <p:nvPr/>
        </p:nvSpPr>
        <p:spPr>
          <a:xfrm>
            <a:off x="6886985" y="1291194"/>
            <a:ext cx="5190715"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3399"/>
                </a:solidFill>
                <a:effectLst/>
                <a:uLnTx/>
                <a:uFillTx/>
                <a:latin typeface="Arial"/>
                <a:cs typeface="Calibri"/>
                <a:sym typeface="Arial"/>
              </a:rPr>
              <a:t>Potential challenges in valuation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3399"/>
                </a:solidFill>
                <a:effectLst/>
                <a:uLnTx/>
                <a:uFillTx/>
                <a:latin typeface="Arial"/>
                <a:cs typeface="Calibri"/>
                <a:sym typeface="Arial"/>
              </a:rPr>
              <a:t>(</a:t>
            </a:r>
            <a:r>
              <a:rPr kumimoji="0" lang="fr-FR" sz="1400" b="1" i="0" u="none" strike="noStrike" kern="0" cap="none" spc="0" normalizeH="0" baseline="0" noProof="0" dirty="0">
                <a:ln>
                  <a:noFill/>
                </a:ln>
                <a:solidFill>
                  <a:srgbClr val="003399"/>
                </a:solidFill>
                <a:effectLst/>
                <a:uLnTx/>
                <a:uFillTx/>
                <a:latin typeface="Arial"/>
                <a:cs typeface="Calibri"/>
                <a:sym typeface="Arial"/>
              </a:rPr>
              <a:t>SEEA </a:t>
            </a:r>
            <a:r>
              <a:rPr kumimoji="0" lang="fr-FR" sz="1400" b="1" i="0" u="none" strike="noStrike" kern="0" cap="none" spc="0" normalizeH="0" baseline="0" noProof="0" dirty="0" err="1">
                <a:ln>
                  <a:noFill/>
                </a:ln>
                <a:solidFill>
                  <a:srgbClr val="003399"/>
                </a:solidFill>
                <a:effectLst/>
                <a:uLnTx/>
                <a:uFillTx/>
                <a:latin typeface="Arial"/>
                <a:cs typeface="Calibri"/>
                <a:sym typeface="Arial"/>
              </a:rPr>
              <a:t>Experimental</a:t>
            </a:r>
            <a:r>
              <a:rPr kumimoji="0" lang="fr-FR" sz="1400" b="1" i="0" u="none" strike="noStrike" kern="0" cap="none" spc="0" normalizeH="0" baseline="0" noProof="0" dirty="0">
                <a:ln>
                  <a:noFill/>
                </a:ln>
                <a:solidFill>
                  <a:srgbClr val="003399"/>
                </a:solidFill>
                <a:effectLst/>
                <a:uLnTx/>
                <a:uFillTx/>
                <a:latin typeface="Arial"/>
                <a:cs typeface="Calibri"/>
                <a:sym typeface="Arial"/>
              </a:rPr>
              <a:t> </a:t>
            </a:r>
            <a:r>
              <a:rPr kumimoji="0" lang="fr-FR" sz="1400" b="1" i="0" u="none" strike="noStrike" kern="0" cap="none" spc="0" normalizeH="0" baseline="0" noProof="0" dirty="0" err="1">
                <a:ln>
                  <a:noFill/>
                </a:ln>
                <a:solidFill>
                  <a:srgbClr val="003399"/>
                </a:solidFill>
                <a:effectLst/>
                <a:uLnTx/>
                <a:uFillTx/>
                <a:latin typeface="Arial"/>
                <a:cs typeface="Calibri"/>
                <a:sym typeface="Arial"/>
              </a:rPr>
              <a:t>Ecosystem</a:t>
            </a:r>
            <a:r>
              <a:rPr kumimoji="0" lang="fr-FR" sz="1400" b="1" i="0" u="none" strike="noStrike" kern="0" cap="none" spc="0" normalizeH="0" baseline="0" noProof="0" dirty="0">
                <a:ln>
                  <a:noFill/>
                </a:ln>
                <a:solidFill>
                  <a:srgbClr val="003399"/>
                </a:solidFill>
                <a:effectLst/>
                <a:uLnTx/>
                <a:uFillTx/>
                <a:latin typeface="Arial"/>
                <a:cs typeface="Calibri"/>
                <a:sym typeface="Arial"/>
              </a:rPr>
              <a:t> </a:t>
            </a:r>
            <a:r>
              <a:rPr kumimoji="0" lang="fr-FR" sz="1400" b="1" i="0" u="none" strike="noStrike" kern="0" cap="none" spc="0" normalizeH="0" baseline="0" noProof="0" dirty="0" err="1">
                <a:ln>
                  <a:noFill/>
                </a:ln>
                <a:solidFill>
                  <a:srgbClr val="003399"/>
                </a:solidFill>
                <a:effectLst/>
                <a:uLnTx/>
                <a:uFillTx/>
                <a:latin typeface="Arial"/>
                <a:cs typeface="Calibri"/>
                <a:sym typeface="Arial"/>
              </a:rPr>
              <a:t>Accounting</a:t>
            </a:r>
            <a:r>
              <a:rPr kumimoji="0" lang="fr-FR" sz="1400" b="1" i="0" u="none" strike="noStrike" kern="0" cap="none" spc="0" normalizeH="0" baseline="0" noProof="0" dirty="0">
                <a:ln>
                  <a:noFill/>
                </a:ln>
                <a:solidFill>
                  <a:srgbClr val="003399"/>
                </a:solidFill>
                <a:effectLst/>
                <a:uLnTx/>
                <a:uFillTx/>
                <a:latin typeface="Arial"/>
                <a:cs typeface="Calibri"/>
                <a:sym typeface="Arial"/>
              </a:rPr>
              <a:t>, 2015)</a:t>
            </a:r>
            <a:endParaRPr kumimoji="0" lang="en-US" sz="1400" b="1" i="0" u="none" strike="noStrike" kern="0" cap="none" spc="0" normalizeH="0" baseline="0" noProof="0" dirty="0">
              <a:ln>
                <a:noFill/>
              </a:ln>
              <a:solidFill>
                <a:srgbClr val="003399"/>
              </a:solidFill>
              <a:effectLst/>
              <a:uLnTx/>
              <a:uFillTx/>
              <a:latin typeface="Arial"/>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Target of valuation,</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Distinction between the valuation of ecosystem services and the valuation of ecosystem assets (and the related issue of valuing ecosystem degradation),</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Valuation of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intermediate</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services</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Consistency in the use of valuation concepts and techniques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Scaling</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aggregation</a:t>
            </a:r>
            <a:endParaRPr kumimoji="0" lang="fr-FR"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Valuation of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regulating</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services.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measurement of non-use value</a:t>
            </a:r>
            <a:endParaRPr kumimoji="0" lang="fr-FR"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valuation of biodiversity and resilience.</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Uncertainty</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in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measurement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3581045089"/>
      </p:ext>
    </p:extLst>
  </p:cSld>
  <p:clrMapOvr>
    <a:masterClrMapping/>
  </p:clrMapOvr>
  <p:transition spd="slow">
    <p:cover dir="ld"/>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1"/>
        <p:cNvGrpSpPr/>
        <p:nvPr/>
      </p:nvGrpSpPr>
      <p:grpSpPr>
        <a:xfrm>
          <a:off x="0" y="0"/>
          <a:ext cx="0" cy="0"/>
          <a:chOff x="0" y="0"/>
          <a:chExt cx="0" cy="0"/>
        </a:xfrm>
      </p:grpSpPr>
      <p:pic>
        <p:nvPicPr>
          <p:cNvPr id="982" name="Google Shape;982;p21" descr="logo"/>
          <p:cNvPicPr preferRelativeResize="0">
            <a:picLocks noGrp="1"/>
          </p:cNvPicPr>
          <p:nvPr>
            <p:ph type="body" idx="1"/>
          </p:nvPr>
        </p:nvPicPr>
        <p:blipFill rotWithShape="1">
          <a:blip r:embed="rId4">
            <a:alphaModFix/>
          </a:blip>
          <a:srcRect/>
          <a:stretch/>
        </p:blipFill>
        <p:spPr>
          <a:xfrm>
            <a:off x="1703388" y="6308725"/>
            <a:ext cx="514350" cy="458788"/>
          </a:xfrm>
          <a:prstGeom prst="rect">
            <a:avLst/>
          </a:prstGeom>
          <a:noFill/>
          <a:ln>
            <a:noFill/>
          </a:ln>
        </p:spPr>
      </p:pic>
      <p:sp>
        <p:nvSpPr>
          <p:cNvPr id="983" name="Google Shape;983;p21"/>
          <p:cNvSpPr/>
          <p:nvPr/>
        </p:nvSpPr>
        <p:spPr>
          <a:xfrm>
            <a:off x="2640013" y="6308726"/>
            <a:ext cx="7848600" cy="137001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FFFFFF"/>
              </a:buClr>
              <a:buSzPts val="900"/>
              <a:buFont typeface="Verdana"/>
              <a:buNone/>
              <a:tabLst/>
              <a:defRPr/>
            </a:pPr>
            <a:r>
              <a:rPr kumimoji="0" lang="en-US" sz="900" b="0" i="0" u="none" strike="noStrike" kern="0" cap="none" spc="0" normalizeH="0" baseline="0" noProof="0">
                <a:ln>
                  <a:noFill/>
                </a:ln>
                <a:solidFill>
                  <a:srgbClr val="FFFFFF"/>
                </a:solidFill>
                <a:effectLst/>
                <a:uLnTx/>
                <a:uFillTx/>
                <a:latin typeface="Verdana"/>
                <a:ea typeface="Verdana"/>
                <a:cs typeface="Verdana"/>
                <a:sym typeface="Verdana"/>
              </a:rPr>
              <a:t>Institute of Oceanology of Polish Academy of Sciences, ul. Powstańców Warszawy 55, 81-712 Sopot, Poland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20000"/>
              </a:lnSpc>
              <a:spcBef>
                <a:spcPts val="0"/>
              </a:spcBef>
              <a:spcAft>
                <a:spcPts val="0"/>
              </a:spcAft>
              <a:buClr>
                <a:srgbClr val="FFFFFF"/>
              </a:buClr>
              <a:buSzPts val="900"/>
              <a:buFont typeface="Verdana"/>
              <a:buNone/>
              <a:tabLst/>
              <a:defRPr/>
            </a:pPr>
            <a:r>
              <a:rPr kumimoji="0" lang="en-US" sz="900" b="0" i="0" u="none" strike="noStrike" kern="0" cap="none" spc="0" normalizeH="0" baseline="0" noProof="0">
                <a:ln>
                  <a:noFill/>
                </a:ln>
                <a:solidFill>
                  <a:srgbClr val="FFFFFF"/>
                </a:solidFill>
                <a:effectLst/>
                <a:uLnTx/>
                <a:uFillTx/>
                <a:latin typeface="Verdana"/>
                <a:ea typeface="Verdana"/>
                <a:cs typeface="Verdana"/>
                <a:sym typeface="Verdana"/>
              </a:rPr>
              <a:t>Phone: +48 58 731 16 10 / Fax: +48 58 551 21 30, </a:t>
            </a:r>
            <a:r>
              <a:rPr kumimoji="0" lang="en-US" sz="900" b="1" i="0" u="none" strike="noStrike" kern="0" cap="none" spc="0" normalizeH="0" baseline="0" noProof="0">
                <a:ln>
                  <a:noFill/>
                </a:ln>
                <a:solidFill>
                  <a:srgbClr val="FFFFFF"/>
                </a:solidFill>
                <a:effectLst/>
                <a:uLnTx/>
                <a:uFillTx/>
                <a:latin typeface="Verdana"/>
                <a:ea typeface="Verdana"/>
                <a:cs typeface="Verdana"/>
                <a:sym typeface="Verdana"/>
              </a:rPr>
              <a:t>www.ioccp.org</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7" name="Google Shape;987;p21"/>
          <p:cNvSpPr/>
          <p:nvPr/>
        </p:nvSpPr>
        <p:spPr>
          <a:xfrm>
            <a:off x="4723443" y="5191991"/>
            <a:ext cx="3681740" cy="44240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9300"/>
              </a:buClr>
              <a:buSzPts val="4400"/>
              <a:buFont typeface="Calibri"/>
              <a:buNone/>
              <a:tabLst/>
              <a:defRPr/>
            </a:pPr>
            <a:r>
              <a:rPr kumimoji="0" lang="en-US" sz="4400" b="1" i="0" u="none" strike="noStrike" kern="0" cap="none" spc="0" normalizeH="0" baseline="0" noProof="0">
                <a:ln>
                  <a:noFill/>
                </a:ln>
                <a:solidFill>
                  <a:srgbClr val="FF9300"/>
                </a:solidFill>
                <a:effectLst/>
                <a:uLnTx/>
                <a:uFillTx/>
                <a:latin typeface="Calibri"/>
                <a:ea typeface="Calibri"/>
                <a:cs typeface="Calibri"/>
                <a:sym typeface="Calibri"/>
              </a:rPr>
              <a:t>Thank You!</a:t>
            </a:r>
            <a:endParaRPr kumimoji="0" sz="4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8" name="Google Shape;988;p21"/>
          <p:cNvSpPr/>
          <p:nvPr/>
        </p:nvSpPr>
        <p:spPr>
          <a:xfrm>
            <a:off x="1992319" y="4151036"/>
            <a:ext cx="7772400" cy="793750"/>
          </a:xfrm>
          <a:prstGeom prst="rect">
            <a:avLst/>
          </a:prstGeom>
          <a:noFill/>
          <a:ln>
            <a:noFill/>
          </a:ln>
        </p:spPr>
        <p:txBody>
          <a:bodyPr spcFirstLastPara="1" wrap="square" lIns="91425" tIns="45700" rIns="91425" bIns="45700" anchor="b" anchorCtr="1">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1" i="1" u="none" strike="noStrike" kern="0" cap="none" spc="0" normalizeH="0" baseline="0" noProof="0">
              <a:ln>
                <a:noFill/>
              </a:ln>
              <a:solidFill>
                <a:srgbClr val="FFFFFF"/>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r>
              <a:rPr kumimoji="0" lang="en-US" sz="2000" b="1" i="1" u="none" strike="noStrike" kern="0" cap="none" spc="0" normalizeH="0" baseline="0" noProof="0">
                <a:ln>
                  <a:noFill/>
                </a:ln>
                <a:solidFill>
                  <a:srgbClr val="FFFFFF"/>
                </a:solidFill>
                <a:effectLst/>
                <a:uLnTx/>
                <a:uFillTx/>
                <a:latin typeface="Verdana"/>
                <a:ea typeface="Verdana"/>
                <a:cs typeface="Verdana"/>
                <a:sym typeface="Verdana"/>
              </a:rPr>
              <a:t>www.ioccp.org		@ioccp_org</a:t>
            </a:r>
            <a:endParaRPr kumimoji="0" sz="2000" b="1" i="1" u="none" strike="noStrike" kern="0" cap="none" spc="0" normalizeH="0" baseline="0" noProof="0">
              <a:ln>
                <a:noFill/>
              </a:ln>
              <a:solidFill>
                <a:srgbClr val="FFFFFF"/>
              </a:solidFill>
              <a:effectLst/>
              <a:uLnTx/>
              <a:uFillTx/>
              <a:latin typeface="Verdana"/>
              <a:ea typeface="Verdana"/>
              <a:cs typeface="Verdana"/>
              <a:sym typeface="Verdana"/>
            </a:endParaRPr>
          </a:p>
        </p:txBody>
      </p:sp>
      <p:pic>
        <p:nvPicPr>
          <p:cNvPr id="989" name="Google Shape;989;p21"/>
          <p:cNvPicPr preferRelativeResize="0"/>
          <p:nvPr/>
        </p:nvPicPr>
        <p:blipFill rotWithShape="1">
          <a:blip r:embed="rId5">
            <a:alphaModFix/>
          </a:blip>
          <a:srcRect/>
          <a:stretch/>
        </p:blipFill>
        <p:spPr>
          <a:xfrm>
            <a:off x="8544272" y="4426960"/>
            <a:ext cx="658242" cy="658242"/>
          </a:xfrm>
          <a:prstGeom prst="rect">
            <a:avLst/>
          </a:prstGeom>
          <a:noFill/>
          <a:ln>
            <a:noFill/>
          </a:ln>
        </p:spPr>
      </p:pic>
      <p:pic>
        <p:nvPicPr>
          <p:cNvPr id="990" name="Google Shape;990;p21" descr="logo"/>
          <p:cNvPicPr preferRelativeResize="0">
            <a:picLocks noGrp="1"/>
          </p:cNvPicPr>
          <p:nvPr>
            <p:ph type="body" idx="2"/>
          </p:nvPr>
        </p:nvPicPr>
        <p:blipFill rotWithShape="1">
          <a:blip r:embed="rId6">
            <a:alphaModFix/>
          </a:blip>
          <a:srcRect/>
          <a:stretch/>
        </p:blipFill>
        <p:spPr>
          <a:xfrm>
            <a:off x="3647723" y="678068"/>
            <a:ext cx="2099376" cy="1872000"/>
          </a:xfrm>
          <a:prstGeom prst="rect">
            <a:avLst/>
          </a:prstGeom>
          <a:noFill/>
          <a:ln>
            <a:noFill/>
          </a:ln>
        </p:spPr>
      </p:pic>
      <p:pic>
        <p:nvPicPr>
          <p:cNvPr id="991" name="Google Shape;991;p21" descr="en-full-bw-reverse.png"/>
          <p:cNvPicPr preferRelativeResize="0"/>
          <p:nvPr/>
        </p:nvPicPr>
        <p:blipFill rotWithShape="1">
          <a:blip r:embed="rId7">
            <a:alphaModFix/>
          </a:blip>
          <a:srcRect b="34687"/>
          <a:stretch/>
        </p:blipFill>
        <p:spPr>
          <a:xfrm>
            <a:off x="8661848" y="1950859"/>
            <a:ext cx="2001837" cy="1187449"/>
          </a:xfrm>
          <a:prstGeom prst="rect">
            <a:avLst/>
          </a:prstGeom>
          <a:noFill/>
          <a:ln>
            <a:noFill/>
          </a:ln>
        </p:spPr>
      </p:pic>
      <p:sp>
        <p:nvSpPr>
          <p:cNvPr id="992" name="Google Shape;992;p21"/>
          <p:cNvSpPr/>
          <p:nvPr/>
        </p:nvSpPr>
        <p:spPr>
          <a:xfrm>
            <a:off x="2445872" y="3442604"/>
            <a:ext cx="7772400" cy="793749"/>
          </a:xfrm>
          <a:prstGeom prst="rect">
            <a:avLst/>
          </a:prstGeom>
          <a:noFill/>
          <a:ln>
            <a:noFill/>
          </a:ln>
        </p:spPr>
        <p:txBody>
          <a:bodyPr spcFirstLastPara="1" wrap="square" lIns="91425" tIns="45700" rIns="91425" bIns="45700" anchor="b" anchorCtr="1">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Verdana"/>
              <a:buNone/>
              <a:tabLst/>
              <a:defRPr/>
            </a:pPr>
            <a:br>
              <a:rPr kumimoji="0" lang="en-US" sz="2800" b="1" i="1" u="none" strike="noStrike" kern="0" cap="none" spc="0" normalizeH="0" baseline="0" noProof="0">
                <a:ln>
                  <a:noFill/>
                </a:ln>
                <a:solidFill>
                  <a:srgbClr val="FFFFFF"/>
                </a:solidFill>
                <a:effectLst/>
                <a:uLnTx/>
                <a:uFillTx/>
                <a:latin typeface="Verdana"/>
                <a:ea typeface="Verdana"/>
                <a:cs typeface="Verdana"/>
                <a:sym typeface="Verdana"/>
              </a:rPr>
            </a:br>
            <a:br>
              <a:rPr kumimoji="0" lang="en-US" sz="2800" b="1" i="1" u="none" strike="noStrike" kern="0" cap="none" spc="0" normalizeH="0" baseline="0" noProof="0">
                <a:ln>
                  <a:noFill/>
                </a:ln>
                <a:solidFill>
                  <a:srgbClr val="FFFFFF"/>
                </a:solidFill>
                <a:effectLst/>
                <a:uLnTx/>
                <a:uFillTx/>
                <a:latin typeface="Verdana"/>
                <a:ea typeface="Verdana"/>
                <a:cs typeface="Verdana"/>
                <a:sym typeface="Verdana"/>
              </a:rPr>
            </a:br>
            <a:br>
              <a:rPr kumimoji="0" lang="en-US" sz="2800" b="1" i="1" u="none" strike="noStrike" kern="0" cap="none" spc="0" normalizeH="0" baseline="0" noProof="0">
                <a:ln>
                  <a:noFill/>
                </a:ln>
                <a:solidFill>
                  <a:srgbClr val="FFFFFF"/>
                </a:solidFill>
                <a:effectLst/>
                <a:uLnTx/>
                <a:uFillTx/>
                <a:latin typeface="Verdana"/>
                <a:ea typeface="Verdana"/>
                <a:cs typeface="Verdana"/>
                <a:sym typeface="Verdana"/>
              </a:rPr>
            </a:br>
            <a:br>
              <a:rPr kumimoji="0" lang="en-US" sz="2800" b="1" i="1" u="none" strike="noStrike" kern="0" cap="none" spc="0" normalizeH="0" baseline="0" noProof="0">
                <a:ln>
                  <a:noFill/>
                </a:ln>
                <a:solidFill>
                  <a:srgbClr val="FFFFFF"/>
                </a:solidFill>
                <a:effectLst/>
                <a:uLnTx/>
                <a:uFillTx/>
                <a:latin typeface="Verdana"/>
                <a:ea typeface="Verdana"/>
                <a:cs typeface="Verdana"/>
                <a:sym typeface="Verdana"/>
              </a:rPr>
            </a:br>
            <a:r>
              <a:rPr kumimoji="0" lang="en-US" sz="2800" b="1" i="1" u="none" strike="noStrike" kern="0" cap="none" spc="0" normalizeH="0" baseline="0" noProof="0">
                <a:ln>
                  <a:noFill/>
                </a:ln>
                <a:solidFill>
                  <a:srgbClr val="FFFFFF"/>
                </a:solidFill>
                <a:effectLst/>
                <a:uLnTx/>
                <a:uFillTx/>
                <a:latin typeface="Verdana"/>
                <a:ea typeface="Verdana"/>
                <a:cs typeface="Verdana"/>
                <a:sym typeface="Verdana"/>
              </a:rPr>
              <a:t>A communication and coordination service for marine biogeochemistry</a:t>
            </a:r>
            <a:endParaRPr kumimoji="0" sz="2800" b="1" i="1" u="none" strike="noStrike" kern="0" cap="none" spc="0" normalizeH="0" baseline="0" noProof="0">
              <a:ln>
                <a:noFill/>
              </a:ln>
              <a:solidFill>
                <a:srgbClr val="FFFFFF"/>
              </a:solidFill>
              <a:effectLst/>
              <a:uLnTx/>
              <a:uFillTx/>
              <a:latin typeface="Verdana"/>
              <a:ea typeface="Verdana"/>
              <a:cs typeface="Verdana"/>
              <a:sym typeface="Verdana"/>
            </a:endParaRPr>
          </a:p>
        </p:txBody>
      </p:sp>
      <p:pic>
        <p:nvPicPr>
          <p:cNvPr id="993" name="Google Shape;993;p21" descr="SCOR.png"/>
          <p:cNvPicPr preferRelativeResize="0"/>
          <p:nvPr/>
        </p:nvPicPr>
        <p:blipFill rotWithShape="1">
          <a:blip r:embed="rId8">
            <a:alphaModFix/>
          </a:blip>
          <a:srcRect/>
          <a:stretch/>
        </p:blipFill>
        <p:spPr>
          <a:xfrm>
            <a:off x="1435700" y="1920774"/>
            <a:ext cx="1841499" cy="1092199"/>
          </a:xfrm>
          <a:prstGeom prst="rect">
            <a:avLst/>
          </a:prstGeom>
          <a:noFill/>
          <a:ln>
            <a:noFill/>
          </a:ln>
        </p:spPr>
      </p:pic>
      <p:sp>
        <p:nvSpPr>
          <p:cNvPr id="994" name="Google Shape;994;p21"/>
          <p:cNvSpPr/>
          <p:nvPr/>
        </p:nvSpPr>
        <p:spPr>
          <a:xfrm>
            <a:off x="6012322" y="2182557"/>
            <a:ext cx="2718329" cy="568632"/>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Black"/>
              <a:buNone/>
              <a:tabLst/>
              <a:defRPr/>
            </a:pPr>
            <a:r>
              <a:rPr kumimoji="0" lang="en-US" sz="1600" b="1" i="0" u="none" strike="noStrike" kern="0" cap="none" spc="0" normalizeH="0" baseline="0" noProof="0">
                <a:ln>
                  <a:noFill/>
                </a:ln>
                <a:solidFill>
                  <a:srgbClr val="FFFFFF"/>
                </a:solidFill>
                <a:effectLst/>
                <a:uLnTx/>
                <a:uFillTx/>
                <a:latin typeface="Arial Black"/>
                <a:ea typeface="Arial Black"/>
                <a:cs typeface="Arial Black"/>
                <a:sym typeface="Arial Black"/>
              </a:rPr>
              <a:t>Biogeochemistry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600"/>
              <a:buFont typeface="Arial Black"/>
              <a:buNone/>
              <a:tabLst/>
              <a:defRPr/>
            </a:pPr>
            <a:r>
              <a:rPr kumimoji="0" lang="en-US" sz="1600" b="1" i="0" u="none" strike="noStrike" kern="0" cap="none" spc="0" normalizeH="0" baseline="0" noProof="0">
                <a:ln>
                  <a:noFill/>
                </a:ln>
                <a:solidFill>
                  <a:srgbClr val="FFFFFF"/>
                </a:solidFill>
                <a:effectLst/>
                <a:uLnTx/>
                <a:uFillTx/>
                <a:latin typeface="Arial Black"/>
                <a:ea typeface="Arial Black"/>
                <a:cs typeface="Arial Black"/>
                <a:sym typeface="Arial Black"/>
              </a:rPr>
              <a:t>Panel </a:t>
            </a:r>
            <a:endParaRPr kumimoji="0" sz="1600" b="1" i="0" u="none" strike="noStrike" kern="0" cap="none" spc="0" normalizeH="0" baseline="0" noProof="0">
              <a:ln>
                <a:noFill/>
              </a:ln>
              <a:solidFill>
                <a:srgbClr val="FFFFFF"/>
              </a:solidFill>
              <a:effectLst/>
              <a:uLnTx/>
              <a:uFillTx/>
              <a:latin typeface="Arial Black"/>
              <a:ea typeface="Arial Black"/>
              <a:cs typeface="Arial Black"/>
              <a:sym typeface="Arial Black"/>
            </a:endParaRPr>
          </a:p>
        </p:txBody>
      </p:sp>
      <p:pic>
        <p:nvPicPr>
          <p:cNvPr id="995" name="Google Shape;995;p21"/>
          <p:cNvPicPr preferRelativeResize="0"/>
          <p:nvPr/>
        </p:nvPicPr>
        <p:blipFill rotWithShape="1">
          <a:blip r:embed="rId9">
            <a:alphaModFix/>
          </a:blip>
          <a:srcRect/>
          <a:stretch/>
        </p:blipFill>
        <p:spPr>
          <a:xfrm>
            <a:off x="6012322" y="736565"/>
            <a:ext cx="2638270" cy="1385100"/>
          </a:xfrm>
          <a:prstGeom prst="rect">
            <a:avLst/>
          </a:prstGeom>
          <a:noFill/>
          <a:ln>
            <a:noFill/>
          </a:ln>
        </p:spPr>
      </p:pic>
      <p:grpSp>
        <p:nvGrpSpPr>
          <p:cNvPr id="17" name="Group 16"/>
          <p:cNvGrpSpPr/>
          <p:nvPr/>
        </p:nvGrpSpPr>
        <p:grpSpPr bwMode="auto">
          <a:xfrm>
            <a:off x="9615647" y="6292788"/>
            <a:ext cx="872965" cy="612016"/>
            <a:chOff x="0" y="0"/>
            <a:chExt cx="872965" cy="612016"/>
          </a:xfrm>
        </p:grpSpPr>
        <p:sp>
          <p:nvSpPr>
            <p:cNvPr id="18" name=" 17"/>
            <p:cNvSpPr/>
            <p:nvPr/>
          </p:nvSpPr>
          <p:spPr bwMode="auto">
            <a:xfrm>
              <a:off x="0" y="307180"/>
              <a:ext cx="872965" cy="304835"/>
            </a:xfrm>
            <a:grpFill/>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700" b="1" i="0" u="none" strike="noStrike" kern="0" cap="none" spc="0" normalizeH="0" baseline="0" noProof="0">
                  <a:ln>
                    <a:noFill/>
                  </a:ln>
                  <a:solidFill>
                    <a:srgbClr val="FFFFFF"/>
                  </a:solidFill>
                  <a:effectLst/>
                  <a:uLnTx/>
                  <a:uFillTx/>
                  <a:latin typeface="Calibri"/>
                  <a:ea typeface="Calibri"/>
                  <a:cs typeface="Calibri"/>
                  <a:sym typeface="Arial"/>
                </a:rPr>
                <a:t>Biogeochemistry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700" b="1" i="0" u="none" strike="noStrike" kern="0" cap="none" spc="0" normalizeH="0" baseline="0" noProof="0">
                  <a:ln>
                    <a:noFill/>
                  </a:ln>
                  <a:solidFill>
                    <a:srgbClr val="FFFFFF"/>
                  </a:solidFill>
                  <a:effectLst/>
                  <a:uLnTx/>
                  <a:uFillTx/>
                  <a:latin typeface="Calibri"/>
                  <a:ea typeface="Calibri"/>
                  <a:cs typeface="Calibri"/>
                  <a:sym typeface="Arial"/>
                </a:rPr>
                <a:t>Panel </a:t>
              </a:r>
            </a:p>
          </p:txBody>
        </p:sp>
        <p:pic>
          <p:nvPicPr>
            <p:cNvPr id="19" name="Picture 18"/>
            <p:cNvPicPr>
              <a:picLocks noChangeAspect="1"/>
            </p:cNvPicPr>
            <p:nvPr/>
          </p:nvPicPr>
          <p:blipFill>
            <a:blip r:embed="rId10"/>
            <a:stretch/>
          </p:blipFill>
          <p:spPr bwMode="auto">
            <a:xfrm>
              <a:off x="0" y="0"/>
              <a:ext cx="771525" cy="361949"/>
            </a:xfrm>
            <a:prstGeom prst="rect">
              <a:avLst/>
            </a:prstGeom>
          </p:spPr>
        </p:pic>
      </p:grpSp>
    </p:spTree>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9"/>
        <p:cNvGrpSpPr/>
        <p:nvPr/>
      </p:nvGrpSpPr>
      <p:grpSpPr>
        <a:xfrm>
          <a:off x="0" y="0"/>
          <a:ext cx="0" cy="0"/>
          <a:chOff x="0" y="0"/>
          <a:chExt cx="0" cy="0"/>
        </a:xfrm>
      </p:grpSpPr>
      <p:sp>
        <p:nvSpPr>
          <p:cNvPr id="770" name="Google Shape;770;p6"/>
          <p:cNvSpPr/>
          <p:nvPr/>
        </p:nvSpPr>
        <p:spPr>
          <a:xfrm>
            <a:off x="155749" y="454539"/>
            <a:ext cx="11548249" cy="43636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5714"/>
              </a:lnSpc>
              <a:spcBef>
                <a:spcPts val="0"/>
              </a:spcBef>
              <a:spcAft>
                <a:spcPts val="0"/>
              </a:spcAft>
              <a:buClr>
                <a:srgbClr val="000000"/>
              </a:buClr>
              <a:buSzTx/>
              <a:buFont typeface="Arial"/>
              <a:buNone/>
              <a:tabLst/>
              <a:defRPr/>
            </a:pPr>
            <a:r>
              <a:rPr kumimoji="0" lang="pl-PL" sz="2600" b="1" i="0" u="none" strike="noStrike" kern="0" cap="none" spc="0" normalizeH="0" baseline="0" noProof="0" dirty="0" err="1">
                <a:ln>
                  <a:noFill/>
                </a:ln>
                <a:solidFill>
                  <a:srgbClr val="002060"/>
                </a:solidFill>
                <a:effectLst/>
                <a:uLnTx/>
                <a:uFillTx/>
                <a:latin typeface="Arial"/>
                <a:ea typeface="Calibri"/>
                <a:cs typeface="Calibri"/>
                <a:sym typeface="Calibri"/>
              </a:rPr>
              <a:t>Operationalizing</a:t>
            </a:r>
            <a:r>
              <a:rPr kumimoji="0" lang="pl-PL" sz="2600" b="1" i="0" u="none" strike="noStrike" kern="0" cap="none" spc="0" normalizeH="0" baseline="0" noProof="0" dirty="0">
                <a:ln>
                  <a:noFill/>
                </a:ln>
                <a:solidFill>
                  <a:srgbClr val="002060"/>
                </a:solidFill>
                <a:effectLst/>
                <a:uLnTx/>
                <a:uFillTx/>
                <a:latin typeface="Arial"/>
                <a:ea typeface="Calibri"/>
                <a:cs typeface="Calibri"/>
                <a:sym typeface="Calibri"/>
              </a:rPr>
              <a:t> the </a:t>
            </a:r>
            <a:r>
              <a:rPr kumimoji="0" lang="pl-PL" sz="2600" b="1" i="0" u="none" strike="noStrike" kern="0" cap="none" spc="0" normalizeH="0" baseline="0" noProof="0" dirty="0" err="1">
                <a:ln>
                  <a:noFill/>
                </a:ln>
                <a:solidFill>
                  <a:srgbClr val="002060"/>
                </a:solidFill>
                <a:effectLst/>
                <a:uLnTx/>
                <a:uFillTx/>
                <a:latin typeface="Arial"/>
                <a:ea typeface="Calibri"/>
                <a:cs typeface="Calibri"/>
                <a:sym typeface="Calibri"/>
              </a:rPr>
              <a:t>value</a:t>
            </a:r>
            <a:r>
              <a:rPr kumimoji="0" lang="pl-PL" sz="2600" b="1" i="0" u="none" strike="noStrike" kern="0" cap="none" spc="0" normalizeH="0" baseline="0" noProof="0" dirty="0">
                <a:ln>
                  <a:noFill/>
                </a:ln>
                <a:solidFill>
                  <a:srgbClr val="002060"/>
                </a:solidFill>
                <a:effectLst/>
                <a:uLnTx/>
                <a:uFillTx/>
                <a:latin typeface="Arial"/>
                <a:ea typeface="Calibri"/>
                <a:cs typeface="Calibri"/>
                <a:sym typeface="Calibri"/>
              </a:rPr>
              <a:t> </a:t>
            </a:r>
            <a:r>
              <a:rPr kumimoji="0" lang="pl-PL" sz="2600" b="1" i="0" u="none" strike="noStrike" kern="0" cap="none" spc="0" normalizeH="0" baseline="0" noProof="0" dirty="0" err="1">
                <a:ln>
                  <a:noFill/>
                </a:ln>
                <a:solidFill>
                  <a:srgbClr val="002060"/>
                </a:solidFill>
                <a:effectLst/>
                <a:uLnTx/>
                <a:uFillTx/>
                <a:latin typeface="Arial"/>
                <a:ea typeface="Calibri"/>
                <a:cs typeface="Calibri"/>
                <a:sym typeface="Calibri"/>
              </a:rPr>
              <a:t>chain</a:t>
            </a:r>
            <a:r>
              <a:rPr kumimoji="0" lang="pl-PL" sz="2600" b="1" i="0" u="none" strike="noStrike" kern="0" cap="none" spc="0" normalizeH="0" baseline="0" noProof="0" dirty="0">
                <a:ln>
                  <a:noFill/>
                </a:ln>
                <a:solidFill>
                  <a:srgbClr val="002060"/>
                </a:solidFill>
                <a:effectLst/>
                <a:uLnTx/>
                <a:uFillTx/>
                <a:latin typeface="Arial"/>
                <a:ea typeface="Calibri"/>
                <a:cs typeface="Calibri"/>
                <a:sym typeface="Calibri"/>
              </a:rPr>
              <a:t> of Surface Ocean Carbon </a:t>
            </a:r>
            <a:r>
              <a:rPr kumimoji="0" lang="pl-PL" sz="2600" b="1" i="0" u="none" strike="noStrike" kern="0" cap="none" spc="0" normalizeH="0" baseline="0" noProof="0" dirty="0" err="1">
                <a:ln>
                  <a:noFill/>
                </a:ln>
                <a:solidFill>
                  <a:srgbClr val="002060"/>
                </a:solidFill>
                <a:effectLst/>
                <a:uLnTx/>
                <a:uFillTx/>
                <a:latin typeface="Arial"/>
                <a:ea typeface="Calibri"/>
                <a:cs typeface="Calibri"/>
                <a:sym typeface="Calibri"/>
              </a:rPr>
              <a:t>Observations</a:t>
            </a:r>
            <a:r>
              <a:rPr kumimoji="0" lang="pl-PL" sz="2600" b="1" i="0" u="none" strike="noStrike" kern="0" cap="none" spc="0" normalizeH="0" baseline="0" noProof="0" dirty="0">
                <a:ln>
                  <a:noFill/>
                </a:ln>
                <a:solidFill>
                  <a:srgbClr val="002060"/>
                </a:solidFill>
                <a:effectLst/>
                <a:uLnTx/>
                <a:uFillTx/>
                <a:latin typeface="Arial"/>
                <a:ea typeface="Calibri"/>
                <a:cs typeface="Calibri"/>
                <a:sym typeface="Calibri"/>
              </a:rPr>
              <a:t> </a:t>
            </a:r>
            <a:endParaRPr kumimoji="0" sz="2600" b="1" i="0" u="none" strike="noStrike" kern="0" cap="none" spc="0" normalizeH="0" baseline="0" noProof="0" dirty="0">
              <a:ln>
                <a:noFill/>
              </a:ln>
              <a:solidFill>
                <a:srgbClr val="002060"/>
              </a:solidFill>
              <a:effectLst/>
              <a:uLnTx/>
              <a:uFillTx/>
              <a:latin typeface="Arial"/>
              <a:ea typeface="Calibri"/>
              <a:cs typeface="Calibri"/>
              <a:sym typeface="Calibri"/>
            </a:endParaRPr>
          </a:p>
        </p:txBody>
      </p:sp>
      <p:sp>
        <p:nvSpPr>
          <p:cNvPr id="771" name="Google Shape;771;p6"/>
          <p:cNvSpPr txBox="1"/>
          <p:nvPr/>
        </p:nvSpPr>
        <p:spPr>
          <a:xfrm>
            <a:off x="155749" y="1213081"/>
            <a:ext cx="6694928" cy="5206890"/>
          </a:xfrm>
          <a:prstGeom prst="rect">
            <a:avLst/>
          </a:prstGeom>
          <a:noFill/>
          <a:ln>
            <a:noFill/>
          </a:ln>
        </p:spPr>
        <p:txBody>
          <a:bodyPr spcFirstLastPara="1" wrap="square" lIns="91425" tIns="45700" rIns="91425" bIns="45700" anchor="t" anchorCtr="0">
            <a:noAutofit/>
          </a:bodyPr>
          <a:lstStyle/>
          <a:p>
            <a:pPr marL="342900" marR="0" lvl="0" indent="-342900" algn="just" defTabSz="914400" rtl="0" eaLnBrk="1" fontAlgn="auto" latinLnBrk="0" hangingPunct="1">
              <a:lnSpc>
                <a:spcPct val="100000"/>
              </a:lnSpc>
              <a:spcBef>
                <a:spcPts val="0"/>
              </a:spcBef>
              <a:spcAft>
                <a:spcPts val="0"/>
              </a:spcAft>
              <a:buClr>
                <a:srgbClr val="000000"/>
              </a:buClr>
              <a:buSzPts val="1600"/>
              <a:buFont typeface="Calibri"/>
              <a:buChar char="•"/>
              <a:tabLst/>
              <a:defRPr/>
            </a:pP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We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have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all</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the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components</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of the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value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chain</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and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when</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they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occasionally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work</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together</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they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have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demonstrated</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ability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to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estimate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surface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ocean CO</a:t>
            </a:r>
            <a:r>
              <a:rPr kumimoji="0" lang="pl-PL" sz="1700" b="0" i="0" u="none" strike="noStrike" kern="0" cap="none" spc="0" normalizeH="0" baseline="-25000" noProof="0" dirty="0">
                <a:ln>
                  <a:noFill/>
                </a:ln>
                <a:solidFill>
                  <a:srgbClr val="000000"/>
                </a:solidFill>
                <a:effectLst/>
                <a:uLnTx/>
                <a:uFillTx/>
                <a:latin typeface="+mn-lt"/>
                <a:ea typeface="Calibri"/>
                <a:cs typeface="Calibri"/>
                <a:sym typeface="Calibri"/>
              </a:rPr>
              <a:t>2</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uptake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to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very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high precision in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near</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real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time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a:t>
            </a:r>
          </a:p>
          <a:p>
            <a:pPr marL="342900" marR="0" lvl="0" indent="-342900" algn="just" defTabSz="914400" rtl="0" eaLnBrk="1" fontAlgn="auto" latinLnBrk="0" hangingPunct="1">
              <a:lnSpc>
                <a:spcPct val="100000"/>
              </a:lnSpc>
              <a:spcBef>
                <a:spcPts val="0"/>
              </a:spcBef>
              <a:spcAft>
                <a:spcPts val="0"/>
              </a:spcAft>
              <a:buClr>
                <a:srgbClr val="000000"/>
              </a:buClr>
              <a:buSzPts val="1600"/>
              <a:buFont typeface="Calibri"/>
              <a:buChar char="•"/>
              <a:tabLst/>
              <a:defRPr/>
            </a:pPr>
            <a:endPar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000000"/>
              </a:buClr>
              <a:buSzPts val="1600"/>
              <a:buFont typeface="Calibri"/>
              <a:buChar char="•"/>
              <a:tabLst/>
              <a:defRPr/>
            </a:pP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Much of the system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is</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supported</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by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short</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term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research</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funding</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rather</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than</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longer</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term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operational</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funding</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similar</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to Met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obs</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which</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is</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rather</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counterproductive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at</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the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time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of the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climate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emergency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when</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we most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need</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to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know</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ocean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carbon</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uptake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in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near</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-real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time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for a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wide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variety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of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purposes</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a:t>
            </a:r>
          </a:p>
          <a:p>
            <a:pPr marL="342900" marR="0" lvl="0" indent="-342900" algn="just" defTabSz="914400" rtl="0" eaLnBrk="1" fontAlgn="auto" latinLnBrk="0" hangingPunct="1">
              <a:lnSpc>
                <a:spcPct val="100000"/>
              </a:lnSpc>
              <a:spcBef>
                <a:spcPts val="0"/>
              </a:spcBef>
              <a:spcAft>
                <a:spcPts val="0"/>
              </a:spcAft>
              <a:buClr>
                <a:srgbClr val="000000"/>
              </a:buClr>
              <a:buSzPts val="1600"/>
              <a:buFont typeface="Calibri"/>
              <a:buChar char="•"/>
              <a:tabLst/>
              <a:defRPr/>
            </a:pPr>
            <a:endParaRPr kumimoji="0" lang="pl-PL" sz="1700" b="0" i="0" u="none" strike="noStrike" kern="0" cap="none" spc="0" normalizeH="0" baseline="0" noProof="0" dirty="0">
              <a:ln>
                <a:noFill/>
              </a:ln>
              <a:solidFill>
                <a:srgbClr val="000000"/>
              </a:solidFill>
              <a:effectLst/>
              <a:uLnTx/>
              <a:uFillTx/>
              <a:latin typeface="+mn-lt"/>
              <a:ea typeface="Calibri"/>
              <a:cs typeface="Calibri" panose="020F0502020204030204" pitchFamily="34" charset="0"/>
              <a:sym typeface="Calibri"/>
            </a:endParaRPr>
          </a:p>
          <a:p>
            <a:pPr marL="342900" marR="0" lvl="0" indent="-342900" algn="just" defTabSz="914400" rtl="0" eaLnBrk="1" fontAlgn="auto" latinLnBrk="0" hangingPunct="1">
              <a:lnSpc>
                <a:spcPct val="100000"/>
              </a:lnSpc>
              <a:spcBef>
                <a:spcPts val="0"/>
              </a:spcBef>
              <a:spcAft>
                <a:spcPts val="0"/>
              </a:spcAft>
              <a:buClr>
                <a:srgbClr val="000000"/>
              </a:buClr>
              <a:buSzPts val="1600"/>
              <a:buFont typeface="Calibri"/>
              <a:buChar char="•"/>
              <a:tabLst/>
              <a:defRPr/>
            </a:pPr>
            <a:r>
              <a:rPr kumimoji="0" lang="en-GB" sz="17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rPr>
              <a:t>Significant data gaps are appearing and key parts of the chain operate on a best endeavours basis – we are sliding back down the curve, just when we need to be climbing it.</a:t>
            </a:r>
            <a:endParaRPr kumimoji="0" sz="1700" b="0" i="0" u="none" strike="noStrike" kern="0" cap="none" spc="0" normalizeH="0" baseline="0" noProof="0" dirty="0">
              <a:ln>
                <a:noFill/>
              </a:ln>
              <a:solidFill>
                <a:srgbClr val="000000"/>
              </a:solidFill>
              <a:effectLst/>
              <a:uLnTx/>
              <a:uFillTx/>
              <a:latin typeface="+mn-lt"/>
              <a:cs typeface="Calibri" panose="020F0502020204030204" pitchFamily="34" charset="0"/>
              <a:sym typeface="Arial"/>
            </a:endParaRPr>
          </a:p>
          <a:p>
            <a:pPr marL="0" marR="0" lvl="0" indent="0" algn="just" defTabSz="914400" rtl="0" eaLnBrk="1" fontAlgn="auto" latinLnBrk="0" hangingPunct="1">
              <a:lnSpc>
                <a:spcPct val="100000"/>
              </a:lnSpc>
              <a:spcBef>
                <a:spcPts val="240"/>
              </a:spcBef>
              <a:spcAft>
                <a:spcPts val="0"/>
              </a:spcAft>
              <a:buClr>
                <a:srgbClr val="000000"/>
              </a:buClr>
              <a:buSzPts val="1200"/>
              <a:buFont typeface="Arial"/>
              <a:buNone/>
              <a:tabLst/>
              <a:defRPr/>
            </a:pPr>
            <a:endParaRPr kumimoji="0" sz="1700" b="0" i="0" u="none" strike="noStrike" kern="0" cap="none" spc="0" normalizeH="0" baseline="0" noProof="0" dirty="0">
              <a:ln>
                <a:noFill/>
              </a:ln>
              <a:solidFill>
                <a:srgbClr val="000000"/>
              </a:solidFill>
              <a:effectLst/>
              <a:uLnTx/>
              <a:uFillTx/>
              <a:latin typeface="+mn-lt"/>
              <a:ea typeface="Calibri"/>
              <a:cs typeface="Calibri"/>
              <a:sym typeface="Calibri"/>
            </a:endParaRPr>
          </a:p>
          <a:p>
            <a:pPr marL="342900" marR="0" lvl="0" indent="-342900" algn="just" defTabSz="914400" rtl="0" eaLnBrk="1" fontAlgn="auto" latinLnBrk="0" hangingPunct="1">
              <a:lnSpc>
                <a:spcPct val="100000"/>
              </a:lnSpc>
              <a:spcBef>
                <a:spcPts val="320"/>
              </a:spcBef>
              <a:spcAft>
                <a:spcPts val="0"/>
              </a:spcAft>
              <a:buClr>
                <a:srgbClr val="000000"/>
              </a:buClr>
              <a:buSzPts val="1600"/>
              <a:buFont typeface="Calibri"/>
              <a:buChar char="•"/>
              <a:tabLst/>
              <a:defRPr/>
            </a:pP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We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are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in a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process</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of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describing</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fully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operational</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Ocean Carbon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Observing</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System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capable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of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operationally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delivering</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ocean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carbon</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flux</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information</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Strategy</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will</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include</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tailored</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investment in suport of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this</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pl-PL" sz="1700" b="0" i="0" u="none" strike="noStrike" kern="0" cap="none" spc="0" normalizeH="0" baseline="0" noProof="0" dirty="0" err="1">
                <a:ln>
                  <a:noFill/>
                </a:ln>
                <a:solidFill>
                  <a:srgbClr val="000000"/>
                </a:solidFill>
                <a:effectLst/>
                <a:uLnTx/>
                <a:uFillTx/>
                <a:latin typeface="+mn-lt"/>
                <a:ea typeface="Calibri"/>
                <a:cs typeface="Calibri"/>
                <a:sym typeface="Calibri"/>
              </a:rPr>
              <a:t>operation</a:t>
            </a:r>
            <a:r>
              <a:rPr kumimoji="0" lang="pl-PL" sz="1700" b="0" i="0" u="none" strike="noStrike" kern="0" cap="none" spc="0" normalizeH="0" baseline="0" noProof="0" dirty="0">
                <a:ln>
                  <a:noFill/>
                </a:ln>
                <a:solidFill>
                  <a:srgbClr val="000000"/>
                </a:solidFill>
                <a:effectLst/>
                <a:uLnTx/>
                <a:uFillTx/>
                <a:latin typeface="+mn-lt"/>
                <a:ea typeface="Calibri"/>
                <a:cs typeface="Calibri"/>
                <a:sym typeface="Calibri"/>
              </a:rPr>
              <a:t>. </a:t>
            </a:r>
            <a:endParaRPr kumimoji="0" sz="1700" b="0" i="0" u="none" strike="noStrike" kern="0" cap="none" spc="0" normalizeH="0" baseline="0" noProof="0" dirty="0">
              <a:ln>
                <a:noFill/>
              </a:ln>
              <a:solidFill>
                <a:srgbClr val="000000"/>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320"/>
              </a:spcBef>
              <a:spcAft>
                <a:spcPts val="0"/>
              </a:spcAft>
              <a:buClr>
                <a:srgbClr val="000000"/>
              </a:buClr>
              <a:buSzPts val="1600"/>
              <a:buFont typeface="Arial"/>
              <a:buNone/>
              <a:tabLst/>
              <a:defRPr/>
            </a:pPr>
            <a:endParaRPr kumimoji="0" sz="1700" b="0" i="0" u="none" strike="noStrike" kern="0" cap="none" spc="0" normalizeH="0" baseline="0" noProof="0" dirty="0">
              <a:ln>
                <a:noFill/>
              </a:ln>
              <a:solidFill>
                <a:srgbClr val="000000"/>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320"/>
              </a:spcBef>
              <a:spcAft>
                <a:spcPts val="0"/>
              </a:spcAft>
              <a:buClr>
                <a:srgbClr val="000000"/>
              </a:buClr>
              <a:buSzPts val="1600"/>
              <a:buFont typeface="Arial"/>
              <a:buNone/>
              <a:tabLst/>
              <a:defRPr/>
            </a:pPr>
            <a:endParaRPr kumimoji="0" sz="1700" b="0" i="0" u="none" strike="noStrike" kern="0" cap="none" spc="0" normalizeH="0" baseline="0" noProof="0" dirty="0">
              <a:ln>
                <a:noFill/>
              </a:ln>
              <a:solidFill>
                <a:srgbClr val="000000"/>
              </a:solidFill>
              <a:effectLst/>
              <a:uLnTx/>
              <a:uFillTx/>
              <a:latin typeface="+mn-lt"/>
              <a:ea typeface="Calibri"/>
              <a:cs typeface="Calibri"/>
              <a:sym typeface="Calibri"/>
            </a:endParaRPr>
          </a:p>
        </p:txBody>
      </p:sp>
      <p:cxnSp>
        <p:nvCxnSpPr>
          <p:cNvPr id="3" name="Straight Arrow Connector 2">
            <a:extLst>
              <a:ext uri="{FF2B5EF4-FFF2-40B4-BE49-F238E27FC236}">
                <a16:creationId xmlns:a16="http://schemas.microsoft.com/office/drawing/2014/main" id="{13E115EA-5D45-5140-A1CC-141673AEE288}"/>
              </a:ext>
            </a:extLst>
          </p:cNvPr>
          <p:cNvCxnSpPr/>
          <p:nvPr/>
        </p:nvCxnSpPr>
        <p:spPr>
          <a:xfrm>
            <a:off x="7319342" y="1617785"/>
            <a:ext cx="0" cy="2664069"/>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A8C3919-218D-314D-9816-1BB3BEA3B2D1}"/>
              </a:ext>
            </a:extLst>
          </p:cNvPr>
          <p:cNvCxnSpPr>
            <a:cxnSpLocks/>
          </p:cNvCxnSpPr>
          <p:nvPr/>
        </p:nvCxnSpPr>
        <p:spPr>
          <a:xfrm flipH="1">
            <a:off x="7294742" y="4281854"/>
            <a:ext cx="4684926"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0D27A6D-C86A-E245-8B5C-8312E286D742}"/>
              </a:ext>
            </a:extLst>
          </p:cNvPr>
          <p:cNvSpPr txBox="1"/>
          <p:nvPr/>
        </p:nvSpPr>
        <p:spPr>
          <a:xfrm>
            <a:off x="7514605" y="4875436"/>
            <a:ext cx="4465063" cy="1754326"/>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mn-lt"/>
                <a:ea typeface="+mn-ea"/>
                <a:cs typeface="Arial"/>
                <a:sym typeface="Arial"/>
              </a:rPr>
              <a:t>Effectiveness of operational value chain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Arial"/>
                <a:sym typeface="Arial"/>
              </a:rPr>
              <a:t>fit-for-purpose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Arial"/>
                <a:sym typeface="Arial"/>
              </a:rPr>
              <a:t>speed of delivery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Arial"/>
                <a:sym typeface="Arial"/>
              </a:rPr>
              <a:t>operational links between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Arial"/>
                <a:sym typeface="Arial"/>
              </a:rPr>
              <a:t>system resilience</a:t>
            </a:r>
          </a:p>
        </p:txBody>
      </p:sp>
      <p:sp>
        <p:nvSpPr>
          <p:cNvPr id="18" name="TextBox 17">
            <a:extLst>
              <a:ext uri="{FF2B5EF4-FFF2-40B4-BE49-F238E27FC236}">
                <a16:creationId xmlns:a16="http://schemas.microsoft.com/office/drawing/2014/main" id="{09DE458F-CD67-E648-A8CC-081050BE866F}"/>
              </a:ext>
            </a:extLst>
          </p:cNvPr>
          <p:cNvSpPr txBox="1"/>
          <p:nvPr/>
        </p:nvSpPr>
        <p:spPr>
          <a:xfrm rot="16200000">
            <a:off x="6371621" y="2765152"/>
            <a:ext cx="14769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Effectiveness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19" name="TextBox 18">
            <a:extLst>
              <a:ext uri="{FF2B5EF4-FFF2-40B4-BE49-F238E27FC236}">
                <a16:creationId xmlns:a16="http://schemas.microsoft.com/office/drawing/2014/main" id="{8D7EF43C-45AD-E849-828B-E46C3018CD30}"/>
              </a:ext>
            </a:extLst>
          </p:cNvPr>
          <p:cNvSpPr txBox="1"/>
          <p:nvPr/>
        </p:nvSpPr>
        <p:spPr>
          <a:xfrm>
            <a:off x="9130113" y="4281854"/>
            <a:ext cx="14769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Cost </a:t>
            </a:r>
          </a:p>
        </p:txBody>
      </p:sp>
      <p:sp>
        <p:nvSpPr>
          <p:cNvPr id="20" name="TextBox 19">
            <a:extLst>
              <a:ext uri="{FF2B5EF4-FFF2-40B4-BE49-F238E27FC236}">
                <a16:creationId xmlns:a16="http://schemas.microsoft.com/office/drawing/2014/main" id="{A831CE2D-86B2-9E46-AC7D-D375F0CCDD73}"/>
              </a:ext>
            </a:extLst>
          </p:cNvPr>
          <p:cNvSpPr txBox="1"/>
          <p:nvPr/>
        </p:nvSpPr>
        <p:spPr>
          <a:xfrm>
            <a:off x="7514606" y="3554916"/>
            <a:ext cx="1615507" cy="52322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science driven fragmented system </a:t>
            </a:r>
          </a:p>
        </p:txBody>
      </p:sp>
      <p:sp>
        <p:nvSpPr>
          <p:cNvPr id="22" name="TextBox 21">
            <a:extLst>
              <a:ext uri="{FF2B5EF4-FFF2-40B4-BE49-F238E27FC236}">
                <a16:creationId xmlns:a16="http://schemas.microsoft.com/office/drawing/2014/main" id="{3C52FF54-FCD8-354A-8439-CC9EB5247EAE}"/>
              </a:ext>
            </a:extLst>
          </p:cNvPr>
          <p:cNvSpPr txBox="1"/>
          <p:nvPr/>
        </p:nvSpPr>
        <p:spPr>
          <a:xfrm>
            <a:off x="8691989" y="2576146"/>
            <a:ext cx="1915033" cy="95410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cs typeface="Arial"/>
                <a:sym typeface="Arial"/>
              </a:rPr>
              <a:t>individual components coupled but system lacks coverage and resilience</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99F236B7-AA83-ED45-85DB-EEBEF3ED4630}"/>
              </a:ext>
            </a:extLst>
          </p:cNvPr>
          <p:cNvSpPr txBox="1"/>
          <p:nvPr/>
        </p:nvSpPr>
        <p:spPr>
          <a:xfrm>
            <a:off x="10092105" y="1168378"/>
            <a:ext cx="1915033" cy="138499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cs typeface="Arial"/>
                <a:sym typeface="Arial"/>
              </a:rPr>
              <a:t>Near real time delivery of global ocean carbon flux estimate to UNFCCC through interconnected resilient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cs typeface="Arial"/>
                <a:sym typeface="Arial"/>
              </a:rPr>
              <a:t>components</a:t>
            </a:r>
          </a:p>
        </p:txBody>
      </p:sp>
      <p:sp>
        <p:nvSpPr>
          <p:cNvPr id="24" name="TextBox 23">
            <a:extLst>
              <a:ext uri="{FF2B5EF4-FFF2-40B4-BE49-F238E27FC236}">
                <a16:creationId xmlns:a16="http://schemas.microsoft.com/office/drawing/2014/main" id="{E126972B-276A-1949-AB92-57F83CE5A6A6}"/>
              </a:ext>
            </a:extLst>
          </p:cNvPr>
          <p:cNvSpPr txBox="1"/>
          <p:nvPr/>
        </p:nvSpPr>
        <p:spPr>
          <a:xfrm>
            <a:off x="7961688" y="4012704"/>
            <a:ext cx="5817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3399"/>
                </a:solidFill>
                <a:effectLst/>
                <a:uLnTx/>
                <a:uFillTx/>
                <a:latin typeface="Calibri"/>
                <a:cs typeface="Calibri"/>
                <a:sym typeface="Arial"/>
              </a:rPr>
              <a:t>PAST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25" name="TextBox 24">
            <a:extLst>
              <a:ext uri="{FF2B5EF4-FFF2-40B4-BE49-F238E27FC236}">
                <a16:creationId xmlns:a16="http://schemas.microsoft.com/office/drawing/2014/main" id="{94E560AD-C79D-8348-A4C0-78359759729F}"/>
              </a:ext>
            </a:extLst>
          </p:cNvPr>
          <p:cNvSpPr txBox="1"/>
          <p:nvPr/>
        </p:nvSpPr>
        <p:spPr>
          <a:xfrm>
            <a:off x="9210428" y="4012180"/>
            <a:ext cx="9056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3399"/>
                </a:solidFill>
                <a:effectLst/>
                <a:uLnTx/>
                <a:uFillTx/>
                <a:latin typeface="Calibri"/>
                <a:cs typeface="Calibri"/>
                <a:sym typeface="Arial"/>
              </a:rPr>
              <a:t>PRESENT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26" name="TextBox 25">
            <a:extLst>
              <a:ext uri="{FF2B5EF4-FFF2-40B4-BE49-F238E27FC236}">
                <a16:creationId xmlns:a16="http://schemas.microsoft.com/office/drawing/2014/main" id="{11DB8862-25EE-544D-A393-3E12111A091F}"/>
              </a:ext>
            </a:extLst>
          </p:cNvPr>
          <p:cNvSpPr txBox="1"/>
          <p:nvPr/>
        </p:nvSpPr>
        <p:spPr>
          <a:xfrm>
            <a:off x="10701733" y="4001375"/>
            <a:ext cx="9056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3399"/>
                </a:solidFill>
                <a:effectLst/>
                <a:uLnTx/>
                <a:uFillTx/>
                <a:latin typeface="Calibri"/>
                <a:ea typeface="+mn-ea"/>
                <a:cs typeface="Calibri"/>
                <a:sym typeface="Arial"/>
              </a:rPr>
              <a:t>FUTURE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Tree>
    <p:extLst>
      <p:ext uri="{BB962C8B-B14F-4D97-AF65-F5344CB8AC3E}">
        <p14:creationId xmlns:p14="http://schemas.microsoft.com/office/powerpoint/2010/main" val="112167977"/>
      </p:ext>
    </p:extLst>
  </p:cSld>
  <p:clrMapOvr>
    <a:masterClrMapping/>
  </p:clrMapOvr>
  <p:transition spd="slow">
    <p:cover dir="ld"/>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4"/>
        <p:cNvGrpSpPr/>
        <p:nvPr/>
      </p:nvGrpSpPr>
      <p:grpSpPr>
        <a:xfrm>
          <a:off x="0" y="0"/>
          <a:ext cx="0" cy="0"/>
          <a:chOff x="0" y="0"/>
          <a:chExt cx="0" cy="0"/>
        </a:xfrm>
      </p:grpSpPr>
      <p:pic>
        <p:nvPicPr>
          <p:cNvPr id="8" name="Google Shape;777;p6">
            <a:extLst>
              <a:ext uri="{FF2B5EF4-FFF2-40B4-BE49-F238E27FC236}">
                <a16:creationId xmlns:a16="http://schemas.microsoft.com/office/drawing/2014/main" id="{62CBE9E0-D6C1-5494-AF6B-CACB6817B012}"/>
              </a:ext>
            </a:extLst>
          </p:cNvPr>
          <p:cNvPicPr preferRelativeResize="0"/>
          <p:nvPr/>
        </p:nvPicPr>
        <p:blipFill rotWithShape="1">
          <a:blip r:embed="rId4">
            <a:alphaModFix/>
          </a:blip>
          <a:srcRect l="5857" t="9051" r="3878" b="6672"/>
          <a:stretch/>
        </p:blipFill>
        <p:spPr>
          <a:xfrm>
            <a:off x="6914635" y="1229939"/>
            <a:ext cx="5184577" cy="2706310"/>
          </a:xfrm>
          <a:prstGeom prst="rect">
            <a:avLst/>
          </a:prstGeom>
          <a:noFill/>
          <a:ln>
            <a:noFill/>
          </a:ln>
        </p:spPr>
      </p:pic>
      <p:sp>
        <p:nvSpPr>
          <p:cNvPr id="25" name="Google Shape;955;p20">
            <a:extLst>
              <a:ext uri="{FF2B5EF4-FFF2-40B4-BE49-F238E27FC236}">
                <a16:creationId xmlns:a16="http://schemas.microsoft.com/office/drawing/2014/main" id="{CCEEEDB7-5E66-5B4A-9749-CF3708EFD855}"/>
              </a:ext>
            </a:extLst>
          </p:cNvPr>
          <p:cNvSpPr/>
          <p:nvPr/>
        </p:nvSpPr>
        <p:spPr>
          <a:xfrm>
            <a:off x="92789" y="263461"/>
            <a:ext cx="11316817" cy="78043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85714"/>
              </a:lnSpc>
              <a:spcBef>
                <a:spcPts val="0"/>
              </a:spcBef>
              <a:spcAft>
                <a:spcPts val="0"/>
              </a:spcAft>
              <a:buClr>
                <a:srgbClr val="003399"/>
              </a:buClr>
              <a:buSzPts val="2800"/>
              <a:buFont typeface="Arial"/>
              <a:buNone/>
              <a:tabLst/>
              <a:defRPr/>
            </a:pPr>
            <a:r>
              <a:rPr kumimoji="0" lang="en-US" sz="2600" b="1" i="0" u="none" strike="noStrike" kern="0" cap="none" spc="0" normalizeH="0" baseline="0" noProof="0" dirty="0">
                <a:ln>
                  <a:noFill/>
                </a:ln>
                <a:solidFill>
                  <a:srgbClr val="002060"/>
                </a:solidFill>
                <a:effectLst/>
                <a:uLnTx/>
                <a:uFillTx/>
                <a:latin typeface="+mj-lt"/>
                <a:ea typeface="Calibri"/>
                <a:cs typeface="Calibri"/>
                <a:sym typeface="Calibri"/>
              </a:rPr>
              <a:t>Requirement to rapidly and operationally link ocean data through to policy makers and minimize mitigation/adaptation costs</a:t>
            </a:r>
            <a:endParaRPr kumimoji="0" sz="2600" b="1" i="0" u="none" strike="noStrike" kern="0" cap="none" spc="0" normalizeH="0" baseline="0" noProof="0" dirty="0">
              <a:ln>
                <a:noFill/>
              </a:ln>
              <a:solidFill>
                <a:srgbClr val="002060"/>
              </a:solidFill>
              <a:effectLst/>
              <a:uLnTx/>
              <a:uFillTx/>
              <a:latin typeface="+mj-lt"/>
              <a:ea typeface="Calibri"/>
              <a:cs typeface="Calibri"/>
              <a:sym typeface="Calibri"/>
            </a:endParaRPr>
          </a:p>
        </p:txBody>
      </p:sp>
      <p:sp>
        <p:nvSpPr>
          <p:cNvPr id="26" name="TextBox 25">
            <a:extLst>
              <a:ext uri="{FF2B5EF4-FFF2-40B4-BE49-F238E27FC236}">
                <a16:creationId xmlns:a16="http://schemas.microsoft.com/office/drawing/2014/main" id="{2CA6328E-8AD2-BD46-95D3-841E03550267}"/>
              </a:ext>
            </a:extLst>
          </p:cNvPr>
          <p:cNvSpPr txBox="1"/>
          <p:nvPr/>
        </p:nvSpPr>
        <p:spPr>
          <a:xfrm>
            <a:off x="92789" y="1237006"/>
            <a:ext cx="7117960" cy="56477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Drivers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Past variability of ocean carbon flux is known to be large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Future behaviour is uncertain, once we reach Net Zero ocean has potential to become a source of CO</a:t>
            </a:r>
            <a:r>
              <a:rPr kumimoji="0" lang="en-GB" altLang="en-US" sz="1900" b="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sym typeface="Arial"/>
              </a:rPr>
              <a:t>2</a:t>
            </a: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back to the atmosphere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Big implications for size, cost and timing of mitigation and adaptation measures </a:t>
            </a:r>
            <a:endPar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Arial"/>
                <a:cs typeface="Arial"/>
                <a:sym typeface="Arial"/>
              </a:rPr>
              <a:t>Urgent decisions on climate mitigation, marine carbon dioxide removal, ocean health and emission reduction require a trustworthy, observation based air-sea CO</a:t>
            </a:r>
            <a:r>
              <a:rPr kumimoji="0" lang="en-US" sz="1900" b="0" i="0" u="none" strike="noStrike" kern="0" cap="none" spc="0" normalizeH="0" baseline="-25000" noProof="0" dirty="0">
                <a:ln>
                  <a:noFill/>
                </a:ln>
                <a:solidFill>
                  <a:srgbClr val="000000"/>
                </a:solidFill>
                <a:effectLst/>
                <a:uLnTx/>
                <a:uFillTx/>
                <a:latin typeface="Arial"/>
                <a:cs typeface="Arial"/>
                <a:sym typeface="Arial"/>
              </a:rPr>
              <a:t>2</a:t>
            </a:r>
            <a:r>
              <a:rPr kumimoji="0" lang="en-US" sz="1900" b="0" i="0" u="none" strike="noStrike" kern="0" cap="none" spc="0" normalizeH="0" baseline="0" noProof="0" dirty="0">
                <a:ln>
                  <a:noFill/>
                </a:ln>
                <a:solidFill>
                  <a:srgbClr val="000000"/>
                </a:solidFill>
                <a:effectLst/>
                <a:uLnTx/>
                <a:uFillTx/>
                <a:latin typeface="Arial"/>
                <a:cs typeface="Arial"/>
                <a:sym typeface="Arial"/>
              </a:rPr>
              <a:t> flux product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9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Tools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Measure ocean carbon across planet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Quality control data and assimilate into data products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Blend with satellite and float data to map, model and forecast current and future sink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Report to policy makers in support of societal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Google Shape;770;p6">
            <a:extLst>
              <a:ext uri="{FF2B5EF4-FFF2-40B4-BE49-F238E27FC236}">
                <a16:creationId xmlns:a16="http://schemas.microsoft.com/office/drawing/2014/main" id="{2C257D95-8D5A-BE31-49F3-AE6964BA0187}"/>
              </a:ext>
            </a:extLst>
          </p:cNvPr>
          <p:cNvSpPr/>
          <p:nvPr/>
        </p:nvSpPr>
        <p:spPr>
          <a:xfrm>
            <a:off x="7210748" y="1055575"/>
            <a:ext cx="4888464" cy="3040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5714"/>
              </a:lnSpc>
              <a:spcBef>
                <a:spcPts val="0"/>
              </a:spcBef>
              <a:spcAft>
                <a:spcPts val="0"/>
              </a:spcAft>
              <a:buClr>
                <a:srgbClr val="000000"/>
              </a:buClr>
              <a:buSzTx/>
              <a:buFont typeface="Arial"/>
              <a:buNone/>
              <a:tabLst/>
              <a:defRPr/>
            </a:pPr>
            <a:r>
              <a:rPr kumimoji="0" lang="pl-PL" sz="1600" b="1" i="0" u="none" strike="noStrike" kern="0" cap="none" spc="0" normalizeH="0" baseline="0" noProof="0" dirty="0">
                <a:ln>
                  <a:noFill/>
                </a:ln>
                <a:solidFill>
                  <a:srgbClr val="FF9300"/>
                </a:solidFill>
                <a:effectLst/>
                <a:uLnTx/>
                <a:uFillTx/>
                <a:latin typeface="Calibri"/>
                <a:cs typeface="Calibri"/>
                <a:sym typeface="Calibri"/>
              </a:rPr>
              <a:t>The Value Chain of Surface Ocean fCO2 </a:t>
            </a:r>
            <a:r>
              <a:rPr kumimoji="0" lang="pl-PL" sz="1600" b="1" i="0" u="none" strike="noStrike" kern="0" cap="none" spc="0" normalizeH="0" baseline="0" noProof="0" dirty="0" err="1">
                <a:ln>
                  <a:noFill/>
                </a:ln>
                <a:solidFill>
                  <a:srgbClr val="FF9300"/>
                </a:solidFill>
                <a:effectLst/>
                <a:uLnTx/>
                <a:uFillTx/>
                <a:latin typeface="Calibri"/>
                <a:cs typeface="Calibri"/>
                <a:sym typeface="Calibri"/>
              </a:rPr>
              <a:t>Measurements</a:t>
            </a:r>
            <a:r>
              <a:rPr kumimoji="0" lang="pl-PL" sz="1600" b="1" i="0" u="none" strike="noStrike" kern="0" cap="none" spc="0" normalizeH="0" baseline="0" noProof="0" dirty="0">
                <a:ln>
                  <a:noFill/>
                </a:ln>
                <a:solidFill>
                  <a:srgbClr val="FF9300"/>
                </a:solidFill>
                <a:effectLst/>
                <a:uLnTx/>
                <a:uFillTx/>
                <a:latin typeface="Calibri"/>
                <a:cs typeface="Calibri"/>
                <a:sym typeface="Calibri"/>
              </a:rPr>
              <a:t> </a:t>
            </a:r>
            <a:endParaRPr kumimoji="0" sz="1600" b="1" i="0" u="none" strike="noStrike" kern="0" cap="none" spc="0" normalizeH="0" baseline="0" noProof="0" dirty="0">
              <a:ln>
                <a:noFill/>
              </a:ln>
              <a:solidFill>
                <a:srgbClr val="FF9300"/>
              </a:solidFill>
              <a:effectLst/>
              <a:uLnTx/>
              <a:uFillTx/>
              <a:latin typeface="Calibri"/>
              <a:cs typeface="Calibri"/>
              <a:sym typeface="Calibri"/>
            </a:endParaRPr>
          </a:p>
        </p:txBody>
      </p:sp>
      <p:grpSp>
        <p:nvGrpSpPr>
          <p:cNvPr id="2" name="Group 1">
            <a:extLst>
              <a:ext uri="{FF2B5EF4-FFF2-40B4-BE49-F238E27FC236}">
                <a16:creationId xmlns:a16="http://schemas.microsoft.com/office/drawing/2014/main" id="{3F64B7B8-1BC7-ADB9-DCEC-C308D02A4DA6}"/>
              </a:ext>
            </a:extLst>
          </p:cNvPr>
          <p:cNvGrpSpPr/>
          <p:nvPr/>
        </p:nvGrpSpPr>
        <p:grpSpPr>
          <a:xfrm>
            <a:off x="7252685" y="3936249"/>
            <a:ext cx="4846526" cy="2710012"/>
            <a:chOff x="7252685" y="3936249"/>
            <a:chExt cx="4846526" cy="2710012"/>
          </a:xfrm>
        </p:grpSpPr>
        <p:pic>
          <p:nvPicPr>
            <p:cNvPr id="4" name="Google Shape;772;p6">
              <a:extLst>
                <a:ext uri="{FF2B5EF4-FFF2-40B4-BE49-F238E27FC236}">
                  <a16:creationId xmlns:a16="http://schemas.microsoft.com/office/drawing/2014/main" id="{B53CB521-2743-97AF-AA2F-8F65E970C67E}"/>
                </a:ext>
              </a:extLst>
            </p:cNvPr>
            <p:cNvPicPr preferRelativeResize="0"/>
            <p:nvPr/>
          </p:nvPicPr>
          <p:blipFill rotWithShape="1">
            <a:blip r:embed="rId5">
              <a:alphaModFix/>
            </a:blip>
            <a:srcRect/>
            <a:stretch/>
          </p:blipFill>
          <p:spPr>
            <a:xfrm>
              <a:off x="7252685" y="5926261"/>
              <a:ext cx="2215383" cy="720000"/>
            </a:xfrm>
            <a:prstGeom prst="rect">
              <a:avLst/>
            </a:prstGeom>
            <a:noFill/>
            <a:ln>
              <a:noFill/>
            </a:ln>
          </p:spPr>
        </p:pic>
        <p:pic>
          <p:nvPicPr>
            <p:cNvPr id="5" name="Google Shape;773;p6">
              <a:extLst>
                <a:ext uri="{FF2B5EF4-FFF2-40B4-BE49-F238E27FC236}">
                  <a16:creationId xmlns:a16="http://schemas.microsoft.com/office/drawing/2014/main" id="{CA14444C-AACC-7534-2B4B-CCC222CC51D0}"/>
                </a:ext>
              </a:extLst>
            </p:cNvPr>
            <p:cNvPicPr preferRelativeResize="0"/>
            <p:nvPr/>
          </p:nvPicPr>
          <p:blipFill rotWithShape="1">
            <a:blip r:embed="rId6">
              <a:alphaModFix/>
            </a:blip>
            <a:srcRect/>
            <a:stretch/>
          </p:blipFill>
          <p:spPr>
            <a:xfrm>
              <a:off x="7439792" y="4804445"/>
              <a:ext cx="1007372" cy="1040400"/>
            </a:xfrm>
            <a:prstGeom prst="rect">
              <a:avLst/>
            </a:prstGeom>
            <a:noFill/>
            <a:ln>
              <a:noFill/>
            </a:ln>
          </p:spPr>
        </p:pic>
        <p:pic>
          <p:nvPicPr>
            <p:cNvPr id="6" name="Google Shape;774;p6">
              <a:extLst>
                <a:ext uri="{FF2B5EF4-FFF2-40B4-BE49-F238E27FC236}">
                  <a16:creationId xmlns:a16="http://schemas.microsoft.com/office/drawing/2014/main" id="{446BDC3B-AE0D-9346-5B2B-B202168C56E0}"/>
                </a:ext>
              </a:extLst>
            </p:cNvPr>
            <p:cNvPicPr preferRelativeResize="0"/>
            <p:nvPr/>
          </p:nvPicPr>
          <p:blipFill rotWithShape="1">
            <a:blip r:embed="rId7">
              <a:alphaModFix/>
            </a:blip>
            <a:srcRect/>
            <a:stretch/>
          </p:blipFill>
          <p:spPr>
            <a:xfrm>
              <a:off x="9468068" y="5916245"/>
              <a:ext cx="2126169" cy="619200"/>
            </a:xfrm>
            <a:prstGeom prst="rect">
              <a:avLst/>
            </a:prstGeom>
            <a:noFill/>
            <a:ln>
              <a:noFill/>
            </a:ln>
          </p:spPr>
        </p:pic>
        <p:pic>
          <p:nvPicPr>
            <p:cNvPr id="7" name="Google Shape;776;p6">
              <a:extLst>
                <a:ext uri="{FF2B5EF4-FFF2-40B4-BE49-F238E27FC236}">
                  <a16:creationId xmlns:a16="http://schemas.microsoft.com/office/drawing/2014/main" id="{E2A83FB4-F367-3433-BF7D-FEDD11BF3B6E}"/>
                </a:ext>
              </a:extLst>
            </p:cNvPr>
            <p:cNvPicPr preferRelativeResize="0">
              <a:picLocks noChangeAspect="1"/>
            </p:cNvPicPr>
            <p:nvPr/>
          </p:nvPicPr>
          <p:blipFill rotWithShape="1">
            <a:blip r:embed="rId8">
              <a:alphaModFix/>
            </a:blip>
            <a:srcRect/>
            <a:stretch/>
          </p:blipFill>
          <p:spPr>
            <a:xfrm>
              <a:off x="8713464" y="4730018"/>
              <a:ext cx="1116000" cy="1116000"/>
            </a:xfrm>
            <a:prstGeom prst="rect">
              <a:avLst/>
            </a:prstGeom>
            <a:noFill/>
            <a:ln>
              <a:noFill/>
            </a:ln>
          </p:spPr>
        </p:pic>
        <p:pic>
          <p:nvPicPr>
            <p:cNvPr id="9" name="Picture 8">
              <a:extLst>
                <a:ext uri="{FF2B5EF4-FFF2-40B4-BE49-F238E27FC236}">
                  <a16:creationId xmlns:a16="http://schemas.microsoft.com/office/drawing/2014/main" id="{F3FB20DD-96CA-51EB-F876-DAD55DE6E308}"/>
                </a:ext>
              </a:extLst>
            </p:cNvPr>
            <p:cNvPicPr>
              <a:picLocks noChangeAspect="1"/>
            </p:cNvPicPr>
            <p:nvPr/>
          </p:nvPicPr>
          <p:blipFill>
            <a:blip r:embed="rId9"/>
            <a:stretch>
              <a:fillRect/>
            </a:stretch>
          </p:blipFill>
          <p:spPr>
            <a:xfrm>
              <a:off x="8242835" y="3936249"/>
              <a:ext cx="2288317" cy="770400"/>
            </a:xfrm>
            <a:prstGeom prst="rect">
              <a:avLst/>
            </a:prstGeom>
          </p:spPr>
        </p:pic>
        <p:pic>
          <p:nvPicPr>
            <p:cNvPr id="11" name="Picture 10">
              <a:extLst>
                <a:ext uri="{FF2B5EF4-FFF2-40B4-BE49-F238E27FC236}">
                  <a16:creationId xmlns:a16="http://schemas.microsoft.com/office/drawing/2014/main" id="{F83AFA2E-CBBA-B81D-ACE1-948DA126884B}"/>
                </a:ext>
              </a:extLst>
            </p:cNvPr>
            <p:cNvPicPr>
              <a:picLocks noChangeAspect="1"/>
            </p:cNvPicPr>
            <p:nvPr/>
          </p:nvPicPr>
          <p:blipFill>
            <a:blip r:embed="rId10"/>
            <a:stretch>
              <a:fillRect/>
            </a:stretch>
          </p:blipFill>
          <p:spPr>
            <a:xfrm>
              <a:off x="9829464" y="4804445"/>
              <a:ext cx="2269747" cy="1004400"/>
            </a:xfrm>
            <a:prstGeom prst="rect">
              <a:avLst/>
            </a:prstGeom>
          </p:spPr>
        </p:pic>
      </p:grpSp>
    </p:spTree>
    <p:extLst>
      <p:ext uri="{BB962C8B-B14F-4D97-AF65-F5344CB8AC3E}">
        <p14:creationId xmlns:p14="http://schemas.microsoft.com/office/powerpoint/2010/main" val="4173934864"/>
      </p:ext>
    </p:extLst>
  </p:cSld>
  <p:clrMapOvr>
    <a:masterClrMapping/>
  </p:clrMapOvr>
  <p:transition spd="slow">
    <p:cover dir="ld"/>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
        <p:nvSpPr>
          <p:cNvPr id="229" name="Google Shape;229;p39"/>
          <p:cNvSpPr/>
          <p:nvPr/>
        </p:nvSpPr>
        <p:spPr>
          <a:xfrm>
            <a:off x="395299" y="333367"/>
            <a:ext cx="10948800" cy="794000"/>
          </a:xfrm>
          <a:prstGeom prst="rect">
            <a:avLst/>
          </a:prstGeom>
          <a:noFill/>
          <a:ln>
            <a:noFill/>
          </a:ln>
        </p:spPr>
        <p:txBody>
          <a:bodyPr spcFirstLastPara="1" wrap="square" lIns="91433" tIns="45700" rIns="91433" bIns="45700" anchor="t" anchorCtr="0">
            <a:noAutofit/>
          </a:bodyPr>
          <a:lstStyle/>
          <a:p>
            <a:pPr defTabSz="1219170">
              <a:buClr>
                <a:srgbClr val="003399"/>
              </a:buClr>
              <a:buSzPts val="1700"/>
            </a:pPr>
            <a:r>
              <a:rPr lang="en-GB" sz="2667" b="1" dirty="0">
                <a:solidFill>
                  <a:srgbClr val="002060"/>
                </a:solidFill>
                <a:latin typeface="+mj-lt"/>
                <a:ea typeface="Verdana"/>
                <a:cs typeface="Verdana"/>
                <a:sym typeface="Verdana"/>
              </a:rPr>
              <a:t>Seawater carbonate system RMs critical for ocean carbon science and policy</a:t>
            </a:r>
            <a:endParaRPr sz="2667" b="1" dirty="0">
              <a:solidFill>
                <a:srgbClr val="002060"/>
              </a:solidFill>
              <a:latin typeface="+mj-lt"/>
              <a:ea typeface="Verdana"/>
              <a:cs typeface="Verdana"/>
              <a:sym typeface="Verdana"/>
            </a:endParaRPr>
          </a:p>
        </p:txBody>
      </p:sp>
      <p:pic>
        <p:nvPicPr>
          <p:cNvPr id="230" name="Google Shape;230;p39"/>
          <p:cNvPicPr preferRelativeResize="0"/>
          <p:nvPr/>
        </p:nvPicPr>
        <p:blipFill>
          <a:blip r:embed="rId4">
            <a:alphaModFix/>
          </a:blip>
          <a:stretch>
            <a:fillRect/>
          </a:stretch>
        </p:blipFill>
        <p:spPr>
          <a:xfrm>
            <a:off x="0" y="1958855"/>
            <a:ext cx="12192000" cy="4492744"/>
          </a:xfrm>
          <a:prstGeom prst="rect">
            <a:avLst/>
          </a:prstGeom>
          <a:noFill/>
          <a:ln>
            <a:noFill/>
          </a:ln>
        </p:spPr>
      </p:pic>
      <p:sp>
        <p:nvSpPr>
          <p:cNvPr id="231" name="Google Shape;231;p39"/>
          <p:cNvSpPr txBox="1"/>
          <p:nvPr/>
        </p:nvSpPr>
        <p:spPr>
          <a:xfrm>
            <a:off x="387600" y="1373867"/>
            <a:ext cx="11416800" cy="1545319"/>
          </a:xfrm>
          <a:prstGeom prst="rect">
            <a:avLst/>
          </a:prstGeom>
          <a:noFill/>
          <a:ln>
            <a:noFill/>
          </a:ln>
        </p:spPr>
        <p:txBody>
          <a:bodyPr spcFirstLastPara="1" wrap="square" lIns="121900" tIns="121900" rIns="121900" bIns="121900" anchor="t" anchorCtr="0">
            <a:spAutoFit/>
          </a:bodyPr>
          <a:lstStyle/>
          <a:p>
            <a:pPr marL="609585" indent="-440256" defTabSz="1219170">
              <a:lnSpc>
                <a:spcPct val="115000"/>
              </a:lnSpc>
              <a:buSzPts val="1600"/>
              <a:buFont typeface="Arial"/>
              <a:buChar char="●"/>
            </a:pPr>
            <a:r>
              <a:rPr lang="en-GB" sz="2133" dirty="0"/>
              <a:t>Using RMs enables ocean carbon measurements with known quality.</a:t>
            </a:r>
            <a:endParaRPr sz="2133" dirty="0"/>
          </a:p>
          <a:p>
            <a:pPr marL="609585" indent="-440256" defTabSz="1219170">
              <a:lnSpc>
                <a:spcPct val="115000"/>
              </a:lnSpc>
              <a:spcBef>
                <a:spcPts val="1333"/>
              </a:spcBef>
              <a:buSzPts val="1600"/>
              <a:buFont typeface="Arial"/>
              <a:buChar char="●"/>
            </a:pPr>
            <a:r>
              <a:rPr lang="en-GB" sz="2133" dirty="0"/>
              <a:t>These measurements allow assessing changes in the ocean carbon cycle, quantifying ocean acidification and informing the IPCC and global environmental policies.</a:t>
            </a:r>
            <a:endParaRPr sz="2133" dirty="0"/>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40"/>
          <p:cNvSpPr/>
          <p:nvPr/>
        </p:nvSpPr>
        <p:spPr>
          <a:xfrm>
            <a:off x="387600" y="333367"/>
            <a:ext cx="7214400" cy="600000"/>
          </a:xfrm>
          <a:prstGeom prst="rect">
            <a:avLst/>
          </a:prstGeom>
          <a:noFill/>
          <a:ln>
            <a:noFill/>
          </a:ln>
        </p:spPr>
        <p:txBody>
          <a:bodyPr spcFirstLastPara="1" wrap="square" lIns="91433" tIns="45700" rIns="91433" bIns="45700" anchor="t" anchorCtr="0">
            <a:noAutofit/>
          </a:bodyPr>
          <a:lstStyle/>
          <a:p>
            <a:pPr defTabSz="1219170">
              <a:buClr>
                <a:srgbClr val="003399"/>
              </a:buClr>
              <a:buSzPts val="1700"/>
            </a:pPr>
            <a:r>
              <a:rPr lang="en-GB" sz="2667" b="1" dirty="0">
                <a:solidFill>
                  <a:srgbClr val="002060"/>
                </a:solidFill>
                <a:latin typeface="+mj-lt"/>
                <a:ea typeface="Verdana"/>
                <a:cs typeface="Verdana"/>
                <a:sym typeface="Verdana"/>
              </a:rPr>
              <a:t>Global access to RMs is vulnerable</a:t>
            </a:r>
            <a:endParaRPr sz="2667" b="1" dirty="0">
              <a:solidFill>
                <a:srgbClr val="002060"/>
              </a:solidFill>
              <a:latin typeface="+mj-lt"/>
              <a:ea typeface="Verdana"/>
              <a:cs typeface="Verdana"/>
              <a:sym typeface="Verdana"/>
            </a:endParaRPr>
          </a:p>
        </p:txBody>
      </p:sp>
      <p:sp>
        <p:nvSpPr>
          <p:cNvPr id="237" name="Google Shape;237;p40"/>
          <p:cNvSpPr txBox="1"/>
          <p:nvPr/>
        </p:nvSpPr>
        <p:spPr>
          <a:xfrm>
            <a:off x="395300" y="1167334"/>
            <a:ext cx="11416800" cy="4039014"/>
          </a:xfrm>
          <a:prstGeom prst="rect">
            <a:avLst/>
          </a:prstGeom>
          <a:noFill/>
          <a:ln>
            <a:noFill/>
          </a:ln>
        </p:spPr>
        <p:txBody>
          <a:bodyPr spcFirstLastPara="1" wrap="square" lIns="121900" tIns="121900" rIns="121900" bIns="121900" anchor="t" anchorCtr="0">
            <a:spAutoFit/>
          </a:bodyPr>
          <a:lstStyle/>
          <a:p>
            <a:pPr defTabSz="1219170"/>
            <a:r>
              <a:rPr lang="en-GB" sz="2133" dirty="0"/>
              <a:t>A single production and supply centre at Scripps Institution of Oceanography (USA) provides RM’s and other reagents needed for seawater carbonate system measurements:</a:t>
            </a:r>
            <a:endParaRPr sz="2133" dirty="0"/>
          </a:p>
          <a:p>
            <a:pPr marL="609585" indent="-440256" defTabSz="1219170">
              <a:spcBef>
                <a:spcPts val="1333"/>
              </a:spcBef>
              <a:buSzPts val="1600"/>
              <a:buFont typeface="Arial"/>
              <a:buChar char="●"/>
            </a:pPr>
            <a:r>
              <a:rPr lang="en-GB" sz="2133" dirty="0"/>
              <a:t>Total alkalinity (TA)</a:t>
            </a:r>
            <a:endParaRPr sz="2133" dirty="0"/>
          </a:p>
          <a:p>
            <a:pPr marL="609585" indent="-440256" defTabSz="1219170">
              <a:spcBef>
                <a:spcPts val="1333"/>
              </a:spcBef>
              <a:buSzPts val="1600"/>
              <a:buFont typeface="Arial"/>
              <a:buChar char="●"/>
            </a:pPr>
            <a:r>
              <a:rPr lang="en-GB" sz="2133" dirty="0"/>
              <a:t>Total dissolved inorganic carbon (DIC)</a:t>
            </a:r>
            <a:endParaRPr sz="2133" dirty="0"/>
          </a:p>
          <a:p>
            <a:pPr marL="609585" indent="-440256" defTabSz="1219170">
              <a:spcBef>
                <a:spcPts val="1333"/>
              </a:spcBef>
              <a:buSzPts val="1600"/>
              <a:buFont typeface="Arial"/>
              <a:buChar char="●"/>
            </a:pPr>
            <a:r>
              <a:rPr lang="en-GB" sz="2133" dirty="0"/>
              <a:t>Tris buffer for pH</a:t>
            </a:r>
            <a:endParaRPr sz="2133" dirty="0"/>
          </a:p>
          <a:p>
            <a:pPr marL="609585" indent="-440256" defTabSz="1219170">
              <a:spcBef>
                <a:spcPts val="1333"/>
              </a:spcBef>
              <a:buSzPts val="1600"/>
              <a:buFont typeface="Arial"/>
              <a:buChar char="●"/>
            </a:pPr>
            <a:r>
              <a:rPr lang="en-GB" sz="2133" dirty="0"/>
              <a:t>Standardized HCl (for TA titrations)</a:t>
            </a:r>
            <a:endParaRPr sz="2133" dirty="0"/>
          </a:p>
          <a:p>
            <a:pPr defTabSz="1219170">
              <a:spcBef>
                <a:spcPts val="1333"/>
              </a:spcBef>
            </a:pPr>
            <a:endParaRPr sz="2133" dirty="0"/>
          </a:p>
          <a:p>
            <a:pPr defTabSz="1219170">
              <a:spcBef>
                <a:spcPts val="1333"/>
              </a:spcBef>
              <a:spcAft>
                <a:spcPts val="1333"/>
              </a:spcAft>
            </a:pPr>
            <a:endParaRPr sz="2133" dirty="0"/>
          </a:p>
        </p:txBody>
      </p:sp>
      <p:pic>
        <p:nvPicPr>
          <p:cNvPr id="238" name="Google Shape;238;p40"/>
          <p:cNvPicPr preferRelativeResize="0"/>
          <p:nvPr/>
        </p:nvPicPr>
        <p:blipFill rotWithShape="1">
          <a:blip r:embed="rId4">
            <a:alphaModFix/>
          </a:blip>
          <a:srcRect t="14228" b="8318"/>
          <a:stretch/>
        </p:blipFill>
        <p:spPr>
          <a:xfrm>
            <a:off x="1405953" y="4438000"/>
            <a:ext cx="3416408" cy="864800"/>
          </a:xfrm>
          <a:prstGeom prst="rect">
            <a:avLst/>
          </a:prstGeom>
          <a:noFill/>
          <a:ln>
            <a:noFill/>
          </a:ln>
        </p:spPr>
      </p:pic>
      <p:sp>
        <p:nvSpPr>
          <p:cNvPr id="239" name="Google Shape;239;p40"/>
          <p:cNvSpPr txBox="1"/>
          <p:nvPr/>
        </p:nvSpPr>
        <p:spPr>
          <a:xfrm>
            <a:off x="3876667" y="6163200"/>
            <a:ext cx="8240400" cy="471948"/>
          </a:xfrm>
          <a:prstGeom prst="rect">
            <a:avLst/>
          </a:prstGeom>
          <a:noFill/>
          <a:ln>
            <a:noFill/>
          </a:ln>
        </p:spPr>
        <p:txBody>
          <a:bodyPr spcFirstLastPara="1" wrap="square" lIns="121900" tIns="121900" rIns="121900" bIns="121900" anchor="t" anchorCtr="0">
            <a:spAutoFit/>
          </a:bodyPr>
          <a:lstStyle/>
          <a:p>
            <a:pPr defTabSz="1219170"/>
            <a:r>
              <a:rPr lang="en-GB" sz="1467" u="sng">
                <a:solidFill>
                  <a:srgbClr val="009999"/>
                </a:solidFill>
                <a:hlinkClick r:id="rId5"/>
              </a:rPr>
              <a:t>https://www.science.org/content/article/world-s-only-source-critical-seawater-samples-could-dry</a:t>
            </a:r>
            <a:r>
              <a:rPr lang="en-GB" sz="1467"/>
              <a:t> </a:t>
            </a:r>
            <a:endParaRPr sz="1467"/>
          </a:p>
        </p:txBody>
      </p:sp>
      <p:pic>
        <p:nvPicPr>
          <p:cNvPr id="240" name="Google Shape;240;p40"/>
          <p:cNvPicPr preferRelativeResize="0"/>
          <p:nvPr/>
        </p:nvPicPr>
        <p:blipFill>
          <a:blip r:embed="rId6">
            <a:alphaModFix/>
          </a:blip>
          <a:stretch>
            <a:fillRect/>
          </a:stretch>
        </p:blipFill>
        <p:spPr>
          <a:xfrm>
            <a:off x="5915034" y="2407767"/>
            <a:ext cx="5896967" cy="3667435"/>
          </a:xfrm>
          <a:prstGeom prst="rect">
            <a:avLst/>
          </a:prstGeom>
          <a:noFill/>
          <a:ln>
            <a:noFill/>
          </a:ln>
        </p:spPr>
      </p:pic>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3"/>
        <p:cNvGrpSpPr/>
        <p:nvPr/>
      </p:nvGrpSpPr>
      <p:grpSpPr>
        <a:xfrm>
          <a:off x="0" y="0"/>
          <a:ext cx="0" cy="0"/>
          <a:chOff x="0" y="0"/>
          <a:chExt cx="0" cy="0"/>
        </a:xfrm>
      </p:grpSpPr>
      <p:sp>
        <p:nvSpPr>
          <p:cNvPr id="284" name="Google Shape;284;p45"/>
          <p:cNvSpPr txBox="1"/>
          <p:nvPr/>
        </p:nvSpPr>
        <p:spPr>
          <a:xfrm>
            <a:off x="395299" y="1320233"/>
            <a:ext cx="7971759" cy="4518376"/>
          </a:xfrm>
          <a:prstGeom prst="rect">
            <a:avLst/>
          </a:prstGeom>
          <a:noFill/>
          <a:ln>
            <a:noFill/>
          </a:ln>
        </p:spPr>
        <p:txBody>
          <a:bodyPr spcFirstLastPara="1" wrap="square" lIns="121900" tIns="121900" rIns="121900" bIns="121900" anchor="t" anchorCtr="0">
            <a:spAutoFit/>
          </a:bodyPr>
          <a:lstStyle/>
          <a:p>
            <a:pPr defTabSz="1219170"/>
            <a:r>
              <a:rPr lang="en-GB" sz="2133" dirty="0"/>
              <a:t>Over the past three years, targeted events with stakeholders took place to plan for a more resilient distribution and production scheme of seawater</a:t>
            </a:r>
            <a:r>
              <a:rPr lang="en-GB" sz="2133" dirty="0">
                <a:solidFill>
                  <a:srgbClr val="FF0000"/>
                </a:solidFill>
              </a:rPr>
              <a:t> </a:t>
            </a:r>
            <a:r>
              <a:rPr lang="en-GB" sz="2133" dirty="0"/>
              <a:t>RMs:  </a:t>
            </a:r>
            <a:endParaRPr sz="2133" dirty="0"/>
          </a:p>
          <a:p>
            <a:pPr marL="609585" indent="-440256" algn="just" defTabSz="1219170">
              <a:buSzPts val="1600"/>
              <a:buFont typeface="Arial"/>
              <a:buChar char="●"/>
            </a:pPr>
            <a:r>
              <a:rPr lang="en-GB" sz="2133" dirty="0"/>
              <a:t>Scripps Institution of Oceanography, Andrew Dickson</a:t>
            </a:r>
            <a:endParaRPr sz="2133" dirty="0"/>
          </a:p>
          <a:p>
            <a:pPr marL="609585" indent="-440256" defTabSz="1219170">
              <a:buSzPts val="1600"/>
              <a:buFont typeface="Arial"/>
              <a:buChar char="●"/>
            </a:pPr>
            <a:r>
              <a:rPr lang="en-GB" sz="2133" dirty="0"/>
              <a:t>U.S. Interagency Working Group on Ocean Acidification</a:t>
            </a:r>
            <a:endParaRPr sz="2133" dirty="0"/>
          </a:p>
          <a:p>
            <a:pPr marL="609585" indent="-440256" defTabSz="1219170">
              <a:buSzPts val="1600"/>
              <a:buFont typeface="Arial"/>
              <a:buChar char="●"/>
            </a:pPr>
            <a:r>
              <a:rPr lang="en-GB" sz="2133" dirty="0"/>
              <a:t>International Ocean Carbon Coordination Project (IOCCP)</a:t>
            </a:r>
            <a:endParaRPr sz="2133" dirty="0"/>
          </a:p>
          <a:p>
            <a:pPr marL="609585" indent="-440256" defTabSz="1219170">
              <a:buSzPts val="1600"/>
              <a:buFont typeface="Arial"/>
              <a:buChar char="●"/>
            </a:pPr>
            <a:r>
              <a:rPr lang="en-GB" sz="2133" dirty="0"/>
              <a:t>Global Ocean Acidification Observing Network (GOA-ON) </a:t>
            </a:r>
            <a:endParaRPr sz="2133" dirty="0"/>
          </a:p>
          <a:p>
            <a:pPr marL="609585" indent="-440256" defTabSz="1219170">
              <a:buSzPts val="1600"/>
              <a:buFont typeface="Arial"/>
              <a:buChar char="●"/>
            </a:pPr>
            <a:r>
              <a:rPr lang="en-GB" sz="2133" dirty="0"/>
              <a:t>Integrated Carbon Observation System - Ocean Thematic Centre (ICOS-OTC) </a:t>
            </a:r>
            <a:endParaRPr sz="2133" dirty="0"/>
          </a:p>
          <a:p>
            <a:pPr marL="609585" indent="-440256" defTabSz="1219170">
              <a:buSzPts val="1600"/>
              <a:buFont typeface="Arial"/>
              <a:buChar char="●"/>
            </a:pPr>
            <a:r>
              <a:rPr lang="en-GB" sz="2133" dirty="0"/>
              <a:t>International Atomic Energy Agency (IAEA)</a:t>
            </a:r>
            <a:endParaRPr sz="2133" dirty="0"/>
          </a:p>
          <a:p>
            <a:pPr defTabSz="1219170">
              <a:spcBef>
                <a:spcPts val="1333"/>
              </a:spcBef>
              <a:spcAft>
                <a:spcPts val="1333"/>
              </a:spcAft>
              <a:buSzPts val="1100"/>
            </a:pPr>
            <a:r>
              <a:rPr lang="en-GB" sz="2133" dirty="0"/>
              <a:t>The IOCCP workshop broaden the discussion of a global RM production network.</a:t>
            </a:r>
            <a:endParaRPr sz="2133" dirty="0"/>
          </a:p>
        </p:txBody>
      </p:sp>
      <p:sp>
        <p:nvSpPr>
          <p:cNvPr id="285" name="Google Shape;285;p45"/>
          <p:cNvSpPr/>
          <p:nvPr/>
        </p:nvSpPr>
        <p:spPr>
          <a:xfrm>
            <a:off x="395303" y="333367"/>
            <a:ext cx="7716000" cy="794000"/>
          </a:xfrm>
          <a:prstGeom prst="rect">
            <a:avLst/>
          </a:prstGeom>
          <a:noFill/>
          <a:ln>
            <a:noFill/>
          </a:ln>
        </p:spPr>
        <p:txBody>
          <a:bodyPr spcFirstLastPara="1" wrap="square" lIns="91433" tIns="45700" rIns="91433" bIns="45700" anchor="t" anchorCtr="0">
            <a:noAutofit/>
          </a:bodyPr>
          <a:lstStyle/>
          <a:p>
            <a:pPr defTabSz="1219170">
              <a:buClr>
                <a:srgbClr val="003399"/>
              </a:buClr>
              <a:buSzPts val="1700"/>
            </a:pPr>
            <a:r>
              <a:rPr lang="en-GB" sz="2667" b="1" dirty="0">
                <a:solidFill>
                  <a:srgbClr val="002060"/>
                </a:solidFill>
                <a:latin typeface="+mj-lt"/>
                <a:ea typeface="Verdana"/>
                <a:cs typeface="Verdana"/>
                <a:sym typeface="Verdana"/>
              </a:rPr>
              <a:t>Bringing the international community together</a:t>
            </a:r>
            <a:endParaRPr sz="2667" b="1" dirty="0">
              <a:solidFill>
                <a:srgbClr val="002060"/>
              </a:solidFill>
              <a:latin typeface="+mj-lt"/>
              <a:ea typeface="Verdana"/>
              <a:cs typeface="Verdana"/>
              <a:sym typeface="Verdana"/>
            </a:endParaRPr>
          </a:p>
        </p:txBody>
      </p:sp>
      <p:pic>
        <p:nvPicPr>
          <p:cNvPr id="286" name="Google Shape;286;p45"/>
          <p:cNvPicPr preferRelativeResize="0">
            <a:picLocks noChangeAspect="1"/>
          </p:cNvPicPr>
          <p:nvPr/>
        </p:nvPicPr>
        <p:blipFill>
          <a:blip r:embed="rId4">
            <a:alphaModFix/>
          </a:blip>
          <a:stretch>
            <a:fillRect/>
          </a:stretch>
        </p:blipFill>
        <p:spPr>
          <a:xfrm>
            <a:off x="8417838" y="3913765"/>
            <a:ext cx="3610780" cy="2691048"/>
          </a:xfrm>
          <a:prstGeom prst="rect">
            <a:avLst/>
          </a:prstGeom>
          <a:noFill/>
          <a:ln>
            <a:noFill/>
          </a:ln>
        </p:spPr>
      </p:pic>
      <p:pic>
        <p:nvPicPr>
          <p:cNvPr id="287" name="Google Shape;287;p45"/>
          <p:cNvPicPr preferRelativeResize="0"/>
          <p:nvPr/>
        </p:nvPicPr>
        <p:blipFill>
          <a:blip r:embed="rId5">
            <a:alphaModFix/>
          </a:blip>
          <a:stretch>
            <a:fillRect/>
          </a:stretch>
        </p:blipFill>
        <p:spPr>
          <a:xfrm>
            <a:off x="8204133" y="124667"/>
            <a:ext cx="3897600" cy="1950535"/>
          </a:xfrm>
          <a:prstGeom prst="rect">
            <a:avLst/>
          </a:prstGeom>
          <a:noFill/>
          <a:ln>
            <a:noFill/>
          </a:ln>
        </p:spPr>
      </p:pic>
      <p:pic>
        <p:nvPicPr>
          <p:cNvPr id="288" name="Google Shape;288;p45"/>
          <p:cNvPicPr preferRelativeResize="0"/>
          <p:nvPr/>
        </p:nvPicPr>
        <p:blipFill>
          <a:blip r:embed="rId6">
            <a:alphaModFix/>
          </a:blip>
          <a:stretch>
            <a:fillRect/>
          </a:stretch>
        </p:blipFill>
        <p:spPr>
          <a:xfrm>
            <a:off x="8630267" y="2331600"/>
            <a:ext cx="3045333" cy="1564821"/>
          </a:xfrm>
          <a:prstGeom prst="rect">
            <a:avLst/>
          </a:prstGeom>
          <a:noFill/>
          <a:ln>
            <a:noFill/>
          </a:ln>
        </p:spPr>
      </p:pic>
      <p:pic>
        <p:nvPicPr>
          <p:cNvPr id="289" name="Google Shape;289;p45"/>
          <p:cNvPicPr preferRelativeResize="0">
            <a:picLocks noChangeAspect="1"/>
          </p:cNvPicPr>
          <p:nvPr/>
        </p:nvPicPr>
        <p:blipFill>
          <a:blip r:embed="rId7">
            <a:alphaModFix/>
          </a:blip>
          <a:stretch>
            <a:fillRect/>
          </a:stretch>
        </p:blipFill>
        <p:spPr>
          <a:xfrm>
            <a:off x="2868347" y="5224056"/>
            <a:ext cx="5762892" cy="1308712"/>
          </a:xfrm>
          <a:prstGeom prst="rect">
            <a:avLst/>
          </a:prstGeom>
          <a:noFill/>
          <a:ln>
            <a:noFill/>
          </a:ln>
        </p:spPr>
      </p:pic>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sp>
        <p:nvSpPr>
          <p:cNvPr id="294" name="Google Shape;294;p46"/>
          <p:cNvSpPr/>
          <p:nvPr/>
        </p:nvSpPr>
        <p:spPr>
          <a:xfrm>
            <a:off x="346667" y="130175"/>
            <a:ext cx="9121200" cy="557200"/>
          </a:xfrm>
          <a:prstGeom prst="rect">
            <a:avLst/>
          </a:prstGeom>
          <a:noFill/>
          <a:ln>
            <a:noFill/>
          </a:ln>
        </p:spPr>
        <p:txBody>
          <a:bodyPr spcFirstLastPara="1" wrap="square" lIns="121900" tIns="60933" rIns="121900" bIns="60933" anchor="t" anchorCtr="0">
            <a:noAutofit/>
          </a:bodyPr>
          <a:lstStyle/>
          <a:p>
            <a:pPr defTabSz="1219170">
              <a:lnSpc>
                <a:spcPct val="85714"/>
              </a:lnSpc>
            </a:pPr>
            <a:r>
              <a:rPr lang="en-GB" sz="2667" b="1" dirty="0">
                <a:solidFill>
                  <a:srgbClr val="002060"/>
                </a:solidFill>
                <a:latin typeface="+mj-lt"/>
                <a:ea typeface="Verdana"/>
                <a:cs typeface="Verdana"/>
                <a:sym typeface="Verdana"/>
              </a:rPr>
              <a:t>Possible structure of a global RM system</a:t>
            </a:r>
            <a:endParaRPr sz="2667" b="1" dirty="0">
              <a:solidFill>
                <a:srgbClr val="002060"/>
              </a:solidFill>
              <a:latin typeface="+mj-lt"/>
              <a:ea typeface="Verdana"/>
              <a:cs typeface="Verdana"/>
              <a:sym typeface="Verdana"/>
            </a:endParaRPr>
          </a:p>
        </p:txBody>
      </p:sp>
      <p:pic>
        <p:nvPicPr>
          <p:cNvPr id="5" name="Imagen 4">
            <a:extLst>
              <a:ext uri="{FF2B5EF4-FFF2-40B4-BE49-F238E27FC236}">
                <a16:creationId xmlns:a16="http://schemas.microsoft.com/office/drawing/2014/main" id="{F838EAE9-0AC4-49C7-97C3-0C005E7EB23C}"/>
              </a:ext>
            </a:extLst>
          </p:cNvPr>
          <p:cNvPicPr>
            <a:picLocks noChangeAspect="1"/>
          </p:cNvPicPr>
          <p:nvPr/>
        </p:nvPicPr>
        <p:blipFill>
          <a:blip r:embed="rId4"/>
          <a:stretch>
            <a:fillRect/>
          </a:stretch>
        </p:blipFill>
        <p:spPr>
          <a:xfrm>
            <a:off x="2798441" y="729129"/>
            <a:ext cx="6595121" cy="5808000"/>
          </a:xfrm>
          <a:prstGeom prst="rect">
            <a:avLst/>
          </a:prstGeom>
        </p:spPr>
      </p:pic>
    </p:spTree>
    <p:extLst>
      <p:ext uri="{BB962C8B-B14F-4D97-AF65-F5344CB8AC3E}">
        <p14:creationId xmlns:p14="http://schemas.microsoft.com/office/powerpoint/2010/main" val="629730849"/>
      </p:ext>
    </p:extLst>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6"/>
        <p:cNvGrpSpPr/>
        <p:nvPr/>
      </p:nvGrpSpPr>
      <p:grpSpPr>
        <a:xfrm>
          <a:off x="0" y="0"/>
          <a:ext cx="0" cy="0"/>
          <a:chOff x="0" y="0"/>
          <a:chExt cx="0" cy="0"/>
        </a:xfrm>
      </p:grpSpPr>
      <p:pic>
        <p:nvPicPr>
          <p:cNvPr id="749" name="Google Shape;749;p4"/>
          <p:cNvPicPr preferRelativeResize="0"/>
          <p:nvPr/>
        </p:nvPicPr>
        <p:blipFill rotWithShape="1">
          <a:blip r:embed="rId4">
            <a:alphaModFix/>
          </a:blip>
          <a:srcRect/>
          <a:stretch/>
        </p:blipFill>
        <p:spPr>
          <a:xfrm>
            <a:off x="767408" y="1262952"/>
            <a:ext cx="7200800" cy="5595047"/>
          </a:xfrm>
          <a:prstGeom prst="rect">
            <a:avLst/>
          </a:prstGeom>
          <a:noFill/>
          <a:ln>
            <a:noFill/>
          </a:ln>
        </p:spPr>
      </p:pic>
      <p:sp>
        <p:nvSpPr>
          <p:cNvPr id="751" name="Google Shape;751;p4"/>
          <p:cNvSpPr txBox="1"/>
          <p:nvPr/>
        </p:nvSpPr>
        <p:spPr>
          <a:xfrm>
            <a:off x="185088" y="268459"/>
            <a:ext cx="7065358" cy="4906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Oxygen</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Data Portal / </a:t>
            </a: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Synthesis</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Product</a:t>
            </a:r>
            <a:endParaRPr kumimoji="0" sz="2600" b="1" i="0" u="none" strike="noStrike" kern="0" cap="none" spc="0" normalizeH="0" baseline="0" noProof="0" dirty="0">
              <a:ln>
                <a:noFill/>
              </a:ln>
              <a:solidFill>
                <a:srgbClr val="002060"/>
              </a:solidFill>
              <a:effectLst/>
              <a:uLnTx/>
              <a:uFillTx/>
              <a:latin typeface="+mj-lt"/>
              <a:ea typeface="Calibri"/>
              <a:cs typeface="Calibri"/>
              <a:sym typeface="Calibri"/>
            </a:endParaRPr>
          </a:p>
        </p:txBody>
      </p:sp>
      <p:pic>
        <p:nvPicPr>
          <p:cNvPr id="9" name="Google Shape;791;p7">
            <a:extLst>
              <a:ext uri="{FF2B5EF4-FFF2-40B4-BE49-F238E27FC236}">
                <a16:creationId xmlns:a16="http://schemas.microsoft.com/office/drawing/2014/main" id="{B99807B7-336D-CA46-8E97-0C69DCE23BF6}"/>
              </a:ext>
            </a:extLst>
          </p:cNvPr>
          <p:cNvPicPr preferRelativeResize="0">
            <a:picLocks noChangeAspect="1"/>
          </p:cNvPicPr>
          <p:nvPr/>
        </p:nvPicPr>
        <p:blipFill rotWithShape="1">
          <a:blip r:embed="rId5">
            <a:alphaModFix/>
          </a:blip>
          <a:srcRect/>
          <a:stretch/>
        </p:blipFill>
        <p:spPr>
          <a:xfrm>
            <a:off x="826031" y="893186"/>
            <a:ext cx="3848794" cy="2167200"/>
          </a:xfrm>
          <a:prstGeom prst="rect">
            <a:avLst/>
          </a:prstGeom>
          <a:noFill/>
          <a:ln>
            <a:noFill/>
          </a:ln>
        </p:spPr>
      </p:pic>
      <p:pic>
        <p:nvPicPr>
          <p:cNvPr id="10" name="Google Shape;785;p7">
            <a:extLst>
              <a:ext uri="{FF2B5EF4-FFF2-40B4-BE49-F238E27FC236}">
                <a16:creationId xmlns:a16="http://schemas.microsoft.com/office/drawing/2014/main" id="{95B94D8F-ADB3-B14C-AA59-A6B3015DEBC8}"/>
              </a:ext>
            </a:extLst>
          </p:cNvPr>
          <p:cNvPicPr preferRelativeResize="0">
            <a:picLocks noChangeAspect="1"/>
          </p:cNvPicPr>
          <p:nvPr/>
        </p:nvPicPr>
        <p:blipFill rotWithShape="1">
          <a:blip r:embed="rId6">
            <a:alphaModFix/>
          </a:blip>
          <a:srcRect t="12945"/>
          <a:stretch/>
        </p:blipFill>
        <p:spPr>
          <a:xfrm>
            <a:off x="8272691" y="58846"/>
            <a:ext cx="3217658" cy="16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e 7">
            <a:extLst>
              <a:ext uri="{FF2B5EF4-FFF2-40B4-BE49-F238E27FC236}">
                <a16:creationId xmlns:a16="http://schemas.microsoft.com/office/drawing/2014/main" id="{502C0E92-B755-D74D-8D28-5627091B1E7A}"/>
              </a:ext>
            </a:extLst>
          </p:cNvPr>
          <p:cNvGrpSpPr>
            <a:grpSpLocks noChangeAspect="1"/>
          </p:cNvGrpSpPr>
          <p:nvPr/>
        </p:nvGrpSpPr>
        <p:grpSpPr>
          <a:xfrm>
            <a:off x="7893073" y="3963891"/>
            <a:ext cx="2448000" cy="2842540"/>
            <a:chOff x="-15339" y="3008882"/>
            <a:chExt cx="3308065" cy="3820840"/>
          </a:xfrm>
        </p:grpSpPr>
        <p:pic>
          <p:nvPicPr>
            <p:cNvPr id="12" name="Image 4">
              <a:extLst>
                <a:ext uri="{FF2B5EF4-FFF2-40B4-BE49-F238E27FC236}">
                  <a16:creationId xmlns:a16="http://schemas.microsoft.com/office/drawing/2014/main" id="{19F6D36D-BC29-7B4F-A665-C6D501579A58}"/>
                </a:ext>
              </a:extLst>
            </p:cNvPr>
            <p:cNvPicPr>
              <a:picLocks noChangeAspect="1"/>
            </p:cNvPicPr>
            <p:nvPr/>
          </p:nvPicPr>
          <p:blipFill rotWithShape="1">
            <a:blip r:embed="rId7"/>
            <a:srcRect l="-820" t="5176" r="820" b="37948"/>
            <a:stretch/>
          </p:blipFill>
          <p:spPr>
            <a:xfrm>
              <a:off x="-15339" y="3008882"/>
              <a:ext cx="3190297" cy="3820840"/>
            </a:xfrm>
            <a:prstGeom prst="rect">
              <a:avLst/>
            </a:prstGeom>
          </p:spPr>
        </p:pic>
        <p:pic>
          <p:nvPicPr>
            <p:cNvPr id="13" name="Image 6">
              <a:extLst>
                <a:ext uri="{FF2B5EF4-FFF2-40B4-BE49-F238E27FC236}">
                  <a16:creationId xmlns:a16="http://schemas.microsoft.com/office/drawing/2014/main" id="{BB8BE78C-14FA-CA42-8EF9-0A875AA60943}"/>
                </a:ext>
              </a:extLst>
            </p:cNvPr>
            <p:cNvPicPr>
              <a:picLocks noChangeAspect="1"/>
            </p:cNvPicPr>
            <p:nvPr/>
          </p:nvPicPr>
          <p:blipFill>
            <a:blip r:embed="rId8"/>
            <a:stretch>
              <a:fillRect/>
            </a:stretch>
          </p:blipFill>
          <p:spPr>
            <a:xfrm>
              <a:off x="102429" y="3077057"/>
              <a:ext cx="2987231" cy="1096424"/>
            </a:xfrm>
            <a:prstGeom prst="rect">
              <a:avLst/>
            </a:prstGeom>
          </p:spPr>
        </p:pic>
        <p:sp>
          <p:nvSpPr>
            <p:cNvPr id="14" name="ZoneTexte 735">
              <a:extLst>
                <a:ext uri="{FF2B5EF4-FFF2-40B4-BE49-F238E27FC236}">
                  <a16:creationId xmlns:a16="http://schemas.microsoft.com/office/drawing/2014/main" id="{7A22377D-CF3F-8846-BF13-038DFA88F3BB}"/>
                </a:ext>
              </a:extLst>
            </p:cNvPr>
            <p:cNvSpPr txBox="1"/>
            <p:nvPr/>
          </p:nvSpPr>
          <p:spPr>
            <a:xfrm>
              <a:off x="1488726" y="3991290"/>
              <a:ext cx="1804000" cy="500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FFFFFF"/>
                  </a:solidFill>
                  <a:effectLst/>
                  <a:uLnTx/>
                  <a:uFillTx/>
                  <a:latin typeface="Calibri"/>
                  <a:cs typeface="Calibri"/>
                  <a:sym typeface="Arial"/>
                </a:rPr>
                <a:t>May 2022</a:t>
              </a:r>
            </a:p>
          </p:txBody>
        </p:sp>
      </p:grpSp>
      <p:grpSp>
        <p:nvGrpSpPr>
          <p:cNvPr id="15" name="Groupe 8">
            <a:extLst>
              <a:ext uri="{FF2B5EF4-FFF2-40B4-BE49-F238E27FC236}">
                <a16:creationId xmlns:a16="http://schemas.microsoft.com/office/drawing/2014/main" id="{357BB922-B018-F04B-8654-07BBB3DBFC37}"/>
              </a:ext>
            </a:extLst>
          </p:cNvPr>
          <p:cNvGrpSpPr/>
          <p:nvPr/>
        </p:nvGrpSpPr>
        <p:grpSpPr>
          <a:xfrm>
            <a:off x="3680510" y="1044187"/>
            <a:ext cx="3617457" cy="2123913"/>
            <a:chOff x="3274671" y="2956357"/>
            <a:chExt cx="3617457" cy="2123913"/>
          </a:xfrm>
        </p:grpSpPr>
        <p:pic>
          <p:nvPicPr>
            <p:cNvPr id="16" name="Image 737">
              <a:extLst>
                <a:ext uri="{FF2B5EF4-FFF2-40B4-BE49-F238E27FC236}">
                  <a16:creationId xmlns:a16="http://schemas.microsoft.com/office/drawing/2014/main" id="{5D69E416-A36B-9C47-BE51-F3C386D5F850}"/>
                </a:ext>
              </a:extLst>
            </p:cNvPr>
            <p:cNvPicPr>
              <a:picLocks noChangeAspect="1"/>
            </p:cNvPicPr>
            <p:nvPr/>
          </p:nvPicPr>
          <p:blipFill>
            <a:blip r:embed="rId9"/>
            <a:stretch>
              <a:fillRect/>
            </a:stretch>
          </p:blipFill>
          <p:spPr>
            <a:xfrm>
              <a:off x="3274671" y="3007244"/>
              <a:ext cx="3617457" cy="2073026"/>
            </a:xfrm>
            <a:prstGeom prst="rect">
              <a:avLst/>
            </a:prstGeom>
          </p:spPr>
        </p:pic>
        <p:sp>
          <p:nvSpPr>
            <p:cNvPr id="17" name="Rectangle 16">
              <a:extLst>
                <a:ext uri="{FF2B5EF4-FFF2-40B4-BE49-F238E27FC236}">
                  <a16:creationId xmlns:a16="http://schemas.microsoft.com/office/drawing/2014/main" id="{D4BD929B-187B-CA40-B50C-39DB99716BE7}"/>
                </a:ext>
              </a:extLst>
            </p:cNvPr>
            <p:cNvSpPr/>
            <p:nvPr/>
          </p:nvSpPr>
          <p:spPr>
            <a:xfrm>
              <a:off x="3342844" y="2956357"/>
              <a:ext cx="1002336" cy="31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 name="Groupe 9">
            <a:extLst>
              <a:ext uri="{FF2B5EF4-FFF2-40B4-BE49-F238E27FC236}">
                <a16:creationId xmlns:a16="http://schemas.microsoft.com/office/drawing/2014/main" id="{68236C81-7B7D-FD43-920E-C2142233C733}"/>
              </a:ext>
            </a:extLst>
          </p:cNvPr>
          <p:cNvGrpSpPr/>
          <p:nvPr/>
        </p:nvGrpSpPr>
        <p:grpSpPr>
          <a:xfrm>
            <a:off x="7546580" y="1727332"/>
            <a:ext cx="4771062" cy="2269364"/>
            <a:chOff x="7558786" y="3222519"/>
            <a:chExt cx="4771062" cy="2269364"/>
          </a:xfrm>
        </p:grpSpPr>
        <p:pic>
          <p:nvPicPr>
            <p:cNvPr id="19" name="Image 21">
              <a:extLst>
                <a:ext uri="{FF2B5EF4-FFF2-40B4-BE49-F238E27FC236}">
                  <a16:creationId xmlns:a16="http://schemas.microsoft.com/office/drawing/2014/main" id="{5E603944-5BC1-1544-80FC-2EF7B239C655}"/>
                </a:ext>
              </a:extLst>
            </p:cNvPr>
            <p:cNvPicPr>
              <a:picLocks noChangeAspect="1"/>
            </p:cNvPicPr>
            <p:nvPr/>
          </p:nvPicPr>
          <p:blipFill>
            <a:blip r:embed="rId10"/>
            <a:stretch>
              <a:fillRect/>
            </a:stretch>
          </p:blipFill>
          <p:spPr>
            <a:xfrm>
              <a:off x="7829388" y="3442731"/>
              <a:ext cx="4260183" cy="2049152"/>
            </a:xfrm>
            <a:prstGeom prst="rect">
              <a:avLst/>
            </a:prstGeom>
          </p:spPr>
        </p:pic>
        <p:pic>
          <p:nvPicPr>
            <p:cNvPr id="20" name="Image 27">
              <a:extLst>
                <a:ext uri="{FF2B5EF4-FFF2-40B4-BE49-F238E27FC236}">
                  <a16:creationId xmlns:a16="http://schemas.microsoft.com/office/drawing/2014/main" id="{FA82557C-A618-1946-B68D-DB60D2FF3BE5}"/>
                </a:ext>
              </a:extLst>
            </p:cNvPr>
            <p:cNvPicPr>
              <a:picLocks noChangeAspect="1"/>
            </p:cNvPicPr>
            <p:nvPr/>
          </p:nvPicPr>
          <p:blipFill>
            <a:blip r:embed="rId11"/>
            <a:stretch>
              <a:fillRect/>
            </a:stretch>
          </p:blipFill>
          <p:spPr>
            <a:xfrm>
              <a:off x="7572813" y="3222519"/>
              <a:ext cx="4486940" cy="544482"/>
            </a:xfrm>
            <a:prstGeom prst="rect">
              <a:avLst/>
            </a:prstGeom>
          </p:spPr>
        </p:pic>
        <p:sp>
          <p:nvSpPr>
            <p:cNvPr id="21" name="ZoneTexte 30">
              <a:extLst>
                <a:ext uri="{FF2B5EF4-FFF2-40B4-BE49-F238E27FC236}">
                  <a16:creationId xmlns:a16="http://schemas.microsoft.com/office/drawing/2014/main" id="{88FEEA65-0E06-9349-8634-1DF67DE06610}"/>
                </a:ext>
              </a:extLst>
            </p:cNvPr>
            <p:cNvSpPr txBox="1"/>
            <p:nvPr/>
          </p:nvSpPr>
          <p:spPr>
            <a:xfrm>
              <a:off x="10898008" y="3481350"/>
              <a:ext cx="1431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DAEDEF">
                      <a:lumMod val="50000"/>
                    </a:srgbClr>
                  </a:solidFill>
                  <a:effectLst>
                    <a:outerShdw blurRad="38100" dist="38100" dir="2700000" algn="tl">
                      <a:srgbClr val="000000">
                        <a:alpha val="43137"/>
                      </a:srgbClr>
                    </a:outerShdw>
                  </a:effectLst>
                  <a:uLnTx/>
                  <a:uFillTx/>
                  <a:latin typeface="Arial"/>
                  <a:cs typeface="Arial"/>
                  <a:sym typeface="Arial"/>
                </a:rPr>
                <a:t>May 2022</a:t>
              </a:r>
            </a:p>
          </p:txBody>
        </p:sp>
        <p:sp>
          <p:nvSpPr>
            <p:cNvPr id="22" name="ZoneTexte 740">
              <a:extLst>
                <a:ext uri="{FF2B5EF4-FFF2-40B4-BE49-F238E27FC236}">
                  <a16:creationId xmlns:a16="http://schemas.microsoft.com/office/drawing/2014/main" id="{98FB4A49-0374-7A45-96C7-657E7FB940CF}"/>
                </a:ext>
              </a:extLst>
            </p:cNvPr>
            <p:cNvSpPr txBox="1"/>
            <p:nvPr/>
          </p:nvSpPr>
          <p:spPr>
            <a:xfrm>
              <a:off x="7558786" y="3468376"/>
              <a:ext cx="12378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DAEDEF">
                      <a:lumMod val="50000"/>
                    </a:srgbClr>
                  </a:solidFill>
                  <a:effectLst>
                    <a:outerShdw blurRad="38100" dist="38100" dir="2700000" algn="tl">
                      <a:srgbClr val="000000">
                        <a:alpha val="43137"/>
                      </a:srgbClr>
                    </a:outerShdw>
                  </a:effectLst>
                  <a:uLnTx/>
                  <a:uFillTx/>
                  <a:latin typeface="Arial"/>
                  <a:cs typeface="Arial"/>
                  <a:sym typeface="Arial"/>
                </a:rPr>
                <a:t>Liège </a:t>
              </a:r>
              <a:r>
                <a:rPr kumimoji="0" lang="fr-FR" sz="1200" b="1" i="0" u="none" strike="noStrike" kern="0" cap="none" spc="0" normalizeH="0" baseline="0" noProof="0" dirty="0" err="1">
                  <a:ln>
                    <a:noFill/>
                  </a:ln>
                  <a:solidFill>
                    <a:srgbClr val="DAEDEF">
                      <a:lumMod val="50000"/>
                    </a:srgbClr>
                  </a:solidFill>
                  <a:effectLst>
                    <a:outerShdw blurRad="38100" dist="38100" dir="2700000" algn="tl">
                      <a:srgbClr val="000000">
                        <a:alpha val="43137"/>
                      </a:srgbClr>
                    </a:outerShdw>
                  </a:effectLst>
                  <a:uLnTx/>
                  <a:uFillTx/>
                  <a:latin typeface="Arial"/>
                  <a:cs typeface="Arial"/>
                  <a:sym typeface="Arial"/>
                </a:rPr>
                <a:t>Belgium</a:t>
              </a:r>
              <a:endParaRPr kumimoji="0" lang="fr-FR" sz="1200" b="1" i="0" u="none" strike="noStrike" kern="0" cap="none" spc="0" normalizeH="0" baseline="0" noProof="0" dirty="0">
                <a:ln>
                  <a:noFill/>
                </a:ln>
                <a:solidFill>
                  <a:srgbClr val="DAEDEF">
                    <a:lumMod val="50000"/>
                  </a:srgbClr>
                </a:solidFill>
                <a:effectLst>
                  <a:outerShdw blurRad="38100" dist="38100" dir="2700000" algn="tl">
                    <a:srgbClr val="000000">
                      <a:alpha val="43137"/>
                    </a:srgbClr>
                  </a:outerShdw>
                </a:effectLst>
                <a:uLnTx/>
                <a:uFillTx/>
                <a:latin typeface="Arial"/>
                <a:cs typeface="Arial"/>
                <a:sym typeface="Arial"/>
              </a:endParaRPr>
            </a:p>
          </p:txBody>
        </p:sp>
      </p:grpSp>
      <p:pic>
        <p:nvPicPr>
          <p:cNvPr id="23" name="Google Shape;753;p4">
            <a:extLst>
              <a:ext uri="{FF2B5EF4-FFF2-40B4-BE49-F238E27FC236}">
                <a16:creationId xmlns:a16="http://schemas.microsoft.com/office/drawing/2014/main" id="{7383271F-D1EC-5C43-862A-B3B254B769EE}"/>
              </a:ext>
            </a:extLst>
          </p:cNvPr>
          <p:cNvPicPr preferRelativeResize="0"/>
          <p:nvPr/>
        </p:nvPicPr>
        <p:blipFill rotWithShape="1">
          <a:blip r:embed="rId12">
            <a:alphaModFix/>
          </a:blip>
          <a:srcRect/>
          <a:stretch/>
        </p:blipFill>
        <p:spPr>
          <a:xfrm>
            <a:off x="10485226" y="5296908"/>
            <a:ext cx="1511000" cy="1080000"/>
          </a:xfrm>
          <a:prstGeom prst="rect">
            <a:avLst/>
          </a:prstGeom>
          <a:solidFill>
            <a:srgbClr val="003E6A"/>
          </a:solidFill>
          <a:ln>
            <a:noFill/>
          </a:ln>
        </p:spPr>
      </p:pic>
      <p:pic>
        <p:nvPicPr>
          <p:cNvPr id="24" name="Google Shape;752;p4">
            <a:extLst>
              <a:ext uri="{FF2B5EF4-FFF2-40B4-BE49-F238E27FC236}">
                <a16:creationId xmlns:a16="http://schemas.microsoft.com/office/drawing/2014/main" id="{EAB7CD61-A40B-6341-821E-D00CE076503D}"/>
              </a:ext>
            </a:extLst>
          </p:cNvPr>
          <p:cNvPicPr preferRelativeResize="0"/>
          <p:nvPr/>
        </p:nvPicPr>
        <p:blipFill rotWithShape="1">
          <a:blip r:embed="rId13">
            <a:alphaModFix/>
          </a:blip>
          <a:srcRect/>
          <a:stretch/>
        </p:blipFill>
        <p:spPr>
          <a:xfrm>
            <a:off x="10190802" y="4216908"/>
            <a:ext cx="2099848" cy="1080000"/>
          </a:xfrm>
          <a:prstGeom prst="rect">
            <a:avLst/>
          </a:prstGeom>
          <a:noFill/>
          <a:ln>
            <a:noFill/>
          </a:ln>
        </p:spPr>
      </p:pic>
      <p:sp>
        <p:nvSpPr>
          <p:cNvPr id="2" name="TextBox 1">
            <a:extLst>
              <a:ext uri="{FF2B5EF4-FFF2-40B4-BE49-F238E27FC236}">
                <a16:creationId xmlns:a16="http://schemas.microsoft.com/office/drawing/2014/main" id="{DDD68C30-9EC6-2F4B-BA72-3F34F130748D}"/>
              </a:ext>
            </a:extLst>
          </p:cNvPr>
          <p:cNvSpPr txBox="1"/>
          <p:nvPr/>
        </p:nvSpPr>
        <p:spPr>
          <a:xfrm>
            <a:off x="7250446" y="2275186"/>
            <a:ext cx="592268" cy="4336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7052898"/>
      </p:ext>
    </p:extLst>
  </p:cSld>
  <p:clrMapOvr>
    <a:masterClrMapping/>
  </p:clrMapOvr>
  <p:transition spd="slow">
    <p:cover dir="ld"/>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9"/>
        <p:cNvGrpSpPr/>
        <p:nvPr/>
      </p:nvGrpSpPr>
      <p:grpSpPr>
        <a:xfrm>
          <a:off x="0" y="0"/>
          <a:ext cx="0" cy="0"/>
          <a:chOff x="0" y="0"/>
          <a:chExt cx="0" cy="0"/>
        </a:xfrm>
      </p:grpSpPr>
      <p:pic>
        <p:nvPicPr>
          <p:cNvPr id="17" name="Google Shape;57;p14">
            <a:extLst>
              <a:ext uri="{FF2B5EF4-FFF2-40B4-BE49-F238E27FC236}">
                <a16:creationId xmlns:a16="http://schemas.microsoft.com/office/drawing/2014/main" id="{D833D4E1-FF57-8447-AC50-0C0681184DF5}"/>
              </a:ext>
            </a:extLst>
          </p:cNvPr>
          <p:cNvPicPr preferRelativeResize="0"/>
          <p:nvPr/>
        </p:nvPicPr>
        <p:blipFill>
          <a:blip r:embed="rId4">
            <a:alphaModFix/>
          </a:blip>
          <a:stretch>
            <a:fillRect/>
          </a:stretch>
        </p:blipFill>
        <p:spPr>
          <a:xfrm>
            <a:off x="201300" y="963301"/>
            <a:ext cx="5707232" cy="3210300"/>
          </a:xfrm>
          <a:prstGeom prst="rect">
            <a:avLst/>
          </a:prstGeom>
          <a:noFill/>
          <a:ln>
            <a:noFill/>
          </a:ln>
        </p:spPr>
      </p:pic>
      <p:pic>
        <p:nvPicPr>
          <p:cNvPr id="21" name="Google Shape;58;p14">
            <a:extLst>
              <a:ext uri="{FF2B5EF4-FFF2-40B4-BE49-F238E27FC236}">
                <a16:creationId xmlns:a16="http://schemas.microsoft.com/office/drawing/2014/main" id="{83C3C91C-F60F-EF4D-9F48-7C68DBFA57BE}"/>
              </a:ext>
            </a:extLst>
          </p:cNvPr>
          <p:cNvPicPr preferRelativeResize="0"/>
          <p:nvPr/>
        </p:nvPicPr>
        <p:blipFill>
          <a:blip r:embed="rId5">
            <a:alphaModFix/>
          </a:blip>
          <a:stretch>
            <a:fillRect/>
          </a:stretch>
        </p:blipFill>
        <p:spPr>
          <a:xfrm>
            <a:off x="208133" y="4297301"/>
            <a:ext cx="5707232" cy="2344732"/>
          </a:xfrm>
          <a:prstGeom prst="rect">
            <a:avLst/>
          </a:prstGeom>
          <a:ln>
            <a:noFill/>
          </a:ln>
          <a:effectLst>
            <a:outerShdw blurRad="292100" dist="139700" dir="2700000" algn="tl" rotWithShape="0">
              <a:srgbClr val="333333">
                <a:alpha val="65000"/>
              </a:srgbClr>
            </a:outerShdw>
          </a:effectLst>
        </p:spPr>
      </p:pic>
      <p:sp>
        <p:nvSpPr>
          <p:cNvPr id="28" name="Google Shape;60;p14">
            <a:extLst>
              <a:ext uri="{FF2B5EF4-FFF2-40B4-BE49-F238E27FC236}">
                <a16:creationId xmlns:a16="http://schemas.microsoft.com/office/drawing/2014/main" id="{F1D9B6AF-4BD8-9040-BC83-0AE0D6B681CE}"/>
              </a:ext>
            </a:extLst>
          </p:cNvPr>
          <p:cNvSpPr txBox="1"/>
          <p:nvPr/>
        </p:nvSpPr>
        <p:spPr>
          <a:xfrm>
            <a:off x="5981925" y="898299"/>
            <a:ext cx="5846800" cy="5579949"/>
          </a:xfrm>
          <a:prstGeom prst="rect">
            <a:avLst/>
          </a:prstGeom>
          <a:noFill/>
          <a:ln>
            <a:noFill/>
          </a:ln>
        </p:spPr>
        <p:txBody>
          <a:bodyPr spcFirstLastPara="1" wrap="square" lIns="121900" tIns="121900" rIns="121900" bIns="121900" anchor="t" anchorCtr="0">
            <a:spAutoFit/>
          </a:bodyPr>
          <a:lstStyle/>
          <a:p>
            <a:pPr marL="609585" marR="0" lvl="0" indent="-355591" algn="l" defTabSz="1219170" rtl="0" eaLnBrk="1" fontAlgn="auto" latinLnBrk="0" hangingPunct="1">
              <a:lnSpc>
                <a:spcPct val="115000"/>
              </a:lnSpc>
              <a:spcBef>
                <a:spcPts val="1600"/>
              </a:spcBef>
              <a:spcAft>
                <a:spcPts val="0"/>
              </a:spcAft>
              <a:buClr>
                <a:srgbClr val="000000"/>
              </a:buClr>
              <a:buSzPts val="600"/>
              <a:buFont typeface="Montserrat"/>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IMDOS as a joint project of the GOOS, GEO Blue Planet &amp; UNEP Global Partnership on Marine Litter (GPML) among other partner organizations</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endParaRPr>
          </a:p>
          <a:p>
            <a:pPr marL="609585" marR="0" lvl="0" indent="-355591" algn="l" defTabSz="1219170" rtl="0" eaLnBrk="1" fontAlgn="auto" latinLnBrk="0" hangingPunct="1">
              <a:lnSpc>
                <a:spcPct val="115000"/>
              </a:lnSpc>
              <a:spcBef>
                <a:spcPts val="1600"/>
              </a:spcBef>
              <a:spcAft>
                <a:spcPts val="0"/>
              </a:spcAft>
              <a:buClr>
                <a:srgbClr val="000000"/>
              </a:buClr>
              <a:buSzPts val="600"/>
              <a:buFont typeface="Montserrat"/>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Presentation of IMDOS Terms of Reference and interim Steering Committee with leading role of SCOR WG FLOTSAM members (</a:t>
            </a:r>
            <a:r>
              <a:rPr kumimoji="0" lang="en-GB" sz="1800" b="0" i="0" u="none" strike="noStrike" kern="0" cap="none" spc="0" normalizeH="0" baseline="0" noProof="0" dirty="0" err="1">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Aliani</a:t>
            </a: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 </a:t>
            </a:r>
            <a:r>
              <a:rPr kumimoji="0" lang="en-GB" sz="1800" b="0" i="0" u="none" strike="noStrike" kern="0" cap="none" spc="0" normalizeH="0" baseline="0" noProof="0" dirty="0" err="1">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Maximenko</a:t>
            </a: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 Lavender Law + Hanke, </a:t>
            </a:r>
            <a:r>
              <a:rPr kumimoji="0" lang="en-GB" sz="1800" b="0" i="0" u="none" strike="noStrike" kern="0" cap="none" spc="0" normalizeH="0" baseline="0" noProof="0" dirty="0" err="1">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Corradi</a:t>
            </a: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endParaRPr>
          </a:p>
          <a:p>
            <a:pPr marL="609585" marR="0" lvl="0" indent="-355591" algn="l" defTabSz="1219170" rtl="0" eaLnBrk="1" fontAlgn="auto" latinLnBrk="0" hangingPunct="1">
              <a:lnSpc>
                <a:spcPct val="115000"/>
              </a:lnSpc>
              <a:spcBef>
                <a:spcPts val="1333"/>
              </a:spcBef>
              <a:spcAft>
                <a:spcPts val="0"/>
              </a:spcAft>
              <a:buClr>
                <a:srgbClr val="000000"/>
              </a:buClr>
              <a:buSzPts val="600"/>
              <a:buFont typeface="Montserrat"/>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Coordination support provided by IOCCP &amp; Mercator Ocean International</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endParaRPr>
          </a:p>
          <a:p>
            <a:pPr marL="609585" marR="0" lvl="0" indent="-355591" algn="l" defTabSz="1219170" rtl="0" eaLnBrk="1" fontAlgn="auto" latinLnBrk="0" hangingPunct="1">
              <a:lnSpc>
                <a:spcPct val="115000"/>
              </a:lnSpc>
              <a:spcBef>
                <a:spcPts val="1600"/>
              </a:spcBef>
              <a:spcAft>
                <a:spcPts val="0"/>
              </a:spcAft>
              <a:buClr>
                <a:srgbClr val="000000"/>
              </a:buClr>
              <a:buSzPts val="600"/>
              <a:buFont typeface="Montserrat"/>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Identification of actions in support of the UNEP GPML Digital Platform </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ctr" defTabSz="1219170" rtl="0" eaLnBrk="1" fontAlgn="auto" latinLnBrk="0" hangingPunct="1">
              <a:lnSpc>
                <a:spcPct val="115000"/>
              </a:lnSpc>
              <a:spcBef>
                <a:spcPts val="1600"/>
              </a:spcBef>
              <a:spcAft>
                <a:spcPts val="1600"/>
              </a:spcAft>
              <a:buClr>
                <a:srgbClr val="000000"/>
              </a:buClr>
              <a:buSzTx/>
              <a:buFont typeface="Arial"/>
              <a:buNone/>
              <a:tabLst/>
              <a:defRPr/>
            </a:pPr>
            <a:r>
              <a:rPr kumimoji="0" lang="en-GB" sz="1800" b="0" i="0" u="none" strike="noStrike" kern="0" cap="none" spc="0" normalizeH="0" baseline="0" noProof="0" dirty="0">
                <a:ln>
                  <a:noFill/>
                </a:ln>
                <a:solidFill>
                  <a:srgbClr val="0563C1"/>
                </a:solidFill>
                <a:effectLst/>
                <a:uLnTx/>
                <a:uFillTx/>
                <a:latin typeface="Calibri" panose="020F0502020204030204" pitchFamily="34" charset="0"/>
                <a:ea typeface="Montserrat"/>
                <a:cs typeface="Calibri" panose="020F0502020204030204" pitchFamily="34" charset="0"/>
                <a:sym typeface="Montserrat"/>
              </a:rPr>
              <a:t>Stimulating discussions among 86 people from 23 countries across the globe</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endParaRPr>
          </a:p>
        </p:txBody>
      </p:sp>
      <p:sp>
        <p:nvSpPr>
          <p:cNvPr id="29" name="Google Shape;61;p14">
            <a:extLst>
              <a:ext uri="{FF2B5EF4-FFF2-40B4-BE49-F238E27FC236}">
                <a16:creationId xmlns:a16="http://schemas.microsoft.com/office/drawing/2014/main" id="{FC397B5A-D7D9-B641-A88E-29F2E3EEEBB7}"/>
              </a:ext>
            </a:extLst>
          </p:cNvPr>
          <p:cNvSpPr txBox="1"/>
          <p:nvPr/>
        </p:nvSpPr>
        <p:spPr>
          <a:xfrm>
            <a:off x="6345200" y="5903410"/>
            <a:ext cx="5846800" cy="73862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rPr>
              <a:t>More about the meeting at: </a:t>
            </a:r>
            <a:r>
              <a:rPr kumimoji="0" lang="en-GB" sz="1600" b="0" i="0" u="sng" strike="noStrike" kern="0" cap="none" spc="0" normalizeH="0" baseline="0" noProof="0" dirty="0">
                <a:ln>
                  <a:noFill/>
                </a:ln>
                <a:solidFill>
                  <a:srgbClr val="0097A7"/>
                </a:solidFill>
                <a:effectLst/>
                <a:uLnTx/>
                <a:uFillTx/>
                <a:latin typeface="Calibri" panose="020F0502020204030204" pitchFamily="34" charset="0"/>
                <a:ea typeface="Montserrat"/>
                <a:cs typeface="Calibri" panose="020F0502020204030204" pitchFamily="34" charset="0"/>
                <a:sym typeface="Montserrat"/>
                <a:hlinkClick r:id="rId6"/>
              </a:rPr>
              <a:t>https://www.eu4oceanobs.eu/marine-litter-monitoring-to-inform-action/</a:t>
            </a:r>
            <a:endParaRPr kumimoji="0" sz="1600" b="0" i="0" u="none" strike="noStrike" kern="0" cap="none" spc="0" normalizeH="0" baseline="0" noProof="0" dirty="0">
              <a:ln>
                <a:noFill/>
              </a:ln>
              <a:solidFill>
                <a:srgbClr val="000000"/>
              </a:solidFill>
              <a:effectLst/>
              <a:uLnTx/>
              <a:uFillTx/>
              <a:latin typeface="Calibri" panose="020F0502020204030204" pitchFamily="34" charset="0"/>
              <a:ea typeface="Montserrat"/>
              <a:cs typeface="Calibri" panose="020F0502020204030204" pitchFamily="34" charset="0"/>
              <a:sym typeface="Montserrat"/>
            </a:endParaRPr>
          </a:p>
        </p:txBody>
      </p:sp>
      <p:sp>
        <p:nvSpPr>
          <p:cNvPr id="30" name="Google Shape;770;p6">
            <a:extLst>
              <a:ext uri="{FF2B5EF4-FFF2-40B4-BE49-F238E27FC236}">
                <a16:creationId xmlns:a16="http://schemas.microsoft.com/office/drawing/2014/main" id="{CDB834A5-6669-774B-AB1C-B652F157F1A6}"/>
              </a:ext>
            </a:extLst>
          </p:cNvPr>
          <p:cNvSpPr/>
          <p:nvPr/>
        </p:nvSpPr>
        <p:spPr>
          <a:xfrm>
            <a:off x="201300" y="78246"/>
            <a:ext cx="11316817" cy="7804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5714"/>
              </a:lnSpc>
              <a:spcBef>
                <a:spcPts val="0"/>
              </a:spcBef>
              <a:spcAft>
                <a:spcPts val="0"/>
              </a:spcAft>
              <a:buClr>
                <a:srgbClr val="000000"/>
              </a:buClr>
              <a:buSzTx/>
              <a:buFont typeface="Arial"/>
              <a:buNone/>
              <a:tabLst/>
              <a:defRPr/>
            </a:pP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Integrated</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Marine </a:t>
            </a: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Debris</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a:t>
            </a: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Observing</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System (IMDOS) </a:t>
            </a:r>
          </a:p>
          <a:p>
            <a:pPr marL="0" marR="0" lvl="0" indent="0" algn="l" defTabSz="914400" rtl="0" eaLnBrk="1" fontAlgn="auto" latinLnBrk="0" hangingPunct="1">
              <a:lnSpc>
                <a:spcPct val="85714"/>
              </a:lnSpc>
              <a:spcBef>
                <a:spcPts val="0"/>
              </a:spcBef>
              <a:spcAft>
                <a:spcPts val="0"/>
              </a:spcAft>
              <a:buClr>
                <a:srgbClr val="000000"/>
              </a:buClr>
              <a:buSzTx/>
              <a:buFont typeface="Arial"/>
              <a:buNone/>
              <a:tabLst/>
              <a:defRPr/>
            </a:pP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at</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 the UN Ocean Conference </a:t>
            </a:r>
            <a:r>
              <a:rPr kumimoji="0" lang="pl-PL" sz="2600" b="1" i="0" u="none" strike="noStrike" kern="0" cap="none" spc="0" normalizeH="0" baseline="0" noProof="0" dirty="0" err="1">
                <a:ln>
                  <a:noFill/>
                </a:ln>
                <a:solidFill>
                  <a:srgbClr val="002060"/>
                </a:solidFill>
                <a:effectLst/>
                <a:uLnTx/>
                <a:uFillTx/>
                <a:latin typeface="+mj-lt"/>
                <a:ea typeface="Calibri"/>
                <a:cs typeface="Calibri"/>
                <a:sym typeface="Calibri"/>
              </a:rPr>
              <a:t>Side</a:t>
            </a:r>
            <a:r>
              <a:rPr kumimoji="0" lang="pl-PL" sz="2600" b="1" i="0" u="none" strike="noStrike" kern="0" cap="none" spc="0" normalizeH="0" baseline="0" noProof="0" dirty="0">
                <a:ln>
                  <a:noFill/>
                </a:ln>
                <a:solidFill>
                  <a:srgbClr val="002060"/>
                </a:solidFill>
                <a:effectLst/>
                <a:uLnTx/>
                <a:uFillTx/>
                <a:latin typeface="+mj-lt"/>
                <a:ea typeface="Calibri"/>
                <a:cs typeface="Calibri"/>
                <a:sym typeface="Calibri"/>
              </a:rPr>
              <a:t>-Event</a:t>
            </a:r>
          </a:p>
        </p:txBody>
      </p:sp>
      <p:pic>
        <p:nvPicPr>
          <p:cNvPr id="7" name="Google Shape;64;p14">
            <a:extLst>
              <a:ext uri="{FF2B5EF4-FFF2-40B4-BE49-F238E27FC236}">
                <a16:creationId xmlns:a16="http://schemas.microsoft.com/office/drawing/2014/main" id="{8E02139D-20F5-A141-8CC4-866D20294028}"/>
              </a:ext>
            </a:extLst>
          </p:cNvPr>
          <p:cNvPicPr preferRelativeResize="0"/>
          <p:nvPr/>
        </p:nvPicPr>
        <p:blipFill rotWithShape="1">
          <a:blip r:embed="rId7">
            <a:alphaModFix/>
          </a:blip>
          <a:srcRect/>
          <a:stretch/>
        </p:blipFill>
        <p:spPr>
          <a:xfrm>
            <a:off x="8829021" y="468461"/>
            <a:ext cx="2870733" cy="582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1115870"/>
      </p:ext>
    </p:extLst>
  </p:cSld>
  <p:clrMapOvr>
    <a:masterClrMapping/>
  </p:clrMapOvr>
  <p:transition spd="slow">
    <p:cover dir="ld"/>
  </p:transition>
</p:sld>
</file>

<file path=ppt/theme/theme1.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2430</Words>
  <Application>Microsoft Macintosh PowerPoint</Application>
  <PresentationFormat>Widescreen</PresentationFormat>
  <Paragraphs>193</Paragraphs>
  <Slides>14</Slides>
  <Notes>14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14</vt:i4>
      </vt:variant>
    </vt:vector>
  </HeadingPairs>
  <TitlesOfParts>
    <vt:vector size="25" baseType="lpstr">
      <vt:lpstr>Arial</vt:lpstr>
      <vt:lpstr>Arial Black</vt:lpstr>
      <vt:lpstr>Calibri</vt:lpstr>
      <vt:lpstr>Montserrat</vt:lpstr>
      <vt:lpstr>Verdana</vt:lpstr>
      <vt:lpstr>Wingdings</vt:lpstr>
      <vt:lpstr>1_Projekt domyślny</vt:lpstr>
      <vt:lpstr>2_Projekt domyślny</vt:lpstr>
      <vt:lpstr>5_Projekt domyślny</vt:lpstr>
      <vt:lpstr>3_Projekt domyślny</vt:lpstr>
      <vt:lpstr>4_Projekt domyślny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Collins, Forest</dc:creator>
  <cp:lastModifiedBy>TELO TELO</cp:lastModifiedBy>
  <cp:revision>14</cp:revision>
  <dcterms:modified xsi:type="dcterms:W3CDTF">2023-04-24T18:48:53Z</dcterms:modified>
</cp:coreProperties>
</file>