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5" roundtripDataSignature="AMtx7mj0kskRI6Ix99saH4CQMZiQjEmr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32b7b366e2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GB" sz="1400" u="none" cap="none" strike="noStrike">
                <a:solidFill>
                  <a:schemeClr val="dk1"/>
                </a:solidFill>
                <a:latin typeface="Calibri"/>
                <a:ea typeface="Calibri"/>
                <a:cs typeface="Calibri"/>
                <a:sym typeface="Calibri"/>
              </a:rPr>
              <a:t>The key achievements of the GRAs in the last </a:t>
            </a:r>
            <a:r>
              <a:rPr lang="en-GB" sz="1400"/>
              <a:t>year range</a:t>
            </a:r>
            <a:r>
              <a:rPr b="0" i="0" lang="en-GB" sz="1400" u="none" cap="none" strike="noStrike">
                <a:solidFill>
                  <a:schemeClr val="dk1"/>
                </a:solidFill>
                <a:latin typeface="Calibri"/>
                <a:ea typeface="Calibri"/>
                <a:cs typeface="Calibri"/>
                <a:sym typeface="Calibri"/>
              </a:rPr>
              <a:t> from the launch of new web portals</a:t>
            </a:r>
            <a:r>
              <a:rPr lang="en-GB" sz="1400"/>
              <a:t> and bulletins, participating in high level UN Ocean Decade meetings, the publication of a the new European Ocean Observing System Strategy 2023-2027, improving the visualization of sea level through digital tools, the integration of glider data, funding harmful algal bloom monitoring and forecasting, collecting time series data on microplastics, and celebrating sustained ocean observations through the recovery of a long-term 10 year mooring.</a:t>
            </a:r>
            <a:endParaRPr sz="1400"/>
          </a:p>
          <a:p>
            <a:pPr indent="0" lvl="0" marL="0" rtl="0" algn="l">
              <a:lnSpc>
                <a:spcPct val="100000"/>
              </a:lnSpc>
              <a:spcBef>
                <a:spcPts val="0"/>
              </a:spcBef>
              <a:spcAft>
                <a:spcPts val="0"/>
              </a:spcAft>
              <a:buSzPts val="1400"/>
              <a:buNone/>
            </a:pPr>
            <a:r>
              <a:t/>
            </a:r>
            <a:endParaRPr sz="1400"/>
          </a:p>
          <a:p>
            <a:pPr indent="0" lvl="0" marL="0" rtl="0" algn="l">
              <a:lnSpc>
                <a:spcPct val="100000"/>
              </a:lnSpc>
              <a:spcBef>
                <a:spcPts val="0"/>
              </a:spcBef>
              <a:spcAft>
                <a:spcPts val="0"/>
              </a:spcAft>
              <a:buSzPts val="1400"/>
              <a:buNone/>
            </a:pPr>
            <a:r>
              <a:rPr lang="en-GB" sz="1400"/>
              <a:t>I have a few examples in my slides today but our component report contains additional achievements and highlights from the GRAs. </a:t>
            </a:r>
            <a:endParaRPr sz="1400"/>
          </a:p>
          <a:p>
            <a:pPr indent="0" lvl="0" marL="0" rtl="0" algn="l">
              <a:lnSpc>
                <a:spcPct val="100000"/>
              </a:lnSpc>
              <a:spcBef>
                <a:spcPts val="0"/>
              </a:spcBef>
              <a:spcAft>
                <a:spcPts val="0"/>
              </a:spcAft>
              <a:buSzPts val="1400"/>
              <a:buNone/>
            </a:pPr>
            <a:r>
              <a:t/>
            </a:r>
            <a:endParaRPr/>
          </a:p>
        </p:txBody>
      </p:sp>
      <p:sp>
        <p:nvSpPr>
          <p:cNvPr id="155" name="Google Shape;155;g232b7b366e2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32b7b366e2_0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400"/>
              <a:t>The key achievements of the GRAs in the last year range from the launch of new web portals and bulletins, participating in high level UN Ocean Decade meetings, the publication of a the new European Ocean Observing System Strategy 2023-2027, improving the visualization of sea level through digital tools, the integration of glider data, funding harmful algal bloom monitoring and forecasting, collecting time series data on microplastics, and celebrating sustained ocean observations through the recovery of a long-term 10 year mooring.</a:t>
            </a:r>
            <a:endParaRPr sz="1400"/>
          </a:p>
          <a:p>
            <a:pPr indent="0" lvl="0" marL="0" rtl="0" algn="l">
              <a:spcBef>
                <a:spcPts val="0"/>
              </a:spcBef>
              <a:spcAft>
                <a:spcPts val="0"/>
              </a:spcAft>
              <a:buClr>
                <a:schemeClr val="dk1"/>
              </a:buClr>
              <a:buSzPts val="1400"/>
              <a:buFont typeface="Arial"/>
              <a:buNone/>
            </a:pPr>
            <a:r>
              <a:t/>
            </a:r>
            <a:endParaRPr sz="1400"/>
          </a:p>
          <a:p>
            <a:pPr indent="0" lvl="0" marL="0" rtl="0" algn="l">
              <a:spcBef>
                <a:spcPts val="0"/>
              </a:spcBef>
              <a:spcAft>
                <a:spcPts val="0"/>
              </a:spcAft>
              <a:buClr>
                <a:schemeClr val="dk1"/>
              </a:buClr>
              <a:buSzPts val="1400"/>
              <a:buFont typeface="Arial"/>
              <a:buNone/>
            </a:pPr>
            <a:r>
              <a:rPr lang="en-GB" sz="1400"/>
              <a:t>I have a few examples in my slides today but our component report contains additional achievements and highlights from the GRAs. </a:t>
            </a:r>
            <a:endParaRPr sz="1400"/>
          </a:p>
          <a:p>
            <a:pPr indent="0" lvl="0" marL="0" rtl="0" algn="l">
              <a:lnSpc>
                <a:spcPct val="100000"/>
              </a:lnSpc>
              <a:spcBef>
                <a:spcPts val="0"/>
              </a:spcBef>
              <a:spcAft>
                <a:spcPts val="0"/>
              </a:spcAft>
              <a:buSzPts val="1400"/>
              <a:buNone/>
            </a:pPr>
            <a:r>
              <a:t/>
            </a:r>
            <a:endParaRPr/>
          </a:p>
        </p:txBody>
      </p:sp>
      <p:sp>
        <p:nvSpPr>
          <p:cNvPr id="168" name="Google Shape;168;g232b7b366e2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39094a2d8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400"/>
              <a:t>The key achievements of the GRAs in the last year range from the launch of new web portals and bulletins, participating in high level UN Ocean Decade meetings, the publication of a the new European Ocean Observing System Strategy 2023-2027, improving the visualization of sea level through digital tools, the integration of glider data, funding harmful algal bloom monitoring and forecasting, collecting time series data on microplastics, and celebrating sustained ocean observations through the recovery of a long-term 10 year mooring.</a:t>
            </a:r>
            <a:endParaRPr sz="1400"/>
          </a:p>
          <a:p>
            <a:pPr indent="0" lvl="0" marL="0" rtl="0" algn="l">
              <a:spcBef>
                <a:spcPts val="0"/>
              </a:spcBef>
              <a:spcAft>
                <a:spcPts val="0"/>
              </a:spcAft>
              <a:buClr>
                <a:schemeClr val="dk1"/>
              </a:buClr>
              <a:buSzPts val="1400"/>
              <a:buFont typeface="Arial"/>
              <a:buNone/>
            </a:pPr>
            <a:r>
              <a:t/>
            </a:r>
            <a:endParaRPr sz="1400"/>
          </a:p>
          <a:p>
            <a:pPr indent="0" lvl="0" marL="0" rtl="0" algn="l">
              <a:spcBef>
                <a:spcPts val="0"/>
              </a:spcBef>
              <a:spcAft>
                <a:spcPts val="0"/>
              </a:spcAft>
              <a:buClr>
                <a:schemeClr val="dk1"/>
              </a:buClr>
              <a:buSzPts val="1400"/>
              <a:buFont typeface="Arial"/>
              <a:buNone/>
            </a:pPr>
            <a:r>
              <a:rPr lang="en-GB" sz="1400"/>
              <a:t>I have a few examples in my slides today but our component report contains additional achievements and highlights from the GRAs. </a:t>
            </a:r>
            <a:endParaRPr sz="1400"/>
          </a:p>
          <a:p>
            <a:pPr indent="0" lvl="0" marL="0" rtl="0" algn="l">
              <a:lnSpc>
                <a:spcPct val="100000"/>
              </a:lnSpc>
              <a:spcBef>
                <a:spcPts val="0"/>
              </a:spcBef>
              <a:spcAft>
                <a:spcPts val="0"/>
              </a:spcAft>
              <a:buSzPts val="1400"/>
              <a:buNone/>
            </a:pPr>
            <a:r>
              <a:t/>
            </a:r>
            <a:endParaRPr/>
          </a:p>
        </p:txBody>
      </p:sp>
      <p:sp>
        <p:nvSpPr>
          <p:cNvPr id="181" name="Google Shape;181;g239094a2d8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38fd37f875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Benefits of Ocean Observation Catalog (BOOC)</a:t>
            </a:r>
            <a:endParaRPr b="1"/>
          </a:p>
          <a:p>
            <a:pPr indent="-317500" lvl="0" marL="457200" rtl="0" algn="l">
              <a:lnSpc>
                <a:spcPct val="100000"/>
              </a:lnSpc>
              <a:spcBef>
                <a:spcPts val="0"/>
              </a:spcBef>
              <a:spcAft>
                <a:spcPts val="0"/>
              </a:spcAft>
              <a:buSzPts val="1400"/>
              <a:buChar char="●"/>
            </a:pPr>
            <a:r>
              <a:rPr lang="en-GB"/>
              <a:t>Progress:</a:t>
            </a:r>
            <a:endParaRPr/>
          </a:p>
          <a:p>
            <a:pPr indent="-317500" lvl="1" marL="914400" rtl="0" algn="l">
              <a:lnSpc>
                <a:spcPct val="100000"/>
              </a:lnSpc>
              <a:spcBef>
                <a:spcPts val="0"/>
              </a:spcBef>
              <a:spcAft>
                <a:spcPts val="0"/>
              </a:spcAft>
              <a:buSzPts val="1400"/>
              <a:buChar char="○"/>
            </a:pPr>
            <a:r>
              <a:rPr lang="en-GB"/>
              <a:t>Contract placed to transition the prototype to an operational system</a:t>
            </a:r>
            <a:endParaRPr/>
          </a:p>
          <a:p>
            <a:pPr indent="-317500" lvl="1" marL="914400" rtl="0" algn="l">
              <a:lnSpc>
                <a:spcPct val="100000"/>
              </a:lnSpc>
              <a:spcBef>
                <a:spcPts val="0"/>
              </a:spcBef>
              <a:spcAft>
                <a:spcPts val="0"/>
              </a:spcAft>
              <a:buSzPts val="1400"/>
              <a:buChar char="○"/>
            </a:pPr>
            <a:r>
              <a:rPr lang="en-GB"/>
              <a:t>Working with an initial collection of use-cases from across NOAA</a:t>
            </a:r>
            <a:endParaRPr/>
          </a:p>
          <a:p>
            <a:pPr indent="-317500" lvl="1" marL="914400" rtl="0" algn="l">
              <a:lnSpc>
                <a:spcPct val="100000"/>
              </a:lnSpc>
              <a:spcBef>
                <a:spcPts val="0"/>
              </a:spcBef>
              <a:spcAft>
                <a:spcPts val="0"/>
              </a:spcAft>
              <a:buSzPts val="1400"/>
              <a:buChar char="○"/>
            </a:pPr>
            <a:r>
              <a:rPr lang="en-GB"/>
              <a:t>Operational system being build as a cloud based application</a:t>
            </a:r>
            <a:endParaRPr/>
          </a:p>
          <a:p>
            <a:pPr indent="-317500" lvl="1" marL="914400" rtl="0" algn="l">
              <a:lnSpc>
                <a:spcPct val="100000"/>
              </a:lnSpc>
              <a:spcBef>
                <a:spcPts val="0"/>
              </a:spcBef>
              <a:spcAft>
                <a:spcPts val="0"/>
              </a:spcAft>
              <a:buSzPts val="1400"/>
              <a:buChar char="○"/>
            </a:pPr>
            <a:r>
              <a:rPr lang="en-GB"/>
              <a:t>Digital Commons based use-case review process being designed and tested</a:t>
            </a:r>
            <a:endParaRPr/>
          </a:p>
          <a:p>
            <a:pPr indent="-317500" lvl="0" marL="457200" rtl="0" algn="l">
              <a:lnSpc>
                <a:spcPct val="100000"/>
              </a:lnSpc>
              <a:spcBef>
                <a:spcPts val="0"/>
              </a:spcBef>
              <a:spcAft>
                <a:spcPts val="0"/>
              </a:spcAft>
              <a:buSzPts val="1400"/>
              <a:buChar char="●"/>
            </a:pPr>
            <a:r>
              <a:rPr lang="en-GB"/>
              <a:t>Next steps:</a:t>
            </a:r>
            <a:endParaRPr/>
          </a:p>
          <a:p>
            <a:pPr indent="-317500" lvl="1" marL="914400" rtl="0" algn="l">
              <a:lnSpc>
                <a:spcPct val="100000"/>
              </a:lnSpc>
              <a:spcBef>
                <a:spcPts val="0"/>
              </a:spcBef>
              <a:spcAft>
                <a:spcPts val="0"/>
              </a:spcAft>
              <a:buSzPts val="1400"/>
              <a:buChar char="○"/>
            </a:pPr>
            <a:r>
              <a:rPr lang="en-GB"/>
              <a:t>Testing of operational system</a:t>
            </a:r>
            <a:endParaRPr/>
          </a:p>
          <a:p>
            <a:pPr indent="-317500" lvl="1" marL="914400" rtl="0" algn="l">
              <a:lnSpc>
                <a:spcPct val="100000"/>
              </a:lnSpc>
              <a:spcBef>
                <a:spcPts val="0"/>
              </a:spcBef>
              <a:spcAft>
                <a:spcPts val="0"/>
              </a:spcAft>
              <a:buSzPts val="1400"/>
              <a:buChar char="○"/>
            </a:pPr>
            <a:r>
              <a:rPr lang="en-GB"/>
              <a:t>Testing of use-case review process</a:t>
            </a:r>
            <a:endParaRPr/>
          </a:p>
          <a:p>
            <a:pPr indent="-317500" lvl="1" marL="914400" rtl="0" algn="l">
              <a:lnSpc>
                <a:spcPct val="100000"/>
              </a:lnSpc>
              <a:spcBef>
                <a:spcPts val="0"/>
              </a:spcBef>
              <a:spcAft>
                <a:spcPts val="0"/>
              </a:spcAft>
              <a:buSzPts val="1400"/>
              <a:buChar char="○"/>
            </a:pPr>
            <a:r>
              <a:rPr lang="en-GB"/>
              <a:t>Drafting of user documentation</a:t>
            </a:r>
            <a:endParaRPr/>
          </a:p>
          <a:p>
            <a:pPr indent="-317500" lvl="1" marL="914400" rtl="0" algn="l">
              <a:lnSpc>
                <a:spcPct val="100000"/>
              </a:lnSpc>
              <a:spcBef>
                <a:spcPts val="0"/>
              </a:spcBef>
              <a:spcAft>
                <a:spcPts val="0"/>
              </a:spcAft>
              <a:buSzPts val="1400"/>
              <a:buChar char="○"/>
            </a:pPr>
            <a:r>
              <a:rPr lang="en-GB"/>
              <a:t>Outreach to wider community for use-cases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b="1" lang="en-GB"/>
              <a:t>Revitalization of GRAs:</a:t>
            </a:r>
            <a:endParaRPr b="1"/>
          </a:p>
          <a:p>
            <a:pPr indent="-317500" lvl="0" marL="457200" rtl="0" algn="l">
              <a:lnSpc>
                <a:spcPct val="100000"/>
              </a:lnSpc>
              <a:spcBef>
                <a:spcPts val="0"/>
              </a:spcBef>
              <a:spcAft>
                <a:spcPts val="0"/>
              </a:spcAft>
              <a:buSzPts val="1400"/>
              <a:buChar char="●"/>
            </a:pPr>
            <a:r>
              <a:rPr lang="en-GB"/>
              <a:t>PI-GOOS - calls for expression of interest to host PI-GOOS. GOOS Secretariat in discussion with the GOOS SC to review </a:t>
            </a:r>
            <a:r>
              <a:rPr lang="en-GB"/>
              <a:t>expressions of interest and assist with establishing institutional agreements. </a:t>
            </a:r>
            <a:endParaRPr/>
          </a:p>
          <a:p>
            <a:pPr indent="-317500" lvl="0" marL="457200" rtl="0" algn="l">
              <a:lnSpc>
                <a:spcPct val="100000"/>
              </a:lnSpc>
              <a:spcBef>
                <a:spcPts val="0"/>
              </a:spcBef>
              <a:spcAft>
                <a:spcPts val="0"/>
              </a:spcAft>
              <a:buSzPts val="1400"/>
              <a:buChar char="●"/>
            </a:pPr>
            <a:r>
              <a:rPr lang="en-GB"/>
              <a:t>IOCARIBE-GOOS - Dr Lorna Inniss was appointed in Jan 2023 as the new Head IOC-UNESCO Regional Secretariat for IOCARIBE, IOC of UNESCO Sub-Commission for the Caribbean and Adjacent Regions. The group is working on reorganizing leadership and working groups and focused on organization, awareness, and needs assessments for the member states in the region.</a:t>
            </a:r>
            <a:endParaRPr/>
          </a:p>
          <a:p>
            <a:pPr indent="-317500" lvl="0" marL="457200" rtl="0" algn="l">
              <a:lnSpc>
                <a:spcPct val="100000"/>
              </a:lnSpc>
              <a:spcBef>
                <a:spcPts val="0"/>
              </a:spcBef>
              <a:spcAft>
                <a:spcPts val="0"/>
              </a:spcAft>
              <a:buSzPts val="1400"/>
              <a:buChar char="●"/>
            </a:pPr>
            <a:r>
              <a:rPr lang="en-GB"/>
              <a:t>GOOS Africa - AFRICA GOOS has a new action plan in line with the GOOS Implementation Plan. Good cooperation with IOC AFRICA for mutual reinforcements towards achieving the goals of the IOC-UNESCO, but still lack in situ technical support/coordination.</a:t>
            </a:r>
            <a:endParaRPr/>
          </a:p>
          <a:p>
            <a:pPr indent="0" lvl="0" marL="0" rtl="0" algn="l">
              <a:lnSpc>
                <a:spcPct val="100000"/>
              </a:lnSpc>
              <a:spcBef>
                <a:spcPts val="0"/>
              </a:spcBef>
              <a:spcAft>
                <a:spcPts val="0"/>
              </a:spcAft>
              <a:buNone/>
            </a:pPr>
            <a:r>
              <a:t/>
            </a:r>
            <a:endParaRPr/>
          </a:p>
        </p:txBody>
      </p:sp>
      <p:sp>
        <p:nvSpPr>
          <p:cNvPr id="193" name="Google Shape;193;g238fd37f875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32b7b366e2_0_1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GOOS Regional Policy</a:t>
            </a:r>
            <a:endParaRPr b="1"/>
          </a:p>
          <a:p>
            <a:pPr indent="-298450" lvl="0" marL="457200" rtl="0" algn="l">
              <a:lnSpc>
                <a:spcPct val="115000"/>
              </a:lnSpc>
              <a:spcBef>
                <a:spcPts val="0"/>
              </a:spcBef>
              <a:spcAft>
                <a:spcPts val="0"/>
              </a:spcAft>
              <a:buClr>
                <a:schemeClr val="dk1"/>
              </a:buClr>
              <a:buSzPts val="1100"/>
              <a:buChar char="●"/>
            </a:pPr>
            <a:r>
              <a:rPr b="1" lang="en-GB" sz="1100">
                <a:latin typeface="Arial"/>
                <a:ea typeface="Arial"/>
                <a:cs typeface="Arial"/>
                <a:sym typeface="Arial"/>
              </a:rPr>
              <a:t>Status update:</a:t>
            </a:r>
            <a:endParaRPr b="1"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GB" sz="1100">
                <a:latin typeface="Arial"/>
                <a:ea typeface="Arial"/>
                <a:cs typeface="Arial"/>
                <a:sym typeface="Arial"/>
              </a:rPr>
              <a:t>During the 10th GRA Forum, the GRAs discussed regional approaches, vision, and policy for a thriving regional coordination ecosystem. From this workshop a report is being prepared to support the establishment of the new GOOS Regional Alliance Policy.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GB" sz="1100">
                <a:latin typeface="Arial"/>
                <a:ea typeface="Arial"/>
                <a:cs typeface="Arial"/>
                <a:sym typeface="Arial"/>
              </a:rPr>
              <a:t>In addition, discussions have started on the constitution of a sub-task team which will include members of the Governance Task Team, GOOS Steering Committee, GRA leadership and regional projects.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GB" sz="1100">
                <a:latin typeface="Arial"/>
                <a:ea typeface="Arial"/>
                <a:cs typeface="Arial"/>
                <a:sym typeface="Arial"/>
              </a:rPr>
              <a:t>A series of workshops will be organized to discuss with the sub-task team members to be constituted about the revised policy. An outline of the revised policy will be prepared and members can be assigned responsibilities to lead the revision. </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b="1" lang="en-GB" sz="1100">
                <a:latin typeface="Arial"/>
                <a:ea typeface="Arial"/>
                <a:cs typeface="Arial"/>
                <a:sym typeface="Arial"/>
              </a:rPr>
              <a:t>Updating Paper “Societal Benefits of GOOS Regional Alliances, Challenges and Opportunities”</a:t>
            </a:r>
            <a:r>
              <a:rPr lang="en-GB" sz="1100">
                <a:latin typeface="Arial"/>
                <a:ea typeface="Arial"/>
                <a:cs typeface="Arial"/>
                <a:sym typeface="Arial"/>
              </a:rPr>
              <a:t> with recent </a:t>
            </a:r>
            <a:r>
              <a:rPr lang="en-GB" sz="1100">
                <a:latin typeface="Arial"/>
                <a:ea typeface="Arial"/>
                <a:cs typeface="Arial"/>
                <a:sym typeface="Arial"/>
              </a:rPr>
              <a:t>achievements, examples, and upcoming opportunities.</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b="1" lang="en-GB" sz="1100">
                <a:latin typeface="Arial"/>
                <a:ea typeface="Arial"/>
                <a:cs typeface="Arial"/>
                <a:sym typeface="Arial"/>
              </a:rPr>
              <a:t>GRA Capability Assessment:</a:t>
            </a:r>
            <a:endParaRPr b="1"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GB" sz="1100">
                <a:latin typeface="Arial"/>
                <a:ea typeface="Arial"/>
                <a:cs typeface="Arial"/>
                <a:sym typeface="Arial"/>
              </a:rPr>
              <a:t>In preperation for the next GRA Forum, will continue discussions on approach to capability assessment of the GRAs. </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b="1"/>
          </a:p>
        </p:txBody>
      </p:sp>
      <p:sp>
        <p:nvSpPr>
          <p:cNvPr id="205" name="Google Shape;205;g232b7b366e2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38fd37f875_0_1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238fd37f875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 name="Shape 17"/>
        <p:cNvGrpSpPr/>
        <p:nvPr/>
      </p:nvGrpSpPr>
      <p:grpSpPr>
        <a:xfrm>
          <a:off x="0" y="0"/>
          <a:ext cx="0" cy="0"/>
          <a:chOff x="0" y="0"/>
          <a:chExt cx="0" cy="0"/>
        </a:xfrm>
      </p:grpSpPr>
      <p:sp>
        <p:nvSpPr>
          <p:cNvPr id="18" name="Google Shape;18;p7"/>
          <p:cNvSpPr/>
          <p:nvPr/>
        </p:nvSpPr>
        <p:spPr>
          <a:xfrm>
            <a:off x="0" y="1857600"/>
            <a:ext cx="12192000" cy="5000400"/>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 name="Google Shape;19;p7"/>
          <p:cNvSpPr txBox="1"/>
          <p:nvPr>
            <p:ph type="ctrTitle"/>
          </p:nvPr>
        </p:nvSpPr>
        <p:spPr>
          <a:xfrm>
            <a:off x="1367999" y="2790000"/>
            <a:ext cx="6877011" cy="147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7"/>
          <p:cNvSpPr txBox="1"/>
          <p:nvPr>
            <p:ph idx="1" type="subTitle"/>
          </p:nvPr>
        </p:nvSpPr>
        <p:spPr>
          <a:xfrm>
            <a:off x="1367999" y="4597200"/>
            <a:ext cx="6877012" cy="928268"/>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800"/>
              <a:buNone/>
              <a:defRPr b="1" sz="1800">
                <a:solidFill>
                  <a:schemeClr val="lt1"/>
                </a:solidFill>
              </a:defRPr>
            </a:lvl1pPr>
            <a:lvl2pPr lvl="1" algn="l">
              <a:lnSpc>
                <a:spcPct val="105000"/>
              </a:lnSpc>
              <a:spcBef>
                <a:spcPts val="0"/>
              </a:spcBef>
              <a:spcAft>
                <a:spcPts val="0"/>
              </a:spcAft>
              <a:buClr>
                <a:schemeClr val="lt1"/>
              </a:buClr>
              <a:buSzPts val="1800"/>
              <a:buNone/>
              <a:defRPr b="0" sz="180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21" name="Google Shape;21;p7"/>
          <p:cNvPicPr preferRelativeResize="0"/>
          <p:nvPr/>
        </p:nvPicPr>
        <p:blipFill rotWithShape="1">
          <a:blip r:embed="rId2">
            <a:alphaModFix/>
          </a:blip>
          <a:srcRect b="0" l="0" r="0" t="0"/>
          <a:stretch/>
        </p:blipFill>
        <p:spPr>
          <a:xfrm>
            <a:off x="1368000" y="576000"/>
            <a:ext cx="2970000" cy="838750"/>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80" name="Shape 80"/>
        <p:cNvGrpSpPr/>
        <p:nvPr/>
      </p:nvGrpSpPr>
      <p:grpSpPr>
        <a:xfrm>
          <a:off x="0" y="0"/>
          <a:ext cx="0" cy="0"/>
          <a:chOff x="0" y="0"/>
          <a:chExt cx="0" cy="0"/>
        </a:xfrm>
      </p:grpSpPr>
      <p:sp>
        <p:nvSpPr>
          <p:cNvPr id="81" name="Google Shape;81;p16"/>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6"/>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6"/>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6"/>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5" name="Google Shape;85;p16"/>
          <p:cNvSpPr/>
          <p:nvPr>
            <p:ph idx="2" type="pic"/>
          </p:nvPr>
        </p:nvSpPr>
        <p:spPr>
          <a:xfrm>
            <a:off x="720725" y="1857600"/>
            <a:ext cx="5302800" cy="2016000"/>
          </a:xfrm>
          <a:prstGeom prst="rect">
            <a:avLst/>
          </a:prstGeom>
          <a:solidFill>
            <a:srgbClr val="D8D8D8"/>
          </a:solidFill>
          <a:ln>
            <a:noFill/>
          </a:ln>
        </p:spPr>
      </p:sp>
      <p:sp>
        <p:nvSpPr>
          <p:cNvPr id="86" name="Google Shape;86;p16"/>
          <p:cNvSpPr txBox="1"/>
          <p:nvPr>
            <p:ph idx="1" type="body"/>
          </p:nvPr>
        </p:nvSpPr>
        <p:spPr>
          <a:xfrm>
            <a:off x="720725"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6"/>
          <p:cNvSpPr/>
          <p:nvPr>
            <p:ph idx="3" type="pic"/>
          </p:nvPr>
        </p:nvSpPr>
        <p:spPr>
          <a:xfrm>
            <a:off x="6166888" y="1857600"/>
            <a:ext cx="5302800" cy="2016000"/>
          </a:xfrm>
          <a:prstGeom prst="rect">
            <a:avLst/>
          </a:prstGeom>
          <a:solidFill>
            <a:srgbClr val="D8D8D8"/>
          </a:solidFill>
          <a:ln>
            <a:noFill/>
          </a:ln>
        </p:spPr>
      </p:sp>
      <p:sp>
        <p:nvSpPr>
          <p:cNvPr id="88" name="Google Shape;88;p16"/>
          <p:cNvSpPr txBox="1"/>
          <p:nvPr>
            <p:ph idx="4" type="body"/>
          </p:nvPr>
        </p:nvSpPr>
        <p:spPr>
          <a:xfrm>
            <a:off x="6166888"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89" name="Shape 89"/>
        <p:cNvGrpSpPr/>
        <p:nvPr/>
      </p:nvGrpSpPr>
      <p:grpSpPr>
        <a:xfrm>
          <a:off x="0" y="0"/>
          <a:ext cx="0" cy="0"/>
          <a:chOff x="0" y="0"/>
          <a:chExt cx="0" cy="0"/>
        </a:xfrm>
      </p:grpSpPr>
      <p:sp>
        <p:nvSpPr>
          <p:cNvPr id="90" name="Google Shape;90;p17"/>
          <p:cNvSpPr/>
          <p:nvPr/>
        </p:nvSpPr>
        <p:spPr>
          <a:xfrm>
            <a:off x="0" y="0"/>
            <a:ext cx="12192000" cy="2314800"/>
          </a:xfrm>
          <a:prstGeom prst="rect">
            <a:avLst/>
          </a:prstGeom>
          <a:solidFill>
            <a:schemeClr val="l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1" name="Google Shape;91;p17"/>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7"/>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7"/>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5" name="Google Shape;95;p17"/>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7"/>
          <p:cNvSpPr txBox="1"/>
          <p:nvPr>
            <p:ph idx="2" type="body"/>
          </p:nvPr>
        </p:nvSpPr>
        <p:spPr>
          <a:xfrm>
            <a:off x="72072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17"/>
          <p:cNvSpPr txBox="1"/>
          <p:nvPr>
            <p:ph idx="3" type="body"/>
          </p:nvPr>
        </p:nvSpPr>
        <p:spPr>
          <a:xfrm>
            <a:off x="4363199"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17"/>
          <p:cNvSpPr txBox="1"/>
          <p:nvPr>
            <p:ph idx="4" type="body"/>
          </p:nvPr>
        </p:nvSpPr>
        <p:spPr>
          <a:xfrm>
            <a:off x="800567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9" name="Google Shape;99;p17"/>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100" name="Shape 100"/>
        <p:cNvGrpSpPr/>
        <p:nvPr/>
      </p:nvGrpSpPr>
      <p:grpSpPr>
        <a:xfrm>
          <a:off x="0" y="0"/>
          <a:ext cx="0" cy="0"/>
          <a:chOff x="0" y="0"/>
          <a:chExt cx="0" cy="0"/>
        </a:xfrm>
      </p:grpSpPr>
      <p:sp>
        <p:nvSpPr>
          <p:cNvPr id="101" name="Google Shape;101;p18"/>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8"/>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18"/>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8"/>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Image">
  <p:cSld name="Section Header Image">
    <p:bg>
      <p:bgPr>
        <a:solidFill>
          <a:schemeClr val="lt1"/>
        </a:solidFill>
      </p:bgPr>
    </p:bg>
    <p:spTree>
      <p:nvGrpSpPr>
        <p:cNvPr id="106" name="Shape 106"/>
        <p:cNvGrpSpPr/>
        <p:nvPr/>
      </p:nvGrpSpPr>
      <p:grpSpPr>
        <a:xfrm>
          <a:off x="0" y="0"/>
          <a:ext cx="0" cy="0"/>
          <a:chOff x="0" y="0"/>
          <a:chExt cx="0" cy="0"/>
        </a:xfrm>
      </p:grpSpPr>
      <p:sp>
        <p:nvSpPr>
          <p:cNvPr id="107" name="Google Shape;107;p1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8" name="Google Shape;108;p19"/>
          <p:cNvSpPr/>
          <p:nvPr>
            <p:ph idx="2" type="pic"/>
          </p:nvPr>
        </p:nvSpPr>
        <p:spPr>
          <a:xfrm>
            <a:off x="5334000" y="0"/>
            <a:ext cx="6858000" cy="6858000"/>
          </a:xfrm>
          <a:prstGeom prst="rect">
            <a:avLst/>
          </a:prstGeom>
          <a:solidFill>
            <a:srgbClr val="D8D8D8"/>
          </a:solidFill>
          <a:ln>
            <a:noFill/>
          </a:ln>
        </p:spPr>
      </p:sp>
      <p:sp>
        <p:nvSpPr>
          <p:cNvPr id="109" name="Google Shape;109;p19"/>
          <p:cNvSpPr txBox="1"/>
          <p:nvPr>
            <p:ph type="title"/>
          </p:nvPr>
        </p:nvSpPr>
        <p:spPr>
          <a:xfrm>
            <a:off x="720725" y="1296988"/>
            <a:ext cx="4169327"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4900"/>
              <a:buFont typeface="Arial"/>
              <a:buNone/>
              <a:defRPr sz="4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1"/>
        </a:solidFill>
      </p:bgPr>
    </p:bg>
    <p:spTree>
      <p:nvGrpSpPr>
        <p:cNvPr id="110" name="Shape 110"/>
        <p:cNvGrpSpPr/>
        <p:nvPr/>
      </p:nvGrpSpPr>
      <p:grpSpPr>
        <a:xfrm>
          <a:off x="0" y="0"/>
          <a:ext cx="0" cy="0"/>
          <a:chOff x="0" y="0"/>
          <a:chExt cx="0" cy="0"/>
        </a:xfrm>
      </p:grpSpPr>
      <p:sp>
        <p:nvSpPr>
          <p:cNvPr id="111" name="Google Shape;111;p20"/>
          <p:cNvSpPr txBox="1"/>
          <p:nvPr>
            <p:ph type="title"/>
          </p:nvPr>
        </p:nvSpPr>
        <p:spPr>
          <a:xfrm>
            <a:off x="720725" y="1296988"/>
            <a:ext cx="6155488"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4900"/>
              <a:buFont typeface="Arial"/>
              <a:buNone/>
              <a:defRPr sz="4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0"/>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13" name="Google Shape;113;p20"/>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114" name="Shape 114"/>
        <p:cNvGrpSpPr/>
        <p:nvPr/>
      </p:nvGrpSpPr>
      <p:grpSpPr>
        <a:xfrm>
          <a:off x="0" y="0"/>
          <a:ext cx="0" cy="0"/>
          <a:chOff x="0" y="0"/>
          <a:chExt cx="0" cy="0"/>
        </a:xfrm>
      </p:grpSpPr>
      <p:sp>
        <p:nvSpPr>
          <p:cNvPr id="115" name="Google Shape;115;p21"/>
          <p:cNvSpPr txBox="1"/>
          <p:nvPr>
            <p:ph type="title"/>
          </p:nvPr>
        </p:nvSpPr>
        <p:spPr>
          <a:xfrm>
            <a:off x="720725" y="1882800"/>
            <a:ext cx="7740000" cy="2827283"/>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1"/>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1"/>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9" name="Google Shape;119;p21"/>
          <p:cNvSpPr txBox="1"/>
          <p:nvPr>
            <p:ph idx="1" type="body"/>
          </p:nvPr>
        </p:nvSpPr>
        <p:spPr>
          <a:xfrm>
            <a:off x="720725" y="5065200"/>
            <a:ext cx="7740000" cy="447675"/>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Arial"/>
              <a:buChar char="–"/>
              <a:defRPr sz="1800">
                <a:solidFill>
                  <a:schemeClr val="lt1"/>
                </a:solidFill>
              </a:defRPr>
            </a:lvl1pPr>
            <a:lvl2pPr indent="-228600" lvl="1" marL="914400" algn="l">
              <a:lnSpc>
                <a:spcPct val="90000"/>
              </a:lnSpc>
              <a:spcBef>
                <a:spcPts val="0"/>
              </a:spcBef>
              <a:spcAft>
                <a:spcPts val="0"/>
              </a:spcAft>
              <a:buClr>
                <a:schemeClr val="accent3"/>
              </a:buClr>
              <a:buSzPts val="1800"/>
              <a:buNone/>
              <a:defRPr sz="1800"/>
            </a:lvl2pPr>
            <a:lvl3pPr indent="-228600" lvl="2" marL="1371600" algn="l">
              <a:lnSpc>
                <a:spcPct val="100000"/>
              </a:lnSpc>
              <a:spcBef>
                <a:spcPts val="567"/>
              </a:spcBef>
              <a:spcAft>
                <a:spcPts val="0"/>
              </a:spcAft>
              <a:buSzPts val="1800"/>
              <a:buNone/>
              <a:defRPr sz="1800"/>
            </a:lvl3pPr>
            <a:lvl4pPr indent="-342900" lvl="3" marL="1828800" algn="l">
              <a:lnSpc>
                <a:spcPct val="100000"/>
              </a:lnSpc>
              <a:spcBef>
                <a:spcPts val="2835"/>
              </a:spcBef>
              <a:spcAft>
                <a:spcPts val="0"/>
              </a:spcAft>
              <a:buSzPts val="1800"/>
              <a:buChar char="•"/>
              <a:defRPr sz="1800"/>
            </a:lvl4pPr>
            <a:lvl5pPr indent="-342900" lvl="4" marL="2286000" algn="l">
              <a:lnSpc>
                <a:spcPct val="100000"/>
              </a:lnSpc>
              <a:spcBef>
                <a:spcPts val="850"/>
              </a:spcBef>
              <a:spcAft>
                <a:spcPts val="0"/>
              </a:spcAft>
              <a:buSzPts val="1800"/>
              <a:buChar char="•"/>
              <a:defRPr sz="1800"/>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20" name="Google Shape;120;p21"/>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1" name="Shape 121"/>
        <p:cNvGrpSpPr/>
        <p:nvPr/>
      </p:nvGrpSpPr>
      <p:grpSpPr>
        <a:xfrm>
          <a:off x="0" y="0"/>
          <a:ext cx="0" cy="0"/>
          <a:chOff x="0" y="0"/>
          <a:chExt cx="0" cy="0"/>
        </a:xfrm>
      </p:grpSpPr>
      <p:sp>
        <p:nvSpPr>
          <p:cNvPr id="122" name="Google Shape;122;p22"/>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2"/>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2"/>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6" name="Google Shape;126;p22"/>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23"/>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3"/>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8"/>
          <p:cNvSpPr txBox="1"/>
          <p:nvPr>
            <p:ph idx="1" type="body"/>
          </p:nvPr>
        </p:nvSpPr>
        <p:spPr>
          <a:xfrm>
            <a:off x="720726" y="1296988"/>
            <a:ext cx="81180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8"/>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8"/>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8"/>
          <p:cNvSpPr txBox="1"/>
          <p:nvPr>
            <p:ph type="title"/>
          </p:nvPr>
        </p:nvSpPr>
        <p:spPr>
          <a:xfrm>
            <a:off x="720726" y="722313"/>
            <a:ext cx="81180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28" name="Shape 28"/>
        <p:cNvGrpSpPr/>
        <p:nvPr/>
      </p:nvGrpSpPr>
      <p:grpSpPr>
        <a:xfrm>
          <a:off x="0" y="0"/>
          <a:ext cx="0" cy="0"/>
          <a:chOff x="0" y="0"/>
          <a:chExt cx="0" cy="0"/>
        </a:xfrm>
      </p:grpSpPr>
      <p:sp>
        <p:nvSpPr>
          <p:cNvPr id="29" name="Google Shape;29;p9"/>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9"/>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2" name="Google Shape;32;p9"/>
          <p:cNvSpPr txBox="1"/>
          <p:nvPr>
            <p:ph idx="1" type="body"/>
          </p:nvPr>
        </p:nvSpPr>
        <p:spPr>
          <a:xfrm>
            <a:off x="720726" y="1296988"/>
            <a:ext cx="55188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9"/>
          <p:cNvSpPr txBox="1"/>
          <p:nvPr>
            <p:ph type="title"/>
          </p:nvPr>
        </p:nvSpPr>
        <p:spPr>
          <a:xfrm>
            <a:off x="720726" y="722313"/>
            <a:ext cx="55188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
          <p:cNvSpPr/>
          <p:nvPr>
            <p:ph idx="2" type="pic"/>
          </p:nvPr>
        </p:nvSpPr>
        <p:spPr>
          <a:xfrm>
            <a:off x="6900000" y="0"/>
            <a:ext cx="5292000" cy="6858000"/>
          </a:xfrm>
          <a:prstGeom prst="rect">
            <a:avLst/>
          </a:prstGeom>
          <a:solidFill>
            <a:srgbClr val="D8D8D8"/>
          </a:solidFill>
          <a:ln>
            <a:noFill/>
          </a:ln>
        </p:spPr>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35" name="Shape 35"/>
        <p:cNvGrpSpPr/>
        <p:nvPr/>
      </p:nvGrpSpPr>
      <p:grpSpPr>
        <a:xfrm>
          <a:off x="0" y="0"/>
          <a:ext cx="0" cy="0"/>
          <a:chOff x="0" y="0"/>
          <a:chExt cx="0" cy="0"/>
        </a:xfrm>
      </p:grpSpPr>
      <p:sp>
        <p:nvSpPr>
          <p:cNvPr id="36" name="Google Shape;36;p10"/>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0"/>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0"/>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0"/>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0" name="Google Shape;40;p10"/>
          <p:cNvSpPr/>
          <p:nvPr>
            <p:ph idx="2" type="pic"/>
          </p:nvPr>
        </p:nvSpPr>
        <p:spPr>
          <a:xfrm>
            <a:off x="720725" y="1857600"/>
            <a:ext cx="3463200" cy="1656000"/>
          </a:xfrm>
          <a:prstGeom prst="rect">
            <a:avLst/>
          </a:prstGeom>
          <a:solidFill>
            <a:srgbClr val="D8D8D8"/>
          </a:solidFill>
          <a:ln>
            <a:noFill/>
          </a:ln>
        </p:spPr>
      </p:sp>
      <p:sp>
        <p:nvSpPr>
          <p:cNvPr id="41" name="Google Shape;41;p10"/>
          <p:cNvSpPr txBox="1"/>
          <p:nvPr>
            <p:ph idx="1" type="body"/>
          </p:nvPr>
        </p:nvSpPr>
        <p:spPr>
          <a:xfrm>
            <a:off x="720725" y="3513600"/>
            <a:ext cx="3463200" cy="2399838"/>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0"/>
          <p:cNvSpPr/>
          <p:nvPr>
            <p:ph idx="3" type="pic"/>
          </p:nvPr>
        </p:nvSpPr>
        <p:spPr>
          <a:xfrm>
            <a:off x="4364400" y="1857600"/>
            <a:ext cx="3463200" cy="1656000"/>
          </a:xfrm>
          <a:prstGeom prst="rect">
            <a:avLst/>
          </a:prstGeom>
          <a:solidFill>
            <a:srgbClr val="D8D8D8"/>
          </a:solidFill>
          <a:ln>
            <a:noFill/>
          </a:ln>
        </p:spPr>
      </p:sp>
      <p:sp>
        <p:nvSpPr>
          <p:cNvPr id="43" name="Google Shape;43;p10"/>
          <p:cNvSpPr txBox="1"/>
          <p:nvPr>
            <p:ph idx="4" type="body"/>
          </p:nvPr>
        </p:nvSpPr>
        <p:spPr>
          <a:xfrm>
            <a:off x="4364400" y="3513600"/>
            <a:ext cx="3463200" cy="2399838"/>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0"/>
          <p:cNvSpPr/>
          <p:nvPr>
            <p:ph idx="5" type="pic"/>
          </p:nvPr>
        </p:nvSpPr>
        <p:spPr>
          <a:xfrm>
            <a:off x="8008075" y="1857600"/>
            <a:ext cx="3463200" cy="1656000"/>
          </a:xfrm>
          <a:prstGeom prst="rect">
            <a:avLst/>
          </a:prstGeom>
          <a:solidFill>
            <a:srgbClr val="D8D8D8"/>
          </a:solidFill>
          <a:ln>
            <a:noFill/>
          </a:ln>
        </p:spPr>
      </p:sp>
      <p:sp>
        <p:nvSpPr>
          <p:cNvPr id="45" name="Google Shape;45;p10"/>
          <p:cNvSpPr txBox="1"/>
          <p:nvPr>
            <p:ph idx="6" type="body"/>
          </p:nvPr>
        </p:nvSpPr>
        <p:spPr>
          <a:xfrm>
            <a:off x="8008075" y="3513600"/>
            <a:ext cx="3463200" cy="2399838"/>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46" name="Shape 46"/>
        <p:cNvGrpSpPr/>
        <p:nvPr/>
      </p:nvGrpSpPr>
      <p:grpSpPr>
        <a:xfrm>
          <a:off x="0" y="0"/>
          <a:ext cx="0" cy="0"/>
          <a:chOff x="0" y="0"/>
          <a:chExt cx="0" cy="0"/>
        </a:xfrm>
      </p:grpSpPr>
      <p:sp>
        <p:nvSpPr>
          <p:cNvPr id="47" name="Google Shape;47;p11"/>
          <p:cNvSpPr txBox="1"/>
          <p:nvPr>
            <p:ph type="ctrTitle"/>
          </p:nvPr>
        </p:nvSpPr>
        <p:spPr>
          <a:xfrm>
            <a:off x="720725" y="2854801"/>
            <a:ext cx="4073912" cy="1018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1"/>
          <p:cNvSpPr txBox="1"/>
          <p:nvPr>
            <p:ph idx="1" type="subTitle"/>
          </p:nvPr>
        </p:nvSpPr>
        <p:spPr>
          <a:xfrm>
            <a:off x="720725" y="3873600"/>
            <a:ext cx="4073912" cy="444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2400"/>
              <a:buNone/>
              <a:defRPr b="0" sz="2400">
                <a:solidFill>
                  <a:schemeClr val="accent2"/>
                </a:solidFill>
              </a:defRPr>
            </a:lvl1pPr>
            <a:lvl2pPr lvl="1" algn="l">
              <a:lnSpc>
                <a:spcPct val="105000"/>
              </a:lnSpc>
              <a:spcBef>
                <a:spcPts val="0"/>
              </a:spcBef>
              <a:spcAft>
                <a:spcPts val="0"/>
              </a:spcAft>
              <a:buClr>
                <a:schemeClr val="accent2"/>
              </a:buClr>
              <a:buSzPts val="2400"/>
              <a:buNone/>
              <a:defRPr b="1" sz="2400">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9" name="Google Shape;49;p11"/>
          <p:cNvSpPr/>
          <p:nvPr>
            <p:ph idx="2" type="pic"/>
          </p:nvPr>
        </p:nvSpPr>
        <p:spPr>
          <a:xfrm>
            <a:off x="5287200" y="0"/>
            <a:ext cx="6858000" cy="6858000"/>
          </a:xfrm>
          <a:prstGeom prst="rect">
            <a:avLst/>
          </a:prstGeom>
          <a:solidFill>
            <a:srgbClr val="D8D8D8"/>
          </a:solidFill>
          <a:ln>
            <a:noFill/>
          </a:ln>
        </p:spPr>
      </p:sp>
      <p:pic>
        <p:nvPicPr>
          <p:cNvPr descr="Logo&#10;&#10;Description automatically generated" id="50" name="Google Shape;50;p11"/>
          <p:cNvPicPr preferRelativeResize="0"/>
          <p:nvPr/>
        </p:nvPicPr>
        <p:blipFill rotWithShape="1">
          <a:blip r:embed="rId2">
            <a:alphaModFix/>
          </a:blip>
          <a:srcRect b="0" l="0" r="0" t="0"/>
          <a:stretch/>
        </p:blipFill>
        <p:spPr>
          <a:xfrm>
            <a:off x="720725" y="860400"/>
            <a:ext cx="2970000" cy="838750"/>
          </a:xfrm>
          <a:prstGeom prst="rect">
            <a:avLst/>
          </a:prstGeom>
          <a:noFill/>
          <a:ln>
            <a:noFill/>
          </a:ln>
        </p:spPr>
      </p:pic>
      <p:grpSp>
        <p:nvGrpSpPr>
          <p:cNvPr id="51" name="Google Shape;51;p11"/>
          <p:cNvGrpSpPr/>
          <p:nvPr/>
        </p:nvGrpSpPr>
        <p:grpSpPr>
          <a:xfrm>
            <a:off x="720725" y="5472000"/>
            <a:ext cx="4009268" cy="694945"/>
            <a:chOff x="720725" y="5218493"/>
            <a:chExt cx="4009268" cy="694945"/>
          </a:xfrm>
        </p:grpSpPr>
        <p:pic>
          <p:nvPicPr>
            <p:cNvPr id="52" name="Google Shape;52;p11"/>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53" name="Google Shape;53;p11"/>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54" name="Google Shape;54;p11"/>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55" name="Google Shape;55;p11"/>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showMasterSp="0">
  <p:cSld name="Title Slide Image">
    <p:spTree>
      <p:nvGrpSpPr>
        <p:cNvPr id="56" name="Shape 56"/>
        <p:cNvGrpSpPr/>
        <p:nvPr/>
      </p:nvGrpSpPr>
      <p:grpSpPr>
        <a:xfrm>
          <a:off x="0" y="0"/>
          <a:ext cx="0" cy="0"/>
          <a:chOff x="0" y="0"/>
          <a:chExt cx="0" cy="0"/>
        </a:xfrm>
      </p:grpSpPr>
      <p:sp>
        <p:nvSpPr>
          <p:cNvPr id="57" name="Google Shape;57;p12"/>
          <p:cNvSpPr txBox="1"/>
          <p:nvPr>
            <p:ph type="ctrTitle"/>
          </p:nvPr>
        </p:nvSpPr>
        <p:spPr>
          <a:xfrm>
            <a:off x="1368000" y="2988000"/>
            <a:ext cx="3726761" cy="1790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2"/>
          <p:cNvSpPr txBox="1"/>
          <p:nvPr>
            <p:ph idx="1" type="subTitle"/>
          </p:nvPr>
        </p:nvSpPr>
        <p:spPr>
          <a:xfrm>
            <a:off x="1368000" y="4982400"/>
            <a:ext cx="3726761" cy="757643"/>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59" name="Google Shape;59;p12"/>
          <p:cNvPicPr preferRelativeResize="0"/>
          <p:nvPr/>
        </p:nvPicPr>
        <p:blipFill rotWithShape="1">
          <a:blip r:embed="rId2">
            <a:alphaModFix/>
          </a:blip>
          <a:srcRect b="0" l="0" r="0" t="0"/>
          <a:stretch/>
        </p:blipFill>
        <p:spPr>
          <a:xfrm>
            <a:off x="1368000" y="1202400"/>
            <a:ext cx="2970000" cy="838750"/>
          </a:xfrm>
          <a:prstGeom prst="rect">
            <a:avLst/>
          </a:prstGeom>
          <a:noFill/>
          <a:ln>
            <a:noFill/>
          </a:ln>
        </p:spPr>
      </p:pic>
      <p:sp>
        <p:nvSpPr>
          <p:cNvPr id="60" name="Google Shape;60;p12"/>
          <p:cNvSpPr/>
          <p:nvPr>
            <p:ph idx="2" type="pic"/>
          </p:nvPr>
        </p:nvSpPr>
        <p:spPr>
          <a:xfrm>
            <a:off x="0" y="-1"/>
            <a:ext cx="12192000" cy="6858000"/>
          </a:xfrm>
          <a:prstGeom prst="rect">
            <a:avLst/>
          </a:prstGeom>
          <a:solidFill>
            <a:srgbClr val="D8D8D8"/>
          </a:solidFill>
          <a:ln>
            <a:noFill/>
          </a:ln>
        </p:spPr>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Left" showMasterSp="0">
  <p:cSld name="Title Slide Image Left">
    <p:spTree>
      <p:nvGrpSpPr>
        <p:cNvPr id="61" name="Shape 61"/>
        <p:cNvGrpSpPr/>
        <p:nvPr/>
      </p:nvGrpSpPr>
      <p:grpSpPr>
        <a:xfrm>
          <a:off x="0" y="0"/>
          <a:ext cx="0" cy="0"/>
          <a:chOff x="0" y="0"/>
          <a:chExt cx="0" cy="0"/>
        </a:xfrm>
      </p:grpSpPr>
      <p:sp>
        <p:nvSpPr>
          <p:cNvPr id="62" name="Google Shape;62;p13"/>
          <p:cNvSpPr/>
          <p:nvPr>
            <p:ph idx="2" type="pic"/>
          </p:nvPr>
        </p:nvSpPr>
        <p:spPr>
          <a:xfrm>
            <a:off x="0" y="0"/>
            <a:ext cx="6912000" cy="6858000"/>
          </a:xfrm>
          <a:prstGeom prst="rect">
            <a:avLst/>
          </a:prstGeom>
          <a:solidFill>
            <a:srgbClr val="D8D8D8"/>
          </a:solidFill>
          <a:ln>
            <a:noFill/>
          </a:ln>
        </p:spPr>
      </p:sp>
      <p:sp>
        <p:nvSpPr>
          <p:cNvPr id="63" name="Google Shape;63;p13"/>
          <p:cNvSpPr txBox="1"/>
          <p:nvPr>
            <p:ph type="ctrTitle"/>
          </p:nvPr>
        </p:nvSpPr>
        <p:spPr>
          <a:xfrm>
            <a:off x="7560000" y="3160800"/>
            <a:ext cx="3944613" cy="186615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3"/>
          <p:cNvSpPr txBox="1"/>
          <p:nvPr>
            <p:ph idx="1" type="subTitle"/>
          </p:nvPr>
        </p:nvSpPr>
        <p:spPr>
          <a:xfrm>
            <a:off x="7560000" y="5162400"/>
            <a:ext cx="3944613" cy="757643"/>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65" name="Google Shape;65;p13"/>
          <p:cNvPicPr preferRelativeResize="0"/>
          <p:nvPr/>
        </p:nvPicPr>
        <p:blipFill rotWithShape="1">
          <a:blip r:embed="rId2">
            <a:alphaModFix/>
          </a:blip>
          <a:srcRect b="0" l="0" r="0" t="0"/>
          <a:stretch/>
        </p:blipFill>
        <p:spPr>
          <a:xfrm>
            <a:off x="7560000" y="720000"/>
            <a:ext cx="2970000" cy="838750"/>
          </a:xfrm>
          <a:prstGeom prst="rect">
            <a:avLst/>
          </a:prstGeom>
          <a:noFill/>
          <a:ln>
            <a:noFill/>
          </a:ln>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6" name="Shape 66"/>
        <p:cNvGrpSpPr/>
        <p:nvPr/>
      </p:nvGrpSpPr>
      <p:grpSpPr>
        <a:xfrm>
          <a:off x="0" y="0"/>
          <a:ext cx="0" cy="0"/>
          <a:chOff x="0" y="0"/>
          <a:chExt cx="0" cy="0"/>
        </a:xfrm>
      </p:grpSpPr>
      <p:sp>
        <p:nvSpPr>
          <p:cNvPr id="67" name="Google Shape;67;p14"/>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4"/>
          <p:cNvSpPr txBox="1"/>
          <p:nvPr>
            <p:ph idx="1" type="body"/>
          </p:nvPr>
        </p:nvSpPr>
        <p:spPr>
          <a:xfrm>
            <a:off x="720723"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4"/>
          <p:cNvSpPr txBox="1"/>
          <p:nvPr>
            <p:ph idx="2" type="body"/>
          </p:nvPr>
        </p:nvSpPr>
        <p:spPr>
          <a:xfrm>
            <a:off x="6096000"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4"/>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4"/>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4"/>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73" name="Shape 73"/>
        <p:cNvGrpSpPr/>
        <p:nvPr/>
      </p:nvGrpSpPr>
      <p:grpSpPr>
        <a:xfrm>
          <a:off x="0" y="0"/>
          <a:ext cx="0" cy="0"/>
          <a:chOff x="0" y="0"/>
          <a:chExt cx="0" cy="0"/>
        </a:xfrm>
      </p:grpSpPr>
      <p:sp>
        <p:nvSpPr>
          <p:cNvPr id="74" name="Google Shape;74;p15"/>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5"/>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5"/>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7" name="Google Shape;77;p15"/>
          <p:cNvSpPr txBox="1"/>
          <p:nvPr>
            <p:ph idx="1" type="body"/>
          </p:nvPr>
        </p:nvSpPr>
        <p:spPr>
          <a:xfrm>
            <a:off x="720726" y="1296988"/>
            <a:ext cx="39132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5"/>
          <p:cNvSpPr txBox="1"/>
          <p:nvPr>
            <p:ph type="title"/>
          </p:nvPr>
        </p:nvSpPr>
        <p:spPr>
          <a:xfrm>
            <a:off x="720726" y="722313"/>
            <a:ext cx="39132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5"/>
          <p:cNvSpPr/>
          <p:nvPr>
            <p:ph idx="2" type="pic"/>
          </p:nvPr>
        </p:nvSpPr>
        <p:spPr>
          <a:xfrm>
            <a:off x="5334000" y="0"/>
            <a:ext cx="6858000" cy="6858000"/>
          </a:xfrm>
          <a:prstGeom prst="rect">
            <a:avLst/>
          </a:prstGeom>
          <a:solidFill>
            <a:srgbClr val="D8D8D8"/>
          </a:solidFill>
          <a:ln>
            <a:noFill/>
          </a:ln>
        </p:spPr>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3600"/>
              <a:buFont typeface="Arial"/>
              <a:buNone/>
              <a:defRPr b="1" i="0" sz="36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1701"/>
              </a:spcBef>
              <a:spcAft>
                <a:spcPts val="0"/>
              </a:spcAft>
              <a:buClr>
                <a:schemeClr val="accent3"/>
              </a:buClr>
              <a:buSzPts val="2000"/>
              <a:buFont typeface="Arial"/>
              <a:buNone/>
              <a:defRPr b="1" i="0" sz="2000" u="none" cap="none" strike="noStrike">
                <a:solidFill>
                  <a:schemeClr val="accent3"/>
                </a:solidFill>
                <a:latin typeface="Arial"/>
                <a:ea typeface="Arial"/>
                <a:cs typeface="Arial"/>
                <a:sym typeface="Arial"/>
              </a:defRPr>
            </a:lvl2pPr>
            <a:lvl3pPr indent="-228600" lvl="2" marL="1371600" marR="0" rtl="0" algn="l">
              <a:lnSpc>
                <a:spcPct val="100000"/>
              </a:lnSpc>
              <a:spcBef>
                <a:spcPts val="567"/>
              </a:spcBef>
              <a:spcAft>
                <a:spcPts val="0"/>
              </a:spcAft>
              <a:buClr>
                <a:schemeClr val="accent1"/>
              </a:buClr>
              <a:buSzPts val="1800"/>
              <a:buFont typeface="Arial"/>
              <a:buNone/>
              <a:defRPr b="1" i="0" sz="1800" u="none" cap="none" strike="noStrike">
                <a:solidFill>
                  <a:schemeClr val="dk2"/>
                </a:solidFill>
                <a:latin typeface="Arial"/>
                <a:ea typeface="Arial"/>
                <a:cs typeface="Arial"/>
                <a:sym typeface="Arial"/>
              </a:defRPr>
            </a:lvl3pPr>
            <a:lvl4pPr indent="-330200" lvl="3" marL="1828800" marR="0" rtl="0" algn="l">
              <a:lnSpc>
                <a:spcPct val="100000"/>
              </a:lnSpc>
              <a:spcBef>
                <a:spcPts val="2835"/>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00000"/>
              </a:lnSpc>
              <a:spcBef>
                <a:spcPts val="850"/>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85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6"/>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6"/>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6"/>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5" name="Google Shape;15;p6"/>
          <p:cNvCxnSpPr/>
          <p:nvPr/>
        </p:nvCxnSpPr>
        <p:spPr>
          <a:xfrm>
            <a:off x="1766400" y="6361716"/>
            <a:ext cx="10425600" cy="0"/>
          </a:xfrm>
          <a:prstGeom prst="straightConnector1">
            <a:avLst/>
          </a:prstGeom>
          <a:noFill/>
          <a:ln cap="flat" cmpd="sng" w="9525">
            <a:solidFill>
              <a:schemeClr val="accent4"/>
            </a:solidFill>
            <a:prstDash val="solid"/>
            <a:miter lim="800000"/>
            <a:headEnd len="sm" w="sm" type="none"/>
            <a:tailEnd len="sm" w="sm" type="none"/>
          </a:ln>
        </p:spPr>
      </p:cxnSp>
      <p:pic>
        <p:nvPicPr>
          <p:cNvPr id="16" name="Google Shape;16;p6"/>
          <p:cNvPicPr preferRelativeResize="0"/>
          <p:nvPr/>
        </p:nvPicPr>
        <p:blipFill rotWithShape="1">
          <a:blip r:embed="rId1">
            <a:alphaModFix/>
          </a:blip>
          <a:srcRect b="0" l="0" r="0" t="0"/>
          <a:stretch/>
        </p:blipFill>
        <p:spPr>
          <a:xfrm>
            <a:off x="720725" y="6195599"/>
            <a:ext cx="899162" cy="3322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5.jpg"/><Relationship Id="rId6"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sanctsound.ioos.us/" TargetMode="External"/><Relationship Id="rId4" Type="http://schemas.openxmlformats.org/officeDocument/2006/relationships/image" Target="../media/image22.png"/><Relationship Id="rId5" Type="http://schemas.openxmlformats.org/officeDocument/2006/relationships/image" Target="../media/image19.jpg"/><Relationship Id="rId6"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13.png"/><Relationship Id="rId5" Type="http://schemas.openxmlformats.org/officeDocument/2006/relationships/image" Target="../media/image2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1" Type="http://schemas.openxmlformats.org/officeDocument/2006/relationships/hyperlink" Target="http://www.goosocean.org/index.php?option=com_content&amp;view=article&amp;id=37&amp;Itemid=137" TargetMode="External"/><Relationship Id="rId10" Type="http://schemas.openxmlformats.org/officeDocument/2006/relationships/hyperlink" Target="http://www.goosocean.org/index.php?option=com_content&amp;view=article&amp;id=41&amp;Itemid=141" TargetMode="External"/><Relationship Id="rId13" Type="http://schemas.openxmlformats.org/officeDocument/2006/relationships/hyperlink" Target="http://www.goosocean.org/index.php?option=com_content&amp;view=article&amp;id=46&amp;Itemid=146" TargetMode="External"/><Relationship Id="rId12" Type="http://schemas.openxmlformats.org/officeDocument/2006/relationships/hyperlink" Target="http://www.goosocean.org/index.php?option=com_content&amp;view=article&amp;id=39&amp;Itemid=139" TargetMode="External"/><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hyperlink" Target="http://www.goosocean.org/index.php?option=com_content&amp;view=article&amp;id=38&amp;Itemid=138" TargetMode="External"/><Relationship Id="rId9" Type="http://schemas.openxmlformats.org/officeDocument/2006/relationships/hyperlink" Target="http://www.goosocean.org/index.php?option=com_content&amp;view=article&amp;id=48&amp;Itemid=148" TargetMode="External"/><Relationship Id="rId15" Type="http://schemas.openxmlformats.org/officeDocument/2006/relationships/hyperlink" Target="http://www.goosocean.org/index.php?option=com_content&amp;view=article&amp;id=45&amp;Itemid=145" TargetMode="External"/><Relationship Id="rId14" Type="http://schemas.openxmlformats.org/officeDocument/2006/relationships/hyperlink" Target="http://www.goosocean.org/index.php?option=com_content&amp;view=article&amp;id=40&amp;Itemid=140" TargetMode="External"/><Relationship Id="rId17" Type="http://schemas.openxmlformats.org/officeDocument/2006/relationships/hyperlink" Target="http://www.soos.aq/" TargetMode="External"/><Relationship Id="rId16" Type="http://schemas.openxmlformats.org/officeDocument/2006/relationships/hyperlink" Target="http://www.goosocean.org/index.php?option=com_content&amp;view=article&amp;id=44&amp;Itemid=144" TargetMode="External"/><Relationship Id="rId5" Type="http://schemas.openxmlformats.org/officeDocument/2006/relationships/hyperlink" Target="http://www.goosocean.org/index.php?option=com_content&amp;view=article&amp;id=31&amp;Itemid=131" TargetMode="External"/><Relationship Id="rId6" Type="http://schemas.openxmlformats.org/officeDocument/2006/relationships/hyperlink" Target="http://www.goosocean.org/index.php?option=com_content&amp;view=article&amp;id=43&amp;Itemid=143" TargetMode="External"/><Relationship Id="rId18" Type="http://schemas.openxmlformats.org/officeDocument/2006/relationships/hyperlink" Target="http://www.arcticobserving.org/" TargetMode="External"/><Relationship Id="rId7" Type="http://schemas.openxmlformats.org/officeDocument/2006/relationships/hyperlink" Target="http://www.goosocean.org/index.php?option=com_content&amp;view=article&amp;id=47&amp;Itemid=147" TargetMode="External"/><Relationship Id="rId8" Type="http://schemas.openxmlformats.org/officeDocument/2006/relationships/hyperlink" Target="http://www.goosocean.org/index.php?option=com_content&amp;view=article&amp;id=42&amp;Itemid=142"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
          <p:cNvSpPr txBox="1"/>
          <p:nvPr>
            <p:ph type="ctrTitle"/>
          </p:nvPr>
        </p:nvSpPr>
        <p:spPr>
          <a:xfrm>
            <a:off x="1368000" y="2790000"/>
            <a:ext cx="10460700" cy="147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000"/>
              <a:buFont typeface="Arial"/>
              <a:buNone/>
            </a:pPr>
            <a:r>
              <a:rPr lang="en-GB"/>
              <a:t>Reports from GOOS components: </a:t>
            </a:r>
            <a:endParaRPr/>
          </a:p>
          <a:p>
            <a:pPr indent="0" lvl="0" marL="0" rtl="0" algn="l">
              <a:lnSpc>
                <a:spcPct val="90000"/>
              </a:lnSpc>
              <a:spcBef>
                <a:spcPts val="0"/>
              </a:spcBef>
              <a:spcAft>
                <a:spcPts val="0"/>
              </a:spcAft>
              <a:buClr>
                <a:schemeClr val="lt1"/>
              </a:buClr>
              <a:buSzPts val="5000"/>
              <a:buFont typeface="Arial"/>
              <a:buNone/>
            </a:pPr>
            <a:r>
              <a:t/>
            </a:r>
            <a:endParaRPr sz="2000"/>
          </a:p>
          <a:p>
            <a:pPr indent="0" lvl="0" marL="0" rtl="0" algn="l">
              <a:lnSpc>
                <a:spcPct val="90000"/>
              </a:lnSpc>
              <a:spcBef>
                <a:spcPts val="0"/>
              </a:spcBef>
              <a:spcAft>
                <a:spcPts val="0"/>
              </a:spcAft>
              <a:buClr>
                <a:schemeClr val="lt1"/>
              </a:buClr>
              <a:buSzPts val="5000"/>
              <a:buFont typeface="Arial"/>
              <a:buNone/>
            </a:pPr>
            <a:r>
              <a:rPr lang="en-GB"/>
              <a:t>GOOS Regional Alliances (GRAs)</a:t>
            </a:r>
            <a:endParaRPr/>
          </a:p>
        </p:txBody>
      </p:sp>
      <p:sp>
        <p:nvSpPr>
          <p:cNvPr id="136" name="Google Shape;136;p1"/>
          <p:cNvSpPr txBox="1"/>
          <p:nvPr>
            <p:ph idx="1" type="subTitle"/>
          </p:nvPr>
        </p:nvSpPr>
        <p:spPr>
          <a:xfrm>
            <a:off x="1368000" y="4597200"/>
            <a:ext cx="7552200" cy="9282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dk1"/>
              </a:buClr>
              <a:buSzPts val="1100"/>
              <a:buFont typeface="Arial"/>
              <a:buNone/>
            </a:pPr>
            <a:r>
              <a:rPr lang="en-GB"/>
              <a:t>Carl Gouldman (U.S. IOOS - GOOS Regional Council Chair)</a:t>
            </a:r>
            <a:endParaRPr/>
          </a:p>
          <a:p>
            <a:pPr indent="0" lvl="0" marL="0" rtl="0" algn="l">
              <a:lnSpc>
                <a:spcPct val="105000"/>
              </a:lnSpc>
              <a:spcBef>
                <a:spcPts val="0"/>
              </a:spcBef>
              <a:spcAft>
                <a:spcPts val="0"/>
              </a:spcAft>
              <a:buClr>
                <a:schemeClr val="dk1"/>
              </a:buClr>
              <a:buSzPts val="1100"/>
              <a:buFont typeface="Arial"/>
              <a:buNone/>
            </a:pPr>
            <a:r>
              <a:rPr lang="en-GB"/>
              <a:t>Michelle Heupel (IMOS - GOOS Regional Council Vice Chair)</a:t>
            </a:r>
            <a:endParaRPr/>
          </a:p>
          <a:p>
            <a:pPr indent="0" lvl="0" marL="0" rtl="0" algn="l">
              <a:lnSpc>
                <a:spcPct val="105000"/>
              </a:lnSpc>
              <a:spcBef>
                <a:spcPts val="0"/>
              </a:spcBef>
              <a:spcAft>
                <a:spcPts val="0"/>
              </a:spcAft>
              <a:buClr>
                <a:schemeClr val="dk1"/>
              </a:buClr>
              <a:buSzPts val="1100"/>
              <a:buFont typeface="Arial"/>
              <a:buNone/>
            </a:pPr>
            <a:r>
              <a:t/>
            </a:r>
            <a:endParaRPr/>
          </a:p>
          <a:p>
            <a:pPr indent="0" lvl="0" marL="0" rtl="0" algn="l">
              <a:lnSpc>
                <a:spcPct val="105000"/>
              </a:lnSpc>
              <a:spcBef>
                <a:spcPts val="0"/>
              </a:spcBef>
              <a:spcAft>
                <a:spcPts val="0"/>
              </a:spcAft>
              <a:buClr>
                <a:schemeClr val="dk1"/>
              </a:buClr>
              <a:buSzPts val="1100"/>
              <a:buFont typeface="Arial"/>
              <a:buNone/>
            </a:pPr>
            <a:r>
              <a:rPr lang="en-GB"/>
              <a:t>GOOS 12th Steering Committee meeting 25 - 27 April 2023</a:t>
            </a:r>
            <a:endParaRPr/>
          </a:p>
          <a:p>
            <a:pPr indent="0" lvl="0" marL="0" rtl="0" algn="l">
              <a:lnSpc>
                <a:spcPct val="105000"/>
              </a:lnSpc>
              <a:spcBef>
                <a:spcPts val="0"/>
              </a:spcBef>
              <a:spcAft>
                <a:spcPts val="0"/>
              </a:spcAft>
              <a:buClr>
                <a:schemeClr val="lt1"/>
              </a:buClr>
              <a:buSzPts val="1800"/>
              <a:buNone/>
            </a:pPr>
            <a:r>
              <a:t/>
            </a:r>
            <a:endParaRPr/>
          </a:p>
        </p:txBody>
      </p:sp>
      <p:pic>
        <p:nvPicPr>
          <p:cNvPr id="137" name="Google Shape;137;p1"/>
          <p:cNvPicPr preferRelativeResize="0"/>
          <p:nvPr/>
        </p:nvPicPr>
        <p:blipFill rotWithShape="1">
          <a:blip r:embed="rId3">
            <a:alphaModFix/>
          </a:blip>
          <a:srcRect b="0" l="0" r="0" t="0"/>
          <a:stretch/>
        </p:blipFill>
        <p:spPr>
          <a:xfrm>
            <a:off x="6096000" y="226275"/>
            <a:ext cx="5839476" cy="1476000"/>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
          <p:cNvSpPr txBox="1"/>
          <p:nvPr>
            <p:ph idx="1" type="body"/>
          </p:nvPr>
        </p:nvSpPr>
        <p:spPr>
          <a:xfrm>
            <a:off x="720726" y="1296988"/>
            <a:ext cx="9119560" cy="4616451"/>
          </a:xfrm>
          <a:prstGeom prst="rect">
            <a:avLst/>
          </a:prstGeom>
          <a:noFill/>
          <a:ln>
            <a:noFill/>
          </a:ln>
        </p:spPr>
        <p:txBody>
          <a:bodyPr anchorCtr="0" anchor="t" bIns="0" lIns="0" spcFirstLastPara="1" rIns="0" wrap="square" tIns="0">
            <a:noAutofit/>
          </a:bodyPr>
          <a:lstStyle/>
          <a:p>
            <a:pPr indent="0" lvl="2" marL="0" rtl="0" algn="l">
              <a:lnSpc>
                <a:spcPct val="100000"/>
              </a:lnSpc>
              <a:spcBef>
                <a:spcPts val="0"/>
              </a:spcBef>
              <a:spcAft>
                <a:spcPts val="0"/>
              </a:spcAft>
              <a:buSzPts val="1800"/>
              <a:buNone/>
            </a:pPr>
            <a:r>
              <a:rPr lang="en-GB"/>
              <a:t>10 minute report followed by 15 minute Q&amp;A session </a:t>
            </a:r>
            <a:endParaRPr/>
          </a:p>
          <a:p>
            <a:pPr indent="0" lvl="0" marL="0" rtl="0" algn="l">
              <a:lnSpc>
                <a:spcPct val="100000"/>
              </a:lnSpc>
              <a:spcBef>
                <a:spcPts val="1701"/>
              </a:spcBef>
              <a:spcAft>
                <a:spcPts val="0"/>
              </a:spcAft>
              <a:buClr>
                <a:schemeClr val="dk2"/>
              </a:buClr>
              <a:buSzPts val="1600"/>
              <a:buNone/>
            </a:pPr>
            <a:r>
              <a:rPr lang="en-GB"/>
              <a:t>The format will be a 5 minutes 10 minutes moderated discussion</a:t>
            </a:r>
            <a:endParaRPr/>
          </a:p>
          <a:p>
            <a:pPr indent="0" lvl="0" marL="0" rtl="0" algn="l">
              <a:lnSpc>
                <a:spcPct val="100000"/>
              </a:lnSpc>
              <a:spcBef>
                <a:spcPts val="1701"/>
              </a:spcBef>
              <a:spcAft>
                <a:spcPts val="0"/>
              </a:spcAft>
              <a:buClr>
                <a:schemeClr val="dk2"/>
              </a:buClr>
              <a:buSzPts val="1600"/>
              <a:buNone/>
            </a:pPr>
            <a:r>
              <a:rPr lang="en-GB"/>
              <a:t>Send your presentation to Forest Collins (f.collins@unesco.org) for posting on the meeting website</a:t>
            </a:r>
            <a:endParaRPr/>
          </a:p>
          <a:p>
            <a:pPr indent="0" lvl="1" marL="0" rtl="0" algn="l">
              <a:lnSpc>
                <a:spcPct val="90000"/>
              </a:lnSpc>
              <a:spcBef>
                <a:spcPts val="1701"/>
              </a:spcBef>
              <a:spcAft>
                <a:spcPts val="0"/>
              </a:spcAft>
              <a:buClr>
                <a:schemeClr val="accent3"/>
              </a:buClr>
              <a:buSzPts val="2000"/>
              <a:buNone/>
            </a:pPr>
            <a:r>
              <a:rPr lang="en-GB"/>
              <a:t>Purpose </a:t>
            </a:r>
            <a:endParaRPr/>
          </a:p>
          <a:p>
            <a:pPr indent="0" lvl="2" marL="0" rtl="0" algn="l">
              <a:lnSpc>
                <a:spcPct val="100000"/>
              </a:lnSpc>
              <a:spcBef>
                <a:spcPts val="567"/>
              </a:spcBef>
              <a:spcAft>
                <a:spcPts val="0"/>
              </a:spcAft>
              <a:buSzPts val="1800"/>
              <a:buNone/>
            </a:pPr>
            <a:r>
              <a:rPr lang="en-GB"/>
              <a:t>Give the SC opportunity to focus the components of GOOS: </a:t>
            </a:r>
            <a:endParaRPr/>
          </a:p>
          <a:p>
            <a:pPr indent="0" lvl="2" marL="0" rtl="0" algn="l">
              <a:lnSpc>
                <a:spcPct val="100000"/>
              </a:lnSpc>
              <a:spcBef>
                <a:spcPts val="567"/>
              </a:spcBef>
              <a:spcAft>
                <a:spcPts val="0"/>
              </a:spcAft>
              <a:buSzPts val="1800"/>
              <a:buNone/>
            </a:pPr>
            <a:r>
              <a:rPr b="0" lang="en-GB" sz="1600"/>
              <a:t>Many of the actions should have been covered under the Strategic Objectives and so this is a chance to look at challenges and opportunities through the lens of the GOOS components - and to pose questions, ask guidance from the SC. Could include:</a:t>
            </a:r>
            <a:endParaRPr/>
          </a:p>
          <a:p>
            <a:pPr indent="-323999" lvl="3" marL="323999" rtl="0" algn="l">
              <a:lnSpc>
                <a:spcPct val="100000"/>
              </a:lnSpc>
              <a:spcBef>
                <a:spcPts val="2835"/>
              </a:spcBef>
              <a:spcAft>
                <a:spcPts val="0"/>
              </a:spcAft>
              <a:buSzPts val="1600"/>
              <a:buChar char="•"/>
            </a:pPr>
            <a:r>
              <a:rPr lang="en-GB"/>
              <a:t>Achievements/Highlights (details in report - suggest only 1 slide)</a:t>
            </a:r>
            <a:endParaRPr/>
          </a:p>
          <a:p>
            <a:pPr indent="-324000" lvl="3" marL="324000" rtl="0" algn="l">
              <a:lnSpc>
                <a:spcPct val="100000"/>
              </a:lnSpc>
              <a:spcBef>
                <a:spcPts val="2835"/>
              </a:spcBef>
              <a:spcAft>
                <a:spcPts val="0"/>
              </a:spcAft>
              <a:buSzPts val="1800"/>
              <a:buChar char="•"/>
            </a:pPr>
            <a:r>
              <a:rPr lang="en-GB"/>
              <a:t>Opportunities &amp; Issues</a:t>
            </a:r>
            <a:endParaRPr/>
          </a:p>
          <a:p>
            <a:pPr indent="-324000" lvl="3" marL="324000" rtl="0" algn="l">
              <a:lnSpc>
                <a:spcPct val="100000"/>
              </a:lnSpc>
              <a:spcBef>
                <a:spcPts val="2835"/>
              </a:spcBef>
              <a:spcAft>
                <a:spcPts val="0"/>
              </a:spcAft>
              <a:buSzPts val="1800"/>
              <a:buChar char="•"/>
            </a:pPr>
            <a:r>
              <a:rPr lang="en-GB"/>
              <a:t>Future plans</a:t>
            </a:r>
            <a:endParaRPr/>
          </a:p>
          <a:p>
            <a:pPr indent="-324000" lvl="3" marL="324000" rtl="0" algn="l">
              <a:lnSpc>
                <a:spcPct val="100000"/>
              </a:lnSpc>
              <a:spcBef>
                <a:spcPts val="2835"/>
              </a:spcBef>
              <a:spcAft>
                <a:spcPts val="0"/>
              </a:spcAft>
              <a:buSzPts val="1800"/>
              <a:buChar char="•"/>
            </a:pPr>
            <a:r>
              <a:rPr lang="en-GB"/>
              <a:t>Questions for the Steering Committee</a:t>
            </a:r>
            <a:endParaRPr/>
          </a:p>
          <a:p>
            <a:pPr indent="0" lvl="0" marL="0" rtl="0" algn="l">
              <a:lnSpc>
                <a:spcPct val="100000"/>
              </a:lnSpc>
              <a:spcBef>
                <a:spcPts val="850"/>
              </a:spcBef>
              <a:spcAft>
                <a:spcPts val="0"/>
              </a:spcAft>
              <a:buSzPts val="1800"/>
              <a:buNone/>
            </a:pPr>
            <a:r>
              <a:t/>
            </a:r>
            <a:endParaRPr/>
          </a:p>
          <a:p>
            <a:pPr indent="0" lvl="0" marL="0" rtl="0" algn="l">
              <a:lnSpc>
                <a:spcPct val="100000"/>
              </a:lnSpc>
              <a:spcBef>
                <a:spcPts val="850"/>
              </a:spcBef>
              <a:spcAft>
                <a:spcPts val="0"/>
              </a:spcAft>
              <a:buClr>
                <a:schemeClr val="dk2"/>
              </a:buClr>
              <a:buSzPts val="1600"/>
              <a:buNone/>
            </a:pPr>
            <a:r>
              <a:t/>
            </a:r>
            <a:endParaRPr/>
          </a:p>
        </p:txBody>
      </p:sp>
      <p:sp>
        <p:nvSpPr>
          <p:cNvPr id="143" name="Google Shape;143;p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144" name="Google Shape;144;p2"/>
          <p:cNvSpPr txBox="1"/>
          <p:nvPr>
            <p:ph type="title"/>
          </p:nvPr>
        </p:nvSpPr>
        <p:spPr>
          <a:xfrm>
            <a:off x="720726" y="722313"/>
            <a:ext cx="8118000" cy="574675"/>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The Request</a:t>
            </a:r>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8" name="Shape 148"/>
        <p:cNvGrpSpPr/>
        <p:nvPr/>
      </p:nvGrpSpPr>
      <p:grpSpPr>
        <a:xfrm>
          <a:off x="0" y="0"/>
          <a:ext cx="0" cy="0"/>
          <a:chOff x="0" y="0"/>
          <a:chExt cx="0" cy="0"/>
        </a:xfrm>
      </p:grpSpPr>
      <p:sp>
        <p:nvSpPr>
          <p:cNvPr id="149" name="Google Shape;149;p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150" name="Google Shape;150;p3"/>
          <p:cNvSpPr txBox="1"/>
          <p:nvPr>
            <p:ph idx="1" type="body"/>
          </p:nvPr>
        </p:nvSpPr>
        <p:spPr>
          <a:xfrm>
            <a:off x="720725" y="2052638"/>
            <a:ext cx="5518150" cy="3860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600"/>
              <a:buNone/>
            </a:pPr>
            <a:r>
              <a:rPr lang="en-GB"/>
              <a:t>The picture slides are predefined with picture placeholders that help you to manage the image you add into the field. </a:t>
            </a:r>
            <a:endParaRPr/>
          </a:p>
          <a:p>
            <a:pPr indent="0" lvl="0" marL="0" rtl="0" algn="l">
              <a:lnSpc>
                <a:spcPct val="100000"/>
              </a:lnSpc>
              <a:spcBef>
                <a:spcPts val="1701"/>
              </a:spcBef>
              <a:spcAft>
                <a:spcPts val="0"/>
              </a:spcAft>
              <a:buClr>
                <a:schemeClr val="dk2"/>
              </a:buClr>
              <a:buSzPts val="1600"/>
              <a:buNone/>
            </a:pPr>
            <a:r>
              <a:rPr lang="en-GB"/>
              <a:t>Click the button in the middle of the field to select and import the picture you want to use. The picture field will automatically fill the field with the image.</a:t>
            </a:r>
            <a:endParaRPr/>
          </a:p>
          <a:p>
            <a:pPr indent="0" lvl="0" marL="0" rtl="0" algn="l">
              <a:lnSpc>
                <a:spcPct val="100000"/>
              </a:lnSpc>
              <a:spcBef>
                <a:spcPts val="1701"/>
              </a:spcBef>
              <a:spcAft>
                <a:spcPts val="0"/>
              </a:spcAft>
              <a:buClr>
                <a:schemeClr val="dk2"/>
              </a:buClr>
              <a:buSzPts val="1600"/>
              <a:buNone/>
            </a:pPr>
            <a:r>
              <a:rPr lang="en-GB"/>
              <a:t>You can edit the position of the image using the crop tool, which is in the ‘Picture Tools &gt; Format menu. This menu appears when you click on an image.</a:t>
            </a:r>
            <a:endParaRPr/>
          </a:p>
          <a:p>
            <a:pPr indent="0" lvl="0" marL="0" rtl="0" algn="l">
              <a:lnSpc>
                <a:spcPct val="100000"/>
              </a:lnSpc>
              <a:spcBef>
                <a:spcPts val="1701"/>
              </a:spcBef>
              <a:spcAft>
                <a:spcPts val="0"/>
              </a:spcAft>
              <a:buClr>
                <a:schemeClr val="dk2"/>
              </a:buClr>
              <a:buSzPts val="1600"/>
              <a:buNone/>
            </a:pPr>
            <a:r>
              <a:rPr lang="en-GB"/>
              <a:t>The crop tool allows you to enlarge, adjust position or crop the image to fit.</a:t>
            </a:r>
            <a:endParaRPr/>
          </a:p>
          <a:p>
            <a:pPr indent="0" lvl="0" marL="0" rtl="0" algn="l">
              <a:lnSpc>
                <a:spcPct val="100000"/>
              </a:lnSpc>
              <a:spcBef>
                <a:spcPts val="1701"/>
              </a:spcBef>
              <a:spcAft>
                <a:spcPts val="0"/>
              </a:spcAft>
              <a:buClr>
                <a:schemeClr val="dk2"/>
              </a:buClr>
              <a:buSzPts val="1600"/>
              <a:buNone/>
            </a:pPr>
            <a:r>
              <a:t/>
            </a:r>
            <a:endParaRPr/>
          </a:p>
          <a:p>
            <a:pPr indent="0" lvl="0" marL="0" rtl="0" algn="l">
              <a:lnSpc>
                <a:spcPct val="100000"/>
              </a:lnSpc>
              <a:spcBef>
                <a:spcPts val="1701"/>
              </a:spcBef>
              <a:spcAft>
                <a:spcPts val="0"/>
              </a:spcAft>
              <a:buClr>
                <a:schemeClr val="dk2"/>
              </a:buClr>
              <a:buSzPts val="1600"/>
              <a:buNone/>
            </a:pPr>
            <a:r>
              <a:t/>
            </a:r>
            <a:endParaRPr/>
          </a:p>
        </p:txBody>
      </p:sp>
      <p:sp>
        <p:nvSpPr>
          <p:cNvPr id="151" name="Google Shape;151;p3"/>
          <p:cNvSpPr txBox="1"/>
          <p:nvPr>
            <p:ph type="title"/>
          </p:nvPr>
        </p:nvSpPr>
        <p:spPr>
          <a:xfrm>
            <a:off x="720724" y="722313"/>
            <a:ext cx="5784403" cy="574675"/>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Notes to the template</a:t>
            </a:r>
            <a:br>
              <a:rPr lang="en-GB"/>
            </a:br>
            <a:r>
              <a:rPr lang="en-GB"/>
              <a:t>Using image placeholders</a:t>
            </a:r>
            <a:endParaRPr/>
          </a:p>
        </p:txBody>
      </p:sp>
      <p:sp>
        <p:nvSpPr>
          <p:cNvPr id="152" name="Google Shape;152;p3"/>
          <p:cNvSpPr/>
          <p:nvPr>
            <p:ph idx="2" type="pic"/>
          </p:nvPr>
        </p:nvSpPr>
        <p:spPr>
          <a:xfrm>
            <a:off x="6900000" y="0"/>
            <a:ext cx="5292000" cy="6858000"/>
          </a:xfrm>
          <a:prstGeom prst="rect">
            <a:avLst/>
          </a:prstGeom>
          <a:solidFill>
            <a:srgbClr val="D8D8D8"/>
          </a:solidFill>
          <a:ln>
            <a:noFill/>
          </a:ln>
        </p:spPr>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32b7b366e2_0_2"/>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Status Updates</a:t>
            </a:r>
            <a:endParaRPr/>
          </a:p>
        </p:txBody>
      </p:sp>
      <p:sp>
        <p:nvSpPr>
          <p:cNvPr id="158" name="Google Shape;158;g232b7b366e2_0_2"/>
          <p:cNvSpPr txBox="1"/>
          <p:nvPr>
            <p:ph idx="1" type="body"/>
          </p:nvPr>
        </p:nvSpPr>
        <p:spPr>
          <a:xfrm>
            <a:off x="720725" y="3121891"/>
            <a:ext cx="3463200" cy="2791500"/>
          </a:xfrm>
          <a:prstGeom prst="rect">
            <a:avLst/>
          </a:prstGeom>
          <a:solidFill>
            <a:srgbClr val="184596"/>
          </a:solidFill>
          <a:ln>
            <a:noFill/>
          </a:ln>
        </p:spPr>
        <p:txBody>
          <a:bodyPr anchorCtr="0" anchor="t" bIns="216000" lIns="216000" spcFirstLastPara="1" rIns="216000" wrap="square" tIns="216000">
            <a:noAutofit/>
          </a:bodyPr>
          <a:lstStyle/>
          <a:p>
            <a:pPr indent="0" lvl="1" marL="0" rtl="0" algn="l">
              <a:lnSpc>
                <a:spcPct val="100000"/>
              </a:lnSpc>
              <a:spcBef>
                <a:spcPts val="0"/>
              </a:spcBef>
              <a:spcAft>
                <a:spcPts val="0"/>
              </a:spcAft>
              <a:buClr>
                <a:schemeClr val="lt1"/>
              </a:buClr>
              <a:buSzPts val="2000"/>
              <a:buNone/>
            </a:pPr>
            <a:r>
              <a:rPr lang="en-GB" sz="1950"/>
              <a:t>GRA Council Leadership </a:t>
            </a:r>
            <a:endParaRPr/>
          </a:p>
          <a:p>
            <a:pPr indent="0" lvl="1" marL="0" rtl="0" algn="l">
              <a:lnSpc>
                <a:spcPct val="100000"/>
              </a:lnSpc>
              <a:spcBef>
                <a:spcPts val="0"/>
              </a:spcBef>
              <a:spcAft>
                <a:spcPts val="0"/>
              </a:spcAft>
              <a:buClr>
                <a:schemeClr val="lt1"/>
              </a:buClr>
              <a:buSzPts val="2000"/>
              <a:buNone/>
            </a:pPr>
            <a:r>
              <a:t/>
            </a:r>
            <a:endParaRPr sz="400"/>
          </a:p>
          <a:p>
            <a:pPr indent="0" lvl="1" marL="0" rtl="0" algn="ctr">
              <a:lnSpc>
                <a:spcPct val="100000"/>
              </a:lnSpc>
              <a:spcBef>
                <a:spcPts val="0"/>
              </a:spcBef>
              <a:spcAft>
                <a:spcPts val="0"/>
              </a:spcAft>
              <a:buClr>
                <a:schemeClr val="lt1"/>
              </a:buClr>
              <a:buSzPts val="2000"/>
              <a:buNone/>
            </a:pPr>
            <a:r>
              <a:rPr lang="en-GB" sz="1400"/>
              <a:t>Carl Gouldman (U.S. IOOS), Chair</a:t>
            </a:r>
            <a:endParaRPr/>
          </a:p>
          <a:p>
            <a:pPr indent="0" lvl="1" marL="0" rtl="0" algn="ctr">
              <a:lnSpc>
                <a:spcPct val="100000"/>
              </a:lnSpc>
              <a:spcBef>
                <a:spcPts val="0"/>
              </a:spcBef>
              <a:spcAft>
                <a:spcPts val="0"/>
              </a:spcAft>
              <a:buClr>
                <a:schemeClr val="lt1"/>
              </a:buClr>
              <a:buSzPts val="2000"/>
              <a:buNone/>
            </a:pPr>
            <a:r>
              <a:t/>
            </a:r>
            <a:endParaRPr sz="400"/>
          </a:p>
          <a:p>
            <a:pPr indent="0" lvl="1" marL="91440" rtl="0" algn="ctr">
              <a:lnSpc>
                <a:spcPct val="100000"/>
              </a:lnSpc>
              <a:spcBef>
                <a:spcPts val="0"/>
              </a:spcBef>
              <a:spcAft>
                <a:spcPts val="0"/>
              </a:spcAft>
              <a:buClr>
                <a:schemeClr val="lt1"/>
              </a:buClr>
              <a:buSzPts val="2000"/>
              <a:buNone/>
            </a:pPr>
            <a:r>
              <a:rPr lang="en-GB" sz="1400"/>
              <a:t>Michelle Heupel (IMOS), Vice Chair</a:t>
            </a:r>
            <a:endParaRPr/>
          </a:p>
          <a:p>
            <a:pPr indent="0" lvl="1" marL="0" rtl="0" algn="l">
              <a:lnSpc>
                <a:spcPct val="100000"/>
              </a:lnSpc>
              <a:spcBef>
                <a:spcPts val="0"/>
              </a:spcBef>
              <a:spcAft>
                <a:spcPts val="0"/>
              </a:spcAft>
              <a:buClr>
                <a:schemeClr val="lt1"/>
              </a:buClr>
              <a:buSzPts val="2000"/>
              <a:buNone/>
            </a:pPr>
            <a:r>
              <a:t/>
            </a:r>
            <a:endParaRPr sz="1700"/>
          </a:p>
          <a:p>
            <a:pPr indent="0" lvl="1" marL="0" rtl="0" algn="l">
              <a:lnSpc>
                <a:spcPct val="100000"/>
              </a:lnSpc>
              <a:spcBef>
                <a:spcPts val="0"/>
              </a:spcBef>
              <a:spcAft>
                <a:spcPts val="0"/>
              </a:spcAft>
              <a:buClr>
                <a:schemeClr val="lt1"/>
              </a:buClr>
              <a:buSzPts val="2000"/>
              <a:buNone/>
            </a:pPr>
            <a:r>
              <a:rPr lang="en-GB" sz="1900"/>
              <a:t>Revitalization of GRAs</a:t>
            </a:r>
            <a:endParaRPr sz="1900"/>
          </a:p>
          <a:p>
            <a:pPr indent="0" lvl="1" marL="0" rtl="0" algn="l">
              <a:lnSpc>
                <a:spcPct val="100000"/>
              </a:lnSpc>
              <a:spcBef>
                <a:spcPts val="0"/>
              </a:spcBef>
              <a:spcAft>
                <a:spcPts val="0"/>
              </a:spcAft>
              <a:buClr>
                <a:schemeClr val="lt1"/>
              </a:buClr>
              <a:buSzPts val="2000"/>
              <a:buNone/>
            </a:pPr>
            <a:r>
              <a:t/>
            </a:r>
            <a:endParaRPr sz="1400"/>
          </a:p>
          <a:p>
            <a:pPr indent="0" lvl="1" marL="0" rtl="0" algn="l">
              <a:lnSpc>
                <a:spcPct val="100000"/>
              </a:lnSpc>
              <a:spcBef>
                <a:spcPts val="0"/>
              </a:spcBef>
              <a:spcAft>
                <a:spcPts val="0"/>
              </a:spcAft>
              <a:buClr>
                <a:schemeClr val="lt1"/>
              </a:buClr>
              <a:buSzPts val="2000"/>
              <a:buNone/>
            </a:pPr>
            <a:r>
              <a:rPr lang="en-GB" sz="1900"/>
              <a:t>GOOS Regional Policy </a:t>
            </a:r>
            <a:endParaRPr sz="1900"/>
          </a:p>
          <a:p>
            <a:pPr indent="0" lvl="1" marL="0" rtl="0" algn="l">
              <a:lnSpc>
                <a:spcPct val="100000"/>
              </a:lnSpc>
              <a:spcBef>
                <a:spcPts val="0"/>
              </a:spcBef>
              <a:spcAft>
                <a:spcPts val="0"/>
              </a:spcAft>
              <a:buClr>
                <a:schemeClr val="lt1"/>
              </a:buClr>
              <a:buSzPts val="2000"/>
              <a:buNone/>
            </a:pPr>
            <a:r>
              <a:t/>
            </a:r>
            <a:endParaRPr sz="1900"/>
          </a:p>
          <a:p>
            <a:pPr indent="0" lvl="1" marL="0" rtl="0" algn="l">
              <a:spcBef>
                <a:spcPts val="0"/>
              </a:spcBef>
              <a:spcAft>
                <a:spcPts val="0"/>
              </a:spcAft>
              <a:buClr>
                <a:schemeClr val="lt1"/>
              </a:buClr>
              <a:buSzPts val="2000"/>
              <a:buNone/>
            </a:pPr>
            <a:r>
              <a:rPr lang="en-GB" sz="1900"/>
              <a:t>GRA Forum Planning</a:t>
            </a:r>
            <a:endParaRPr sz="1900"/>
          </a:p>
          <a:p>
            <a:pPr indent="0" lvl="1" marL="0" rtl="0" algn="l">
              <a:lnSpc>
                <a:spcPct val="100000"/>
              </a:lnSpc>
              <a:spcBef>
                <a:spcPts val="0"/>
              </a:spcBef>
              <a:spcAft>
                <a:spcPts val="0"/>
              </a:spcAft>
              <a:buClr>
                <a:schemeClr val="lt1"/>
              </a:buClr>
              <a:buSzPts val="2000"/>
              <a:buNone/>
            </a:pPr>
            <a:r>
              <a:t/>
            </a:r>
            <a:endParaRPr sz="1800"/>
          </a:p>
          <a:p>
            <a:pPr indent="0" lvl="1" marL="0" rtl="0" algn="l">
              <a:lnSpc>
                <a:spcPct val="100000"/>
              </a:lnSpc>
              <a:spcBef>
                <a:spcPts val="0"/>
              </a:spcBef>
              <a:spcAft>
                <a:spcPts val="0"/>
              </a:spcAft>
              <a:buClr>
                <a:schemeClr val="lt1"/>
              </a:buClr>
              <a:buSzPts val="2000"/>
              <a:buNone/>
            </a:pPr>
            <a:r>
              <a:t/>
            </a:r>
            <a:endParaRPr/>
          </a:p>
        </p:txBody>
      </p:sp>
      <p:sp>
        <p:nvSpPr>
          <p:cNvPr id="159" name="Google Shape;159;g232b7b366e2_0_2"/>
          <p:cNvSpPr txBox="1"/>
          <p:nvPr>
            <p:ph idx="4" type="body"/>
          </p:nvPr>
        </p:nvSpPr>
        <p:spPr>
          <a:xfrm>
            <a:off x="4364400" y="3121891"/>
            <a:ext cx="3463200" cy="2791500"/>
          </a:xfrm>
          <a:prstGeom prst="rect">
            <a:avLst/>
          </a:prstGeom>
          <a:solidFill>
            <a:schemeClr val="accent1"/>
          </a:solidFill>
          <a:ln>
            <a:noFill/>
          </a:ln>
        </p:spPr>
        <p:txBody>
          <a:bodyPr anchorCtr="0" anchor="t" bIns="216000" lIns="216000" spcFirstLastPara="1" rIns="216000" wrap="square" tIns="216000">
            <a:noAutofit/>
          </a:bodyPr>
          <a:lstStyle/>
          <a:p>
            <a:pPr indent="0" lvl="1" marL="0" rtl="0" algn="l">
              <a:lnSpc>
                <a:spcPct val="100000"/>
              </a:lnSpc>
              <a:spcBef>
                <a:spcPts val="0"/>
              </a:spcBef>
              <a:spcAft>
                <a:spcPts val="0"/>
              </a:spcAft>
              <a:buClr>
                <a:schemeClr val="lt1"/>
              </a:buClr>
              <a:buSzPts val="2000"/>
              <a:buNone/>
            </a:pPr>
            <a:r>
              <a:rPr lang="en-GB"/>
              <a:t>GRA Foci:</a:t>
            </a:r>
            <a:endParaRPr/>
          </a:p>
          <a:p>
            <a:pPr indent="-342900" lvl="1" marL="342900" rtl="0" algn="l">
              <a:lnSpc>
                <a:spcPct val="100000"/>
              </a:lnSpc>
              <a:spcBef>
                <a:spcPts val="0"/>
              </a:spcBef>
              <a:spcAft>
                <a:spcPts val="0"/>
              </a:spcAft>
              <a:buSzPts val="2000"/>
              <a:buFont typeface="Arial"/>
              <a:buChar char="•"/>
            </a:pPr>
            <a:r>
              <a:rPr lang="en-GB" sz="1700"/>
              <a:t>Data Exchange Standards </a:t>
            </a:r>
            <a:endParaRPr/>
          </a:p>
          <a:p>
            <a:pPr indent="-342900" lvl="1" marL="342900" rtl="0" algn="l">
              <a:lnSpc>
                <a:spcPct val="100000"/>
              </a:lnSpc>
              <a:spcBef>
                <a:spcPts val="1200"/>
              </a:spcBef>
              <a:spcAft>
                <a:spcPts val="0"/>
              </a:spcAft>
              <a:buClr>
                <a:schemeClr val="lt1"/>
              </a:buClr>
              <a:buSzPts val="2000"/>
              <a:buFont typeface="Arial"/>
              <a:buChar char="•"/>
            </a:pPr>
            <a:r>
              <a:rPr lang="en-GB" sz="1700"/>
              <a:t>Emerging Observing Networks</a:t>
            </a:r>
            <a:endParaRPr/>
          </a:p>
          <a:p>
            <a:pPr indent="-342900" lvl="1" marL="342900" rtl="0" algn="l">
              <a:lnSpc>
                <a:spcPct val="100000"/>
              </a:lnSpc>
              <a:spcBef>
                <a:spcPts val="1200"/>
              </a:spcBef>
              <a:spcAft>
                <a:spcPts val="0"/>
              </a:spcAft>
              <a:buClr>
                <a:schemeClr val="lt1"/>
              </a:buClr>
              <a:buSzPts val="2000"/>
              <a:buFont typeface="Arial"/>
              <a:buChar char="•"/>
            </a:pPr>
            <a:r>
              <a:rPr lang="en-GB" sz="1700"/>
              <a:t>Best Practices and Capacity Building</a:t>
            </a:r>
            <a:endParaRPr/>
          </a:p>
          <a:p>
            <a:pPr indent="0" lvl="0" marL="0" rtl="0" algn="l">
              <a:lnSpc>
                <a:spcPct val="100000"/>
              </a:lnSpc>
              <a:spcBef>
                <a:spcPts val="1200"/>
              </a:spcBef>
              <a:spcAft>
                <a:spcPts val="0"/>
              </a:spcAft>
              <a:buClr>
                <a:schemeClr val="lt1"/>
              </a:buClr>
              <a:buSzPts val="1400"/>
              <a:buNone/>
            </a:pPr>
            <a:r>
              <a:t/>
            </a:r>
            <a:endParaRPr/>
          </a:p>
        </p:txBody>
      </p:sp>
      <p:sp>
        <p:nvSpPr>
          <p:cNvPr id="160" name="Google Shape;160;g232b7b366e2_0_2"/>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161" name="Google Shape;161;g232b7b366e2_0_2"/>
          <p:cNvSpPr txBox="1"/>
          <p:nvPr>
            <p:ph idx="6" type="body"/>
          </p:nvPr>
        </p:nvSpPr>
        <p:spPr>
          <a:xfrm>
            <a:off x="8008075" y="3091273"/>
            <a:ext cx="3463200" cy="2822100"/>
          </a:xfrm>
          <a:prstGeom prst="rect">
            <a:avLst/>
          </a:prstGeom>
          <a:solidFill>
            <a:schemeClr val="accent1"/>
          </a:solidFill>
          <a:ln>
            <a:noFill/>
          </a:ln>
        </p:spPr>
        <p:txBody>
          <a:bodyPr anchorCtr="0" anchor="t" bIns="216000" lIns="216000" spcFirstLastPara="1" rIns="216000" wrap="square" tIns="216000">
            <a:noAutofit/>
          </a:bodyPr>
          <a:lstStyle/>
          <a:p>
            <a:pPr indent="0" lvl="1" marL="0" rtl="0" algn="l">
              <a:lnSpc>
                <a:spcPct val="100000"/>
              </a:lnSpc>
              <a:spcBef>
                <a:spcPts val="0"/>
              </a:spcBef>
              <a:spcAft>
                <a:spcPts val="0"/>
              </a:spcAft>
              <a:buClr>
                <a:schemeClr val="lt1"/>
              </a:buClr>
              <a:buSzPts val="2000"/>
              <a:buNone/>
            </a:pPr>
            <a:r>
              <a:rPr lang="en-GB"/>
              <a:t>GRAs and GOOS:</a:t>
            </a:r>
            <a:endParaRPr/>
          </a:p>
          <a:p>
            <a:pPr indent="0" lvl="1" marL="0" rtl="0" algn="l">
              <a:lnSpc>
                <a:spcPct val="100000"/>
              </a:lnSpc>
              <a:spcBef>
                <a:spcPts val="0"/>
              </a:spcBef>
              <a:spcAft>
                <a:spcPts val="0"/>
              </a:spcAft>
              <a:buClr>
                <a:schemeClr val="lt1"/>
              </a:buClr>
              <a:buSzPts val="2000"/>
              <a:buNone/>
            </a:pPr>
            <a:r>
              <a:t/>
            </a:r>
            <a:endParaRPr/>
          </a:p>
          <a:p>
            <a:pPr indent="0" lvl="1" marL="0" rtl="0" algn="l">
              <a:lnSpc>
                <a:spcPct val="100000"/>
              </a:lnSpc>
              <a:spcBef>
                <a:spcPts val="0"/>
              </a:spcBef>
              <a:spcAft>
                <a:spcPts val="0"/>
              </a:spcAft>
              <a:buClr>
                <a:schemeClr val="lt1"/>
              </a:buClr>
              <a:buSzPts val="2000"/>
              <a:buNone/>
            </a:pPr>
            <a:r>
              <a:rPr lang="en-GB"/>
              <a:t>GOOS 2030 Strategy</a:t>
            </a:r>
            <a:endParaRPr/>
          </a:p>
          <a:p>
            <a:pPr indent="0" lvl="1" marL="0" rtl="0" algn="l">
              <a:lnSpc>
                <a:spcPct val="100000"/>
              </a:lnSpc>
              <a:spcBef>
                <a:spcPts val="0"/>
              </a:spcBef>
              <a:spcAft>
                <a:spcPts val="0"/>
              </a:spcAft>
              <a:buClr>
                <a:schemeClr val="lt1"/>
              </a:buClr>
              <a:buSzPts val="2000"/>
              <a:buNone/>
            </a:pPr>
            <a:r>
              <a:t/>
            </a:r>
            <a:endParaRPr/>
          </a:p>
          <a:p>
            <a:pPr indent="0" lvl="1" marL="0" rtl="0" algn="l">
              <a:lnSpc>
                <a:spcPct val="100000"/>
              </a:lnSpc>
              <a:spcBef>
                <a:spcPts val="0"/>
              </a:spcBef>
              <a:spcAft>
                <a:spcPts val="0"/>
              </a:spcAft>
              <a:buClr>
                <a:schemeClr val="lt1"/>
              </a:buClr>
              <a:buSzPts val="2000"/>
              <a:buNone/>
            </a:pPr>
            <a:r>
              <a:rPr lang="en-GB"/>
              <a:t>GOOS Implementation</a:t>
            </a:r>
            <a:endParaRPr/>
          </a:p>
          <a:p>
            <a:pPr indent="0" lvl="1" marL="0" rtl="0" algn="l">
              <a:lnSpc>
                <a:spcPct val="100000"/>
              </a:lnSpc>
              <a:spcBef>
                <a:spcPts val="0"/>
              </a:spcBef>
              <a:spcAft>
                <a:spcPts val="0"/>
              </a:spcAft>
              <a:buClr>
                <a:schemeClr val="lt1"/>
              </a:buClr>
              <a:buSzPts val="2000"/>
              <a:buNone/>
            </a:pPr>
            <a:r>
              <a:t/>
            </a:r>
            <a:endParaRPr/>
          </a:p>
          <a:p>
            <a:pPr indent="0" lvl="1" marL="0" rtl="0" algn="l">
              <a:lnSpc>
                <a:spcPct val="100000"/>
              </a:lnSpc>
              <a:spcBef>
                <a:spcPts val="0"/>
              </a:spcBef>
              <a:spcAft>
                <a:spcPts val="0"/>
              </a:spcAft>
              <a:buClr>
                <a:schemeClr val="lt1"/>
              </a:buClr>
              <a:buSzPts val="2000"/>
              <a:buNone/>
            </a:pPr>
            <a:r>
              <a:rPr lang="en-GB"/>
              <a:t>UN Decade</a:t>
            </a:r>
            <a:endParaRPr/>
          </a:p>
        </p:txBody>
      </p:sp>
      <p:pic>
        <p:nvPicPr>
          <p:cNvPr descr="https://lh4.googleusercontent.com/95uYwozaNALWCyAjeqSy8jofPa6u3AmsLVtgiqwedKe7wMy4iWbiiDQePS1aCx2jA8jLaqF0ep2mc1W1qs68huLuU0o7xabJfCP-TT8UAi7Nfp7WDtN5cPawDrBdT20TllIc8fAUl-0r" id="162" name="Google Shape;162;g232b7b366e2_0_2"/>
          <p:cNvPicPr preferRelativeResize="0"/>
          <p:nvPr/>
        </p:nvPicPr>
        <p:blipFill rotWithShape="1">
          <a:blip r:embed="rId3">
            <a:alphaModFix/>
          </a:blip>
          <a:srcRect b="0" l="0" r="0" t="0"/>
          <a:stretch/>
        </p:blipFill>
        <p:spPr>
          <a:xfrm>
            <a:off x="4352880" y="596490"/>
            <a:ext cx="3465577" cy="2525400"/>
          </a:xfrm>
          <a:prstGeom prst="rect">
            <a:avLst/>
          </a:prstGeom>
          <a:noFill/>
          <a:ln>
            <a:noFill/>
          </a:ln>
        </p:spPr>
      </p:pic>
      <p:pic>
        <p:nvPicPr>
          <p:cNvPr descr="https://lh3.googleusercontent.com/Zs7a0npZwnTfo_BNwYeO2-ynYmlY0uwENIBNhJkrjmaeXokrmAMVQGgqzwU_5adrF88Qf-DaFOKdEYev8PcDRfGspVvyMaKOjClo8fwGJrxVBd9S4pi9jXvucjig4JtttubN7vU1sT0c" id="163" name="Google Shape;163;g232b7b366e2_0_2"/>
          <p:cNvPicPr preferRelativeResize="0"/>
          <p:nvPr/>
        </p:nvPicPr>
        <p:blipFill rotWithShape="1">
          <a:blip r:embed="rId4">
            <a:alphaModFix/>
          </a:blip>
          <a:srcRect b="0" l="0" r="0" t="0"/>
          <a:stretch/>
        </p:blipFill>
        <p:spPr>
          <a:xfrm>
            <a:off x="8008075" y="492091"/>
            <a:ext cx="3465575" cy="2599181"/>
          </a:xfrm>
          <a:prstGeom prst="rect">
            <a:avLst/>
          </a:prstGeom>
          <a:noFill/>
          <a:ln>
            <a:noFill/>
          </a:ln>
        </p:spPr>
      </p:pic>
      <p:pic>
        <p:nvPicPr>
          <p:cNvPr descr="U.S. Integrated Ocean Observing System Director Carl Gouldman" id="164" name="Google Shape;164;g232b7b366e2_0_2"/>
          <p:cNvPicPr preferRelativeResize="0"/>
          <p:nvPr/>
        </p:nvPicPr>
        <p:blipFill rotWithShape="1">
          <a:blip r:embed="rId5">
            <a:alphaModFix/>
          </a:blip>
          <a:srcRect b="18379" l="0" r="0" t="-7993"/>
          <a:stretch/>
        </p:blipFill>
        <p:spPr>
          <a:xfrm>
            <a:off x="709205" y="1215090"/>
            <a:ext cx="1737360" cy="1906802"/>
          </a:xfrm>
          <a:prstGeom prst="rect">
            <a:avLst/>
          </a:prstGeom>
          <a:noFill/>
          <a:ln>
            <a:noFill/>
          </a:ln>
        </p:spPr>
      </p:pic>
      <p:pic>
        <p:nvPicPr>
          <p:cNvPr descr="https://imos.org.au/fileadmin/_processed_/d/7/csm_IMG_0751_7f67e3e252.jpg" id="165" name="Google Shape;165;g232b7b366e2_0_2"/>
          <p:cNvPicPr preferRelativeResize="0"/>
          <p:nvPr/>
        </p:nvPicPr>
        <p:blipFill rotWithShape="1">
          <a:blip r:embed="rId6">
            <a:alphaModFix/>
          </a:blip>
          <a:srcRect b="0" l="0" r="0" t="0"/>
          <a:stretch/>
        </p:blipFill>
        <p:spPr>
          <a:xfrm>
            <a:off x="2458085" y="1384531"/>
            <a:ext cx="1737360" cy="1737360"/>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232b7b366e2_0_118"/>
          <p:cNvSpPr txBox="1"/>
          <p:nvPr>
            <p:ph type="title"/>
          </p:nvPr>
        </p:nvSpPr>
        <p:spPr>
          <a:xfrm>
            <a:off x="720751" y="310738"/>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Achievements and Highlights</a:t>
            </a:r>
            <a:endParaRPr/>
          </a:p>
        </p:txBody>
      </p:sp>
      <p:sp>
        <p:nvSpPr>
          <p:cNvPr id="171" name="Google Shape;171;g232b7b366e2_0_118"/>
          <p:cNvSpPr/>
          <p:nvPr>
            <p:ph idx="2" type="pic"/>
          </p:nvPr>
        </p:nvSpPr>
        <p:spPr>
          <a:xfrm>
            <a:off x="720725" y="993400"/>
            <a:ext cx="3463200" cy="2520300"/>
          </a:xfrm>
          <a:prstGeom prst="rect">
            <a:avLst/>
          </a:prstGeom>
          <a:solidFill>
            <a:srgbClr val="D8D8D8"/>
          </a:solidFill>
          <a:ln>
            <a:noFill/>
          </a:ln>
        </p:spPr>
      </p:sp>
      <p:sp>
        <p:nvSpPr>
          <p:cNvPr id="172" name="Google Shape;172;g232b7b366e2_0_118"/>
          <p:cNvSpPr txBox="1"/>
          <p:nvPr>
            <p:ph idx="1" type="body"/>
          </p:nvPr>
        </p:nvSpPr>
        <p:spPr>
          <a:xfrm>
            <a:off x="720725"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p>
            <a:pPr indent="0" lvl="1" marL="0" rtl="0" algn="l">
              <a:lnSpc>
                <a:spcPct val="100000"/>
              </a:lnSpc>
              <a:spcBef>
                <a:spcPts val="0"/>
              </a:spcBef>
              <a:spcAft>
                <a:spcPts val="0"/>
              </a:spcAft>
              <a:buClr>
                <a:schemeClr val="lt1"/>
              </a:buClr>
              <a:buSzPts val="2000"/>
              <a:buNone/>
            </a:pPr>
            <a:r>
              <a:rPr lang="en-GB"/>
              <a:t>New Sanctuary Soundscape </a:t>
            </a:r>
            <a:r>
              <a:rPr lang="en-GB"/>
              <a:t>Monitoring</a:t>
            </a:r>
            <a:r>
              <a:rPr lang="en-GB"/>
              <a:t> Project Web Portal Launched: </a:t>
            </a:r>
            <a:r>
              <a:rPr b="0" lang="en-GB" u="sng">
                <a:hlinkClick r:id="rId3"/>
              </a:rPr>
              <a:t>https://sanctsound.ioos.us/</a:t>
            </a:r>
            <a:r>
              <a:rPr b="0" lang="en-GB"/>
              <a:t> </a:t>
            </a:r>
            <a:endParaRPr b="0"/>
          </a:p>
          <a:p>
            <a:pPr indent="0" lvl="0" marL="0" rtl="0" algn="l">
              <a:lnSpc>
                <a:spcPct val="100000"/>
              </a:lnSpc>
              <a:spcBef>
                <a:spcPts val="567"/>
              </a:spcBef>
              <a:spcAft>
                <a:spcPts val="0"/>
              </a:spcAft>
              <a:buClr>
                <a:schemeClr val="lt1"/>
              </a:buClr>
              <a:buSzPts val="1400"/>
              <a:buNone/>
            </a:pPr>
            <a:r>
              <a:t/>
            </a:r>
            <a:endParaRPr/>
          </a:p>
        </p:txBody>
      </p:sp>
      <p:pic>
        <p:nvPicPr>
          <p:cNvPr id="173" name="Google Shape;173;g232b7b366e2_0_118"/>
          <p:cNvPicPr preferRelativeResize="0"/>
          <p:nvPr>
            <p:ph idx="3" type="pic"/>
          </p:nvPr>
        </p:nvPicPr>
        <p:blipFill rotWithShape="1">
          <a:blip r:embed="rId4">
            <a:alphaModFix/>
          </a:blip>
          <a:srcRect b="9703" l="0" r="0" t="9703"/>
          <a:stretch/>
        </p:blipFill>
        <p:spPr>
          <a:xfrm>
            <a:off x="4364400" y="993325"/>
            <a:ext cx="3463200" cy="2520200"/>
          </a:xfrm>
          <a:prstGeom prst="rect">
            <a:avLst/>
          </a:prstGeom>
          <a:solidFill>
            <a:srgbClr val="D8D8D8"/>
          </a:solidFill>
          <a:ln>
            <a:noFill/>
          </a:ln>
        </p:spPr>
      </p:pic>
      <p:sp>
        <p:nvSpPr>
          <p:cNvPr id="174" name="Google Shape;174;g232b7b366e2_0_118"/>
          <p:cNvSpPr txBox="1"/>
          <p:nvPr>
            <p:ph idx="4" type="body"/>
          </p:nvPr>
        </p:nvSpPr>
        <p:spPr>
          <a:xfrm>
            <a:off x="4364400"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p>
            <a:pPr indent="0" lvl="0" marL="0" rtl="0" algn="l">
              <a:lnSpc>
                <a:spcPct val="100000"/>
              </a:lnSpc>
              <a:spcBef>
                <a:spcPts val="567"/>
              </a:spcBef>
              <a:spcAft>
                <a:spcPts val="0"/>
              </a:spcAft>
              <a:buClr>
                <a:schemeClr val="lt1"/>
              </a:buClr>
              <a:buSzPts val="1400"/>
              <a:buNone/>
            </a:pPr>
            <a:r>
              <a:rPr b="1" lang="en-GB" sz="2000"/>
              <a:t>Quick Bulletin of Ocean Conditions: </a:t>
            </a:r>
            <a:r>
              <a:rPr lang="en-GB" sz="2000"/>
              <a:t>Bulletin with near-real time data on the ocean current (Kuroshio etc.) and sea surface temperature around Japan</a:t>
            </a:r>
            <a:endParaRPr/>
          </a:p>
          <a:p>
            <a:pPr indent="0" lvl="0" marL="0" rtl="0" algn="l">
              <a:lnSpc>
                <a:spcPct val="100000"/>
              </a:lnSpc>
              <a:spcBef>
                <a:spcPts val="0"/>
              </a:spcBef>
              <a:spcAft>
                <a:spcPts val="0"/>
              </a:spcAft>
              <a:buClr>
                <a:schemeClr val="lt1"/>
              </a:buClr>
              <a:buSzPts val="1400"/>
              <a:buNone/>
            </a:pPr>
            <a:r>
              <a:t/>
            </a:r>
            <a:endParaRPr/>
          </a:p>
        </p:txBody>
      </p:sp>
      <p:sp>
        <p:nvSpPr>
          <p:cNvPr id="175" name="Google Shape;175;g232b7b366e2_0_118"/>
          <p:cNvSpPr txBox="1"/>
          <p:nvPr>
            <p:ph idx="6" type="body"/>
          </p:nvPr>
        </p:nvSpPr>
        <p:spPr>
          <a:xfrm>
            <a:off x="8008075"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p>
            <a:pPr indent="0" lvl="1" marL="0" rtl="0" algn="l">
              <a:lnSpc>
                <a:spcPct val="100000"/>
              </a:lnSpc>
              <a:spcBef>
                <a:spcPts val="0"/>
              </a:spcBef>
              <a:spcAft>
                <a:spcPts val="0"/>
              </a:spcAft>
              <a:buClr>
                <a:schemeClr val="lt1"/>
              </a:buClr>
              <a:buSzPts val="2000"/>
              <a:buNone/>
            </a:pPr>
            <a:r>
              <a:rPr lang="en-GB"/>
              <a:t>Pacific Science and Traditional Knowledge Highlighted at UN Ocean Conference Side Event</a:t>
            </a:r>
            <a:endParaRPr/>
          </a:p>
          <a:p>
            <a:pPr indent="0" lvl="0" marL="0" rtl="0" algn="l">
              <a:lnSpc>
                <a:spcPct val="100000"/>
              </a:lnSpc>
              <a:spcBef>
                <a:spcPts val="0"/>
              </a:spcBef>
              <a:spcAft>
                <a:spcPts val="0"/>
              </a:spcAft>
              <a:buClr>
                <a:schemeClr val="lt1"/>
              </a:buClr>
              <a:buSzPts val="1400"/>
              <a:buNone/>
            </a:pPr>
            <a:r>
              <a:t/>
            </a:r>
            <a:endParaRPr/>
          </a:p>
        </p:txBody>
      </p:sp>
      <p:sp>
        <p:nvSpPr>
          <p:cNvPr id="176" name="Google Shape;176;g232b7b366e2_0_118"/>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pic>
        <p:nvPicPr>
          <p:cNvPr id="177" name="Google Shape;177;g232b7b366e2_0_118"/>
          <p:cNvPicPr preferRelativeResize="0"/>
          <p:nvPr>
            <p:ph idx="2" type="pic"/>
          </p:nvPr>
        </p:nvPicPr>
        <p:blipFill rotWithShape="1">
          <a:blip r:embed="rId5">
            <a:alphaModFix/>
          </a:blip>
          <a:srcRect b="0" l="12962" r="12962" t="0"/>
          <a:stretch/>
        </p:blipFill>
        <p:spPr>
          <a:xfrm>
            <a:off x="8008075" y="993400"/>
            <a:ext cx="3463200" cy="2520200"/>
          </a:xfrm>
          <a:prstGeom prst="rect">
            <a:avLst/>
          </a:prstGeom>
          <a:solidFill>
            <a:srgbClr val="D8D8D8"/>
          </a:solidFill>
          <a:ln>
            <a:noFill/>
          </a:ln>
        </p:spPr>
      </p:pic>
      <p:pic>
        <p:nvPicPr>
          <p:cNvPr id="178" name="Google Shape;178;g232b7b366e2_0_118"/>
          <p:cNvPicPr preferRelativeResize="0"/>
          <p:nvPr/>
        </p:nvPicPr>
        <p:blipFill>
          <a:blip r:embed="rId6">
            <a:alphaModFix/>
          </a:blip>
          <a:stretch>
            <a:fillRect/>
          </a:stretch>
        </p:blipFill>
        <p:spPr>
          <a:xfrm>
            <a:off x="720750" y="993325"/>
            <a:ext cx="3463200" cy="2520300"/>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39094a2d88_0_0"/>
          <p:cNvSpPr txBox="1"/>
          <p:nvPr>
            <p:ph type="title"/>
          </p:nvPr>
        </p:nvSpPr>
        <p:spPr>
          <a:xfrm>
            <a:off x="720751" y="310738"/>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Achievements and Highlights</a:t>
            </a:r>
            <a:endParaRPr/>
          </a:p>
        </p:txBody>
      </p:sp>
      <p:pic>
        <p:nvPicPr>
          <p:cNvPr id="184" name="Google Shape;184;g239094a2d88_0_0"/>
          <p:cNvPicPr preferRelativeResize="0"/>
          <p:nvPr>
            <p:ph idx="2" type="pic"/>
          </p:nvPr>
        </p:nvPicPr>
        <p:blipFill rotWithShape="1">
          <a:blip r:embed="rId3">
            <a:alphaModFix/>
          </a:blip>
          <a:srcRect b="15427" l="0" r="0" t="15420"/>
          <a:stretch/>
        </p:blipFill>
        <p:spPr>
          <a:xfrm>
            <a:off x="720725" y="993400"/>
            <a:ext cx="3463200" cy="2520300"/>
          </a:xfrm>
          <a:prstGeom prst="rect">
            <a:avLst/>
          </a:prstGeom>
          <a:solidFill>
            <a:srgbClr val="D8D8D8"/>
          </a:solidFill>
          <a:ln>
            <a:noFill/>
          </a:ln>
        </p:spPr>
      </p:pic>
      <p:sp>
        <p:nvSpPr>
          <p:cNvPr id="185" name="Google Shape;185;g239094a2d88_0_0"/>
          <p:cNvSpPr txBox="1"/>
          <p:nvPr>
            <p:ph idx="1" type="body"/>
          </p:nvPr>
        </p:nvSpPr>
        <p:spPr>
          <a:xfrm>
            <a:off x="720725"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p>
            <a:pPr indent="0" lvl="1" marL="0" rtl="0" algn="l">
              <a:lnSpc>
                <a:spcPct val="100000"/>
              </a:lnSpc>
              <a:spcBef>
                <a:spcPts val="0"/>
              </a:spcBef>
              <a:spcAft>
                <a:spcPts val="0"/>
              </a:spcAft>
              <a:buClr>
                <a:schemeClr val="lt1"/>
              </a:buClr>
              <a:buSzPts val="2000"/>
              <a:buFont typeface="Arial"/>
              <a:buNone/>
            </a:pPr>
            <a:r>
              <a:rPr lang="en-GB"/>
              <a:t>A d</a:t>
            </a:r>
            <a:r>
              <a:rPr lang="en-GB"/>
              <a:t>ecade of Southern Ocean observing: </a:t>
            </a:r>
            <a:r>
              <a:rPr b="0" lang="en-GB"/>
              <a:t>Recovered IMOS Southern Ocean long-term air-sea flux and biogeochemistry mooring</a:t>
            </a:r>
            <a:endParaRPr b="0"/>
          </a:p>
          <a:p>
            <a:pPr indent="0" lvl="0" marL="0" rtl="0" algn="l">
              <a:lnSpc>
                <a:spcPct val="100000"/>
              </a:lnSpc>
              <a:spcBef>
                <a:spcPts val="567"/>
              </a:spcBef>
              <a:spcAft>
                <a:spcPts val="0"/>
              </a:spcAft>
              <a:buClr>
                <a:schemeClr val="lt1"/>
              </a:buClr>
              <a:buSzPts val="1400"/>
              <a:buNone/>
            </a:pPr>
            <a:r>
              <a:t/>
            </a:r>
            <a:endParaRPr/>
          </a:p>
        </p:txBody>
      </p:sp>
      <p:pic>
        <p:nvPicPr>
          <p:cNvPr id="186" name="Google Shape;186;g239094a2d88_0_0"/>
          <p:cNvPicPr preferRelativeResize="0"/>
          <p:nvPr>
            <p:ph idx="3" type="pic"/>
          </p:nvPr>
        </p:nvPicPr>
        <p:blipFill rotWithShape="1">
          <a:blip r:embed="rId4">
            <a:alphaModFix/>
          </a:blip>
          <a:srcRect b="0" l="119" r="119" t="0"/>
          <a:stretch/>
        </p:blipFill>
        <p:spPr>
          <a:xfrm>
            <a:off x="4364400" y="993325"/>
            <a:ext cx="3463200" cy="2520201"/>
          </a:xfrm>
          <a:prstGeom prst="rect">
            <a:avLst/>
          </a:prstGeom>
          <a:solidFill>
            <a:srgbClr val="D8D8D8"/>
          </a:solidFill>
          <a:ln>
            <a:noFill/>
          </a:ln>
        </p:spPr>
      </p:pic>
      <p:sp>
        <p:nvSpPr>
          <p:cNvPr id="187" name="Google Shape;187;g239094a2d88_0_0"/>
          <p:cNvSpPr txBox="1"/>
          <p:nvPr>
            <p:ph idx="4" type="body"/>
          </p:nvPr>
        </p:nvSpPr>
        <p:spPr>
          <a:xfrm>
            <a:off x="4364400"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p>
            <a:pPr indent="0" lvl="0" marL="0" rtl="0" algn="l">
              <a:lnSpc>
                <a:spcPct val="100000"/>
              </a:lnSpc>
              <a:spcBef>
                <a:spcPts val="567"/>
              </a:spcBef>
              <a:spcAft>
                <a:spcPts val="0"/>
              </a:spcAft>
              <a:buClr>
                <a:schemeClr val="lt1"/>
              </a:buClr>
              <a:buSzPts val="1400"/>
              <a:buNone/>
            </a:pPr>
            <a:r>
              <a:rPr b="1" lang="en-GB" sz="2000"/>
              <a:t>European Ocean Observing System Strategy 2023-2027</a:t>
            </a:r>
            <a:endParaRPr/>
          </a:p>
          <a:p>
            <a:pPr indent="0" lvl="0" marL="0" rtl="0" algn="l">
              <a:lnSpc>
                <a:spcPct val="100000"/>
              </a:lnSpc>
              <a:spcBef>
                <a:spcPts val="0"/>
              </a:spcBef>
              <a:spcAft>
                <a:spcPts val="0"/>
              </a:spcAft>
              <a:buClr>
                <a:schemeClr val="lt1"/>
              </a:buClr>
              <a:buSzPts val="1400"/>
              <a:buNone/>
            </a:pPr>
            <a:r>
              <a:t/>
            </a:r>
            <a:endParaRPr/>
          </a:p>
        </p:txBody>
      </p:sp>
      <p:sp>
        <p:nvSpPr>
          <p:cNvPr id="188" name="Google Shape;188;g239094a2d88_0_0"/>
          <p:cNvSpPr txBox="1"/>
          <p:nvPr>
            <p:ph idx="6" type="body"/>
          </p:nvPr>
        </p:nvSpPr>
        <p:spPr>
          <a:xfrm>
            <a:off x="8008075"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p>
            <a:pPr indent="0" lvl="1" marL="0" rtl="0" algn="l">
              <a:lnSpc>
                <a:spcPct val="100000"/>
              </a:lnSpc>
              <a:spcBef>
                <a:spcPts val="0"/>
              </a:spcBef>
              <a:spcAft>
                <a:spcPts val="0"/>
              </a:spcAft>
              <a:buClr>
                <a:schemeClr val="lt1"/>
              </a:buClr>
              <a:buSzPts val="2000"/>
              <a:buNone/>
            </a:pPr>
            <a:r>
              <a:rPr lang="en-GB"/>
              <a:t>I</a:t>
            </a:r>
            <a:r>
              <a:rPr lang="en-GB"/>
              <a:t>mproving the visualization of sea level through digital tools</a:t>
            </a:r>
            <a:endParaRPr/>
          </a:p>
          <a:p>
            <a:pPr indent="0" lvl="0" marL="0" rtl="0" algn="l">
              <a:lnSpc>
                <a:spcPct val="100000"/>
              </a:lnSpc>
              <a:spcBef>
                <a:spcPts val="0"/>
              </a:spcBef>
              <a:spcAft>
                <a:spcPts val="0"/>
              </a:spcAft>
              <a:buClr>
                <a:schemeClr val="lt1"/>
              </a:buClr>
              <a:buSzPts val="1400"/>
              <a:buNone/>
            </a:pPr>
            <a:r>
              <a:t/>
            </a:r>
            <a:endParaRPr/>
          </a:p>
        </p:txBody>
      </p:sp>
      <p:sp>
        <p:nvSpPr>
          <p:cNvPr id="189" name="Google Shape;189;g239094a2d88_0_0"/>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pic>
        <p:nvPicPr>
          <p:cNvPr id="190" name="Google Shape;190;g239094a2d88_0_0"/>
          <p:cNvPicPr preferRelativeResize="0"/>
          <p:nvPr>
            <p:ph idx="2" type="pic"/>
          </p:nvPr>
        </p:nvPicPr>
        <p:blipFill rotWithShape="1">
          <a:blip r:embed="rId5">
            <a:alphaModFix/>
          </a:blip>
          <a:srcRect b="3688" l="32950" r="30490" t="0"/>
          <a:stretch/>
        </p:blipFill>
        <p:spPr>
          <a:xfrm>
            <a:off x="8588275" y="93700"/>
            <a:ext cx="2302800" cy="3420000"/>
          </a:xfrm>
          <a:prstGeom prst="rect">
            <a:avLst/>
          </a:prstGeom>
          <a:solidFill>
            <a:srgbClr val="D8D8D8"/>
          </a:solid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38fd37f875_0_1"/>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Opportunities</a:t>
            </a:r>
            <a:endParaRPr/>
          </a:p>
        </p:txBody>
      </p:sp>
      <p:sp>
        <p:nvSpPr>
          <p:cNvPr id="196" name="Google Shape;196;g238fd37f875_0_1"/>
          <p:cNvSpPr txBox="1"/>
          <p:nvPr>
            <p:ph idx="1" type="body"/>
          </p:nvPr>
        </p:nvSpPr>
        <p:spPr>
          <a:xfrm>
            <a:off x="720725" y="3121891"/>
            <a:ext cx="3463200" cy="2791500"/>
          </a:xfrm>
          <a:prstGeom prst="rect">
            <a:avLst/>
          </a:prstGeom>
          <a:solidFill>
            <a:schemeClr val="accent1"/>
          </a:solidFill>
          <a:ln>
            <a:noFill/>
          </a:ln>
        </p:spPr>
        <p:txBody>
          <a:bodyPr anchorCtr="0" anchor="t" bIns="216000" lIns="216000" spcFirstLastPara="1" rIns="216000" wrap="square" tIns="216000">
            <a:noAutofit/>
          </a:bodyPr>
          <a:lstStyle/>
          <a:p>
            <a:pPr indent="0" lvl="1" marL="0" rtl="0" algn="l">
              <a:lnSpc>
                <a:spcPct val="100000"/>
              </a:lnSpc>
              <a:spcBef>
                <a:spcPts val="0"/>
              </a:spcBef>
              <a:spcAft>
                <a:spcPts val="0"/>
              </a:spcAft>
              <a:buClr>
                <a:schemeClr val="lt1"/>
              </a:buClr>
              <a:buSzPts val="2000"/>
              <a:buNone/>
            </a:pPr>
            <a:r>
              <a:rPr lang="en-GB"/>
              <a:t>Benefits of Ocean Observations Catalog Development</a:t>
            </a:r>
            <a:endParaRPr/>
          </a:p>
          <a:p>
            <a:pPr indent="0" lvl="0" marL="0" rtl="0" algn="l">
              <a:lnSpc>
                <a:spcPct val="100000"/>
              </a:lnSpc>
              <a:spcBef>
                <a:spcPts val="567"/>
              </a:spcBef>
              <a:spcAft>
                <a:spcPts val="0"/>
              </a:spcAft>
              <a:buSzPts val="1400"/>
              <a:buNone/>
            </a:pPr>
            <a:r>
              <a:rPr lang="en-GB"/>
              <a:t>As a web-based catalogue, the BOOC will provide a valuable resource for the ocean observation, measurement and forecasting community illustrating the ways in which different types of ocean information delivers benefits in a region or for a type of use.</a:t>
            </a:r>
            <a:endParaRPr/>
          </a:p>
        </p:txBody>
      </p:sp>
      <p:sp>
        <p:nvSpPr>
          <p:cNvPr id="197" name="Google Shape;197;g238fd37f875_0_1"/>
          <p:cNvSpPr txBox="1"/>
          <p:nvPr>
            <p:ph idx="4" type="body"/>
          </p:nvPr>
        </p:nvSpPr>
        <p:spPr>
          <a:xfrm>
            <a:off x="4364400" y="3121891"/>
            <a:ext cx="3463200" cy="2791500"/>
          </a:xfrm>
          <a:prstGeom prst="rect">
            <a:avLst/>
          </a:prstGeom>
          <a:solidFill>
            <a:schemeClr val="accent1"/>
          </a:solidFill>
          <a:ln>
            <a:noFill/>
          </a:ln>
        </p:spPr>
        <p:txBody>
          <a:bodyPr anchorCtr="0" anchor="t" bIns="216000" lIns="216000" spcFirstLastPara="1" rIns="216000" wrap="square" tIns="216000">
            <a:noAutofit/>
          </a:bodyPr>
          <a:lstStyle/>
          <a:p>
            <a:pPr indent="0" lvl="0" marL="0" rtl="0" algn="ctr">
              <a:lnSpc>
                <a:spcPct val="100000"/>
              </a:lnSpc>
              <a:spcBef>
                <a:spcPts val="0"/>
              </a:spcBef>
              <a:spcAft>
                <a:spcPts val="0"/>
              </a:spcAft>
              <a:buSzPts val="1400"/>
              <a:buNone/>
            </a:pPr>
            <a:r>
              <a:rPr b="1" lang="en-GB" sz="1900"/>
              <a:t>Revitalization of GRAs </a:t>
            </a:r>
            <a:endParaRPr b="1" sz="1900"/>
          </a:p>
          <a:p>
            <a:pPr indent="0" lvl="0" marL="0" rtl="0" algn="ctr">
              <a:lnSpc>
                <a:spcPct val="100000"/>
              </a:lnSpc>
              <a:spcBef>
                <a:spcPts val="0"/>
              </a:spcBef>
              <a:spcAft>
                <a:spcPts val="0"/>
              </a:spcAft>
              <a:buSzPts val="1400"/>
              <a:buNone/>
            </a:pPr>
            <a:r>
              <a:t/>
            </a:r>
            <a:endParaRPr b="1" sz="1900"/>
          </a:p>
          <a:p>
            <a:pPr indent="0" lvl="0" marL="0" rtl="0" algn="ctr">
              <a:lnSpc>
                <a:spcPct val="100000"/>
              </a:lnSpc>
              <a:spcBef>
                <a:spcPts val="0"/>
              </a:spcBef>
              <a:spcAft>
                <a:spcPts val="0"/>
              </a:spcAft>
              <a:buSzPts val="1400"/>
              <a:buNone/>
            </a:pPr>
            <a:r>
              <a:rPr lang="en-GB" sz="1900"/>
              <a:t>PI-GOOS</a:t>
            </a:r>
            <a:endParaRPr sz="1900"/>
          </a:p>
          <a:p>
            <a:pPr indent="0" lvl="0" marL="0" rtl="0" algn="ctr">
              <a:lnSpc>
                <a:spcPct val="100000"/>
              </a:lnSpc>
              <a:spcBef>
                <a:spcPts val="0"/>
              </a:spcBef>
              <a:spcAft>
                <a:spcPts val="0"/>
              </a:spcAft>
              <a:buSzPts val="1400"/>
              <a:buNone/>
            </a:pPr>
            <a:r>
              <a:t/>
            </a:r>
            <a:endParaRPr sz="1900"/>
          </a:p>
          <a:p>
            <a:pPr indent="0" lvl="0" marL="0" rtl="0" algn="ctr">
              <a:lnSpc>
                <a:spcPct val="100000"/>
              </a:lnSpc>
              <a:spcBef>
                <a:spcPts val="0"/>
              </a:spcBef>
              <a:spcAft>
                <a:spcPts val="0"/>
              </a:spcAft>
              <a:buSzPts val="1400"/>
              <a:buNone/>
            </a:pPr>
            <a:r>
              <a:rPr lang="en-GB" sz="1900"/>
              <a:t>IOCARIBE-GOOS</a:t>
            </a:r>
            <a:endParaRPr sz="1900"/>
          </a:p>
          <a:p>
            <a:pPr indent="0" lvl="0" marL="0" rtl="0" algn="ctr">
              <a:lnSpc>
                <a:spcPct val="100000"/>
              </a:lnSpc>
              <a:spcBef>
                <a:spcPts val="0"/>
              </a:spcBef>
              <a:spcAft>
                <a:spcPts val="0"/>
              </a:spcAft>
              <a:buSzPts val="1400"/>
              <a:buNone/>
            </a:pPr>
            <a:r>
              <a:t/>
            </a:r>
            <a:endParaRPr sz="1900"/>
          </a:p>
          <a:p>
            <a:pPr indent="0" lvl="0" marL="0" rtl="0" algn="ctr">
              <a:lnSpc>
                <a:spcPct val="100000"/>
              </a:lnSpc>
              <a:spcBef>
                <a:spcPts val="0"/>
              </a:spcBef>
              <a:spcAft>
                <a:spcPts val="0"/>
              </a:spcAft>
              <a:buSzPts val="1400"/>
              <a:buNone/>
            </a:pPr>
            <a:r>
              <a:rPr lang="en-GB" sz="1900"/>
              <a:t>GOOS Africa</a:t>
            </a:r>
            <a:endParaRPr sz="1900"/>
          </a:p>
          <a:p>
            <a:pPr indent="0" lvl="1" marL="0" rtl="0" algn="l">
              <a:lnSpc>
                <a:spcPct val="100000"/>
              </a:lnSpc>
              <a:spcBef>
                <a:spcPts val="0"/>
              </a:spcBef>
              <a:spcAft>
                <a:spcPts val="0"/>
              </a:spcAft>
              <a:buClr>
                <a:schemeClr val="lt1"/>
              </a:buClr>
              <a:buSzPts val="2000"/>
              <a:buNone/>
            </a:pPr>
            <a:r>
              <a:t/>
            </a:r>
            <a:endParaRPr/>
          </a:p>
        </p:txBody>
      </p:sp>
      <p:sp>
        <p:nvSpPr>
          <p:cNvPr id="198" name="Google Shape;198;g238fd37f875_0_1"/>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pic>
        <p:nvPicPr>
          <p:cNvPr descr="https://lh3.googleusercontent.com/jHRJLQN6x578Tqoh_tj3_zJCfdeCZUnpr4hPnEXzu_9Y4cLP6LToGElYgIWC806dQSeWSG1_km_II0QnMBWGJKrT7P7-QSd2mjlinTlC4iR1pGeb79qKuhZfPolGq-GdSWPR9d2yhoxc" id="199" name="Google Shape;199;g238fd37f875_0_1"/>
          <p:cNvPicPr preferRelativeResize="0"/>
          <p:nvPr/>
        </p:nvPicPr>
        <p:blipFill rotWithShape="1">
          <a:blip r:embed="rId3">
            <a:alphaModFix/>
          </a:blip>
          <a:srcRect b="0" l="0" r="0" t="0"/>
          <a:stretch/>
        </p:blipFill>
        <p:spPr>
          <a:xfrm>
            <a:off x="720725" y="1878914"/>
            <a:ext cx="3465576" cy="1052759"/>
          </a:xfrm>
          <a:prstGeom prst="rect">
            <a:avLst/>
          </a:prstGeom>
          <a:noFill/>
          <a:ln>
            <a:noFill/>
          </a:ln>
        </p:spPr>
      </p:pic>
      <p:sp>
        <p:nvSpPr>
          <p:cNvPr id="200" name="Google Shape;200;g238fd37f875_0_1"/>
          <p:cNvSpPr txBox="1"/>
          <p:nvPr>
            <p:ph idx="6" type="body"/>
          </p:nvPr>
        </p:nvSpPr>
        <p:spPr>
          <a:xfrm>
            <a:off x="8008075" y="3133441"/>
            <a:ext cx="3463200" cy="2780100"/>
          </a:xfrm>
          <a:prstGeom prst="rect">
            <a:avLst/>
          </a:prstGeom>
          <a:solidFill>
            <a:schemeClr val="accent1"/>
          </a:solidFill>
          <a:ln>
            <a:noFill/>
          </a:ln>
        </p:spPr>
        <p:txBody>
          <a:bodyPr anchorCtr="0" anchor="t" bIns="216000" lIns="216000" spcFirstLastPara="1" rIns="216000" wrap="square" tIns="216000">
            <a:noAutofit/>
          </a:bodyPr>
          <a:lstStyle/>
          <a:p>
            <a:pPr indent="0" lvl="0" marL="0" rtl="0" algn="ctr">
              <a:lnSpc>
                <a:spcPct val="100000"/>
              </a:lnSpc>
              <a:spcBef>
                <a:spcPts val="0"/>
              </a:spcBef>
              <a:spcAft>
                <a:spcPts val="0"/>
              </a:spcAft>
              <a:buClr>
                <a:srgbClr val="FFFFFF"/>
              </a:buClr>
              <a:buSzPts val="1400"/>
              <a:buNone/>
            </a:pPr>
            <a:r>
              <a:rPr b="1" lang="en-GB" sz="2000">
                <a:solidFill>
                  <a:srgbClr val="FFFFFF"/>
                </a:solidFill>
              </a:rPr>
              <a:t>Participating in GOOS Planning Next Steps</a:t>
            </a:r>
            <a:r>
              <a:rPr b="1" lang="en-GB" sz="1800">
                <a:solidFill>
                  <a:srgbClr val="FFFFFF"/>
                </a:solidFill>
              </a:rPr>
              <a:t> – </a:t>
            </a:r>
            <a:endParaRPr/>
          </a:p>
          <a:p>
            <a:pPr indent="0" lvl="0" marL="0" rtl="0" algn="ctr">
              <a:lnSpc>
                <a:spcPct val="100000"/>
              </a:lnSpc>
              <a:spcBef>
                <a:spcPts val="0"/>
              </a:spcBef>
              <a:spcAft>
                <a:spcPts val="0"/>
              </a:spcAft>
              <a:buClr>
                <a:srgbClr val="FFFFFF"/>
              </a:buClr>
              <a:buSzPts val="1400"/>
              <a:buNone/>
            </a:pPr>
            <a:r>
              <a:rPr lang="en-GB" sz="1800">
                <a:solidFill>
                  <a:srgbClr val="FFFFFF"/>
                </a:solidFill>
              </a:rPr>
              <a:t>including actions for implementation of GOOS 2030 Strategy and GOOS UN Decade Programmes</a:t>
            </a:r>
            <a:endParaRPr sz="1800">
              <a:solidFill>
                <a:srgbClr val="FFFFFF"/>
              </a:solidFill>
            </a:endParaRPr>
          </a:p>
          <a:p>
            <a:pPr indent="0" lvl="0" marL="0" rtl="0" algn="l">
              <a:lnSpc>
                <a:spcPct val="100000"/>
              </a:lnSpc>
              <a:spcBef>
                <a:spcPts val="0"/>
              </a:spcBef>
              <a:spcAft>
                <a:spcPts val="0"/>
              </a:spcAft>
              <a:buSzPts val="1400"/>
              <a:buNone/>
            </a:pPr>
            <a:r>
              <a:t/>
            </a:r>
            <a:endParaRPr/>
          </a:p>
        </p:txBody>
      </p:sp>
      <p:pic>
        <p:nvPicPr>
          <p:cNvPr descr="https://lh6.googleusercontent.com/YKzD4LQI2yUrToU75hxQRuU4Th2_SVnS0pCUkfWOjA5Y4eyt3o62aOgQGM1eQ4v0kLlIZNMbwt6NYSZOH561Mfv8YN1j-msgFu6M4a-3DG2i5o3ObWo9TPMn1ssFRufwjrjLKWO4kCiP" id="201" name="Google Shape;201;g238fd37f875_0_1"/>
          <p:cNvPicPr preferRelativeResize="0"/>
          <p:nvPr/>
        </p:nvPicPr>
        <p:blipFill rotWithShape="1">
          <a:blip r:embed="rId4">
            <a:alphaModFix/>
          </a:blip>
          <a:srcRect b="0" l="0" r="0" t="0"/>
          <a:stretch/>
        </p:blipFill>
        <p:spPr>
          <a:xfrm>
            <a:off x="4363212" y="1582754"/>
            <a:ext cx="3465575" cy="1508519"/>
          </a:xfrm>
          <a:prstGeom prst="rect">
            <a:avLst/>
          </a:prstGeom>
          <a:noFill/>
          <a:ln>
            <a:noFill/>
          </a:ln>
        </p:spPr>
      </p:pic>
      <p:pic>
        <p:nvPicPr>
          <p:cNvPr descr="https://lh5.googleusercontent.com/ZvLShQst43JDQuJrkPlZxGN9T7LXoDe6cCPT5Ta-fb3zBvspJppcmpNAVZnGgWFrUBj0tdjy5DSKhHWV4lysO5IHWFk5xDDfvD_VmOO5XH7GmA3SDsXXrx0rO6B0obawpGWgr5UkPQit" id="202" name="Google Shape;202;g238fd37f875_0_1"/>
          <p:cNvPicPr preferRelativeResize="0"/>
          <p:nvPr/>
        </p:nvPicPr>
        <p:blipFill rotWithShape="1">
          <a:blip r:embed="rId5">
            <a:alphaModFix/>
          </a:blip>
          <a:srcRect b="0" l="0" r="0" t="0"/>
          <a:stretch/>
        </p:blipFill>
        <p:spPr>
          <a:xfrm>
            <a:off x="8276635" y="32067"/>
            <a:ext cx="2926080" cy="3101374"/>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232b7b366e2_0_151"/>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Future Plans</a:t>
            </a:r>
            <a:endParaRPr/>
          </a:p>
        </p:txBody>
      </p:sp>
      <p:pic>
        <p:nvPicPr>
          <p:cNvPr id="208" name="Google Shape;208;g232b7b366e2_0_151"/>
          <p:cNvPicPr preferRelativeResize="0"/>
          <p:nvPr>
            <p:ph idx="2" type="pic"/>
          </p:nvPr>
        </p:nvPicPr>
        <p:blipFill rotWithShape="1">
          <a:blip r:embed="rId3">
            <a:alphaModFix/>
          </a:blip>
          <a:srcRect b="17992" l="0" r="0" t="17999"/>
          <a:stretch/>
        </p:blipFill>
        <p:spPr>
          <a:xfrm>
            <a:off x="720725" y="1297000"/>
            <a:ext cx="3463200" cy="2216700"/>
          </a:xfrm>
          <a:prstGeom prst="rect">
            <a:avLst/>
          </a:prstGeom>
          <a:solidFill>
            <a:srgbClr val="D8D8D8"/>
          </a:solidFill>
          <a:ln>
            <a:noFill/>
          </a:ln>
        </p:spPr>
      </p:pic>
      <p:sp>
        <p:nvSpPr>
          <p:cNvPr id="209" name="Google Shape;209;g232b7b366e2_0_151"/>
          <p:cNvSpPr txBox="1"/>
          <p:nvPr>
            <p:ph idx="1" type="body"/>
          </p:nvPr>
        </p:nvSpPr>
        <p:spPr>
          <a:xfrm>
            <a:off x="720725"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p>
            <a:pPr indent="0" lvl="0" marL="0" rtl="0" algn="l">
              <a:lnSpc>
                <a:spcPct val="100000"/>
              </a:lnSpc>
              <a:spcBef>
                <a:spcPts val="567"/>
              </a:spcBef>
              <a:spcAft>
                <a:spcPts val="0"/>
              </a:spcAft>
              <a:buClr>
                <a:schemeClr val="lt1"/>
              </a:buClr>
              <a:buSzPts val="1400"/>
              <a:buNone/>
            </a:pPr>
            <a:r>
              <a:t/>
            </a:r>
            <a:endParaRPr b="1" sz="2000"/>
          </a:p>
          <a:p>
            <a:pPr indent="0" lvl="0" marL="0" rtl="0" algn="l">
              <a:lnSpc>
                <a:spcPct val="100000"/>
              </a:lnSpc>
              <a:spcBef>
                <a:spcPts val="567"/>
              </a:spcBef>
              <a:spcAft>
                <a:spcPts val="0"/>
              </a:spcAft>
              <a:buClr>
                <a:schemeClr val="lt1"/>
              </a:buClr>
              <a:buSzPts val="1400"/>
              <a:buNone/>
            </a:pPr>
            <a:r>
              <a:t/>
            </a:r>
            <a:endParaRPr b="1" sz="2000"/>
          </a:p>
          <a:p>
            <a:pPr indent="0" lvl="0" marL="0" rtl="0" algn="l">
              <a:lnSpc>
                <a:spcPct val="100000"/>
              </a:lnSpc>
              <a:spcBef>
                <a:spcPts val="567"/>
              </a:spcBef>
              <a:spcAft>
                <a:spcPts val="0"/>
              </a:spcAft>
              <a:buClr>
                <a:schemeClr val="lt1"/>
              </a:buClr>
              <a:buSzPts val="1400"/>
              <a:buNone/>
            </a:pPr>
            <a:r>
              <a:rPr b="1" lang="en-GB" sz="2000"/>
              <a:t>Coordinate development of the next GRA Forum</a:t>
            </a:r>
            <a:endParaRPr/>
          </a:p>
        </p:txBody>
      </p:sp>
      <p:pic>
        <p:nvPicPr>
          <p:cNvPr id="210" name="Google Shape;210;g232b7b366e2_0_151"/>
          <p:cNvPicPr preferRelativeResize="0"/>
          <p:nvPr>
            <p:ph idx="3" type="pic"/>
          </p:nvPr>
        </p:nvPicPr>
        <p:blipFill rotWithShape="1">
          <a:blip r:embed="rId4">
            <a:alphaModFix/>
          </a:blip>
          <a:srcRect b="9703" l="0" r="0" t="9703"/>
          <a:stretch/>
        </p:blipFill>
        <p:spPr>
          <a:xfrm>
            <a:off x="4364400" y="722400"/>
            <a:ext cx="3463200" cy="2791200"/>
          </a:xfrm>
          <a:prstGeom prst="rect">
            <a:avLst/>
          </a:prstGeom>
          <a:solidFill>
            <a:srgbClr val="D8D8D8"/>
          </a:solidFill>
          <a:ln>
            <a:noFill/>
          </a:ln>
        </p:spPr>
      </p:pic>
      <p:pic>
        <p:nvPicPr>
          <p:cNvPr id="211" name="Google Shape;211;g232b7b366e2_0_151"/>
          <p:cNvPicPr preferRelativeResize="0"/>
          <p:nvPr>
            <p:ph idx="5" type="pic"/>
          </p:nvPr>
        </p:nvPicPr>
        <p:blipFill rotWithShape="1">
          <a:blip r:embed="rId5">
            <a:alphaModFix/>
          </a:blip>
          <a:srcRect b="17684" l="0" r="0" t="17678"/>
          <a:stretch/>
        </p:blipFill>
        <p:spPr>
          <a:xfrm>
            <a:off x="8008075" y="722325"/>
            <a:ext cx="3463200" cy="2791200"/>
          </a:xfrm>
          <a:prstGeom prst="rect">
            <a:avLst/>
          </a:prstGeom>
          <a:solidFill>
            <a:srgbClr val="D8D8D8"/>
          </a:solidFill>
          <a:ln>
            <a:noFill/>
          </a:ln>
        </p:spPr>
      </p:pic>
      <p:sp>
        <p:nvSpPr>
          <p:cNvPr id="212" name="Google Shape;212;g232b7b366e2_0_151"/>
          <p:cNvSpPr txBox="1"/>
          <p:nvPr>
            <p:ph idx="6" type="body"/>
          </p:nvPr>
        </p:nvSpPr>
        <p:spPr>
          <a:xfrm>
            <a:off x="8008075"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p>
            <a:pPr indent="0" lvl="0" marL="0" rtl="0" algn="l">
              <a:lnSpc>
                <a:spcPct val="100000"/>
              </a:lnSpc>
              <a:spcBef>
                <a:spcPts val="567"/>
              </a:spcBef>
              <a:spcAft>
                <a:spcPts val="0"/>
              </a:spcAft>
              <a:buClr>
                <a:schemeClr val="lt1"/>
              </a:buClr>
              <a:buSzPts val="1400"/>
              <a:buNone/>
            </a:pPr>
            <a:r>
              <a:t/>
            </a:r>
            <a:endParaRPr b="1" sz="2000"/>
          </a:p>
          <a:p>
            <a:pPr indent="0" lvl="0" marL="0" rtl="0" algn="l">
              <a:lnSpc>
                <a:spcPct val="100000"/>
              </a:lnSpc>
              <a:spcBef>
                <a:spcPts val="567"/>
              </a:spcBef>
              <a:spcAft>
                <a:spcPts val="0"/>
              </a:spcAft>
              <a:buClr>
                <a:schemeClr val="lt1"/>
              </a:buClr>
              <a:buSzPts val="1400"/>
              <a:buNone/>
            </a:pPr>
            <a:r>
              <a:t/>
            </a:r>
            <a:endParaRPr b="1" sz="2000"/>
          </a:p>
          <a:p>
            <a:pPr indent="0" lvl="0" marL="0" rtl="0" algn="l">
              <a:lnSpc>
                <a:spcPct val="100000"/>
              </a:lnSpc>
              <a:spcBef>
                <a:spcPts val="567"/>
              </a:spcBef>
              <a:spcAft>
                <a:spcPts val="0"/>
              </a:spcAft>
              <a:buClr>
                <a:schemeClr val="lt1"/>
              </a:buClr>
              <a:buSzPts val="1400"/>
              <a:buNone/>
            </a:pPr>
            <a:r>
              <a:rPr b="1" lang="en-GB" sz="2000"/>
              <a:t>GOOS Regional Alliance Capability Assessment</a:t>
            </a:r>
            <a:endParaRPr/>
          </a:p>
          <a:p>
            <a:pPr indent="0" lvl="0" marL="0" rtl="0" algn="l">
              <a:lnSpc>
                <a:spcPct val="100000"/>
              </a:lnSpc>
              <a:spcBef>
                <a:spcPts val="0"/>
              </a:spcBef>
              <a:spcAft>
                <a:spcPts val="0"/>
              </a:spcAft>
              <a:buClr>
                <a:schemeClr val="lt1"/>
              </a:buClr>
              <a:buSzPts val="1400"/>
              <a:buNone/>
            </a:pPr>
            <a:r>
              <a:t/>
            </a:r>
            <a:endParaRPr/>
          </a:p>
        </p:txBody>
      </p:sp>
      <p:sp>
        <p:nvSpPr>
          <p:cNvPr id="213" name="Google Shape;213;g232b7b366e2_0_151"/>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214" name="Google Shape;214;g232b7b366e2_0_151"/>
          <p:cNvSpPr txBox="1"/>
          <p:nvPr>
            <p:ph idx="4" type="body"/>
          </p:nvPr>
        </p:nvSpPr>
        <p:spPr>
          <a:xfrm>
            <a:off x="4364400" y="3513599"/>
            <a:ext cx="3463200" cy="2399700"/>
          </a:xfrm>
          <a:prstGeom prst="rect">
            <a:avLst/>
          </a:prstGeom>
          <a:solidFill>
            <a:schemeClr val="accent1"/>
          </a:solidFill>
          <a:ln>
            <a:noFill/>
          </a:ln>
        </p:spPr>
        <p:txBody>
          <a:bodyPr anchorCtr="0" anchor="t" bIns="216000" lIns="216000" spcFirstLastPara="1" rIns="216000" wrap="square" tIns="216000">
            <a:noAutofit/>
          </a:bodyPr>
          <a:lstStyle/>
          <a:p>
            <a:pPr indent="0" lvl="0" marL="0" rtl="0" algn="l">
              <a:lnSpc>
                <a:spcPct val="100000"/>
              </a:lnSpc>
              <a:spcBef>
                <a:spcPts val="0"/>
              </a:spcBef>
              <a:spcAft>
                <a:spcPts val="0"/>
              </a:spcAft>
              <a:buSzPts val="1400"/>
              <a:buNone/>
            </a:pPr>
            <a:r>
              <a:t/>
            </a:r>
            <a:endParaRPr b="1" sz="2000"/>
          </a:p>
          <a:p>
            <a:pPr indent="0" lvl="0" marL="0" rtl="0" algn="ctr">
              <a:lnSpc>
                <a:spcPct val="100000"/>
              </a:lnSpc>
              <a:spcBef>
                <a:spcPts val="0"/>
              </a:spcBef>
              <a:spcAft>
                <a:spcPts val="0"/>
              </a:spcAft>
              <a:buSzPts val="1400"/>
              <a:buNone/>
            </a:pPr>
            <a:r>
              <a:rPr b="1" lang="en-GB" sz="2000"/>
              <a:t>Update GOOS </a:t>
            </a:r>
            <a:endParaRPr b="1" sz="2000"/>
          </a:p>
          <a:p>
            <a:pPr indent="0" lvl="0" marL="0" rtl="0" algn="ctr">
              <a:lnSpc>
                <a:spcPct val="100000"/>
              </a:lnSpc>
              <a:spcBef>
                <a:spcPts val="0"/>
              </a:spcBef>
              <a:spcAft>
                <a:spcPts val="0"/>
              </a:spcAft>
              <a:buSzPts val="1400"/>
              <a:buNone/>
            </a:pPr>
            <a:r>
              <a:rPr b="1" lang="en-GB" sz="2000"/>
              <a:t>Regional Policy</a:t>
            </a:r>
            <a:endParaRPr b="1" sz="2000"/>
          </a:p>
          <a:p>
            <a:pPr indent="0" lvl="0" marL="0" rtl="0" algn="ctr">
              <a:lnSpc>
                <a:spcPct val="100000"/>
              </a:lnSpc>
              <a:spcBef>
                <a:spcPts val="0"/>
              </a:spcBef>
              <a:spcAft>
                <a:spcPts val="0"/>
              </a:spcAft>
              <a:buSzPts val="1400"/>
              <a:buNone/>
            </a:pPr>
            <a:r>
              <a:t/>
            </a:r>
            <a:endParaRPr b="1" sz="2000"/>
          </a:p>
          <a:p>
            <a:pPr indent="0" lvl="0" marL="0" rtl="0" algn="ctr">
              <a:lnSpc>
                <a:spcPct val="100000"/>
              </a:lnSpc>
              <a:spcBef>
                <a:spcPts val="0"/>
              </a:spcBef>
              <a:spcAft>
                <a:spcPts val="0"/>
              </a:spcAft>
              <a:buSzPts val="1400"/>
              <a:buNone/>
            </a:pPr>
            <a:r>
              <a:rPr b="1" lang="en-GB" sz="2000"/>
              <a:t>Refresh Societal Benefits of GRAs paper</a:t>
            </a:r>
            <a:endParaRPr b="1" sz="2000"/>
          </a:p>
          <a:p>
            <a:pPr indent="0" lvl="1" marL="0" rtl="0" algn="l">
              <a:lnSpc>
                <a:spcPct val="100000"/>
              </a:lnSpc>
              <a:spcBef>
                <a:spcPts val="0"/>
              </a:spcBef>
              <a:spcAft>
                <a:spcPts val="0"/>
              </a:spcAft>
              <a:buClr>
                <a:schemeClr val="lt1"/>
              </a:buClr>
              <a:buSzPts val="2000"/>
              <a:buNone/>
            </a:pPr>
            <a:r>
              <a:t/>
            </a:r>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38fd37f875_0_116"/>
          <p:cNvSpPr txBox="1"/>
          <p:nvPr>
            <p:ph type="ctrTitle"/>
          </p:nvPr>
        </p:nvSpPr>
        <p:spPr>
          <a:xfrm>
            <a:off x="601456" y="2854801"/>
            <a:ext cx="4074000" cy="1018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6000"/>
              <a:buFont typeface="Arial"/>
              <a:buNone/>
            </a:pPr>
            <a:r>
              <a:rPr lang="en-GB"/>
              <a:t>Thank you</a:t>
            </a:r>
            <a:endParaRPr/>
          </a:p>
        </p:txBody>
      </p:sp>
      <p:sp>
        <p:nvSpPr>
          <p:cNvPr id="220" name="Google Shape;220;g238fd37f875_0_116"/>
          <p:cNvSpPr txBox="1"/>
          <p:nvPr>
            <p:ph idx="1" type="subTitle"/>
          </p:nvPr>
        </p:nvSpPr>
        <p:spPr>
          <a:xfrm>
            <a:off x="720725" y="3873600"/>
            <a:ext cx="4074000" cy="4446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accent2"/>
              </a:buClr>
              <a:buSzPts val="2400"/>
              <a:buNone/>
            </a:pPr>
            <a:r>
              <a:rPr lang="en-GB"/>
              <a:t>goosocean.org</a:t>
            </a:r>
            <a:endParaRPr/>
          </a:p>
        </p:txBody>
      </p:sp>
      <p:pic>
        <p:nvPicPr>
          <p:cNvPr descr="https://lh6.googleusercontent.com/YKzD4LQI2yUrToU75hxQRuU4Th2_SVnS0pCUkfWOjA5Y4eyt3o62aOgQGM1eQ4v0kLlIZNMbwt6NYSZOH561Mfv8YN1j-msgFu6M4a-3DG2i5o3ObWo9TPMn1ssFRufwjrjLKWO4kCiP" id="221" name="Google Shape;221;g238fd37f875_0_116"/>
          <p:cNvPicPr preferRelativeResize="0"/>
          <p:nvPr/>
        </p:nvPicPr>
        <p:blipFill rotWithShape="1">
          <a:blip r:embed="rId3">
            <a:alphaModFix/>
          </a:blip>
          <a:srcRect b="0" l="0" r="0" t="0"/>
          <a:stretch/>
        </p:blipFill>
        <p:spPr>
          <a:xfrm>
            <a:off x="4675368" y="2172147"/>
            <a:ext cx="7315200" cy="3184208"/>
          </a:xfrm>
          <a:prstGeom prst="rect">
            <a:avLst/>
          </a:prstGeom>
          <a:noFill/>
          <a:ln>
            <a:noFill/>
          </a:ln>
        </p:spPr>
      </p:pic>
      <p:sp>
        <p:nvSpPr>
          <p:cNvPr id="222" name="Google Shape;222;g238fd37f875_0_116"/>
          <p:cNvSpPr txBox="1"/>
          <p:nvPr/>
        </p:nvSpPr>
        <p:spPr>
          <a:xfrm>
            <a:off x="4675368" y="661269"/>
            <a:ext cx="7315200" cy="1169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Arial"/>
                <a:ea typeface="Arial"/>
                <a:cs typeface="Arial"/>
                <a:sym typeface="Arial"/>
              </a:rPr>
              <a:t>GRAs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r>
              <a:rPr b="1" i="0" lang="en-GB" sz="1400" u="sng" cap="none" strike="noStrike">
                <a:solidFill>
                  <a:srgbClr val="000000"/>
                </a:solidFill>
                <a:latin typeface="Arial"/>
                <a:ea typeface="Arial"/>
                <a:cs typeface="Arial"/>
                <a:sym typeface="Arial"/>
                <a:hlinkClick r:id="rId4">
                  <a:extLst>
                    <a:ext uri="{A12FA001-AC4F-418D-AE19-62706E023703}">
                      <ahyp:hlinkClr val="tx"/>
                    </a:ext>
                  </a:extLst>
                </a:hlinkClick>
              </a:rPr>
              <a:t>Black Sea GOOS</a:t>
            </a:r>
            <a:r>
              <a:rPr b="1" i="0" lang="en-GB" sz="1400" u="none" cap="none" strike="noStrike">
                <a:solidFill>
                  <a:srgbClr val="000000"/>
                </a:solidFill>
                <a:latin typeface="Arial"/>
                <a:ea typeface="Arial"/>
                <a:cs typeface="Arial"/>
                <a:sym typeface="Arial"/>
              </a:rPr>
              <a:t> </a:t>
            </a:r>
            <a:r>
              <a:rPr b="1" i="0" lang="en-GB" sz="1400" u="sng" cap="none" strike="noStrike">
                <a:solidFill>
                  <a:srgbClr val="000000"/>
                </a:solidFill>
                <a:latin typeface="Arial"/>
                <a:ea typeface="Arial"/>
                <a:cs typeface="Arial"/>
                <a:sym typeface="Arial"/>
                <a:hlinkClick r:id="rId5">
                  <a:extLst>
                    <a:ext uri="{A12FA001-AC4F-418D-AE19-62706E023703}">
                      <ahyp:hlinkClr val="tx"/>
                    </a:ext>
                  </a:extLst>
                </a:hlinkClick>
              </a:rPr>
              <a:t>EuroGOOS</a:t>
            </a:r>
            <a:r>
              <a:rPr b="1" i="0" lang="en-GB" sz="1400" u="none" cap="none" strike="noStrike">
                <a:solidFill>
                  <a:srgbClr val="000000"/>
                </a:solidFill>
                <a:latin typeface="Arial"/>
                <a:ea typeface="Arial"/>
                <a:cs typeface="Arial"/>
                <a:sym typeface="Arial"/>
              </a:rPr>
              <a:t> </a:t>
            </a:r>
            <a:r>
              <a:rPr b="1" i="0" lang="en-GB" sz="1400" u="sng" cap="none" strike="noStrike">
                <a:solidFill>
                  <a:srgbClr val="000000"/>
                </a:solidFill>
                <a:latin typeface="Arial"/>
                <a:ea typeface="Arial"/>
                <a:cs typeface="Arial"/>
                <a:sym typeface="Arial"/>
                <a:hlinkClick r:id="rId6">
                  <a:extLst>
                    <a:ext uri="{A12FA001-AC4F-418D-AE19-62706E023703}">
                      <ahyp:hlinkClr val="tx"/>
                    </a:ext>
                  </a:extLst>
                </a:hlinkClick>
              </a:rPr>
              <a:t>GOOS Africa</a:t>
            </a:r>
            <a:r>
              <a:rPr b="1" i="0" lang="en-GB" sz="1400" u="none" cap="none" strike="noStrike">
                <a:solidFill>
                  <a:srgbClr val="000000"/>
                </a:solidFill>
                <a:latin typeface="Arial"/>
                <a:ea typeface="Arial"/>
                <a:cs typeface="Arial"/>
                <a:sym typeface="Arial"/>
              </a:rPr>
              <a:t>   </a:t>
            </a:r>
            <a:r>
              <a:rPr b="1" i="0" lang="en-GB" sz="1400" u="sng" cap="none" strike="noStrike">
                <a:solidFill>
                  <a:srgbClr val="000000"/>
                </a:solidFill>
                <a:latin typeface="Arial"/>
                <a:ea typeface="Arial"/>
                <a:cs typeface="Arial"/>
                <a:sym typeface="Arial"/>
                <a:hlinkClick r:id="rId7">
                  <a:extLst>
                    <a:ext uri="{A12FA001-AC4F-418D-AE19-62706E023703}">
                      <ahyp:hlinkClr val="tx"/>
                    </a:ext>
                  </a:extLst>
                </a:hlinkClick>
              </a:rPr>
              <a:t>GRASP</a:t>
            </a:r>
            <a:r>
              <a:rPr b="1" i="0" lang="en-GB" sz="1400" u="none" cap="none" strike="noStrike">
                <a:solidFill>
                  <a:srgbClr val="000000"/>
                </a:solidFill>
                <a:latin typeface="Arial"/>
                <a:ea typeface="Arial"/>
                <a:cs typeface="Arial"/>
                <a:sym typeface="Arial"/>
              </a:rPr>
              <a:t> </a:t>
            </a:r>
            <a:r>
              <a:rPr b="1" i="0" lang="en-GB" sz="1400" u="sng" cap="none" strike="noStrike">
                <a:solidFill>
                  <a:srgbClr val="000000"/>
                </a:solidFill>
                <a:latin typeface="Arial"/>
                <a:ea typeface="Arial"/>
                <a:cs typeface="Arial"/>
                <a:sym typeface="Arial"/>
                <a:hlinkClick r:id="rId8">
                  <a:extLst>
                    <a:ext uri="{A12FA001-AC4F-418D-AE19-62706E023703}">
                      <ahyp:hlinkClr val="tx"/>
                    </a:ext>
                  </a:extLst>
                </a:hlinkClick>
              </a:rPr>
              <a:t> IOCARIBE-GOOS</a:t>
            </a:r>
            <a:r>
              <a:rPr b="1" i="0" lang="en-GB" sz="1400" u="sng" cap="none" strike="noStrike">
                <a:solidFill>
                  <a:srgbClr val="000000"/>
                </a:solidFill>
                <a:latin typeface="Arial"/>
                <a:ea typeface="Arial"/>
                <a:cs typeface="Arial"/>
                <a:sym typeface="Arial"/>
                <a:hlinkClick r:id="rId9">
                  <a:extLst>
                    <a:ext uri="{A12FA001-AC4F-418D-AE19-62706E023703}">
                      <ahyp:hlinkClr val="tx"/>
                    </a:ext>
                  </a:extLst>
                </a:hlinkClick>
              </a:rPr>
              <a:t> IMOS</a:t>
            </a:r>
            <a:r>
              <a:rPr b="1" i="0" lang="en-GB" sz="1400" u="none" cap="none" strike="noStrike">
                <a:solidFill>
                  <a:srgbClr val="000000"/>
                </a:solidFill>
                <a:latin typeface="Arial"/>
                <a:ea typeface="Arial"/>
                <a:cs typeface="Arial"/>
                <a:sym typeface="Arial"/>
              </a:rPr>
              <a:t>   I</a:t>
            </a:r>
            <a:r>
              <a:rPr b="1" i="0" lang="en-GB" sz="1400" u="sng" cap="none" strike="noStrike">
                <a:solidFill>
                  <a:srgbClr val="000000"/>
                </a:solidFill>
                <a:latin typeface="Arial"/>
                <a:ea typeface="Arial"/>
                <a:cs typeface="Arial"/>
                <a:sym typeface="Arial"/>
                <a:hlinkClick r:id="rId10">
                  <a:extLst>
                    <a:ext uri="{A12FA001-AC4F-418D-AE19-62706E023703}">
                      <ahyp:hlinkClr val="tx"/>
                    </a:ext>
                  </a:extLst>
                </a:hlinkClick>
              </a:rPr>
              <a:t>OGOOS</a:t>
            </a:r>
            <a:r>
              <a:rPr b="1" i="0" lang="en-GB" sz="1400" u="none" cap="none" strike="noStrike">
                <a:solidFill>
                  <a:srgbClr val="000000"/>
                </a:solidFill>
                <a:latin typeface="Arial"/>
                <a:ea typeface="Arial"/>
                <a:cs typeface="Arial"/>
                <a:sym typeface="Arial"/>
              </a:rPr>
              <a:t>   </a:t>
            </a:r>
            <a:r>
              <a:rPr b="1" i="0" lang="en-GB" sz="1400" u="sng" cap="none" strike="noStrike">
                <a:solidFill>
                  <a:srgbClr val="000000"/>
                </a:solidFill>
                <a:latin typeface="Arial"/>
                <a:ea typeface="Arial"/>
                <a:cs typeface="Arial"/>
                <a:sym typeface="Arial"/>
                <a:hlinkClick r:id="rId11">
                  <a:extLst>
                    <a:ext uri="{A12FA001-AC4F-418D-AE19-62706E023703}">
                      <ahyp:hlinkClr val="tx"/>
                    </a:ext>
                  </a:extLst>
                </a:hlinkClick>
              </a:rPr>
              <a:t> MONGOOS</a:t>
            </a:r>
            <a:r>
              <a:rPr b="1" i="0" lang="en-GB" sz="1400" u="none" cap="none" strike="noStrike">
                <a:solidFill>
                  <a:srgbClr val="000000"/>
                </a:solidFill>
                <a:latin typeface="Arial"/>
                <a:ea typeface="Arial"/>
                <a:cs typeface="Arial"/>
                <a:sym typeface="Arial"/>
              </a:rPr>
              <a:t>  </a:t>
            </a:r>
            <a:r>
              <a:rPr b="1" i="0" lang="en-GB" sz="1400" u="sng" cap="none" strike="noStrike">
                <a:solidFill>
                  <a:srgbClr val="000000"/>
                </a:solidFill>
                <a:latin typeface="Arial"/>
                <a:ea typeface="Arial"/>
                <a:cs typeface="Arial"/>
                <a:sym typeface="Arial"/>
                <a:hlinkClick r:id="rId12">
                  <a:extLst>
                    <a:ext uri="{A12FA001-AC4F-418D-AE19-62706E023703}">
                      <ahyp:hlinkClr val="tx"/>
                    </a:ext>
                  </a:extLst>
                </a:hlinkClick>
              </a:rPr>
              <a:t> NEAR-GOOS</a:t>
            </a:r>
            <a:r>
              <a:rPr b="1" i="0" lang="en-GB" sz="1400" u="none" cap="none" strike="noStrike">
                <a:solidFill>
                  <a:srgbClr val="000000"/>
                </a:solidFill>
                <a:latin typeface="Arial"/>
                <a:ea typeface="Arial"/>
                <a:cs typeface="Arial"/>
                <a:sym typeface="Arial"/>
              </a:rPr>
              <a:t>  </a:t>
            </a:r>
            <a:r>
              <a:rPr b="1" i="0" lang="en-GB" sz="1400" u="sng" cap="none" strike="noStrike">
                <a:solidFill>
                  <a:srgbClr val="000000"/>
                </a:solidFill>
                <a:latin typeface="Arial"/>
                <a:ea typeface="Arial"/>
                <a:cs typeface="Arial"/>
                <a:sym typeface="Arial"/>
                <a:hlinkClick r:id="rId13">
                  <a:extLst>
                    <a:ext uri="{A12FA001-AC4F-418D-AE19-62706E023703}">
                      <ahyp:hlinkClr val="tx"/>
                    </a:ext>
                  </a:extLst>
                </a:hlinkClick>
              </a:rPr>
              <a:t> OCEATLAN</a:t>
            </a:r>
            <a:r>
              <a:rPr b="1"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GB" sz="1400" u="sng" cap="none" strike="noStrike">
                <a:solidFill>
                  <a:srgbClr val="000000"/>
                </a:solidFill>
                <a:latin typeface="Arial"/>
                <a:ea typeface="Arial"/>
                <a:cs typeface="Arial"/>
                <a:sym typeface="Arial"/>
                <a:hlinkClick r:id="rId14">
                  <a:extLst>
                    <a:ext uri="{A12FA001-AC4F-418D-AE19-62706E023703}">
                      <ahyp:hlinkClr val="tx"/>
                    </a:ext>
                  </a:extLst>
                </a:hlinkClick>
              </a:rPr>
              <a:t>PI-GOOS</a:t>
            </a:r>
            <a:r>
              <a:rPr b="1" i="0" lang="en-GB" sz="1400" u="none" cap="none" strike="noStrike">
                <a:solidFill>
                  <a:srgbClr val="000000"/>
                </a:solidFill>
                <a:latin typeface="Arial"/>
                <a:ea typeface="Arial"/>
                <a:cs typeface="Arial"/>
                <a:sym typeface="Arial"/>
              </a:rPr>
              <a:t>    </a:t>
            </a:r>
            <a:r>
              <a:rPr b="1" i="0" lang="en-GB" sz="1400" u="sng" cap="none" strike="noStrike">
                <a:solidFill>
                  <a:srgbClr val="000000"/>
                </a:solidFill>
                <a:latin typeface="Arial"/>
                <a:ea typeface="Arial"/>
                <a:cs typeface="Arial"/>
                <a:sym typeface="Arial"/>
                <a:hlinkClick r:id="rId15">
                  <a:extLst>
                    <a:ext uri="{A12FA001-AC4F-418D-AE19-62706E023703}">
                      <ahyp:hlinkClr val="tx"/>
                    </a:ext>
                  </a:extLst>
                </a:hlinkClick>
              </a:rPr>
              <a:t> SEAGOOS</a:t>
            </a:r>
            <a:r>
              <a:rPr b="1" i="0" lang="en-GB" sz="1400" u="none" cap="none" strike="noStrike">
                <a:solidFill>
                  <a:srgbClr val="000000"/>
                </a:solidFill>
                <a:latin typeface="Arial"/>
                <a:ea typeface="Arial"/>
                <a:cs typeface="Arial"/>
                <a:sym typeface="Arial"/>
              </a:rPr>
              <a:t>       </a:t>
            </a:r>
            <a:r>
              <a:rPr b="1" i="0" lang="en-GB" sz="1400" u="sng" cap="none" strike="noStrike">
                <a:solidFill>
                  <a:srgbClr val="000000"/>
                </a:solidFill>
                <a:latin typeface="Arial"/>
                <a:ea typeface="Arial"/>
                <a:cs typeface="Arial"/>
                <a:sym typeface="Arial"/>
                <a:hlinkClick r:id="rId16">
                  <a:extLst>
                    <a:ext uri="{A12FA001-AC4F-418D-AE19-62706E023703}">
                      <ahyp:hlinkClr val="tx"/>
                    </a:ext>
                  </a:extLst>
                </a:hlinkClick>
              </a:rPr>
              <a:t> U.S.IOOS</a:t>
            </a:r>
            <a:r>
              <a:rPr b="1" i="0" lang="en-GB" sz="1400" u="none" cap="none" strike="noStrike">
                <a:solidFill>
                  <a:srgbClr val="000000"/>
                </a:solidFill>
                <a:latin typeface="Arial"/>
                <a:ea typeface="Arial"/>
                <a:cs typeface="Arial"/>
                <a:sym typeface="Arial"/>
              </a:rPr>
              <a:t>    </a:t>
            </a:r>
            <a:r>
              <a:rPr b="1" i="0" lang="en-GB" sz="1400" u="sng" cap="none" strike="noStrike">
                <a:solidFill>
                  <a:srgbClr val="000000"/>
                </a:solidFill>
                <a:latin typeface="Arial"/>
                <a:ea typeface="Arial"/>
                <a:cs typeface="Arial"/>
                <a:sym typeface="Arial"/>
                <a:hlinkClick r:id="rId17">
                  <a:extLst>
                    <a:ext uri="{A12FA001-AC4F-418D-AE19-62706E023703}">
                      <ahyp:hlinkClr val="tx"/>
                    </a:ext>
                  </a:extLst>
                </a:hlinkClick>
              </a:rPr>
              <a:t> SOOS</a:t>
            </a:r>
            <a:r>
              <a:rPr b="1" i="0" lang="en-GB" sz="1400" u="none" cap="none" strike="noStrike">
                <a:solidFill>
                  <a:srgbClr val="000000"/>
                </a:solidFill>
                <a:latin typeface="Arial"/>
                <a:ea typeface="Arial"/>
                <a:cs typeface="Arial"/>
                <a:sym typeface="Arial"/>
              </a:rPr>
              <a:t>|</a:t>
            </a:r>
            <a:r>
              <a:rPr b="1" i="0" lang="en-GB" sz="1400" u="sng" cap="none" strike="noStrike">
                <a:solidFill>
                  <a:srgbClr val="000000"/>
                </a:solidFill>
                <a:latin typeface="Arial"/>
                <a:ea typeface="Arial"/>
                <a:cs typeface="Arial"/>
                <a:sym typeface="Arial"/>
                <a:hlinkClick r:id="rId18">
                  <a:extLst>
                    <a:ext uri="{A12FA001-AC4F-418D-AE19-62706E023703}">
                      <ahyp:hlinkClr val="tx"/>
                    </a:ext>
                  </a:extLst>
                </a:hlinkClick>
              </a:rPr>
              <a:t>SAON</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Collins, Forest</dc:creator>
</cp:coreProperties>
</file>