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73" r:id="rId7"/>
    <p:sldId id="274" r:id="rId8"/>
    <p:sldId id="260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B4929C-0A01-0C3D-A7C5-DB4B2CA31EB5}" name="Ryutaro Ikeda" initials="RI" userId="S::rikeda@wmo.int::8d675d99-f359-4af3-ba6f-c71181a043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5961E-9BF4-AF63-DA63-FCA44EA25EE1}" v="378" dt="2023-04-25T11:52:45.682"/>
    <p1510:client id="{AE27F416-55FA-4B16-B113-C5F370326D85}" v="124" dt="2023-04-24T14:23:24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taro Ikeda" userId="8d675d99-f359-4af3-ba6f-c71181a043ed" providerId="ADAL" clId="{AE27F416-55FA-4B16-B113-C5F370326D85}"/>
    <pc:docChg chg="undo custSel addSld delSld modSld sldOrd">
      <pc:chgData name="Ryutaro Ikeda" userId="8d675d99-f359-4af3-ba6f-c71181a043ed" providerId="ADAL" clId="{AE27F416-55FA-4B16-B113-C5F370326D85}" dt="2023-04-24T14:23:24.761" v="1030" actId="1076"/>
      <pc:docMkLst>
        <pc:docMk/>
      </pc:docMkLst>
      <pc:sldChg chg="addSp delSp modSp mod ord">
        <pc:chgData name="Ryutaro Ikeda" userId="8d675d99-f359-4af3-ba6f-c71181a043ed" providerId="ADAL" clId="{AE27F416-55FA-4B16-B113-C5F370326D85}" dt="2023-04-24T11:34:04.484" v="282"/>
        <pc:sldMkLst>
          <pc:docMk/>
          <pc:sldMk cId="121358092" sldId="256"/>
        </pc:sldMkLst>
        <pc:spChg chg="add del mod">
          <ac:chgData name="Ryutaro Ikeda" userId="8d675d99-f359-4af3-ba6f-c71181a043ed" providerId="ADAL" clId="{AE27F416-55FA-4B16-B113-C5F370326D85}" dt="2023-04-21T08:05:20.523" v="7" actId="478"/>
          <ac:spMkLst>
            <pc:docMk/>
            <pc:sldMk cId="121358092" sldId="256"/>
            <ac:spMk id="5" creationId="{A3544509-EAD5-93D5-28B5-D4BA9F3E77F5}"/>
          </ac:spMkLst>
        </pc:spChg>
        <pc:spChg chg="add mod">
          <ac:chgData name="Ryutaro Ikeda" userId="8d675d99-f359-4af3-ba6f-c71181a043ed" providerId="ADAL" clId="{AE27F416-55FA-4B16-B113-C5F370326D85}" dt="2023-04-21T08:06:02.809" v="33" actId="113"/>
          <ac:spMkLst>
            <pc:docMk/>
            <pc:sldMk cId="121358092" sldId="256"/>
            <ac:spMk id="7" creationId="{D658ABC2-CF07-996C-09FD-20C1CE942049}"/>
          </ac:spMkLst>
        </pc:spChg>
        <pc:spChg chg="add mod">
          <ac:chgData name="Ryutaro Ikeda" userId="8d675d99-f359-4af3-ba6f-c71181a043ed" providerId="ADAL" clId="{AE27F416-55FA-4B16-B113-C5F370326D85}" dt="2023-04-21T08:07:08.196" v="39" actId="113"/>
          <ac:spMkLst>
            <pc:docMk/>
            <pc:sldMk cId="121358092" sldId="256"/>
            <ac:spMk id="9" creationId="{A4A317CC-27E2-318B-6AF8-D036C2DE030A}"/>
          </ac:spMkLst>
        </pc:spChg>
      </pc:sldChg>
      <pc:sldChg chg="addSp modSp add ord">
        <pc:chgData name="Ryutaro Ikeda" userId="8d675d99-f359-4af3-ba6f-c71181a043ed" providerId="ADAL" clId="{AE27F416-55FA-4B16-B113-C5F370326D85}" dt="2023-04-24T11:33:43.024" v="279"/>
        <pc:sldMkLst>
          <pc:docMk/>
          <pc:sldMk cId="2380846650" sldId="257"/>
        </pc:sldMkLst>
        <pc:spChg chg="add mod">
          <ac:chgData name="Ryutaro Ikeda" userId="8d675d99-f359-4af3-ba6f-c71181a043ed" providerId="ADAL" clId="{AE27F416-55FA-4B16-B113-C5F370326D85}" dt="2023-04-21T10:55:13.282" v="44" actId="1076"/>
          <ac:spMkLst>
            <pc:docMk/>
            <pc:sldMk cId="2380846650" sldId="257"/>
            <ac:spMk id="2" creationId="{CDF89546-20BA-DBE5-09DF-826154D20EFB}"/>
          </ac:spMkLst>
        </pc:spChg>
        <pc:picChg chg="add mod">
          <ac:chgData name="Ryutaro Ikeda" userId="8d675d99-f359-4af3-ba6f-c71181a043ed" providerId="ADAL" clId="{AE27F416-55FA-4B16-B113-C5F370326D85}" dt="2023-04-21T10:55:14.782" v="45" actId="1076"/>
          <ac:picMkLst>
            <pc:docMk/>
            <pc:sldMk cId="2380846650" sldId="257"/>
            <ac:picMk id="1026" creationId="{6563FF1A-F946-4BAD-9CC6-56F7F5B2C25E}"/>
          </ac:picMkLst>
        </pc:picChg>
      </pc:sldChg>
      <pc:sldChg chg="addSp delSp modSp add mod ord modNotesTx">
        <pc:chgData name="Ryutaro Ikeda" userId="8d675d99-f359-4af3-ba6f-c71181a043ed" providerId="ADAL" clId="{AE27F416-55FA-4B16-B113-C5F370326D85}" dt="2023-04-24T13:36:55.488" v="965" actId="164"/>
        <pc:sldMkLst>
          <pc:docMk/>
          <pc:sldMk cId="4134617373" sldId="258"/>
        </pc:sldMkLst>
        <pc:spChg chg="add del mod">
          <ac:chgData name="Ryutaro Ikeda" userId="8d675d99-f359-4af3-ba6f-c71181a043ed" providerId="ADAL" clId="{AE27F416-55FA-4B16-B113-C5F370326D85}" dt="2023-04-21T12:09:44.172" v="97" actId="478"/>
          <ac:spMkLst>
            <pc:docMk/>
            <pc:sldMk cId="4134617373" sldId="258"/>
            <ac:spMk id="3" creationId="{DAE00AA5-D29E-A2DA-6C9C-CCB494577024}"/>
          </ac:spMkLst>
        </pc:spChg>
        <pc:spChg chg="add del mod">
          <ac:chgData name="Ryutaro Ikeda" userId="8d675d99-f359-4af3-ba6f-c71181a043ed" providerId="ADAL" clId="{AE27F416-55FA-4B16-B113-C5F370326D85}" dt="2023-04-24T09:56:48.733" v="212" actId="478"/>
          <ac:spMkLst>
            <pc:docMk/>
            <pc:sldMk cId="4134617373" sldId="258"/>
            <ac:spMk id="4" creationId="{7825F5AA-D082-940A-0CEC-381901C5FA84}"/>
          </ac:spMkLst>
        </pc:spChg>
        <pc:spChg chg="add del mod">
          <ac:chgData name="Ryutaro Ikeda" userId="8d675d99-f359-4af3-ba6f-c71181a043ed" providerId="ADAL" clId="{AE27F416-55FA-4B16-B113-C5F370326D85}" dt="2023-04-24T09:49:14.798" v="168" actId="478"/>
          <ac:spMkLst>
            <pc:docMk/>
            <pc:sldMk cId="4134617373" sldId="258"/>
            <ac:spMk id="6" creationId="{F068A56D-5537-6315-8636-0B1190221597}"/>
          </ac:spMkLst>
        </pc:spChg>
        <pc:spChg chg="add del mod">
          <ac:chgData name="Ryutaro Ikeda" userId="8d675d99-f359-4af3-ba6f-c71181a043ed" providerId="ADAL" clId="{AE27F416-55FA-4B16-B113-C5F370326D85}" dt="2023-04-24T09:49:25.391" v="174"/>
          <ac:spMkLst>
            <pc:docMk/>
            <pc:sldMk cId="4134617373" sldId="258"/>
            <ac:spMk id="8" creationId="{BB23D604-9FC4-21D7-7D15-B92655FFC3F6}"/>
          </ac:spMkLst>
        </pc:spChg>
        <pc:spChg chg="add del mod">
          <ac:chgData name="Ryutaro Ikeda" userId="8d675d99-f359-4af3-ba6f-c71181a043ed" providerId="ADAL" clId="{AE27F416-55FA-4B16-B113-C5F370326D85}" dt="2023-04-24T12:08:47.405" v="550" actId="478"/>
          <ac:spMkLst>
            <pc:docMk/>
            <pc:sldMk cId="4134617373" sldId="258"/>
            <ac:spMk id="20" creationId="{0CF440B4-CD3A-79E7-1B93-3791C257629A}"/>
          </ac:spMkLst>
        </pc:spChg>
        <pc:spChg chg="add mod ord">
          <ac:chgData name="Ryutaro Ikeda" userId="8d675d99-f359-4af3-ba6f-c71181a043ed" providerId="ADAL" clId="{AE27F416-55FA-4B16-B113-C5F370326D85}" dt="2023-04-24T13:32:19.447" v="886" actId="164"/>
          <ac:spMkLst>
            <pc:docMk/>
            <pc:sldMk cId="4134617373" sldId="258"/>
            <ac:spMk id="21" creationId="{61020AC6-40F8-DBBB-EDBA-3144BBBB38DE}"/>
          </ac:spMkLst>
        </pc:spChg>
        <pc:spChg chg="mod">
          <ac:chgData name="Ryutaro Ikeda" userId="8d675d99-f359-4af3-ba6f-c71181a043ed" providerId="ADAL" clId="{AE27F416-55FA-4B16-B113-C5F370326D85}" dt="2023-04-24T13:32:38.133" v="891"/>
          <ac:spMkLst>
            <pc:docMk/>
            <pc:sldMk cId="4134617373" sldId="258"/>
            <ac:spMk id="33" creationId="{07AD6D5F-69C5-DB69-7269-BAC95D4C5F80}"/>
          </ac:spMkLst>
        </pc:spChg>
        <pc:spChg chg="mod">
          <ac:chgData name="Ryutaro Ikeda" userId="8d675d99-f359-4af3-ba6f-c71181a043ed" providerId="ADAL" clId="{AE27F416-55FA-4B16-B113-C5F370326D85}" dt="2023-04-24T13:32:38.133" v="891"/>
          <ac:spMkLst>
            <pc:docMk/>
            <pc:sldMk cId="4134617373" sldId="258"/>
            <ac:spMk id="34" creationId="{32ED9AFC-7329-9B73-19BC-F19D315BF534}"/>
          </ac:spMkLst>
        </pc:spChg>
        <pc:spChg chg="add mod">
          <ac:chgData name="Ryutaro Ikeda" userId="8d675d99-f359-4af3-ba6f-c71181a043ed" providerId="ADAL" clId="{AE27F416-55FA-4B16-B113-C5F370326D85}" dt="2023-04-24T13:36:55.488" v="965" actId="164"/>
          <ac:spMkLst>
            <pc:docMk/>
            <pc:sldMk cId="4134617373" sldId="258"/>
            <ac:spMk id="37" creationId="{1A178D06-EE63-90E8-D543-05FFC7F16E57}"/>
          </ac:spMkLst>
        </pc:spChg>
        <pc:spChg chg="add mod">
          <ac:chgData name="Ryutaro Ikeda" userId="8d675d99-f359-4af3-ba6f-c71181a043ed" providerId="ADAL" clId="{AE27F416-55FA-4B16-B113-C5F370326D85}" dt="2023-04-24T13:36:55.488" v="965" actId="164"/>
          <ac:spMkLst>
            <pc:docMk/>
            <pc:sldMk cId="4134617373" sldId="258"/>
            <ac:spMk id="38" creationId="{AF573EDD-F963-ABF0-216B-0F824BD06258}"/>
          </ac:spMkLst>
        </pc:spChg>
        <pc:spChg chg="add mod">
          <ac:chgData name="Ryutaro Ikeda" userId="8d675d99-f359-4af3-ba6f-c71181a043ed" providerId="ADAL" clId="{AE27F416-55FA-4B16-B113-C5F370326D85}" dt="2023-04-24T13:36:55.488" v="965" actId="164"/>
          <ac:spMkLst>
            <pc:docMk/>
            <pc:sldMk cId="4134617373" sldId="258"/>
            <ac:spMk id="39" creationId="{01AC8D19-189B-D3D3-EF37-E27D3B5FAC8B}"/>
          </ac:spMkLst>
        </pc:spChg>
        <pc:spChg chg="add mod">
          <ac:chgData name="Ryutaro Ikeda" userId="8d675d99-f359-4af3-ba6f-c71181a043ed" providerId="ADAL" clId="{AE27F416-55FA-4B16-B113-C5F370326D85}" dt="2023-04-24T13:36:55.488" v="965" actId="164"/>
          <ac:spMkLst>
            <pc:docMk/>
            <pc:sldMk cId="4134617373" sldId="258"/>
            <ac:spMk id="40" creationId="{BE2B27B8-BC87-03E8-B32B-2F446CE5808D}"/>
          </ac:spMkLst>
        </pc:spChg>
        <pc:spChg chg="add mod">
          <ac:chgData name="Ryutaro Ikeda" userId="8d675d99-f359-4af3-ba6f-c71181a043ed" providerId="ADAL" clId="{AE27F416-55FA-4B16-B113-C5F370326D85}" dt="2023-04-24T13:36:55.488" v="965" actId="164"/>
          <ac:spMkLst>
            <pc:docMk/>
            <pc:sldMk cId="4134617373" sldId="258"/>
            <ac:spMk id="41" creationId="{43164FED-7AED-C4EA-40BD-45EAAEDB76FC}"/>
          </ac:spMkLst>
        </pc:spChg>
        <pc:grpChg chg="add del mod">
          <ac:chgData name="Ryutaro Ikeda" userId="8d675d99-f359-4af3-ba6f-c71181a043ed" providerId="ADAL" clId="{AE27F416-55FA-4B16-B113-C5F370326D85}" dt="2023-04-24T09:56:52.355" v="213" actId="478"/>
          <ac:grpSpMkLst>
            <pc:docMk/>
            <pc:sldMk cId="4134617373" sldId="258"/>
            <ac:grpSpMk id="15" creationId="{340301B2-01EA-019F-D9F5-ABF1F1466150}"/>
          </ac:grpSpMkLst>
        </pc:grpChg>
        <pc:grpChg chg="add mod">
          <ac:chgData name="Ryutaro Ikeda" userId="8d675d99-f359-4af3-ba6f-c71181a043ed" providerId="ADAL" clId="{AE27F416-55FA-4B16-B113-C5F370326D85}" dt="2023-04-24T13:32:19.447" v="886" actId="164"/>
          <ac:grpSpMkLst>
            <pc:docMk/>
            <pc:sldMk cId="4134617373" sldId="258"/>
            <ac:grpSpMk id="28" creationId="{862E7036-FD11-653D-EC43-B2BD1813A0AE}"/>
          </ac:grpSpMkLst>
        </pc:grpChg>
        <pc:grpChg chg="add mod">
          <ac:chgData name="Ryutaro Ikeda" userId="8d675d99-f359-4af3-ba6f-c71181a043ed" providerId="ADAL" clId="{AE27F416-55FA-4B16-B113-C5F370326D85}" dt="2023-04-24T13:36:55.488" v="965" actId="164"/>
          <ac:grpSpMkLst>
            <pc:docMk/>
            <pc:sldMk cId="4134617373" sldId="258"/>
            <ac:grpSpMk id="29" creationId="{389CC75C-AB14-1C54-1B5E-6A59A3132E11}"/>
          </ac:grpSpMkLst>
        </pc:grpChg>
        <pc:grpChg chg="add mod">
          <ac:chgData name="Ryutaro Ikeda" userId="8d675d99-f359-4af3-ba6f-c71181a043ed" providerId="ADAL" clId="{AE27F416-55FA-4B16-B113-C5F370326D85}" dt="2023-04-24T13:32:41.605" v="892" actId="1076"/>
          <ac:grpSpMkLst>
            <pc:docMk/>
            <pc:sldMk cId="4134617373" sldId="258"/>
            <ac:grpSpMk id="30" creationId="{2CBDE4CA-0005-D9F7-F00E-522ADB823A30}"/>
          </ac:grpSpMkLst>
        </pc:grpChg>
        <pc:grpChg chg="mod">
          <ac:chgData name="Ryutaro Ikeda" userId="8d675d99-f359-4af3-ba6f-c71181a043ed" providerId="ADAL" clId="{AE27F416-55FA-4B16-B113-C5F370326D85}" dt="2023-04-24T13:32:38.133" v="891"/>
          <ac:grpSpMkLst>
            <pc:docMk/>
            <pc:sldMk cId="4134617373" sldId="258"/>
            <ac:grpSpMk id="31" creationId="{2064D258-1063-D657-D9EC-BD30C692B63A}"/>
          </ac:grpSpMkLst>
        </pc:grpChg>
        <pc:grpChg chg="add mod">
          <ac:chgData name="Ryutaro Ikeda" userId="8d675d99-f359-4af3-ba6f-c71181a043ed" providerId="ADAL" clId="{AE27F416-55FA-4B16-B113-C5F370326D85}" dt="2023-04-24T13:36:55.488" v="965" actId="164"/>
          <ac:grpSpMkLst>
            <pc:docMk/>
            <pc:sldMk cId="4134617373" sldId="258"/>
            <ac:grpSpMk id="42" creationId="{D7E9ACD4-876A-1F9B-1FFD-41C63324F141}"/>
          </ac:grpSpMkLst>
        </pc:grpChg>
        <pc:picChg chg="add mod">
          <ac:chgData name="Ryutaro Ikeda" userId="8d675d99-f359-4af3-ba6f-c71181a043ed" providerId="ADAL" clId="{AE27F416-55FA-4B16-B113-C5F370326D85}" dt="2023-04-24T13:32:19.447" v="886" actId="164"/>
          <ac:picMkLst>
            <pc:docMk/>
            <pc:sldMk cId="4134617373" sldId="258"/>
            <ac:picMk id="2" creationId="{BE63D0B3-A429-DB17-2207-3D24DA89351D}"/>
          </ac:picMkLst>
        </pc:picChg>
        <pc:picChg chg="add del mod modCrop">
          <ac:chgData name="Ryutaro Ikeda" userId="8d675d99-f359-4af3-ba6f-c71181a043ed" providerId="ADAL" clId="{AE27F416-55FA-4B16-B113-C5F370326D85}" dt="2023-04-24T13:30:33.559" v="860" actId="478"/>
          <ac:picMkLst>
            <pc:docMk/>
            <pc:sldMk cId="4134617373" sldId="258"/>
            <ac:picMk id="10" creationId="{E9F5F903-9025-A4B7-F06E-B77A9E61EA33}"/>
          </ac:picMkLst>
        </pc:picChg>
        <pc:picChg chg="add mod">
          <ac:chgData name="Ryutaro Ikeda" userId="8d675d99-f359-4af3-ba6f-c71181a043ed" providerId="ADAL" clId="{AE27F416-55FA-4B16-B113-C5F370326D85}" dt="2023-04-24T09:52:45.151" v="200" actId="164"/>
          <ac:picMkLst>
            <pc:docMk/>
            <pc:sldMk cId="4134617373" sldId="258"/>
            <ac:picMk id="12" creationId="{2245DD39-D215-49FA-AC0B-CE80E9DB2BA6}"/>
          </ac:picMkLst>
        </pc:picChg>
        <pc:picChg chg="add mod">
          <ac:chgData name="Ryutaro Ikeda" userId="8d675d99-f359-4af3-ba6f-c71181a043ed" providerId="ADAL" clId="{AE27F416-55FA-4B16-B113-C5F370326D85}" dt="2023-04-24T09:52:45.151" v="200" actId="164"/>
          <ac:picMkLst>
            <pc:docMk/>
            <pc:sldMk cId="4134617373" sldId="258"/>
            <ac:picMk id="14" creationId="{2B0D50BA-2E7C-B1F3-E6BA-3F435D375B54}"/>
          </ac:picMkLst>
        </pc:picChg>
        <pc:picChg chg="add del mod">
          <ac:chgData name="Ryutaro Ikeda" userId="8d675d99-f359-4af3-ba6f-c71181a043ed" providerId="ADAL" clId="{AE27F416-55FA-4B16-B113-C5F370326D85}" dt="2023-04-24T13:30:48.091" v="870" actId="478"/>
          <ac:picMkLst>
            <pc:docMk/>
            <pc:sldMk cId="4134617373" sldId="258"/>
            <ac:picMk id="17" creationId="{E94A909B-196C-C25C-C9DF-95762EAEBFC4}"/>
          </ac:picMkLst>
        </pc:picChg>
        <pc:picChg chg="add del mod">
          <ac:chgData name="Ryutaro Ikeda" userId="8d675d99-f359-4af3-ba6f-c71181a043ed" providerId="ADAL" clId="{AE27F416-55FA-4B16-B113-C5F370326D85}" dt="2023-04-24T13:30:50.400" v="871" actId="478"/>
          <ac:picMkLst>
            <pc:docMk/>
            <pc:sldMk cId="4134617373" sldId="258"/>
            <ac:picMk id="19" creationId="{9C74BC8B-9C58-C3C3-B5EB-F59930F9EE23}"/>
          </ac:picMkLst>
        </pc:picChg>
        <pc:picChg chg="add mod">
          <ac:chgData name="Ryutaro Ikeda" userId="8d675d99-f359-4af3-ba6f-c71181a043ed" providerId="ADAL" clId="{AE27F416-55FA-4B16-B113-C5F370326D85}" dt="2023-04-24T13:32:19.447" v="886" actId="164"/>
          <ac:picMkLst>
            <pc:docMk/>
            <pc:sldMk cId="4134617373" sldId="258"/>
            <ac:picMk id="23" creationId="{E622A385-FD36-D85A-5727-C99DC6786B6F}"/>
          </ac:picMkLst>
        </pc:picChg>
        <pc:picChg chg="add mod">
          <ac:chgData name="Ryutaro Ikeda" userId="8d675d99-f359-4af3-ba6f-c71181a043ed" providerId="ADAL" clId="{AE27F416-55FA-4B16-B113-C5F370326D85}" dt="2023-04-24T13:31:56.350" v="880" actId="164"/>
          <ac:picMkLst>
            <pc:docMk/>
            <pc:sldMk cId="4134617373" sldId="258"/>
            <ac:picMk id="25" creationId="{E74E8D3C-C3C5-91A2-A697-4CC1677DDC49}"/>
          </ac:picMkLst>
        </pc:picChg>
        <pc:picChg chg="add mod">
          <ac:chgData name="Ryutaro Ikeda" userId="8d675d99-f359-4af3-ba6f-c71181a043ed" providerId="ADAL" clId="{AE27F416-55FA-4B16-B113-C5F370326D85}" dt="2023-04-24T13:31:56.350" v="880" actId="164"/>
          <ac:picMkLst>
            <pc:docMk/>
            <pc:sldMk cId="4134617373" sldId="258"/>
            <ac:picMk id="27" creationId="{BA5A3DFC-6743-4C68-2089-2B57812BBA14}"/>
          </ac:picMkLst>
        </pc:picChg>
        <pc:picChg chg="mod">
          <ac:chgData name="Ryutaro Ikeda" userId="8d675d99-f359-4af3-ba6f-c71181a043ed" providerId="ADAL" clId="{AE27F416-55FA-4B16-B113-C5F370326D85}" dt="2023-04-24T13:32:38.133" v="891"/>
          <ac:picMkLst>
            <pc:docMk/>
            <pc:sldMk cId="4134617373" sldId="258"/>
            <ac:picMk id="32" creationId="{7D5A1314-ACBC-BC1B-5626-5B7E230B46C2}"/>
          </ac:picMkLst>
        </pc:picChg>
        <pc:picChg chg="mod">
          <ac:chgData name="Ryutaro Ikeda" userId="8d675d99-f359-4af3-ba6f-c71181a043ed" providerId="ADAL" clId="{AE27F416-55FA-4B16-B113-C5F370326D85}" dt="2023-04-24T13:32:38.133" v="891"/>
          <ac:picMkLst>
            <pc:docMk/>
            <pc:sldMk cId="4134617373" sldId="258"/>
            <ac:picMk id="35" creationId="{B90B5262-A9F8-6FB3-0F4C-6B72714A49A0}"/>
          </ac:picMkLst>
        </pc:picChg>
        <pc:picChg chg="mod">
          <ac:chgData name="Ryutaro Ikeda" userId="8d675d99-f359-4af3-ba6f-c71181a043ed" providerId="ADAL" clId="{AE27F416-55FA-4B16-B113-C5F370326D85}" dt="2023-04-24T13:32:38.133" v="891"/>
          <ac:picMkLst>
            <pc:docMk/>
            <pc:sldMk cId="4134617373" sldId="258"/>
            <ac:picMk id="36" creationId="{EF978807-FF57-18F6-81ED-69BD85481ECA}"/>
          </ac:picMkLst>
        </pc:picChg>
      </pc:sldChg>
      <pc:sldChg chg="addSp delSp modSp add del mod ord modNotesTx">
        <pc:chgData name="Ryutaro Ikeda" userId="8d675d99-f359-4af3-ba6f-c71181a043ed" providerId="ADAL" clId="{AE27F416-55FA-4B16-B113-C5F370326D85}" dt="2023-04-24T13:32:51.003" v="894" actId="47"/>
        <pc:sldMkLst>
          <pc:docMk/>
          <pc:sldMk cId="1483235738" sldId="259"/>
        </pc:sldMkLst>
        <pc:spChg chg="add del mod">
          <ac:chgData name="Ryutaro Ikeda" userId="8d675d99-f359-4af3-ba6f-c71181a043ed" providerId="ADAL" clId="{AE27F416-55FA-4B16-B113-C5F370326D85}" dt="2023-04-24T12:19:10.523" v="567" actId="478"/>
          <ac:spMkLst>
            <pc:docMk/>
            <pc:sldMk cId="1483235738" sldId="259"/>
            <ac:spMk id="9" creationId="{BF6DC6FA-2A5A-5525-DAE8-0E4C95C1924F}"/>
          </ac:spMkLst>
        </pc:spChg>
        <pc:spChg chg="add mod">
          <ac:chgData name="Ryutaro Ikeda" userId="8d675d99-f359-4af3-ba6f-c71181a043ed" providerId="ADAL" clId="{AE27F416-55FA-4B16-B113-C5F370326D85}" dt="2023-04-24T13:32:34.804" v="889" actId="164"/>
          <ac:spMkLst>
            <pc:docMk/>
            <pc:sldMk cId="1483235738" sldId="259"/>
            <ac:spMk id="10" creationId="{E9D380BE-4C4E-B121-57C2-BC0D6ED6D805}"/>
          </ac:spMkLst>
        </pc:spChg>
        <pc:spChg chg="add del mod">
          <ac:chgData name="Ryutaro Ikeda" userId="8d675d99-f359-4af3-ba6f-c71181a043ed" providerId="ADAL" clId="{AE27F416-55FA-4B16-B113-C5F370326D85}" dt="2023-04-24T12:21:45.480" v="643"/>
          <ac:spMkLst>
            <pc:docMk/>
            <pc:sldMk cId="1483235738" sldId="259"/>
            <ac:spMk id="11" creationId="{0596DE0A-1C80-223C-0298-120A311AA3FE}"/>
          </ac:spMkLst>
        </pc:spChg>
        <pc:spChg chg="add mod">
          <ac:chgData name="Ryutaro Ikeda" userId="8d675d99-f359-4af3-ba6f-c71181a043ed" providerId="ADAL" clId="{AE27F416-55FA-4B16-B113-C5F370326D85}" dt="2023-04-24T13:32:34.804" v="889" actId="164"/>
          <ac:spMkLst>
            <pc:docMk/>
            <pc:sldMk cId="1483235738" sldId="259"/>
            <ac:spMk id="12" creationId="{B65F5F2F-39CF-3C70-98A9-8D0D77DB2BBB}"/>
          </ac:spMkLst>
        </pc:spChg>
        <pc:spChg chg="add del mod">
          <ac:chgData name="Ryutaro Ikeda" userId="8d675d99-f359-4af3-ba6f-c71181a043ed" providerId="ADAL" clId="{AE27F416-55FA-4B16-B113-C5F370326D85}" dt="2023-04-24T12:24:40.898" v="773" actId="21"/>
          <ac:spMkLst>
            <pc:docMk/>
            <pc:sldMk cId="1483235738" sldId="259"/>
            <ac:spMk id="13" creationId="{6D5E4418-5DFE-A045-6009-66D2AFC531BE}"/>
          </ac:spMkLst>
        </pc:spChg>
        <pc:grpChg chg="add del mod">
          <ac:chgData name="Ryutaro Ikeda" userId="8d675d99-f359-4af3-ba6f-c71181a043ed" providerId="ADAL" clId="{AE27F416-55FA-4B16-B113-C5F370326D85}" dt="2023-04-24T13:32:34.804" v="889" actId="164"/>
          <ac:grpSpMkLst>
            <pc:docMk/>
            <pc:sldMk cId="1483235738" sldId="259"/>
            <ac:grpSpMk id="6" creationId="{2AA9E04C-63EB-6D6C-3391-199B30690F30}"/>
          </ac:grpSpMkLst>
        </pc:grpChg>
        <pc:grpChg chg="add del mod">
          <ac:chgData name="Ryutaro Ikeda" userId="8d675d99-f359-4af3-ba6f-c71181a043ed" providerId="ADAL" clId="{AE27F416-55FA-4B16-B113-C5F370326D85}" dt="2023-04-24T13:32:36.284" v="890" actId="21"/>
          <ac:grpSpMkLst>
            <pc:docMk/>
            <pc:sldMk cId="1483235738" sldId="259"/>
            <ac:grpSpMk id="14" creationId="{15325225-8FA7-BE7B-3348-2041502E7DEC}"/>
          </ac:grpSpMkLst>
        </pc:grpChg>
        <pc:picChg chg="add mod">
          <ac:chgData name="Ryutaro Ikeda" userId="8d675d99-f359-4af3-ba6f-c71181a043ed" providerId="ADAL" clId="{AE27F416-55FA-4B16-B113-C5F370326D85}" dt="2023-04-24T09:18:39.882" v="144" actId="164"/>
          <ac:picMkLst>
            <pc:docMk/>
            <pc:sldMk cId="1483235738" sldId="259"/>
            <ac:picMk id="3" creationId="{F26E3202-0124-8B89-CCA0-649C531DC15C}"/>
          </ac:picMkLst>
        </pc:picChg>
        <pc:picChg chg="add mod">
          <ac:chgData name="Ryutaro Ikeda" userId="8d675d99-f359-4af3-ba6f-c71181a043ed" providerId="ADAL" clId="{AE27F416-55FA-4B16-B113-C5F370326D85}" dt="2023-04-24T09:18:39.882" v="144" actId="164"/>
          <ac:picMkLst>
            <pc:docMk/>
            <pc:sldMk cId="1483235738" sldId="259"/>
            <ac:picMk id="5" creationId="{234D671D-3F9C-607E-D83C-613DDD467628}"/>
          </ac:picMkLst>
        </pc:picChg>
        <pc:picChg chg="add mod">
          <ac:chgData name="Ryutaro Ikeda" userId="8d675d99-f359-4af3-ba6f-c71181a043ed" providerId="ADAL" clId="{AE27F416-55FA-4B16-B113-C5F370326D85}" dt="2023-04-24T13:32:34.804" v="889" actId="164"/>
          <ac:picMkLst>
            <pc:docMk/>
            <pc:sldMk cId="1483235738" sldId="259"/>
            <ac:picMk id="8" creationId="{E59B42E9-7DB8-BA36-FBFB-5276DD37D030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2172828604" sldId="260"/>
        </pc:sldMkLst>
        <pc:picChg chg="add">
          <ac:chgData name="Ryutaro Ikeda" userId="8d675d99-f359-4af3-ba6f-c71181a043ed" providerId="ADAL" clId="{AE27F416-55FA-4B16-B113-C5F370326D85}" dt="2023-04-21T11:14:16.088" v="49" actId="22"/>
          <ac:picMkLst>
            <pc:docMk/>
            <pc:sldMk cId="2172828604" sldId="260"/>
            <ac:picMk id="3" creationId="{F07780C7-3ECD-257F-AED4-A50336706D7F}"/>
          </ac:picMkLst>
        </pc:picChg>
      </pc:sldChg>
      <pc:sldChg chg="modSp add mod ord modNotesTx">
        <pc:chgData name="Ryutaro Ikeda" userId="8d675d99-f359-4af3-ba6f-c71181a043ed" providerId="ADAL" clId="{AE27F416-55FA-4B16-B113-C5F370326D85}" dt="2023-04-24T13:33:40.354" v="910" actId="20577"/>
        <pc:sldMkLst>
          <pc:docMk/>
          <pc:sldMk cId="2855256602" sldId="260"/>
        </pc:sldMkLst>
        <pc:spChg chg="mod">
          <ac:chgData name="Ryutaro Ikeda" userId="8d675d99-f359-4af3-ba6f-c71181a043ed" providerId="ADAL" clId="{AE27F416-55FA-4B16-B113-C5F370326D85}" dt="2023-04-24T13:33:40.354" v="910" actId="20577"/>
          <ac:spMkLst>
            <pc:docMk/>
            <pc:sldMk cId="2855256602" sldId="260"/>
            <ac:spMk id="3" creationId="{68C2810B-2746-43E1-1423-E52E09AB6254}"/>
          </ac:spMkLst>
        </pc:sp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1792640660" sldId="261"/>
        </pc:sldMkLst>
        <pc:picChg chg="add">
          <ac:chgData name="Ryutaro Ikeda" userId="8d675d99-f359-4af3-ba6f-c71181a043ed" providerId="ADAL" clId="{AE27F416-55FA-4B16-B113-C5F370326D85}" dt="2023-04-21T11:14:28.502" v="54" actId="22"/>
          <ac:picMkLst>
            <pc:docMk/>
            <pc:sldMk cId="1792640660" sldId="261"/>
            <ac:picMk id="3" creationId="{20E7B594-B328-40F7-865D-7DE76C07FC09}"/>
          </ac:picMkLst>
        </pc:picChg>
      </pc:sldChg>
      <pc:sldChg chg="addSp delSp modSp add mod ord modNotesTx">
        <pc:chgData name="Ryutaro Ikeda" userId="8d675d99-f359-4af3-ba6f-c71181a043ed" providerId="ADAL" clId="{AE27F416-55FA-4B16-B113-C5F370326D85}" dt="2023-04-24T13:11:22.500" v="836" actId="20577"/>
        <pc:sldMkLst>
          <pc:docMk/>
          <pc:sldMk cId="2827072638" sldId="261"/>
        </pc:sldMkLst>
        <pc:spChg chg="mod">
          <ac:chgData name="Ryutaro Ikeda" userId="8d675d99-f359-4af3-ba6f-c71181a043ed" providerId="ADAL" clId="{AE27F416-55FA-4B16-B113-C5F370326D85}" dt="2023-04-24T12:05:37.565" v="539" actId="20577"/>
          <ac:spMkLst>
            <pc:docMk/>
            <pc:sldMk cId="2827072638" sldId="261"/>
            <ac:spMk id="3" creationId="{9FD865FC-C946-451C-4DBF-938BE730CD70}"/>
          </ac:spMkLst>
        </pc:spChg>
        <pc:spChg chg="mod">
          <ac:chgData name="Ryutaro Ikeda" userId="8d675d99-f359-4af3-ba6f-c71181a043ed" providerId="ADAL" clId="{AE27F416-55FA-4B16-B113-C5F370326D85}" dt="2023-04-24T12:02:11.780" v="511" actId="20577"/>
          <ac:spMkLst>
            <pc:docMk/>
            <pc:sldMk cId="2827072638" sldId="261"/>
            <ac:spMk id="5" creationId="{7104AB66-0FED-2604-F87D-38485410881E}"/>
          </ac:spMkLst>
        </pc:spChg>
        <pc:picChg chg="del">
          <ac:chgData name="Ryutaro Ikeda" userId="8d675d99-f359-4af3-ba6f-c71181a043ed" providerId="ADAL" clId="{AE27F416-55FA-4B16-B113-C5F370326D85}" dt="2023-04-24T11:42:45.634" v="300" actId="478"/>
          <ac:picMkLst>
            <pc:docMk/>
            <pc:sldMk cId="2827072638" sldId="261"/>
            <ac:picMk id="2" creationId="{AF6900D8-6255-62D0-1685-F4916D91EED5}"/>
          </ac:picMkLst>
        </pc:picChg>
        <pc:picChg chg="add del mod">
          <ac:chgData name="Ryutaro Ikeda" userId="8d675d99-f359-4af3-ba6f-c71181a043ed" providerId="ADAL" clId="{AE27F416-55FA-4B16-B113-C5F370326D85}" dt="2023-04-24T12:07:52.119" v="549" actId="1076"/>
          <ac:picMkLst>
            <pc:docMk/>
            <pc:sldMk cId="2827072638" sldId="261"/>
            <ac:picMk id="4" creationId="{57BF3198-F388-DBD6-9B4D-A1A76718C19F}"/>
          </ac:picMkLst>
        </pc:picChg>
        <pc:picChg chg="add mod">
          <ac:chgData name="Ryutaro Ikeda" userId="8d675d99-f359-4af3-ba6f-c71181a043ed" providerId="ADAL" clId="{AE27F416-55FA-4B16-B113-C5F370326D85}" dt="2023-04-24T12:07:47.837" v="548" actId="14100"/>
          <ac:picMkLst>
            <pc:docMk/>
            <pc:sldMk cId="2827072638" sldId="261"/>
            <ac:picMk id="6" creationId="{B2B06416-F46B-7102-5291-B5FCF917B744}"/>
          </ac:picMkLst>
        </pc:picChg>
        <pc:picChg chg="del">
          <ac:chgData name="Ryutaro Ikeda" userId="8d675d99-f359-4af3-ba6f-c71181a043ed" providerId="ADAL" clId="{AE27F416-55FA-4B16-B113-C5F370326D85}" dt="2023-04-24T11:42:48.193" v="301" actId="21"/>
          <ac:picMkLst>
            <pc:docMk/>
            <pc:sldMk cId="2827072638" sldId="261"/>
            <ac:picMk id="9" creationId="{D115ADBF-2F13-AAD3-A81D-66CCB825F180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2701269756" sldId="262"/>
        </pc:sldMkLst>
        <pc:picChg chg="add">
          <ac:chgData name="Ryutaro Ikeda" userId="8d675d99-f359-4af3-ba6f-c71181a043ed" providerId="ADAL" clId="{AE27F416-55FA-4B16-B113-C5F370326D85}" dt="2023-04-21T11:14:36.602" v="55" actId="22"/>
          <ac:picMkLst>
            <pc:docMk/>
            <pc:sldMk cId="2701269756" sldId="262"/>
            <ac:picMk id="3" creationId="{AC037289-02C9-4AD3-45FC-30AF62B75DD8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1328708645" sldId="263"/>
        </pc:sldMkLst>
        <pc:picChg chg="add">
          <ac:chgData name="Ryutaro Ikeda" userId="8d675d99-f359-4af3-ba6f-c71181a043ed" providerId="ADAL" clId="{AE27F416-55FA-4B16-B113-C5F370326D85}" dt="2023-04-21T11:14:56.827" v="56" actId="22"/>
          <ac:picMkLst>
            <pc:docMk/>
            <pc:sldMk cId="1328708645" sldId="263"/>
            <ac:picMk id="3" creationId="{04CED94D-3B39-9E59-276C-7314376D7C64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2984688547" sldId="264"/>
        </pc:sldMkLst>
        <pc:picChg chg="add">
          <ac:chgData name="Ryutaro Ikeda" userId="8d675d99-f359-4af3-ba6f-c71181a043ed" providerId="ADAL" clId="{AE27F416-55FA-4B16-B113-C5F370326D85}" dt="2023-04-21T11:15:35.424" v="57" actId="22"/>
          <ac:picMkLst>
            <pc:docMk/>
            <pc:sldMk cId="2984688547" sldId="264"/>
            <ac:picMk id="3" creationId="{59D470D8-FF9B-A73F-6252-22B35398F2AE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3557674233" sldId="265"/>
        </pc:sldMkLst>
        <pc:picChg chg="add">
          <ac:chgData name="Ryutaro Ikeda" userId="8d675d99-f359-4af3-ba6f-c71181a043ed" providerId="ADAL" clId="{AE27F416-55FA-4B16-B113-C5F370326D85}" dt="2023-04-21T11:16:13.934" v="58" actId="22"/>
          <ac:picMkLst>
            <pc:docMk/>
            <pc:sldMk cId="3557674233" sldId="265"/>
            <ac:picMk id="3" creationId="{D78255F3-05FD-DEBD-AD63-C0C8DA24E91B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3386189000" sldId="266"/>
        </pc:sldMkLst>
        <pc:picChg chg="add">
          <ac:chgData name="Ryutaro Ikeda" userId="8d675d99-f359-4af3-ba6f-c71181a043ed" providerId="ADAL" clId="{AE27F416-55FA-4B16-B113-C5F370326D85}" dt="2023-04-21T11:17:06.292" v="59" actId="22"/>
          <ac:picMkLst>
            <pc:docMk/>
            <pc:sldMk cId="3386189000" sldId="266"/>
            <ac:picMk id="3" creationId="{1BD5CC80-1D01-3E81-17EA-A58920FC8795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4231247530" sldId="267"/>
        </pc:sldMkLst>
        <pc:picChg chg="add">
          <ac:chgData name="Ryutaro Ikeda" userId="8d675d99-f359-4af3-ba6f-c71181a043ed" providerId="ADAL" clId="{AE27F416-55FA-4B16-B113-C5F370326D85}" dt="2023-04-21T11:17:22.134" v="60" actId="22"/>
          <ac:picMkLst>
            <pc:docMk/>
            <pc:sldMk cId="4231247530" sldId="267"/>
            <ac:picMk id="3" creationId="{8592F0FA-4FB8-03C5-5E6E-75825CDC2C48}"/>
          </ac:picMkLst>
        </pc:picChg>
      </pc:sldChg>
      <pc:sldChg chg="addSp add del mod">
        <pc:chgData name="Ryutaro Ikeda" userId="8d675d99-f359-4af3-ba6f-c71181a043ed" providerId="ADAL" clId="{AE27F416-55FA-4B16-B113-C5F370326D85}" dt="2023-04-21T12:09:50.250" v="98" actId="2696"/>
        <pc:sldMkLst>
          <pc:docMk/>
          <pc:sldMk cId="300640213" sldId="268"/>
        </pc:sldMkLst>
        <pc:picChg chg="add">
          <ac:chgData name="Ryutaro Ikeda" userId="8d675d99-f359-4af3-ba6f-c71181a043ed" providerId="ADAL" clId="{AE27F416-55FA-4B16-B113-C5F370326D85}" dt="2023-04-21T11:18:39.504" v="61" actId="22"/>
          <ac:picMkLst>
            <pc:docMk/>
            <pc:sldMk cId="300640213" sldId="268"/>
            <ac:picMk id="3" creationId="{A4044E1F-C2D1-C99C-3C47-31A6434797CE}"/>
          </ac:picMkLst>
        </pc:picChg>
      </pc:sldChg>
      <pc:sldChg chg="addSp modSp add del mod ord">
        <pc:chgData name="Ryutaro Ikeda" userId="8d675d99-f359-4af3-ba6f-c71181a043ed" providerId="ADAL" clId="{AE27F416-55FA-4B16-B113-C5F370326D85}" dt="2023-04-21T12:20:24.877" v="115" actId="47"/>
        <pc:sldMkLst>
          <pc:docMk/>
          <pc:sldMk cId="18392811" sldId="269"/>
        </pc:sldMkLst>
        <pc:spChg chg="add mod">
          <ac:chgData name="Ryutaro Ikeda" userId="8d675d99-f359-4af3-ba6f-c71181a043ed" providerId="ADAL" clId="{AE27F416-55FA-4B16-B113-C5F370326D85}" dt="2023-04-21T11:52:25.273" v="96" actId="1076"/>
          <ac:spMkLst>
            <pc:docMk/>
            <pc:sldMk cId="18392811" sldId="269"/>
            <ac:spMk id="5" creationId="{FD79003A-82D0-ACF8-8F59-42CCFFD79899}"/>
          </ac:spMkLst>
        </pc:spChg>
        <pc:picChg chg="add mod">
          <ac:chgData name="Ryutaro Ikeda" userId="8d675d99-f359-4af3-ba6f-c71181a043ed" providerId="ADAL" clId="{AE27F416-55FA-4B16-B113-C5F370326D85}" dt="2023-04-21T11:52:05.407" v="95" actId="29295"/>
          <ac:picMkLst>
            <pc:docMk/>
            <pc:sldMk cId="18392811" sldId="269"/>
            <ac:picMk id="3" creationId="{D4B08130-212C-C54E-EA9D-B00425AAFBBA}"/>
          </ac:picMkLst>
        </pc:picChg>
      </pc:sldChg>
      <pc:sldChg chg="add del ord modNotesTx">
        <pc:chgData name="Ryutaro Ikeda" userId="8d675d99-f359-4af3-ba6f-c71181a043ed" providerId="ADAL" clId="{AE27F416-55FA-4B16-B113-C5F370326D85}" dt="2023-04-24T11:34:07.684" v="283" actId="47"/>
        <pc:sldMkLst>
          <pc:docMk/>
          <pc:sldMk cId="584244757" sldId="270"/>
        </pc:sldMkLst>
      </pc:sldChg>
      <pc:sldChg chg="addSp delSp modSp add mod ord modNotesTx">
        <pc:chgData name="Ryutaro Ikeda" userId="8d675d99-f359-4af3-ba6f-c71181a043ed" providerId="ADAL" clId="{AE27F416-55FA-4B16-B113-C5F370326D85}" dt="2023-04-24T14:23:24.761" v="1030" actId="1076"/>
        <pc:sldMkLst>
          <pc:docMk/>
          <pc:sldMk cId="4001946825" sldId="271"/>
        </pc:sldMkLst>
        <pc:spChg chg="mod">
          <ac:chgData name="Ryutaro Ikeda" userId="8d675d99-f359-4af3-ba6f-c71181a043ed" providerId="ADAL" clId="{AE27F416-55FA-4B16-B113-C5F370326D85}" dt="2023-04-24T13:05:28.869" v="807" actId="14100"/>
          <ac:spMkLst>
            <pc:docMk/>
            <pc:sldMk cId="4001946825" sldId="271"/>
            <ac:spMk id="4" creationId="{D6F5930C-5253-24C4-0F1E-8AD574C3B377}"/>
          </ac:spMkLst>
        </pc:spChg>
        <pc:spChg chg="mod">
          <ac:chgData name="Ryutaro Ikeda" userId="8d675d99-f359-4af3-ba6f-c71181a043ed" providerId="ADAL" clId="{AE27F416-55FA-4B16-B113-C5F370326D85}" dt="2023-04-24T14:23:24.761" v="1030" actId="1076"/>
          <ac:spMkLst>
            <pc:docMk/>
            <pc:sldMk cId="4001946825" sldId="271"/>
            <ac:spMk id="5" creationId="{8D70C3DB-BA17-C644-A78D-812397C3FAEE}"/>
          </ac:spMkLst>
        </pc:spChg>
        <pc:spChg chg="mod">
          <ac:chgData name="Ryutaro Ikeda" userId="8d675d99-f359-4af3-ba6f-c71181a043ed" providerId="ADAL" clId="{AE27F416-55FA-4B16-B113-C5F370326D85}" dt="2023-04-24T13:07:21.617" v="814" actId="1076"/>
          <ac:spMkLst>
            <pc:docMk/>
            <pc:sldMk cId="4001946825" sldId="271"/>
            <ac:spMk id="6" creationId="{76354018-CEED-A13C-BAA0-0E04F9C0E6DA}"/>
          </ac:spMkLst>
        </pc:spChg>
        <pc:picChg chg="mod">
          <ac:chgData name="Ryutaro Ikeda" userId="8d675d99-f359-4af3-ba6f-c71181a043ed" providerId="ADAL" clId="{AE27F416-55FA-4B16-B113-C5F370326D85}" dt="2023-04-21T13:52:51.489" v="123" actId="1037"/>
          <ac:picMkLst>
            <pc:docMk/>
            <pc:sldMk cId="4001946825" sldId="271"/>
            <ac:picMk id="2" creationId="{86A3F572-C41C-9CD4-D44D-CEF36A210BF5}"/>
          </ac:picMkLst>
        </pc:picChg>
        <pc:picChg chg="add mod ord modCrop">
          <ac:chgData name="Ryutaro Ikeda" userId="8d675d99-f359-4af3-ba6f-c71181a043ed" providerId="ADAL" clId="{AE27F416-55FA-4B16-B113-C5F370326D85}" dt="2023-04-24T13:07:10.039" v="813" actId="732"/>
          <ac:picMkLst>
            <pc:docMk/>
            <pc:sldMk cId="4001946825" sldId="271"/>
            <ac:picMk id="3" creationId="{459D2AF1-64AC-31ED-F290-925DB97D49A7}"/>
          </ac:picMkLst>
        </pc:picChg>
        <pc:picChg chg="del">
          <ac:chgData name="Ryutaro Ikeda" userId="8d675d99-f359-4af3-ba6f-c71181a043ed" providerId="ADAL" clId="{AE27F416-55FA-4B16-B113-C5F370326D85}" dt="2023-04-21T12:18:59.207" v="104" actId="478"/>
          <ac:picMkLst>
            <pc:docMk/>
            <pc:sldMk cId="4001946825" sldId="271"/>
            <ac:picMk id="13" creationId="{1FD79105-BE70-419D-3740-485BFA9F8CF8}"/>
          </ac:picMkLst>
        </pc:picChg>
      </pc:sldChg>
      <pc:sldChg chg="addSp delSp modSp add mod ord addCm modNotesTx">
        <pc:chgData name="Ryutaro Ikeda" userId="8d675d99-f359-4af3-ba6f-c71181a043ed" providerId="ADAL" clId="{AE27F416-55FA-4B16-B113-C5F370326D85}" dt="2023-04-24T12:16:16.680" v="564" actId="20577"/>
        <pc:sldMkLst>
          <pc:docMk/>
          <pc:sldMk cId="1915503736" sldId="272"/>
        </pc:sldMkLst>
        <pc:spChg chg="mod">
          <ac:chgData name="Ryutaro Ikeda" userId="8d675d99-f359-4af3-ba6f-c71181a043ed" providerId="ADAL" clId="{AE27F416-55FA-4B16-B113-C5F370326D85}" dt="2023-04-24T11:35:10.250" v="285" actId="14100"/>
          <ac:spMkLst>
            <pc:docMk/>
            <pc:sldMk cId="1915503736" sldId="272"/>
            <ac:spMk id="8" creationId="{89FE9B00-6EF4-1782-9B33-D03D031C9BCD}"/>
          </ac:spMkLst>
        </pc:spChg>
        <pc:spChg chg="mod">
          <ac:chgData name="Ryutaro Ikeda" userId="8d675d99-f359-4af3-ba6f-c71181a043ed" providerId="ADAL" clId="{AE27F416-55FA-4B16-B113-C5F370326D85}" dt="2023-04-24T12:04:47.075" v="522" actId="21"/>
          <ac:spMkLst>
            <pc:docMk/>
            <pc:sldMk cId="1915503736" sldId="272"/>
            <ac:spMk id="10" creationId="{417F8E10-CFF2-2302-DACC-DD567A9B4216}"/>
          </ac:spMkLst>
        </pc:spChg>
        <pc:picChg chg="add del mod">
          <ac:chgData name="Ryutaro Ikeda" userId="8d675d99-f359-4af3-ba6f-c71181a043ed" providerId="ADAL" clId="{AE27F416-55FA-4B16-B113-C5F370326D85}" dt="2023-04-24T09:48:40.169" v="156" actId="21"/>
          <ac:picMkLst>
            <pc:docMk/>
            <pc:sldMk cId="1915503736" sldId="272"/>
            <ac:picMk id="3" creationId="{F9BDC4D8-6321-22F0-8E74-4BE06886F302}"/>
          </ac:picMkLst>
        </pc:picChg>
        <pc:picChg chg="add del mod">
          <ac:chgData name="Ryutaro Ikeda" userId="8d675d99-f359-4af3-ba6f-c71181a043ed" providerId="ADAL" clId="{AE27F416-55FA-4B16-B113-C5F370326D85}" dt="2023-04-24T11:59:32.808" v="486" actId="21"/>
          <ac:picMkLst>
            <pc:docMk/>
            <pc:sldMk cId="1915503736" sldId="272"/>
            <ac:picMk id="4" creationId="{544BCF52-F9FC-D4B6-7FA7-812000D05A4C}"/>
          </ac:picMkLst>
        </pc:picChg>
        <pc:picChg chg="add mod">
          <ac:chgData name="Ryutaro Ikeda" userId="8d675d99-f359-4af3-ba6f-c71181a043ed" providerId="ADAL" clId="{AE27F416-55FA-4B16-B113-C5F370326D85}" dt="2023-04-24T12:00:40.486" v="498" actId="1076"/>
          <ac:picMkLst>
            <pc:docMk/>
            <pc:sldMk cId="1915503736" sldId="272"/>
            <ac:picMk id="5" creationId="{BCCF77D7-E31D-FB91-D194-265FFAB4DA5A}"/>
          </ac:picMkLst>
        </pc:picChg>
        <pc:picChg chg="add del mod">
          <ac:chgData name="Ryutaro Ikeda" userId="8d675d99-f359-4af3-ba6f-c71181a043ed" providerId="ADAL" clId="{AE27F416-55FA-4B16-B113-C5F370326D85}" dt="2023-04-24T11:59:32.808" v="486" actId="21"/>
          <ac:picMkLst>
            <pc:docMk/>
            <pc:sldMk cId="1915503736" sldId="272"/>
            <ac:picMk id="6" creationId="{8A42FEBA-6A18-F080-CC96-DA5F4569950A}"/>
          </ac:picMkLst>
        </pc:picChg>
        <pc:picChg chg="del">
          <ac:chgData name="Ryutaro Ikeda" userId="8d675d99-f359-4af3-ba6f-c71181a043ed" providerId="ADAL" clId="{AE27F416-55FA-4B16-B113-C5F370326D85}" dt="2023-04-24T09:08:39.372" v="129" actId="478"/>
          <ac:picMkLst>
            <pc:docMk/>
            <pc:sldMk cId="1915503736" sldId="272"/>
            <ac:picMk id="1026" creationId="{D0458284-6461-BB7C-0BA8-6755FD05D2D7}"/>
          </ac:picMkLst>
        </pc:picChg>
      </pc:sldChg>
      <pc:sldChg chg="new">
        <pc:chgData name="Ryutaro Ikeda" userId="8d675d99-f359-4af3-ba6f-c71181a043ed" providerId="ADAL" clId="{AE27F416-55FA-4B16-B113-C5F370326D85}" dt="2023-04-24T11:33:48.261" v="280" actId="680"/>
        <pc:sldMkLst>
          <pc:docMk/>
          <pc:sldMk cId="3533889852" sldId="273"/>
        </pc:sldMkLst>
      </pc:sldChg>
    </pc:docChg>
  </pc:docChgLst>
  <pc:docChgLst>
    <pc:chgData name="Ryutaro Ikeda" userId="S::rikeda@wmo.int::8d675d99-f359-4af3-ba6f-c71181a043ed" providerId="AD" clId="Web-{55B5961E-9BF4-AF63-DA63-FCA44EA25EE1}"/>
    <pc:docChg chg="addSld delSld modSld sldOrd">
      <pc:chgData name="Ryutaro Ikeda" userId="S::rikeda@wmo.int::8d675d99-f359-4af3-ba6f-c71181a043ed" providerId="AD" clId="Web-{55B5961E-9BF4-AF63-DA63-FCA44EA25EE1}" dt="2023-04-25T11:52:44.557" v="1065"/>
      <pc:docMkLst>
        <pc:docMk/>
      </pc:docMkLst>
      <pc:sldChg chg="del">
        <pc:chgData name="Ryutaro Ikeda" userId="S::rikeda@wmo.int::8d675d99-f359-4af3-ba6f-c71181a043ed" providerId="AD" clId="Web-{55B5961E-9BF4-AF63-DA63-FCA44EA25EE1}" dt="2023-04-25T07:53:59.515" v="72"/>
        <pc:sldMkLst>
          <pc:docMk/>
          <pc:sldMk cId="121358092" sldId="256"/>
        </pc:sldMkLst>
      </pc:sldChg>
      <pc:sldChg chg="del">
        <pc:chgData name="Ryutaro Ikeda" userId="S::rikeda@wmo.int::8d675d99-f359-4af3-ba6f-c71181a043ed" providerId="AD" clId="Web-{55B5961E-9BF4-AF63-DA63-FCA44EA25EE1}" dt="2023-04-25T07:53:59.515" v="71"/>
        <pc:sldMkLst>
          <pc:docMk/>
          <pc:sldMk cId="2380846650" sldId="257"/>
        </pc:sldMkLst>
      </pc:sldChg>
      <pc:sldChg chg="del modNotes">
        <pc:chgData name="Ryutaro Ikeda" userId="S::rikeda@wmo.int::8d675d99-f359-4af3-ba6f-c71181a043ed" providerId="AD" clId="Web-{55B5961E-9BF4-AF63-DA63-FCA44EA25EE1}" dt="2023-04-25T09:19:31.327" v="241"/>
        <pc:sldMkLst>
          <pc:docMk/>
          <pc:sldMk cId="4134617373" sldId="258"/>
        </pc:sldMkLst>
      </pc:sldChg>
      <pc:sldChg chg="delSp modSp modNotes">
        <pc:chgData name="Ryutaro Ikeda" userId="S::rikeda@wmo.int::8d675d99-f359-4af3-ba6f-c71181a043ed" providerId="AD" clId="Web-{55B5961E-9BF4-AF63-DA63-FCA44EA25EE1}" dt="2023-04-25T11:52:44.557" v="1065"/>
        <pc:sldMkLst>
          <pc:docMk/>
          <pc:sldMk cId="2855256602" sldId="260"/>
        </pc:sldMkLst>
        <pc:spChg chg="del">
          <ac:chgData name="Ryutaro Ikeda" userId="S::rikeda@wmo.int::8d675d99-f359-4af3-ba6f-c71181a043ed" providerId="AD" clId="Web-{55B5961E-9BF4-AF63-DA63-FCA44EA25EE1}" dt="2023-04-25T09:42:58.818" v="359"/>
          <ac:spMkLst>
            <pc:docMk/>
            <pc:sldMk cId="2855256602" sldId="260"/>
            <ac:spMk id="11" creationId="{27594ED4-DA3A-3B34-CB5D-D7E67B899FB9}"/>
          </ac:spMkLst>
        </pc:spChg>
        <pc:grpChg chg="mod">
          <ac:chgData name="Ryutaro Ikeda" userId="S::rikeda@wmo.int::8d675d99-f359-4af3-ba6f-c71181a043ed" providerId="AD" clId="Web-{55B5961E-9BF4-AF63-DA63-FCA44EA25EE1}" dt="2023-04-25T09:43:05.396" v="360" actId="1076"/>
          <ac:grpSpMkLst>
            <pc:docMk/>
            <pc:sldMk cId="2855256602" sldId="260"/>
            <ac:grpSpMk id="7" creationId="{B745DD77-9E97-87AD-F1E5-27A081AE8418}"/>
          </ac:grpSpMkLst>
        </pc:grpChg>
        <pc:picChg chg="mod">
          <ac:chgData name="Ryutaro Ikeda" userId="S::rikeda@wmo.int::8d675d99-f359-4af3-ba6f-c71181a043ed" providerId="AD" clId="Web-{55B5961E-9BF4-AF63-DA63-FCA44EA25EE1}" dt="2023-04-25T09:43:05.427" v="361" actId="1076"/>
          <ac:picMkLst>
            <pc:docMk/>
            <pc:sldMk cId="2855256602" sldId="260"/>
            <ac:picMk id="8" creationId="{F59FF1AF-07D6-1A5D-DFF3-B59F44A175E5}"/>
          </ac:picMkLst>
        </pc:picChg>
        <pc:picChg chg="del">
          <ac:chgData name="Ryutaro Ikeda" userId="S::rikeda@wmo.int::8d675d99-f359-4af3-ba6f-c71181a043ed" providerId="AD" clId="Web-{55B5961E-9BF4-AF63-DA63-FCA44EA25EE1}" dt="2023-04-25T08:12:04.364" v="198"/>
          <ac:picMkLst>
            <pc:docMk/>
            <pc:sldMk cId="2855256602" sldId="260"/>
            <ac:picMk id="12" creationId="{2AFD1C0D-BB81-5C18-5B5F-775FA7B7E99D}"/>
          </ac:picMkLst>
        </pc:picChg>
      </pc:sldChg>
      <pc:sldChg chg="delSp modSp del modNotes">
        <pc:chgData name="Ryutaro Ikeda" userId="S::rikeda@wmo.int::8d675d99-f359-4af3-ba6f-c71181a043ed" providerId="AD" clId="Web-{55B5961E-9BF4-AF63-DA63-FCA44EA25EE1}" dt="2023-04-25T10:24:19.089" v="413"/>
        <pc:sldMkLst>
          <pc:docMk/>
          <pc:sldMk cId="2827072638" sldId="261"/>
        </pc:sldMkLst>
        <pc:spChg chg="del mod">
          <ac:chgData name="Ryutaro Ikeda" userId="S::rikeda@wmo.int::8d675d99-f359-4af3-ba6f-c71181a043ed" providerId="AD" clId="Web-{55B5961E-9BF4-AF63-DA63-FCA44EA25EE1}" dt="2023-04-25T10:24:02.995" v="409"/>
          <ac:spMkLst>
            <pc:docMk/>
            <pc:sldMk cId="2827072638" sldId="261"/>
            <ac:spMk id="3" creationId="{9FD865FC-C946-451C-4DBF-938BE730CD70}"/>
          </ac:spMkLst>
        </pc:spChg>
        <pc:spChg chg="del mod">
          <ac:chgData name="Ryutaro Ikeda" userId="S::rikeda@wmo.int::8d675d99-f359-4af3-ba6f-c71181a043ed" providerId="AD" clId="Web-{55B5961E-9BF4-AF63-DA63-FCA44EA25EE1}" dt="2023-04-25T10:24:02.995" v="408"/>
          <ac:spMkLst>
            <pc:docMk/>
            <pc:sldMk cId="2827072638" sldId="261"/>
            <ac:spMk id="5" creationId="{7104AB66-0FED-2604-F87D-38485410881E}"/>
          </ac:spMkLst>
        </pc:spChg>
        <pc:picChg chg="mod">
          <ac:chgData name="Ryutaro Ikeda" userId="S::rikeda@wmo.int::8d675d99-f359-4af3-ba6f-c71181a043ed" providerId="AD" clId="Web-{55B5961E-9BF4-AF63-DA63-FCA44EA25EE1}" dt="2023-04-24T15:06:06.116" v="40" actId="1076"/>
          <ac:picMkLst>
            <pc:docMk/>
            <pc:sldMk cId="2827072638" sldId="261"/>
            <ac:picMk id="4" creationId="{57BF3198-F388-DBD6-9B4D-A1A76718C19F}"/>
          </ac:picMkLst>
        </pc:picChg>
        <pc:picChg chg="del mod">
          <ac:chgData name="Ryutaro Ikeda" userId="S::rikeda@wmo.int::8d675d99-f359-4af3-ba6f-c71181a043ed" providerId="AD" clId="Web-{55B5961E-9BF4-AF63-DA63-FCA44EA25EE1}" dt="2023-04-25T10:21:33.116" v="393"/>
          <ac:picMkLst>
            <pc:docMk/>
            <pc:sldMk cId="2827072638" sldId="261"/>
            <ac:picMk id="6" creationId="{B2B06416-F46B-7102-5291-B5FCF917B744}"/>
          </ac:picMkLst>
        </pc:picChg>
      </pc:sldChg>
      <pc:sldChg chg="modSp">
        <pc:chgData name="Ryutaro Ikeda" userId="S::rikeda@wmo.int::8d675d99-f359-4af3-ba6f-c71181a043ed" providerId="AD" clId="Web-{55B5961E-9BF4-AF63-DA63-FCA44EA25EE1}" dt="2023-04-25T11:21:35.421" v="1002" actId="1076"/>
        <pc:sldMkLst>
          <pc:docMk/>
          <pc:sldMk cId="4001946825" sldId="271"/>
        </pc:sldMkLst>
        <pc:spChg chg="mod">
          <ac:chgData name="Ryutaro Ikeda" userId="S::rikeda@wmo.int::8d675d99-f359-4af3-ba6f-c71181a043ed" providerId="AD" clId="Web-{55B5961E-9BF4-AF63-DA63-FCA44EA25EE1}" dt="2023-04-25T11:21:35.421" v="1002" actId="1076"/>
          <ac:spMkLst>
            <pc:docMk/>
            <pc:sldMk cId="4001946825" sldId="271"/>
            <ac:spMk id="4" creationId="{D6F5930C-5253-24C4-0F1E-8AD574C3B377}"/>
          </ac:spMkLst>
        </pc:spChg>
        <pc:spChg chg="mod">
          <ac:chgData name="Ryutaro Ikeda" userId="S::rikeda@wmo.int::8d675d99-f359-4af3-ba6f-c71181a043ed" providerId="AD" clId="Web-{55B5961E-9BF4-AF63-DA63-FCA44EA25EE1}" dt="2023-04-25T10:17:56.953" v="377" actId="20577"/>
          <ac:spMkLst>
            <pc:docMk/>
            <pc:sldMk cId="4001946825" sldId="271"/>
            <ac:spMk id="5" creationId="{8D70C3DB-BA17-C644-A78D-812397C3FAEE}"/>
          </ac:spMkLst>
        </pc:spChg>
        <pc:spChg chg="mod">
          <ac:chgData name="Ryutaro Ikeda" userId="S::rikeda@wmo.int::8d675d99-f359-4af3-ba6f-c71181a043ed" providerId="AD" clId="Web-{55B5961E-9BF4-AF63-DA63-FCA44EA25EE1}" dt="2023-04-25T09:37:23.055" v="345" actId="1076"/>
          <ac:spMkLst>
            <pc:docMk/>
            <pc:sldMk cId="4001946825" sldId="271"/>
            <ac:spMk id="6" creationId="{76354018-CEED-A13C-BAA0-0E04F9C0E6DA}"/>
          </ac:spMkLst>
        </pc:spChg>
        <pc:picChg chg="mod modCrop">
          <ac:chgData name="Ryutaro Ikeda" userId="S::rikeda@wmo.int::8d675d99-f359-4af3-ba6f-c71181a043ed" providerId="AD" clId="Web-{55B5961E-9BF4-AF63-DA63-FCA44EA25EE1}" dt="2023-04-25T09:22:43.616" v="256"/>
          <ac:picMkLst>
            <pc:docMk/>
            <pc:sldMk cId="4001946825" sldId="271"/>
            <ac:picMk id="3" creationId="{459D2AF1-64AC-31ED-F290-925DB97D49A7}"/>
          </ac:picMkLst>
        </pc:picChg>
      </pc:sldChg>
      <pc:sldChg chg="addSp delSp modSp delCm modNotes">
        <pc:chgData name="Ryutaro Ikeda" userId="S::rikeda@wmo.int::8d675d99-f359-4af3-ba6f-c71181a043ed" providerId="AD" clId="Web-{55B5961E-9BF4-AF63-DA63-FCA44EA25EE1}" dt="2023-04-25T11:52:24.978" v="1060"/>
        <pc:sldMkLst>
          <pc:docMk/>
          <pc:sldMk cId="1915503736" sldId="272"/>
        </pc:sldMkLst>
        <pc:spChg chg="mod">
          <ac:chgData name="Ryutaro Ikeda" userId="S::rikeda@wmo.int::8d675d99-f359-4af3-ba6f-c71181a043ed" providerId="AD" clId="Web-{55B5961E-9BF4-AF63-DA63-FCA44EA25EE1}" dt="2023-04-25T11:20:13.747" v="993" actId="1076"/>
          <ac:spMkLst>
            <pc:docMk/>
            <pc:sldMk cId="1915503736" sldId="272"/>
            <ac:spMk id="8" creationId="{89FE9B00-6EF4-1782-9B33-D03D031C9BCD}"/>
          </ac:spMkLst>
        </pc:spChg>
        <pc:spChg chg="mod">
          <ac:chgData name="Ryutaro Ikeda" userId="S::rikeda@wmo.int::8d675d99-f359-4af3-ba6f-c71181a043ed" providerId="AD" clId="Web-{55B5961E-9BF4-AF63-DA63-FCA44EA25EE1}" dt="2023-04-25T11:24:52.587" v="1025" actId="1076"/>
          <ac:spMkLst>
            <pc:docMk/>
            <pc:sldMk cId="1915503736" sldId="272"/>
            <ac:spMk id="10" creationId="{417F8E10-CFF2-2302-DACC-DD567A9B4216}"/>
          </ac:spMkLst>
        </pc:spChg>
        <pc:picChg chg="add del mod">
          <ac:chgData name="Ryutaro Ikeda" userId="S::rikeda@wmo.int::8d675d99-f359-4af3-ba6f-c71181a043ed" providerId="AD" clId="Web-{55B5961E-9BF4-AF63-DA63-FCA44EA25EE1}" dt="2023-04-25T11:19:18.918" v="983"/>
          <ac:picMkLst>
            <pc:docMk/>
            <pc:sldMk cId="1915503736" sldId="272"/>
            <ac:picMk id="2" creationId="{7AA11AED-F2CE-E8F4-E774-D6399F145643}"/>
          </ac:picMkLst>
        </pc:picChg>
        <pc:picChg chg="add mod">
          <ac:chgData name="Ryutaro Ikeda" userId="S::rikeda@wmo.int::8d675d99-f359-4af3-ba6f-c71181a043ed" providerId="AD" clId="Web-{55B5961E-9BF4-AF63-DA63-FCA44EA25EE1}" dt="2023-04-25T11:20:30.982" v="997" actId="1076"/>
          <ac:picMkLst>
            <pc:docMk/>
            <pc:sldMk cId="1915503736" sldId="272"/>
            <ac:picMk id="3" creationId="{0C3670F7-D5F8-7A21-448E-6D14A57DF72B}"/>
          </ac:picMkLst>
        </pc:picChg>
        <pc:picChg chg="mod">
          <ac:chgData name="Ryutaro Ikeda" userId="S::rikeda@wmo.int::8d675d99-f359-4af3-ba6f-c71181a043ed" providerId="AD" clId="Web-{55B5961E-9BF4-AF63-DA63-FCA44EA25EE1}" dt="2023-04-25T11:20:51.623" v="1000" actId="14100"/>
          <ac:picMkLst>
            <pc:docMk/>
            <pc:sldMk cId="1915503736" sldId="272"/>
            <ac:picMk id="5" creationId="{BCCF77D7-E31D-FB91-D194-265FFAB4DA5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yutaro Ikeda" userId="S::rikeda@wmo.int::8d675d99-f359-4af3-ba6f-c71181a043ed" providerId="AD" clId="Web-{55B5961E-9BF4-AF63-DA63-FCA44EA25EE1}" dt="2023-04-25T07:50:07.742" v="67"/>
              <pc2:cmMkLst xmlns:pc2="http://schemas.microsoft.com/office/powerpoint/2019/9/main/command">
                <pc:docMk/>
                <pc:sldMk cId="1915503736" sldId="272"/>
                <pc2:cmMk id="{8868EB28-0911-4334-A49F-2AA64A78B7C3}"/>
              </pc2:cmMkLst>
            </pc226:cmChg>
            <pc226:cmChg xmlns:pc226="http://schemas.microsoft.com/office/powerpoint/2022/06/main/command" chg="del">
              <pc226:chgData name="Ryutaro Ikeda" userId="S::rikeda@wmo.int::8d675d99-f359-4af3-ba6f-c71181a043ed" providerId="AD" clId="Web-{55B5961E-9BF4-AF63-DA63-FCA44EA25EE1}" dt="2023-04-25T07:50:15.476" v="69"/>
              <pc2:cmMkLst xmlns:pc2="http://schemas.microsoft.com/office/powerpoint/2019/9/main/command">
                <pc:docMk/>
                <pc:sldMk cId="1915503736" sldId="272"/>
                <pc2:cmMk id="{19071A4E-28D2-46DF-BB49-296E5BA5FCDE}"/>
              </pc2:cmMkLst>
            </pc226:cmChg>
            <pc226:cmChg xmlns:pc226="http://schemas.microsoft.com/office/powerpoint/2022/06/main/command" chg="del">
              <pc226:chgData name="Ryutaro Ikeda" userId="S::rikeda@wmo.int::8d675d99-f359-4af3-ba6f-c71181a043ed" providerId="AD" clId="Web-{55B5961E-9BF4-AF63-DA63-FCA44EA25EE1}" dt="2023-04-25T07:50:11.085" v="68"/>
              <pc2:cmMkLst xmlns:pc2="http://schemas.microsoft.com/office/powerpoint/2019/9/main/command">
                <pc:docMk/>
                <pc:sldMk cId="1915503736" sldId="272"/>
                <pc2:cmMk id="{6F871AA7-86E7-4288-BC24-46214D04D1F7}"/>
              </pc2:cmMkLst>
            </pc226:cmChg>
          </p:ext>
        </pc:extLst>
      </pc:sldChg>
      <pc:sldChg chg="addSp delSp modSp ord modNotes">
        <pc:chgData name="Ryutaro Ikeda" userId="S::rikeda@wmo.int::8d675d99-f359-4af3-ba6f-c71181a043ed" providerId="AD" clId="Web-{55B5961E-9BF4-AF63-DA63-FCA44EA25EE1}" dt="2023-04-25T11:52:13.618" v="1058"/>
        <pc:sldMkLst>
          <pc:docMk/>
          <pc:sldMk cId="3533889852" sldId="273"/>
        </pc:sldMkLst>
        <pc:spChg chg="del mod">
          <ac:chgData name="Ryutaro Ikeda" userId="S::rikeda@wmo.int::8d675d99-f359-4af3-ba6f-c71181a043ed" providerId="AD" clId="Web-{55B5961E-9BF4-AF63-DA63-FCA44EA25EE1}" dt="2023-04-25T07:54:09.328" v="74"/>
          <ac:spMkLst>
            <pc:docMk/>
            <pc:sldMk cId="3533889852" sldId="273"/>
            <ac:spMk id="2" creationId="{2174DC01-99E0-3946-9215-D00B38305883}"/>
          </ac:spMkLst>
        </pc:spChg>
        <pc:spChg chg="add mod">
          <ac:chgData name="Ryutaro Ikeda" userId="S::rikeda@wmo.int::8d675d99-f359-4af3-ba6f-c71181a043ed" providerId="AD" clId="Web-{55B5961E-9BF4-AF63-DA63-FCA44EA25EE1}" dt="2023-04-25T11:05:53.895" v="908" actId="1076"/>
          <ac:spMkLst>
            <pc:docMk/>
            <pc:sldMk cId="3533889852" sldId="273"/>
            <ac:spMk id="2" creationId="{765F2168-139E-BC8B-0468-5E5F5EBF0465}"/>
          </ac:spMkLst>
        </pc:spChg>
        <pc:spChg chg="del">
          <ac:chgData name="Ryutaro Ikeda" userId="S::rikeda@wmo.int::8d675d99-f359-4af3-ba6f-c71181a043ed" providerId="AD" clId="Web-{55B5961E-9BF4-AF63-DA63-FCA44EA25EE1}" dt="2023-04-25T07:54:12.750" v="75"/>
          <ac:spMkLst>
            <pc:docMk/>
            <pc:sldMk cId="3533889852" sldId="273"/>
            <ac:spMk id="3" creationId="{7D412FA6-1584-8629-CF79-06952E2EE372}"/>
          </ac:spMkLst>
        </pc:spChg>
        <pc:spChg chg="add mod">
          <ac:chgData name="Ryutaro Ikeda" userId="S::rikeda@wmo.int::8d675d99-f359-4af3-ba6f-c71181a043ed" providerId="AD" clId="Web-{55B5961E-9BF4-AF63-DA63-FCA44EA25EE1}" dt="2023-04-25T11:05:53.895" v="909" actId="1076"/>
          <ac:spMkLst>
            <pc:docMk/>
            <pc:sldMk cId="3533889852" sldId="273"/>
            <ac:spMk id="3" creationId="{DFA2C109-1D72-E6F4-214B-041E3D8B7290}"/>
          </ac:spMkLst>
        </pc:spChg>
        <pc:spChg chg="add del mod">
          <ac:chgData name="Ryutaro Ikeda" userId="S::rikeda@wmo.int::8d675d99-f359-4af3-ba6f-c71181a043ed" providerId="AD" clId="Web-{55B5961E-9BF4-AF63-DA63-FCA44EA25EE1}" dt="2023-04-25T10:24:53.543" v="419"/>
          <ac:spMkLst>
            <pc:docMk/>
            <pc:sldMk cId="3533889852" sldId="273"/>
            <ac:spMk id="7" creationId="{4E86E692-3F3E-9ADD-9DAD-8C8E629D3BA2}"/>
          </ac:spMkLst>
        </pc:spChg>
        <pc:spChg chg="add mod">
          <ac:chgData name="Ryutaro Ikeda" userId="S::rikeda@wmo.int::8d675d99-f359-4af3-ba6f-c71181a043ed" providerId="AD" clId="Web-{55B5961E-9BF4-AF63-DA63-FCA44EA25EE1}" dt="2023-04-25T11:05:53.926" v="911" actId="1076"/>
          <ac:spMkLst>
            <pc:docMk/>
            <pc:sldMk cId="3533889852" sldId="273"/>
            <ac:spMk id="8" creationId="{765F4431-9CF8-5AF4-2771-8A23F900EC1C}"/>
          </ac:spMkLst>
        </pc:spChg>
        <pc:spChg chg="add del">
          <ac:chgData name="Ryutaro Ikeda" userId="S::rikeda@wmo.int::8d675d99-f359-4af3-ba6f-c71181a043ed" providerId="AD" clId="Web-{55B5961E-9BF4-AF63-DA63-FCA44EA25EE1}" dt="2023-04-25T11:06:24.380" v="914"/>
          <ac:spMkLst>
            <pc:docMk/>
            <pc:sldMk cId="3533889852" sldId="273"/>
            <ac:spMk id="9" creationId="{C9C3FF5F-B542-E7E2-BFBF-7E6C77D3CD1E}"/>
          </ac:spMkLst>
        </pc:spChg>
        <pc:spChg chg="add mod">
          <ac:chgData name="Ryutaro Ikeda" userId="S::rikeda@wmo.int::8d675d99-f359-4af3-ba6f-c71181a043ed" providerId="AD" clId="Web-{55B5961E-9BF4-AF63-DA63-FCA44EA25EE1}" dt="2023-04-25T11:12:40.297" v="950" actId="1076"/>
          <ac:spMkLst>
            <pc:docMk/>
            <pc:sldMk cId="3533889852" sldId="273"/>
            <ac:spMk id="10" creationId="{64B2D878-2AD6-331F-FA2B-62DECFC4CE50}"/>
          </ac:spMkLst>
        </pc:spChg>
        <pc:spChg chg="add del mod">
          <ac:chgData name="Ryutaro Ikeda" userId="S::rikeda@wmo.int::8d675d99-f359-4af3-ba6f-c71181a043ed" providerId="AD" clId="Web-{55B5961E-9BF4-AF63-DA63-FCA44EA25EE1}" dt="2023-04-25T11:06:40.709" v="921"/>
          <ac:spMkLst>
            <pc:docMk/>
            <pc:sldMk cId="3533889852" sldId="273"/>
            <ac:spMk id="11" creationId="{A0D211C6-3A4E-2A7C-0198-F992EDEC5F70}"/>
          </ac:spMkLst>
        </pc:spChg>
        <pc:picChg chg="add del mod modCrop">
          <ac:chgData name="Ryutaro Ikeda" userId="S::rikeda@wmo.int::8d675d99-f359-4af3-ba6f-c71181a043ed" providerId="AD" clId="Web-{55B5961E-9BF4-AF63-DA63-FCA44EA25EE1}" dt="2023-04-25T10:34:11.559" v="424"/>
          <ac:picMkLst>
            <pc:docMk/>
            <pc:sldMk cId="3533889852" sldId="273"/>
            <ac:picMk id="4" creationId="{DED68419-A717-34E3-3C01-D3A9F6AE6F23}"/>
          </ac:picMkLst>
        </pc:picChg>
        <pc:picChg chg="add del mod">
          <ac:chgData name="Ryutaro Ikeda" userId="S::rikeda@wmo.int::8d675d99-f359-4af3-ba6f-c71181a043ed" providerId="AD" clId="Web-{55B5961E-9BF4-AF63-DA63-FCA44EA25EE1}" dt="2023-04-25T10:34:12.559" v="425"/>
          <ac:picMkLst>
            <pc:docMk/>
            <pc:sldMk cId="3533889852" sldId="273"/>
            <ac:picMk id="5" creationId="{74C72A64-E223-9E65-6646-19D7D063A5A9}"/>
          </ac:picMkLst>
        </pc:picChg>
        <pc:picChg chg="add del mod">
          <ac:chgData name="Ryutaro Ikeda" userId="S::rikeda@wmo.int::8d675d99-f359-4af3-ba6f-c71181a043ed" providerId="AD" clId="Web-{55B5961E-9BF4-AF63-DA63-FCA44EA25EE1}" dt="2023-04-25T11:12:55.954" v="951"/>
          <ac:picMkLst>
            <pc:docMk/>
            <pc:sldMk cId="3533889852" sldId="273"/>
            <ac:picMk id="6" creationId="{59BF4F53-0A47-F11D-2052-1D51AA304B3C}"/>
          </ac:picMkLst>
        </pc:picChg>
        <pc:picChg chg="add del mod">
          <ac:chgData name="Ryutaro Ikeda" userId="S::rikeda@wmo.int::8d675d99-f359-4af3-ba6f-c71181a043ed" providerId="AD" clId="Web-{55B5961E-9BF4-AF63-DA63-FCA44EA25EE1}" dt="2023-04-25T08:00:55.232" v="118"/>
          <ac:picMkLst>
            <pc:docMk/>
            <pc:sldMk cId="3533889852" sldId="273"/>
            <ac:picMk id="6" creationId="{E154B4D4-269C-B3B4-97C8-0C40B0B948A0}"/>
          </ac:picMkLst>
        </pc:picChg>
        <pc:picChg chg="add del mod">
          <ac:chgData name="Ryutaro Ikeda" userId="S::rikeda@wmo.int::8d675d99-f359-4af3-ba6f-c71181a043ed" providerId="AD" clId="Web-{55B5961E-9BF4-AF63-DA63-FCA44EA25EE1}" dt="2023-04-25T11:13:01.001" v="953"/>
          <ac:picMkLst>
            <pc:docMk/>
            <pc:sldMk cId="3533889852" sldId="273"/>
            <ac:picMk id="12" creationId="{EA67401E-FF72-0B17-DF48-9CDE315704AD}"/>
          </ac:picMkLst>
        </pc:picChg>
        <pc:picChg chg="add mod">
          <ac:chgData name="Ryutaro Ikeda" userId="S::rikeda@wmo.int::8d675d99-f359-4af3-ba6f-c71181a043ed" providerId="AD" clId="Web-{55B5961E-9BF4-AF63-DA63-FCA44EA25EE1}" dt="2023-04-25T11:13:12.282" v="956" actId="14100"/>
          <ac:picMkLst>
            <pc:docMk/>
            <pc:sldMk cId="3533889852" sldId="273"/>
            <ac:picMk id="13" creationId="{B1F21692-3897-2FD9-1081-0EB5AF149FF3}"/>
          </ac:picMkLst>
        </pc:picChg>
      </pc:sldChg>
      <pc:sldChg chg="delSp modSp add ord modNotes">
        <pc:chgData name="Ryutaro Ikeda" userId="S::rikeda@wmo.int::8d675d99-f359-4af3-ba6f-c71181a043ed" providerId="AD" clId="Web-{55B5961E-9BF4-AF63-DA63-FCA44EA25EE1}" dt="2023-04-25T11:52:37.869" v="1063"/>
        <pc:sldMkLst>
          <pc:docMk/>
          <pc:sldMk cId="2555509603" sldId="274"/>
        </pc:sldMkLst>
        <pc:spChg chg="mod">
          <ac:chgData name="Ryutaro Ikeda" userId="S::rikeda@wmo.int::8d675d99-f359-4af3-ba6f-c71181a043ed" providerId="AD" clId="Web-{55B5961E-9BF4-AF63-DA63-FCA44EA25EE1}" dt="2023-04-25T11:10:54.106" v="935" actId="20577"/>
          <ac:spMkLst>
            <pc:docMk/>
            <pc:sldMk cId="2555509603" sldId="274"/>
            <ac:spMk id="5" creationId="{D7F17259-F8AE-5A8C-3885-2E304C7418E7}"/>
          </ac:spMkLst>
        </pc:spChg>
        <pc:spChg chg="del">
          <ac:chgData name="Ryutaro Ikeda" userId="S::rikeda@wmo.int::8d675d99-f359-4af3-ba6f-c71181a043ed" providerId="AD" clId="Web-{55B5961E-9BF4-AF63-DA63-FCA44EA25EE1}" dt="2023-04-25T11:09:40.557" v="924"/>
          <ac:spMkLst>
            <pc:docMk/>
            <pc:sldMk cId="2555509603" sldId="274"/>
            <ac:spMk id="7" creationId="{33BD47D1-AD3E-8F33-E186-76C5064234CA}"/>
          </ac:spMkLst>
        </pc:spChg>
        <pc:grpChg chg="mod">
          <ac:chgData name="Ryutaro Ikeda" userId="S::rikeda@wmo.int::8d675d99-f359-4af3-ba6f-c71181a043ed" providerId="AD" clId="Web-{55B5961E-9BF4-AF63-DA63-FCA44EA25EE1}" dt="2023-04-25T11:10:24.043" v="928" actId="1076"/>
          <ac:grpSpMkLst>
            <pc:docMk/>
            <pc:sldMk cId="2555509603" sldId="274"/>
            <ac:grpSpMk id="8" creationId="{CDE87F5E-3D48-AA6F-7750-9EEBB466B80C}"/>
          </ac:grpSpMkLst>
        </pc:grpChg>
      </pc:sldChg>
      <pc:sldChg chg="delSp add del ord modNotes">
        <pc:chgData name="Ryutaro Ikeda" userId="S::rikeda@wmo.int::8d675d99-f359-4af3-ba6f-c71181a043ed" providerId="AD" clId="Web-{55B5961E-9BF4-AF63-DA63-FCA44EA25EE1}" dt="2023-04-25T10:38:52.442" v="471"/>
        <pc:sldMkLst>
          <pc:docMk/>
          <pc:sldMk cId="4293819141" sldId="275"/>
        </pc:sldMkLst>
        <pc:spChg chg="del">
          <ac:chgData name="Ryutaro Ikeda" userId="S::rikeda@wmo.int::8d675d99-f359-4af3-ba6f-c71181a043ed" providerId="AD" clId="Web-{55B5961E-9BF4-AF63-DA63-FCA44EA25EE1}" dt="2023-04-25T10:37:07.924" v="450"/>
          <ac:spMkLst>
            <pc:docMk/>
            <pc:sldMk cId="4293819141" sldId="275"/>
            <ac:spMk id="3" creationId="{9B5119DF-85E8-60B8-F7B2-B3C516EA9353}"/>
          </ac:spMkLst>
        </pc:spChg>
        <pc:spChg chg="del">
          <ac:chgData name="Ryutaro Ikeda" userId="S::rikeda@wmo.int::8d675d99-f359-4af3-ba6f-c71181a043ed" providerId="AD" clId="Web-{55B5961E-9BF4-AF63-DA63-FCA44EA25EE1}" dt="2023-04-25T10:37:07.924" v="449"/>
          <ac:spMkLst>
            <pc:docMk/>
            <pc:sldMk cId="4293819141" sldId="275"/>
            <ac:spMk id="10" creationId="{2FB0B0E4-965F-B8D9-5B06-9A0F1C2A69B4}"/>
          </ac:spMkLst>
        </pc:spChg>
        <pc:spChg chg="del">
          <ac:chgData name="Ryutaro Ikeda" userId="S::rikeda@wmo.int::8d675d99-f359-4af3-ba6f-c71181a043ed" providerId="AD" clId="Web-{55B5961E-9BF4-AF63-DA63-FCA44EA25EE1}" dt="2023-04-25T10:37:07.924" v="448"/>
          <ac:spMkLst>
            <pc:docMk/>
            <pc:sldMk cId="4293819141" sldId="275"/>
            <ac:spMk id="20" creationId="{8C75DA16-48B1-6BC5-A204-381441664968}"/>
          </ac:spMkLst>
        </pc:spChg>
        <pc:spChg chg="del">
          <ac:chgData name="Ryutaro Ikeda" userId="S::rikeda@wmo.int::8d675d99-f359-4af3-ba6f-c71181a043ed" providerId="AD" clId="Web-{55B5961E-9BF4-AF63-DA63-FCA44EA25EE1}" dt="2023-04-25T10:37:07.924" v="447"/>
          <ac:spMkLst>
            <pc:docMk/>
            <pc:sldMk cId="4293819141" sldId="275"/>
            <ac:spMk id="24" creationId="{E50A2411-14F8-1799-877C-4FE2BF846C4A}"/>
          </ac:spMkLst>
        </pc:spChg>
        <pc:picChg chg="del">
          <ac:chgData name="Ryutaro Ikeda" userId="S::rikeda@wmo.int::8d675d99-f359-4af3-ba6f-c71181a043ed" providerId="AD" clId="Web-{55B5961E-9BF4-AF63-DA63-FCA44EA25EE1}" dt="2023-04-25T10:37:07.924" v="451"/>
          <ac:picMkLst>
            <pc:docMk/>
            <pc:sldMk cId="4293819141" sldId="275"/>
            <ac:picMk id="2" creationId="{BE63D0B3-A429-DB17-2207-3D24DA89351D}"/>
          </ac:picMkLst>
        </pc:picChg>
      </pc:sldChg>
      <pc:sldChg chg="add del ord replId">
        <pc:chgData name="Ryutaro Ikeda" userId="S::rikeda@wmo.int::8d675d99-f359-4af3-ba6f-c71181a043ed" providerId="AD" clId="Web-{55B5961E-9BF4-AF63-DA63-FCA44EA25EE1}" dt="2023-04-25T11:00:48.620" v="905"/>
        <pc:sldMkLst>
          <pc:docMk/>
          <pc:sldMk cId="3411017866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49431-23E3-4866-8076-18DBD8D581E5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6A053-659E-4492-871C-5F4619C5F95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22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sunami.gov/events/PHEB/2022/01/15/22015050/2/WEZS40/WEZS40.t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trp.wmo.int/pluginfile.php/17836/mod_resource/content/16/CAP-101-Notes.pdf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teorological.Department.Curaca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6A053-659E-4492-871C-5F4619C5F951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525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CAP is one key aspect of </a:t>
            </a:r>
            <a:r>
              <a:rPr lang="en-US" b="1" dirty="0"/>
              <a:t>effective early warning </a:t>
            </a:r>
            <a:r>
              <a:rPr lang="en-US" dirty="0"/>
              <a:t>and a single XML that </a:t>
            </a:r>
            <a:r>
              <a:rPr lang="en-US" b="1" dirty="0"/>
              <a:t>disseminates quickly over multiple alerting channels.</a:t>
            </a:r>
            <a:r>
              <a:rPr lang="en-US" dirty="0"/>
              <a:t> It is built for multi-hazard emergency alerts and a standard format for exchanging emergency alerts and notifications between different systems, platforms, and devices. CAP provides a standardized way of communicating critical information about a hazard, including its </a:t>
            </a:r>
            <a:r>
              <a:rPr lang="en-US" b="1" dirty="0"/>
              <a:t>location, magnitude, and potential impacts, to a wide range of stakeholders</a:t>
            </a:r>
            <a:r>
              <a:rPr lang="en-US" dirty="0"/>
              <a:t>, such as emergency responders, government officials, media, and the public. </a:t>
            </a:r>
            <a:br>
              <a:rPr lang="en-US" dirty="0">
                <a:cs typeface="+mn-lt"/>
              </a:rPr>
            </a:br>
            <a:r>
              <a:rPr lang="en-US" dirty="0"/>
              <a:t> </a:t>
            </a:r>
            <a:br>
              <a:rPr lang="en-US" dirty="0">
                <a:cs typeface="+mn-lt"/>
              </a:rPr>
            </a:br>
            <a:r>
              <a:rPr lang="en-US" dirty="0"/>
              <a:t>The WMO-Registered Alerting Authorities validate and support the dissemination of only authoritative multi-hazard alerts. The Severe Weather Information Center (SWIC) shows the live feeds of CAP alerts from authoritative voices. We can define the value of early warnings as </a:t>
            </a:r>
            <a:r>
              <a:rPr lang="en-US" b="1" dirty="0"/>
              <a:t>Timely, accurate, actionable advice</a:t>
            </a:r>
            <a:r>
              <a:rPr lang="en-US" dirty="0"/>
              <a:t> from authoritative sources.  </a:t>
            </a: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br>
              <a:rPr lang="en-US" sz="1800" b="0" i="0" dirty="0">
                <a:effectLst/>
                <a:latin typeface="Calibri" panose="020F0502020204030204" pitchFamily="34" charset="0"/>
                <a:cs typeface="Calibri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Credit: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OpenSansRegular"/>
              </a:rPr>
              <a:t>CAP alert by itself does not include everything about the emergency, it just carries some facts that everyone needs. (Source: ITU)</a:t>
            </a:r>
            <a:endParaRPr lang="en-US" sz="1800" b="0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E681D-70F5-4B6F-907E-4F4C98AF9F79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3533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have a great opportunity for alerting authorities to </a:t>
            </a:r>
            <a:r>
              <a:rPr lang="en-US" b="1" dirty="0"/>
              <a:t>reach people with targeted warnings, through public networks</a:t>
            </a:r>
            <a:r>
              <a:rPr lang="en-US" dirty="0"/>
              <a:t>. For an alerting authority like the U.S. National Weather Service, </a:t>
            </a:r>
            <a:r>
              <a:rPr lang="en-US" b="1" dirty="0"/>
              <a:t>this commercial public dissemination</a:t>
            </a:r>
            <a:r>
              <a:rPr lang="en-US" dirty="0"/>
              <a:t> </a:t>
            </a:r>
            <a:r>
              <a:rPr lang="en-US" b="1" dirty="0"/>
              <a:t>costs nothing extra.</a:t>
            </a:r>
            <a:r>
              <a:rPr lang="en-US" dirty="0"/>
              <a:t> Global technology companies are also using their own resources and capabilities to help get the warnings out. The only requirement is that alerting authorities implement the CAP standard. 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/>
              <a:t>Here we can see an example of a </a:t>
            </a:r>
            <a:r>
              <a:rPr lang="en-US" b="1" dirty="0"/>
              <a:t>tsunami CAP</a:t>
            </a:r>
            <a:r>
              <a:rPr lang="en-US" dirty="0"/>
              <a:t> issued by US National Weather Service</a:t>
            </a:r>
            <a:r>
              <a:rPr lang="en-US" b="1" dirty="0"/>
              <a:t> for American Samoa </a:t>
            </a:r>
            <a:r>
              <a:rPr lang="en-US" dirty="0"/>
              <a:t>after </a:t>
            </a:r>
            <a:r>
              <a:rPr lang="en-US" b="1" dirty="0"/>
              <a:t>Tonga eruption in Jan 2022. </a:t>
            </a:r>
            <a:r>
              <a:rPr lang="en-US" dirty="0"/>
              <a:t>Dissemination of CAP warning in this case is shown for</a:t>
            </a:r>
            <a:r>
              <a:rPr lang="en-US" b="1" dirty="0"/>
              <a:t> social media but it could also be disseminated via cell broadcasting as an SMS, radio and TV. </a:t>
            </a:r>
            <a:r>
              <a:rPr lang="en-US" dirty="0"/>
              <a:t>The message can include information about the </a:t>
            </a:r>
            <a:r>
              <a:rPr lang="en-US" b="1" dirty="0"/>
              <a:t>estimated arrival time of the tsunami, its expected height, and the areas that are likely to be affected.</a:t>
            </a:r>
            <a:r>
              <a:rPr lang="en-US" dirty="0"/>
              <a:t> This information </a:t>
            </a:r>
            <a:r>
              <a:rPr lang="en-US" b="1" dirty="0"/>
              <a:t>can then be used to initiate appropriate evacuation measures, activate emergency response plans, and disseminate information</a:t>
            </a:r>
            <a:r>
              <a:rPr lang="en-US" dirty="0"/>
              <a:t> to the public through various channels. </a:t>
            </a:r>
          </a:p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/>
            </a:br>
            <a:r>
              <a:rPr lang="en-US" dirty="0"/>
              <a:t>Credit: </a:t>
            </a:r>
            <a:br>
              <a:rPr lang="en-US" dirty="0">
                <a:cs typeface="+mn-lt"/>
              </a:rPr>
            </a:br>
            <a:r>
              <a:rPr lang="en-US" dirty="0"/>
              <a:t>NOAA, </a:t>
            </a:r>
            <a:r>
              <a:rPr lang="en-US" dirty="0">
                <a:hlinkClick r:id="rId3"/>
              </a:rPr>
              <a:t>https://tsunami.gov/events/PHEB/2022/01/15/22015050/2/WEZS40/WEZS40.txt</a:t>
            </a:r>
            <a:endParaRPr lang="en-US" dirty="0"/>
          </a:p>
          <a:p>
            <a:r>
              <a:rPr lang="en-US" dirty="0">
                <a:hlinkClick r:id="rId4"/>
              </a:rPr>
              <a:t>CAP-101 (wmo.int)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6A053-659E-4492-871C-5F4619C5F951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049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Here is another example from the meteorological department of </a:t>
            </a:r>
            <a:r>
              <a:rPr lang="en-US" b="1" dirty="0"/>
              <a:t>Cura</a:t>
            </a:r>
            <a:r>
              <a:rPr lang="fr-CH" b="1" dirty="0"/>
              <a:t>ç</a:t>
            </a:r>
            <a:r>
              <a:rPr lang="en-US" b="1" dirty="0" err="1"/>
              <a:t>ao</a:t>
            </a:r>
            <a:r>
              <a:rPr lang="en-US" b="1" dirty="0"/>
              <a:t>. Stressing </a:t>
            </a:r>
            <a:r>
              <a:rPr lang="en-US" dirty="0"/>
              <a:t>the importance of communicating that</a:t>
            </a:r>
            <a:r>
              <a:rPr lang="en-US" b="1" dirty="0"/>
              <a:t> the earthquake has not triggered the tsunami warning.</a:t>
            </a:r>
            <a:r>
              <a:rPr lang="en-US" dirty="0"/>
              <a:t> 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endParaRPr lang="en-US" b="1">
              <a:cs typeface="+mn-lt"/>
            </a:endParaRPr>
          </a:p>
          <a:p>
            <a:pPr>
              <a:defRPr/>
            </a:pPr>
            <a:endParaRPr lang="en-US" dirty="0">
              <a:cs typeface="+mn-lt"/>
            </a:endParaRPr>
          </a:p>
          <a:p>
            <a:pPr>
              <a:defRPr/>
            </a:pP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Credit:</a:t>
            </a:r>
            <a:r>
              <a:rPr lang="en-US" dirty="0">
                <a:hlinkClick r:id="rId3"/>
              </a:rPr>
              <a:t>Meteorological Department Curacao | Willemstad Curaçao | Facebook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6A053-659E-4492-871C-5F4619C5F951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4751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Tsunami CAP</a:t>
            </a:r>
            <a:r>
              <a:rPr lang="en-US" i="0" dirty="0">
                <a:effectLst/>
              </a:rPr>
              <a:t> support</a:t>
            </a:r>
            <a:r>
              <a:rPr lang="en-US" dirty="0"/>
              <a:t> WMO</a:t>
            </a:r>
            <a:r>
              <a:rPr lang="en-US" i="0" dirty="0">
                <a:effectLst/>
              </a:rPr>
              <a:t> </a:t>
            </a:r>
            <a:r>
              <a:rPr lang="en-US" dirty="0"/>
              <a:t>members in</a:t>
            </a:r>
            <a:r>
              <a:rPr lang="en-US" i="0" dirty="0">
                <a:effectLst/>
              </a:rPr>
              <a:t> improving their </a:t>
            </a:r>
            <a:r>
              <a:rPr lang="en-US" b="1" i="0" dirty="0">
                <a:effectLst/>
              </a:rPr>
              <a:t>disaster preparedness and response capabilities</a:t>
            </a:r>
            <a:r>
              <a:rPr lang="en-US" b="1" dirty="0"/>
              <a:t>.</a:t>
            </a:r>
            <a:r>
              <a:rPr lang="en-US" dirty="0"/>
              <a:t> They are also promoted as a WMO </a:t>
            </a:r>
            <a:r>
              <a:rPr lang="en-US" b="1" dirty="0"/>
              <a:t>minimum standard for dissemination of warnings.</a:t>
            </a:r>
            <a:r>
              <a:rPr lang="en-US" dirty="0"/>
              <a:t> Tsunami CAP implementation is at the core of the </a:t>
            </a:r>
            <a:r>
              <a:rPr lang="en-US" b="1" dirty="0"/>
              <a:t>UN EW4A initiative.... to have everyone protected with early warnings.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E681D-70F5-4B6F-907E-4F4C98AF9F79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4501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83A1-B78D-4F86-79A9-3714E0DF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CC300-5123-020A-B8DC-C4CA6A7F5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C8DBE-B7D6-76FF-FCF6-E3959C5E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6655-FDF9-B7AF-0944-92B7AB89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F5984-8E46-B1F9-B28A-41DE3BC3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28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4B2F-E86D-7939-6632-2D083A5C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874CB-6DE4-A751-D9FE-E61625002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4EE9-32DF-ECEF-94AF-63C710E1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6B2A-5E6A-FAF4-0F8E-CD32CCA6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B07BE-1F2C-4157-0F4D-6796FB28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850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E80246-7D3A-10FF-17A2-DDB4CF2C7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968AC-C08A-A02A-8FF1-86C535131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01E5E-F5A9-D0B2-08B5-AB147F94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02928-B351-F4B0-0565-7C5F66B4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2648D-F0BC-56FE-1CCB-C0C8ED30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272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2DE-EFAC-228A-528D-F8E75A1E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A9F1-2165-1BEF-589B-6B8E7EC60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B9C4-9A9B-C5AE-7C01-096B6FE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71CD3-E507-076F-11BF-E9B3822A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F2774-EAE6-7631-8276-D28F8DBC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696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B95B-8EC2-D6A7-9E06-D00816A3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5576D-720B-7A35-BDC2-EAA1B490F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15AFF-1EF9-D7C2-3DA3-3E25EAC7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808FC-18F7-170E-9911-07B7FBD0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E03F-B12A-4E3C-F5D2-1F047A5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416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0085-6C45-9C66-4305-C32BD189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500D-F62E-2C37-47F9-6ECB27186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37EAB-A8B8-27BB-8B5F-FFBBE59D6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B677C-D3CD-884B-B4A7-1D102F86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1AE9C-A930-20DC-7F1C-3DD38989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F0F35-05D5-BB75-3A95-3EA3601F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6783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9B57-20E6-9B74-BEC4-517B352B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557A0-1308-5368-02C2-DC94CD23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89517-C8DC-9ED6-0BD9-0BBFCA16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0EE4A-51AC-A92D-F9CD-A5DD1772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38C7C-0A8D-C20C-9278-DAE0027C5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B0140-BBCD-7A95-C5BB-403AAE0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40B5B-C13B-5331-6FAD-8FB97069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21010-3F75-6C03-CF43-695388E8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52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0633-F6A1-19C9-5EDA-DE3D1368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A9A23-F3F7-0224-7293-B07A7CBB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CCBA4-D895-7089-DA20-247BC511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EFC93-D6E4-297B-3294-62E9B97B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067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DD585-4CA2-DF9C-EB86-BFDA8FEC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DAD3F-B3C1-4191-484E-92CE924D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B5652-5D3B-AD11-A8D6-7BA60FB1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036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F0D2-96A1-1F67-E447-914CD8B2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D38F-2AD7-DA96-283B-E3DACF9B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31AA-59C8-3451-B8B7-DBB11F9B5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3C4BA-050C-C60A-01BA-FDAF08A5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8E5D0-3D03-F7BF-2C9A-36CD7374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76C3-97B9-DF2C-0540-4E7333F0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15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3498-B46A-5716-3D54-EC288E14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B5CCB-301F-F6C1-BC3A-86AB6AB26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0E59E-6565-6685-695F-CAAA998C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3E675-00A4-C6CA-CF43-0E30E911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CF6D-FFB3-1D4D-F870-51C6C1F3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EFD5F-4EA2-B626-37AC-64B42D0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4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61800-D7F1-A6A7-BAAB-8AE8874C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3B442-E867-64D1-EEA5-166AFAF51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D256-9BA2-B2B7-AA2A-091055369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2A4B-96CD-412B-B0CE-89C0AA7A6A27}" type="datetimeFigureOut">
              <a:rPr lang="en-CH" smtClean="0"/>
              <a:t>04/25/2023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F62D-6786-B1AE-1148-DDFC7627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7370-AFC0-DCA8-5B65-B9145F71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D005-E549-4D56-B684-E1EE28855E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51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water, wave&#10;&#10;Description automatically generated">
            <a:extLst>
              <a:ext uri="{FF2B5EF4-FFF2-40B4-BE49-F238E27FC236}">
                <a16:creationId xmlns:a16="http://schemas.microsoft.com/office/drawing/2014/main" id="{459D2AF1-64AC-31ED-F290-925DB97D4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7" r="36640" b="19884"/>
          <a:stretch/>
        </p:blipFill>
        <p:spPr>
          <a:xfrm>
            <a:off x="-115018" y="2442"/>
            <a:ext cx="12314944" cy="6854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70C3DB-BA17-C644-A78D-812397C3FAEE}"/>
              </a:ext>
            </a:extLst>
          </p:cNvPr>
          <p:cNvSpPr txBox="1"/>
          <p:nvPr/>
        </p:nvSpPr>
        <p:spPr>
          <a:xfrm>
            <a:off x="544390" y="2010497"/>
            <a:ext cx="9410700" cy="286232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Yu Gothic"/>
                <a:cs typeface="Arial"/>
              </a:rPr>
              <a:t>Value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en-US" sz="3600" b="1">
              <a:solidFill>
                <a:schemeClr val="bg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Yu Gothic"/>
                <a:cs typeface="Arial"/>
              </a:rPr>
              <a:t>Tsunami CAP</a:t>
            </a:r>
          </a:p>
          <a:p>
            <a:pPr marL="571500" indent="-571500">
              <a:buFontTx/>
              <a:buChar char="-"/>
            </a:pPr>
            <a:endParaRPr lang="en-US" sz="3600" b="1">
              <a:solidFill>
                <a:schemeClr val="bg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CH" sz="3600" b="1" dirty="0">
                <a:solidFill>
                  <a:schemeClr val="bg1"/>
                </a:solidFill>
                <a:effectLst/>
                <a:latin typeface="Arial"/>
                <a:ea typeface="Yu Gothic"/>
                <a:cs typeface="Arial"/>
              </a:rPr>
              <a:t>E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/>
                <a:ea typeface="Yu Gothic"/>
                <a:cs typeface="Arial"/>
              </a:rPr>
              <a:t>arly </a:t>
            </a:r>
            <a:r>
              <a:rPr lang="en-CH" sz="3600" b="1" dirty="0">
                <a:solidFill>
                  <a:schemeClr val="bg1"/>
                </a:solidFill>
                <a:effectLst/>
                <a:latin typeface="Arial"/>
                <a:ea typeface="Yu Gothic"/>
                <a:cs typeface="Arial"/>
              </a:rPr>
              <a:t>W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Yu Gothic"/>
                <a:cs typeface="Arial"/>
              </a:rPr>
              <a:t>arnings for All</a:t>
            </a:r>
            <a:endParaRPr lang="en-CH" sz="3600" b="1" dirty="0">
              <a:solidFill>
                <a:schemeClr val="bg1"/>
              </a:solidFill>
              <a:effectLst/>
              <a:latin typeface="Arial"/>
              <a:ea typeface="Yu Gothic"/>
              <a:cs typeface="Arial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6A3F572-C41C-9CD4-D44D-CEF36A210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2" r="65743"/>
          <a:stretch/>
        </p:blipFill>
        <p:spPr>
          <a:xfrm>
            <a:off x="9779267" y="5646327"/>
            <a:ext cx="2346660" cy="1111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5930C-5253-24C4-0F1E-8AD574C3B377}"/>
              </a:ext>
            </a:extLst>
          </p:cNvPr>
          <p:cNvSpPr txBox="1"/>
          <p:nvPr/>
        </p:nvSpPr>
        <p:spPr>
          <a:xfrm>
            <a:off x="188203" y="190056"/>
            <a:ext cx="11727411" cy="138499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effectLst/>
                <a:latin typeface="Arial"/>
                <a:ea typeface="Yu Gothic"/>
                <a:cs typeface="Arial"/>
              </a:rPr>
              <a:t>Leveraging Common Alerting </a:t>
            </a:r>
            <a:r>
              <a:rPr lang="en-US" sz="4200" b="1" dirty="0">
                <a:solidFill>
                  <a:schemeClr val="bg1"/>
                </a:solidFill>
                <a:latin typeface="Arial"/>
                <a:ea typeface="Yu Gothic"/>
                <a:cs typeface="Arial"/>
              </a:rPr>
              <a:t>Protocol</a:t>
            </a:r>
            <a:r>
              <a:rPr lang="en-US" sz="4200" b="1" dirty="0">
                <a:solidFill>
                  <a:schemeClr val="bg1"/>
                </a:solidFill>
                <a:effectLst/>
                <a:latin typeface="Arial"/>
                <a:ea typeface="Yu Gothic"/>
                <a:cs typeface="Arial"/>
              </a:rPr>
              <a:t> (</a:t>
            </a:r>
            <a:r>
              <a:rPr lang="en-US" sz="4200" b="1" dirty="0">
                <a:solidFill>
                  <a:schemeClr val="bg1"/>
                </a:solidFill>
                <a:latin typeface="Arial"/>
                <a:ea typeface="Yu Gothic"/>
                <a:cs typeface="Arial"/>
              </a:rPr>
              <a:t>CAP</a:t>
            </a:r>
            <a:r>
              <a:rPr lang="en-US" sz="4200" b="1" dirty="0">
                <a:solidFill>
                  <a:schemeClr val="bg1"/>
                </a:solidFill>
                <a:effectLst/>
                <a:latin typeface="Arial"/>
                <a:ea typeface="Yu Gothic"/>
                <a:cs typeface="Arial"/>
              </a:rPr>
              <a:t>) in tsunami early warning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54018-CEED-A13C-BAA0-0E04F9C0E6DA}"/>
              </a:ext>
            </a:extLst>
          </p:cNvPr>
          <p:cNvSpPr txBox="1"/>
          <p:nvPr/>
        </p:nvSpPr>
        <p:spPr>
          <a:xfrm>
            <a:off x="2025485" y="6002656"/>
            <a:ext cx="7674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Vicente VASQUEZ GRANDA:</a:t>
            </a:r>
            <a:r>
              <a:rPr lang="en-US" sz="2800" b="1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vvasquez@wmo.int</a:t>
            </a:r>
            <a:endParaRPr lang="en-CH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FE9B00-6EF4-1782-9B33-D03D031C9BCD}"/>
              </a:ext>
            </a:extLst>
          </p:cNvPr>
          <p:cNvSpPr txBox="1"/>
          <p:nvPr/>
        </p:nvSpPr>
        <p:spPr>
          <a:xfrm>
            <a:off x="222471" y="342900"/>
            <a:ext cx="6796796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000" b="1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Common Alerting 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Protocol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(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CAP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)</a:t>
            </a:r>
            <a:endParaRPr lang="en-CH" sz="3000" b="1" dirty="0">
              <a:solidFill>
                <a:srgbClr val="002060"/>
              </a:solidFill>
              <a:effectLst/>
              <a:latin typeface="Arial"/>
              <a:ea typeface="Yu Gothic" panose="020B0400000000000000" pitchFamily="34" charset="-128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F8E10-CFF2-2302-DACC-DD567A9B4216}"/>
              </a:ext>
            </a:extLst>
          </p:cNvPr>
          <p:cNvSpPr txBox="1"/>
          <p:nvPr/>
        </p:nvSpPr>
        <p:spPr>
          <a:xfrm>
            <a:off x="222471" y="1441481"/>
            <a:ext cx="6796797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Effective early warning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CCF77D7-E31D-FB91-D194-265FFAB4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0" y="2781390"/>
            <a:ext cx="6435720" cy="25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C3670F7-D5F8-7A21-448E-6D14A57DF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434" y="908036"/>
            <a:ext cx="5352081" cy="55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F2168-139E-BC8B-0468-5E5F5EBF0465}"/>
              </a:ext>
            </a:extLst>
          </p:cNvPr>
          <p:cNvSpPr txBox="1"/>
          <p:nvPr/>
        </p:nvSpPr>
        <p:spPr>
          <a:xfrm>
            <a:off x="634081" y="860189"/>
            <a:ext cx="32430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 Dissemination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2C109-1D72-E6F4-214B-041E3D8B7290}"/>
              </a:ext>
            </a:extLst>
          </p:cNvPr>
          <p:cNvSpPr txBox="1"/>
          <p:nvPr/>
        </p:nvSpPr>
        <p:spPr>
          <a:xfrm>
            <a:off x="272454" y="144887"/>
            <a:ext cx="397648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Arial"/>
                <a:ea typeface="Yu Gothic"/>
                <a:cs typeface="Arial"/>
              </a:rPr>
              <a:t>Tsunami CAP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F4431-9CF8-5AF4-2771-8A23F900EC1C}"/>
              </a:ext>
            </a:extLst>
          </p:cNvPr>
          <p:cNvSpPr/>
          <p:nvPr/>
        </p:nvSpPr>
        <p:spPr>
          <a:xfrm>
            <a:off x="220793" y="2236848"/>
            <a:ext cx="4080820" cy="5580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Tsunami caused by Tonga eruption</a:t>
            </a:r>
            <a:endParaRPr lang="en-CH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4B2D878-2AD6-331F-FA2B-62DECFC4CE50}"/>
              </a:ext>
            </a:extLst>
          </p:cNvPr>
          <p:cNvSpPr txBox="1"/>
          <p:nvPr/>
        </p:nvSpPr>
        <p:spPr>
          <a:xfrm>
            <a:off x="4586464" y="85644"/>
            <a:ext cx="7467125" cy="66941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rgbClr val="FF0000"/>
                </a:solidFill>
              </a:rPr>
              <a:t>AUDIENCE</a:t>
            </a:r>
            <a:endParaRPr lang="en-US" sz="1100">
              <a:solidFill>
                <a:srgbClr val="FF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--------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EMERGENCY MANAGERS... MEDIA... GENERAL PUBLIC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US" sz="1100" b="1" dirty="0">
                <a:solidFill>
                  <a:srgbClr val="FF0000"/>
                </a:solidFill>
              </a:rPr>
              <a:t>EVALUATION</a:t>
            </a:r>
            <a:endParaRPr lang="en-US" sz="1100">
              <a:solidFill>
                <a:srgbClr val="FF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----------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* A VOLCANO ERUPTION OCCURRED IN THE TONGA ISLANDS AROUND 527 PM SST ON FRIDAY JANUARY 14 2022.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* A HAZARDOUS TSUNAMI MAY HAVE BEEN GENERATED BY THIS NEARBY VOLCANO THAT COULD SOON IMPACT NEARBY COASTS.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* MONITORING IS UNDERWAY TO EVALUATE THE TSUNAMI THREAT.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* CURRENT OBSERVATIONS INDICATE THAT TSUNAMI IMPACTS IN AMERICAN SAMOA ARE GREATER THAN HAD BEEN FORECAST. THERE IS NOW THE THREAT OF HAZARDOUS TSUNAMI WAVES FLOODING LOW-LYING COASTAL AREAS OF AMERICAN SAMOA.</a:t>
            </a:r>
            <a:endParaRPr lang="en-US" sz="1100">
              <a:solidFill>
                <a:srgbClr val="000000"/>
              </a:solidFill>
              <a:cs typeface="Calibri"/>
            </a:endParaRPr>
          </a:p>
          <a:p>
            <a:r>
              <a:rPr lang="en-CH" sz="1100" b="1" dirty="0">
                <a:solidFill>
                  <a:srgbClr val="FF0000"/>
                </a:solidFill>
              </a:rPr>
              <a:t>RECOMMENDED ACTIONS</a:t>
            </a:r>
            <a:endParaRPr lang="en-CH" sz="1100">
              <a:cs typeface="Calibri"/>
            </a:endParaRPr>
          </a:p>
          <a:p>
            <a:r>
              <a:rPr lang="en-CH" sz="1100" dirty="0"/>
              <a:t>-------------------</a:t>
            </a:r>
            <a:endParaRPr lang="en-CH" sz="1100">
              <a:cs typeface="Calibri"/>
            </a:endParaRPr>
          </a:p>
          <a:p>
            <a:r>
              <a:rPr lang="en-CH" sz="1100" dirty="0"/>
              <a:t>* PERSONS LOCATED IN LOW-LYING AREAS ALONG COASTS OF ALL OF</a:t>
            </a:r>
            <a:r>
              <a:rPr lang="en-US" sz="1100" dirty="0"/>
              <a:t> </a:t>
            </a:r>
            <a:r>
              <a:rPr lang="en-CH" sz="1100" dirty="0"/>
              <a:t>AMERICAN SAMOA SHOULD MOVE IMMEDIATELY INLAND OR TO HIGH</a:t>
            </a:r>
            <a:r>
              <a:rPr lang="en-US" sz="1100" dirty="0"/>
              <a:t> </a:t>
            </a:r>
            <a:r>
              <a:rPr lang="en-CH" sz="1100" dirty="0"/>
              <a:t>GROUND OR TO THE FOURTH FLOOR AND ABOVE IN A STEEL OR</a:t>
            </a:r>
            <a:r>
              <a:rPr lang="en-US" sz="1100" dirty="0"/>
              <a:t> </a:t>
            </a:r>
            <a:r>
              <a:rPr lang="en-CH" sz="1100" dirty="0"/>
              <a:t>CONCRETE BUILDING.</a:t>
            </a:r>
            <a:endParaRPr lang="en-CH" sz="1100">
              <a:cs typeface="Calibri"/>
            </a:endParaRPr>
          </a:p>
          <a:p>
            <a:r>
              <a:rPr lang="en-CH" sz="1100" dirty="0"/>
              <a:t>* DO NOT RETURN TO EVACUATED AREAS UNTIL THE ALL CLEAR IS GIVEN</a:t>
            </a:r>
            <a:r>
              <a:rPr lang="en-US" sz="1100" dirty="0"/>
              <a:t> </a:t>
            </a:r>
            <a:r>
              <a:rPr lang="en-CH" sz="1100" dirty="0"/>
              <a:t>BY LOCAL AUTHORITIES.</a:t>
            </a:r>
            <a:endParaRPr lang="en-CH" sz="1100">
              <a:cs typeface="Calibri"/>
            </a:endParaRPr>
          </a:p>
          <a:p>
            <a:r>
              <a:rPr lang="en-CH" sz="1100" dirty="0"/>
              <a:t>* PERSONS NEAR THE COAST SHOULD MOVE IMMEDIATELY INLAND OR TO</a:t>
            </a:r>
            <a:r>
              <a:rPr lang="en-US" sz="1100" dirty="0"/>
              <a:t> </a:t>
            </a:r>
            <a:r>
              <a:rPr lang="en-CH" sz="1100" dirty="0"/>
              <a:t>HIGH GROUND OR TO THE FOURTH FLOOR AND ABOVE IN A CONCRETE</a:t>
            </a:r>
            <a:r>
              <a:rPr lang="en-US" sz="1100" dirty="0"/>
              <a:t> </a:t>
            </a:r>
            <a:r>
              <a:rPr lang="en-CH" sz="1100" dirty="0"/>
              <a:t>BUILDING OF SIX STORIES OR MORE.</a:t>
            </a:r>
            <a:endParaRPr lang="en-CH" sz="1100">
              <a:cs typeface="Calibri"/>
            </a:endParaRPr>
          </a:p>
          <a:p>
            <a:r>
              <a:rPr lang="en-CH" sz="1100" dirty="0"/>
              <a:t>* STAY ALERT FOR FURTHER INFORMATION AND INSTRUCTIONS FROM</a:t>
            </a:r>
            <a:r>
              <a:rPr lang="en-US" sz="1100" dirty="0"/>
              <a:t> </a:t>
            </a:r>
            <a:r>
              <a:rPr lang="en-CH" sz="1100" dirty="0"/>
              <a:t>AMERICAN SAMOA CIVIL DEFENSE AND EMERGENCY MANAGEMENT</a:t>
            </a:r>
            <a:r>
              <a:rPr lang="en-US" sz="1100" dirty="0"/>
              <a:t> </a:t>
            </a:r>
            <a:r>
              <a:rPr lang="en-CH" sz="1100" dirty="0"/>
              <a:t>AGENCIES REGARDING THE TSUNAMI EMERGENCY.</a:t>
            </a:r>
            <a:endParaRPr lang="en-CH" sz="1100">
              <a:cs typeface="Calibri"/>
            </a:endParaRPr>
          </a:p>
          <a:p>
            <a:r>
              <a:rPr lang="en-CH" sz="1100" dirty="0"/>
              <a:t>* DO NOT RETURN TO EVACUATED AREAS UNTIL THE ALL CLEAR IS GIVEN</a:t>
            </a:r>
            <a:r>
              <a:rPr lang="en-US" sz="1100" dirty="0"/>
              <a:t> </a:t>
            </a:r>
            <a:r>
              <a:rPr lang="en-CH" sz="1100" dirty="0"/>
              <a:t>BY LOCAL AUTHORITIES.</a:t>
            </a:r>
            <a:endParaRPr lang="en-CH" sz="1100">
              <a:cs typeface="Calibri"/>
            </a:endParaRPr>
          </a:p>
          <a:p>
            <a:r>
              <a:rPr lang="en-CH" sz="1100" b="1" dirty="0">
                <a:solidFill>
                  <a:srgbClr val="FF0000"/>
                </a:solidFill>
              </a:rPr>
              <a:t>ESTIMATED TIMES OF ARRIVAL</a:t>
            </a:r>
            <a:endParaRPr lang="en-CH" sz="1100" b="1">
              <a:solidFill>
                <a:srgbClr val="FF0000"/>
              </a:solidFill>
              <a:cs typeface="Calibri"/>
            </a:endParaRPr>
          </a:p>
          <a:p>
            <a:r>
              <a:rPr lang="en-CH" sz="1100" dirty="0"/>
              <a:t>--------------------------</a:t>
            </a:r>
            <a:endParaRPr lang="en-CH" sz="1100">
              <a:cs typeface="Calibri"/>
            </a:endParaRPr>
          </a:p>
          <a:p>
            <a:r>
              <a:rPr lang="en-CH" sz="1100" dirty="0"/>
              <a:t>* ESTIMATED TIMES OF ARRIVAL -ETA- OF THE INITIAL TSUNAMI WAVE</a:t>
            </a:r>
            <a:r>
              <a:rPr lang="en-US" sz="1100" dirty="0"/>
              <a:t> </a:t>
            </a:r>
            <a:r>
              <a:rPr lang="en-CH" sz="1100" dirty="0"/>
              <a:t>ARE GIVEN BELOW. ACTUAL ARRIVAL TIMES MAY DIFFER AND THE</a:t>
            </a:r>
            <a:endParaRPr lang="en-CH" sz="1100">
              <a:cs typeface="Calibri"/>
            </a:endParaRPr>
          </a:p>
          <a:p>
            <a:r>
              <a:rPr lang="en-CH" sz="1100" dirty="0"/>
              <a:t>INITIAL WAVE MAY NOT BE THE LARGEST. A TSUNAMI IS A SERIES</a:t>
            </a:r>
            <a:r>
              <a:rPr lang="en-US" sz="1100" dirty="0"/>
              <a:t> </a:t>
            </a:r>
            <a:r>
              <a:rPr lang="en-CH" sz="1100" dirty="0"/>
              <a:t>OF WAVES AND THE TIME BETWEEN WAVES CAN BE FIVE MINUTES TO</a:t>
            </a:r>
            <a:r>
              <a:rPr lang="en-US" sz="1100" dirty="0"/>
              <a:t> </a:t>
            </a:r>
            <a:r>
              <a:rPr lang="en-CH" sz="1100" dirty="0"/>
              <a:t>ONE HOUR.</a:t>
            </a:r>
            <a:endParaRPr lang="en-CH" sz="1100">
              <a:cs typeface="Calibri"/>
            </a:endParaRPr>
          </a:p>
          <a:p>
            <a:r>
              <a:rPr lang="en-CH" sz="1100" b="1" dirty="0">
                <a:solidFill>
                  <a:srgbClr val="FF0000"/>
                </a:solidFill>
              </a:rPr>
              <a:t>LOCATION            REGION    COORDINATES      ETA(SST)</a:t>
            </a:r>
            <a:endParaRPr lang="en-CH" sz="1100" b="1">
              <a:solidFill>
                <a:srgbClr val="FF0000"/>
              </a:solidFill>
              <a:cs typeface="Calibri"/>
            </a:endParaRPr>
          </a:p>
          <a:p>
            <a:r>
              <a:rPr lang="en-CH" sz="1100" dirty="0"/>
              <a:t>----------------------------------------------------------</a:t>
            </a:r>
            <a:endParaRPr lang="en-CH" sz="1100">
              <a:cs typeface="Calibri"/>
            </a:endParaRPr>
          </a:p>
          <a:p>
            <a:r>
              <a:rPr lang="en-CH" sz="1100" dirty="0"/>
              <a:t>TAFUNA              TUTUILA   14.3S 170.7W    648 PM 01/14</a:t>
            </a:r>
            <a:r>
              <a:rPr lang="en-US" sz="1100" dirty="0"/>
              <a:t>…</a:t>
            </a:r>
            <a:endParaRPr lang="en-CH" sz="1100">
              <a:cs typeface="Calibri"/>
            </a:endParaRPr>
          </a:p>
          <a:p>
            <a:r>
              <a:rPr lang="en-CH" sz="1100" b="1" dirty="0">
                <a:solidFill>
                  <a:srgbClr val="FF0000"/>
                </a:solidFill>
              </a:rPr>
              <a:t>POTENTIAL IMPACTS</a:t>
            </a:r>
            <a:endParaRPr lang="en-CH" sz="1100">
              <a:solidFill>
                <a:srgbClr val="000000"/>
              </a:solidFill>
              <a:cs typeface="Calibri"/>
            </a:endParaRPr>
          </a:p>
          <a:p>
            <a:r>
              <a:rPr lang="en-CH" sz="1100" dirty="0"/>
              <a:t>-----------------</a:t>
            </a:r>
            <a:endParaRPr lang="en-CH" sz="1100">
              <a:cs typeface="Calibri"/>
            </a:endParaRPr>
          </a:p>
          <a:p>
            <a:r>
              <a:rPr lang="en-CH" sz="1100" dirty="0"/>
              <a:t>* SEA LEVEL FLUCTUATIONS THAT ARE 3 FEET OR MORE ABOVE AND</a:t>
            </a:r>
            <a:r>
              <a:rPr lang="en-US" sz="1100" dirty="0"/>
              <a:t> </a:t>
            </a:r>
            <a:r>
              <a:rPr lang="en-CH" sz="1100" dirty="0"/>
              <a:t>BELOW THE TIDE LEVEL ALONG SOME OR ALL COASTS.</a:t>
            </a:r>
            <a:endParaRPr lang="en-CH" sz="1100">
              <a:cs typeface="Calibri"/>
            </a:endParaRPr>
          </a:p>
          <a:p>
            <a:r>
              <a:rPr lang="en-CH" sz="1100" dirty="0"/>
              <a:t>* REPEATED FLOODING AND DRAINING OF LOW-LYING COASTAL AREAS.</a:t>
            </a:r>
            <a:endParaRPr lang="en-CH" sz="1100">
              <a:cs typeface="Calibri"/>
            </a:endParaRPr>
          </a:p>
          <a:p>
            <a:r>
              <a:rPr lang="en-CH" sz="1100" dirty="0"/>
              <a:t>* DESTRUCTION OF SMALLER COASTAL STRUCTURES.</a:t>
            </a:r>
            <a:endParaRPr lang="en-CH" sz="1100">
              <a:cs typeface="Calibri"/>
            </a:endParaRPr>
          </a:p>
          <a:p>
            <a:r>
              <a:rPr lang="en-CH" sz="1100" dirty="0"/>
              <a:t>* RAPIDLY FLOWING FLOOD WATER FILLED WITH HAZARDOUS DEBRIS.</a:t>
            </a:r>
            <a:endParaRPr lang="en-CH" sz="1100">
              <a:cs typeface="Calibri"/>
            </a:endParaRPr>
          </a:p>
          <a:p>
            <a:r>
              <a:rPr lang="en-CH" sz="1100" dirty="0"/>
              <a:t>* SECONDARY HAZARDS THAT MAY INCLUDE DOWNED POWER LINES...FIRES... AND HAZARDOUS MATERIAL SPILLS.</a:t>
            </a:r>
            <a:endParaRPr lang="en-CH" sz="1100">
              <a:cs typeface="Calibri"/>
            </a:endParaRPr>
          </a:p>
          <a:p>
            <a:r>
              <a:rPr lang="en-CH" sz="1100" dirty="0"/>
              <a:t>* THE HAZARD BEGAN AROUND 648 PM SST ON FRIDAY JANUARY 14 AND</a:t>
            </a:r>
            <a:r>
              <a:rPr lang="en-US" sz="1100" dirty="0"/>
              <a:t> </a:t>
            </a:r>
            <a:r>
              <a:rPr lang="en-CH" sz="1100" dirty="0"/>
              <a:t>IT CAN PERSIST FOR MANY HOURS OR LONGER.</a:t>
            </a:r>
            <a:endParaRPr lang="en-CH" sz="1100">
              <a:cs typeface="Calibri"/>
            </a:endParaRPr>
          </a:p>
        </p:txBody>
      </p:sp>
      <p:pic>
        <p:nvPicPr>
          <p:cNvPr id="13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F21692-3897-2FD9-1081-0EB5AF14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6" y="3065216"/>
            <a:ext cx="4086386" cy="17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DE87F5E-3D48-AA6F-7750-9EEBB466B80C}"/>
              </a:ext>
            </a:extLst>
          </p:cNvPr>
          <p:cNvGrpSpPr/>
          <p:nvPr/>
        </p:nvGrpSpPr>
        <p:grpSpPr>
          <a:xfrm>
            <a:off x="389369" y="236866"/>
            <a:ext cx="3896140" cy="6479011"/>
            <a:chOff x="131064" y="198120"/>
            <a:chExt cx="3896140" cy="647901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90B5262-A9F8-6FB3-0F4C-6B72714A4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065" y="1024128"/>
              <a:ext cx="3896139" cy="389989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D5A1314-ACBC-BC1B-5626-5B7E230B4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360" y="5089289"/>
              <a:ext cx="1608598" cy="158784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AD6D5F-69C5-DB69-7269-BAC95D4C5F80}"/>
                </a:ext>
              </a:extLst>
            </p:cNvPr>
            <p:cNvSpPr/>
            <p:nvPr/>
          </p:nvSpPr>
          <p:spPr>
            <a:xfrm>
              <a:off x="179832" y="2558334"/>
              <a:ext cx="3770376" cy="5422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37014F-19C3-6BE9-D03E-0F6DD81E0A78}"/>
                </a:ext>
              </a:extLst>
            </p:cNvPr>
            <p:cNvSpPr/>
            <p:nvPr/>
          </p:nvSpPr>
          <p:spPr>
            <a:xfrm>
              <a:off x="131064" y="198120"/>
              <a:ext cx="3896140" cy="66074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No potential Tsunami message caused by earthquake at </a:t>
              </a:r>
              <a:r>
                <a:rPr lang="en-US" b="1" dirty="0" err="1"/>
                <a:t>Cura</a:t>
              </a:r>
              <a:r>
                <a:rPr lang="fr-CH" b="1" dirty="0"/>
                <a:t>ç</a:t>
              </a:r>
              <a:r>
                <a:rPr lang="en-US" b="1" dirty="0" err="1"/>
                <a:t>ao</a:t>
              </a:r>
              <a:r>
                <a:rPr lang="en-US" b="1" dirty="0"/>
                <a:t> in 2023</a:t>
              </a:r>
              <a:endParaRPr lang="en-CH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7F17259-F8AE-5A8C-3885-2E304C7418E7}"/>
              </a:ext>
            </a:extLst>
          </p:cNvPr>
          <p:cNvSpPr txBox="1"/>
          <p:nvPr/>
        </p:nvSpPr>
        <p:spPr>
          <a:xfrm>
            <a:off x="4662929" y="234499"/>
            <a:ext cx="7184549" cy="6324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H" sz="1500" dirty="0"/>
              <a:t>sender: </a:t>
            </a:r>
            <a:r>
              <a:rPr lang="en-CH" sz="1500" dirty="0" err="1"/>
              <a:t>forecaster@weather.cw</a:t>
            </a:r>
            <a:endParaRPr lang="en-CH" sz="1500" dirty="0"/>
          </a:p>
          <a:p>
            <a:r>
              <a:rPr lang="en-CH" sz="1500" dirty="0"/>
              <a:t>sent: 2023-01-20T07:59:39-04:00</a:t>
            </a:r>
          </a:p>
          <a:p>
            <a:r>
              <a:rPr lang="en-CH" sz="1500" dirty="0"/>
              <a:t>status: Actual</a:t>
            </a:r>
            <a:endParaRPr lang="en-US" sz="1500" dirty="0"/>
          </a:p>
          <a:p>
            <a:r>
              <a:rPr lang="en-CH" sz="1500" dirty="0" err="1"/>
              <a:t>msgType</a:t>
            </a:r>
            <a:r>
              <a:rPr lang="en-CH" sz="1500" dirty="0"/>
              <a:t>: Alert</a:t>
            </a:r>
            <a:endParaRPr lang="en-US" sz="1500" dirty="0"/>
          </a:p>
          <a:p>
            <a:r>
              <a:rPr lang="en-CH" sz="1500" b="1" dirty="0"/>
              <a:t>scope: Public</a:t>
            </a:r>
          </a:p>
          <a:p>
            <a:r>
              <a:rPr lang="en-CH" sz="1500" dirty="0"/>
              <a:t>info: </a:t>
            </a:r>
          </a:p>
          <a:p>
            <a:r>
              <a:rPr lang="en-CH" sz="1500" dirty="0"/>
              <a:t>language: </a:t>
            </a:r>
            <a:r>
              <a:rPr lang="en-CH" sz="1500" dirty="0" err="1"/>
              <a:t>en</a:t>
            </a:r>
            <a:endParaRPr lang="en-CH" sz="1500" dirty="0"/>
          </a:p>
          <a:p>
            <a:r>
              <a:rPr lang="en-CH" sz="1500" dirty="0"/>
              <a:t>category: Met</a:t>
            </a:r>
          </a:p>
          <a:p>
            <a:r>
              <a:rPr lang="en-CH" sz="1500" dirty="0"/>
              <a:t>event: Message from the Meteorological Department Curacao</a:t>
            </a:r>
          </a:p>
          <a:p>
            <a:r>
              <a:rPr lang="en-CH" sz="1500" dirty="0" err="1"/>
              <a:t>responseType</a:t>
            </a:r>
            <a:r>
              <a:rPr lang="en-CH" sz="1500" dirty="0"/>
              <a:t>: Execute</a:t>
            </a:r>
          </a:p>
          <a:p>
            <a:r>
              <a:rPr lang="en-CH" sz="1500" b="1" dirty="0"/>
              <a:t>urgency: Expected</a:t>
            </a:r>
          </a:p>
          <a:p>
            <a:r>
              <a:rPr lang="en-CH" sz="1500" b="1" dirty="0"/>
              <a:t>severity: Moderate</a:t>
            </a:r>
          </a:p>
          <a:p>
            <a:r>
              <a:rPr lang="en-CH" sz="1500" b="1" dirty="0"/>
              <a:t>certainty: Likely</a:t>
            </a:r>
          </a:p>
          <a:p>
            <a:r>
              <a:rPr lang="en-CH" sz="1500" dirty="0"/>
              <a:t>expires: 2023-01-22T07:59:08-04:00</a:t>
            </a:r>
          </a:p>
          <a:p>
            <a:r>
              <a:rPr lang="en-CH" sz="1500" b="1" dirty="0" err="1"/>
              <a:t>senderName</a:t>
            </a:r>
            <a:r>
              <a:rPr lang="en-CH" sz="1500" b="1" dirty="0"/>
              <a:t>: Meteorological Department Curacao</a:t>
            </a:r>
          </a:p>
          <a:p>
            <a:r>
              <a:rPr lang="en-CH" sz="1500" b="1" dirty="0"/>
              <a:t>headline: SPECIAL BULLETIN No. 1 - AN INFORMATION STATEMENT (CODE YELLOW) FOR AN EARTHQUAKE HAS BEEN ISSUED FOR CURAÇAO.</a:t>
            </a:r>
          </a:p>
          <a:p>
            <a:r>
              <a:rPr lang="en-CH" sz="1500" b="1" dirty="0"/>
              <a:t>description: </a:t>
            </a:r>
            <a:br>
              <a:rPr lang="en-CH" sz="1500" b="1" dirty="0"/>
            </a:br>
            <a:r>
              <a:rPr lang="en-CH" sz="1500" b="1" dirty="0">
                <a:solidFill>
                  <a:srgbClr val="FF0000"/>
                </a:solidFill>
              </a:rPr>
              <a:t>AN EARTHQUAKE HAS OCCURRED BUT HAS NO POTENTIAL TO GENERATE A TSUNAMI IN CURAÇAO</a:t>
            </a:r>
            <a:endParaRPr lang="en-CH" sz="1500" b="1" dirty="0">
              <a:solidFill>
                <a:srgbClr val="FF0000"/>
              </a:solidFill>
              <a:cs typeface="Calibri"/>
            </a:endParaRPr>
          </a:p>
          <a:p>
            <a:r>
              <a:rPr lang="en-CH" sz="1500" b="1" dirty="0"/>
              <a:t>instruction: PREPAREDNESS ACTIONS:</a:t>
            </a:r>
            <a:r>
              <a:rPr lang="en-CH" sz="1500" b="1" dirty="0">
                <a:solidFill>
                  <a:srgbClr val="FF0000"/>
                </a:solidFill>
              </a:rPr>
              <a:t> </a:t>
            </a:r>
            <a:br>
              <a:rPr lang="en-US" sz="1500" b="1" dirty="0">
                <a:solidFill>
                  <a:srgbClr val="FF0000"/>
                </a:solidFill>
              </a:rPr>
            </a:br>
            <a:r>
              <a:rPr lang="en-CH" sz="1500" b="1" dirty="0">
                <a:solidFill>
                  <a:srgbClr val="FF0000"/>
                </a:solidFill>
              </a:rPr>
              <a:t>If inside, drop, cover and seek protection under sturdy furniture and cover your head and hold on during aftershocks; If outside, find a clear spot and drop to the ground    </a:t>
            </a:r>
            <a:br>
              <a:rPr lang="en-US" sz="1500" b="1" dirty="0">
                <a:solidFill>
                  <a:srgbClr val="FF0000"/>
                </a:solidFill>
              </a:rPr>
            </a:br>
            <a:r>
              <a:rPr lang="en-CH" sz="1500" b="1" dirty="0">
                <a:solidFill>
                  <a:srgbClr val="FF0000"/>
                </a:solidFill>
              </a:rPr>
              <a:t>If in a vehicle, pull over to a clear location and avoid bridges, and power lines if possible</a:t>
            </a:r>
            <a:r>
              <a:rPr lang="en-CH" sz="1500" b="1" dirty="0"/>
              <a:t>.</a:t>
            </a:r>
            <a:endParaRPr lang="en-CH" sz="1500" b="1" dirty="0">
              <a:cs typeface="Calibri"/>
            </a:endParaRPr>
          </a:p>
          <a:p>
            <a:r>
              <a:rPr lang="en-CH" sz="1500" dirty="0"/>
              <a:t>web: http://www.meteo.cw</a:t>
            </a:r>
          </a:p>
          <a:p>
            <a:r>
              <a:rPr lang="en-CH" sz="1500" dirty="0" err="1"/>
              <a:t>areaDesc</a:t>
            </a:r>
            <a:r>
              <a:rPr lang="en-CH" sz="1500" dirty="0"/>
              <a:t>: Curacao</a:t>
            </a:r>
          </a:p>
        </p:txBody>
      </p:sp>
    </p:spTree>
    <p:extLst>
      <p:ext uri="{BB962C8B-B14F-4D97-AF65-F5344CB8AC3E}">
        <p14:creationId xmlns:p14="http://schemas.microsoft.com/office/powerpoint/2010/main" val="255550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C2810B-2746-43E1-1423-E52E09AB6254}"/>
              </a:ext>
            </a:extLst>
          </p:cNvPr>
          <p:cNvSpPr txBox="1"/>
          <p:nvPr/>
        </p:nvSpPr>
        <p:spPr>
          <a:xfrm>
            <a:off x="329066" y="356716"/>
            <a:ext cx="109104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206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CAP and </a:t>
            </a:r>
            <a:r>
              <a:rPr lang="en-CH" sz="24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</a:t>
            </a:r>
            <a:r>
              <a:rPr lang="en-US" sz="2400" b="1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arly</a:t>
            </a:r>
            <a:r>
              <a:rPr lang="en-US" sz="24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CH" sz="24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W</a:t>
            </a:r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arnings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for All (EW4A)</a:t>
            </a:r>
            <a:endParaRPr lang="en-CH" sz="2500" b="1">
              <a:solidFill>
                <a:srgbClr val="002060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45DD77-9E97-87AD-F1E5-27A081AE8418}"/>
              </a:ext>
            </a:extLst>
          </p:cNvPr>
          <p:cNvGrpSpPr/>
          <p:nvPr/>
        </p:nvGrpSpPr>
        <p:grpSpPr>
          <a:xfrm>
            <a:off x="6196857" y="1392090"/>
            <a:ext cx="5521559" cy="4619451"/>
            <a:chOff x="6096000" y="1467300"/>
            <a:chExt cx="5753100" cy="4546312"/>
          </a:xfrm>
        </p:grpSpPr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6C09BD17-40A1-9BBF-13B4-ACAC2A530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051" y="4925299"/>
              <a:ext cx="5734049" cy="1088313"/>
            </a:xfrm>
            <a:prstGeom prst="rect">
              <a:avLst/>
            </a:prstGeom>
          </p:spPr>
        </p:pic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1E6CA29-9C65-9D16-FE4A-04C8C284C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67300"/>
              <a:ext cx="5752913" cy="3564920"/>
            </a:xfrm>
            <a:prstGeom prst="rect">
              <a:avLst/>
            </a:prstGeom>
          </p:spPr>
        </p:pic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59FF1AF-07D6-1A5D-DFF3-B59F44A17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9" y="1250521"/>
            <a:ext cx="5043145" cy="47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5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F885A40FAF34FA44F4261FBDFE623" ma:contentTypeVersion="20" ma:contentTypeDescription="Create a new document." ma:contentTypeScope="" ma:versionID="48ba69af6c06729d2a9a6cc03cd40c72">
  <xsd:schema xmlns:xsd="http://www.w3.org/2001/XMLSchema" xmlns:xs="http://www.w3.org/2001/XMLSchema" xmlns:p="http://schemas.microsoft.com/office/2006/metadata/properties" xmlns:ns1="http://schemas.microsoft.com/sharepoint/v3" xmlns:ns2="32697be0-4917-4b48-9b03-a68f538f312a" xmlns:ns3="96d886eb-95f6-47f3-bdfb-70dab5061c60" targetNamespace="http://schemas.microsoft.com/office/2006/metadata/properties" ma:root="true" ma:fieldsID="34d8443d5a34710d524ec5e82bd174c4" ns1:_="" ns2:_="" ns3:_="">
    <xsd:import namespace="http://schemas.microsoft.com/sharepoint/v3"/>
    <xsd:import namespace="32697be0-4917-4b48-9b03-a68f538f312a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97be0-4917-4b48-9b03-a68f538f3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5f39b5-acb7-46a4-91b0-268d5cabe986}" ma:internalName="TaxCatchAll" ma:showField="CatchAllData" ma:web="96d886eb-95f6-47f3-bdfb-70dab5061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2697be0-4917-4b48-9b03-a68f538f312a">
      <Terms xmlns="http://schemas.microsoft.com/office/infopath/2007/PartnerControls"/>
    </lcf76f155ced4ddcb4097134ff3c332f>
    <_ip_UnifiedCompliancePolicyProperties xmlns="http://schemas.microsoft.com/sharepoint/v3" xsi:nil="true"/>
    <Link xmlns="32697be0-4917-4b48-9b03-a68f538f312a">
      <Url xsi:nil="true"/>
      <Description xsi:nil="true"/>
    </Link>
    <TaxCatchAll xmlns="96d886eb-95f6-47f3-bdfb-70dab5061c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852488-ADA8-4FF6-A0EC-DC3F1830C870}">
  <ds:schemaRefs>
    <ds:schemaRef ds:uri="32697be0-4917-4b48-9b03-a68f538f312a"/>
    <ds:schemaRef ds:uri="96d886eb-95f6-47f3-bdfb-70dab5061c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6F6C2B-DE09-40AB-9F47-7E755319EE33}">
  <ds:schemaRefs>
    <ds:schemaRef ds:uri="32697be0-4917-4b48-9b03-a68f538f312a"/>
    <ds:schemaRef ds:uri="96d886eb-95f6-47f3-bdfb-70dab5061c60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D63DF70-A1B1-4D4C-9AA2-C40D843CE9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Ryutaro Ikeda</dc:creator>
  <cp:revision>412</cp:revision>
  <dcterms:created xsi:type="dcterms:W3CDTF">2023-04-21T08:03:08Z</dcterms:created>
  <dcterms:modified xsi:type="dcterms:W3CDTF">2023-04-25T11:52:47Z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0x010100B9CF885A40FAF34FA44F4261FBDFE623</vt:lpwstr>
  </property>
  <property fmtid="{D5CDD505-2E9C-101B-9397-08002B2CF9AE}" pid="3" name="MediaServiceImageTags">
    <vt:lpwstr/>
  </property>
</Properties>
</file>