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2"/>
    <p:sldId id="256" r:id="rId3"/>
    <p:sldId id="257" r:id="rId4"/>
    <p:sldId id="258" r:id="rId5"/>
    <p:sldId id="259" r:id="rId6"/>
    <p:sldId id="266" r:id="rId7"/>
    <p:sldId id="269" r:id="rId8"/>
    <p:sldId id="298" r:id="rId9"/>
    <p:sldId id="272" r:id="rId10"/>
    <p:sldId id="273" r:id="rId11"/>
    <p:sldId id="274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</p:sldIdLst>
  <p:sldSz cx="10693400" cy="7562850"/>
  <p:notesSz cx="10693400" cy="756285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32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30066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30066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30066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276957" y="2963803"/>
            <a:ext cx="9223058" cy="1461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8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86976" y="825500"/>
            <a:ext cx="990600" cy="3139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7509" y="2241138"/>
            <a:ext cx="4638381" cy="1420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30066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4743" y="1437162"/>
            <a:ext cx="9090025" cy="4838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22.jp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jpg"/><Relationship Id="rId10" Type="http://schemas.openxmlformats.org/officeDocument/2006/relationships/image" Target="../media/image52.png"/><Relationship Id="rId19" Type="http://schemas.openxmlformats.org/officeDocument/2006/relationships/image" Target="../media/image61.jp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jpg"/><Relationship Id="rId22" Type="http://schemas.openxmlformats.org/officeDocument/2006/relationships/image" Target="../media/image6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jpg"/><Relationship Id="rId10" Type="http://schemas.openxmlformats.org/officeDocument/2006/relationships/image" Target="../media/image74.jp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3" Type="http://schemas.openxmlformats.org/officeDocument/2006/relationships/image" Target="../media/image80.jpg"/><Relationship Id="rId7" Type="http://schemas.openxmlformats.org/officeDocument/2006/relationships/image" Target="../media/image83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hyperlink" Target="http://www.vics.or.jp/en/" TargetMode="External"/><Relationship Id="rId9" Type="http://schemas.openxmlformats.org/officeDocument/2006/relationships/image" Target="../media/image8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ec.or.jp/english/activities/ewbs.html" TargetMode="External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beg.org/world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EWBSVideo_Eng_20210510.mp4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ineter2022htop-small.mov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3-Prueba%20dispositivos%20de%20alerta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50508DB-0868-09AE-9B53-67A72EDAB0F7}"/>
              </a:ext>
            </a:extLst>
          </p:cNvPr>
          <p:cNvSpPr/>
          <p:nvPr/>
        </p:nvSpPr>
        <p:spPr>
          <a:xfrm>
            <a:off x="1255058" y="1752165"/>
            <a:ext cx="10031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REPORT WORKING GROUP 3 </a:t>
            </a:r>
          </a:p>
          <a:p>
            <a:pPr lvl="0"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 RELATED SERVICES</a:t>
            </a:r>
            <a:endParaRPr lang="es-MX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ABB2B3-2C93-F189-962B-39FD089640D9}"/>
              </a:ext>
            </a:extLst>
          </p:cNvPr>
          <p:cNvSpPr/>
          <p:nvPr/>
        </p:nvSpPr>
        <p:spPr>
          <a:xfrm>
            <a:off x="182040" y="459739"/>
            <a:ext cx="10270060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4.3.1 Common Alerting Protocol in TEW </a:t>
            </a:r>
          </a:p>
          <a:p>
            <a:pPr lvl="0"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 in TEW</a:t>
            </a:r>
            <a:endParaRPr lang="es-MX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D5A1B5-B817-293A-E822-CEBAC641F8F5}"/>
              </a:ext>
            </a:extLst>
          </p:cNvPr>
          <p:cNvSpPr txBox="1"/>
          <p:nvPr/>
        </p:nvSpPr>
        <p:spPr>
          <a:xfrm>
            <a:off x="182040" y="3186023"/>
            <a:ext cx="10270060" cy="20621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s-419"/>
            </a:defPPr>
            <a:lvl1pPr lvl="0"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Emilio Talavera, INETER/CATAC (Nicaragua, 2018-)</a:t>
            </a:r>
            <a:endParaRPr lang="es-MX" dirty="0"/>
          </a:p>
          <a:p>
            <a:r>
              <a:rPr lang="en-US" dirty="0"/>
              <a:t>Chair WG3</a:t>
            </a:r>
          </a:p>
          <a:p>
            <a:r>
              <a:rPr lang="en-US" dirty="0"/>
              <a:t>Heredia, Costa Rica</a:t>
            </a:r>
          </a:p>
          <a:p>
            <a:r>
              <a:rPr lang="en-US" dirty="0"/>
              <a:t>April 26, 2023</a:t>
            </a:r>
          </a:p>
        </p:txBody>
      </p:sp>
    </p:spTree>
    <p:extLst>
      <p:ext uri="{BB962C8B-B14F-4D97-AF65-F5344CB8AC3E}">
        <p14:creationId xmlns:p14="http://schemas.microsoft.com/office/powerpoint/2010/main" val="206242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3197" y="2351367"/>
            <a:ext cx="6452374" cy="32307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06225" y="1875073"/>
            <a:ext cx="40582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1" spc="-325" dirty="0">
                <a:latin typeface="Arial"/>
                <a:cs typeface="Arial"/>
              </a:rPr>
              <a:t>C</a:t>
            </a:r>
            <a:r>
              <a:rPr sz="2700" i="1" spc="-300" dirty="0">
                <a:latin typeface="Arial"/>
                <a:cs typeface="Arial"/>
              </a:rPr>
              <a:t>A</a:t>
            </a:r>
            <a:r>
              <a:rPr sz="2700" i="1" spc="-325" dirty="0">
                <a:latin typeface="Arial"/>
                <a:cs typeface="Arial"/>
              </a:rPr>
              <a:t>P</a:t>
            </a:r>
            <a:r>
              <a:rPr sz="2700" i="1" spc="-150" dirty="0">
                <a:latin typeface="Arial"/>
                <a:cs typeface="Arial"/>
              </a:rPr>
              <a:t> </a:t>
            </a:r>
            <a:r>
              <a:rPr sz="2700" i="1" spc="-130" dirty="0">
                <a:latin typeface="Arial"/>
                <a:cs typeface="Arial"/>
              </a:rPr>
              <a:t>I</a:t>
            </a:r>
            <a:r>
              <a:rPr sz="2700" i="1" spc="-370" dirty="0">
                <a:latin typeface="Arial"/>
                <a:cs typeface="Arial"/>
              </a:rPr>
              <a:t>m</a:t>
            </a:r>
            <a:r>
              <a:rPr sz="2700" i="1" spc="-245" dirty="0">
                <a:latin typeface="Arial"/>
                <a:cs typeface="Arial"/>
              </a:rPr>
              <a:t>p</a:t>
            </a:r>
            <a:r>
              <a:rPr sz="2700" i="1" spc="-100" dirty="0">
                <a:latin typeface="Arial"/>
                <a:cs typeface="Arial"/>
              </a:rPr>
              <a:t>l</a:t>
            </a:r>
            <a:r>
              <a:rPr sz="2700" i="1" spc="-250" dirty="0">
                <a:latin typeface="Arial"/>
                <a:cs typeface="Arial"/>
              </a:rPr>
              <a:t>e</a:t>
            </a:r>
            <a:r>
              <a:rPr sz="2700" i="1" spc="-370" dirty="0">
                <a:latin typeface="Arial"/>
                <a:cs typeface="Arial"/>
              </a:rPr>
              <a:t>m</a:t>
            </a:r>
            <a:r>
              <a:rPr sz="2700" i="1" spc="-250" dirty="0">
                <a:latin typeface="Arial"/>
                <a:cs typeface="Arial"/>
              </a:rPr>
              <a:t>en</a:t>
            </a:r>
            <a:r>
              <a:rPr sz="2700" i="1" spc="-130" dirty="0">
                <a:latin typeface="Arial"/>
                <a:cs typeface="Arial"/>
              </a:rPr>
              <a:t>t</a:t>
            </a:r>
            <a:r>
              <a:rPr sz="2700" i="1" spc="-250" dirty="0">
                <a:latin typeface="Arial"/>
                <a:cs typeface="Arial"/>
              </a:rPr>
              <a:t>a</a:t>
            </a:r>
            <a:r>
              <a:rPr sz="2700" i="1" spc="-130" dirty="0">
                <a:latin typeface="Arial"/>
                <a:cs typeface="Arial"/>
              </a:rPr>
              <a:t>t</a:t>
            </a:r>
            <a:r>
              <a:rPr sz="2700" i="1" spc="-100" dirty="0">
                <a:latin typeface="Arial"/>
                <a:cs typeface="Arial"/>
              </a:rPr>
              <a:t>i</a:t>
            </a:r>
            <a:r>
              <a:rPr sz="2700" i="1" spc="-250" dirty="0">
                <a:latin typeface="Arial"/>
                <a:cs typeface="Arial"/>
              </a:rPr>
              <a:t>o</a:t>
            </a:r>
            <a:r>
              <a:rPr sz="2700" i="1" spc="-275" dirty="0">
                <a:latin typeface="Arial"/>
                <a:cs typeface="Arial"/>
              </a:rPr>
              <a:t>n</a:t>
            </a:r>
            <a:r>
              <a:rPr sz="2700" i="1" spc="-105" dirty="0">
                <a:latin typeface="Arial"/>
                <a:cs typeface="Arial"/>
              </a:rPr>
              <a:t> </a:t>
            </a:r>
            <a:r>
              <a:rPr sz="2700" i="1" spc="-475" dirty="0">
                <a:latin typeface="Arial"/>
                <a:cs typeface="Arial"/>
              </a:rPr>
              <a:t>W</a:t>
            </a:r>
            <a:r>
              <a:rPr sz="2700" i="1" spc="-250" dirty="0">
                <a:latin typeface="Arial"/>
                <a:cs typeface="Arial"/>
              </a:rPr>
              <a:t>o</a:t>
            </a:r>
            <a:r>
              <a:rPr sz="2700" i="1" spc="-150" dirty="0">
                <a:latin typeface="Arial"/>
                <a:cs typeface="Arial"/>
              </a:rPr>
              <a:t>r</a:t>
            </a:r>
            <a:r>
              <a:rPr sz="2700" i="1" spc="-100" dirty="0">
                <a:latin typeface="Arial"/>
                <a:cs typeface="Arial"/>
              </a:rPr>
              <a:t>l</a:t>
            </a:r>
            <a:r>
              <a:rPr sz="2700" i="1" spc="-250" dirty="0">
                <a:latin typeface="Arial"/>
                <a:cs typeface="Arial"/>
              </a:rPr>
              <a:t>d</a:t>
            </a:r>
            <a:r>
              <a:rPr sz="2700" i="1" spc="-325" dirty="0">
                <a:latin typeface="Arial"/>
                <a:cs typeface="Arial"/>
              </a:rPr>
              <a:t>w</a:t>
            </a:r>
            <a:r>
              <a:rPr sz="2700" i="1" spc="-100" dirty="0">
                <a:latin typeface="Arial"/>
                <a:cs typeface="Arial"/>
              </a:rPr>
              <a:t>i</a:t>
            </a:r>
            <a:r>
              <a:rPr sz="2700" i="1" spc="-250" dirty="0">
                <a:latin typeface="Arial"/>
                <a:cs typeface="Arial"/>
              </a:rPr>
              <a:t>d</a:t>
            </a:r>
            <a:r>
              <a:rPr sz="2700" i="1" spc="-275" dirty="0">
                <a:latin typeface="Arial"/>
                <a:cs typeface="Arial"/>
              </a:rPr>
              <a:t>e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6549" y="1295943"/>
            <a:ext cx="48552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275" dirty="0">
                <a:solidFill>
                  <a:srgbClr val="FF0000"/>
                </a:solidFill>
                <a:latin typeface="Arial"/>
                <a:cs typeface="Arial"/>
              </a:rPr>
              <a:t>Common</a:t>
            </a:r>
            <a:r>
              <a:rPr sz="2100" i="1" spc="-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175" dirty="0">
                <a:solidFill>
                  <a:srgbClr val="FF0000"/>
                </a:solidFill>
                <a:latin typeface="Arial"/>
                <a:cs typeface="Arial"/>
              </a:rPr>
              <a:t>Alerting</a:t>
            </a:r>
            <a:r>
              <a:rPr sz="2100" i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190" dirty="0">
                <a:solidFill>
                  <a:srgbClr val="FF0000"/>
                </a:solidFill>
                <a:latin typeface="Arial"/>
                <a:cs typeface="Arial"/>
              </a:rPr>
              <a:t>Protocol</a:t>
            </a:r>
            <a:r>
              <a:rPr sz="2100" i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200" dirty="0">
                <a:solidFill>
                  <a:srgbClr val="FF0000"/>
                </a:solidFill>
                <a:latin typeface="Arial"/>
                <a:cs typeface="Arial"/>
              </a:rPr>
              <a:t>(ITU-T</a:t>
            </a:r>
            <a:r>
              <a:rPr sz="2100" i="1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210" dirty="0">
                <a:solidFill>
                  <a:srgbClr val="FF0000"/>
                </a:solidFill>
                <a:latin typeface="Arial"/>
                <a:cs typeface="Arial"/>
              </a:rPr>
              <a:t>Rec.</a:t>
            </a:r>
            <a:r>
              <a:rPr sz="2100" i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215" dirty="0">
                <a:solidFill>
                  <a:srgbClr val="FF0000"/>
                </a:solidFill>
                <a:latin typeface="Arial"/>
                <a:cs typeface="Arial"/>
              </a:rPr>
              <a:t>X.1303</a:t>
            </a:r>
            <a:r>
              <a:rPr sz="2100" i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165" dirty="0">
                <a:solidFill>
                  <a:srgbClr val="FF0000"/>
                </a:solidFill>
                <a:latin typeface="Arial"/>
                <a:cs typeface="Arial"/>
              </a:rPr>
              <a:t>bis)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135" y="2492819"/>
            <a:ext cx="3155315" cy="3438525"/>
          </a:xfrm>
          <a:prstGeom prst="rect">
            <a:avLst/>
          </a:prstGeom>
          <a:solidFill>
            <a:srgbClr val="DEEBF7"/>
          </a:solidFill>
          <a:ln w="21826">
            <a:solidFill>
              <a:srgbClr val="0000FF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200"/>
              </a:spcBef>
            </a:pPr>
            <a:r>
              <a:rPr sz="2100" spc="-20" dirty="0">
                <a:solidFill>
                  <a:srgbClr val="0000FF"/>
                </a:solidFill>
                <a:latin typeface="Arial MT"/>
                <a:cs typeface="Arial MT"/>
              </a:rPr>
              <a:t>Peru</a:t>
            </a:r>
            <a:endParaRPr sz="2100">
              <a:latin typeface="Arial MT"/>
              <a:cs typeface="Arial MT"/>
            </a:endParaRPr>
          </a:p>
          <a:p>
            <a:pPr marL="78105">
              <a:lnSpc>
                <a:spcPct val="100000"/>
              </a:lnSpc>
              <a:spcBef>
                <a:spcPts val="90"/>
              </a:spcBef>
            </a:pPr>
            <a:r>
              <a:rPr sz="1700" spc="10" dirty="0">
                <a:latin typeface="Arial MT"/>
                <a:cs typeface="Arial MT"/>
              </a:rPr>
              <a:t>R&amp;D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by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themselves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Arial MT"/>
              <a:cs typeface="Arial MT"/>
            </a:endParaRPr>
          </a:p>
          <a:p>
            <a:pPr marL="78105">
              <a:lnSpc>
                <a:spcPct val="100000"/>
              </a:lnSpc>
            </a:pPr>
            <a:r>
              <a:rPr sz="2100" spc="-15" dirty="0">
                <a:solidFill>
                  <a:srgbClr val="0000FF"/>
                </a:solidFill>
                <a:latin typeface="Arial MT"/>
                <a:cs typeface="Arial MT"/>
              </a:rPr>
              <a:t>Brazil</a:t>
            </a:r>
            <a:endParaRPr sz="2100">
              <a:latin typeface="Arial MT"/>
              <a:cs typeface="Arial MT"/>
            </a:endParaRPr>
          </a:p>
          <a:p>
            <a:pPr marL="78105" marR="288290">
              <a:lnSpc>
                <a:spcPts val="1900"/>
              </a:lnSpc>
              <a:spcBef>
                <a:spcPts val="50"/>
              </a:spcBef>
            </a:pPr>
            <a:r>
              <a:rPr sz="1500" spc="20" dirty="0">
                <a:latin typeface="Arial MT"/>
                <a:cs typeface="Arial MT"/>
              </a:rPr>
              <a:t>Requirement </a:t>
            </a:r>
            <a:r>
              <a:rPr sz="1500" spc="10" dirty="0">
                <a:latin typeface="Arial MT"/>
                <a:cs typeface="Arial MT"/>
              </a:rPr>
              <a:t>of </a:t>
            </a:r>
            <a:r>
              <a:rPr sz="1500" spc="15" dirty="0">
                <a:latin typeface="Arial MT"/>
                <a:cs typeface="Arial MT"/>
              </a:rPr>
              <a:t>Next generation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spc="10" dirty="0">
                <a:latin typeface="Arial MT"/>
                <a:cs typeface="Arial MT"/>
              </a:rPr>
              <a:t>Digital</a:t>
            </a:r>
            <a:r>
              <a:rPr sz="1500" spc="15" dirty="0">
                <a:latin typeface="Arial MT"/>
                <a:cs typeface="Arial MT"/>
              </a:rPr>
              <a:t> Broadcasting</a:t>
            </a:r>
            <a:r>
              <a:rPr sz="1500" spc="35" dirty="0">
                <a:latin typeface="Arial MT"/>
                <a:cs typeface="Arial MT"/>
              </a:rPr>
              <a:t> </a:t>
            </a:r>
            <a:r>
              <a:rPr sz="1500" spc="15" dirty="0">
                <a:latin typeface="Arial MT"/>
                <a:cs typeface="Arial MT"/>
              </a:rPr>
              <a:t>System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Arial MT"/>
              <a:cs typeface="Arial MT"/>
            </a:endParaRPr>
          </a:p>
          <a:p>
            <a:pPr marL="78105">
              <a:lnSpc>
                <a:spcPts val="2515"/>
              </a:lnSpc>
            </a:pPr>
            <a:r>
              <a:rPr sz="2100" spc="-20" dirty="0">
                <a:solidFill>
                  <a:srgbClr val="0000FF"/>
                </a:solidFill>
                <a:latin typeface="Arial MT"/>
                <a:cs typeface="Arial MT"/>
              </a:rPr>
              <a:t>Switzerland</a:t>
            </a:r>
            <a:r>
              <a:rPr sz="2100" spc="-6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0000FF"/>
                </a:solidFill>
                <a:latin typeface="Yu Gothic"/>
                <a:cs typeface="Yu Gothic"/>
              </a:rPr>
              <a:t>（</a:t>
            </a:r>
            <a:r>
              <a:rPr sz="1500" spc="-10" dirty="0">
                <a:solidFill>
                  <a:srgbClr val="0000FF"/>
                </a:solidFill>
                <a:latin typeface="Arial MT"/>
                <a:cs typeface="Arial MT"/>
              </a:rPr>
              <a:t>ATTAC</a:t>
            </a:r>
            <a:r>
              <a:rPr sz="1500" spc="-10" dirty="0">
                <a:solidFill>
                  <a:srgbClr val="0000FF"/>
                </a:solidFill>
                <a:latin typeface="Yu Gothic"/>
                <a:cs typeface="Yu Gothic"/>
              </a:rPr>
              <a:t>）</a:t>
            </a:r>
            <a:endParaRPr sz="1500">
              <a:latin typeface="Yu Gothic"/>
              <a:cs typeface="Yu Gothic"/>
            </a:endParaRPr>
          </a:p>
          <a:p>
            <a:pPr marL="78105">
              <a:lnSpc>
                <a:spcPts val="2035"/>
              </a:lnSpc>
            </a:pPr>
            <a:r>
              <a:rPr sz="1700" spc="5" dirty="0">
                <a:latin typeface="Arial MT"/>
                <a:cs typeface="Arial MT"/>
              </a:rPr>
              <a:t>Request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of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10" dirty="0">
                <a:latin typeface="Arial MT"/>
                <a:cs typeface="Arial MT"/>
              </a:rPr>
              <a:t>R&amp;D</a:t>
            </a:r>
            <a:r>
              <a:rPr sz="1700" dirty="0">
                <a:latin typeface="Arial MT"/>
                <a:cs typeface="Arial MT"/>
              </a:rPr>
              <a:t> to </a:t>
            </a:r>
            <a:r>
              <a:rPr sz="1700" spc="5" dirty="0">
                <a:latin typeface="Arial MT"/>
                <a:cs typeface="Arial MT"/>
              </a:rPr>
              <a:t>Japan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Arial MT"/>
              <a:cs typeface="Arial MT"/>
            </a:endParaRPr>
          </a:p>
          <a:p>
            <a:pPr marL="78105">
              <a:lnSpc>
                <a:spcPct val="100000"/>
              </a:lnSpc>
            </a:pPr>
            <a:r>
              <a:rPr sz="2100" spc="-15" dirty="0">
                <a:solidFill>
                  <a:srgbClr val="0000FF"/>
                </a:solidFill>
                <a:latin typeface="Arial MT"/>
                <a:cs typeface="Arial MT"/>
              </a:rPr>
              <a:t>Philippines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6774" y="5881451"/>
            <a:ext cx="5170170" cy="63563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spc="-20" dirty="0">
                <a:solidFill>
                  <a:srgbClr val="0000FF"/>
                </a:solidFill>
                <a:latin typeface="Arial MT"/>
                <a:cs typeface="Arial MT"/>
              </a:rPr>
              <a:t>Source</a:t>
            </a:r>
            <a:r>
              <a:rPr sz="1400" spc="-20" dirty="0">
                <a:solidFill>
                  <a:srgbClr val="0000FF"/>
                </a:solidFill>
                <a:latin typeface="Yu Gothic"/>
                <a:cs typeface="Yu Gothic"/>
              </a:rPr>
              <a:t>：</a:t>
            </a:r>
            <a:r>
              <a:rPr sz="1400" spc="-20" dirty="0">
                <a:solidFill>
                  <a:srgbClr val="0000FF"/>
                </a:solidFill>
                <a:latin typeface="Arial MT"/>
                <a:cs typeface="Arial MT"/>
              </a:rPr>
              <a:t>The </a:t>
            </a:r>
            <a:r>
              <a:rPr sz="1400" spc="-15" dirty="0">
                <a:solidFill>
                  <a:srgbClr val="0000FF"/>
                </a:solidFill>
                <a:latin typeface="Arial MT"/>
                <a:cs typeface="Arial MT"/>
              </a:rPr>
              <a:t>Global Disaster</a:t>
            </a:r>
            <a:r>
              <a:rPr sz="1400" spc="-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000FF"/>
                </a:solidFill>
                <a:latin typeface="Arial MT"/>
                <a:cs typeface="Arial MT"/>
              </a:rPr>
              <a:t>Preparedness</a:t>
            </a:r>
            <a:r>
              <a:rPr sz="1400" spc="-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00FF"/>
                </a:solidFill>
                <a:latin typeface="Arial MT"/>
                <a:cs typeface="Arial MT"/>
              </a:rPr>
              <a:t>Center</a:t>
            </a:r>
            <a:r>
              <a:rPr sz="1400" spc="-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000FF"/>
                </a:solidFill>
                <a:latin typeface="Arial MT"/>
                <a:cs typeface="Arial MT"/>
              </a:rPr>
              <a:t>(GDPC)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200" spc="-5" dirty="0">
                <a:latin typeface="Arial MT"/>
                <a:cs typeface="Arial MT"/>
              </a:rPr>
              <a:t>https://preparecenter.org/initiative/common-alerting-protocol-implementation/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89580" y="861113"/>
            <a:ext cx="535432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i="1" spc="-41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100" i="1" spc="-375" dirty="0">
                <a:solidFill>
                  <a:srgbClr val="FF0000"/>
                </a:solidFill>
                <a:latin typeface="Arial"/>
                <a:cs typeface="Arial"/>
              </a:rPr>
              <a:t>AP</a:t>
            </a:r>
            <a:r>
              <a:rPr sz="3100" i="1" spc="-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100" i="1" spc="-32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100" i="1" spc="-285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3100" i="1" spc="-32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100" i="1" spc="-19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100" i="1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100" i="1" spc="-37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100" i="1" spc="-19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100" i="1" spc="-320" dirty="0">
                <a:solidFill>
                  <a:srgbClr val="000000"/>
                </a:solidFill>
                <a:latin typeface="Arial"/>
                <a:cs typeface="Arial"/>
              </a:rPr>
              <a:t>oad</a:t>
            </a:r>
            <a:r>
              <a:rPr sz="3100" i="1" spc="-28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100" i="1" spc="-32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100" i="1" spc="-28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100" i="1" spc="-15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100" i="1" spc="-229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3100" i="1" spc="-31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100" i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100" i="1" spc="-41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100" i="1" spc="-260" dirty="0">
                <a:solidFill>
                  <a:srgbClr val="000000"/>
                </a:solidFill>
                <a:latin typeface="Arial"/>
                <a:cs typeface="Arial"/>
              </a:rPr>
              <a:t>adi</a:t>
            </a:r>
            <a:r>
              <a:rPr sz="3100" i="1" spc="-31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100" i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100" i="1" spc="-65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3100" i="1" spc="-32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100" i="1" spc="-285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3100" i="1" spc="-305" dirty="0">
                <a:solidFill>
                  <a:srgbClr val="000000"/>
                </a:solidFill>
                <a:latin typeface="Arial"/>
                <a:cs typeface="Arial"/>
              </a:rPr>
              <a:t>es</a:t>
            </a:r>
            <a:endParaRPr sz="3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227" y="1791248"/>
            <a:ext cx="266700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FF"/>
                </a:solidFill>
                <a:latin typeface="Arial MT"/>
                <a:cs typeface="Arial MT"/>
              </a:rPr>
              <a:t>Specific</a:t>
            </a:r>
            <a:r>
              <a:rPr sz="2400" spc="-3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FF"/>
                </a:solidFill>
                <a:latin typeface="Arial MT"/>
                <a:cs typeface="Arial MT"/>
              </a:rPr>
              <a:t>needs</a:t>
            </a:r>
            <a:endParaRPr sz="2400">
              <a:latin typeface="Arial MT"/>
              <a:cs typeface="Arial MT"/>
            </a:endParaRPr>
          </a:p>
          <a:p>
            <a:pPr marL="230504">
              <a:lnSpc>
                <a:spcPct val="100000"/>
              </a:lnSpc>
              <a:spcBef>
                <a:spcPts val="25"/>
              </a:spcBef>
            </a:pPr>
            <a:r>
              <a:rPr sz="1700" spc="5" dirty="0">
                <a:solidFill>
                  <a:srgbClr val="0000FF"/>
                </a:solidFill>
                <a:latin typeface="Yu Gothic"/>
                <a:cs typeface="Yu Gothic"/>
              </a:rPr>
              <a:t>（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understood</a:t>
            </a:r>
            <a:r>
              <a:rPr sz="1700" spc="-1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by</a:t>
            </a:r>
            <a:r>
              <a:rPr sz="1700" spc="-2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JTEC</a:t>
            </a:r>
            <a:r>
              <a:rPr sz="1700" spc="5" dirty="0">
                <a:solidFill>
                  <a:srgbClr val="0000FF"/>
                </a:solidFill>
                <a:latin typeface="Yu Gothic"/>
                <a:cs typeface="Yu Gothic"/>
              </a:rPr>
              <a:t>）</a:t>
            </a:r>
            <a:endParaRPr sz="1700">
              <a:latin typeface="Yu Gothic"/>
              <a:cs typeface="Yu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00512" y="5247482"/>
            <a:ext cx="2985135" cy="691515"/>
            <a:chOff x="7400512" y="5247482"/>
            <a:chExt cx="2985135" cy="69151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8697" y="5255667"/>
              <a:ext cx="2968574" cy="6751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404604" y="5251574"/>
              <a:ext cx="2976880" cy="683895"/>
            </a:xfrm>
            <a:custGeom>
              <a:avLst/>
              <a:gdLst/>
              <a:ahLst/>
              <a:cxnLst/>
              <a:rect l="l" t="t" r="r" b="b"/>
              <a:pathLst>
                <a:path w="2976879" h="683895">
                  <a:moveTo>
                    <a:pt x="0" y="0"/>
                  </a:moveTo>
                  <a:lnTo>
                    <a:pt x="2976760" y="0"/>
                  </a:lnTo>
                  <a:lnTo>
                    <a:pt x="2976760" y="683314"/>
                  </a:lnTo>
                  <a:lnTo>
                    <a:pt x="0" y="683314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280" y="1844669"/>
            <a:ext cx="5584825" cy="3145155"/>
            <a:chOff x="360280" y="1844669"/>
            <a:chExt cx="5584825" cy="3145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649" y="1917029"/>
              <a:ext cx="5327318" cy="30242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4372" y="1848761"/>
              <a:ext cx="5576570" cy="3136900"/>
            </a:xfrm>
            <a:custGeom>
              <a:avLst/>
              <a:gdLst/>
              <a:ahLst/>
              <a:cxnLst/>
              <a:rect l="l" t="t" r="r" b="b"/>
              <a:pathLst>
                <a:path w="5576570" h="3136900">
                  <a:moveTo>
                    <a:pt x="0" y="0"/>
                  </a:moveTo>
                  <a:lnTo>
                    <a:pt x="5576190" y="0"/>
                  </a:lnTo>
                  <a:lnTo>
                    <a:pt x="5576190" y="3136757"/>
                  </a:lnTo>
                  <a:lnTo>
                    <a:pt x="0" y="3136757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48763" y="751561"/>
            <a:ext cx="7366634" cy="14135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400" dirty="0">
                <a:latin typeface="Arial MT"/>
                <a:cs typeface="Arial MT"/>
              </a:rPr>
              <a:t>-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CAP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IMPLEMENTATION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spc="-30" dirty="0">
                <a:latin typeface="Arial MT"/>
                <a:cs typeface="Arial MT"/>
              </a:rPr>
              <a:t>WORKSHOP</a:t>
            </a:r>
            <a:r>
              <a:rPr sz="2100" spc="-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-</a:t>
            </a:r>
            <a:endParaRPr sz="2100">
              <a:latin typeface="Arial MT"/>
              <a:cs typeface="Arial MT"/>
            </a:endParaRPr>
          </a:p>
          <a:p>
            <a:pPr marL="662940">
              <a:lnSpc>
                <a:spcPct val="100000"/>
              </a:lnSpc>
              <a:spcBef>
                <a:spcPts val="750"/>
              </a:spcBef>
            </a:pPr>
            <a:r>
              <a:rPr sz="1700" i="1" spc="5" dirty="0">
                <a:solidFill>
                  <a:srgbClr val="0000FF"/>
                </a:solidFill>
                <a:latin typeface="Arial"/>
                <a:cs typeface="Arial"/>
              </a:rPr>
              <a:t>https://cap-workshop.s3.amazonaws.com/2022/index.html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"/>
              <a:cs typeface="Arial"/>
            </a:endParaRPr>
          </a:p>
          <a:p>
            <a:pPr marL="3873500">
              <a:lnSpc>
                <a:spcPct val="100000"/>
              </a:lnSpc>
            </a:pPr>
            <a:r>
              <a:rPr sz="1700" u="sng" spc="-16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2022</a:t>
            </a:r>
            <a:r>
              <a:rPr sz="1700" u="sng" spc="-9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.</a:t>
            </a:r>
            <a:r>
              <a:rPr sz="1700" u="sng" spc="-16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9</a:t>
            </a:r>
            <a:r>
              <a:rPr sz="1700" u="sng" spc="-9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.</a:t>
            </a:r>
            <a:r>
              <a:rPr sz="1700" u="sng" spc="-1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19</a:t>
            </a:r>
            <a:r>
              <a:rPr sz="1700" u="sng" spc="-10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-</a:t>
            </a:r>
            <a:r>
              <a:rPr sz="1700" u="sng" spc="-16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9</a:t>
            </a:r>
            <a:r>
              <a:rPr sz="1700" u="sng" spc="-9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.</a:t>
            </a:r>
            <a:r>
              <a:rPr sz="1700" u="sng" spc="-1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2</a:t>
            </a:r>
            <a:r>
              <a:rPr sz="1700" u="sng" spc="-17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</a:t>
            </a:r>
            <a:r>
              <a:rPr sz="1700" u="sng" spc="-8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700" u="sng" spc="-1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sz="1700" u="sng" spc="-8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</a:t>
            </a:r>
            <a:r>
              <a:rPr sz="1700" u="sng" spc="-16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700" u="sng" spc="-19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sz="1700" u="sng" spc="-24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</a:t>
            </a:r>
            <a:r>
              <a:rPr sz="1700" u="sng" spc="-14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</a:t>
            </a:r>
            <a:r>
              <a:rPr sz="1700" u="sng" spc="-9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</a:t>
            </a:r>
            <a:r>
              <a:rPr sz="1700" u="sng" spc="-1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</a:t>
            </a:r>
            <a:r>
              <a:rPr sz="1700" u="sng" spc="-10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</a:t>
            </a:r>
            <a:r>
              <a:rPr sz="1700" u="sng" spc="-1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da</a:t>
            </a:r>
            <a:r>
              <a:rPr sz="1700" u="sng" spc="-24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</a:t>
            </a:r>
            <a:r>
              <a:rPr sz="1700" u="sng" spc="-9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,</a:t>
            </a:r>
            <a:r>
              <a:rPr sz="1700" u="sng" spc="-2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</a:t>
            </a:r>
            <a:r>
              <a:rPr sz="1700" u="sng" spc="-1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</a:t>
            </a:r>
            <a:r>
              <a:rPr sz="1700" u="sng" spc="-9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</a:t>
            </a:r>
            <a:r>
              <a:rPr sz="1700" u="sng" spc="-1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he</a:t>
            </a:r>
            <a:r>
              <a:rPr sz="1700" u="sng" spc="-10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</a:t>
            </a:r>
            <a:r>
              <a:rPr sz="1700" u="sng" spc="-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</a:t>
            </a:r>
            <a:r>
              <a:rPr sz="1700" u="sng" spc="-1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and</a:t>
            </a:r>
            <a:r>
              <a:rPr sz="1700" u="sng" spc="-1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</a:t>
            </a:r>
            <a:r>
              <a:rPr sz="1700" u="sng" spc="-8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,</a:t>
            </a:r>
            <a:r>
              <a:rPr sz="17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endParaRPr sz="17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4965" y="2323198"/>
            <a:ext cx="4007269" cy="172380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42900" y="4100076"/>
            <a:ext cx="3210560" cy="9766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500" spc="-150" dirty="0">
                <a:solidFill>
                  <a:srgbClr val="0000FF"/>
                </a:solidFill>
                <a:latin typeface="Arial MT"/>
                <a:cs typeface="Arial MT"/>
              </a:rPr>
              <a:t>Da</a:t>
            </a:r>
            <a:r>
              <a:rPr sz="1500" spc="-65" dirty="0">
                <a:solidFill>
                  <a:srgbClr val="0000FF"/>
                </a:solidFill>
                <a:latin typeface="Arial MT"/>
                <a:cs typeface="Arial MT"/>
              </a:rPr>
              <a:t>t</a:t>
            </a:r>
            <a:r>
              <a:rPr sz="1500" spc="-155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500" spc="-4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-125" dirty="0">
                <a:solidFill>
                  <a:srgbClr val="0000FF"/>
                </a:solidFill>
                <a:latin typeface="Arial MT"/>
                <a:cs typeface="Arial MT"/>
              </a:rPr>
              <a:t>announ</a:t>
            </a:r>
            <a:r>
              <a:rPr sz="1500" spc="-120" dirty="0">
                <a:solidFill>
                  <a:srgbClr val="0000FF"/>
                </a:solidFill>
                <a:latin typeface="Arial MT"/>
                <a:cs typeface="Arial MT"/>
              </a:rPr>
              <a:t>c</a:t>
            </a:r>
            <a:r>
              <a:rPr sz="1500" spc="-130" dirty="0">
                <a:solidFill>
                  <a:srgbClr val="0000FF"/>
                </a:solidFill>
                <a:latin typeface="Arial MT"/>
                <a:cs typeface="Arial MT"/>
              </a:rPr>
              <a:t>e</a:t>
            </a:r>
            <a:r>
              <a:rPr sz="1500" spc="-150" dirty="0">
                <a:solidFill>
                  <a:srgbClr val="0000FF"/>
                </a:solidFill>
                <a:latin typeface="Arial MT"/>
                <a:cs typeface="Arial MT"/>
              </a:rPr>
              <a:t>d</a:t>
            </a:r>
            <a:r>
              <a:rPr sz="1500" spc="-4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-125" dirty="0">
                <a:solidFill>
                  <a:srgbClr val="0000FF"/>
                </a:solidFill>
                <a:latin typeface="Arial MT"/>
                <a:cs typeface="Arial MT"/>
              </a:rPr>
              <a:t>b</a:t>
            </a:r>
            <a:r>
              <a:rPr sz="1500" spc="-135" dirty="0">
                <a:solidFill>
                  <a:srgbClr val="0000FF"/>
                </a:solidFill>
                <a:latin typeface="Arial MT"/>
                <a:cs typeface="Arial MT"/>
              </a:rPr>
              <a:t>y</a:t>
            </a:r>
            <a:r>
              <a:rPr sz="1500" spc="-4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-65" dirty="0">
                <a:solidFill>
                  <a:srgbClr val="0000FF"/>
                </a:solidFill>
                <a:latin typeface="Arial MT"/>
                <a:cs typeface="Arial MT"/>
              </a:rPr>
              <a:t>t</a:t>
            </a:r>
            <a:r>
              <a:rPr sz="1500" spc="-135" dirty="0">
                <a:solidFill>
                  <a:srgbClr val="0000FF"/>
                </a:solidFill>
                <a:latin typeface="Arial MT"/>
                <a:cs typeface="Arial MT"/>
              </a:rPr>
              <a:t>h</a:t>
            </a:r>
            <a:r>
              <a:rPr sz="1500" spc="-155" dirty="0">
                <a:solidFill>
                  <a:srgbClr val="0000FF"/>
                </a:solidFill>
                <a:latin typeface="Arial MT"/>
                <a:cs typeface="Arial MT"/>
              </a:rPr>
              <a:t>e</a:t>
            </a:r>
            <a:r>
              <a:rPr sz="1500" spc="-4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-130" dirty="0">
                <a:solidFill>
                  <a:srgbClr val="0000FF"/>
                </a:solidFill>
                <a:latin typeface="Arial MT"/>
                <a:cs typeface="Arial MT"/>
              </a:rPr>
              <a:t>o</a:t>
            </a:r>
            <a:r>
              <a:rPr sz="1500" spc="-80" dirty="0">
                <a:solidFill>
                  <a:srgbClr val="0000FF"/>
                </a:solidFill>
                <a:latin typeface="Arial MT"/>
                <a:cs typeface="Arial MT"/>
              </a:rPr>
              <a:t>r</a:t>
            </a:r>
            <a:r>
              <a:rPr sz="1500" spc="-130" dirty="0">
                <a:solidFill>
                  <a:srgbClr val="0000FF"/>
                </a:solidFill>
                <a:latin typeface="Arial MT"/>
                <a:cs typeface="Arial MT"/>
              </a:rPr>
              <a:t>gan</a:t>
            </a:r>
            <a:r>
              <a:rPr sz="1500" spc="-55" dirty="0">
                <a:solidFill>
                  <a:srgbClr val="0000FF"/>
                </a:solidFill>
                <a:latin typeface="Arial MT"/>
                <a:cs typeface="Arial MT"/>
              </a:rPr>
              <a:t>i</a:t>
            </a:r>
            <a:r>
              <a:rPr sz="1500" spc="-120" dirty="0">
                <a:solidFill>
                  <a:srgbClr val="0000FF"/>
                </a:solidFill>
                <a:latin typeface="Arial MT"/>
                <a:cs typeface="Arial MT"/>
              </a:rPr>
              <a:t>z</a:t>
            </a:r>
            <a:r>
              <a:rPr sz="1500" spc="-95" dirty="0">
                <a:solidFill>
                  <a:srgbClr val="0000FF"/>
                </a:solidFill>
                <a:latin typeface="Arial MT"/>
                <a:cs typeface="Arial MT"/>
              </a:rPr>
              <a:t>ar</a:t>
            </a:r>
            <a:endParaRPr sz="1500">
              <a:latin typeface="Arial MT"/>
              <a:cs typeface="Arial MT"/>
            </a:endParaRPr>
          </a:p>
          <a:p>
            <a:pPr marL="57150" marR="5080">
              <a:lnSpc>
                <a:spcPct val="100000"/>
              </a:lnSpc>
              <a:spcBef>
                <a:spcPts val="95"/>
              </a:spcBef>
            </a:pPr>
            <a:r>
              <a:rPr sz="1500" spc="-160" dirty="0">
                <a:latin typeface="Arial MT"/>
                <a:cs typeface="Arial MT"/>
              </a:rPr>
              <a:t>P</a:t>
            </a:r>
            <a:r>
              <a:rPr sz="1500" spc="-85" dirty="0">
                <a:latin typeface="Arial MT"/>
                <a:cs typeface="Arial MT"/>
              </a:rPr>
              <a:t>r</a:t>
            </a:r>
            <a:r>
              <a:rPr sz="1500" spc="-130" dirty="0">
                <a:latin typeface="Arial MT"/>
                <a:cs typeface="Arial MT"/>
              </a:rPr>
              <a:t>e</a:t>
            </a:r>
            <a:r>
              <a:rPr sz="1500" spc="-85" dirty="0">
                <a:latin typeface="Arial MT"/>
                <a:cs typeface="Arial MT"/>
              </a:rPr>
              <a:t>-r</a:t>
            </a:r>
            <a:r>
              <a:rPr sz="1500" spc="-135" dirty="0">
                <a:latin typeface="Arial MT"/>
                <a:cs typeface="Arial MT"/>
              </a:rPr>
              <a:t>eg</a:t>
            </a:r>
            <a:r>
              <a:rPr sz="1500" spc="-55" dirty="0">
                <a:latin typeface="Arial MT"/>
                <a:cs typeface="Arial MT"/>
              </a:rPr>
              <a:t>i</a:t>
            </a:r>
            <a:r>
              <a:rPr sz="1500" spc="-120" dirty="0">
                <a:latin typeface="Arial MT"/>
                <a:cs typeface="Arial MT"/>
              </a:rPr>
              <a:t>s</a:t>
            </a:r>
            <a:r>
              <a:rPr sz="1500" spc="-65" dirty="0">
                <a:latin typeface="Arial MT"/>
                <a:cs typeface="Arial MT"/>
              </a:rPr>
              <a:t>t</a:t>
            </a:r>
            <a:r>
              <a:rPr sz="1500" spc="-85" dirty="0">
                <a:latin typeface="Arial MT"/>
                <a:cs typeface="Arial MT"/>
              </a:rPr>
              <a:t>r</a:t>
            </a:r>
            <a:r>
              <a:rPr sz="1500" spc="-135" dirty="0">
                <a:latin typeface="Arial MT"/>
                <a:cs typeface="Arial MT"/>
              </a:rPr>
              <a:t>a</a:t>
            </a:r>
            <a:r>
              <a:rPr sz="1500" spc="-65" dirty="0">
                <a:latin typeface="Arial MT"/>
                <a:cs typeface="Arial MT"/>
              </a:rPr>
              <a:t>t</a:t>
            </a:r>
            <a:r>
              <a:rPr sz="1500" spc="-55" dirty="0">
                <a:latin typeface="Arial MT"/>
                <a:cs typeface="Arial MT"/>
              </a:rPr>
              <a:t>i</a:t>
            </a:r>
            <a:r>
              <a:rPr sz="1500" spc="-135" dirty="0">
                <a:latin typeface="Arial MT"/>
                <a:cs typeface="Arial MT"/>
              </a:rPr>
              <a:t>o</a:t>
            </a:r>
            <a:r>
              <a:rPr sz="1500" spc="-155" dirty="0">
                <a:latin typeface="Arial MT"/>
                <a:cs typeface="Arial MT"/>
              </a:rPr>
              <a:t>n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spc="-75" dirty="0">
                <a:latin typeface="Arial MT"/>
                <a:cs typeface="Arial MT"/>
              </a:rPr>
              <a:t>:</a:t>
            </a:r>
            <a:r>
              <a:rPr sz="1500" spc="-50" dirty="0">
                <a:latin typeface="Arial MT"/>
                <a:cs typeface="Arial MT"/>
              </a:rPr>
              <a:t> </a:t>
            </a:r>
            <a:r>
              <a:rPr sz="1500" spc="-130" dirty="0">
                <a:latin typeface="Arial MT"/>
                <a:cs typeface="Arial MT"/>
              </a:rPr>
              <a:t>16</a:t>
            </a:r>
            <a:r>
              <a:rPr sz="1500" spc="-155" dirty="0">
                <a:latin typeface="Arial MT"/>
                <a:cs typeface="Arial MT"/>
              </a:rPr>
              <a:t>1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spc="-120" dirty="0">
                <a:latin typeface="Arial MT"/>
                <a:cs typeface="Arial MT"/>
              </a:rPr>
              <a:t>c</a:t>
            </a:r>
            <a:r>
              <a:rPr sz="1500" spc="-130" dirty="0">
                <a:latin typeface="Arial MT"/>
                <a:cs typeface="Arial MT"/>
              </a:rPr>
              <a:t>o</a:t>
            </a:r>
            <a:r>
              <a:rPr sz="1500" spc="-135" dirty="0">
                <a:latin typeface="Arial MT"/>
                <a:cs typeface="Arial MT"/>
              </a:rPr>
              <a:t>un</a:t>
            </a:r>
            <a:r>
              <a:rPr sz="1500" spc="-65" dirty="0">
                <a:latin typeface="Arial MT"/>
                <a:cs typeface="Arial MT"/>
              </a:rPr>
              <a:t>t</a:t>
            </a:r>
            <a:r>
              <a:rPr sz="1500" spc="-85" dirty="0">
                <a:latin typeface="Arial MT"/>
                <a:cs typeface="Arial MT"/>
              </a:rPr>
              <a:t>r</a:t>
            </a:r>
            <a:r>
              <a:rPr sz="1500" spc="-55" dirty="0">
                <a:latin typeface="Arial MT"/>
                <a:cs typeface="Arial MT"/>
              </a:rPr>
              <a:t>i</a:t>
            </a:r>
            <a:r>
              <a:rPr sz="1500" spc="-135" dirty="0">
                <a:latin typeface="Arial MT"/>
                <a:cs typeface="Arial MT"/>
              </a:rPr>
              <a:t>e</a:t>
            </a:r>
            <a:r>
              <a:rPr sz="1500" spc="-120" dirty="0">
                <a:latin typeface="Arial MT"/>
                <a:cs typeface="Arial MT"/>
              </a:rPr>
              <a:t>s</a:t>
            </a:r>
            <a:r>
              <a:rPr sz="1500" spc="-75" dirty="0">
                <a:latin typeface="Arial MT"/>
                <a:cs typeface="Arial MT"/>
              </a:rPr>
              <a:t>,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114" dirty="0">
                <a:latin typeface="Arial MT"/>
                <a:cs typeface="Arial MT"/>
              </a:rPr>
              <a:t> </a:t>
            </a:r>
            <a:r>
              <a:rPr sz="1500" spc="-130" dirty="0">
                <a:latin typeface="Arial MT"/>
                <a:cs typeface="Arial MT"/>
              </a:rPr>
              <a:t>99</a:t>
            </a:r>
            <a:r>
              <a:rPr sz="1500" spc="-155" dirty="0">
                <a:latin typeface="Arial MT"/>
                <a:cs typeface="Arial MT"/>
              </a:rPr>
              <a:t>7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spc="-130" dirty="0">
                <a:latin typeface="Arial MT"/>
                <a:cs typeface="Arial MT"/>
              </a:rPr>
              <a:t>peop</a:t>
            </a:r>
            <a:r>
              <a:rPr sz="1500" spc="-55" dirty="0">
                <a:latin typeface="Arial MT"/>
                <a:cs typeface="Arial MT"/>
              </a:rPr>
              <a:t>l</a:t>
            </a:r>
            <a:r>
              <a:rPr sz="1500" spc="-100" dirty="0">
                <a:latin typeface="Arial MT"/>
                <a:cs typeface="Arial MT"/>
              </a:rPr>
              <a:t>e  </a:t>
            </a:r>
            <a:r>
              <a:rPr sz="1500" spc="-114" dirty="0">
                <a:latin typeface="Arial MT"/>
                <a:cs typeface="Arial MT"/>
              </a:rPr>
              <a:t>On-site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spc="-100" dirty="0">
                <a:latin typeface="Arial MT"/>
                <a:cs typeface="Arial MT"/>
              </a:rPr>
              <a:t>participation:</a:t>
            </a:r>
            <a:r>
              <a:rPr sz="1500" spc="-50" dirty="0">
                <a:latin typeface="Arial MT"/>
                <a:cs typeface="Arial MT"/>
              </a:rPr>
              <a:t> </a:t>
            </a:r>
            <a:r>
              <a:rPr sz="1500" spc="-145" dirty="0">
                <a:latin typeface="Arial MT"/>
                <a:cs typeface="Arial MT"/>
              </a:rPr>
              <a:t>45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spc="-125" dirty="0">
                <a:latin typeface="Arial MT"/>
                <a:cs typeface="Arial MT"/>
              </a:rPr>
              <a:t>people</a:t>
            </a:r>
            <a:endParaRPr sz="1500">
              <a:latin typeface="Arial MT"/>
              <a:cs typeface="Arial MT"/>
            </a:endParaRPr>
          </a:p>
          <a:p>
            <a:pPr marL="57150">
              <a:lnSpc>
                <a:spcPct val="100000"/>
              </a:lnSpc>
              <a:spcBef>
                <a:spcPts val="95"/>
              </a:spcBef>
            </a:pPr>
            <a:r>
              <a:rPr sz="1500" spc="-135" dirty="0">
                <a:latin typeface="Arial MT"/>
                <a:cs typeface="Arial MT"/>
              </a:rPr>
              <a:t>Zoo</a:t>
            </a:r>
            <a:r>
              <a:rPr sz="1500" spc="-225" dirty="0">
                <a:latin typeface="Arial MT"/>
                <a:cs typeface="Arial MT"/>
              </a:rPr>
              <a:t>m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spc="-145" dirty="0">
                <a:latin typeface="Arial MT"/>
                <a:cs typeface="Arial MT"/>
              </a:rPr>
              <a:t>Pa</a:t>
            </a:r>
            <a:r>
              <a:rPr sz="1500" spc="-85" dirty="0">
                <a:latin typeface="Arial MT"/>
                <a:cs typeface="Arial MT"/>
              </a:rPr>
              <a:t>r</a:t>
            </a:r>
            <a:r>
              <a:rPr sz="1500" spc="-65" dirty="0">
                <a:latin typeface="Arial MT"/>
                <a:cs typeface="Arial MT"/>
              </a:rPr>
              <a:t>t</a:t>
            </a:r>
            <a:r>
              <a:rPr sz="1500" spc="-55" dirty="0">
                <a:latin typeface="Arial MT"/>
                <a:cs typeface="Arial MT"/>
              </a:rPr>
              <a:t>i</a:t>
            </a:r>
            <a:r>
              <a:rPr sz="1500" spc="-120" dirty="0">
                <a:latin typeface="Arial MT"/>
                <a:cs typeface="Arial MT"/>
              </a:rPr>
              <a:t>c</a:t>
            </a:r>
            <a:r>
              <a:rPr sz="1500" spc="-55" dirty="0">
                <a:latin typeface="Arial MT"/>
                <a:cs typeface="Arial MT"/>
              </a:rPr>
              <a:t>i</a:t>
            </a:r>
            <a:r>
              <a:rPr sz="1500" spc="-130" dirty="0">
                <a:latin typeface="Arial MT"/>
                <a:cs typeface="Arial MT"/>
              </a:rPr>
              <a:t>pa</a:t>
            </a:r>
            <a:r>
              <a:rPr sz="1500" spc="-65" dirty="0">
                <a:latin typeface="Arial MT"/>
                <a:cs typeface="Arial MT"/>
              </a:rPr>
              <a:t>t</a:t>
            </a:r>
            <a:r>
              <a:rPr sz="1500" spc="-55" dirty="0">
                <a:latin typeface="Arial MT"/>
                <a:cs typeface="Arial MT"/>
              </a:rPr>
              <a:t>i</a:t>
            </a:r>
            <a:r>
              <a:rPr sz="1500" spc="-130" dirty="0">
                <a:latin typeface="Arial MT"/>
                <a:cs typeface="Arial MT"/>
              </a:rPr>
              <a:t>on</a:t>
            </a:r>
            <a:r>
              <a:rPr sz="1500" spc="-75" dirty="0">
                <a:latin typeface="Arial MT"/>
                <a:cs typeface="Arial MT"/>
              </a:rPr>
              <a:t>: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180" dirty="0">
                <a:latin typeface="Arial MT"/>
                <a:cs typeface="Arial MT"/>
              </a:rPr>
              <a:t> </a:t>
            </a:r>
            <a:r>
              <a:rPr sz="1500" spc="-145" dirty="0">
                <a:latin typeface="Arial MT"/>
                <a:cs typeface="Arial MT"/>
              </a:rPr>
              <a:t>Ap</a:t>
            </a:r>
            <a:r>
              <a:rPr sz="1500" spc="-120" dirty="0">
                <a:latin typeface="Arial MT"/>
                <a:cs typeface="Arial MT"/>
              </a:rPr>
              <a:t>x</a:t>
            </a:r>
            <a:r>
              <a:rPr sz="1500" spc="-65" dirty="0">
                <a:latin typeface="Arial MT"/>
                <a:cs typeface="Arial MT"/>
              </a:rPr>
              <a:t>.</a:t>
            </a:r>
            <a:r>
              <a:rPr sz="1500" spc="-135" dirty="0">
                <a:latin typeface="Arial MT"/>
                <a:cs typeface="Arial MT"/>
              </a:rPr>
              <a:t>20</a:t>
            </a:r>
            <a:r>
              <a:rPr sz="1500" spc="-155" dirty="0">
                <a:latin typeface="Arial MT"/>
                <a:cs typeface="Arial MT"/>
              </a:rPr>
              <a:t>0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spc="-130" dirty="0">
                <a:latin typeface="Arial MT"/>
                <a:cs typeface="Arial MT"/>
              </a:rPr>
              <a:t>peop</a:t>
            </a:r>
            <a:r>
              <a:rPr sz="1500" spc="-55" dirty="0">
                <a:latin typeface="Arial MT"/>
                <a:cs typeface="Arial MT"/>
              </a:rPr>
              <a:t>l</a:t>
            </a:r>
            <a:r>
              <a:rPr sz="1500" spc="-155" dirty="0">
                <a:latin typeface="Arial MT"/>
                <a:cs typeface="Arial MT"/>
              </a:rPr>
              <a:t>e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904" y="5205996"/>
            <a:ext cx="825690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00"/>
              </a:spcBef>
            </a:pPr>
            <a:r>
              <a:rPr sz="950" spc="40" dirty="0">
                <a:latin typeface="MS PGothic"/>
                <a:cs typeface="MS PGothic"/>
              </a:rPr>
              <a:t>【</a:t>
            </a:r>
            <a:r>
              <a:rPr sz="1000" b="1" spc="10" dirty="0">
                <a:latin typeface="Arial"/>
                <a:cs typeface="Arial"/>
              </a:rPr>
              <a:t>Host</a:t>
            </a:r>
            <a:r>
              <a:rPr sz="950" spc="25" dirty="0">
                <a:latin typeface="MS PGothic"/>
                <a:cs typeface="MS PGothic"/>
              </a:rPr>
              <a:t>】</a:t>
            </a:r>
            <a:endParaRPr sz="950">
              <a:latin typeface="MS PGothic"/>
              <a:cs typeface="MS PGothic"/>
            </a:endParaRPr>
          </a:p>
          <a:p>
            <a:pPr marL="307340" indent="-295275">
              <a:lnSpc>
                <a:spcPct val="100000"/>
              </a:lnSpc>
              <a:buChar char="-"/>
              <a:tabLst>
                <a:tab pos="306705" algn="l"/>
                <a:tab pos="307975" algn="l"/>
              </a:tabLst>
            </a:pPr>
            <a:r>
              <a:rPr sz="1000" spc="5" dirty="0">
                <a:latin typeface="Arial MT"/>
                <a:cs typeface="Arial MT"/>
              </a:rPr>
              <a:t>Everbridge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30" dirty="0">
                <a:latin typeface="MS PGothic"/>
                <a:cs typeface="MS PGothic"/>
              </a:rPr>
              <a:t>社</a:t>
            </a:r>
            <a:r>
              <a:rPr sz="1000" spc="15" dirty="0">
                <a:latin typeface="MS PGothic"/>
                <a:cs typeface="MS PGothic"/>
              </a:rPr>
              <a:t>（</a:t>
            </a:r>
            <a:r>
              <a:rPr sz="1000" spc="30" dirty="0">
                <a:latin typeface="MS PGothic"/>
                <a:cs typeface="MS PGothic"/>
              </a:rPr>
              <a:t>緊急時のコ</a:t>
            </a:r>
            <a:r>
              <a:rPr sz="1000" spc="15" dirty="0">
                <a:latin typeface="MS PGothic"/>
                <a:cs typeface="MS PGothic"/>
              </a:rPr>
              <a:t>ミ</a:t>
            </a:r>
            <a:r>
              <a:rPr sz="1000" spc="25" dirty="0">
                <a:latin typeface="MS PGothic"/>
                <a:cs typeface="MS PGothic"/>
              </a:rPr>
              <a:t>ュ</a:t>
            </a:r>
            <a:r>
              <a:rPr sz="1000" spc="20" dirty="0">
                <a:latin typeface="MS PGothic"/>
                <a:cs typeface="MS PGothic"/>
              </a:rPr>
              <a:t>ニ</a:t>
            </a:r>
            <a:r>
              <a:rPr sz="1000" spc="25" dirty="0">
                <a:latin typeface="MS PGothic"/>
                <a:cs typeface="MS PGothic"/>
              </a:rPr>
              <a:t>ケーシ</a:t>
            </a:r>
            <a:r>
              <a:rPr sz="1000" spc="15" dirty="0">
                <a:latin typeface="MS PGothic"/>
                <a:cs typeface="MS PGothic"/>
              </a:rPr>
              <a:t>ョ</a:t>
            </a:r>
            <a:r>
              <a:rPr sz="1000" spc="25" dirty="0">
                <a:latin typeface="MS PGothic"/>
                <a:cs typeface="MS PGothic"/>
              </a:rPr>
              <a:t>ン</a:t>
            </a:r>
            <a:r>
              <a:rPr sz="1000" spc="30" dirty="0">
                <a:latin typeface="MS PGothic"/>
                <a:cs typeface="MS PGothic"/>
              </a:rPr>
              <a:t>管理プ</a:t>
            </a:r>
            <a:r>
              <a:rPr sz="1000" spc="25" dirty="0">
                <a:latin typeface="MS PGothic"/>
                <a:cs typeface="MS PGothic"/>
              </a:rPr>
              <a:t>ラッ</a:t>
            </a:r>
            <a:r>
              <a:rPr sz="1000" spc="15" dirty="0">
                <a:latin typeface="MS PGothic"/>
                <a:cs typeface="MS PGothic"/>
              </a:rPr>
              <a:t>ト</a:t>
            </a:r>
            <a:r>
              <a:rPr sz="1000" spc="20" dirty="0">
                <a:latin typeface="MS PGothic"/>
                <a:cs typeface="MS PGothic"/>
              </a:rPr>
              <a:t>フ</a:t>
            </a:r>
            <a:r>
              <a:rPr sz="1000" spc="25" dirty="0">
                <a:latin typeface="MS PGothic"/>
                <a:cs typeface="MS PGothic"/>
              </a:rPr>
              <a:t>ォー</a:t>
            </a:r>
            <a:r>
              <a:rPr sz="1000" spc="30" dirty="0">
                <a:latin typeface="MS PGothic"/>
                <a:cs typeface="MS PGothic"/>
              </a:rPr>
              <a:t>ム</a:t>
            </a:r>
            <a:r>
              <a:rPr sz="1000" spc="25" dirty="0">
                <a:latin typeface="MS PGothic"/>
                <a:cs typeface="MS PGothic"/>
              </a:rPr>
              <a:t>を</a:t>
            </a:r>
            <a:r>
              <a:rPr sz="1000" spc="30" dirty="0">
                <a:latin typeface="MS PGothic"/>
                <a:cs typeface="MS PGothic"/>
              </a:rPr>
              <a:t>提供</a:t>
            </a:r>
            <a:r>
              <a:rPr sz="1000" spc="25" dirty="0">
                <a:latin typeface="MS PGothic"/>
                <a:cs typeface="MS PGothic"/>
              </a:rPr>
              <a:t>する</a:t>
            </a:r>
            <a:r>
              <a:rPr sz="1000" spc="30" dirty="0">
                <a:latin typeface="MS PGothic"/>
                <a:cs typeface="MS PGothic"/>
              </a:rPr>
              <a:t>民間企業</a:t>
            </a:r>
            <a:r>
              <a:rPr sz="1000" dirty="0">
                <a:latin typeface="MS PGothic"/>
                <a:cs typeface="MS PGothic"/>
              </a:rPr>
              <a:t>）</a:t>
            </a:r>
            <a:endParaRPr sz="1000">
              <a:latin typeface="MS PGothic"/>
              <a:cs typeface="MS PGothic"/>
            </a:endParaRPr>
          </a:p>
          <a:p>
            <a:pPr marL="307340" indent="-295275">
              <a:lnSpc>
                <a:spcPct val="100000"/>
              </a:lnSpc>
              <a:buChar char="-"/>
              <a:tabLst>
                <a:tab pos="306705" algn="l"/>
                <a:tab pos="307975" algn="l"/>
              </a:tabLst>
            </a:pPr>
            <a:r>
              <a:rPr sz="1000" spc="10" dirty="0">
                <a:latin typeface="Arial MT"/>
                <a:cs typeface="Arial MT"/>
              </a:rPr>
              <a:t>Alert-Hub.Org</a:t>
            </a:r>
            <a:r>
              <a:rPr sz="1000" spc="10" dirty="0">
                <a:latin typeface="MS PGothic"/>
                <a:cs typeface="MS PGothic"/>
              </a:rPr>
              <a:t>（</a:t>
            </a:r>
            <a:r>
              <a:rPr sz="1000" spc="30" dirty="0">
                <a:latin typeface="MS PGothic"/>
                <a:cs typeface="MS PGothic"/>
              </a:rPr>
              <a:t>非営利の災害時緊急警報普及促進団体</a:t>
            </a:r>
            <a:r>
              <a:rPr sz="1000" dirty="0">
                <a:latin typeface="MS PGothic"/>
                <a:cs typeface="MS PGothic"/>
              </a:rPr>
              <a:t>）</a:t>
            </a:r>
            <a:endParaRPr sz="1000">
              <a:latin typeface="MS PGothic"/>
              <a:cs typeface="MS PGothic"/>
            </a:endParaRPr>
          </a:p>
          <a:p>
            <a:pPr marL="167005">
              <a:lnSpc>
                <a:spcPct val="100000"/>
              </a:lnSpc>
            </a:pPr>
            <a:r>
              <a:rPr sz="950" spc="40" dirty="0">
                <a:latin typeface="MS PGothic"/>
                <a:cs typeface="MS PGothic"/>
              </a:rPr>
              <a:t>【</a:t>
            </a:r>
            <a:r>
              <a:rPr sz="1000" b="1" spc="10" dirty="0">
                <a:latin typeface="Arial"/>
                <a:cs typeface="Arial"/>
              </a:rPr>
              <a:t>Co-Host</a:t>
            </a:r>
            <a:r>
              <a:rPr sz="950" spc="25" dirty="0">
                <a:latin typeface="MS PGothic"/>
                <a:cs typeface="MS PGothic"/>
              </a:rPr>
              <a:t>】</a:t>
            </a:r>
            <a:endParaRPr sz="950">
              <a:latin typeface="MS PGothic"/>
              <a:cs typeface="MS PGothic"/>
            </a:endParaRPr>
          </a:p>
          <a:p>
            <a:pPr marL="320675" lvl="1" indent="-154305">
              <a:lnSpc>
                <a:spcPct val="100000"/>
              </a:lnSpc>
              <a:buChar char="-"/>
              <a:tabLst>
                <a:tab pos="321310" algn="l"/>
              </a:tabLst>
            </a:pPr>
            <a:r>
              <a:rPr sz="1000" spc="5" dirty="0">
                <a:latin typeface="Arial MT"/>
                <a:cs typeface="Arial MT"/>
              </a:rPr>
              <a:t>International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Association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of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Emergency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Managers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15" dirty="0">
                <a:latin typeface="Arial MT"/>
                <a:cs typeface="Arial MT"/>
              </a:rPr>
              <a:t>(IAEM)</a:t>
            </a:r>
            <a:r>
              <a:rPr sz="1000" spc="15" dirty="0">
                <a:latin typeface="MS PGothic"/>
                <a:cs typeface="MS PGothic"/>
              </a:rPr>
              <a:t>（</a:t>
            </a:r>
            <a:r>
              <a:rPr sz="1000" spc="30" dirty="0">
                <a:latin typeface="MS PGothic"/>
                <a:cs typeface="MS PGothic"/>
              </a:rPr>
              <a:t>国際危機管理者協会</a:t>
            </a:r>
            <a:r>
              <a:rPr sz="1000" dirty="0">
                <a:latin typeface="MS PGothic"/>
                <a:cs typeface="MS PGothic"/>
              </a:rPr>
              <a:t>）</a:t>
            </a:r>
            <a:endParaRPr sz="1000">
              <a:latin typeface="MS PGothic"/>
              <a:cs typeface="MS PGothic"/>
            </a:endParaRPr>
          </a:p>
          <a:p>
            <a:pPr marL="320675" lvl="1" indent="-154305">
              <a:lnSpc>
                <a:spcPct val="100000"/>
              </a:lnSpc>
              <a:buChar char="-"/>
              <a:tabLst>
                <a:tab pos="321310" algn="l"/>
              </a:tabLst>
            </a:pPr>
            <a:r>
              <a:rPr sz="1000" spc="5" dirty="0">
                <a:latin typeface="Arial MT"/>
                <a:cs typeface="Arial MT"/>
              </a:rPr>
              <a:t>International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Federation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of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Red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Cross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and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Red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Crescent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Societies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(IFRC)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15" dirty="0">
                <a:latin typeface="MS PGothic"/>
                <a:cs typeface="MS PGothic"/>
              </a:rPr>
              <a:t>（</a:t>
            </a:r>
            <a:r>
              <a:rPr sz="1000" spc="30" dirty="0">
                <a:latin typeface="MS PGothic"/>
                <a:cs typeface="MS PGothic"/>
              </a:rPr>
              <a:t>国際赤十字</a:t>
            </a:r>
            <a:r>
              <a:rPr sz="1000" spc="15" dirty="0">
                <a:latin typeface="MS PGothic"/>
                <a:cs typeface="MS PGothic"/>
              </a:rPr>
              <a:t>・</a:t>
            </a:r>
            <a:r>
              <a:rPr sz="1000" spc="30" dirty="0">
                <a:latin typeface="MS PGothic"/>
                <a:cs typeface="MS PGothic"/>
              </a:rPr>
              <a:t>赤新月社連盟</a:t>
            </a:r>
            <a:r>
              <a:rPr sz="1000" dirty="0">
                <a:latin typeface="MS PGothic"/>
                <a:cs typeface="MS PGothic"/>
              </a:rPr>
              <a:t>）</a:t>
            </a:r>
            <a:endParaRPr sz="1000">
              <a:latin typeface="MS PGothic"/>
              <a:cs typeface="MS PGothic"/>
            </a:endParaRPr>
          </a:p>
          <a:p>
            <a:pPr marL="320675" lvl="1" indent="-154305">
              <a:lnSpc>
                <a:spcPct val="100000"/>
              </a:lnSpc>
              <a:buChar char="-"/>
              <a:tabLst>
                <a:tab pos="321310" algn="l"/>
              </a:tabLst>
            </a:pPr>
            <a:r>
              <a:rPr sz="1000" spc="5" dirty="0">
                <a:latin typeface="Arial MT"/>
                <a:cs typeface="Arial MT"/>
              </a:rPr>
              <a:t>International</a:t>
            </a:r>
            <a:r>
              <a:rPr sz="1000" dirty="0">
                <a:latin typeface="Arial MT"/>
                <a:cs typeface="Arial MT"/>
              </a:rPr>
              <a:t> Telecommunication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Union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(ITU)</a:t>
            </a:r>
            <a:r>
              <a:rPr sz="1000" spc="10" dirty="0">
                <a:latin typeface="MS PGothic"/>
                <a:cs typeface="MS PGothic"/>
              </a:rPr>
              <a:t>（</a:t>
            </a:r>
            <a:r>
              <a:rPr sz="1000" spc="30" dirty="0">
                <a:latin typeface="MS PGothic"/>
                <a:cs typeface="MS PGothic"/>
              </a:rPr>
              <a:t>国際電気通信連合</a:t>
            </a:r>
            <a:r>
              <a:rPr sz="1000" dirty="0">
                <a:latin typeface="MS PGothic"/>
                <a:cs typeface="MS PGothic"/>
              </a:rPr>
              <a:t>）</a:t>
            </a:r>
            <a:endParaRPr sz="1000">
              <a:latin typeface="MS PGothic"/>
              <a:cs typeface="MS PGothic"/>
            </a:endParaRPr>
          </a:p>
          <a:p>
            <a:pPr marL="320675" lvl="1" indent="-154305">
              <a:lnSpc>
                <a:spcPct val="100000"/>
              </a:lnSpc>
              <a:buChar char="-"/>
              <a:tabLst>
                <a:tab pos="321310" algn="l"/>
              </a:tabLst>
            </a:pPr>
            <a:r>
              <a:rPr sz="1000" spc="5" dirty="0">
                <a:latin typeface="Arial MT"/>
                <a:cs typeface="Arial MT"/>
              </a:rPr>
              <a:t>World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Meteorological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Organization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15" dirty="0">
                <a:latin typeface="Arial MT"/>
                <a:cs typeface="Arial MT"/>
              </a:rPr>
              <a:t>(WMO)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15" dirty="0">
                <a:latin typeface="MS PGothic"/>
                <a:cs typeface="MS PGothic"/>
              </a:rPr>
              <a:t>（</a:t>
            </a:r>
            <a:r>
              <a:rPr sz="1000" spc="30" dirty="0">
                <a:latin typeface="MS PGothic"/>
                <a:cs typeface="MS PGothic"/>
              </a:rPr>
              <a:t>世界気象機関</a:t>
            </a:r>
            <a:r>
              <a:rPr sz="1000" dirty="0">
                <a:latin typeface="MS PGothic"/>
                <a:cs typeface="MS PGothic"/>
              </a:rPr>
              <a:t>）</a:t>
            </a:r>
            <a:endParaRPr sz="1000">
              <a:latin typeface="MS PGothic"/>
              <a:cs typeface="MS PGothic"/>
            </a:endParaRPr>
          </a:p>
          <a:p>
            <a:pPr marL="320675" lvl="1" indent="-154940">
              <a:lnSpc>
                <a:spcPct val="100000"/>
              </a:lnSpc>
              <a:buChar char="-"/>
              <a:tabLst>
                <a:tab pos="321310" algn="l"/>
              </a:tabLst>
            </a:pPr>
            <a:r>
              <a:rPr sz="1000" spc="15" dirty="0">
                <a:latin typeface="Arial MT"/>
                <a:cs typeface="Arial MT"/>
              </a:rPr>
              <a:t>OASIS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(Organization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for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the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Advancement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of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Structured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Information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Standards)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15" dirty="0">
                <a:latin typeface="MS PGothic"/>
                <a:cs typeface="MS PGothic"/>
              </a:rPr>
              <a:t>（</a:t>
            </a:r>
            <a:r>
              <a:rPr sz="1000" spc="30" dirty="0">
                <a:latin typeface="MS PGothic"/>
                <a:cs typeface="MS PGothic"/>
              </a:rPr>
              <a:t>非営利</a:t>
            </a:r>
            <a:r>
              <a:rPr sz="1000" dirty="0">
                <a:latin typeface="MS PGothic"/>
                <a:cs typeface="MS PGothic"/>
              </a:rPr>
              <a:t>の</a:t>
            </a:r>
            <a:r>
              <a:rPr sz="1000" spc="20" dirty="0">
                <a:latin typeface="MS PGothic"/>
                <a:cs typeface="MS PGothic"/>
              </a:rPr>
              <a:t> </a:t>
            </a:r>
            <a:r>
              <a:rPr sz="1000" spc="5" dirty="0">
                <a:latin typeface="Arial MT"/>
                <a:cs typeface="Arial MT"/>
              </a:rPr>
              <a:t>ICT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30" dirty="0">
                <a:latin typeface="MS PGothic"/>
                <a:cs typeface="MS PGothic"/>
              </a:rPr>
              <a:t>標準化団体</a:t>
            </a:r>
            <a:r>
              <a:rPr sz="1000" spc="15" dirty="0">
                <a:latin typeface="MS PGothic"/>
                <a:cs typeface="MS PGothic"/>
              </a:rPr>
              <a:t>（</a:t>
            </a:r>
            <a:r>
              <a:rPr sz="1000" spc="30" dirty="0">
                <a:latin typeface="MS PGothic"/>
                <a:cs typeface="MS PGothic"/>
              </a:rPr>
              <a:t>米国企業が中心</a:t>
            </a:r>
            <a:r>
              <a:rPr sz="1000" spc="25" dirty="0">
                <a:latin typeface="MS PGothic"/>
                <a:cs typeface="MS PGothic"/>
              </a:rPr>
              <a:t>と</a:t>
            </a:r>
            <a:r>
              <a:rPr sz="1000" spc="30" dirty="0">
                <a:latin typeface="MS PGothic"/>
                <a:cs typeface="MS PGothic"/>
              </a:rPr>
              <a:t>な</a:t>
            </a:r>
            <a:r>
              <a:rPr sz="1000" spc="20" dirty="0">
                <a:latin typeface="MS PGothic"/>
                <a:cs typeface="MS PGothic"/>
              </a:rPr>
              <a:t>っ</a:t>
            </a:r>
            <a:r>
              <a:rPr sz="1000" spc="30" dirty="0">
                <a:latin typeface="MS PGothic"/>
                <a:cs typeface="MS PGothic"/>
              </a:rPr>
              <a:t>て設立</a:t>
            </a:r>
            <a:r>
              <a:rPr sz="1000" dirty="0">
                <a:latin typeface="MS PGothic"/>
                <a:cs typeface="MS PGothic"/>
              </a:rPr>
              <a:t>）</a:t>
            </a:r>
            <a:endParaRPr sz="1000">
              <a:latin typeface="MS PGothic"/>
              <a:cs typeface="MS P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12416" y="1995347"/>
            <a:ext cx="6123305" cy="4645025"/>
            <a:chOff x="2212416" y="1995347"/>
            <a:chExt cx="6123305" cy="4645025"/>
          </a:xfrm>
        </p:grpSpPr>
        <p:sp>
          <p:nvSpPr>
            <p:cNvPr id="3" name="object 3"/>
            <p:cNvSpPr/>
            <p:nvPr/>
          </p:nvSpPr>
          <p:spPr>
            <a:xfrm>
              <a:off x="4264164" y="2259292"/>
              <a:ext cx="4065904" cy="1986914"/>
            </a:xfrm>
            <a:custGeom>
              <a:avLst/>
              <a:gdLst/>
              <a:ahLst/>
              <a:cxnLst/>
              <a:rect l="l" t="t" r="r" b="b"/>
              <a:pathLst>
                <a:path w="4065904" h="1986914">
                  <a:moveTo>
                    <a:pt x="3486061" y="0"/>
                  </a:moveTo>
                  <a:lnTo>
                    <a:pt x="3486061" y="542798"/>
                  </a:lnTo>
                  <a:lnTo>
                    <a:pt x="0" y="542798"/>
                  </a:lnTo>
                  <a:lnTo>
                    <a:pt x="0" y="1443532"/>
                  </a:lnTo>
                  <a:lnTo>
                    <a:pt x="3486061" y="1443532"/>
                  </a:lnTo>
                  <a:lnTo>
                    <a:pt x="3486061" y="1986343"/>
                  </a:lnTo>
                  <a:lnTo>
                    <a:pt x="4065358" y="993165"/>
                  </a:lnTo>
                  <a:lnTo>
                    <a:pt x="348606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4164" y="2259292"/>
              <a:ext cx="4065904" cy="1986914"/>
            </a:xfrm>
            <a:custGeom>
              <a:avLst/>
              <a:gdLst/>
              <a:ahLst/>
              <a:cxnLst/>
              <a:rect l="l" t="t" r="r" b="b"/>
              <a:pathLst>
                <a:path w="4065904" h="1986914">
                  <a:moveTo>
                    <a:pt x="0" y="542811"/>
                  </a:moveTo>
                  <a:lnTo>
                    <a:pt x="3486060" y="542811"/>
                  </a:lnTo>
                  <a:lnTo>
                    <a:pt x="3486060" y="0"/>
                  </a:lnTo>
                  <a:lnTo>
                    <a:pt x="4065356" y="993176"/>
                  </a:lnTo>
                  <a:lnTo>
                    <a:pt x="3486060" y="1986348"/>
                  </a:lnTo>
                  <a:lnTo>
                    <a:pt x="3486060" y="1443537"/>
                  </a:lnTo>
                  <a:lnTo>
                    <a:pt x="0" y="1443537"/>
                  </a:lnTo>
                  <a:lnTo>
                    <a:pt x="0" y="542811"/>
                  </a:lnTo>
                  <a:close/>
                </a:path>
              </a:pathLst>
            </a:custGeom>
            <a:ln w="10912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17178" y="2000110"/>
              <a:ext cx="1924685" cy="4635500"/>
            </a:xfrm>
            <a:custGeom>
              <a:avLst/>
              <a:gdLst/>
              <a:ahLst/>
              <a:cxnLst/>
              <a:rect l="l" t="t" r="r" b="b"/>
              <a:pathLst>
                <a:path w="1924685" h="4635500">
                  <a:moveTo>
                    <a:pt x="1603540" y="0"/>
                  </a:moveTo>
                  <a:lnTo>
                    <a:pt x="320713" y="0"/>
                  </a:lnTo>
                  <a:lnTo>
                    <a:pt x="273320" y="3476"/>
                  </a:lnTo>
                  <a:lnTo>
                    <a:pt x="228086" y="13577"/>
                  </a:lnTo>
                  <a:lnTo>
                    <a:pt x="185507" y="29804"/>
                  </a:lnTo>
                  <a:lnTo>
                    <a:pt x="146080" y="51663"/>
                  </a:lnTo>
                  <a:lnTo>
                    <a:pt x="110300" y="78656"/>
                  </a:lnTo>
                  <a:lnTo>
                    <a:pt x="78664" y="110289"/>
                  </a:lnTo>
                  <a:lnTo>
                    <a:pt x="51668" y="146065"/>
                  </a:lnTo>
                  <a:lnTo>
                    <a:pt x="29807" y="185487"/>
                  </a:lnTo>
                  <a:lnTo>
                    <a:pt x="13578" y="228060"/>
                  </a:lnTo>
                  <a:lnTo>
                    <a:pt x="3477" y="273288"/>
                  </a:lnTo>
                  <a:lnTo>
                    <a:pt x="0" y="320675"/>
                  </a:lnTo>
                  <a:lnTo>
                    <a:pt x="0" y="4314822"/>
                  </a:lnTo>
                  <a:lnTo>
                    <a:pt x="3477" y="4362209"/>
                  </a:lnTo>
                  <a:lnTo>
                    <a:pt x="13578" y="4407436"/>
                  </a:lnTo>
                  <a:lnTo>
                    <a:pt x="29807" y="4450009"/>
                  </a:lnTo>
                  <a:lnTo>
                    <a:pt x="51668" y="4489432"/>
                  </a:lnTo>
                  <a:lnTo>
                    <a:pt x="78664" y="4525207"/>
                  </a:lnTo>
                  <a:lnTo>
                    <a:pt x="110300" y="4556839"/>
                  </a:lnTo>
                  <a:lnTo>
                    <a:pt x="146080" y="4583832"/>
                  </a:lnTo>
                  <a:lnTo>
                    <a:pt x="185507" y="4605690"/>
                  </a:lnTo>
                  <a:lnTo>
                    <a:pt x="228086" y="4621917"/>
                  </a:lnTo>
                  <a:lnTo>
                    <a:pt x="273320" y="4632018"/>
                  </a:lnTo>
                  <a:lnTo>
                    <a:pt x="320713" y="4635494"/>
                  </a:lnTo>
                  <a:lnTo>
                    <a:pt x="1603540" y="4635494"/>
                  </a:lnTo>
                  <a:lnTo>
                    <a:pt x="1650933" y="4632018"/>
                  </a:lnTo>
                  <a:lnTo>
                    <a:pt x="1696166" y="4621917"/>
                  </a:lnTo>
                  <a:lnTo>
                    <a:pt x="1738745" y="4605690"/>
                  </a:lnTo>
                  <a:lnTo>
                    <a:pt x="1778172" y="4583832"/>
                  </a:lnTo>
                  <a:lnTo>
                    <a:pt x="1813952" y="4556839"/>
                  </a:lnTo>
                  <a:lnTo>
                    <a:pt x="1845588" y="4525207"/>
                  </a:lnTo>
                  <a:lnTo>
                    <a:pt x="1872584" y="4489432"/>
                  </a:lnTo>
                  <a:lnTo>
                    <a:pt x="1894445" y="4450009"/>
                  </a:lnTo>
                  <a:lnTo>
                    <a:pt x="1910674" y="4407436"/>
                  </a:lnTo>
                  <a:lnTo>
                    <a:pt x="1920775" y="4362209"/>
                  </a:lnTo>
                  <a:lnTo>
                    <a:pt x="1924253" y="4314822"/>
                  </a:lnTo>
                  <a:lnTo>
                    <a:pt x="1924253" y="320675"/>
                  </a:lnTo>
                  <a:lnTo>
                    <a:pt x="1920775" y="273288"/>
                  </a:lnTo>
                  <a:lnTo>
                    <a:pt x="1910674" y="228060"/>
                  </a:lnTo>
                  <a:lnTo>
                    <a:pt x="1894445" y="185487"/>
                  </a:lnTo>
                  <a:lnTo>
                    <a:pt x="1872584" y="146065"/>
                  </a:lnTo>
                  <a:lnTo>
                    <a:pt x="1845588" y="110289"/>
                  </a:lnTo>
                  <a:lnTo>
                    <a:pt x="1813952" y="78656"/>
                  </a:lnTo>
                  <a:lnTo>
                    <a:pt x="1778172" y="51663"/>
                  </a:lnTo>
                  <a:lnTo>
                    <a:pt x="1738745" y="29804"/>
                  </a:lnTo>
                  <a:lnTo>
                    <a:pt x="1696166" y="13577"/>
                  </a:lnTo>
                  <a:lnTo>
                    <a:pt x="1650933" y="3476"/>
                  </a:lnTo>
                  <a:lnTo>
                    <a:pt x="1603540" y="0"/>
                  </a:lnTo>
                  <a:close/>
                </a:path>
              </a:pathLst>
            </a:custGeom>
            <a:solidFill>
              <a:srgbClr val="FBE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17178" y="2000110"/>
              <a:ext cx="1924685" cy="4635500"/>
            </a:xfrm>
            <a:custGeom>
              <a:avLst/>
              <a:gdLst/>
              <a:ahLst/>
              <a:cxnLst/>
              <a:rect l="l" t="t" r="r" b="b"/>
              <a:pathLst>
                <a:path w="1924685" h="4635500">
                  <a:moveTo>
                    <a:pt x="0" y="320672"/>
                  </a:moveTo>
                  <a:lnTo>
                    <a:pt x="3477" y="273286"/>
                  </a:lnTo>
                  <a:lnTo>
                    <a:pt x="13578" y="228058"/>
                  </a:lnTo>
                  <a:lnTo>
                    <a:pt x="29808" y="185485"/>
                  </a:lnTo>
                  <a:lnTo>
                    <a:pt x="51669" y="146063"/>
                  </a:lnTo>
                  <a:lnTo>
                    <a:pt x="78666" y="110287"/>
                  </a:lnTo>
                  <a:lnTo>
                    <a:pt x="110302" y="78655"/>
                  </a:lnTo>
                  <a:lnTo>
                    <a:pt x="146082" y="51662"/>
                  </a:lnTo>
                  <a:lnTo>
                    <a:pt x="185510" y="29804"/>
                  </a:lnTo>
                  <a:lnTo>
                    <a:pt x="228089" y="13576"/>
                  </a:lnTo>
                  <a:lnTo>
                    <a:pt x="273323" y="3476"/>
                  </a:lnTo>
                  <a:lnTo>
                    <a:pt x="320716" y="0"/>
                  </a:lnTo>
                  <a:lnTo>
                    <a:pt x="1603540" y="0"/>
                  </a:lnTo>
                  <a:lnTo>
                    <a:pt x="1650933" y="3476"/>
                  </a:lnTo>
                  <a:lnTo>
                    <a:pt x="1696167" y="13576"/>
                  </a:lnTo>
                  <a:lnTo>
                    <a:pt x="1738746" y="29804"/>
                  </a:lnTo>
                  <a:lnTo>
                    <a:pt x="1778173" y="51662"/>
                  </a:lnTo>
                  <a:lnTo>
                    <a:pt x="1813953" y="78655"/>
                  </a:lnTo>
                  <a:lnTo>
                    <a:pt x="1845590" y="110287"/>
                  </a:lnTo>
                  <a:lnTo>
                    <a:pt x="1872587" y="146063"/>
                  </a:lnTo>
                  <a:lnTo>
                    <a:pt x="1894448" y="185485"/>
                  </a:lnTo>
                  <a:lnTo>
                    <a:pt x="1910677" y="228058"/>
                  </a:lnTo>
                  <a:lnTo>
                    <a:pt x="1920779" y="273286"/>
                  </a:lnTo>
                  <a:lnTo>
                    <a:pt x="1924256" y="320672"/>
                  </a:lnTo>
                  <a:lnTo>
                    <a:pt x="1924256" y="4314824"/>
                  </a:lnTo>
                  <a:lnTo>
                    <a:pt x="1920779" y="4362211"/>
                  </a:lnTo>
                  <a:lnTo>
                    <a:pt x="1910677" y="4407439"/>
                  </a:lnTo>
                  <a:lnTo>
                    <a:pt x="1894448" y="4450012"/>
                  </a:lnTo>
                  <a:lnTo>
                    <a:pt x="1872587" y="4489434"/>
                  </a:lnTo>
                  <a:lnTo>
                    <a:pt x="1845590" y="4525209"/>
                  </a:lnTo>
                  <a:lnTo>
                    <a:pt x="1813953" y="4556841"/>
                  </a:lnTo>
                  <a:lnTo>
                    <a:pt x="1778173" y="4583835"/>
                  </a:lnTo>
                  <a:lnTo>
                    <a:pt x="1738746" y="4605693"/>
                  </a:lnTo>
                  <a:lnTo>
                    <a:pt x="1696167" y="4621920"/>
                  </a:lnTo>
                  <a:lnTo>
                    <a:pt x="1650933" y="4632020"/>
                  </a:lnTo>
                  <a:lnTo>
                    <a:pt x="1603540" y="4635497"/>
                  </a:lnTo>
                  <a:lnTo>
                    <a:pt x="320716" y="4635497"/>
                  </a:lnTo>
                  <a:lnTo>
                    <a:pt x="273323" y="4632020"/>
                  </a:lnTo>
                  <a:lnTo>
                    <a:pt x="228089" y="4621920"/>
                  </a:lnTo>
                  <a:lnTo>
                    <a:pt x="185510" y="4605693"/>
                  </a:lnTo>
                  <a:lnTo>
                    <a:pt x="146082" y="4583835"/>
                  </a:lnTo>
                  <a:lnTo>
                    <a:pt x="110302" y="4556841"/>
                  </a:lnTo>
                  <a:lnTo>
                    <a:pt x="78666" y="4525209"/>
                  </a:lnTo>
                  <a:lnTo>
                    <a:pt x="51669" y="4489434"/>
                  </a:lnTo>
                  <a:lnTo>
                    <a:pt x="29808" y="4450012"/>
                  </a:lnTo>
                  <a:lnTo>
                    <a:pt x="13578" y="4407439"/>
                  </a:lnTo>
                  <a:lnTo>
                    <a:pt x="3477" y="4362211"/>
                  </a:lnTo>
                  <a:lnTo>
                    <a:pt x="0" y="4314824"/>
                  </a:lnTo>
                  <a:lnTo>
                    <a:pt x="0" y="320672"/>
                  </a:lnTo>
                  <a:close/>
                </a:path>
              </a:pathLst>
            </a:custGeom>
            <a:ln w="8949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93630" y="818441"/>
            <a:ext cx="405574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5" dirty="0">
                <a:solidFill>
                  <a:srgbClr val="000000"/>
                </a:solidFill>
                <a:latin typeface="Arial MT"/>
                <a:cs typeface="Arial MT"/>
              </a:rPr>
              <a:t>CAP</a:t>
            </a:r>
            <a:r>
              <a:rPr sz="3100" spc="-1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100" spc="-5" dirty="0">
                <a:solidFill>
                  <a:srgbClr val="000000"/>
                </a:solidFill>
                <a:latin typeface="Arial MT"/>
                <a:cs typeface="Arial MT"/>
              </a:rPr>
              <a:t>Carries</a:t>
            </a:r>
            <a:r>
              <a:rPr sz="310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100" spc="-5" dirty="0">
                <a:solidFill>
                  <a:srgbClr val="000000"/>
                </a:solidFill>
                <a:latin typeface="Arial MT"/>
                <a:cs typeface="Arial MT"/>
              </a:rPr>
              <a:t>Key</a:t>
            </a:r>
            <a:r>
              <a:rPr sz="310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100" spc="-5" dirty="0">
                <a:solidFill>
                  <a:srgbClr val="000000"/>
                </a:solidFill>
                <a:latin typeface="Arial MT"/>
                <a:cs typeface="Arial MT"/>
              </a:rPr>
              <a:t>Facts</a:t>
            </a:r>
            <a:endParaRPr sz="3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1320" y="2206652"/>
            <a:ext cx="46545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70" dirty="0">
                <a:solidFill>
                  <a:srgbClr val="0000FF"/>
                </a:solidFill>
                <a:latin typeface="Arial MT"/>
                <a:cs typeface="Arial MT"/>
              </a:rPr>
              <a:t>Al</a:t>
            </a:r>
            <a:r>
              <a:rPr sz="950" spc="-85" dirty="0">
                <a:solidFill>
                  <a:srgbClr val="0000FF"/>
                </a:solidFill>
                <a:latin typeface="Arial MT"/>
                <a:cs typeface="Arial MT"/>
              </a:rPr>
              <a:t>e</a:t>
            </a:r>
            <a:r>
              <a:rPr sz="950" spc="-50" dirty="0">
                <a:solidFill>
                  <a:srgbClr val="0000FF"/>
                </a:solidFill>
                <a:latin typeface="Arial MT"/>
                <a:cs typeface="Arial MT"/>
              </a:rPr>
              <a:t>r</a:t>
            </a:r>
            <a:r>
              <a:rPr sz="950" spc="-40" dirty="0">
                <a:solidFill>
                  <a:srgbClr val="0000FF"/>
                </a:solidFill>
                <a:latin typeface="Arial MT"/>
                <a:cs typeface="Arial MT"/>
              </a:rPr>
              <a:t>t</a:t>
            </a:r>
            <a:r>
              <a:rPr sz="950" spc="-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950" spc="-95" dirty="0">
                <a:solidFill>
                  <a:srgbClr val="0000FF"/>
                </a:solidFill>
                <a:latin typeface="Arial MT"/>
                <a:cs typeface="Arial MT"/>
              </a:rPr>
              <a:t>F</a:t>
            </a:r>
            <a:r>
              <a:rPr sz="950" spc="-40" dirty="0">
                <a:solidFill>
                  <a:srgbClr val="0000FF"/>
                </a:solidFill>
                <a:latin typeface="Arial MT"/>
                <a:cs typeface="Arial MT"/>
              </a:rPr>
              <a:t>l</a:t>
            </a:r>
            <a:r>
              <a:rPr sz="950" spc="-85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950" spc="-80" dirty="0">
                <a:solidFill>
                  <a:srgbClr val="0000FF"/>
                </a:solidFill>
                <a:latin typeface="Arial MT"/>
                <a:cs typeface="Arial MT"/>
              </a:rPr>
              <a:t>g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49398" y="2752525"/>
            <a:ext cx="79692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75" dirty="0">
                <a:solidFill>
                  <a:srgbClr val="0000FF"/>
                </a:solidFill>
                <a:latin typeface="Arial MT"/>
                <a:cs typeface="Arial MT"/>
              </a:rPr>
              <a:t>Description(Text)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5545" y="4041167"/>
            <a:ext cx="737870" cy="5073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35"/>
              </a:spcBef>
            </a:pPr>
            <a:r>
              <a:rPr sz="950" spc="-75" dirty="0">
                <a:latin typeface="Arial MT"/>
                <a:cs typeface="Arial MT"/>
              </a:rPr>
              <a:t>Category</a:t>
            </a:r>
            <a:endParaRPr sz="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950" spc="-100" dirty="0">
                <a:latin typeface="Arial MT"/>
                <a:cs typeface="Arial MT"/>
              </a:rPr>
              <a:t>Re</a:t>
            </a:r>
            <a:r>
              <a:rPr sz="950" spc="-75" dirty="0">
                <a:latin typeface="Arial MT"/>
                <a:cs typeface="Arial MT"/>
              </a:rPr>
              <a:t>s</a:t>
            </a:r>
            <a:r>
              <a:rPr sz="950" spc="-85" dirty="0">
                <a:latin typeface="Arial MT"/>
                <a:cs typeface="Arial MT"/>
              </a:rPr>
              <a:t>pon</a:t>
            </a:r>
            <a:r>
              <a:rPr sz="950" spc="-75" dirty="0">
                <a:latin typeface="Arial MT"/>
                <a:cs typeface="Arial MT"/>
              </a:rPr>
              <a:t>s</a:t>
            </a:r>
            <a:r>
              <a:rPr sz="950" spc="-80" dirty="0">
                <a:latin typeface="Arial MT"/>
                <a:cs typeface="Arial MT"/>
              </a:rPr>
              <a:t>e</a:t>
            </a:r>
            <a:r>
              <a:rPr sz="950" spc="-50" dirty="0">
                <a:latin typeface="Arial MT"/>
                <a:cs typeface="Arial MT"/>
              </a:rPr>
              <a:t> </a:t>
            </a:r>
            <a:r>
              <a:rPr sz="950" spc="-140" dirty="0">
                <a:latin typeface="Arial MT"/>
                <a:cs typeface="Arial MT"/>
              </a:rPr>
              <a:t>T</a:t>
            </a:r>
            <a:r>
              <a:rPr sz="950" spc="-75" dirty="0">
                <a:latin typeface="Arial MT"/>
                <a:cs typeface="Arial MT"/>
              </a:rPr>
              <a:t>y</a:t>
            </a:r>
            <a:r>
              <a:rPr sz="950" spc="-85" dirty="0">
                <a:latin typeface="Arial MT"/>
                <a:cs typeface="Arial MT"/>
              </a:rPr>
              <a:t>p</a:t>
            </a:r>
            <a:r>
              <a:rPr sz="950" spc="-80" dirty="0">
                <a:latin typeface="Arial MT"/>
                <a:cs typeface="Arial MT"/>
              </a:rPr>
              <a:t>e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7562" y="4998672"/>
            <a:ext cx="40830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110" dirty="0">
                <a:latin typeface="Arial MT"/>
                <a:cs typeface="Arial MT"/>
              </a:rPr>
              <a:t>U</a:t>
            </a:r>
            <a:r>
              <a:rPr sz="950" spc="-50" dirty="0">
                <a:latin typeface="Arial MT"/>
                <a:cs typeface="Arial MT"/>
              </a:rPr>
              <a:t>r</a:t>
            </a:r>
            <a:r>
              <a:rPr sz="950" spc="-85" dirty="0">
                <a:latin typeface="Arial MT"/>
                <a:cs typeface="Arial MT"/>
              </a:rPr>
              <a:t>gen</a:t>
            </a:r>
            <a:r>
              <a:rPr sz="950" spc="-75" dirty="0">
                <a:latin typeface="Arial MT"/>
                <a:cs typeface="Arial MT"/>
              </a:rPr>
              <a:t>cy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87562" y="5320826"/>
            <a:ext cx="39687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70" dirty="0">
                <a:latin typeface="Arial MT"/>
                <a:cs typeface="Arial MT"/>
              </a:rPr>
              <a:t>Severity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5118" y="5651926"/>
            <a:ext cx="43751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70" dirty="0">
                <a:latin typeface="Arial MT"/>
                <a:cs typeface="Arial MT"/>
              </a:rPr>
              <a:t>Certainty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53016" y="3074697"/>
            <a:ext cx="24257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100" dirty="0">
                <a:latin typeface="Arial MT"/>
                <a:cs typeface="Arial MT"/>
              </a:rPr>
              <a:t>A</a:t>
            </a:r>
            <a:r>
              <a:rPr sz="950" spc="-50" dirty="0">
                <a:latin typeface="Arial MT"/>
                <a:cs typeface="Arial MT"/>
              </a:rPr>
              <a:t>r</a:t>
            </a:r>
            <a:r>
              <a:rPr sz="950" spc="-85" dirty="0">
                <a:latin typeface="Arial MT"/>
                <a:cs typeface="Arial MT"/>
              </a:rPr>
              <a:t>e</a:t>
            </a:r>
            <a:r>
              <a:rPr sz="950" spc="-80" dirty="0">
                <a:latin typeface="Arial MT"/>
                <a:cs typeface="Arial MT"/>
              </a:rPr>
              <a:t>a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5018" y="3020970"/>
            <a:ext cx="534670" cy="9544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35"/>
              </a:spcBef>
            </a:pPr>
            <a:r>
              <a:rPr sz="950" i="1" spc="-90" dirty="0">
                <a:solidFill>
                  <a:srgbClr val="0000FF"/>
                </a:solidFill>
                <a:latin typeface="Arial"/>
                <a:cs typeface="Arial"/>
              </a:rPr>
              <a:t>Geocode</a:t>
            </a:r>
            <a:endParaRPr sz="95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15"/>
              </a:spcBef>
            </a:pPr>
            <a:r>
              <a:rPr sz="850" i="1" spc="-95" dirty="0">
                <a:solidFill>
                  <a:srgbClr val="0000FF"/>
                </a:solidFill>
                <a:latin typeface="Arial"/>
                <a:cs typeface="Arial"/>
              </a:rPr>
              <a:t>(UBIGEO)</a:t>
            </a:r>
            <a:endParaRPr sz="850">
              <a:latin typeface="Arial"/>
              <a:cs typeface="Arial"/>
            </a:endParaRPr>
          </a:p>
          <a:p>
            <a:pPr marL="12700" marR="5080" indent="24765">
              <a:lnSpc>
                <a:spcPts val="2039"/>
              </a:lnSpc>
              <a:spcBef>
                <a:spcPts val="105"/>
              </a:spcBef>
            </a:pPr>
            <a:r>
              <a:rPr sz="950" i="1" spc="-80" dirty="0">
                <a:latin typeface="Arial"/>
                <a:cs typeface="Arial"/>
              </a:rPr>
              <a:t>Polygon </a:t>
            </a:r>
            <a:r>
              <a:rPr sz="950" i="1" spc="-75" dirty="0">
                <a:latin typeface="Arial"/>
                <a:cs typeface="Arial"/>
              </a:rPr>
              <a:t> </a:t>
            </a:r>
            <a:r>
              <a:rPr sz="950" i="1" spc="-100" dirty="0">
                <a:latin typeface="Arial"/>
                <a:cs typeface="Arial"/>
              </a:rPr>
              <a:t>A</a:t>
            </a:r>
            <a:r>
              <a:rPr sz="950" i="1" spc="-50" dirty="0">
                <a:latin typeface="Arial"/>
                <a:cs typeface="Arial"/>
              </a:rPr>
              <a:t>r</a:t>
            </a:r>
            <a:r>
              <a:rPr sz="950" i="1" spc="-85" dirty="0">
                <a:latin typeface="Arial"/>
                <a:cs typeface="Arial"/>
              </a:rPr>
              <a:t>e</a:t>
            </a:r>
            <a:r>
              <a:rPr sz="950" i="1" spc="-80" dirty="0">
                <a:latin typeface="Arial"/>
                <a:cs typeface="Arial"/>
              </a:rPr>
              <a:t>a</a:t>
            </a:r>
            <a:r>
              <a:rPr sz="950" i="1" spc="-35" dirty="0">
                <a:latin typeface="Arial"/>
                <a:cs typeface="Arial"/>
              </a:rPr>
              <a:t> </a:t>
            </a:r>
            <a:r>
              <a:rPr sz="950" i="1" spc="-100" dirty="0">
                <a:latin typeface="Arial"/>
                <a:cs typeface="Arial"/>
              </a:rPr>
              <a:t>De</a:t>
            </a:r>
            <a:r>
              <a:rPr sz="950" i="1" spc="-75" dirty="0">
                <a:latin typeface="Arial"/>
                <a:cs typeface="Arial"/>
              </a:rPr>
              <a:t>sc</a:t>
            </a:r>
            <a:r>
              <a:rPr sz="950" i="1" spc="-40" dirty="0"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  <a:p>
            <a:pPr marL="215900">
              <a:lnSpc>
                <a:spcPts val="915"/>
              </a:lnSpc>
            </a:pPr>
            <a:r>
              <a:rPr sz="950" i="1" spc="-85" dirty="0">
                <a:latin typeface="Arial"/>
                <a:cs typeface="Arial"/>
              </a:rPr>
              <a:t>(Text)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46474" y="2761488"/>
            <a:ext cx="19875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40" dirty="0">
                <a:latin typeface="Arial MT"/>
                <a:cs typeface="Arial MT"/>
              </a:rPr>
              <a:t>I</a:t>
            </a:r>
            <a:r>
              <a:rPr sz="950" spc="-85" dirty="0">
                <a:latin typeface="Arial MT"/>
                <a:cs typeface="Arial MT"/>
              </a:rPr>
              <a:t>n</a:t>
            </a:r>
            <a:r>
              <a:rPr sz="950" spc="-60" dirty="0">
                <a:latin typeface="Arial MT"/>
                <a:cs typeface="Arial MT"/>
              </a:rPr>
              <a:t>fo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53616" y="2466182"/>
            <a:ext cx="42100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100" dirty="0">
                <a:latin typeface="Arial MT"/>
                <a:cs typeface="Arial MT"/>
              </a:rPr>
              <a:t>E</a:t>
            </a:r>
            <a:r>
              <a:rPr sz="950" spc="-75" dirty="0">
                <a:latin typeface="Arial MT"/>
                <a:cs typeface="Arial MT"/>
              </a:rPr>
              <a:t>v</a:t>
            </a:r>
            <a:r>
              <a:rPr sz="950" spc="-85" dirty="0">
                <a:latin typeface="Arial MT"/>
                <a:cs typeface="Arial MT"/>
              </a:rPr>
              <a:t>en</a:t>
            </a:r>
            <a:r>
              <a:rPr sz="950" spc="-40" dirty="0">
                <a:latin typeface="Arial MT"/>
                <a:cs typeface="Arial MT"/>
              </a:rPr>
              <a:t>t</a:t>
            </a:r>
            <a:r>
              <a:rPr sz="950" spc="-30" dirty="0">
                <a:latin typeface="Arial MT"/>
                <a:cs typeface="Arial MT"/>
              </a:rPr>
              <a:t> </a:t>
            </a:r>
            <a:r>
              <a:rPr sz="950" spc="-40" dirty="0">
                <a:latin typeface="Arial MT"/>
                <a:cs typeface="Arial MT"/>
              </a:rPr>
              <a:t>I</a:t>
            </a:r>
            <a:r>
              <a:rPr sz="950" spc="-105" dirty="0">
                <a:latin typeface="Arial MT"/>
                <a:cs typeface="Arial MT"/>
              </a:rPr>
              <a:t>D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41800" y="3092600"/>
            <a:ext cx="35623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90" dirty="0">
                <a:latin typeface="Arial MT"/>
                <a:cs typeface="Arial MT"/>
              </a:rPr>
              <a:t>Sende</a:t>
            </a:r>
            <a:r>
              <a:rPr sz="950" spc="-50" dirty="0">
                <a:latin typeface="Arial MT"/>
                <a:cs typeface="Arial MT"/>
              </a:rPr>
              <a:t>r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51060" y="3432645"/>
            <a:ext cx="24257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100" dirty="0">
                <a:latin typeface="Arial MT"/>
                <a:cs typeface="Arial MT"/>
              </a:rPr>
              <a:t>Da</a:t>
            </a:r>
            <a:r>
              <a:rPr sz="950" spc="-40" dirty="0">
                <a:latin typeface="Arial MT"/>
                <a:cs typeface="Arial MT"/>
              </a:rPr>
              <a:t>t</a:t>
            </a:r>
            <a:r>
              <a:rPr sz="950" spc="-80" dirty="0">
                <a:latin typeface="Arial MT"/>
                <a:cs typeface="Arial MT"/>
              </a:rPr>
              <a:t>e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1800" y="3745854"/>
            <a:ext cx="31686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100" dirty="0">
                <a:latin typeface="Arial MT"/>
                <a:cs typeface="Arial MT"/>
              </a:rPr>
              <a:t>S</a:t>
            </a:r>
            <a:r>
              <a:rPr sz="950" spc="-75" dirty="0">
                <a:latin typeface="Arial MT"/>
                <a:cs typeface="Arial MT"/>
              </a:rPr>
              <a:t>c</a:t>
            </a:r>
            <a:r>
              <a:rPr sz="950" spc="-85" dirty="0">
                <a:latin typeface="Arial MT"/>
                <a:cs typeface="Arial MT"/>
              </a:rPr>
              <a:t>op</a:t>
            </a:r>
            <a:r>
              <a:rPr sz="950" spc="-80" dirty="0">
                <a:latin typeface="Arial MT"/>
                <a:cs typeface="Arial MT"/>
              </a:rPr>
              <a:t>e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39126" y="3996423"/>
            <a:ext cx="169545" cy="186055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50" i="1" dirty="0">
                <a:latin typeface="Arial"/>
                <a:cs typeface="Arial"/>
              </a:rPr>
              <a:t>…..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48462" y="4694428"/>
            <a:ext cx="169545" cy="186055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50" i="1" dirty="0">
                <a:latin typeface="Arial"/>
                <a:cs typeface="Arial"/>
              </a:rPr>
              <a:t>…..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31422" y="5938306"/>
            <a:ext cx="169545" cy="186055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50" i="1" dirty="0">
                <a:latin typeface="Arial"/>
                <a:cs typeface="Arial"/>
              </a:rPr>
              <a:t>…..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796387" y="2847708"/>
            <a:ext cx="670560" cy="3674110"/>
            <a:chOff x="2796387" y="2847708"/>
            <a:chExt cx="670560" cy="3674110"/>
          </a:xfrm>
        </p:grpSpPr>
        <p:sp>
          <p:nvSpPr>
            <p:cNvPr id="25" name="object 25"/>
            <p:cNvSpPr/>
            <p:nvPr/>
          </p:nvSpPr>
          <p:spPr>
            <a:xfrm>
              <a:off x="2798927" y="2850248"/>
              <a:ext cx="0" cy="3669029"/>
            </a:xfrm>
            <a:custGeom>
              <a:avLst/>
              <a:gdLst/>
              <a:ahLst/>
              <a:cxnLst/>
              <a:rect l="l" t="t" r="r" b="b"/>
              <a:pathLst>
                <a:path h="3669029">
                  <a:moveTo>
                    <a:pt x="0" y="0"/>
                  </a:moveTo>
                  <a:lnTo>
                    <a:pt x="0" y="3668522"/>
                  </a:lnTo>
                </a:path>
              </a:pathLst>
            </a:custGeom>
            <a:ln w="44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07881" y="3190303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91" y="0"/>
                  </a:lnTo>
                </a:path>
              </a:pathLst>
            </a:custGeom>
            <a:ln w="4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98927" y="2868155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91" y="0"/>
                  </a:lnTo>
                </a:path>
              </a:pathLst>
            </a:custGeom>
            <a:ln w="4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07881" y="4147832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91" y="0"/>
                  </a:lnTo>
                </a:path>
              </a:pathLst>
            </a:custGeom>
            <a:ln w="4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07881" y="4478934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91" y="0"/>
                  </a:lnTo>
                </a:path>
              </a:pathLst>
            </a:custGeom>
            <a:ln w="4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98927" y="5105349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91" y="0"/>
                  </a:lnTo>
                </a:path>
              </a:pathLst>
            </a:custGeom>
            <a:ln w="4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07881" y="5427510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91" y="0"/>
                  </a:lnTo>
                </a:path>
              </a:pathLst>
            </a:custGeom>
            <a:ln w="4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98927" y="5758624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91" y="0"/>
                  </a:lnTo>
                </a:path>
              </a:pathLst>
            </a:custGeom>
            <a:ln w="4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07881" y="6259754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91" y="0"/>
                  </a:lnTo>
                </a:path>
              </a:pathLst>
            </a:custGeom>
            <a:ln w="4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62782" y="3172409"/>
              <a:ext cx="0" cy="594360"/>
            </a:xfrm>
            <a:custGeom>
              <a:avLst/>
              <a:gdLst/>
              <a:ahLst/>
              <a:cxnLst/>
              <a:rect l="l" t="t" r="r" b="b"/>
              <a:pathLst>
                <a:path h="594360">
                  <a:moveTo>
                    <a:pt x="0" y="0"/>
                  </a:moveTo>
                  <a:lnTo>
                    <a:pt x="0" y="593876"/>
                  </a:lnTo>
                </a:path>
              </a:pathLst>
            </a:custGeom>
            <a:ln w="44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53828" y="3172409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91" y="0"/>
                  </a:lnTo>
                </a:path>
              </a:pathLst>
            </a:custGeom>
            <a:ln w="4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53828" y="3467722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91" y="0"/>
                  </a:lnTo>
                </a:path>
              </a:pathLst>
            </a:custGeom>
            <a:ln w="4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62782" y="3771976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91" y="0"/>
                  </a:lnTo>
                </a:path>
              </a:pathLst>
            </a:custGeom>
            <a:ln w="4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55378" y="3181362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91" y="0"/>
                  </a:lnTo>
                </a:path>
              </a:pathLst>
            </a:custGeom>
            <a:ln w="4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885541" y="6079716"/>
            <a:ext cx="906144" cy="490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88340" marR="5080" indent="-676275" algn="r">
              <a:lnSpc>
                <a:spcPct val="160700"/>
              </a:lnSpc>
              <a:spcBef>
                <a:spcPts val="90"/>
              </a:spcBef>
              <a:tabLst>
                <a:tab pos="688340" algn="l"/>
              </a:tabLst>
            </a:pPr>
            <a:r>
              <a:rPr sz="950" spc="-100" dirty="0">
                <a:latin typeface="Arial MT"/>
                <a:cs typeface="Arial MT"/>
              </a:rPr>
              <a:t>Re</a:t>
            </a:r>
            <a:r>
              <a:rPr sz="950" spc="-75" dirty="0">
                <a:latin typeface="Arial MT"/>
                <a:cs typeface="Arial MT"/>
              </a:rPr>
              <a:t>s</a:t>
            </a:r>
            <a:r>
              <a:rPr sz="950" spc="-85" dirty="0">
                <a:latin typeface="Arial MT"/>
                <a:cs typeface="Arial MT"/>
              </a:rPr>
              <a:t>ou</a:t>
            </a:r>
            <a:r>
              <a:rPr sz="950" spc="-50" dirty="0">
                <a:latin typeface="Arial MT"/>
                <a:cs typeface="Arial MT"/>
              </a:rPr>
              <a:t>r</a:t>
            </a:r>
            <a:r>
              <a:rPr sz="950" spc="-75" dirty="0">
                <a:latin typeface="Arial MT"/>
                <a:cs typeface="Arial MT"/>
              </a:rPr>
              <a:t>c</a:t>
            </a:r>
            <a:r>
              <a:rPr sz="950" spc="-80" dirty="0">
                <a:latin typeface="Arial MT"/>
                <a:cs typeface="Arial MT"/>
              </a:rPr>
              <a:t>e</a:t>
            </a:r>
            <a:r>
              <a:rPr sz="950" dirty="0">
                <a:latin typeface="Arial MT"/>
                <a:cs typeface="Arial MT"/>
              </a:rPr>
              <a:t>	</a:t>
            </a:r>
            <a:r>
              <a:rPr sz="950" spc="-70" dirty="0">
                <a:latin typeface="Arial MT"/>
                <a:cs typeface="Arial MT"/>
              </a:rPr>
              <a:t>Si</a:t>
            </a:r>
            <a:r>
              <a:rPr sz="950" spc="-75" dirty="0">
                <a:latin typeface="Arial MT"/>
                <a:cs typeface="Arial MT"/>
              </a:rPr>
              <a:t>z</a:t>
            </a:r>
            <a:r>
              <a:rPr sz="950" spc="-55" dirty="0">
                <a:latin typeface="Arial MT"/>
                <a:cs typeface="Arial MT"/>
              </a:rPr>
              <a:t>e  </a:t>
            </a:r>
            <a:r>
              <a:rPr sz="950" spc="-100" dirty="0">
                <a:latin typeface="Arial MT"/>
                <a:cs typeface="Arial MT"/>
              </a:rPr>
              <a:t>URL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330996" y="2355519"/>
            <a:ext cx="3067050" cy="4148454"/>
            <a:chOff x="2330996" y="2355519"/>
            <a:chExt cx="3067050" cy="4148454"/>
          </a:xfrm>
        </p:grpSpPr>
        <p:sp>
          <p:nvSpPr>
            <p:cNvPr id="41" name="object 41"/>
            <p:cNvSpPr/>
            <p:nvPr/>
          </p:nvSpPr>
          <p:spPr>
            <a:xfrm>
              <a:off x="4928209" y="2953687"/>
              <a:ext cx="469900" cy="103505"/>
            </a:xfrm>
            <a:custGeom>
              <a:avLst/>
              <a:gdLst/>
              <a:ahLst/>
              <a:cxnLst/>
              <a:rect l="l" t="t" r="r" b="b"/>
              <a:pathLst>
                <a:path w="469900" h="103505">
                  <a:moveTo>
                    <a:pt x="469657" y="0"/>
                  </a:moveTo>
                  <a:lnTo>
                    <a:pt x="0" y="0"/>
                  </a:lnTo>
                  <a:lnTo>
                    <a:pt x="0" y="103469"/>
                  </a:lnTo>
                  <a:lnTo>
                    <a:pt x="469657" y="103469"/>
                  </a:lnTo>
                  <a:lnTo>
                    <a:pt x="469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2637" y="2937775"/>
              <a:ext cx="883592" cy="62877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479139" y="6259754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h="238760">
                  <a:moveTo>
                    <a:pt x="0" y="0"/>
                  </a:moveTo>
                  <a:lnTo>
                    <a:pt x="0" y="238556"/>
                  </a:lnTo>
                </a:path>
              </a:pathLst>
            </a:custGeom>
            <a:ln w="44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79139" y="6501372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91" y="0"/>
                  </a:lnTo>
                </a:path>
              </a:pathLst>
            </a:custGeom>
            <a:ln w="4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452279" y="6259754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91" y="0"/>
                  </a:lnTo>
                </a:path>
              </a:pathLst>
            </a:custGeom>
            <a:ln w="4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10980" y="2868153"/>
              <a:ext cx="156210" cy="5080"/>
            </a:xfrm>
            <a:custGeom>
              <a:avLst/>
              <a:gdLst/>
              <a:ahLst/>
              <a:cxnLst/>
              <a:rect l="l" t="t" r="r" b="b"/>
              <a:pathLst>
                <a:path w="156210" h="5080">
                  <a:moveTo>
                    <a:pt x="0" y="4688"/>
                  </a:moveTo>
                  <a:lnTo>
                    <a:pt x="155612" y="0"/>
                  </a:lnTo>
                </a:path>
              </a:pathLst>
            </a:custGeom>
            <a:ln w="44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33536" y="2358059"/>
              <a:ext cx="0" cy="2031364"/>
            </a:xfrm>
            <a:custGeom>
              <a:avLst/>
              <a:gdLst/>
              <a:ahLst/>
              <a:cxnLst/>
              <a:rect l="l" t="t" r="r" b="b"/>
              <a:pathLst>
                <a:path h="2031364">
                  <a:moveTo>
                    <a:pt x="0" y="0"/>
                  </a:moveTo>
                  <a:lnTo>
                    <a:pt x="0" y="2031000"/>
                  </a:lnTo>
                </a:path>
              </a:pathLst>
            </a:custGeom>
            <a:ln w="44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134563" y="2165666"/>
            <a:ext cx="617855" cy="412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841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45"/>
              </a:spcBef>
            </a:pPr>
            <a:r>
              <a:rPr sz="2250" spc="-280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endParaRPr sz="225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43208" y="3052420"/>
            <a:ext cx="25527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06315" y="3351657"/>
            <a:ext cx="732790" cy="191135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34925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275"/>
              </a:spcBef>
            </a:pPr>
            <a:r>
              <a:rPr sz="850" b="1" spc="15" dirty="0">
                <a:solidFill>
                  <a:srgbClr val="0070C0"/>
                </a:solidFill>
                <a:latin typeface="Arial"/>
                <a:cs typeface="Arial"/>
              </a:rPr>
              <a:t>EDXL-DE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516117" y="2950897"/>
            <a:ext cx="915669" cy="603250"/>
            <a:chOff x="5516117" y="2950897"/>
            <a:chExt cx="915669" cy="603250"/>
          </a:xfrm>
        </p:grpSpPr>
        <p:sp>
          <p:nvSpPr>
            <p:cNvPr id="52" name="object 52"/>
            <p:cNvSpPr/>
            <p:nvPr/>
          </p:nvSpPr>
          <p:spPr>
            <a:xfrm>
              <a:off x="5981534" y="2966161"/>
              <a:ext cx="450215" cy="99695"/>
            </a:xfrm>
            <a:custGeom>
              <a:avLst/>
              <a:gdLst/>
              <a:ahLst/>
              <a:cxnLst/>
              <a:rect l="l" t="t" r="r" b="b"/>
              <a:pathLst>
                <a:path w="450214" h="99694">
                  <a:moveTo>
                    <a:pt x="450161" y="0"/>
                  </a:moveTo>
                  <a:lnTo>
                    <a:pt x="0" y="0"/>
                  </a:lnTo>
                  <a:lnTo>
                    <a:pt x="0" y="99174"/>
                  </a:lnTo>
                  <a:lnTo>
                    <a:pt x="450161" y="99174"/>
                  </a:lnTo>
                  <a:lnTo>
                    <a:pt x="450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6117" y="2950897"/>
              <a:ext cx="846913" cy="602677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5803696" y="3060258"/>
            <a:ext cx="24574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77154" y="3347596"/>
            <a:ext cx="702310" cy="183515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29209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229"/>
              </a:spcBef>
            </a:pPr>
            <a:r>
              <a:rPr sz="850" b="1" spc="-10" dirty="0">
                <a:solidFill>
                  <a:srgbClr val="0070C0"/>
                </a:solidFill>
                <a:latin typeface="Arial"/>
                <a:cs typeface="Arial"/>
              </a:rPr>
              <a:t>EDXL-DE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020585" y="2917760"/>
            <a:ext cx="955675" cy="629285"/>
            <a:chOff x="7020585" y="2917760"/>
            <a:chExt cx="955675" cy="629285"/>
          </a:xfrm>
        </p:grpSpPr>
        <p:sp>
          <p:nvSpPr>
            <p:cNvPr id="57" name="object 57"/>
            <p:cNvSpPr/>
            <p:nvPr/>
          </p:nvSpPr>
          <p:spPr>
            <a:xfrm>
              <a:off x="7506169" y="2933672"/>
              <a:ext cx="469900" cy="103505"/>
            </a:xfrm>
            <a:custGeom>
              <a:avLst/>
              <a:gdLst/>
              <a:ahLst/>
              <a:cxnLst/>
              <a:rect l="l" t="t" r="r" b="b"/>
              <a:pathLst>
                <a:path w="469900" h="103505">
                  <a:moveTo>
                    <a:pt x="469657" y="0"/>
                  </a:moveTo>
                  <a:lnTo>
                    <a:pt x="0" y="0"/>
                  </a:lnTo>
                  <a:lnTo>
                    <a:pt x="0" y="103469"/>
                  </a:lnTo>
                  <a:lnTo>
                    <a:pt x="469657" y="103469"/>
                  </a:lnTo>
                  <a:lnTo>
                    <a:pt x="469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0585" y="2917760"/>
              <a:ext cx="883592" cy="628778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7321168" y="3032405"/>
            <a:ext cx="25527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084276" y="3331641"/>
            <a:ext cx="732790" cy="191135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34925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275"/>
              </a:spcBef>
            </a:pPr>
            <a:r>
              <a:rPr sz="850" b="1" spc="15" dirty="0">
                <a:solidFill>
                  <a:srgbClr val="0070C0"/>
                </a:solidFill>
                <a:latin typeface="Arial"/>
                <a:cs typeface="Arial"/>
              </a:rPr>
              <a:t>EDXL-DE</a:t>
            </a:r>
            <a:endParaRPr sz="850">
              <a:latin typeface="Arial"/>
              <a:cs typeface="Arial"/>
            </a:endParaRPr>
          </a:p>
        </p:txBody>
      </p:sp>
      <p:pic>
        <p:nvPicPr>
          <p:cNvPr id="61" name="object 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870" y="2238451"/>
            <a:ext cx="1805508" cy="2668394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99195" y="2038908"/>
            <a:ext cx="2079904" cy="2652585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6556057" y="2976921"/>
            <a:ext cx="275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434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956797" y="1571701"/>
            <a:ext cx="5463540" cy="344170"/>
          </a:xfrm>
          <a:prstGeom prst="rect">
            <a:avLst/>
          </a:prstGeom>
          <a:solidFill>
            <a:srgbClr val="FFC000"/>
          </a:solidFill>
          <a:ln w="818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700" spc="5" dirty="0">
                <a:solidFill>
                  <a:srgbClr val="FF0000"/>
                </a:solidFill>
                <a:latin typeface="Arial MT"/>
                <a:cs typeface="Arial MT"/>
              </a:rPr>
              <a:t>All-Media</a:t>
            </a:r>
            <a:r>
              <a:rPr sz="17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FF0000"/>
                </a:solidFill>
                <a:latin typeface="Arial MT"/>
                <a:cs typeface="Arial MT"/>
              </a:rPr>
              <a:t>Dissemination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49644" y="1571701"/>
            <a:ext cx="3989704" cy="344170"/>
          </a:xfrm>
          <a:prstGeom prst="rect">
            <a:avLst/>
          </a:prstGeom>
          <a:solidFill>
            <a:srgbClr val="FFC000"/>
          </a:solidFill>
          <a:ln w="818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816610">
              <a:lnSpc>
                <a:spcPct val="100000"/>
              </a:lnSpc>
              <a:spcBef>
                <a:spcPts val="295"/>
              </a:spcBef>
            </a:pPr>
            <a:r>
              <a:rPr sz="1700" spc="5" dirty="0">
                <a:solidFill>
                  <a:srgbClr val="FF0000"/>
                </a:solidFill>
                <a:latin typeface="Arial MT"/>
                <a:cs typeface="Arial MT"/>
              </a:rPr>
              <a:t>All-Hazards</a:t>
            </a:r>
            <a:r>
              <a:rPr sz="1700" spc="-11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FF0000"/>
                </a:solidFill>
                <a:latin typeface="Arial MT"/>
                <a:cs typeface="Arial MT"/>
              </a:rPr>
              <a:t>Aggregation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536304" y="5128988"/>
            <a:ext cx="5572760" cy="1014730"/>
            <a:chOff x="4536304" y="5128988"/>
            <a:chExt cx="5572760" cy="1014730"/>
          </a:xfrm>
        </p:grpSpPr>
        <p:sp>
          <p:nvSpPr>
            <p:cNvPr id="67" name="object 67"/>
            <p:cNvSpPr/>
            <p:nvPr/>
          </p:nvSpPr>
          <p:spPr>
            <a:xfrm>
              <a:off x="4541761" y="5134438"/>
              <a:ext cx="5561965" cy="1003935"/>
            </a:xfrm>
            <a:custGeom>
              <a:avLst/>
              <a:gdLst/>
              <a:ahLst/>
              <a:cxnLst/>
              <a:rect l="l" t="t" r="r" b="b"/>
              <a:pathLst>
                <a:path w="5561965" h="1003935">
                  <a:moveTo>
                    <a:pt x="5394388" y="0"/>
                  </a:moveTo>
                  <a:lnTo>
                    <a:pt x="167325" y="0"/>
                  </a:lnTo>
                  <a:lnTo>
                    <a:pt x="122843" y="5976"/>
                  </a:lnTo>
                  <a:lnTo>
                    <a:pt x="82872" y="22841"/>
                  </a:lnTo>
                  <a:lnTo>
                    <a:pt x="49008" y="49002"/>
                  </a:lnTo>
                  <a:lnTo>
                    <a:pt x="22844" y="82862"/>
                  </a:lnTo>
                  <a:lnTo>
                    <a:pt x="5976" y="122827"/>
                  </a:lnTo>
                  <a:lnTo>
                    <a:pt x="0" y="167303"/>
                  </a:lnTo>
                  <a:lnTo>
                    <a:pt x="0" y="836489"/>
                  </a:lnTo>
                  <a:lnTo>
                    <a:pt x="5976" y="880965"/>
                  </a:lnTo>
                  <a:lnTo>
                    <a:pt x="22844" y="920930"/>
                  </a:lnTo>
                  <a:lnTo>
                    <a:pt x="49008" y="954790"/>
                  </a:lnTo>
                  <a:lnTo>
                    <a:pt x="82872" y="980950"/>
                  </a:lnTo>
                  <a:lnTo>
                    <a:pt x="122843" y="997816"/>
                  </a:lnTo>
                  <a:lnTo>
                    <a:pt x="167325" y="1003792"/>
                  </a:lnTo>
                  <a:lnTo>
                    <a:pt x="5394388" y="1003792"/>
                  </a:lnTo>
                  <a:lnTo>
                    <a:pt x="5438867" y="997816"/>
                  </a:lnTo>
                  <a:lnTo>
                    <a:pt x="5478837" y="980950"/>
                  </a:lnTo>
                  <a:lnTo>
                    <a:pt x="5512701" y="954790"/>
                  </a:lnTo>
                  <a:lnTo>
                    <a:pt x="5538865" y="920930"/>
                  </a:lnTo>
                  <a:lnTo>
                    <a:pt x="5555733" y="880965"/>
                  </a:lnTo>
                  <a:lnTo>
                    <a:pt x="5561711" y="836489"/>
                  </a:lnTo>
                  <a:lnTo>
                    <a:pt x="5561711" y="167303"/>
                  </a:lnTo>
                  <a:lnTo>
                    <a:pt x="5555733" y="122827"/>
                  </a:lnTo>
                  <a:lnTo>
                    <a:pt x="5538865" y="82862"/>
                  </a:lnTo>
                  <a:lnTo>
                    <a:pt x="5512701" y="49002"/>
                  </a:lnTo>
                  <a:lnTo>
                    <a:pt x="5478837" y="22841"/>
                  </a:lnTo>
                  <a:lnTo>
                    <a:pt x="5438867" y="5976"/>
                  </a:lnTo>
                  <a:lnTo>
                    <a:pt x="5394388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541761" y="5134445"/>
              <a:ext cx="5561965" cy="1003935"/>
            </a:xfrm>
            <a:custGeom>
              <a:avLst/>
              <a:gdLst/>
              <a:ahLst/>
              <a:cxnLst/>
              <a:rect l="l" t="t" r="r" b="b"/>
              <a:pathLst>
                <a:path w="5561965" h="1003935">
                  <a:moveTo>
                    <a:pt x="0" y="167303"/>
                  </a:moveTo>
                  <a:lnTo>
                    <a:pt x="5977" y="122827"/>
                  </a:lnTo>
                  <a:lnTo>
                    <a:pt x="22844" y="82862"/>
                  </a:lnTo>
                  <a:lnTo>
                    <a:pt x="49008" y="49002"/>
                  </a:lnTo>
                  <a:lnTo>
                    <a:pt x="82873" y="22841"/>
                  </a:lnTo>
                  <a:lnTo>
                    <a:pt x="122844" y="5976"/>
                  </a:lnTo>
                  <a:lnTo>
                    <a:pt x="167326" y="0"/>
                  </a:lnTo>
                  <a:lnTo>
                    <a:pt x="5394387" y="0"/>
                  </a:lnTo>
                  <a:lnTo>
                    <a:pt x="5438869" y="5976"/>
                  </a:lnTo>
                  <a:lnTo>
                    <a:pt x="5478840" y="22841"/>
                  </a:lnTo>
                  <a:lnTo>
                    <a:pt x="5512704" y="49002"/>
                  </a:lnTo>
                  <a:lnTo>
                    <a:pt x="5538868" y="82862"/>
                  </a:lnTo>
                  <a:lnTo>
                    <a:pt x="5555736" y="122827"/>
                  </a:lnTo>
                  <a:lnTo>
                    <a:pt x="5561713" y="167303"/>
                  </a:lnTo>
                  <a:lnTo>
                    <a:pt x="5561713" y="836488"/>
                  </a:lnTo>
                  <a:lnTo>
                    <a:pt x="5555736" y="880964"/>
                  </a:lnTo>
                  <a:lnTo>
                    <a:pt x="5538868" y="920930"/>
                  </a:lnTo>
                  <a:lnTo>
                    <a:pt x="5512704" y="954790"/>
                  </a:lnTo>
                  <a:lnTo>
                    <a:pt x="5478840" y="980950"/>
                  </a:lnTo>
                  <a:lnTo>
                    <a:pt x="5438869" y="997816"/>
                  </a:lnTo>
                  <a:lnTo>
                    <a:pt x="5394387" y="1003792"/>
                  </a:lnTo>
                  <a:lnTo>
                    <a:pt x="167326" y="1003792"/>
                  </a:lnTo>
                  <a:lnTo>
                    <a:pt x="122844" y="997816"/>
                  </a:lnTo>
                  <a:lnTo>
                    <a:pt x="82873" y="980950"/>
                  </a:lnTo>
                  <a:lnTo>
                    <a:pt x="49008" y="954790"/>
                  </a:lnTo>
                  <a:lnTo>
                    <a:pt x="22844" y="920930"/>
                  </a:lnTo>
                  <a:lnTo>
                    <a:pt x="5977" y="880964"/>
                  </a:lnTo>
                  <a:lnTo>
                    <a:pt x="0" y="836488"/>
                  </a:lnTo>
                  <a:lnTo>
                    <a:pt x="0" y="167303"/>
                  </a:lnTo>
                  <a:close/>
                </a:path>
              </a:pathLst>
            </a:custGeom>
            <a:ln w="10912">
              <a:solidFill>
                <a:srgbClr val="DAE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378373" y="5235283"/>
              <a:ext cx="643890" cy="150495"/>
            </a:xfrm>
            <a:custGeom>
              <a:avLst/>
              <a:gdLst/>
              <a:ahLst/>
              <a:cxnLst/>
              <a:rect l="l" t="t" r="r" b="b"/>
              <a:pathLst>
                <a:path w="643889" h="150495">
                  <a:moveTo>
                    <a:pt x="643380" y="0"/>
                  </a:moveTo>
                  <a:lnTo>
                    <a:pt x="0" y="0"/>
                  </a:lnTo>
                  <a:lnTo>
                    <a:pt x="0" y="149974"/>
                  </a:lnTo>
                  <a:lnTo>
                    <a:pt x="643380" y="149974"/>
                  </a:lnTo>
                  <a:lnTo>
                    <a:pt x="643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6188" y="5213743"/>
              <a:ext cx="1216499" cy="863955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5127053" y="5381772"/>
            <a:ext cx="340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94059" y="5787568"/>
            <a:ext cx="1007110" cy="264795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39370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310"/>
              </a:spcBef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EDXL-DE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087630" y="5243600"/>
            <a:ext cx="4008120" cy="79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CA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P</a:t>
            </a:r>
            <a:r>
              <a:rPr sz="1400" spc="-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</a:t>
            </a:r>
            <a:r>
              <a:rPr sz="1200" dirty="0">
                <a:latin typeface="Arial MT"/>
                <a:cs typeface="Arial MT"/>
              </a:rPr>
              <a:t>C</a:t>
            </a:r>
            <a:r>
              <a:rPr sz="1200" spc="-5" dirty="0">
                <a:latin typeface="Arial MT"/>
                <a:cs typeface="Arial MT"/>
              </a:rPr>
              <a:t>ommo</a:t>
            </a:r>
            <a:r>
              <a:rPr sz="1200" dirty="0">
                <a:latin typeface="Arial MT"/>
                <a:cs typeface="Arial MT"/>
              </a:rPr>
              <a:t>n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ert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roto</a:t>
            </a:r>
            <a:r>
              <a:rPr sz="1200" dirty="0">
                <a:latin typeface="Arial MT"/>
                <a:cs typeface="Arial MT"/>
              </a:rPr>
              <a:t>c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l</a:t>
            </a:r>
            <a:r>
              <a:rPr sz="1200" dirty="0">
                <a:latin typeface="MS PGothic"/>
                <a:cs typeface="MS PGothic"/>
              </a:rPr>
              <a:t>）</a:t>
            </a:r>
            <a:endParaRPr sz="1200">
              <a:latin typeface="MS PGothic"/>
              <a:cs typeface="MS PGothic"/>
            </a:endParaRPr>
          </a:p>
          <a:p>
            <a:pPr marL="155575">
              <a:lnSpc>
                <a:spcPct val="100000"/>
              </a:lnSpc>
              <a:spcBef>
                <a:spcPts val="30"/>
              </a:spcBef>
            </a:pPr>
            <a:r>
              <a:rPr sz="1200" spc="-5" dirty="0">
                <a:latin typeface="Arial MT"/>
                <a:cs typeface="Arial MT"/>
              </a:rPr>
              <a:t>Common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XML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format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information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sharing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430"/>
              </a:lnSpc>
              <a:spcBef>
                <a:spcPts val="50"/>
              </a:spcBef>
            </a:pPr>
            <a:r>
              <a:rPr sz="1200" dirty="0">
                <a:solidFill>
                  <a:srgbClr val="0070C0"/>
                </a:solidFill>
                <a:latin typeface="Arial MT"/>
                <a:cs typeface="Arial MT"/>
              </a:rPr>
              <a:t>EDXL-DE </a:t>
            </a:r>
            <a:r>
              <a:rPr sz="900" dirty="0">
                <a:latin typeface="MS PGothic"/>
                <a:cs typeface="MS PGothic"/>
              </a:rPr>
              <a:t>（</a:t>
            </a:r>
            <a:r>
              <a:rPr sz="900" dirty="0">
                <a:latin typeface="Arial MT"/>
                <a:cs typeface="Arial MT"/>
              </a:rPr>
              <a:t>Emergency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Data Exchange Language</a:t>
            </a:r>
            <a:r>
              <a:rPr sz="900" spc="3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-</a:t>
            </a:r>
            <a:r>
              <a:rPr sz="900" spc="35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Distribution Element</a:t>
            </a:r>
            <a:r>
              <a:rPr sz="900" spc="-5" dirty="0">
                <a:latin typeface="MS PGothic"/>
                <a:cs typeface="MS PGothic"/>
              </a:rPr>
              <a:t>）</a:t>
            </a:r>
            <a:endParaRPr sz="900">
              <a:latin typeface="MS PGothic"/>
              <a:cs typeface="MS PGothic"/>
            </a:endParaRPr>
          </a:p>
          <a:p>
            <a:pPr marL="151765">
              <a:lnSpc>
                <a:spcPts val="1430"/>
              </a:lnSpc>
            </a:pPr>
            <a:r>
              <a:rPr sz="1200" spc="-5" dirty="0">
                <a:latin typeface="Arial MT"/>
                <a:cs typeface="Arial MT"/>
              </a:rPr>
              <a:t>Common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XML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schema for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information distribution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522368" y="4868126"/>
            <a:ext cx="1990725" cy="22860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500" spc="20" dirty="0">
                <a:latin typeface="Arial MT"/>
                <a:cs typeface="Arial MT"/>
              </a:rPr>
              <a:t>OASIS Open </a:t>
            </a:r>
            <a:r>
              <a:rPr sz="1500" spc="15" dirty="0">
                <a:latin typeface="Arial MT"/>
                <a:cs typeface="Arial MT"/>
              </a:rPr>
              <a:t>Standard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4140452" y="2253835"/>
            <a:ext cx="829310" cy="530860"/>
            <a:chOff x="4140452" y="2253835"/>
            <a:chExt cx="829310" cy="530860"/>
          </a:xfrm>
        </p:grpSpPr>
        <p:sp>
          <p:nvSpPr>
            <p:cNvPr id="76" name="object 76"/>
            <p:cNvSpPr/>
            <p:nvPr/>
          </p:nvSpPr>
          <p:spPr>
            <a:xfrm>
              <a:off x="4145914" y="2259291"/>
              <a:ext cx="817880" cy="520065"/>
            </a:xfrm>
            <a:custGeom>
              <a:avLst/>
              <a:gdLst/>
              <a:ahLst/>
              <a:cxnLst/>
              <a:rect l="l" t="t" r="r" b="b"/>
              <a:pathLst>
                <a:path w="817879" h="520064">
                  <a:moveTo>
                    <a:pt x="538313" y="0"/>
                  </a:moveTo>
                  <a:lnTo>
                    <a:pt x="0" y="0"/>
                  </a:lnTo>
                  <a:lnTo>
                    <a:pt x="0" y="129951"/>
                  </a:lnTo>
                  <a:lnTo>
                    <a:pt x="538313" y="129951"/>
                  </a:lnTo>
                  <a:lnTo>
                    <a:pt x="579617" y="138289"/>
                  </a:lnTo>
                  <a:lnTo>
                    <a:pt x="613346" y="161027"/>
                  </a:lnTo>
                  <a:lnTo>
                    <a:pt x="636087" y="194752"/>
                  </a:lnTo>
                  <a:lnTo>
                    <a:pt x="644425" y="236049"/>
                  </a:lnTo>
                  <a:lnTo>
                    <a:pt x="644425" y="389856"/>
                  </a:lnTo>
                  <a:lnTo>
                    <a:pt x="601036" y="389856"/>
                  </a:lnTo>
                  <a:lnTo>
                    <a:pt x="709410" y="519809"/>
                  </a:lnTo>
                  <a:lnTo>
                    <a:pt x="817784" y="389856"/>
                  </a:lnTo>
                  <a:lnTo>
                    <a:pt x="774396" y="389856"/>
                  </a:lnTo>
                  <a:lnTo>
                    <a:pt x="774396" y="236049"/>
                  </a:lnTo>
                  <a:lnTo>
                    <a:pt x="769600" y="188477"/>
                  </a:lnTo>
                  <a:lnTo>
                    <a:pt x="755843" y="144168"/>
                  </a:lnTo>
                  <a:lnTo>
                    <a:pt x="734077" y="104072"/>
                  </a:lnTo>
                  <a:lnTo>
                    <a:pt x="705249" y="69137"/>
                  </a:lnTo>
                  <a:lnTo>
                    <a:pt x="670309" y="40313"/>
                  </a:lnTo>
                  <a:lnTo>
                    <a:pt x="630207" y="18549"/>
                  </a:lnTo>
                  <a:lnTo>
                    <a:pt x="585892" y="4795"/>
                  </a:lnTo>
                  <a:lnTo>
                    <a:pt x="538313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145908" y="2259291"/>
              <a:ext cx="817880" cy="520065"/>
            </a:xfrm>
            <a:custGeom>
              <a:avLst/>
              <a:gdLst/>
              <a:ahLst/>
              <a:cxnLst/>
              <a:rect l="l" t="t" r="r" b="b"/>
              <a:pathLst>
                <a:path w="817879" h="520064">
                  <a:moveTo>
                    <a:pt x="0" y="0"/>
                  </a:moveTo>
                  <a:lnTo>
                    <a:pt x="538313" y="0"/>
                  </a:lnTo>
                  <a:lnTo>
                    <a:pt x="585891" y="4795"/>
                  </a:lnTo>
                  <a:lnTo>
                    <a:pt x="630206" y="18550"/>
                  </a:lnTo>
                  <a:lnTo>
                    <a:pt x="670308" y="40313"/>
                  </a:lnTo>
                  <a:lnTo>
                    <a:pt x="705248" y="69137"/>
                  </a:lnTo>
                  <a:lnTo>
                    <a:pt x="734076" y="104072"/>
                  </a:lnTo>
                  <a:lnTo>
                    <a:pt x="755842" y="144169"/>
                  </a:lnTo>
                  <a:lnTo>
                    <a:pt x="769599" y="188478"/>
                  </a:lnTo>
                  <a:lnTo>
                    <a:pt x="774395" y="236051"/>
                  </a:lnTo>
                  <a:lnTo>
                    <a:pt x="774395" y="389857"/>
                  </a:lnTo>
                  <a:lnTo>
                    <a:pt x="817784" y="389857"/>
                  </a:lnTo>
                  <a:lnTo>
                    <a:pt x="709410" y="519809"/>
                  </a:lnTo>
                  <a:lnTo>
                    <a:pt x="601036" y="389857"/>
                  </a:lnTo>
                  <a:lnTo>
                    <a:pt x="644425" y="389857"/>
                  </a:lnTo>
                  <a:lnTo>
                    <a:pt x="644425" y="236051"/>
                  </a:lnTo>
                  <a:lnTo>
                    <a:pt x="636086" y="194752"/>
                  </a:lnTo>
                  <a:lnTo>
                    <a:pt x="613345" y="161028"/>
                  </a:lnTo>
                  <a:lnTo>
                    <a:pt x="579616" y="138290"/>
                  </a:lnTo>
                  <a:lnTo>
                    <a:pt x="538313" y="129952"/>
                  </a:lnTo>
                  <a:lnTo>
                    <a:pt x="0" y="129952"/>
                  </a:lnTo>
                  <a:lnTo>
                    <a:pt x="0" y="0"/>
                  </a:lnTo>
                  <a:close/>
                </a:path>
              </a:pathLst>
            </a:custGeom>
            <a:ln w="1091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9442" y="1468132"/>
            <a:ext cx="7677784" cy="528955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37465" rIns="0" bIns="0" rtlCol="0">
            <a:spAutoFit/>
          </a:bodyPr>
          <a:lstStyle/>
          <a:p>
            <a:pPr marL="78105">
              <a:lnSpc>
                <a:spcPts val="2025"/>
              </a:lnSpc>
              <a:spcBef>
                <a:spcPts val="295"/>
              </a:spcBef>
            </a:pPr>
            <a:r>
              <a:rPr sz="1700" i="1" spc="5" dirty="0">
                <a:solidFill>
                  <a:srgbClr val="0000FF"/>
                </a:solidFill>
                <a:latin typeface="Arial"/>
                <a:cs typeface="Arial"/>
              </a:rPr>
              <a:t>OASIS</a:t>
            </a:r>
            <a:r>
              <a:rPr sz="1700" i="1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(</a:t>
            </a:r>
            <a:r>
              <a:rPr sz="1200" i="1" spc="-5" dirty="0">
                <a:latin typeface="Arial"/>
                <a:cs typeface="Arial"/>
              </a:rPr>
              <a:t>Organization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for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the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Advancement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of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Structured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Information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Standards)</a:t>
            </a:r>
            <a:endParaRPr sz="1200">
              <a:latin typeface="Arial"/>
              <a:cs typeface="Arial"/>
            </a:endParaRPr>
          </a:p>
          <a:p>
            <a:pPr marL="283845">
              <a:lnSpc>
                <a:spcPts val="1425"/>
              </a:lnSpc>
            </a:pP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standardization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body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of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“open standards”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to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support emergency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information sharing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and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data exchange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1293" y="912929"/>
            <a:ext cx="3999229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10" dirty="0">
                <a:solidFill>
                  <a:srgbClr val="000000"/>
                </a:solidFill>
                <a:latin typeface="Arial MT"/>
                <a:cs typeface="Arial MT"/>
              </a:rPr>
              <a:t>OASIS</a:t>
            </a:r>
            <a:r>
              <a:rPr sz="310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100" spc="-5" dirty="0">
                <a:solidFill>
                  <a:srgbClr val="000000"/>
                </a:solidFill>
                <a:latin typeface="Arial MT"/>
                <a:cs typeface="Arial MT"/>
              </a:rPr>
              <a:t>Open</a:t>
            </a:r>
            <a:r>
              <a:rPr sz="310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100" spc="-10" dirty="0">
                <a:solidFill>
                  <a:srgbClr val="000000"/>
                </a:solidFill>
                <a:latin typeface="Arial MT"/>
                <a:cs typeface="Arial MT"/>
              </a:rPr>
              <a:t>Standard</a:t>
            </a:r>
            <a:endParaRPr sz="31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674" y="3755531"/>
            <a:ext cx="3961129" cy="1342390"/>
            <a:chOff x="242674" y="3755531"/>
            <a:chExt cx="3961129" cy="13423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44" y="3862819"/>
              <a:ext cx="3903888" cy="11758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0858" y="3763715"/>
              <a:ext cx="3944620" cy="1325880"/>
            </a:xfrm>
            <a:custGeom>
              <a:avLst/>
              <a:gdLst/>
              <a:ahLst/>
              <a:cxnLst/>
              <a:rect l="l" t="t" r="r" b="b"/>
              <a:pathLst>
                <a:path w="3944620" h="1325879">
                  <a:moveTo>
                    <a:pt x="0" y="0"/>
                  </a:moveTo>
                  <a:lnTo>
                    <a:pt x="3944622" y="0"/>
                  </a:lnTo>
                  <a:lnTo>
                    <a:pt x="3944622" y="1325609"/>
                  </a:lnTo>
                  <a:lnTo>
                    <a:pt x="0" y="1325609"/>
                  </a:lnTo>
                  <a:lnTo>
                    <a:pt x="0" y="0"/>
                  </a:lnTo>
                  <a:close/>
                </a:path>
              </a:pathLst>
            </a:custGeom>
            <a:ln w="1636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42674" y="2429384"/>
            <a:ext cx="3985895" cy="1192530"/>
            <a:chOff x="242674" y="2429384"/>
            <a:chExt cx="3985895" cy="11925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44" y="2445753"/>
              <a:ext cx="3703730" cy="11591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0858" y="2437568"/>
              <a:ext cx="3970020" cy="1176020"/>
            </a:xfrm>
            <a:custGeom>
              <a:avLst/>
              <a:gdLst/>
              <a:ahLst/>
              <a:cxnLst/>
              <a:rect l="l" t="t" r="r" b="b"/>
              <a:pathLst>
                <a:path w="3970020" h="1176020">
                  <a:moveTo>
                    <a:pt x="0" y="0"/>
                  </a:moveTo>
                  <a:lnTo>
                    <a:pt x="3969443" y="0"/>
                  </a:lnTo>
                  <a:lnTo>
                    <a:pt x="3969443" y="1175566"/>
                  </a:lnTo>
                  <a:lnTo>
                    <a:pt x="0" y="1175566"/>
                  </a:lnTo>
                  <a:lnTo>
                    <a:pt x="0" y="0"/>
                  </a:lnTo>
                  <a:close/>
                </a:path>
              </a:pathLst>
            </a:custGeom>
            <a:ln w="1636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6828" y="3103994"/>
            <a:ext cx="5609915" cy="329686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887531" y="2972333"/>
            <a:ext cx="30372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u="sng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</a:rPr>
              <a:t>EDXL-DE</a:t>
            </a:r>
            <a:r>
              <a:rPr sz="1500" u="sng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</a:rPr>
              <a:t> </a:t>
            </a:r>
            <a:r>
              <a:rPr sz="1500" u="sng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</a:rPr>
              <a:t>Document </a:t>
            </a:r>
            <a:r>
              <a:rPr sz="1500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</a:rPr>
              <a:t>Object</a:t>
            </a:r>
            <a:r>
              <a:rPr sz="1500" u="sng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</a:rPr>
              <a:t> Model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3325" y="1457820"/>
            <a:ext cx="635" cy="3032125"/>
          </a:xfrm>
          <a:custGeom>
            <a:avLst/>
            <a:gdLst/>
            <a:ahLst/>
            <a:cxnLst/>
            <a:rect l="l" t="t" r="r" b="b"/>
            <a:pathLst>
              <a:path w="634" h="3032125">
                <a:moveTo>
                  <a:pt x="0" y="0"/>
                </a:moveTo>
                <a:lnTo>
                  <a:pt x="323" y="3031857"/>
                </a:lnTo>
              </a:path>
            </a:pathLst>
          </a:custGeom>
          <a:ln w="54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9602" y="2347673"/>
            <a:ext cx="4492625" cy="502920"/>
          </a:xfrm>
          <a:custGeom>
            <a:avLst/>
            <a:gdLst/>
            <a:ahLst/>
            <a:cxnLst/>
            <a:rect l="l" t="t" r="r" b="b"/>
            <a:pathLst>
              <a:path w="4492625" h="502919">
                <a:moveTo>
                  <a:pt x="4240822" y="0"/>
                </a:moveTo>
                <a:lnTo>
                  <a:pt x="4240822" y="125727"/>
                </a:lnTo>
                <a:lnTo>
                  <a:pt x="0" y="125727"/>
                </a:lnTo>
                <a:lnTo>
                  <a:pt x="0" y="377183"/>
                </a:lnTo>
                <a:lnTo>
                  <a:pt x="4240822" y="377183"/>
                </a:lnTo>
                <a:lnTo>
                  <a:pt x="4240822" y="502911"/>
                </a:lnTo>
                <a:lnTo>
                  <a:pt x="4492307" y="251454"/>
                </a:lnTo>
                <a:lnTo>
                  <a:pt x="4240822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10231" y="2456209"/>
            <a:ext cx="9740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15" dirty="0">
                <a:solidFill>
                  <a:srgbClr val="FFFFFF"/>
                </a:solidFill>
                <a:latin typeface="Arial MT"/>
                <a:cs typeface="Arial MT"/>
              </a:rPr>
              <a:t>EDX</a:t>
            </a:r>
            <a:r>
              <a:rPr sz="1700" spc="1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700" spc="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8110" y="1458480"/>
            <a:ext cx="4657090" cy="3034665"/>
            <a:chOff x="588110" y="1458480"/>
            <a:chExt cx="4657090" cy="3034665"/>
          </a:xfrm>
        </p:grpSpPr>
        <p:sp>
          <p:nvSpPr>
            <p:cNvPr id="6" name="object 6"/>
            <p:cNvSpPr/>
            <p:nvPr/>
          </p:nvSpPr>
          <p:spPr>
            <a:xfrm>
              <a:off x="5241734" y="1461338"/>
              <a:ext cx="0" cy="3028950"/>
            </a:xfrm>
            <a:custGeom>
              <a:avLst/>
              <a:gdLst/>
              <a:ahLst/>
              <a:cxnLst/>
              <a:rect l="l" t="t" r="r" b="b"/>
              <a:pathLst>
                <a:path h="3028950">
                  <a:moveTo>
                    <a:pt x="0" y="0"/>
                  </a:moveTo>
                  <a:lnTo>
                    <a:pt x="0" y="3028335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7213" y="2234654"/>
              <a:ext cx="708025" cy="174625"/>
            </a:xfrm>
            <a:custGeom>
              <a:avLst/>
              <a:gdLst/>
              <a:ahLst/>
              <a:cxnLst/>
              <a:rect l="l" t="t" r="r" b="b"/>
              <a:pathLst>
                <a:path w="708025" h="174625">
                  <a:moveTo>
                    <a:pt x="707426" y="0"/>
                  </a:moveTo>
                  <a:lnTo>
                    <a:pt x="0" y="0"/>
                  </a:lnTo>
                  <a:lnTo>
                    <a:pt x="0" y="174600"/>
                  </a:lnTo>
                  <a:lnTo>
                    <a:pt x="707426" y="174600"/>
                  </a:lnTo>
                  <a:lnTo>
                    <a:pt x="707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110" y="2209585"/>
              <a:ext cx="1337602" cy="100582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27657" y="1449933"/>
            <a:ext cx="864235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5"/>
              </a:lnSpc>
            </a:pPr>
            <a:r>
              <a:rPr sz="1500" spc="35" dirty="0">
                <a:solidFill>
                  <a:srgbClr val="0070C0"/>
                </a:solidFill>
                <a:latin typeface="Arial MT"/>
                <a:cs typeface="Arial MT"/>
              </a:rPr>
              <a:t>O</a:t>
            </a:r>
            <a:r>
              <a:rPr sz="1500" spc="15" dirty="0">
                <a:solidFill>
                  <a:srgbClr val="0070C0"/>
                </a:solidFill>
                <a:latin typeface="Arial MT"/>
                <a:cs typeface="Arial MT"/>
              </a:rPr>
              <a:t>r</a:t>
            </a:r>
            <a:r>
              <a:rPr sz="1500" spc="10" dirty="0">
                <a:solidFill>
                  <a:srgbClr val="0070C0"/>
                </a:solidFill>
                <a:latin typeface="Arial MT"/>
                <a:cs typeface="Arial MT"/>
              </a:rPr>
              <a:t>i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g</a:t>
            </a:r>
            <a:r>
              <a:rPr sz="1500" spc="10" dirty="0">
                <a:solidFill>
                  <a:srgbClr val="0070C0"/>
                </a:solidFill>
                <a:latin typeface="Arial MT"/>
                <a:cs typeface="Arial MT"/>
              </a:rPr>
              <a:t>i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na</a:t>
            </a:r>
            <a:r>
              <a:rPr sz="1500" spc="10" dirty="0">
                <a:solidFill>
                  <a:srgbClr val="0070C0"/>
                </a:solidFill>
                <a:latin typeface="Arial MT"/>
                <a:cs typeface="Arial MT"/>
              </a:rPr>
              <a:t>t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o</a:t>
            </a:r>
            <a:r>
              <a:rPr sz="1500" dirty="0">
                <a:solidFill>
                  <a:srgbClr val="0070C0"/>
                </a:solidFill>
                <a:latin typeface="Arial MT"/>
                <a:cs typeface="Arial MT"/>
              </a:rPr>
              <a:t>r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9440" y="1463725"/>
            <a:ext cx="634365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5"/>
              </a:lnSpc>
            </a:pPr>
            <a:r>
              <a:rPr sz="1500" spc="30" dirty="0">
                <a:solidFill>
                  <a:srgbClr val="0070C0"/>
                </a:solidFill>
                <a:latin typeface="Arial MT"/>
                <a:cs typeface="Arial MT"/>
              </a:rPr>
              <a:t>S</a:t>
            </a:r>
            <a:r>
              <a:rPr sz="1500" spc="20" dirty="0">
                <a:solidFill>
                  <a:srgbClr val="0070C0"/>
                </a:solidFill>
                <a:latin typeface="Arial MT"/>
                <a:cs typeface="Arial MT"/>
              </a:rPr>
              <a:t>ende</a:t>
            </a:r>
            <a:r>
              <a:rPr sz="1500" dirty="0">
                <a:solidFill>
                  <a:srgbClr val="0070C0"/>
                </a:solidFill>
                <a:latin typeface="Arial MT"/>
                <a:cs typeface="Arial MT"/>
              </a:rPr>
              <a:t>r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83540" y="1455877"/>
            <a:ext cx="820419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5"/>
              </a:lnSpc>
            </a:pPr>
            <a:r>
              <a:rPr sz="1500" spc="30" dirty="0">
                <a:solidFill>
                  <a:srgbClr val="0070C0"/>
                </a:solidFill>
                <a:latin typeface="Arial MT"/>
                <a:cs typeface="Arial MT"/>
              </a:rPr>
              <a:t>R</a:t>
            </a:r>
            <a:r>
              <a:rPr sz="1500" spc="20" dirty="0">
                <a:solidFill>
                  <a:srgbClr val="0070C0"/>
                </a:solidFill>
                <a:latin typeface="Arial MT"/>
                <a:cs typeface="Arial MT"/>
              </a:rPr>
              <a:t>ec</a:t>
            </a:r>
            <a:r>
              <a:rPr sz="1500" spc="5" dirty="0">
                <a:solidFill>
                  <a:srgbClr val="0070C0"/>
                </a:solidFill>
                <a:latin typeface="Arial MT"/>
                <a:cs typeface="Arial MT"/>
              </a:rPr>
              <a:t>i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p</a:t>
            </a:r>
            <a:r>
              <a:rPr sz="1500" spc="5" dirty="0">
                <a:solidFill>
                  <a:srgbClr val="0070C0"/>
                </a:solidFill>
                <a:latin typeface="Arial MT"/>
                <a:cs typeface="Arial MT"/>
              </a:rPr>
              <a:t>i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en</a:t>
            </a:r>
            <a:r>
              <a:rPr sz="1500" dirty="0">
                <a:solidFill>
                  <a:srgbClr val="0070C0"/>
                </a:solidFill>
                <a:latin typeface="Arial MT"/>
                <a:cs typeface="Arial MT"/>
              </a:rPr>
              <a:t>t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63329" y="1460131"/>
            <a:ext cx="908050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500" spc="30" dirty="0">
                <a:solidFill>
                  <a:srgbClr val="0070C0"/>
                </a:solidFill>
                <a:latin typeface="Arial MT"/>
                <a:cs typeface="Arial MT"/>
              </a:rPr>
              <a:t>C</a:t>
            </a:r>
            <a:r>
              <a:rPr sz="1500" spc="20" dirty="0">
                <a:solidFill>
                  <a:srgbClr val="0070C0"/>
                </a:solidFill>
                <a:latin typeface="Arial MT"/>
                <a:cs typeface="Arial MT"/>
              </a:rPr>
              <a:t>o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n</a:t>
            </a:r>
            <a:r>
              <a:rPr sz="1500" spc="20" dirty="0">
                <a:solidFill>
                  <a:srgbClr val="0070C0"/>
                </a:solidFill>
                <a:latin typeface="Arial MT"/>
                <a:cs typeface="Arial MT"/>
              </a:rPr>
              <a:t>s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u</a:t>
            </a:r>
            <a:r>
              <a:rPr sz="1500" spc="40" dirty="0">
                <a:solidFill>
                  <a:srgbClr val="0070C0"/>
                </a:solidFill>
                <a:latin typeface="Arial MT"/>
                <a:cs typeface="Arial MT"/>
              </a:rPr>
              <a:t>m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e</a:t>
            </a:r>
            <a:r>
              <a:rPr sz="1500" dirty="0">
                <a:solidFill>
                  <a:srgbClr val="0070C0"/>
                </a:solidFill>
                <a:latin typeface="Arial MT"/>
                <a:cs typeface="Arial MT"/>
              </a:rPr>
              <a:t>r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618498" y="814359"/>
            <a:ext cx="45935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solidFill>
                  <a:srgbClr val="000000"/>
                </a:solidFill>
                <a:latin typeface="Arial MT"/>
                <a:cs typeface="Arial MT"/>
              </a:rPr>
              <a:t>Concept</a:t>
            </a:r>
            <a:r>
              <a:rPr sz="210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10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210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25" dirty="0">
                <a:solidFill>
                  <a:srgbClr val="000000"/>
                </a:solidFill>
                <a:latin typeface="Arial MT"/>
                <a:cs typeface="Arial MT"/>
              </a:rPr>
              <a:t>OASIS</a:t>
            </a:r>
            <a:r>
              <a:rPr sz="210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20" dirty="0">
                <a:solidFill>
                  <a:srgbClr val="000000"/>
                </a:solidFill>
                <a:latin typeface="Arial MT"/>
                <a:cs typeface="Arial MT"/>
              </a:rPr>
              <a:t>Open</a:t>
            </a:r>
            <a:r>
              <a:rPr sz="210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45" dirty="0">
                <a:solidFill>
                  <a:srgbClr val="000000"/>
                </a:solidFill>
                <a:latin typeface="Arial MT"/>
                <a:cs typeface="Arial MT"/>
              </a:rPr>
              <a:t>STANDARD</a:t>
            </a:r>
            <a:r>
              <a:rPr sz="210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000000"/>
                </a:solidFill>
                <a:latin typeface="Arial MT"/>
                <a:cs typeface="Arial MT"/>
              </a:rPr>
              <a:t>–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69353" y="865695"/>
            <a:ext cx="1446530" cy="2921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100" dirty="0">
                <a:latin typeface="Arial MT"/>
                <a:cs typeface="Arial MT"/>
              </a:rPr>
              <a:t>4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role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model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7813" y="2400828"/>
            <a:ext cx="340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4721" y="2877629"/>
            <a:ext cx="1106805" cy="264795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38735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305"/>
              </a:spcBef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EDXL-DE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58824" y="1780844"/>
            <a:ext cx="10039985" cy="1497330"/>
            <a:chOff x="258824" y="1780844"/>
            <a:chExt cx="10039985" cy="1497330"/>
          </a:xfrm>
        </p:grpSpPr>
        <p:sp>
          <p:nvSpPr>
            <p:cNvPr id="18" name="object 18"/>
            <p:cNvSpPr/>
            <p:nvPr/>
          </p:nvSpPr>
          <p:spPr>
            <a:xfrm>
              <a:off x="261682" y="1783702"/>
              <a:ext cx="10034270" cy="0"/>
            </a:xfrm>
            <a:custGeom>
              <a:avLst/>
              <a:gdLst/>
              <a:ahLst/>
              <a:cxnLst/>
              <a:rect l="l" t="t" r="r" b="b"/>
              <a:pathLst>
                <a:path w="10034270">
                  <a:moveTo>
                    <a:pt x="0" y="0"/>
                  </a:moveTo>
                  <a:lnTo>
                    <a:pt x="10033904" y="0"/>
                  </a:lnTo>
                </a:path>
              </a:pathLst>
            </a:custGeom>
            <a:ln w="5456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27258" y="1925441"/>
              <a:ext cx="1454785" cy="1346835"/>
            </a:xfrm>
            <a:custGeom>
              <a:avLst/>
              <a:gdLst/>
              <a:ahLst/>
              <a:cxnLst/>
              <a:rect l="l" t="t" r="r" b="b"/>
              <a:pathLst>
                <a:path w="1454785" h="1346835">
                  <a:moveTo>
                    <a:pt x="878136" y="0"/>
                  </a:moveTo>
                  <a:lnTo>
                    <a:pt x="841302" y="9189"/>
                  </a:lnTo>
                  <a:lnTo>
                    <a:pt x="807498" y="29819"/>
                  </a:lnTo>
                  <a:lnTo>
                    <a:pt x="778601" y="61095"/>
                  </a:lnTo>
                  <a:lnTo>
                    <a:pt x="756487" y="102228"/>
                  </a:lnTo>
                  <a:lnTo>
                    <a:pt x="746918" y="91164"/>
                  </a:lnTo>
                  <a:lnTo>
                    <a:pt x="714805" y="63607"/>
                  </a:lnTo>
                  <a:lnTo>
                    <a:pt x="676265" y="44522"/>
                  </a:lnTo>
                  <a:lnTo>
                    <a:pt x="636594" y="37203"/>
                  </a:lnTo>
                  <a:lnTo>
                    <a:pt x="597250" y="41089"/>
                  </a:lnTo>
                  <a:lnTo>
                    <a:pt x="559688" y="55616"/>
                  </a:lnTo>
                  <a:lnTo>
                    <a:pt x="525365" y="80220"/>
                  </a:lnTo>
                  <a:lnTo>
                    <a:pt x="495737" y="114339"/>
                  </a:lnTo>
                  <a:lnTo>
                    <a:pt x="472261" y="157409"/>
                  </a:lnTo>
                  <a:lnTo>
                    <a:pt x="438120" y="136789"/>
                  </a:lnTo>
                  <a:lnTo>
                    <a:pt x="401990" y="123672"/>
                  </a:lnTo>
                  <a:lnTo>
                    <a:pt x="364638" y="118251"/>
                  </a:lnTo>
                  <a:lnTo>
                    <a:pt x="326833" y="120719"/>
                  </a:lnTo>
                  <a:lnTo>
                    <a:pt x="286873" y="132237"/>
                  </a:lnTo>
                  <a:lnTo>
                    <a:pt x="250220" y="151959"/>
                  </a:lnTo>
                  <a:lnTo>
                    <a:pt x="217425" y="178974"/>
                  </a:lnTo>
                  <a:lnTo>
                    <a:pt x="189036" y="212372"/>
                  </a:lnTo>
                  <a:lnTo>
                    <a:pt x="165602" y="251243"/>
                  </a:lnTo>
                  <a:lnTo>
                    <a:pt x="147672" y="294675"/>
                  </a:lnTo>
                  <a:lnTo>
                    <a:pt x="135795" y="341759"/>
                  </a:lnTo>
                  <a:lnTo>
                    <a:pt x="130520" y="391582"/>
                  </a:lnTo>
                  <a:lnTo>
                    <a:pt x="132396" y="443236"/>
                  </a:lnTo>
                  <a:lnTo>
                    <a:pt x="131164" y="447427"/>
                  </a:lnTo>
                  <a:lnTo>
                    <a:pt x="67064" y="475943"/>
                  </a:lnTo>
                  <a:lnTo>
                    <a:pt x="20052" y="538130"/>
                  </a:lnTo>
                  <a:lnTo>
                    <a:pt x="4927" y="583992"/>
                  </a:lnTo>
                  <a:lnTo>
                    <a:pt x="0" y="631639"/>
                  </a:lnTo>
                  <a:lnTo>
                    <a:pt x="4772" y="678652"/>
                  </a:lnTo>
                  <a:lnTo>
                    <a:pt x="18747" y="722616"/>
                  </a:lnTo>
                  <a:lnTo>
                    <a:pt x="41426" y="761112"/>
                  </a:lnTo>
                  <a:lnTo>
                    <a:pt x="72312" y="791724"/>
                  </a:lnTo>
                  <a:lnTo>
                    <a:pt x="53130" y="823932"/>
                  </a:lnTo>
                  <a:lnTo>
                    <a:pt x="40072" y="860164"/>
                  </a:lnTo>
                  <a:lnTo>
                    <a:pt x="33488" y="899073"/>
                  </a:lnTo>
                  <a:lnTo>
                    <a:pt x="33730" y="939310"/>
                  </a:lnTo>
                  <a:lnTo>
                    <a:pt x="43475" y="987257"/>
                  </a:lnTo>
                  <a:lnTo>
                    <a:pt x="62239" y="1028864"/>
                  </a:lnTo>
                  <a:lnTo>
                    <a:pt x="88472" y="1062589"/>
                  </a:lnTo>
                  <a:lnTo>
                    <a:pt x="120621" y="1086891"/>
                  </a:lnTo>
                  <a:lnTo>
                    <a:pt x="157137" y="1100228"/>
                  </a:lnTo>
                  <a:lnTo>
                    <a:pt x="196468" y="1101058"/>
                  </a:lnTo>
                  <a:lnTo>
                    <a:pt x="199211" y="1106976"/>
                  </a:lnTo>
                  <a:lnTo>
                    <a:pt x="223821" y="1150452"/>
                  </a:lnTo>
                  <a:lnTo>
                    <a:pt x="252836" y="1187381"/>
                  </a:lnTo>
                  <a:lnTo>
                    <a:pt x="285523" y="1217532"/>
                  </a:lnTo>
                  <a:lnTo>
                    <a:pt x="321148" y="1240672"/>
                  </a:lnTo>
                  <a:lnTo>
                    <a:pt x="358977" y="1256571"/>
                  </a:lnTo>
                  <a:lnTo>
                    <a:pt x="398277" y="1264996"/>
                  </a:lnTo>
                  <a:lnTo>
                    <a:pt x="438313" y="1265716"/>
                  </a:lnTo>
                  <a:lnTo>
                    <a:pt x="478354" y="1258500"/>
                  </a:lnTo>
                  <a:lnTo>
                    <a:pt x="517663" y="1243116"/>
                  </a:lnTo>
                  <a:lnTo>
                    <a:pt x="555509" y="1219333"/>
                  </a:lnTo>
                  <a:lnTo>
                    <a:pt x="579975" y="1257962"/>
                  </a:lnTo>
                  <a:lnTo>
                    <a:pt x="609092" y="1290491"/>
                  </a:lnTo>
                  <a:lnTo>
                    <a:pt x="642165" y="1316266"/>
                  </a:lnTo>
                  <a:lnTo>
                    <a:pt x="678496" y="1334636"/>
                  </a:lnTo>
                  <a:lnTo>
                    <a:pt x="718626" y="1345173"/>
                  </a:lnTo>
                  <a:lnTo>
                    <a:pt x="758454" y="1346486"/>
                  </a:lnTo>
                  <a:lnTo>
                    <a:pt x="797182" y="1339118"/>
                  </a:lnTo>
                  <a:lnTo>
                    <a:pt x="834009" y="1323610"/>
                  </a:lnTo>
                  <a:lnTo>
                    <a:pt x="868137" y="1300504"/>
                  </a:lnTo>
                  <a:lnTo>
                    <a:pt x="898765" y="1270341"/>
                  </a:lnTo>
                  <a:lnTo>
                    <a:pt x="925094" y="1233663"/>
                  </a:lnTo>
                  <a:lnTo>
                    <a:pt x="946324" y="1191012"/>
                  </a:lnTo>
                  <a:lnTo>
                    <a:pt x="961655" y="1142929"/>
                  </a:lnTo>
                  <a:lnTo>
                    <a:pt x="985310" y="1158802"/>
                  </a:lnTo>
                  <a:lnTo>
                    <a:pt x="1010349" y="1170384"/>
                  </a:lnTo>
                  <a:lnTo>
                    <a:pt x="1036409" y="1177541"/>
                  </a:lnTo>
                  <a:lnTo>
                    <a:pt x="1063128" y="1180140"/>
                  </a:lnTo>
                  <a:lnTo>
                    <a:pt x="1102371" y="1175552"/>
                  </a:lnTo>
                  <a:lnTo>
                    <a:pt x="1138984" y="1161630"/>
                  </a:lnTo>
                  <a:lnTo>
                    <a:pt x="1172177" y="1139352"/>
                  </a:lnTo>
                  <a:lnTo>
                    <a:pt x="1201161" y="1109695"/>
                  </a:lnTo>
                  <a:lnTo>
                    <a:pt x="1225149" y="1073638"/>
                  </a:lnTo>
                  <a:lnTo>
                    <a:pt x="1243351" y="1032159"/>
                  </a:lnTo>
                  <a:lnTo>
                    <a:pt x="1254978" y="986236"/>
                  </a:lnTo>
                  <a:lnTo>
                    <a:pt x="1259242" y="936847"/>
                  </a:lnTo>
                  <a:lnTo>
                    <a:pt x="1287883" y="929286"/>
                  </a:lnTo>
                  <a:lnTo>
                    <a:pt x="1341489" y="900817"/>
                  </a:lnTo>
                  <a:lnTo>
                    <a:pt x="1396039" y="845110"/>
                  </a:lnTo>
                  <a:lnTo>
                    <a:pt x="1420164" y="804900"/>
                  </a:lnTo>
                  <a:lnTo>
                    <a:pt x="1438049" y="760761"/>
                  </a:lnTo>
                  <a:lnTo>
                    <a:pt x="1449577" y="713834"/>
                  </a:lnTo>
                  <a:lnTo>
                    <a:pt x="1454629" y="665257"/>
                  </a:lnTo>
                  <a:lnTo>
                    <a:pt x="1453086" y="616167"/>
                  </a:lnTo>
                  <a:lnTo>
                    <a:pt x="1444830" y="567703"/>
                  </a:lnTo>
                  <a:lnTo>
                    <a:pt x="1429742" y="521004"/>
                  </a:lnTo>
                  <a:lnTo>
                    <a:pt x="1407705" y="477208"/>
                  </a:lnTo>
                  <a:lnTo>
                    <a:pt x="1412223" y="462494"/>
                  </a:lnTo>
                  <a:lnTo>
                    <a:pt x="1415922" y="447427"/>
                  </a:lnTo>
                  <a:lnTo>
                    <a:pt x="1422154" y="395689"/>
                  </a:lnTo>
                  <a:lnTo>
                    <a:pt x="1419052" y="345158"/>
                  </a:lnTo>
                  <a:lnTo>
                    <a:pt x="1407371" y="297503"/>
                  </a:lnTo>
                  <a:lnTo>
                    <a:pt x="1387867" y="254396"/>
                  </a:lnTo>
                  <a:lnTo>
                    <a:pt x="1361295" y="217507"/>
                  </a:lnTo>
                  <a:lnTo>
                    <a:pt x="1328413" y="188507"/>
                  </a:lnTo>
                  <a:lnTo>
                    <a:pt x="1289976" y="169068"/>
                  </a:lnTo>
                  <a:lnTo>
                    <a:pt x="1282594" y="134783"/>
                  </a:lnTo>
                  <a:lnTo>
                    <a:pt x="1254709" y="73899"/>
                  </a:lnTo>
                  <a:lnTo>
                    <a:pt x="1197933" y="18934"/>
                  </a:lnTo>
                  <a:lnTo>
                    <a:pt x="1157519" y="2988"/>
                  </a:lnTo>
                  <a:lnTo>
                    <a:pt x="1115784" y="606"/>
                  </a:lnTo>
                  <a:lnTo>
                    <a:pt x="1074922" y="11561"/>
                  </a:lnTo>
                  <a:lnTo>
                    <a:pt x="1037128" y="35626"/>
                  </a:lnTo>
                  <a:lnTo>
                    <a:pt x="1004594" y="72573"/>
                  </a:lnTo>
                  <a:lnTo>
                    <a:pt x="993678" y="56493"/>
                  </a:lnTo>
                  <a:lnTo>
                    <a:pt x="981420" y="42135"/>
                  </a:lnTo>
                  <a:lnTo>
                    <a:pt x="967947" y="29629"/>
                  </a:lnTo>
                  <a:lnTo>
                    <a:pt x="953388" y="19106"/>
                  </a:lnTo>
                  <a:lnTo>
                    <a:pt x="916123" y="3041"/>
                  </a:lnTo>
                  <a:lnTo>
                    <a:pt x="878136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27264" y="1925438"/>
              <a:ext cx="1454785" cy="1346835"/>
            </a:xfrm>
            <a:custGeom>
              <a:avLst/>
              <a:gdLst/>
              <a:ahLst/>
              <a:cxnLst/>
              <a:rect l="l" t="t" r="r" b="b"/>
              <a:pathLst>
                <a:path w="1454785" h="1346835">
                  <a:moveTo>
                    <a:pt x="132394" y="443234"/>
                  </a:moveTo>
                  <a:lnTo>
                    <a:pt x="130517" y="391582"/>
                  </a:lnTo>
                  <a:lnTo>
                    <a:pt x="135792" y="341758"/>
                  </a:lnTo>
                  <a:lnTo>
                    <a:pt x="147669" y="294675"/>
                  </a:lnTo>
                  <a:lnTo>
                    <a:pt x="165600" y="251242"/>
                  </a:lnTo>
                  <a:lnTo>
                    <a:pt x="189035" y="212372"/>
                  </a:lnTo>
                  <a:lnTo>
                    <a:pt x="217424" y="178974"/>
                  </a:lnTo>
                  <a:lnTo>
                    <a:pt x="250220" y="151959"/>
                  </a:lnTo>
                  <a:lnTo>
                    <a:pt x="286873" y="132239"/>
                  </a:lnTo>
                  <a:lnTo>
                    <a:pt x="326833" y="120723"/>
                  </a:lnTo>
                  <a:lnTo>
                    <a:pt x="364636" y="118252"/>
                  </a:lnTo>
                  <a:lnTo>
                    <a:pt x="401987" y="123672"/>
                  </a:lnTo>
                  <a:lnTo>
                    <a:pt x="438118" y="136791"/>
                  </a:lnTo>
                  <a:lnTo>
                    <a:pt x="472260" y="157413"/>
                  </a:lnTo>
                  <a:lnTo>
                    <a:pt x="495737" y="114343"/>
                  </a:lnTo>
                  <a:lnTo>
                    <a:pt x="525364" y="80224"/>
                  </a:lnTo>
                  <a:lnTo>
                    <a:pt x="559686" y="55621"/>
                  </a:lnTo>
                  <a:lnTo>
                    <a:pt x="597247" y="41094"/>
                  </a:lnTo>
                  <a:lnTo>
                    <a:pt x="636591" y="37209"/>
                  </a:lnTo>
                  <a:lnTo>
                    <a:pt x="676263" y="44527"/>
                  </a:lnTo>
                  <a:lnTo>
                    <a:pt x="714806" y="63611"/>
                  </a:lnTo>
                  <a:lnTo>
                    <a:pt x="746919" y="91166"/>
                  </a:lnTo>
                  <a:lnTo>
                    <a:pt x="756488" y="102232"/>
                  </a:lnTo>
                  <a:lnTo>
                    <a:pt x="778602" y="61097"/>
                  </a:lnTo>
                  <a:lnTo>
                    <a:pt x="807500" y="29819"/>
                  </a:lnTo>
                  <a:lnTo>
                    <a:pt x="841304" y="9189"/>
                  </a:lnTo>
                  <a:lnTo>
                    <a:pt x="878139" y="0"/>
                  </a:lnTo>
                  <a:lnTo>
                    <a:pt x="916127" y="3043"/>
                  </a:lnTo>
                  <a:lnTo>
                    <a:pt x="953391" y="19113"/>
                  </a:lnTo>
                  <a:lnTo>
                    <a:pt x="993679" y="56498"/>
                  </a:lnTo>
                  <a:lnTo>
                    <a:pt x="1004597" y="72577"/>
                  </a:lnTo>
                  <a:lnTo>
                    <a:pt x="1037127" y="35631"/>
                  </a:lnTo>
                  <a:lnTo>
                    <a:pt x="1074921" y="11566"/>
                  </a:lnTo>
                  <a:lnTo>
                    <a:pt x="1115783" y="610"/>
                  </a:lnTo>
                  <a:lnTo>
                    <a:pt x="1157519" y="2992"/>
                  </a:lnTo>
                  <a:lnTo>
                    <a:pt x="1197935" y="18939"/>
                  </a:lnTo>
                  <a:lnTo>
                    <a:pt x="1234835" y="48678"/>
                  </a:lnTo>
                  <a:lnTo>
                    <a:pt x="1270733" y="102833"/>
                  </a:lnTo>
                  <a:lnTo>
                    <a:pt x="1289978" y="169071"/>
                  </a:lnTo>
                  <a:lnTo>
                    <a:pt x="1328415" y="188509"/>
                  </a:lnTo>
                  <a:lnTo>
                    <a:pt x="1361297" y="217506"/>
                  </a:lnTo>
                  <a:lnTo>
                    <a:pt x="1387868" y="254393"/>
                  </a:lnTo>
                  <a:lnTo>
                    <a:pt x="1407372" y="297499"/>
                  </a:lnTo>
                  <a:lnTo>
                    <a:pt x="1419052" y="345153"/>
                  </a:lnTo>
                  <a:lnTo>
                    <a:pt x="1422153" y="395684"/>
                  </a:lnTo>
                  <a:lnTo>
                    <a:pt x="1415918" y="447422"/>
                  </a:lnTo>
                  <a:lnTo>
                    <a:pt x="1414173" y="455001"/>
                  </a:lnTo>
                  <a:lnTo>
                    <a:pt x="1412221" y="462496"/>
                  </a:lnTo>
                  <a:lnTo>
                    <a:pt x="1410064" y="469900"/>
                  </a:lnTo>
                  <a:lnTo>
                    <a:pt x="1407703" y="477208"/>
                  </a:lnTo>
                  <a:lnTo>
                    <a:pt x="1429741" y="521006"/>
                  </a:lnTo>
                  <a:lnTo>
                    <a:pt x="1444829" y="567706"/>
                  </a:lnTo>
                  <a:lnTo>
                    <a:pt x="1453085" y="616171"/>
                  </a:lnTo>
                  <a:lnTo>
                    <a:pt x="1454628" y="665261"/>
                  </a:lnTo>
                  <a:lnTo>
                    <a:pt x="1449577" y="713840"/>
                  </a:lnTo>
                  <a:lnTo>
                    <a:pt x="1438048" y="760767"/>
                  </a:lnTo>
                  <a:lnTo>
                    <a:pt x="1420162" y="804906"/>
                  </a:lnTo>
                  <a:lnTo>
                    <a:pt x="1396036" y="845117"/>
                  </a:lnTo>
                  <a:lnTo>
                    <a:pt x="1365789" y="880262"/>
                  </a:lnTo>
                  <a:lnTo>
                    <a:pt x="1315410" y="917220"/>
                  </a:lnTo>
                  <a:lnTo>
                    <a:pt x="1259246" y="936849"/>
                  </a:lnTo>
                  <a:lnTo>
                    <a:pt x="1254979" y="986236"/>
                  </a:lnTo>
                  <a:lnTo>
                    <a:pt x="1243349" y="1032158"/>
                  </a:lnTo>
                  <a:lnTo>
                    <a:pt x="1225146" y="1073637"/>
                  </a:lnTo>
                  <a:lnTo>
                    <a:pt x="1201157" y="1109694"/>
                  </a:lnTo>
                  <a:lnTo>
                    <a:pt x="1172172" y="1139350"/>
                  </a:lnTo>
                  <a:lnTo>
                    <a:pt x="1138979" y="1161628"/>
                  </a:lnTo>
                  <a:lnTo>
                    <a:pt x="1102367" y="1175550"/>
                  </a:lnTo>
                  <a:lnTo>
                    <a:pt x="1063124" y="1180136"/>
                  </a:lnTo>
                  <a:lnTo>
                    <a:pt x="1036406" y="1177540"/>
                  </a:lnTo>
                  <a:lnTo>
                    <a:pt x="1010345" y="1170384"/>
                  </a:lnTo>
                  <a:lnTo>
                    <a:pt x="985305" y="1158803"/>
                  </a:lnTo>
                  <a:lnTo>
                    <a:pt x="961650" y="1142930"/>
                  </a:lnTo>
                  <a:lnTo>
                    <a:pt x="946319" y="1191013"/>
                  </a:lnTo>
                  <a:lnTo>
                    <a:pt x="925090" y="1233664"/>
                  </a:lnTo>
                  <a:lnTo>
                    <a:pt x="898762" y="1270342"/>
                  </a:lnTo>
                  <a:lnTo>
                    <a:pt x="868134" y="1300504"/>
                  </a:lnTo>
                  <a:lnTo>
                    <a:pt x="834007" y="1323610"/>
                  </a:lnTo>
                  <a:lnTo>
                    <a:pt x="797180" y="1339118"/>
                  </a:lnTo>
                  <a:lnTo>
                    <a:pt x="758453" y="1346486"/>
                  </a:lnTo>
                  <a:lnTo>
                    <a:pt x="718625" y="1345174"/>
                  </a:lnTo>
                  <a:lnTo>
                    <a:pt x="678497" y="1334639"/>
                  </a:lnTo>
                  <a:lnTo>
                    <a:pt x="642165" y="1316269"/>
                  </a:lnTo>
                  <a:lnTo>
                    <a:pt x="609094" y="1290494"/>
                  </a:lnTo>
                  <a:lnTo>
                    <a:pt x="579979" y="1257967"/>
                  </a:lnTo>
                  <a:lnTo>
                    <a:pt x="555513" y="1219340"/>
                  </a:lnTo>
                  <a:lnTo>
                    <a:pt x="517666" y="1243121"/>
                  </a:lnTo>
                  <a:lnTo>
                    <a:pt x="478355" y="1258503"/>
                  </a:lnTo>
                  <a:lnTo>
                    <a:pt x="438314" y="1265718"/>
                  </a:lnTo>
                  <a:lnTo>
                    <a:pt x="398277" y="1264997"/>
                  </a:lnTo>
                  <a:lnTo>
                    <a:pt x="358976" y="1256571"/>
                  </a:lnTo>
                  <a:lnTo>
                    <a:pt x="321147" y="1240672"/>
                  </a:lnTo>
                  <a:lnTo>
                    <a:pt x="285521" y="1217531"/>
                  </a:lnTo>
                  <a:lnTo>
                    <a:pt x="252834" y="1187380"/>
                  </a:lnTo>
                  <a:lnTo>
                    <a:pt x="223818" y="1150449"/>
                  </a:lnTo>
                  <a:lnTo>
                    <a:pt x="199207" y="1106971"/>
                  </a:lnTo>
                  <a:lnTo>
                    <a:pt x="196463" y="1101052"/>
                  </a:lnTo>
                  <a:lnTo>
                    <a:pt x="157135" y="1100224"/>
                  </a:lnTo>
                  <a:lnTo>
                    <a:pt x="120622" y="1086889"/>
                  </a:lnTo>
                  <a:lnTo>
                    <a:pt x="88473" y="1062590"/>
                  </a:lnTo>
                  <a:lnTo>
                    <a:pt x="62240" y="1028867"/>
                  </a:lnTo>
                  <a:lnTo>
                    <a:pt x="43475" y="987262"/>
                  </a:lnTo>
                  <a:lnTo>
                    <a:pt x="33729" y="939316"/>
                  </a:lnTo>
                  <a:lnTo>
                    <a:pt x="33486" y="899075"/>
                  </a:lnTo>
                  <a:lnTo>
                    <a:pt x="40070" y="860164"/>
                  </a:lnTo>
                  <a:lnTo>
                    <a:pt x="53129" y="823933"/>
                  </a:lnTo>
                  <a:lnTo>
                    <a:pt x="72310" y="791729"/>
                  </a:lnTo>
                  <a:lnTo>
                    <a:pt x="41425" y="761117"/>
                  </a:lnTo>
                  <a:lnTo>
                    <a:pt x="18746" y="722621"/>
                  </a:lnTo>
                  <a:lnTo>
                    <a:pt x="4771" y="678657"/>
                  </a:lnTo>
                  <a:lnTo>
                    <a:pt x="0" y="631642"/>
                  </a:lnTo>
                  <a:lnTo>
                    <a:pt x="4928" y="583995"/>
                  </a:lnTo>
                  <a:lnTo>
                    <a:pt x="20056" y="538133"/>
                  </a:lnTo>
                  <a:lnTo>
                    <a:pt x="40831" y="503314"/>
                  </a:lnTo>
                  <a:lnTo>
                    <a:pt x="97578" y="456991"/>
                  </a:lnTo>
                  <a:lnTo>
                    <a:pt x="131170" y="447429"/>
                  </a:lnTo>
                  <a:lnTo>
                    <a:pt x="132394" y="443234"/>
                  </a:lnTo>
                  <a:close/>
                </a:path>
                <a:path w="1454785" h="1346835">
                  <a:moveTo>
                    <a:pt x="159065" y="811332"/>
                  </a:moveTo>
                  <a:lnTo>
                    <a:pt x="136828" y="811376"/>
                  </a:lnTo>
                  <a:lnTo>
                    <a:pt x="114967" y="807177"/>
                  </a:lnTo>
                  <a:lnTo>
                    <a:pt x="93856" y="798843"/>
                  </a:lnTo>
                  <a:lnTo>
                    <a:pt x="73869" y="786484"/>
                  </a:lnTo>
                </a:path>
                <a:path w="1454785" h="1346835">
                  <a:moveTo>
                    <a:pt x="234235" y="1083250"/>
                  </a:moveTo>
                  <a:lnTo>
                    <a:pt x="225165" y="1087376"/>
                  </a:lnTo>
                  <a:lnTo>
                    <a:pt x="215908" y="1090740"/>
                  </a:lnTo>
                  <a:lnTo>
                    <a:pt x="206497" y="1093332"/>
                  </a:lnTo>
                  <a:lnTo>
                    <a:pt x="196960" y="1095142"/>
                  </a:lnTo>
                </a:path>
                <a:path w="1454785" h="1346835">
                  <a:moveTo>
                    <a:pt x="555430" y="1213909"/>
                  </a:moveTo>
                  <a:lnTo>
                    <a:pt x="548962" y="1200932"/>
                  </a:lnTo>
                  <a:lnTo>
                    <a:pt x="543054" y="1187545"/>
                  </a:lnTo>
                  <a:lnTo>
                    <a:pt x="537720" y="1173779"/>
                  </a:lnTo>
                  <a:lnTo>
                    <a:pt x="532970" y="1159662"/>
                  </a:lnTo>
                </a:path>
                <a:path w="1454785" h="1346835">
                  <a:moveTo>
                    <a:pt x="970764" y="1078636"/>
                  </a:moveTo>
                  <a:lnTo>
                    <a:pt x="969458" y="1093726"/>
                  </a:lnTo>
                  <a:lnTo>
                    <a:pt x="967524" y="1108698"/>
                  </a:lnTo>
                  <a:lnTo>
                    <a:pt x="964969" y="1123519"/>
                  </a:lnTo>
                  <a:lnTo>
                    <a:pt x="961796" y="1138159"/>
                  </a:lnTo>
                </a:path>
                <a:path w="1454785" h="1346835">
                  <a:moveTo>
                    <a:pt x="1149087" y="710851"/>
                  </a:moveTo>
                  <a:lnTo>
                    <a:pt x="1186404" y="740808"/>
                  </a:lnTo>
                  <a:lnTo>
                    <a:pt x="1216875" y="779818"/>
                  </a:lnTo>
                  <a:lnTo>
                    <a:pt x="1239623" y="826094"/>
                  </a:lnTo>
                  <a:lnTo>
                    <a:pt x="1253771" y="877854"/>
                  </a:lnTo>
                  <a:lnTo>
                    <a:pt x="1258441" y="933313"/>
                  </a:lnTo>
                </a:path>
                <a:path w="1454785" h="1346835">
                  <a:moveTo>
                    <a:pt x="1407018" y="473912"/>
                  </a:moveTo>
                  <a:lnTo>
                    <a:pt x="1397772" y="497335"/>
                  </a:lnTo>
                  <a:lnTo>
                    <a:pt x="1386493" y="519186"/>
                  </a:lnTo>
                  <a:lnTo>
                    <a:pt x="1373303" y="539254"/>
                  </a:lnTo>
                  <a:lnTo>
                    <a:pt x="1358325" y="557329"/>
                  </a:lnTo>
                </a:path>
                <a:path w="1454785" h="1346835">
                  <a:moveTo>
                    <a:pt x="1290177" y="164395"/>
                  </a:moveTo>
                  <a:lnTo>
                    <a:pt x="1291385" y="174177"/>
                  </a:lnTo>
                  <a:lnTo>
                    <a:pt x="1292216" y="184015"/>
                  </a:lnTo>
                  <a:lnTo>
                    <a:pt x="1292671" y="193892"/>
                  </a:lnTo>
                  <a:lnTo>
                    <a:pt x="1292748" y="203791"/>
                  </a:lnTo>
                </a:path>
                <a:path w="1454785" h="1346835">
                  <a:moveTo>
                    <a:pt x="979206" y="118441"/>
                  </a:moveTo>
                  <a:lnTo>
                    <a:pt x="984346" y="105053"/>
                  </a:lnTo>
                  <a:lnTo>
                    <a:pt x="990233" y="92184"/>
                  </a:lnTo>
                  <a:lnTo>
                    <a:pt x="996843" y="79883"/>
                  </a:lnTo>
                  <a:lnTo>
                    <a:pt x="1004151" y="68199"/>
                  </a:lnTo>
                </a:path>
                <a:path w="1454785" h="1346835">
                  <a:moveTo>
                    <a:pt x="745894" y="142385"/>
                  </a:moveTo>
                  <a:lnTo>
                    <a:pt x="748109" y="131212"/>
                  </a:lnTo>
                  <a:lnTo>
                    <a:pt x="750867" y="120245"/>
                  </a:lnTo>
                  <a:lnTo>
                    <a:pt x="754159" y="109516"/>
                  </a:lnTo>
                  <a:lnTo>
                    <a:pt x="757976" y="99055"/>
                  </a:lnTo>
                </a:path>
                <a:path w="1454785" h="1346835">
                  <a:moveTo>
                    <a:pt x="472088" y="157099"/>
                  </a:moveTo>
                  <a:lnTo>
                    <a:pt x="483761" y="166338"/>
                  </a:lnTo>
                  <a:lnTo>
                    <a:pt x="494959" y="176444"/>
                  </a:lnTo>
                  <a:lnTo>
                    <a:pt x="505650" y="187386"/>
                  </a:lnTo>
                  <a:lnTo>
                    <a:pt x="515806" y="199137"/>
                  </a:lnTo>
                </a:path>
                <a:path w="1454785" h="1346835">
                  <a:moveTo>
                    <a:pt x="140029" y="487473"/>
                  </a:moveTo>
                  <a:lnTo>
                    <a:pt x="137602" y="476566"/>
                  </a:lnTo>
                  <a:lnTo>
                    <a:pt x="135520" y="465550"/>
                  </a:lnTo>
                  <a:lnTo>
                    <a:pt x="133785" y="454439"/>
                  </a:lnTo>
                  <a:lnTo>
                    <a:pt x="132399" y="443246"/>
                  </a:lnTo>
                </a:path>
              </a:pathLst>
            </a:custGeom>
            <a:ln w="10913">
              <a:solidFill>
                <a:srgbClr val="FFF2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90884" y="2221255"/>
              <a:ext cx="784225" cy="714375"/>
            </a:xfrm>
            <a:custGeom>
              <a:avLst/>
              <a:gdLst/>
              <a:ahLst/>
              <a:cxnLst/>
              <a:rect l="l" t="t" r="r" b="b"/>
              <a:pathLst>
                <a:path w="784225" h="714375">
                  <a:moveTo>
                    <a:pt x="784118" y="0"/>
                  </a:moveTo>
                  <a:lnTo>
                    <a:pt x="0" y="0"/>
                  </a:lnTo>
                  <a:lnTo>
                    <a:pt x="0" y="714040"/>
                  </a:lnTo>
                  <a:lnTo>
                    <a:pt x="784118" y="714040"/>
                  </a:lnTo>
                  <a:lnTo>
                    <a:pt x="784118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856772" y="2235224"/>
            <a:ext cx="647700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135"/>
              </a:spcBef>
            </a:pPr>
            <a:r>
              <a:rPr sz="1400" spc="-15" dirty="0">
                <a:latin typeface="Arial MT"/>
                <a:cs typeface="Arial MT"/>
              </a:rPr>
              <a:t>Mobile 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S</a:t>
            </a:r>
            <a:r>
              <a:rPr sz="1400" spc="-20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t</a:t>
            </a:r>
            <a:r>
              <a:rPr sz="1400" spc="-2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lli</a:t>
            </a:r>
            <a:r>
              <a:rPr sz="1400" spc="-5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e  </a:t>
            </a:r>
            <a:r>
              <a:rPr sz="1400" spc="-15" dirty="0">
                <a:latin typeface="Arial MT"/>
                <a:cs typeface="Arial MT"/>
              </a:rPr>
              <a:t>Internet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62339" y="3024898"/>
            <a:ext cx="5024755" cy="2301875"/>
            <a:chOff x="262339" y="3024898"/>
            <a:chExt cx="5024755" cy="2301875"/>
          </a:xfrm>
        </p:grpSpPr>
        <p:sp>
          <p:nvSpPr>
            <p:cNvPr id="24" name="object 24"/>
            <p:cNvSpPr/>
            <p:nvPr/>
          </p:nvSpPr>
          <p:spPr>
            <a:xfrm>
              <a:off x="5276685" y="3034741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h="183514">
                  <a:moveTo>
                    <a:pt x="0" y="0"/>
                  </a:moveTo>
                  <a:lnTo>
                    <a:pt x="0" y="183388"/>
                  </a:lnTo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76685" y="3034741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h="183514">
                  <a:moveTo>
                    <a:pt x="0" y="0"/>
                  </a:moveTo>
                  <a:lnTo>
                    <a:pt x="0" y="183385"/>
                  </a:lnTo>
                </a:path>
              </a:pathLst>
            </a:custGeom>
            <a:ln w="19099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2974" y="4905049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70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2974" y="4905049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70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6244" y="4909236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0" y="93424"/>
                  </a:lnTo>
                  <a:lnTo>
                    <a:pt x="0" y="416281"/>
                  </a:lnTo>
                  <a:lnTo>
                    <a:pt x="307531" y="322872"/>
                  </a:lnTo>
                  <a:lnTo>
                    <a:pt x="30753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6244" y="4909236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307531" y="322872"/>
                  </a:lnTo>
                  <a:lnTo>
                    <a:pt x="0" y="416281"/>
                  </a:lnTo>
                  <a:lnTo>
                    <a:pt x="0" y="93424"/>
                  </a:lnTo>
                  <a:lnTo>
                    <a:pt x="307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974" y="4812187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09" h="190500">
                  <a:moveTo>
                    <a:pt x="306630" y="0"/>
                  </a:moveTo>
                  <a:lnTo>
                    <a:pt x="0" y="93424"/>
                  </a:lnTo>
                  <a:lnTo>
                    <a:pt x="153270" y="190472"/>
                  </a:lnTo>
                  <a:lnTo>
                    <a:pt x="460802" y="97048"/>
                  </a:lnTo>
                  <a:lnTo>
                    <a:pt x="3066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2974" y="4812187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09" h="190500">
                  <a:moveTo>
                    <a:pt x="460802" y="97048"/>
                  </a:moveTo>
                  <a:lnTo>
                    <a:pt x="153270" y="190472"/>
                  </a:lnTo>
                  <a:lnTo>
                    <a:pt x="0" y="93424"/>
                  </a:lnTo>
                  <a:lnTo>
                    <a:pt x="306630" y="0"/>
                  </a:lnTo>
                  <a:lnTo>
                    <a:pt x="460802" y="97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9911" y="4908352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79" h="39370">
                  <a:moveTo>
                    <a:pt x="68346" y="0"/>
                  </a:moveTo>
                  <a:lnTo>
                    <a:pt x="0" y="0"/>
                  </a:lnTo>
                  <a:lnTo>
                    <a:pt x="0" y="38940"/>
                  </a:lnTo>
                  <a:lnTo>
                    <a:pt x="68346" y="38940"/>
                  </a:lnTo>
                  <a:lnTo>
                    <a:pt x="683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9911" y="4908352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79" h="39370">
                  <a:moveTo>
                    <a:pt x="0" y="38940"/>
                  </a:moveTo>
                  <a:lnTo>
                    <a:pt x="68346" y="38940"/>
                  </a:lnTo>
                  <a:lnTo>
                    <a:pt x="68346" y="0"/>
                  </a:lnTo>
                  <a:lnTo>
                    <a:pt x="0" y="0"/>
                  </a:lnTo>
                  <a:lnTo>
                    <a:pt x="0" y="3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7045" y="497153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5877"/>
                  </a:lnTo>
                  <a:lnTo>
                    <a:pt x="13008" y="304875"/>
                  </a:lnTo>
                  <a:lnTo>
                    <a:pt x="1300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7045" y="497153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5877"/>
                  </a:moveTo>
                  <a:lnTo>
                    <a:pt x="0" y="0"/>
                  </a:lnTo>
                  <a:lnTo>
                    <a:pt x="13008" y="8389"/>
                  </a:lnTo>
                  <a:lnTo>
                    <a:pt x="13008" y="304875"/>
                  </a:lnTo>
                  <a:lnTo>
                    <a:pt x="0" y="2958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8994" y="4944563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0"/>
                  </a:moveTo>
                  <a:lnTo>
                    <a:pt x="0" y="296547"/>
                  </a:lnTo>
                  <a:lnTo>
                    <a:pt x="12119" y="305483"/>
                  </a:lnTo>
                  <a:lnTo>
                    <a:pt x="12119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8994" y="4944563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296547"/>
                  </a:moveTo>
                  <a:lnTo>
                    <a:pt x="0" y="0"/>
                  </a:lnTo>
                  <a:lnTo>
                    <a:pt x="12119" y="8985"/>
                  </a:lnTo>
                  <a:lnTo>
                    <a:pt x="12119" y="305483"/>
                  </a:lnTo>
                  <a:lnTo>
                    <a:pt x="0" y="2965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5185" y="499784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6555"/>
                  </a:lnTo>
                  <a:lnTo>
                    <a:pt x="13008" y="304936"/>
                  </a:lnTo>
                  <a:lnTo>
                    <a:pt x="13008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5185" y="499784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6555"/>
                  </a:moveTo>
                  <a:lnTo>
                    <a:pt x="0" y="0"/>
                  </a:lnTo>
                  <a:lnTo>
                    <a:pt x="13008" y="8985"/>
                  </a:lnTo>
                  <a:lnTo>
                    <a:pt x="13008" y="304936"/>
                  </a:lnTo>
                  <a:lnTo>
                    <a:pt x="0" y="296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4384" y="5005668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20" h="304800">
                  <a:moveTo>
                    <a:pt x="19962" y="0"/>
                  </a:move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4384" y="5005668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20" h="304800">
                  <a:moveTo>
                    <a:pt x="19962" y="298905"/>
                  </a:moveTo>
                  <a:lnTo>
                    <a:pt x="19962" y="0"/>
                  </a:ln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9384" y="4991317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71" y="0"/>
                  </a:move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9384" y="4991317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71" y="298893"/>
                  </a:moveTo>
                  <a:lnTo>
                    <a:pt x="19071" y="0"/>
                  </a:ln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4477" y="4978692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8" y="0"/>
                  </a:move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lnTo>
                    <a:pt x="190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4477" y="4978692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8" y="298957"/>
                  </a:moveTo>
                  <a:lnTo>
                    <a:pt x="19068" y="0"/>
                  </a:ln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8673" y="4964931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20" h="305435">
                  <a:moveTo>
                    <a:pt x="19872" y="0"/>
                  </a:move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8673" y="4964931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20" h="305435">
                  <a:moveTo>
                    <a:pt x="19872" y="299523"/>
                  </a:moveTo>
                  <a:lnTo>
                    <a:pt x="19872" y="0"/>
                  </a:ln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3675" y="4951134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61" y="0"/>
                  </a:move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3675" y="4951134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61" y="298905"/>
                  </a:moveTo>
                  <a:lnTo>
                    <a:pt x="19061" y="0"/>
                  </a:ln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78690" y="4937959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1" y="0"/>
                  </a:move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78690" y="4937959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1" y="298898"/>
                  </a:moveTo>
                  <a:lnTo>
                    <a:pt x="19061" y="0"/>
                  </a:ln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224" y="4811230"/>
              <a:ext cx="302118" cy="13011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44822" y="4893987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4822" y="4893987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98091" y="4898187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0" y="93424"/>
                  </a:lnTo>
                  <a:lnTo>
                    <a:pt x="0" y="416281"/>
                  </a:lnTo>
                  <a:lnTo>
                    <a:pt x="307531" y="322872"/>
                  </a:lnTo>
                  <a:lnTo>
                    <a:pt x="30753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98091" y="4898187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307531" y="322872"/>
                  </a:lnTo>
                  <a:lnTo>
                    <a:pt x="0" y="416281"/>
                  </a:lnTo>
                  <a:lnTo>
                    <a:pt x="0" y="93424"/>
                  </a:lnTo>
                  <a:lnTo>
                    <a:pt x="307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4821" y="4801138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09" h="190500">
                  <a:moveTo>
                    <a:pt x="306630" y="0"/>
                  </a:moveTo>
                  <a:lnTo>
                    <a:pt x="0" y="93424"/>
                  </a:lnTo>
                  <a:lnTo>
                    <a:pt x="153270" y="190472"/>
                  </a:lnTo>
                  <a:lnTo>
                    <a:pt x="460802" y="97048"/>
                  </a:lnTo>
                  <a:lnTo>
                    <a:pt x="3066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4821" y="4801138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09" h="190500">
                  <a:moveTo>
                    <a:pt x="460802" y="97048"/>
                  </a:moveTo>
                  <a:lnTo>
                    <a:pt x="153270" y="190472"/>
                  </a:lnTo>
                  <a:lnTo>
                    <a:pt x="0" y="93424"/>
                  </a:lnTo>
                  <a:lnTo>
                    <a:pt x="306630" y="0"/>
                  </a:lnTo>
                  <a:lnTo>
                    <a:pt x="460802" y="97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71759" y="4897290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68346" y="0"/>
                  </a:moveTo>
                  <a:lnTo>
                    <a:pt x="0" y="0"/>
                  </a:lnTo>
                  <a:lnTo>
                    <a:pt x="0" y="38940"/>
                  </a:lnTo>
                  <a:lnTo>
                    <a:pt x="68346" y="38940"/>
                  </a:lnTo>
                  <a:lnTo>
                    <a:pt x="683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71759" y="4897290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0" y="38940"/>
                  </a:moveTo>
                  <a:lnTo>
                    <a:pt x="68346" y="38940"/>
                  </a:lnTo>
                  <a:lnTo>
                    <a:pt x="68346" y="0"/>
                  </a:lnTo>
                  <a:lnTo>
                    <a:pt x="0" y="0"/>
                  </a:lnTo>
                  <a:lnTo>
                    <a:pt x="0" y="3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08894" y="496048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0"/>
                  </a:moveTo>
                  <a:lnTo>
                    <a:pt x="0" y="295877"/>
                  </a:lnTo>
                  <a:lnTo>
                    <a:pt x="13008" y="304875"/>
                  </a:lnTo>
                  <a:lnTo>
                    <a:pt x="1300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08894" y="496048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295877"/>
                  </a:moveTo>
                  <a:lnTo>
                    <a:pt x="0" y="0"/>
                  </a:lnTo>
                  <a:lnTo>
                    <a:pt x="13008" y="8389"/>
                  </a:lnTo>
                  <a:lnTo>
                    <a:pt x="13008" y="304875"/>
                  </a:lnTo>
                  <a:lnTo>
                    <a:pt x="0" y="2958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70842" y="4933501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0"/>
                  </a:moveTo>
                  <a:lnTo>
                    <a:pt x="0" y="296547"/>
                  </a:lnTo>
                  <a:lnTo>
                    <a:pt x="12119" y="305483"/>
                  </a:lnTo>
                  <a:lnTo>
                    <a:pt x="12119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70842" y="4933501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296547"/>
                  </a:moveTo>
                  <a:lnTo>
                    <a:pt x="0" y="0"/>
                  </a:lnTo>
                  <a:lnTo>
                    <a:pt x="12119" y="8985"/>
                  </a:lnTo>
                  <a:lnTo>
                    <a:pt x="12119" y="305483"/>
                  </a:lnTo>
                  <a:lnTo>
                    <a:pt x="0" y="2965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47033" y="498679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0"/>
                  </a:moveTo>
                  <a:lnTo>
                    <a:pt x="0" y="296555"/>
                  </a:lnTo>
                  <a:lnTo>
                    <a:pt x="13008" y="304936"/>
                  </a:lnTo>
                  <a:lnTo>
                    <a:pt x="13008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47033" y="498679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296555"/>
                  </a:moveTo>
                  <a:lnTo>
                    <a:pt x="0" y="0"/>
                  </a:lnTo>
                  <a:lnTo>
                    <a:pt x="13008" y="8985"/>
                  </a:lnTo>
                  <a:lnTo>
                    <a:pt x="13008" y="304936"/>
                  </a:lnTo>
                  <a:lnTo>
                    <a:pt x="0" y="296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36233" y="4994606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0"/>
                  </a:move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36233" y="4994606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298905"/>
                  </a:moveTo>
                  <a:lnTo>
                    <a:pt x="19962" y="0"/>
                  </a:ln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81233" y="4980268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71" y="0"/>
                  </a:move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81233" y="4980268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71" y="298893"/>
                  </a:moveTo>
                  <a:lnTo>
                    <a:pt x="19071" y="0"/>
                  </a:ln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26325" y="4967630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8" y="0"/>
                  </a:move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lnTo>
                    <a:pt x="190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26325" y="4967630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8" y="298957"/>
                  </a:moveTo>
                  <a:lnTo>
                    <a:pt x="19068" y="0"/>
                  </a:ln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70521" y="4953882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0"/>
                  </a:move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70521" y="4953882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299523"/>
                  </a:moveTo>
                  <a:lnTo>
                    <a:pt x="19872" y="0"/>
                  </a:ln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15525" y="4940072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61" y="0"/>
                  </a:move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15525" y="4940072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61" y="298905"/>
                  </a:moveTo>
                  <a:lnTo>
                    <a:pt x="19061" y="0"/>
                  </a:ln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60540" y="4926897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1" y="0"/>
                  </a:move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60540" y="4926897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1" y="298898"/>
                  </a:moveTo>
                  <a:lnTo>
                    <a:pt x="19061" y="0"/>
                  </a:ln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072" y="4800168"/>
              <a:ext cx="302118" cy="13012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480321" y="4893987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80321" y="4893987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633586" y="4898187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0" y="93424"/>
                  </a:lnTo>
                  <a:lnTo>
                    <a:pt x="0" y="416281"/>
                  </a:lnTo>
                  <a:lnTo>
                    <a:pt x="307531" y="322872"/>
                  </a:lnTo>
                  <a:lnTo>
                    <a:pt x="30753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33586" y="4898187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307531" y="322872"/>
                  </a:lnTo>
                  <a:lnTo>
                    <a:pt x="0" y="416281"/>
                  </a:lnTo>
                  <a:lnTo>
                    <a:pt x="0" y="93424"/>
                  </a:lnTo>
                  <a:lnTo>
                    <a:pt x="307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80316" y="4801138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306630" y="0"/>
                  </a:moveTo>
                  <a:lnTo>
                    <a:pt x="0" y="93424"/>
                  </a:lnTo>
                  <a:lnTo>
                    <a:pt x="153270" y="190472"/>
                  </a:lnTo>
                  <a:lnTo>
                    <a:pt x="460802" y="97048"/>
                  </a:lnTo>
                  <a:lnTo>
                    <a:pt x="3066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80316" y="4801138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460802" y="97048"/>
                  </a:moveTo>
                  <a:lnTo>
                    <a:pt x="153270" y="190472"/>
                  </a:lnTo>
                  <a:lnTo>
                    <a:pt x="0" y="93424"/>
                  </a:lnTo>
                  <a:lnTo>
                    <a:pt x="306630" y="0"/>
                  </a:lnTo>
                  <a:lnTo>
                    <a:pt x="460802" y="97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07258" y="4897290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68346" y="0"/>
                  </a:moveTo>
                  <a:lnTo>
                    <a:pt x="0" y="0"/>
                  </a:lnTo>
                  <a:lnTo>
                    <a:pt x="0" y="38940"/>
                  </a:lnTo>
                  <a:lnTo>
                    <a:pt x="68346" y="38940"/>
                  </a:lnTo>
                  <a:lnTo>
                    <a:pt x="683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07258" y="4897290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0" y="38940"/>
                  </a:moveTo>
                  <a:lnTo>
                    <a:pt x="68346" y="38940"/>
                  </a:lnTo>
                  <a:lnTo>
                    <a:pt x="68346" y="0"/>
                  </a:lnTo>
                  <a:lnTo>
                    <a:pt x="0" y="0"/>
                  </a:lnTo>
                  <a:lnTo>
                    <a:pt x="0" y="3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544383" y="496048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0"/>
                  </a:moveTo>
                  <a:lnTo>
                    <a:pt x="0" y="295877"/>
                  </a:lnTo>
                  <a:lnTo>
                    <a:pt x="13008" y="304875"/>
                  </a:lnTo>
                  <a:lnTo>
                    <a:pt x="1300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44383" y="496048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295877"/>
                  </a:moveTo>
                  <a:lnTo>
                    <a:pt x="0" y="0"/>
                  </a:lnTo>
                  <a:lnTo>
                    <a:pt x="13008" y="8389"/>
                  </a:lnTo>
                  <a:lnTo>
                    <a:pt x="13008" y="304875"/>
                  </a:lnTo>
                  <a:lnTo>
                    <a:pt x="0" y="2958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506341" y="4933501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0"/>
                  </a:moveTo>
                  <a:lnTo>
                    <a:pt x="0" y="296547"/>
                  </a:lnTo>
                  <a:lnTo>
                    <a:pt x="12119" y="305483"/>
                  </a:lnTo>
                  <a:lnTo>
                    <a:pt x="12119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06341" y="4933501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296547"/>
                  </a:moveTo>
                  <a:lnTo>
                    <a:pt x="0" y="0"/>
                  </a:lnTo>
                  <a:lnTo>
                    <a:pt x="12119" y="8985"/>
                  </a:lnTo>
                  <a:lnTo>
                    <a:pt x="12119" y="305483"/>
                  </a:lnTo>
                  <a:lnTo>
                    <a:pt x="0" y="2965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582534" y="498679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0"/>
                  </a:moveTo>
                  <a:lnTo>
                    <a:pt x="0" y="296555"/>
                  </a:lnTo>
                  <a:lnTo>
                    <a:pt x="13008" y="304936"/>
                  </a:lnTo>
                  <a:lnTo>
                    <a:pt x="13008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582534" y="498679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296555"/>
                  </a:moveTo>
                  <a:lnTo>
                    <a:pt x="0" y="0"/>
                  </a:lnTo>
                  <a:lnTo>
                    <a:pt x="13008" y="8985"/>
                  </a:lnTo>
                  <a:lnTo>
                    <a:pt x="13008" y="304936"/>
                  </a:lnTo>
                  <a:lnTo>
                    <a:pt x="0" y="296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671728" y="4994606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0"/>
                  </a:move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671728" y="4994606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298905"/>
                  </a:moveTo>
                  <a:lnTo>
                    <a:pt x="19962" y="0"/>
                  </a:ln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716726" y="4980268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0"/>
                  </a:move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716726" y="4980268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298893"/>
                  </a:moveTo>
                  <a:lnTo>
                    <a:pt x="19071" y="0"/>
                  </a:ln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61814" y="4967630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0"/>
                  </a:move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lnTo>
                    <a:pt x="190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61814" y="4967630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298957"/>
                  </a:moveTo>
                  <a:lnTo>
                    <a:pt x="19068" y="0"/>
                  </a:ln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06019" y="4953882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0"/>
                  </a:move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06019" y="4953882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299523"/>
                  </a:moveTo>
                  <a:lnTo>
                    <a:pt x="19872" y="0"/>
                  </a:ln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51013" y="4940072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0"/>
                  </a:move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51013" y="4940072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298905"/>
                  </a:moveTo>
                  <a:lnTo>
                    <a:pt x="19061" y="0"/>
                  </a:ln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96035" y="4926897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0"/>
                  </a:move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96035" y="4926897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298898"/>
                  </a:moveTo>
                  <a:lnTo>
                    <a:pt x="19061" y="0"/>
                  </a:ln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6563" y="4800168"/>
              <a:ext cx="302126" cy="130128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2652620" y="4885046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52620" y="4885046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805885" y="4889246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0" y="93424"/>
                  </a:lnTo>
                  <a:lnTo>
                    <a:pt x="0" y="416281"/>
                  </a:lnTo>
                  <a:lnTo>
                    <a:pt x="307531" y="322872"/>
                  </a:lnTo>
                  <a:lnTo>
                    <a:pt x="30753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05885" y="4889246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307531" y="322872"/>
                  </a:lnTo>
                  <a:lnTo>
                    <a:pt x="0" y="416281"/>
                  </a:lnTo>
                  <a:lnTo>
                    <a:pt x="0" y="93424"/>
                  </a:lnTo>
                  <a:lnTo>
                    <a:pt x="307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52615" y="4792197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306630" y="0"/>
                  </a:moveTo>
                  <a:lnTo>
                    <a:pt x="0" y="93424"/>
                  </a:lnTo>
                  <a:lnTo>
                    <a:pt x="153270" y="190472"/>
                  </a:lnTo>
                  <a:lnTo>
                    <a:pt x="460802" y="97048"/>
                  </a:lnTo>
                  <a:lnTo>
                    <a:pt x="3066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52615" y="4792197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460802" y="97048"/>
                  </a:moveTo>
                  <a:lnTo>
                    <a:pt x="153270" y="190472"/>
                  </a:lnTo>
                  <a:lnTo>
                    <a:pt x="0" y="93424"/>
                  </a:lnTo>
                  <a:lnTo>
                    <a:pt x="306630" y="0"/>
                  </a:lnTo>
                  <a:lnTo>
                    <a:pt x="460802" y="97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79557" y="4888350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68346" y="0"/>
                  </a:moveTo>
                  <a:lnTo>
                    <a:pt x="0" y="0"/>
                  </a:lnTo>
                  <a:lnTo>
                    <a:pt x="0" y="38940"/>
                  </a:lnTo>
                  <a:lnTo>
                    <a:pt x="68346" y="38940"/>
                  </a:lnTo>
                  <a:lnTo>
                    <a:pt x="683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79557" y="4888350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0" y="38940"/>
                  </a:moveTo>
                  <a:lnTo>
                    <a:pt x="68346" y="38940"/>
                  </a:lnTo>
                  <a:lnTo>
                    <a:pt x="68346" y="0"/>
                  </a:lnTo>
                  <a:lnTo>
                    <a:pt x="0" y="0"/>
                  </a:lnTo>
                  <a:lnTo>
                    <a:pt x="0" y="3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716695" y="495154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5877"/>
                  </a:lnTo>
                  <a:lnTo>
                    <a:pt x="13008" y="304875"/>
                  </a:lnTo>
                  <a:lnTo>
                    <a:pt x="1300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16695" y="495154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5877"/>
                  </a:moveTo>
                  <a:lnTo>
                    <a:pt x="0" y="0"/>
                  </a:lnTo>
                  <a:lnTo>
                    <a:pt x="13008" y="8389"/>
                  </a:lnTo>
                  <a:lnTo>
                    <a:pt x="13008" y="304875"/>
                  </a:lnTo>
                  <a:lnTo>
                    <a:pt x="0" y="2958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78640" y="4924560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0"/>
                  </a:moveTo>
                  <a:lnTo>
                    <a:pt x="0" y="296547"/>
                  </a:lnTo>
                  <a:lnTo>
                    <a:pt x="12119" y="305483"/>
                  </a:lnTo>
                  <a:lnTo>
                    <a:pt x="12119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678640" y="4924560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296547"/>
                  </a:moveTo>
                  <a:lnTo>
                    <a:pt x="0" y="0"/>
                  </a:lnTo>
                  <a:lnTo>
                    <a:pt x="12119" y="8985"/>
                  </a:lnTo>
                  <a:lnTo>
                    <a:pt x="12119" y="305483"/>
                  </a:lnTo>
                  <a:lnTo>
                    <a:pt x="0" y="2965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754833" y="497785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6555"/>
                  </a:lnTo>
                  <a:lnTo>
                    <a:pt x="13008" y="304936"/>
                  </a:lnTo>
                  <a:lnTo>
                    <a:pt x="13008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754833" y="497785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6555"/>
                  </a:moveTo>
                  <a:lnTo>
                    <a:pt x="0" y="0"/>
                  </a:lnTo>
                  <a:lnTo>
                    <a:pt x="13008" y="8985"/>
                  </a:lnTo>
                  <a:lnTo>
                    <a:pt x="13008" y="304936"/>
                  </a:lnTo>
                  <a:lnTo>
                    <a:pt x="0" y="296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844027" y="4985666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0"/>
                  </a:move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44027" y="4985666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298905"/>
                  </a:moveTo>
                  <a:lnTo>
                    <a:pt x="19962" y="0"/>
                  </a:ln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89024" y="4971327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0"/>
                  </a:move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89024" y="4971327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298893"/>
                  </a:moveTo>
                  <a:lnTo>
                    <a:pt x="19071" y="0"/>
                  </a:ln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34126" y="4958689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0"/>
                  </a:move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lnTo>
                    <a:pt x="190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934126" y="4958689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298957"/>
                  </a:moveTo>
                  <a:lnTo>
                    <a:pt x="19068" y="0"/>
                  </a:ln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978318" y="4944941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0"/>
                  </a:move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78318" y="4944941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299523"/>
                  </a:moveTo>
                  <a:lnTo>
                    <a:pt x="19872" y="0"/>
                  </a:ln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023325" y="4931144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0"/>
                  </a:move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023325" y="4931144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298905"/>
                  </a:moveTo>
                  <a:lnTo>
                    <a:pt x="19061" y="0"/>
                  </a:ln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068334" y="4917956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0"/>
                  </a:move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068334" y="4917956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298898"/>
                  </a:moveTo>
                  <a:lnTo>
                    <a:pt x="19061" y="0"/>
                  </a:ln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8874" y="4791240"/>
              <a:ext cx="302113" cy="130115"/>
            </a:xfrm>
            <a:prstGeom prst="rect">
              <a:avLst/>
            </a:prstGeom>
          </p:spPr>
        </p:pic>
      </p:grpSp>
      <p:sp>
        <p:nvSpPr>
          <p:cNvPr id="134" name="object 134"/>
          <p:cNvSpPr txBox="1"/>
          <p:nvPr/>
        </p:nvSpPr>
        <p:spPr>
          <a:xfrm>
            <a:off x="2231263" y="5323860"/>
            <a:ext cx="99695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Local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info.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000" spc="10" dirty="0">
                <a:latin typeface="Arial MT"/>
                <a:cs typeface="Arial MT"/>
              </a:rPr>
              <a:t>(Evacuation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info.</a:t>
            </a:r>
            <a:endParaRPr sz="1000">
              <a:latin typeface="Arial MT"/>
              <a:cs typeface="Arial MT"/>
            </a:endParaRPr>
          </a:p>
          <a:p>
            <a:pPr marL="52069" marR="44450" indent="1270" algn="ctr">
              <a:lnSpc>
                <a:spcPct val="100000"/>
              </a:lnSpc>
            </a:pPr>
            <a:r>
              <a:rPr sz="1000" spc="5" dirty="0">
                <a:latin typeface="Arial MT"/>
                <a:cs typeface="Arial MT"/>
              </a:rPr>
              <a:t>Lifeline </a:t>
            </a:r>
            <a:r>
              <a:rPr sz="1000" spc="10" dirty="0">
                <a:latin typeface="Arial MT"/>
                <a:cs typeface="Arial MT"/>
              </a:rPr>
              <a:t>Info. 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Security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info…)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407480" y="2316213"/>
            <a:ext cx="1018540" cy="555625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500" spc="25" dirty="0">
                <a:solidFill>
                  <a:srgbClr val="FFFFFF"/>
                </a:solidFill>
                <a:latin typeface="Arial MT"/>
                <a:cs typeface="Arial MT"/>
              </a:rPr>
              <a:t>EDXL-DE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500" spc="20" dirty="0">
                <a:solidFill>
                  <a:srgbClr val="FFFFFF"/>
                </a:solidFill>
                <a:latin typeface="Arial MT"/>
                <a:cs typeface="Arial MT"/>
              </a:rPr>
              <a:t>unload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087238" y="4862081"/>
            <a:ext cx="215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…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486853" y="2316924"/>
            <a:ext cx="567055" cy="52895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683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290"/>
              </a:spcBef>
            </a:pPr>
            <a:r>
              <a:rPr sz="1500" spc="20" dirty="0">
                <a:solidFill>
                  <a:srgbClr val="FFFFFF"/>
                </a:solidFill>
                <a:latin typeface="Arial MT"/>
                <a:cs typeface="Arial MT"/>
              </a:rPr>
              <a:t>CAP</a:t>
            </a:r>
            <a:endParaRPr sz="1500">
              <a:latin typeface="Arial MT"/>
              <a:cs typeface="Arial MT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open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04154" y="5998980"/>
            <a:ext cx="1877695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1500" spc="15" dirty="0">
                <a:solidFill>
                  <a:srgbClr val="0000FF"/>
                </a:solidFill>
                <a:latin typeface="Arial MT"/>
                <a:cs typeface="Arial MT"/>
              </a:rPr>
              <a:t>Originators</a:t>
            </a:r>
            <a:r>
              <a:rPr sz="15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0000FF"/>
                </a:solidFill>
                <a:latin typeface="Arial MT"/>
                <a:cs typeface="Arial MT"/>
              </a:rPr>
              <a:t>that</a:t>
            </a:r>
            <a:r>
              <a:rPr sz="1500" spc="-1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0000FF"/>
                </a:solidFill>
                <a:latin typeface="Arial MT"/>
                <a:cs typeface="Arial MT"/>
              </a:rPr>
              <a:t>issue </a:t>
            </a:r>
            <a:r>
              <a:rPr sz="1500" spc="-4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0000FF"/>
                </a:solidFill>
                <a:latin typeface="Arial MT"/>
                <a:cs typeface="Arial MT"/>
              </a:rPr>
              <a:t>hazards</a:t>
            </a:r>
            <a:r>
              <a:rPr sz="1500" spc="2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0000FF"/>
                </a:solidFill>
                <a:latin typeface="Arial MT"/>
                <a:cs typeface="Arial MT"/>
              </a:rPr>
              <a:t>information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814263" y="3443244"/>
            <a:ext cx="247078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Hazards</a:t>
            </a:r>
            <a:r>
              <a:rPr sz="1200" spc="-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management</a:t>
            </a:r>
            <a:r>
              <a:rPr sz="1200" spc="-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organizations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00" spc="5" dirty="0">
                <a:solidFill>
                  <a:srgbClr val="0000FF"/>
                </a:solidFill>
                <a:latin typeface="Arial MT"/>
                <a:cs typeface="Arial MT"/>
              </a:rPr>
              <a:t>(Local</a:t>
            </a:r>
            <a:r>
              <a:rPr sz="1000" spc="10" dirty="0">
                <a:solidFill>
                  <a:srgbClr val="0000FF"/>
                </a:solidFill>
                <a:latin typeface="Arial MT"/>
                <a:cs typeface="Arial MT"/>
              </a:rPr>
              <a:t> Government,</a:t>
            </a:r>
            <a:r>
              <a:rPr sz="1000" spc="1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0000FF"/>
                </a:solidFill>
                <a:latin typeface="Arial MT"/>
                <a:cs typeface="Arial MT"/>
              </a:rPr>
              <a:t>Broadcasters </a:t>
            </a:r>
            <a:r>
              <a:rPr sz="1000" spc="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000" spc="5" dirty="0">
                <a:solidFill>
                  <a:srgbClr val="0000FF"/>
                </a:solidFill>
                <a:latin typeface="Arial MT"/>
                <a:cs typeface="Arial MT"/>
              </a:rPr>
              <a:t>etc.)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891460" y="3350792"/>
            <a:ext cx="1275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00FF"/>
                </a:solidFill>
                <a:latin typeface="Arial MT"/>
                <a:cs typeface="Arial MT"/>
              </a:rPr>
              <a:t>General</a:t>
            </a:r>
            <a:r>
              <a:rPr sz="1400" spc="-6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000FF"/>
                </a:solidFill>
                <a:latin typeface="Arial MT"/>
                <a:cs typeface="Arial MT"/>
              </a:rPr>
              <a:t>citizens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9271010" y="2174271"/>
            <a:ext cx="880110" cy="876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sz="1400" spc="-20" dirty="0">
                <a:latin typeface="Arial MT"/>
                <a:cs typeface="Arial MT"/>
              </a:rPr>
              <a:t>Signage 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Speaker 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Mon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5" dirty="0">
                <a:latin typeface="Arial MT"/>
                <a:cs typeface="Arial MT"/>
              </a:rPr>
              <a:t>t</a:t>
            </a:r>
            <a:r>
              <a:rPr sz="1400" spc="-20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r  </a:t>
            </a:r>
            <a:r>
              <a:rPr sz="1400" spc="-10" dirty="0">
                <a:latin typeface="Arial MT"/>
                <a:cs typeface="Arial MT"/>
              </a:rPr>
              <a:t>etc.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6933164" y="2254910"/>
            <a:ext cx="2277745" cy="1144270"/>
            <a:chOff x="6933164" y="2254910"/>
            <a:chExt cx="2277745" cy="1144270"/>
          </a:xfrm>
        </p:grpSpPr>
        <p:sp>
          <p:nvSpPr>
            <p:cNvPr id="143" name="object 143"/>
            <p:cNvSpPr/>
            <p:nvPr/>
          </p:nvSpPr>
          <p:spPr>
            <a:xfrm>
              <a:off x="6933799" y="3077750"/>
              <a:ext cx="116839" cy="320675"/>
            </a:xfrm>
            <a:custGeom>
              <a:avLst/>
              <a:gdLst/>
              <a:ahLst/>
              <a:cxnLst/>
              <a:rect l="l" t="t" r="r" b="b"/>
              <a:pathLst>
                <a:path w="116840" h="320675">
                  <a:moveTo>
                    <a:pt x="0" y="0"/>
                  </a:moveTo>
                  <a:lnTo>
                    <a:pt x="0" y="245915"/>
                  </a:lnTo>
                  <a:lnTo>
                    <a:pt x="116736" y="320250"/>
                  </a:lnTo>
                  <a:lnTo>
                    <a:pt x="116736" y="7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33799" y="3077750"/>
              <a:ext cx="116839" cy="320675"/>
            </a:xfrm>
            <a:custGeom>
              <a:avLst/>
              <a:gdLst/>
              <a:ahLst/>
              <a:cxnLst/>
              <a:rect l="l" t="t" r="r" b="b"/>
              <a:pathLst>
                <a:path w="116840" h="320675">
                  <a:moveTo>
                    <a:pt x="0" y="0"/>
                  </a:moveTo>
                  <a:lnTo>
                    <a:pt x="0" y="245915"/>
                  </a:lnTo>
                  <a:lnTo>
                    <a:pt x="116736" y="320250"/>
                  </a:lnTo>
                  <a:lnTo>
                    <a:pt x="116736" y="743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050543" y="3080944"/>
              <a:ext cx="234315" cy="317500"/>
            </a:xfrm>
            <a:custGeom>
              <a:avLst/>
              <a:gdLst/>
              <a:ahLst/>
              <a:cxnLst/>
              <a:rect l="l" t="t" r="r" b="b"/>
              <a:pathLst>
                <a:path w="234315" h="317500">
                  <a:moveTo>
                    <a:pt x="234226" y="0"/>
                  </a:moveTo>
                  <a:lnTo>
                    <a:pt x="0" y="71155"/>
                  </a:lnTo>
                  <a:lnTo>
                    <a:pt x="0" y="317055"/>
                  </a:lnTo>
                  <a:lnTo>
                    <a:pt x="234226" y="245911"/>
                  </a:lnTo>
                  <a:lnTo>
                    <a:pt x="23422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050543" y="3080944"/>
              <a:ext cx="234315" cy="317500"/>
            </a:xfrm>
            <a:custGeom>
              <a:avLst/>
              <a:gdLst/>
              <a:ahLst/>
              <a:cxnLst/>
              <a:rect l="l" t="t" r="r" b="b"/>
              <a:pathLst>
                <a:path w="234315" h="317500">
                  <a:moveTo>
                    <a:pt x="234226" y="0"/>
                  </a:moveTo>
                  <a:lnTo>
                    <a:pt x="234226" y="245911"/>
                  </a:lnTo>
                  <a:lnTo>
                    <a:pt x="0" y="317055"/>
                  </a:lnTo>
                  <a:lnTo>
                    <a:pt x="0" y="71155"/>
                  </a:lnTo>
                  <a:lnTo>
                    <a:pt x="2342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933807" y="3007028"/>
              <a:ext cx="351155" cy="145415"/>
            </a:xfrm>
            <a:custGeom>
              <a:avLst/>
              <a:gdLst/>
              <a:ahLst/>
              <a:cxnLst/>
              <a:rect l="l" t="t" r="r" b="b"/>
              <a:pathLst>
                <a:path w="351154" h="145414">
                  <a:moveTo>
                    <a:pt x="233540" y="0"/>
                  </a:moveTo>
                  <a:lnTo>
                    <a:pt x="0" y="71155"/>
                  </a:lnTo>
                  <a:lnTo>
                    <a:pt x="116736" y="145070"/>
                  </a:lnTo>
                  <a:lnTo>
                    <a:pt x="350962" y="73915"/>
                  </a:lnTo>
                  <a:lnTo>
                    <a:pt x="23354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933807" y="3007028"/>
              <a:ext cx="351155" cy="145415"/>
            </a:xfrm>
            <a:custGeom>
              <a:avLst/>
              <a:gdLst/>
              <a:ahLst/>
              <a:cxnLst/>
              <a:rect l="l" t="t" r="r" b="b"/>
              <a:pathLst>
                <a:path w="351154" h="145414">
                  <a:moveTo>
                    <a:pt x="350962" y="73915"/>
                  </a:moveTo>
                  <a:lnTo>
                    <a:pt x="116736" y="145070"/>
                  </a:lnTo>
                  <a:lnTo>
                    <a:pt x="0" y="71155"/>
                  </a:lnTo>
                  <a:lnTo>
                    <a:pt x="233540" y="0"/>
                  </a:lnTo>
                  <a:lnTo>
                    <a:pt x="350962" y="73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030479" y="3080266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70" h="29844">
                  <a:moveTo>
                    <a:pt x="52055" y="0"/>
                  </a:moveTo>
                  <a:lnTo>
                    <a:pt x="0" y="0"/>
                  </a:lnTo>
                  <a:lnTo>
                    <a:pt x="0" y="29658"/>
                  </a:lnTo>
                  <a:lnTo>
                    <a:pt x="52055" y="29658"/>
                  </a:lnTo>
                  <a:lnTo>
                    <a:pt x="5205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30479" y="3080266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70" h="29844">
                  <a:moveTo>
                    <a:pt x="0" y="29658"/>
                  </a:moveTo>
                  <a:lnTo>
                    <a:pt x="52055" y="29658"/>
                  </a:lnTo>
                  <a:lnTo>
                    <a:pt x="52055" y="0"/>
                  </a:lnTo>
                  <a:lnTo>
                    <a:pt x="0" y="0"/>
                  </a:lnTo>
                  <a:lnTo>
                    <a:pt x="0" y="296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982599" y="3128401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0"/>
                  </a:moveTo>
                  <a:lnTo>
                    <a:pt x="0" y="225351"/>
                  </a:lnTo>
                  <a:lnTo>
                    <a:pt x="9907" y="232204"/>
                  </a:lnTo>
                  <a:lnTo>
                    <a:pt x="9907" y="6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982599" y="3128401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225351"/>
                  </a:moveTo>
                  <a:lnTo>
                    <a:pt x="0" y="0"/>
                  </a:lnTo>
                  <a:lnTo>
                    <a:pt x="9907" y="6389"/>
                  </a:lnTo>
                  <a:lnTo>
                    <a:pt x="9907" y="232204"/>
                  </a:lnTo>
                  <a:lnTo>
                    <a:pt x="0" y="2253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953617" y="3107846"/>
              <a:ext cx="9525" cy="233045"/>
            </a:xfrm>
            <a:custGeom>
              <a:avLst/>
              <a:gdLst/>
              <a:ahLst/>
              <a:cxnLst/>
              <a:rect l="l" t="t" r="r" b="b"/>
              <a:pathLst>
                <a:path w="9525" h="233045">
                  <a:moveTo>
                    <a:pt x="0" y="0"/>
                  </a:moveTo>
                  <a:lnTo>
                    <a:pt x="0" y="225861"/>
                  </a:lnTo>
                  <a:lnTo>
                    <a:pt x="9230" y="232667"/>
                  </a:lnTo>
                  <a:lnTo>
                    <a:pt x="9230" y="6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953617" y="3107846"/>
              <a:ext cx="9525" cy="233045"/>
            </a:xfrm>
            <a:custGeom>
              <a:avLst/>
              <a:gdLst/>
              <a:ahLst/>
              <a:cxnLst/>
              <a:rect l="l" t="t" r="r" b="b"/>
              <a:pathLst>
                <a:path w="9525" h="233045">
                  <a:moveTo>
                    <a:pt x="0" y="225861"/>
                  </a:moveTo>
                  <a:lnTo>
                    <a:pt x="0" y="0"/>
                  </a:lnTo>
                  <a:lnTo>
                    <a:pt x="9230" y="6843"/>
                  </a:lnTo>
                  <a:lnTo>
                    <a:pt x="9230" y="232667"/>
                  </a:lnTo>
                  <a:lnTo>
                    <a:pt x="0" y="2258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011657" y="3148433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0"/>
                  </a:moveTo>
                  <a:lnTo>
                    <a:pt x="0" y="225867"/>
                  </a:lnTo>
                  <a:lnTo>
                    <a:pt x="9907" y="232250"/>
                  </a:lnTo>
                  <a:lnTo>
                    <a:pt x="9907" y="6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011657" y="3148433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225867"/>
                  </a:moveTo>
                  <a:lnTo>
                    <a:pt x="0" y="0"/>
                  </a:lnTo>
                  <a:lnTo>
                    <a:pt x="9907" y="6843"/>
                  </a:lnTo>
                  <a:lnTo>
                    <a:pt x="9907" y="232250"/>
                  </a:lnTo>
                  <a:lnTo>
                    <a:pt x="0" y="2258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079587" y="3154390"/>
              <a:ext cx="15240" cy="232410"/>
            </a:xfrm>
            <a:custGeom>
              <a:avLst/>
              <a:gdLst/>
              <a:ahLst/>
              <a:cxnLst/>
              <a:rect l="l" t="t" r="r" b="b"/>
              <a:pathLst>
                <a:path w="15240" h="232410">
                  <a:moveTo>
                    <a:pt x="15203" y="0"/>
                  </a:moveTo>
                  <a:lnTo>
                    <a:pt x="0" y="4083"/>
                  </a:lnTo>
                  <a:lnTo>
                    <a:pt x="0" y="231787"/>
                  </a:lnTo>
                  <a:lnTo>
                    <a:pt x="15203" y="227657"/>
                  </a:lnTo>
                  <a:lnTo>
                    <a:pt x="15203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079587" y="3154390"/>
              <a:ext cx="15240" cy="232410"/>
            </a:xfrm>
            <a:custGeom>
              <a:avLst/>
              <a:gdLst/>
              <a:ahLst/>
              <a:cxnLst/>
              <a:rect l="l" t="t" r="r" b="b"/>
              <a:pathLst>
                <a:path w="15240" h="232410">
                  <a:moveTo>
                    <a:pt x="15203" y="227657"/>
                  </a:moveTo>
                  <a:lnTo>
                    <a:pt x="15203" y="0"/>
                  </a:lnTo>
                  <a:lnTo>
                    <a:pt x="0" y="4083"/>
                  </a:lnTo>
                  <a:lnTo>
                    <a:pt x="0" y="231787"/>
                  </a:lnTo>
                  <a:lnTo>
                    <a:pt x="15203" y="2276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113857" y="3143465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25" y="0"/>
                  </a:moveTo>
                  <a:lnTo>
                    <a:pt x="0" y="4555"/>
                  </a:lnTo>
                  <a:lnTo>
                    <a:pt x="0" y="232200"/>
                  </a:lnTo>
                  <a:lnTo>
                    <a:pt x="14525" y="227648"/>
                  </a:lnTo>
                  <a:lnTo>
                    <a:pt x="1452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13857" y="3143465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25" y="227648"/>
                  </a:moveTo>
                  <a:lnTo>
                    <a:pt x="14525" y="0"/>
                  </a:lnTo>
                  <a:lnTo>
                    <a:pt x="0" y="4555"/>
                  </a:lnTo>
                  <a:lnTo>
                    <a:pt x="0" y="232200"/>
                  </a:lnTo>
                  <a:lnTo>
                    <a:pt x="14525" y="2276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7861" y="3112522"/>
              <a:ext cx="83133" cy="253437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7250428" y="3102821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17" y="0"/>
                  </a:moveTo>
                  <a:lnTo>
                    <a:pt x="0" y="4140"/>
                  </a:lnTo>
                  <a:lnTo>
                    <a:pt x="0" y="231782"/>
                  </a:lnTo>
                  <a:lnTo>
                    <a:pt x="14517" y="227651"/>
                  </a:lnTo>
                  <a:lnTo>
                    <a:pt x="1451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250428" y="3102821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17" y="227651"/>
                  </a:moveTo>
                  <a:lnTo>
                    <a:pt x="14517" y="0"/>
                  </a:lnTo>
                  <a:lnTo>
                    <a:pt x="0" y="4140"/>
                  </a:lnTo>
                  <a:lnTo>
                    <a:pt x="0" y="231782"/>
                  </a:lnTo>
                  <a:lnTo>
                    <a:pt x="14517" y="2276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99775" y="3037126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54772" y="0"/>
                  </a:moveTo>
                  <a:lnTo>
                    <a:pt x="42893" y="0"/>
                  </a:lnTo>
                  <a:lnTo>
                    <a:pt x="32307" y="926"/>
                  </a:lnTo>
                  <a:lnTo>
                    <a:pt x="0" y="23270"/>
                  </a:lnTo>
                  <a:lnTo>
                    <a:pt x="0" y="29660"/>
                  </a:lnTo>
                  <a:lnTo>
                    <a:pt x="29048" y="59302"/>
                  </a:lnTo>
                  <a:lnTo>
                    <a:pt x="63324" y="67998"/>
                  </a:lnTo>
                  <a:lnTo>
                    <a:pt x="74522" y="67998"/>
                  </a:lnTo>
                  <a:lnTo>
                    <a:pt x="114770" y="51570"/>
                  </a:lnTo>
                  <a:lnTo>
                    <a:pt x="117416" y="45180"/>
                  </a:lnTo>
                  <a:lnTo>
                    <a:pt x="117416" y="38810"/>
                  </a:lnTo>
                  <a:lnTo>
                    <a:pt x="88367" y="8676"/>
                  </a:lnTo>
                  <a:lnTo>
                    <a:pt x="54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99775" y="3037126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2648" y="16881"/>
                  </a:moveTo>
                  <a:lnTo>
                    <a:pt x="0" y="23270"/>
                  </a:lnTo>
                  <a:lnTo>
                    <a:pt x="0" y="29660"/>
                  </a:lnTo>
                  <a:lnTo>
                    <a:pt x="29048" y="59302"/>
                  </a:lnTo>
                  <a:lnTo>
                    <a:pt x="63324" y="67998"/>
                  </a:lnTo>
                  <a:lnTo>
                    <a:pt x="74522" y="67998"/>
                  </a:lnTo>
                  <a:lnTo>
                    <a:pt x="114770" y="51570"/>
                  </a:lnTo>
                  <a:lnTo>
                    <a:pt x="117416" y="45180"/>
                  </a:lnTo>
                  <a:lnTo>
                    <a:pt x="117416" y="38810"/>
                  </a:lnTo>
                  <a:lnTo>
                    <a:pt x="88367" y="8676"/>
                  </a:lnTo>
                  <a:lnTo>
                    <a:pt x="54772" y="0"/>
                  </a:lnTo>
                  <a:lnTo>
                    <a:pt x="42893" y="0"/>
                  </a:lnTo>
                  <a:lnTo>
                    <a:pt x="2648" y="168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055149" y="3064518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7261" y="0"/>
                  </a:moveTo>
                  <a:lnTo>
                    <a:pt x="4614" y="0"/>
                  </a:lnTo>
                  <a:lnTo>
                    <a:pt x="2036" y="434"/>
                  </a:lnTo>
                  <a:lnTo>
                    <a:pt x="678" y="1833"/>
                  </a:lnTo>
                  <a:lnTo>
                    <a:pt x="0" y="3194"/>
                  </a:lnTo>
                  <a:lnTo>
                    <a:pt x="1358" y="5028"/>
                  </a:lnTo>
                  <a:lnTo>
                    <a:pt x="2646" y="6389"/>
                  </a:lnTo>
                  <a:lnTo>
                    <a:pt x="5293" y="7750"/>
                  </a:lnTo>
                  <a:lnTo>
                    <a:pt x="11266" y="8223"/>
                  </a:lnTo>
                  <a:lnTo>
                    <a:pt x="13235" y="7278"/>
                  </a:lnTo>
                  <a:lnTo>
                    <a:pt x="14525" y="5917"/>
                  </a:lnTo>
                  <a:lnTo>
                    <a:pt x="15203" y="4555"/>
                  </a:lnTo>
                  <a:lnTo>
                    <a:pt x="14525" y="2722"/>
                  </a:lnTo>
                  <a:lnTo>
                    <a:pt x="12556" y="1361"/>
                  </a:lnTo>
                  <a:lnTo>
                    <a:pt x="9910" y="434"/>
                  </a:lnTo>
                  <a:lnTo>
                    <a:pt x="7261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055149" y="3064518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678" y="1833"/>
                  </a:moveTo>
                  <a:lnTo>
                    <a:pt x="11266" y="8223"/>
                  </a:lnTo>
                  <a:lnTo>
                    <a:pt x="13235" y="7278"/>
                  </a:lnTo>
                  <a:lnTo>
                    <a:pt x="14525" y="5917"/>
                  </a:lnTo>
                  <a:lnTo>
                    <a:pt x="15203" y="4555"/>
                  </a:lnTo>
                  <a:lnTo>
                    <a:pt x="14525" y="2722"/>
                  </a:lnTo>
                  <a:lnTo>
                    <a:pt x="12556" y="1361"/>
                  </a:lnTo>
                  <a:lnTo>
                    <a:pt x="9910" y="434"/>
                  </a:lnTo>
                  <a:lnTo>
                    <a:pt x="7261" y="0"/>
                  </a:lnTo>
                  <a:lnTo>
                    <a:pt x="4614" y="0"/>
                  </a:lnTo>
                  <a:lnTo>
                    <a:pt x="2036" y="434"/>
                  </a:lnTo>
                  <a:lnTo>
                    <a:pt x="678" y="18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060830" y="3058833"/>
              <a:ext cx="14604" cy="10160"/>
            </a:xfrm>
            <a:custGeom>
              <a:avLst/>
              <a:gdLst/>
              <a:ahLst/>
              <a:cxnLst/>
              <a:rect l="l" t="t" r="r" b="b"/>
              <a:pathLst>
                <a:path w="14604" h="10160">
                  <a:moveTo>
                    <a:pt x="11875" y="0"/>
                  </a:moveTo>
                  <a:lnTo>
                    <a:pt x="0" y="8202"/>
                  </a:lnTo>
                  <a:lnTo>
                    <a:pt x="2576" y="10038"/>
                  </a:lnTo>
                  <a:lnTo>
                    <a:pt x="14455" y="1832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065746" y="3054955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8551" y="0"/>
                  </a:moveTo>
                  <a:lnTo>
                    <a:pt x="5293" y="0"/>
                  </a:lnTo>
                  <a:lnTo>
                    <a:pt x="1968" y="888"/>
                  </a:lnTo>
                  <a:lnTo>
                    <a:pt x="0" y="2722"/>
                  </a:lnTo>
                  <a:lnTo>
                    <a:pt x="0" y="4555"/>
                  </a:lnTo>
                  <a:lnTo>
                    <a:pt x="678" y="6805"/>
                  </a:lnTo>
                  <a:lnTo>
                    <a:pt x="2646" y="8639"/>
                  </a:lnTo>
                  <a:lnTo>
                    <a:pt x="5902" y="10000"/>
                  </a:lnTo>
                  <a:lnTo>
                    <a:pt x="9907" y="10926"/>
                  </a:lnTo>
                  <a:lnTo>
                    <a:pt x="13844" y="10926"/>
                  </a:lnTo>
                  <a:lnTo>
                    <a:pt x="16491" y="10000"/>
                  </a:lnTo>
                  <a:lnTo>
                    <a:pt x="18459" y="8166"/>
                  </a:lnTo>
                  <a:lnTo>
                    <a:pt x="19137" y="5917"/>
                  </a:lnTo>
                  <a:lnTo>
                    <a:pt x="17781" y="4083"/>
                  </a:lnTo>
                  <a:lnTo>
                    <a:pt x="15813" y="2249"/>
                  </a:lnTo>
                  <a:lnTo>
                    <a:pt x="12554" y="416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065746" y="3054955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0" y="2722"/>
                  </a:moveTo>
                  <a:lnTo>
                    <a:pt x="0" y="4555"/>
                  </a:lnTo>
                  <a:lnTo>
                    <a:pt x="678" y="6805"/>
                  </a:lnTo>
                  <a:lnTo>
                    <a:pt x="2646" y="8639"/>
                  </a:lnTo>
                  <a:lnTo>
                    <a:pt x="5902" y="10000"/>
                  </a:lnTo>
                  <a:lnTo>
                    <a:pt x="9907" y="10926"/>
                  </a:lnTo>
                  <a:lnTo>
                    <a:pt x="13844" y="10926"/>
                  </a:lnTo>
                  <a:lnTo>
                    <a:pt x="16491" y="10000"/>
                  </a:lnTo>
                  <a:lnTo>
                    <a:pt x="18459" y="8166"/>
                  </a:lnTo>
                  <a:lnTo>
                    <a:pt x="19137" y="5917"/>
                  </a:lnTo>
                  <a:lnTo>
                    <a:pt x="17781" y="4083"/>
                  </a:lnTo>
                  <a:lnTo>
                    <a:pt x="15813" y="2249"/>
                  </a:lnTo>
                  <a:lnTo>
                    <a:pt x="12554" y="416"/>
                  </a:lnTo>
                  <a:lnTo>
                    <a:pt x="8551" y="0"/>
                  </a:lnTo>
                  <a:lnTo>
                    <a:pt x="5293" y="0"/>
                  </a:lnTo>
                  <a:lnTo>
                    <a:pt x="1968" y="888"/>
                  </a:lnTo>
                  <a:lnTo>
                    <a:pt x="0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29805" y="3049257"/>
              <a:ext cx="64769" cy="38735"/>
            </a:xfrm>
            <a:custGeom>
              <a:avLst/>
              <a:gdLst/>
              <a:ahLst/>
              <a:cxnLst/>
              <a:rect l="l" t="t" r="r" b="b"/>
              <a:pathLst>
                <a:path w="64770" h="38735">
                  <a:moveTo>
                    <a:pt x="64617" y="14122"/>
                  </a:moveTo>
                  <a:lnTo>
                    <a:pt x="49644" y="7645"/>
                  </a:lnTo>
                  <a:lnTo>
                    <a:pt x="59385" y="901"/>
                  </a:lnTo>
                  <a:lnTo>
                    <a:pt x="58026" y="0"/>
                  </a:lnTo>
                  <a:lnTo>
                    <a:pt x="47155" y="7480"/>
                  </a:lnTo>
                  <a:lnTo>
                    <a:pt x="0" y="13652"/>
                  </a:lnTo>
                  <a:lnTo>
                    <a:pt x="0" y="14579"/>
                  </a:lnTo>
                  <a:lnTo>
                    <a:pt x="45453" y="8661"/>
                  </a:lnTo>
                  <a:lnTo>
                    <a:pt x="43510" y="9994"/>
                  </a:lnTo>
                  <a:lnTo>
                    <a:pt x="44869" y="10934"/>
                  </a:lnTo>
                  <a:lnTo>
                    <a:pt x="47574" y="9067"/>
                  </a:lnTo>
                  <a:lnTo>
                    <a:pt x="38887" y="38290"/>
                  </a:lnTo>
                  <a:lnTo>
                    <a:pt x="40246" y="38290"/>
                  </a:lnTo>
                  <a:lnTo>
                    <a:pt x="49136" y="8382"/>
                  </a:lnTo>
                  <a:lnTo>
                    <a:pt x="64008" y="14579"/>
                  </a:lnTo>
                  <a:lnTo>
                    <a:pt x="64617" y="141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41922" y="3050148"/>
              <a:ext cx="53340" cy="29209"/>
            </a:xfrm>
            <a:custGeom>
              <a:avLst/>
              <a:gdLst/>
              <a:ahLst/>
              <a:cxnLst/>
              <a:rect l="l" t="t" r="r" b="b"/>
              <a:pathLst>
                <a:path w="53340" h="29210">
                  <a:moveTo>
                    <a:pt x="52801" y="0"/>
                  </a:moveTo>
                  <a:lnTo>
                    <a:pt x="0" y="0"/>
                  </a:lnTo>
                  <a:lnTo>
                    <a:pt x="0" y="29189"/>
                  </a:lnTo>
                  <a:lnTo>
                    <a:pt x="52801" y="29189"/>
                  </a:lnTo>
                  <a:lnTo>
                    <a:pt x="52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1922" y="3050148"/>
              <a:ext cx="53340" cy="29209"/>
            </a:xfrm>
            <a:custGeom>
              <a:avLst/>
              <a:gdLst/>
              <a:ahLst/>
              <a:cxnLst/>
              <a:rect l="l" t="t" r="r" b="b"/>
              <a:pathLst>
                <a:path w="53340" h="29210">
                  <a:moveTo>
                    <a:pt x="0" y="29189"/>
                  </a:moveTo>
                  <a:lnTo>
                    <a:pt x="52801" y="29189"/>
                  </a:lnTo>
                  <a:lnTo>
                    <a:pt x="52801" y="0"/>
                  </a:lnTo>
                  <a:lnTo>
                    <a:pt x="0" y="0"/>
                  </a:lnTo>
                  <a:lnTo>
                    <a:pt x="0" y="291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11890" y="3006582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54094" y="0"/>
                  </a:moveTo>
                  <a:lnTo>
                    <a:pt x="42893" y="0"/>
                  </a:lnTo>
                  <a:lnTo>
                    <a:pt x="32375" y="888"/>
                  </a:lnTo>
                  <a:lnTo>
                    <a:pt x="0" y="23270"/>
                  </a:lnTo>
                  <a:lnTo>
                    <a:pt x="0" y="29641"/>
                  </a:lnTo>
                  <a:lnTo>
                    <a:pt x="29048" y="59774"/>
                  </a:lnTo>
                  <a:lnTo>
                    <a:pt x="63324" y="68414"/>
                  </a:lnTo>
                  <a:lnTo>
                    <a:pt x="74591" y="68414"/>
                  </a:lnTo>
                  <a:lnTo>
                    <a:pt x="114830" y="51570"/>
                  </a:lnTo>
                  <a:lnTo>
                    <a:pt x="117427" y="45143"/>
                  </a:lnTo>
                  <a:lnTo>
                    <a:pt x="117427" y="38753"/>
                  </a:lnTo>
                  <a:lnTo>
                    <a:pt x="88436" y="8676"/>
                  </a:lnTo>
                  <a:lnTo>
                    <a:pt x="54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111890" y="3006582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2649" y="16881"/>
                  </a:moveTo>
                  <a:lnTo>
                    <a:pt x="0" y="23270"/>
                  </a:lnTo>
                  <a:lnTo>
                    <a:pt x="0" y="29641"/>
                  </a:lnTo>
                  <a:lnTo>
                    <a:pt x="29048" y="59774"/>
                  </a:lnTo>
                  <a:lnTo>
                    <a:pt x="63324" y="68414"/>
                  </a:lnTo>
                  <a:lnTo>
                    <a:pt x="74591" y="68414"/>
                  </a:lnTo>
                  <a:lnTo>
                    <a:pt x="114830" y="51570"/>
                  </a:lnTo>
                  <a:lnTo>
                    <a:pt x="117427" y="45143"/>
                  </a:lnTo>
                  <a:lnTo>
                    <a:pt x="117427" y="38753"/>
                  </a:lnTo>
                  <a:lnTo>
                    <a:pt x="88436" y="8676"/>
                  </a:lnTo>
                  <a:lnTo>
                    <a:pt x="54094" y="0"/>
                  </a:lnTo>
                  <a:lnTo>
                    <a:pt x="42893" y="0"/>
                  </a:lnTo>
                  <a:lnTo>
                    <a:pt x="2649" y="168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167346" y="3033927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4614" y="0"/>
                  </a:moveTo>
                  <a:lnTo>
                    <a:pt x="1968" y="926"/>
                  </a:lnTo>
                  <a:lnTo>
                    <a:pt x="609" y="2287"/>
                  </a:lnTo>
                  <a:lnTo>
                    <a:pt x="0" y="3648"/>
                  </a:lnTo>
                  <a:lnTo>
                    <a:pt x="1290" y="5482"/>
                  </a:lnTo>
                  <a:lnTo>
                    <a:pt x="2646" y="6843"/>
                  </a:lnTo>
                  <a:lnTo>
                    <a:pt x="5293" y="7788"/>
                  </a:lnTo>
                  <a:lnTo>
                    <a:pt x="7873" y="8204"/>
                  </a:lnTo>
                  <a:lnTo>
                    <a:pt x="11198" y="8204"/>
                  </a:lnTo>
                  <a:lnTo>
                    <a:pt x="13166" y="7788"/>
                  </a:lnTo>
                  <a:lnTo>
                    <a:pt x="14522" y="6370"/>
                  </a:lnTo>
                  <a:lnTo>
                    <a:pt x="15135" y="4593"/>
                  </a:lnTo>
                  <a:lnTo>
                    <a:pt x="14522" y="3194"/>
                  </a:lnTo>
                  <a:lnTo>
                    <a:pt x="12488" y="1833"/>
                  </a:lnTo>
                  <a:lnTo>
                    <a:pt x="9907" y="472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167346" y="3033927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609" y="2287"/>
                  </a:moveTo>
                  <a:lnTo>
                    <a:pt x="7873" y="8204"/>
                  </a:lnTo>
                  <a:lnTo>
                    <a:pt x="11198" y="8204"/>
                  </a:lnTo>
                  <a:lnTo>
                    <a:pt x="13166" y="7788"/>
                  </a:lnTo>
                  <a:lnTo>
                    <a:pt x="14522" y="6370"/>
                  </a:lnTo>
                  <a:lnTo>
                    <a:pt x="15135" y="4593"/>
                  </a:lnTo>
                  <a:lnTo>
                    <a:pt x="14522" y="3194"/>
                  </a:lnTo>
                  <a:lnTo>
                    <a:pt x="12488" y="1833"/>
                  </a:lnTo>
                  <a:lnTo>
                    <a:pt x="9907" y="472"/>
                  </a:lnTo>
                  <a:lnTo>
                    <a:pt x="4614" y="0"/>
                  </a:lnTo>
                  <a:lnTo>
                    <a:pt x="1968" y="926"/>
                  </a:lnTo>
                  <a:lnTo>
                    <a:pt x="609" y="22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172266" y="3028226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40" h="10160">
                  <a:moveTo>
                    <a:pt x="12555" y="0"/>
                  </a:moveTo>
                  <a:lnTo>
                    <a:pt x="0" y="8221"/>
                  </a:lnTo>
                  <a:lnTo>
                    <a:pt x="2646" y="10038"/>
                  </a:lnTo>
                  <a:lnTo>
                    <a:pt x="15200" y="1832"/>
                  </a:lnTo>
                  <a:lnTo>
                    <a:pt x="125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177249" y="3024348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9232" y="0"/>
                  </a:moveTo>
                  <a:lnTo>
                    <a:pt x="5227" y="0"/>
                  </a:lnTo>
                  <a:lnTo>
                    <a:pt x="2580" y="945"/>
                  </a:lnTo>
                  <a:lnTo>
                    <a:pt x="612" y="2722"/>
                  </a:lnTo>
                  <a:lnTo>
                    <a:pt x="0" y="5028"/>
                  </a:lnTo>
                  <a:lnTo>
                    <a:pt x="1290" y="7334"/>
                  </a:lnTo>
                  <a:lnTo>
                    <a:pt x="3258" y="9168"/>
                  </a:lnTo>
                  <a:lnTo>
                    <a:pt x="6583" y="10510"/>
                  </a:lnTo>
                  <a:lnTo>
                    <a:pt x="10520" y="10945"/>
                  </a:lnTo>
                  <a:lnTo>
                    <a:pt x="13847" y="10945"/>
                  </a:lnTo>
                  <a:lnTo>
                    <a:pt x="17103" y="10510"/>
                  </a:lnTo>
                  <a:lnTo>
                    <a:pt x="19072" y="8695"/>
                  </a:lnTo>
                  <a:lnTo>
                    <a:pt x="19072" y="6389"/>
                  </a:lnTo>
                  <a:lnTo>
                    <a:pt x="18462" y="4139"/>
                  </a:lnTo>
                  <a:lnTo>
                    <a:pt x="16493" y="2306"/>
                  </a:lnTo>
                  <a:lnTo>
                    <a:pt x="13166" y="945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177249" y="3024348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612" y="2722"/>
                  </a:moveTo>
                  <a:lnTo>
                    <a:pt x="10520" y="10945"/>
                  </a:lnTo>
                  <a:lnTo>
                    <a:pt x="13847" y="10945"/>
                  </a:lnTo>
                  <a:lnTo>
                    <a:pt x="17103" y="10510"/>
                  </a:lnTo>
                  <a:lnTo>
                    <a:pt x="19072" y="8695"/>
                  </a:lnTo>
                  <a:lnTo>
                    <a:pt x="19072" y="6389"/>
                  </a:lnTo>
                  <a:lnTo>
                    <a:pt x="18462" y="4139"/>
                  </a:lnTo>
                  <a:lnTo>
                    <a:pt x="16493" y="2306"/>
                  </a:lnTo>
                  <a:lnTo>
                    <a:pt x="13166" y="945"/>
                  </a:lnTo>
                  <a:lnTo>
                    <a:pt x="9232" y="0"/>
                  </a:lnTo>
                  <a:lnTo>
                    <a:pt x="5227" y="0"/>
                  </a:lnTo>
                  <a:lnTo>
                    <a:pt x="2580" y="945"/>
                  </a:lnTo>
                  <a:lnTo>
                    <a:pt x="612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141248" y="3018662"/>
              <a:ext cx="64769" cy="39370"/>
            </a:xfrm>
            <a:custGeom>
              <a:avLst/>
              <a:gdLst/>
              <a:ahLst/>
              <a:cxnLst/>
              <a:rect l="l" t="t" r="r" b="b"/>
              <a:pathLst>
                <a:path w="64770" h="39369">
                  <a:moveTo>
                    <a:pt x="64681" y="14592"/>
                  </a:moveTo>
                  <a:lnTo>
                    <a:pt x="50266" y="7708"/>
                  </a:lnTo>
                  <a:lnTo>
                    <a:pt x="60058" y="927"/>
                  </a:lnTo>
                  <a:lnTo>
                    <a:pt x="58699" y="0"/>
                  </a:lnTo>
                  <a:lnTo>
                    <a:pt x="47828" y="7556"/>
                  </a:lnTo>
                  <a:lnTo>
                    <a:pt x="0" y="14185"/>
                  </a:lnTo>
                  <a:lnTo>
                    <a:pt x="0" y="15074"/>
                  </a:lnTo>
                  <a:lnTo>
                    <a:pt x="46228" y="8661"/>
                  </a:lnTo>
                  <a:lnTo>
                    <a:pt x="44246" y="10033"/>
                  </a:lnTo>
                  <a:lnTo>
                    <a:pt x="45542" y="10972"/>
                  </a:lnTo>
                  <a:lnTo>
                    <a:pt x="48323" y="9055"/>
                  </a:lnTo>
                  <a:lnTo>
                    <a:pt x="38950" y="38811"/>
                  </a:lnTo>
                  <a:lnTo>
                    <a:pt x="40246" y="38811"/>
                  </a:lnTo>
                  <a:lnTo>
                    <a:pt x="49809" y="8382"/>
                  </a:lnTo>
                  <a:lnTo>
                    <a:pt x="63995" y="15074"/>
                  </a:lnTo>
                  <a:lnTo>
                    <a:pt x="64681" y="145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073453" y="2260624"/>
              <a:ext cx="1132205" cy="589280"/>
            </a:xfrm>
            <a:custGeom>
              <a:avLst/>
              <a:gdLst/>
              <a:ahLst/>
              <a:cxnLst/>
              <a:rect l="l" t="t" r="r" b="b"/>
              <a:pathLst>
                <a:path w="1132204" h="589280">
                  <a:moveTo>
                    <a:pt x="837115" y="0"/>
                  </a:moveTo>
                  <a:lnTo>
                    <a:pt x="837115" y="147257"/>
                  </a:lnTo>
                  <a:lnTo>
                    <a:pt x="0" y="147257"/>
                  </a:lnTo>
                  <a:lnTo>
                    <a:pt x="0" y="441774"/>
                  </a:lnTo>
                  <a:lnTo>
                    <a:pt x="837115" y="441774"/>
                  </a:lnTo>
                  <a:lnTo>
                    <a:pt x="837115" y="589033"/>
                  </a:lnTo>
                  <a:lnTo>
                    <a:pt x="1131671" y="294516"/>
                  </a:lnTo>
                  <a:lnTo>
                    <a:pt x="837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073453" y="2260625"/>
              <a:ext cx="1132205" cy="589280"/>
            </a:xfrm>
            <a:custGeom>
              <a:avLst/>
              <a:gdLst/>
              <a:ahLst/>
              <a:cxnLst/>
              <a:rect l="l" t="t" r="r" b="b"/>
              <a:pathLst>
                <a:path w="1132204" h="589280">
                  <a:moveTo>
                    <a:pt x="0" y="147258"/>
                  </a:moveTo>
                  <a:lnTo>
                    <a:pt x="837114" y="147258"/>
                  </a:lnTo>
                  <a:lnTo>
                    <a:pt x="837114" y="0"/>
                  </a:lnTo>
                  <a:lnTo>
                    <a:pt x="1131670" y="294517"/>
                  </a:lnTo>
                  <a:lnTo>
                    <a:pt x="837114" y="589033"/>
                  </a:lnTo>
                  <a:lnTo>
                    <a:pt x="837114" y="441775"/>
                  </a:lnTo>
                  <a:lnTo>
                    <a:pt x="0" y="441775"/>
                  </a:lnTo>
                  <a:lnTo>
                    <a:pt x="0" y="147258"/>
                  </a:lnTo>
                  <a:close/>
                </a:path>
              </a:pathLst>
            </a:custGeom>
            <a:ln w="10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7381163" y="3051581"/>
            <a:ext cx="215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…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8175738" y="2449596"/>
            <a:ext cx="780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Notification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452172" y="1488668"/>
            <a:ext cx="7565390" cy="4716145"/>
            <a:chOff x="452172" y="1488668"/>
            <a:chExt cx="7565390" cy="4716145"/>
          </a:xfrm>
        </p:grpSpPr>
        <p:sp>
          <p:nvSpPr>
            <p:cNvPr id="187" name="object 187"/>
            <p:cNvSpPr/>
            <p:nvPr/>
          </p:nvSpPr>
          <p:spPr>
            <a:xfrm>
              <a:off x="6505212" y="3077750"/>
              <a:ext cx="116839" cy="320675"/>
            </a:xfrm>
            <a:custGeom>
              <a:avLst/>
              <a:gdLst/>
              <a:ahLst/>
              <a:cxnLst/>
              <a:rect l="l" t="t" r="r" b="b"/>
              <a:pathLst>
                <a:path w="116840" h="320675">
                  <a:moveTo>
                    <a:pt x="0" y="0"/>
                  </a:moveTo>
                  <a:lnTo>
                    <a:pt x="0" y="245915"/>
                  </a:lnTo>
                  <a:lnTo>
                    <a:pt x="116736" y="320250"/>
                  </a:lnTo>
                  <a:lnTo>
                    <a:pt x="116736" y="7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505212" y="3077750"/>
              <a:ext cx="116839" cy="320675"/>
            </a:xfrm>
            <a:custGeom>
              <a:avLst/>
              <a:gdLst/>
              <a:ahLst/>
              <a:cxnLst/>
              <a:rect l="l" t="t" r="r" b="b"/>
              <a:pathLst>
                <a:path w="116840" h="320675">
                  <a:moveTo>
                    <a:pt x="0" y="0"/>
                  </a:moveTo>
                  <a:lnTo>
                    <a:pt x="0" y="245915"/>
                  </a:lnTo>
                  <a:lnTo>
                    <a:pt x="116736" y="320250"/>
                  </a:lnTo>
                  <a:lnTo>
                    <a:pt x="116736" y="743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621944" y="3080943"/>
              <a:ext cx="234315" cy="317500"/>
            </a:xfrm>
            <a:custGeom>
              <a:avLst/>
              <a:gdLst/>
              <a:ahLst/>
              <a:cxnLst/>
              <a:rect l="l" t="t" r="r" b="b"/>
              <a:pathLst>
                <a:path w="234315" h="317500">
                  <a:moveTo>
                    <a:pt x="234226" y="0"/>
                  </a:moveTo>
                  <a:lnTo>
                    <a:pt x="0" y="71155"/>
                  </a:lnTo>
                  <a:lnTo>
                    <a:pt x="0" y="317055"/>
                  </a:lnTo>
                  <a:lnTo>
                    <a:pt x="234226" y="245911"/>
                  </a:lnTo>
                  <a:lnTo>
                    <a:pt x="23422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621944" y="3080943"/>
              <a:ext cx="234315" cy="317500"/>
            </a:xfrm>
            <a:custGeom>
              <a:avLst/>
              <a:gdLst/>
              <a:ahLst/>
              <a:cxnLst/>
              <a:rect l="l" t="t" r="r" b="b"/>
              <a:pathLst>
                <a:path w="234315" h="317500">
                  <a:moveTo>
                    <a:pt x="234226" y="0"/>
                  </a:moveTo>
                  <a:lnTo>
                    <a:pt x="234226" y="245911"/>
                  </a:lnTo>
                  <a:lnTo>
                    <a:pt x="0" y="317055"/>
                  </a:lnTo>
                  <a:lnTo>
                    <a:pt x="0" y="71155"/>
                  </a:lnTo>
                  <a:lnTo>
                    <a:pt x="2342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505208" y="3007028"/>
              <a:ext cx="351155" cy="145415"/>
            </a:xfrm>
            <a:custGeom>
              <a:avLst/>
              <a:gdLst/>
              <a:ahLst/>
              <a:cxnLst/>
              <a:rect l="l" t="t" r="r" b="b"/>
              <a:pathLst>
                <a:path w="351154" h="145414">
                  <a:moveTo>
                    <a:pt x="233540" y="0"/>
                  </a:moveTo>
                  <a:lnTo>
                    <a:pt x="0" y="71155"/>
                  </a:lnTo>
                  <a:lnTo>
                    <a:pt x="116736" y="145070"/>
                  </a:lnTo>
                  <a:lnTo>
                    <a:pt x="350962" y="73915"/>
                  </a:lnTo>
                  <a:lnTo>
                    <a:pt x="23354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505208" y="3007028"/>
              <a:ext cx="351155" cy="145415"/>
            </a:xfrm>
            <a:custGeom>
              <a:avLst/>
              <a:gdLst/>
              <a:ahLst/>
              <a:cxnLst/>
              <a:rect l="l" t="t" r="r" b="b"/>
              <a:pathLst>
                <a:path w="351154" h="145414">
                  <a:moveTo>
                    <a:pt x="350962" y="73915"/>
                  </a:moveTo>
                  <a:lnTo>
                    <a:pt x="116736" y="145070"/>
                  </a:lnTo>
                  <a:lnTo>
                    <a:pt x="0" y="71155"/>
                  </a:lnTo>
                  <a:lnTo>
                    <a:pt x="233540" y="0"/>
                  </a:lnTo>
                  <a:lnTo>
                    <a:pt x="350962" y="73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601892" y="3080266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70" h="29844">
                  <a:moveTo>
                    <a:pt x="52055" y="0"/>
                  </a:moveTo>
                  <a:lnTo>
                    <a:pt x="0" y="0"/>
                  </a:lnTo>
                  <a:lnTo>
                    <a:pt x="0" y="29658"/>
                  </a:lnTo>
                  <a:lnTo>
                    <a:pt x="52055" y="29658"/>
                  </a:lnTo>
                  <a:lnTo>
                    <a:pt x="5205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601892" y="3080266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70" h="29844">
                  <a:moveTo>
                    <a:pt x="0" y="29658"/>
                  </a:moveTo>
                  <a:lnTo>
                    <a:pt x="52055" y="29658"/>
                  </a:lnTo>
                  <a:lnTo>
                    <a:pt x="52055" y="0"/>
                  </a:lnTo>
                  <a:lnTo>
                    <a:pt x="0" y="0"/>
                  </a:lnTo>
                  <a:lnTo>
                    <a:pt x="0" y="296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554012" y="3128401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0"/>
                  </a:moveTo>
                  <a:lnTo>
                    <a:pt x="0" y="225351"/>
                  </a:lnTo>
                  <a:lnTo>
                    <a:pt x="9907" y="232204"/>
                  </a:lnTo>
                  <a:lnTo>
                    <a:pt x="9907" y="6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554012" y="3128401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225351"/>
                  </a:moveTo>
                  <a:lnTo>
                    <a:pt x="0" y="0"/>
                  </a:lnTo>
                  <a:lnTo>
                    <a:pt x="9907" y="6389"/>
                  </a:lnTo>
                  <a:lnTo>
                    <a:pt x="9907" y="232204"/>
                  </a:lnTo>
                  <a:lnTo>
                    <a:pt x="0" y="2253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525030" y="3107846"/>
              <a:ext cx="9525" cy="233045"/>
            </a:xfrm>
            <a:custGeom>
              <a:avLst/>
              <a:gdLst/>
              <a:ahLst/>
              <a:cxnLst/>
              <a:rect l="l" t="t" r="r" b="b"/>
              <a:pathLst>
                <a:path w="9525" h="233045">
                  <a:moveTo>
                    <a:pt x="0" y="0"/>
                  </a:moveTo>
                  <a:lnTo>
                    <a:pt x="0" y="225861"/>
                  </a:lnTo>
                  <a:lnTo>
                    <a:pt x="9230" y="232667"/>
                  </a:lnTo>
                  <a:lnTo>
                    <a:pt x="9230" y="6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525030" y="3107846"/>
              <a:ext cx="9525" cy="233045"/>
            </a:xfrm>
            <a:custGeom>
              <a:avLst/>
              <a:gdLst/>
              <a:ahLst/>
              <a:cxnLst/>
              <a:rect l="l" t="t" r="r" b="b"/>
              <a:pathLst>
                <a:path w="9525" h="233045">
                  <a:moveTo>
                    <a:pt x="0" y="225861"/>
                  </a:moveTo>
                  <a:lnTo>
                    <a:pt x="0" y="0"/>
                  </a:lnTo>
                  <a:lnTo>
                    <a:pt x="9230" y="6843"/>
                  </a:lnTo>
                  <a:lnTo>
                    <a:pt x="9230" y="232667"/>
                  </a:lnTo>
                  <a:lnTo>
                    <a:pt x="0" y="2258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583057" y="3148433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0"/>
                  </a:moveTo>
                  <a:lnTo>
                    <a:pt x="0" y="225867"/>
                  </a:lnTo>
                  <a:lnTo>
                    <a:pt x="9907" y="232250"/>
                  </a:lnTo>
                  <a:lnTo>
                    <a:pt x="9907" y="6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583057" y="3148433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225867"/>
                  </a:moveTo>
                  <a:lnTo>
                    <a:pt x="0" y="0"/>
                  </a:lnTo>
                  <a:lnTo>
                    <a:pt x="9907" y="6843"/>
                  </a:lnTo>
                  <a:lnTo>
                    <a:pt x="9907" y="232250"/>
                  </a:lnTo>
                  <a:lnTo>
                    <a:pt x="0" y="2258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651000" y="3154390"/>
              <a:ext cx="15240" cy="232410"/>
            </a:xfrm>
            <a:custGeom>
              <a:avLst/>
              <a:gdLst/>
              <a:ahLst/>
              <a:cxnLst/>
              <a:rect l="l" t="t" r="r" b="b"/>
              <a:pathLst>
                <a:path w="15240" h="232410">
                  <a:moveTo>
                    <a:pt x="15203" y="0"/>
                  </a:moveTo>
                  <a:lnTo>
                    <a:pt x="0" y="4083"/>
                  </a:lnTo>
                  <a:lnTo>
                    <a:pt x="0" y="231787"/>
                  </a:lnTo>
                  <a:lnTo>
                    <a:pt x="15203" y="227657"/>
                  </a:lnTo>
                  <a:lnTo>
                    <a:pt x="15203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651000" y="3154390"/>
              <a:ext cx="15240" cy="232410"/>
            </a:xfrm>
            <a:custGeom>
              <a:avLst/>
              <a:gdLst/>
              <a:ahLst/>
              <a:cxnLst/>
              <a:rect l="l" t="t" r="r" b="b"/>
              <a:pathLst>
                <a:path w="15240" h="232410">
                  <a:moveTo>
                    <a:pt x="15203" y="227657"/>
                  </a:moveTo>
                  <a:lnTo>
                    <a:pt x="15203" y="0"/>
                  </a:lnTo>
                  <a:lnTo>
                    <a:pt x="0" y="4083"/>
                  </a:lnTo>
                  <a:lnTo>
                    <a:pt x="0" y="231787"/>
                  </a:lnTo>
                  <a:lnTo>
                    <a:pt x="15203" y="2276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685270" y="3143465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25" y="0"/>
                  </a:moveTo>
                  <a:lnTo>
                    <a:pt x="0" y="4555"/>
                  </a:lnTo>
                  <a:lnTo>
                    <a:pt x="0" y="232200"/>
                  </a:lnTo>
                  <a:lnTo>
                    <a:pt x="14525" y="227648"/>
                  </a:lnTo>
                  <a:lnTo>
                    <a:pt x="1452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685270" y="3143465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25" y="227648"/>
                  </a:moveTo>
                  <a:lnTo>
                    <a:pt x="14525" y="0"/>
                  </a:lnTo>
                  <a:lnTo>
                    <a:pt x="0" y="4555"/>
                  </a:lnTo>
                  <a:lnTo>
                    <a:pt x="0" y="232200"/>
                  </a:lnTo>
                  <a:lnTo>
                    <a:pt x="14525" y="2276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19274" y="3112522"/>
              <a:ext cx="83133" cy="253437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6821841" y="3102821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17" y="0"/>
                  </a:moveTo>
                  <a:lnTo>
                    <a:pt x="0" y="4140"/>
                  </a:lnTo>
                  <a:lnTo>
                    <a:pt x="0" y="231782"/>
                  </a:lnTo>
                  <a:lnTo>
                    <a:pt x="14517" y="227651"/>
                  </a:lnTo>
                  <a:lnTo>
                    <a:pt x="1451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821841" y="3102821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17" y="227651"/>
                  </a:moveTo>
                  <a:lnTo>
                    <a:pt x="14517" y="0"/>
                  </a:lnTo>
                  <a:lnTo>
                    <a:pt x="0" y="4140"/>
                  </a:lnTo>
                  <a:lnTo>
                    <a:pt x="0" y="231782"/>
                  </a:lnTo>
                  <a:lnTo>
                    <a:pt x="14517" y="2276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571175" y="3037125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54772" y="0"/>
                  </a:moveTo>
                  <a:lnTo>
                    <a:pt x="42893" y="0"/>
                  </a:lnTo>
                  <a:lnTo>
                    <a:pt x="32307" y="926"/>
                  </a:lnTo>
                  <a:lnTo>
                    <a:pt x="0" y="23270"/>
                  </a:lnTo>
                  <a:lnTo>
                    <a:pt x="0" y="29660"/>
                  </a:lnTo>
                  <a:lnTo>
                    <a:pt x="29048" y="59302"/>
                  </a:lnTo>
                  <a:lnTo>
                    <a:pt x="63324" y="67998"/>
                  </a:lnTo>
                  <a:lnTo>
                    <a:pt x="74522" y="67998"/>
                  </a:lnTo>
                  <a:lnTo>
                    <a:pt x="114770" y="51570"/>
                  </a:lnTo>
                  <a:lnTo>
                    <a:pt x="117416" y="45180"/>
                  </a:lnTo>
                  <a:lnTo>
                    <a:pt x="117416" y="38810"/>
                  </a:lnTo>
                  <a:lnTo>
                    <a:pt x="88367" y="8676"/>
                  </a:lnTo>
                  <a:lnTo>
                    <a:pt x="54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571175" y="3037125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2648" y="16881"/>
                  </a:moveTo>
                  <a:lnTo>
                    <a:pt x="0" y="23270"/>
                  </a:lnTo>
                  <a:lnTo>
                    <a:pt x="0" y="29660"/>
                  </a:lnTo>
                  <a:lnTo>
                    <a:pt x="29048" y="59302"/>
                  </a:lnTo>
                  <a:lnTo>
                    <a:pt x="63324" y="67998"/>
                  </a:lnTo>
                  <a:lnTo>
                    <a:pt x="74522" y="67998"/>
                  </a:lnTo>
                  <a:lnTo>
                    <a:pt x="114770" y="51570"/>
                  </a:lnTo>
                  <a:lnTo>
                    <a:pt x="117416" y="45180"/>
                  </a:lnTo>
                  <a:lnTo>
                    <a:pt x="117416" y="38810"/>
                  </a:lnTo>
                  <a:lnTo>
                    <a:pt x="88367" y="8676"/>
                  </a:lnTo>
                  <a:lnTo>
                    <a:pt x="54772" y="0"/>
                  </a:lnTo>
                  <a:lnTo>
                    <a:pt x="42893" y="0"/>
                  </a:lnTo>
                  <a:lnTo>
                    <a:pt x="2648" y="168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626563" y="3064517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7261" y="0"/>
                  </a:moveTo>
                  <a:lnTo>
                    <a:pt x="4614" y="0"/>
                  </a:lnTo>
                  <a:lnTo>
                    <a:pt x="2036" y="434"/>
                  </a:lnTo>
                  <a:lnTo>
                    <a:pt x="678" y="1833"/>
                  </a:lnTo>
                  <a:lnTo>
                    <a:pt x="0" y="3194"/>
                  </a:lnTo>
                  <a:lnTo>
                    <a:pt x="1358" y="5028"/>
                  </a:lnTo>
                  <a:lnTo>
                    <a:pt x="2646" y="6389"/>
                  </a:lnTo>
                  <a:lnTo>
                    <a:pt x="5293" y="7750"/>
                  </a:lnTo>
                  <a:lnTo>
                    <a:pt x="11266" y="8223"/>
                  </a:lnTo>
                  <a:lnTo>
                    <a:pt x="13235" y="7278"/>
                  </a:lnTo>
                  <a:lnTo>
                    <a:pt x="14525" y="5917"/>
                  </a:lnTo>
                  <a:lnTo>
                    <a:pt x="15203" y="4555"/>
                  </a:lnTo>
                  <a:lnTo>
                    <a:pt x="14525" y="2722"/>
                  </a:lnTo>
                  <a:lnTo>
                    <a:pt x="12556" y="1361"/>
                  </a:lnTo>
                  <a:lnTo>
                    <a:pt x="9910" y="434"/>
                  </a:lnTo>
                  <a:lnTo>
                    <a:pt x="7261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626563" y="3064517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678" y="1833"/>
                  </a:moveTo>
                  <a:lnTo>
                    <a:pt x="11266" y="8223"/>
                  </a:lnTo>
                  <a:lnTo>
                    <a:pt x="13235" y="7278"/>
                  </a:lnTo>
                  <a:lnTo>
                    <a:pt x="14525" y="5917"/>
                  </a:lnTo>
                  <a:lnTo>
                    <a:pt x="15203" y="4555"/>
                  </a:lnTo>
                  <a:lnTo>
                    <a:pt x="14525" y="2722"/>
                  </a:lnTo>
                  <a:lnTo>
                    <a:pt x="12556" y="1361"/>
                  </a:lnTo>
                  <a:lnTo>
                    <a:pt x="9910" y="434"/>
                  </a:lnTo>
                  <a:lnTo>
                    <a:pt x="7261" y="0"/>
                  </a:lnTo>
                  <a:lnTo>
                    <a:pt x="4614" y="0"/>
                  </a:lnTo>
                  <a:lnTo>
                    <a:pt x="2036" y="434"/>
                  </a:lnTo>
                  <a:lnTo>
                    <a:pt x="678" y="18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632230" y="3058833"/>
              <a:ext cx="14604" cy="10160"/>
            </a:xfrm>
            <a:custGeom>
              <a:avLst/>
              <a:gdLst/>
              <a:ahLst/>
              <a:cxnLst/>
              <a:rect l="l" t="t" r="r" b="b"/>
              <a:pathLst>
                <a:path w="14604" h="10160">
                  <a:moveTo>
                    <a:pt x="11875" y="0"/>
                  </a:moveTo>
                  <a:lnTo>
                    <a:pt x="0" y="8202"/>
                  </a:lnTo>
                  <a:lnTo>
                    <a:pt x="2578" y="10038"/>
                  </a:lnTo>
                  <a:lnTo>
                    <a:pt x="14455" y="1832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637146" y="3054955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8551" y="0"/>
                  </a:moveTo>
                  <a:lnTo>
                    <a:pt x="5293" y="0"/>
                  </a:lnTo>
                  <a:lnTo>
                    <a:pt x="1968" y="888"/>
                  </a:lnTo>
                  <a:lnTo>
                    <a:pt x="0" y="2722"/>
                  </a:lnTo>
                  <a:lnTo>
                    <a:pt x="0" y="4555"/>
                  </a:lnTo>
                  <a:lnTo>
                    <a:pt x="678" y="6805"/>
                  </a:lnTo>
                  <a:lnTo>
                    <a:pt x="2646" y="8639"/>
                  </a:lnTo>
                  <a:lnTo>
                    <a:pt x="5902" y="10000"/>
                  </a:lnTo>
                  <a:lnTo>
                    <a:pt x="9907" y="10926"/>
                  </a:lnTo>
                  <a:lnTo>
                    <a:pt x="13844" y="10926"/>
                  </a:lnTo>
                  <a:lnTo>
                    <a:pt x="16491" y="10000"/>
                  </a:lnTo>
                  <a:lnTo>
                    <a:pt x="18459" y="8166"/>
                  </a:lnTo>
                  <a:lnTo>
                    <a:pt x="19137" y="5917"/>
                  </a:lnTo>
                  <a:lnTo>
                    <a:pt x="17781" y="4083"/>
                  </a:lnTo>
                  <a:lnTo>
                    <a:pt x="15813" y="2249"/>
                  </a:lnTo>
                  <a:lnTo>
                    <a:pt x="12554" y="416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637146" y="3054955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0" y="2722"/>
                  </a:moveTo>
                  <a:lnTo>
                    <a:pt x="0" y="4555"/>
                  </a:lnTo>
                  <a:lnTo>
                    <a:pt x="678" y="6805"/>
                  </a:lnTo>
                  <a:lnTo>
                    <a:pt x="2646" y="8639"/>
                  </a:lnTo>
                  <a:lnTo>
                    <a:pt x="5902" y="10000"/>
                  </a:lnTo>
                  <a:lnTo>
                    <a:pt x="9907" y="10926"/>
                  </a:lnTo>
                  <a:lnTo>
                    <a:pt x="13844" y="10926"/>
                  </a:lnTo>
                  <a:lnTo>
                    <a:pt x="16491" y="10000"/>
                  </a:lnTo>
                  <a:lnTo>
                    <a:pt x="18459" y="8166"/>
                  </a:lnTo>
                  <a:lnTo>
                    <a:pt x="19137" y="5917"/>
                  </a:lnTo>
                  <a:lnTo>
                    <a:pt x="17781" y="4083"/>
                  </a:lnTo>
                  <a:lnTo>
                    <a:pt x="15813" y="2249"/>
                  </a:lnTo>
                  <a:lnTo>
                    <a:pt x="12554" y="416"/>
                  </a:lnTo>
                  <a:lnTo>
                    <a:pt x="8551" y="0"/>
                  </a:lnTo>
                  <a:lnTo>
                    <a:pt x="5293" y="0"/>
                  </a:lnTo>
                  <a:lnTo>
                    <a:pt x="1968" y="888"/>
                  </a:lnTo>
                  <a:lnTo>
                    <a:pt x="0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01206" y="3049257"/>
              <a:ext cx="64769" cy="38735"/>
            </a:xfrm>
            <a:custGeom>
              <a:avLst/>
              <a:gdLst/>
              <a:ahLst/>
              <a:cxnLst/>
              <a:rect l="l" t="t" r="r" b="b"/>
              <a:pathLst>
                <a:path w="64770" h="38735">
                  <a:moveTo>
                    <a:pt x="64617" y="14122"/>
                  </a:moveTo>
                  <a:lnTo>
                    <a:pt x="49644" y="7632"/>
                  </a:lnTo>
                  <a:lnTo>
                    <a:pt x="59385" y="901"/>
                  </a:lnTo>
                  <a:lnTo>
                    <a:pt x="58026" y="0"/>
                  </a:lnTo>
                  <a:lnTo>
                    <a:pt x="47155" y="7480"/>
                  </a:lnTo>
                  <a:lnTo>
                    <a:pt x="0" y="13652"/>
                  </a:lnTo>
                  <a:lnTo>
                    <a:pt x="0" y="14579"/>
                  </a:lnTo>
                  <a:lnTo>
                    <a:pt x="45453" y="8661"/>
                  </a:lnTo>
                  <a:lnTo>
                    <a:pt x="43510" y="9994"/>
                  </a:lnTo>
                  <a:lnTo>
                    <a:pt x="44869" y="10934"/>
                  </a:lnTo>
                  <a:lnTo>
                    <a:pt x="47599" y="9055"/>
                  </a:lnTo>
                  <a:lnTo>
                    <a:pt x="38900" y="38290"/>
                  </a:lnTo>
                  <a:lnTo>
                    <a:pt x="40259" y="38290"/>
                  </a:lnTo>
                  <a:lnTo>
                    <a:pt x="49149" y="8369"/>
                  </a:lnTo>
                  <a:lnTo>
                    <a:pt x="64008" y="14579"/>
                  </a:lnTo>
                  <a:lnTo>
                    <a:pt x="64617" y="141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713335" y="3050148"/>
              <a:ext cx="53340" cy="29209"/>
            </a:xfrm>
            <a:custGeom>
              <a:avLst/>
              <a:gdLst/>
              <a:ahLst/>
              <a:cxnLst/>
              <a:rect l="l" t="t" r="r" b="b"/>
              <a:pathLst>
                <a:path w="53340" h="29210">
                  <a:moveTo>
                    <a:pt x="52801" y="0"/>
                  </a:moveTo>
                  <a:lnTo>
                    <a:pt x="0" y="0"/>
                  </a:lnTo>
                  <a:lnTo>
                    <a:pt x="0" y="29189"/>
                  </a:lnTo>
                  <a:lnTo>
                    <a:pt x="52801" y="29189"/>
                  </a:lnTo>
                  <a:lnTo>
                    <a:pt x="52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713335" y="3050148"/>
              <a:ext cx="53340" cy="29209"/>
            </a:xfrm>
            <a:custGeom>
              <a:avLst/>
              <a:gdLst/>
              <a:ahLst/>
              <a:cxnLst/>
              <a:rect l="l" t="t" r="r" b="b"/>
              <a:pathLst>
                <a:path w="53340" h="29210">
                  <a:moveTo>
                    <a:pt x="0" y="29189"/>
                  </a:moveTo>
                  <a:lnTo>
                    <a:pt x="52801" y="29189"/>
                  </a:lnTo>
                  <a:lnTo>
                    <a:pt x="52801" y="0"/>
                  </a:lnTo>
                  <a:lnTo>
                    <a:pt x="0" y="0"/>
                  </a:lnTo>
                  <a:lnTo>
                    <a:pt x="0" y="291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683303" y="3006582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54094" y="0"/>
                  </a:moveTo>
                  <a:lnTo>
                    <a:pt x="42893" y="0"/>
                  </a:lnTo>
                  <a:lnTo>
                    <a:pt x="32375" y="888"/>
                  </a:lnTo>
                  <a:lnTo>
                    <a:pt x="0" y="23270"/>
                  </a:lnTo>
                  <a:lnTo>
                    <a:pt x="0" y="29641"/>
                  </a:lnTo>
                  <a:lnTo>
                    <a:pt x="29048" y="59774"/>
                  </a:lnTo>
                  <a:lnTo>
                    <a:pt x="63324" y="68414"/>
                  </a:lnTo>
                  <a:lnTo>
                    <a:pt x="74591" y="68414"/>
                  </a:lnTo>
                  <a:lnTo>
                    <a:pt x="114830" y="51570"/>
                  </a:lnTo>
                  <a:lnTo>
                    <a:pt x="117427" y="45143"/>
                  </a:lnTo>
                  <a:lnTo>
                    <a:pt x="117427" y="38753"/>
                  </a:lnTo>
                  <a:lnTo>
                    <a:pt x="88436" y="8676"/>
                  </a:lnTo>
                  <a:lnTo>
                    <a:pt x="54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683303" y="3006582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2649" y="16881"/>
                  </a:moveTo>
                  <a:lnTo>
                    <a:pt x="0" y="23270"/>
                  </a:lnTo>
                  <a:lnTo>
                    <a:pt x="0" y="29641"/>
                  </a:lnTo>
                  <a:lnTo>
                    <a:pt x="29048" y="59774"/>
                  </a:lnTo>
                  <a:lnTo>
                    <a:pt x="63324" y="68414"/>
                  </a:lnTo>
                  <a:lnTo>
                    <a:pt x="74591" y="68414"/>
                  </a:lnTo>
                  <a:lnTo>
                    <a:pt x="114830" y="51570"/>
                  </a:lnTo>
                  <a:lnTo>
                    <a:pt x="117427" y="45143"/>
                  </a:lnTo>
                  <a:lnTo>
                    <a:pt x="117427" y="38753"/>
                  </a:lnTo>
                  <a:lnTo>
                    <a:pt x="88436" y="8676"/>
                  </a:lnTo>
                  <a:lnTo>
                    <a:pt x="54094" y="0"/>
                  </a:lnTo>
                  <a:lnTo>
                    <a:pt x="42893" y="0"/>
                  </a:lnTo>
                  <a:lnTo>
                    <a:pt x="2649" y="168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738759" y="3033927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4614" y="0"/>
                  </a:moveTo>
                  <a:lnTo>
                    <a:pt x="1968" y="926"/>
                  </a:lnTo>
                  <a:lnTo>
                    <a:pt x="609" y="2287"/>
                  </a:lnTo>
                  <a:lnTo>
                    <a:pt x="0" y="3648"/>
                  </a:lnTo>
                  <a:lnTo>
                    <a:pt x="1290" y="5482"/>
                  </a:lnTo>
                  <a:lnTo>
                    <a:pt x="2646" y="6843"/>
                  </a:lnTo>
                  <a:lnTo>
                    <a:pt x="5293" y="7788"/>
                  </a:lnTo>
                  <a:lnTo>
                    <a:pt x="7873" y="8204"/>
                  </a:lnTo>
                  <a:lnTo>
                    <a:pt x="11198" y="8204"/>
                  </a:lnTo>
                  <a:lnTo>
                    <a:pt x="13166" y="7788"/>
                  </a:lnTo>
                  <a:lnTo>
                    <a:pt x="14522" y="6370"/>
                  </a:lnTo>
                  <a:lnTo>
                    <a:pt x="15135" y="4593"/>
                  </a:lnTo>
                  <a:lnTo>
                    <a:pt x="14522" y="3194"/>
                  </a:lnTo>
                  <a:lnTo>
                    <a:pt x="12488" y="1833"/>
                  </a:lnTo>
                  <a:lnTo>
                    <a:pt x="9907" y="472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738759" y="3033927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609" y="2287"/>
                  </a:moveTo>
                  <a:lnTo>
                    <a:pt x="7873" y="8204"/>
                  </a:lnTo>
                  <a:lnTo>
                    <a:pt x="11198" y="8204"/>
                  </a:lnTo>
                  <a:lnTo>
                    <a:pt x="13166" y="7788"/>
                  </a:lnTo>
                  <a:lnTo>
                    <a:pt x="14522" y="6370"/>
                  </a:lnTo>
                  <a:lnTo>
                    <a:pt x="15135" y="4593"/>
                  </a:lnTo>
                  <a:lnTo>
                    <a:pt x="14522" y="3194"/>
                  </a:lnTo>
                  <a:lnTo>
                    <a:pt x="12488" y="1833"/>
                  </a:lnTo>
                  <a:lnTo>
                    <a:pt x="9907" y="472"/>
                  </a:lnTo>
                  <a:lnTo>
                    <a:pt x="4614" y="0"/>
                  </a:lnTo>
                  <a:lnTo>
                    <a:pt x="1968" y="926"/>
                  </a:lnTo>
                  <a:lnTo>
                    <a:pt x="609" y="22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743682" y="3028226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40" h="10160">
                  <a:moveTo>
                    <a:pt x="12552" y="0"/>
                  </a:moveTo>
                  <a:lnTo>
                    <a:pt x="0" y="8221"/>
                  </a:lnTo>
                  <a:lnTo>
                    <a:pt x="2646" y="10038"/>
                  </a:lnTo>
                  <a:lnTo>
                    <a:pt x="15199" y="1832"/>
                  </a:lnTo>
                  <a:lnTo>
                    <a:pt x="125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748663" y="3024348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9232" y="0"/>
                  </a:moveTo>
                  <a:lnTo>
                    <a:pt x="5227" y="0"/>
                  </a:lnTo>
                  <a:lnTo>
                    <a:pt x="2580" y="945"/>
                  </a:lnTo>
                  <a:lnTo>
                    <a:pt x="612" y="2722"/>
                  </a:lnTo>
                  <a:lnTo>
                    <a:pt x="0" y="5028"/>
                  </a:lnTo>
                  <a:lnTo>
                    <a:pt x="1290" y="7334"/>
                  </a:lnTo>
                  <a:lnTo>
                    <a:pt x="3258" y="9168"/>
                  </a:lnTo>
                  <a:lnTo>
                    <a:pt x="6583" y="10510"/>
                  </a:lnTo>
                  <a:lnTo>
                    <a:pt x="10520" y="10945"/>
                  </a:lnTo>
                  <a:lnTo>
                    <a:pt x="13847" y="10945"/>
                  </a:lnTo>
                  <a:lnTo>
                    <a:pt x="17103" y="10510"/>
                  </a:lnTo>
                  <a:lnTo>
                    <a:pt x="19072" y="8695"/>
                  </a:lnTo>
                  <a:lnTo>
                    <a:pt x="19072" y="6389"/>
                  </a:lnTo>
                  <a:lnTo>
                    <a:pt x="18462" y="4139"/>
                  </a:lnTo>
                  <a:lnTo>
                    <a:pt x="16493" y="2306"/>
                  </a:lnTo>
                  <a:lnTo>
                    <a:pt x="13166" y="945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748663" y="3024348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612" y="2722"/>
                  </a:moveTo>
                  <a:lnTo>
                    <a:pt x="10520" y="10945"/>
                  </a:lnTo>
                  <a:lnTo>
                    <a:pt x="13847" y="10945"/>
                  </a:lnTo>
                  <a:lnTo>
                    <a:pt x="17103" y="10510"/>
                  </a:lnTo>
                  <a:lnTo>
                    <a:pt x="19072" y="8695"/>
                  </a:lnTo>
                  <a:lnTo>
                    <a:pt x="19072" y="6389"/>
                  </a:lnTo>
                  <a:lnTo>
                    <a:pt x="18462" y="4139"/>
                  </a:lnTo>
                  <a:lnTo>
                    <a:pt x="16493" y="2306"/>
                  </a:lnTo>
                  <a:lnTo>
                    <a:pt x="13166" y="945"/>
                  </a:lnTo>
                  <a:lnTo>
                    <a:pt x="9232" y="0"/>
                  </a:lnTo>
                  <a:lnTo>
                    <a:pt x="5227" y="0"/>
                  </a:lnTo>
                  <a:lnTo>
                    <a:pt x="2580" y="945"/>
                  </a:lnTo>
                  <a:lnTo>
                    <a:pt x="612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712661" y="3018662"/>
              <a:ext cx="64769" cy="39370"/>
            </a:xfrm>
            <a:custGeom>
              <a:avLst/>
              <a:gdLst/>
              <a:ahLst/>
              <a:cxnLst/>
              <a:rect l="l" t="t" r="r" b="b"/>
              <a:pathLst>
                <a:path w="64770" h="39369">
                  <a:moveTo>
                    <a:pt x="64681" y="14592"/>
                  </a:moveTo>
                  <a:lnTo>
                    <a:pt x="50253" y="7708"/>
                  </a:lnTo>
                  <a:lnTo>
                    <a:pt x="60045" y="927"/>
                  </a:lnTo>
                  <a:lnTo>
                    <a:pt x="58686" y="0"/>
                  </a:lnTo>
                  <a:lnTo>
                    <a:pt x="47815" y="7556"/>
                  </a:lnTo>
                  <a:lnTo>
                    <a:pt x="0" y="14185"/>
                  </a:lnTo>
                  <a:lnTo>
                    <a:pt x="0" y="15074"/>
                  </a:lnTo>
                  <a:lnTo>
                    <a:pt x="46215" y="8661"/>
                  </a:lnTo>
                  <a:lnTo>
                    <a:pt x="44234" y="10033"/>
                  </a:lnTo>
                  <a:lnTo>
                    <a:pt x="45529" y="10972"/>
                  </a:lnTo>
                  <a:lnTo>
                    <a:pt x="48323" y="9042"/>
                  </a:lnTo>
                  <a:lnTo>
                    <a:pt x="38950" y="38811"/>
                  </a:lnTo>
                  <a:lnTo>
                    <a:pt x="40246" y="38811"/>
                  </a:lnTo>
                  <a:lnTo>
                    <a:pt x="49809" y="8394"/>
                  </a:lnTo>
                  <a:lnTo>
                    <a:pt x="63995" y="15074"/>
                  </a:lnTo>
                  <a:lnTo>
                    <a:pt x="64681" y="145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666068" y="3095911"/>
              <a:ext cx="116839" cy="320675"/>
            </a:xfrm>
            <a:custGeom>
              <a:avLst/>
              <a:gdLst/>
              <a:ahLst/>
              <a:cxnLst/>
              <a:rect l="l" t="t" r="r" b="b"/>
              <a:pathLst>
                <a:path w="116840" h="320675">
                  <a:moveTo>
                    <a:pt x="0" y="0"/>
                  </a:moveTo>
                  <a:lnTo>
                    <a:pt x="0" y="245915"/>
                  </a:lnTo>
                  <a:lnTo>
                    <a:pt x="116736" y="320250"/>
                  </a:lnTo>
                  <a:lnTo>
                    <a:pt x="116736" y="7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666068" y="3095911"/>
              <a:ext cx="116839" cy="320675"/>
            </a:xfrm>
            <a:custGeom>
              <a:avLst/>
              <a:gdLst/>
              <a:ahLst/>
              <a:cxnLst/>
              <a:rect l="l" t="t" r="r" b="b"/>
              <a:pathLst>
                <a:path w="116840" h="320675">
                  <a:moveTo>
                    <a:pt x="0" y="0"/>
                  </a:moveTo>
                  <a:lnTo>
                    <a:pt x="0" y="245915"/>
                  </a:lnTo>
                  <a:lnTo>
                    <a:pt x="116736" y="320250"/>
                  </a:lnTo>
                  <a:lnTo>
                    <a:pt x="116736" y="743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782813" y="3099104"/>
              <a:ext cx="234315" cy="317500"/>
            </a:xfrm>
            <a:custGeom>
              <a:avLst/>
              <a:gdLst/>
              <a:ahLst/>
              <a:cxnLst/>
              <a:rect l="l" t="t" r="r" b="b"/>
              <a:pathLst>
                <a:path w="234315" h="317500">
                  <a:moveTo>
                    <a:pt x="234226" y="0"/>
                  </a:moveTo>
                  <a:lnTo>
                    <a:pt x="0" y="71155"/>
                  </a:lnTo>
                  <a:lnTo>
                    <a:pt x="0" y="317055"/>
                  </a:lnTo>
                  <a:lnTo>
                    <a:pt x="234226" y="245911"/>
                  </a:lnTo>
                  <a:lnTo>
                    <a:pt x="23422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782813" y="3099104"/>
              <a:ext cx="234315" cy="317500"/>
            </a:xfrm>
            <a:custGeom>
              <a:avLst/>
              <a:gdLst/>
              <a:ahLst/>
              <a:cxnLst/>
              <a:rect l="l" t="t" r="r" b="b"/>
              <a:pathLst>
                <a:path w="234315" h="317500">
                  <a:moveTo>
                    <a:pt x="234226" y="0"/>
                  </a:moveTo>
                  <a:lnTo>
                    <a:pt x="234226" y="245911"/>
                  </a:lnTo>
                  <a:lnTo>
                    <a:pt x="0" y="317055"/>
                  </a:lnTo>
                  <a:lnTo>
                    <a:pt x="0" y="71155"/>
                  </a:lnTo>
                  <a:lnTo>
                    <a:pt x="2342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666077" y="3025189"/>
              <a:ext cx="351155" cy="145415"/>
            </a:xfrm>
            <a:custGeom>
              <a:avLst/>
              <a:gdLst/>
              <a:ahLst/>
              <a:cxnLst/>
              <a:rect l="l" t="t" r="r" b="b"/>
              <a:pathLst>
                <a:path w="351154" h="145414">
                  <a:moveTo>
                    <a:pt x="233540" y="0"/>
                  </a:moveTo>
                  <a:lnTo>
                    <a:pt x="0" y="71155"/>
                  </a:lnTo>
                  <a:lnTo>
                    <a:pt x="116736" y="145070"/>
                  </a:lnTo>
                  <a:lnTo>
                    <a:pt x="350962" y="73915"/>
                  </a:lnTo>
                  <a:lnTo>
                    <a:pt x="23354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666077" y="3025189"/>
              <a:ext cx="351155" cy="145415"/>
            </a:xfrm>
            <a:custGeom>
              <a:avLst/>
              <a:gdLst/>
              <a:ahLst/>
              <a:cxnLst/>
              <a:rect l="l" t="t" r="r" b="b"/>
              <a:pathLst>
                <a:path w="351154" h="145414">
                  <a:moveTo>
                    <a:pt x="350962" y="73915"/>
                  </a:moveTo>
                  <a:lnTo>
                    <a:pt x="116736" y="145070"/>
                  </a:lnTo>
                  <a:lnTo>
                    <a:pt x="0" y="71155"/>
                  </a:lnTo>
                  <a:lnTo>
                    <a:pt x="233540" y="0"/>
                  </a:lnTo>
                  <a:lnTo>
                    <a:pt x="350962" y="73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762748" y="3098427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70" h="29844">
                  <a:moveTo>
                    <a:pt x="52055" y="0"/>
                  </a:moveTo>
                  <a:lnTo>
                    <a:pt x="0" y="0"/>
                  </a:lnTo>
                  <a:lnTo>
                    <a:pt x="0" y="29658"/>
                  </a:lnTo>
                  <a:lnTo>
                    <a:pt x="52055" y="29658"/>
                  </a:lnTo>
                  <a:lnTo>
                    <a:pt x="5205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762748" y="3098427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70" h="29844">
                  <a:moveTo>
                    <a:pt x="0" y="29658"/>
                  </a:moveTo>
                  <a:lnTo>
                    <a:pt x="52055" y="29658"/>
                  </a:lnTo>
                  <a:lnTo>
                    <a:pt x="52055" y="0"/>
                  </a:lnTo>
                  <a:lnTo>
                    <a:pt x="0" y="0"/>
                  </a:lnTo>
                  <a:lnTo>
                    <a:pt x="0" y="296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714869" y="3146549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0"/>
                  </a:moveTo>
                  <a:lnTo>
                    <a:pt x="0" y="225351"/>
                  </a:lnTo>
                  <a:lnTo>
                    <a:pt x="9907" y="232204"/>
                  </a:lnTo>
                  <a:lnTo>
                    <a:pt x="9907" y="6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714869" y="3146549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225351"/>
                  </a:moveTo>
                  <a:lnTo>
                    <a:pt x="0" y="0"/>
                  </a:lnTo>
                  <a:lnTo>
                    <a:pt x="9907" y="6389"/>
                  </a:lnTo>
                  <a:lnTo>
                    <a:pt x="9907" y="232204"/>
                  </a:lnTo>
                  <a:lnTo>
                    <a:pt x="0" y="2253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685887" y="3126006"/>
              <a:ext cx="9525" cy="233045"/>
            </a:xfrm>
            <a:custGeom>
              <a:avLst/>
              <a:gdLst/>
              <a:ahLst/>
              <a:cxnLst/>
              <a:rect l="l" t="t" r="r" b="b"/>
              <a:pathLst>
                <a:path w="9525" h="233045">
                  <a:moveTo>
                    <a:pt x="0" y="0"/>
                  </a:moveTo>
                  <a:lnTo>
                    <a:pt x="0" y="225861"/>
                  </a:lnTo>
                  <a:lnTo>
                    <a:pt x="9230" y="232667"/>
                  </a:lnTo>
                  <a:lnTo>
                    <a:pt x="9230" y="6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685887" y="3126006"/>
              <a:ext cx="9525" cy="233045"/>
            </a:xfrm>
            <a:custGeom>
              <a:avLst/>
              <a:gdLst/>
              <a:ahLst/>
              <a:cxnLst/>
              <a:rect l="l" t="t" r="r" b="b"/>
              <a:pathLst>
                <a:path w="9525" h="233045">
                  <a:moveTo>
                    <a:pt x="0" y="225861"/>
                  </a:moveTo>
                  <a:lnTo>
                    <a:pt x="0" y="0"/>
                  </a:lnTo>
                  <a:lnTo>
                    <a:pt x="9230" y="6843"/>
                  </a:lnTo>
                  <a:lnTo>
                    <a:pt x="9230" y="232667"/>
                  </a:lnTo>
                  <a:lnTo>
                    <a:pt x="0" y="2258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743926" y="3166582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0"/>
                  </a:moveTo>
                  <a:lnTo>
                    <a:pt x="0" y="225867"/>
                  </a:lnTo>
                  <a:lnTo>
                    <a:pt x="9907" y="232250"/>
                  </a:lnTo>
                  <a:lnTo>
                    <a:pt x="9907" y="6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743926" y="3166582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225867"/>
                  </a:moveTo>
                  <a:lnTo>
                    <a:pt x="0" y="0"/>
                  </a:lnTo>
                  <a:lnTo>
                    <a:pt x="9907" y="6843"/>
                  </a:lnTo>
                  <a:lnTo>
                    <a:pt x="9907" y="232250"/>
                  </a:lnTo>
                  <a:lnTo>
                    <a:pt x="0" y="2258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811856" y="3172538"/>
              <a:ext cx="15240" cy="232410"/>
            </a:xfrm>
            <a:custGeom>
              <a:avLst/>
              <a:gdLst/>
              <a:ahLst/>
              <a:cxnLst/>
              <a:rect l="l" t="t" r="r" b="b"/>
              <a:pathLst>
                <a:path w="15240" h="232410">
                  <a:moveTo>
                    <a:pt x="15203" y="0"/>
                  </a:moveTo>
                  <a:lnTo>
                    <a:pt x="0" y="4083"/>
                  </a:lnTo>
                  <a:lnTo>
                    <a:pt x="0" y="231787"/>
                  </a:lnTo>
                  <a:lnTo>
                    <a:pt x="15203" y="227657"/>
                  </a:lnTo>
                  <a:lnTo>
                    <a:pt x="15203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811856" y="3172538"/>
              <a:ext cx="15240" cy="232410"/>
            </a:xfrm>
            <a:custGeom>
              <a:avLst/>
              <a:gdLst/>
              <a:ahLst/>
              <a:cxnLst/>
              <a:rect l="l" t="t" r="r" b="b"/>
              <a:pathLst>
                <a:path w="15240" h="232410">
                  <a:moveTo>
                    <a:pt x="15203" y="227657"/>
                  </a:moveTo>
                  <a:lnTo>
                    <a:pt x="15203" y="0"/>
                  </a:lnTo>
                  <a:lnTo>
                    <a:pt x="0" y="4083"/>
                  </a:lnTo>
                  <a:lnTo>
                    <a:pt x="0" y="231787"/>
                  </a:lnTo>
                  <a:lnTo>
                    <a:pt x="15203" y="2276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846126" y="3161613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25" y="0"/>
                  </a:moveTo>
                  <a:lnTo>
                    <a:pt x="0" y="4555"/>
                  </a:lnTo>
                  <a:lnTo>
                    <a:pt x="0" y="232200"/>
                  </a:lnTo>
                  <a:lnTo>
                    <a:pt x="14525" y="227648"/>
                  </a:lnTo>
                  <a:lnTo>
                    <a:pt x="1452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846126" y="3161613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25" y="227648"/>
                  </a:moveTo>
                  <a:lnTo>
                    <a:pt x="14525" y="0"/>
                  </a:lnTo>
                  <a:lnTo>
                    <a:pt x="0" y="4555"/>
                  </a:lnTo>
                  <a:lnTo>
                    <a:pt x="0" y="232200"/>
                  </a:lnTo>
                  <a:lnTo>
                    <a:pt x="14525" y="2276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80131" y="3130670"/>
              <a:ext cx="83133" cy="253437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7982697" y="3120969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17" y="0"/>
                  </a:moveTo>
                  <a:lnTo>
                    <a:pt x="0" y="4140"/>
                  </a:lnTo>
                  <a:lnTo>
                    <a:pt x="0" y="231782"/>
                  </a:lnTo>
                  <a:lnTo>
                    <a:pt x="14517" y="227651"/>
                  </a:lnTo>
                  <a:lnTo>
                    <a:pt x="1451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982697" y="3120969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17" y="227651"/>
                  </a:moveTo>
                  <a:lnTo>
                    <a:pt x="14517" y="0"/>
                  </a:lnTo>
                  <a:lnTo>
                    <a:pt x="0" y="4140"/>
                  </a:lnTo>
                  <a:lnTo>
                    <a:pt x="0" y="231782"/>
                  </a:lnTo>
                  <a:lnTo>
                    <a:pt x="14517" y="2276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732044" y="3055286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54772" y="0"/>
                  </a:moveTo>
                  <a:lnTo>
                    <a:pt x="42893" y="0"/>
                  </a:lnTo>
                  <a:lnTo>
                    <a:pt x="32307" y="926"/>
                  </a:lnTo>
                  <a:lnTo>
                    <a:pt x="0" y="23270"/>
                  </a:lnTo>
                  <a:lnTo>
                    <a:pt x="0" y="29660"/>
                  </a:lnTo>
                  <a:lnTo>
                    <a:pt x="29048" y="59302"/>
                  </a:lnTo>
                  <a:lnTo>
                    <a:pt x="63324" y="67998"/>
                  </a:lnTo>
                  <a:lnTo>
                    <a:pt x="74522" y="67998"/>
                  </a:lnTo>
                  <a:lnTo>
                    <a:pt x="114770" y="51570"/>
                  </a:lnTo>
                  <a:lnTo>
                    <a:pt x="117416" y="45180"/>
                  </a:lnTo>
                  <a:lnTo>
                    <a:pt x="117416" y="38810"/>
                  </a:lnTo>
                  <a:lnTo>
                    <a:pt x="88367" y="8676"/>
                  </a:lnTo>
                  <a:lnTo>
                    <a:pt x="54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732044" y="3055286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2648" y="16881"/>
                  </a:moveTo>
                  <a:lnTo>
                    <a:pt x="0" y="23270"/>
                  </a:lnTo>
                  <a:lnTo>
                    <a:pt x="0" y="29660"/>
                  </a:lnTo>
                  <a:lnTo>
                    <a:pt x="29048" y="59302"/>
                  </a:lnTo>
                  <a:lnTo>
                    <a:pt x="63324" y="67998"/>
                  </a:lnTo>
                  <a:lnTo>
                    <a:pt x="74522" y="67998"/>
                  </a:lnTo>
                  <a:lnTo>
                    <a:pt x="114770" y="51570"/>
                  </a:lnTo>
                  <a:lnTo>
                    <a:pt x="117416" y="45180"/>
                  </a:lnTo>
                  <a:lnTo>
                    <a:pt x="117416" y="38810"/>
                  </a:lnTo>
                  <a:lnTo>
                    <a:pt x="88367" y="8676"/>
                  </a:lnTo>
                  <a:lnTo>
                    <a:pt x="54772" y="0"/>
                  </a:lnTo>
                  <a:lnTo>
                    <a:pt x="42893" y="0"/>
                  </a:lnTo>
                  <a:lnTo>
                    <a:pt x="2648" y="168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787418" y="3082678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7261" y="0"/>
                  </a:moveTo>
                  <a:lnTo>
                    <a:pt x="4614" y="0"/>
                  </a:lnTo>
                  <a:lnTo>
                    <a:pt x="2036" y="434"/>
                  </a:lnTo>
                  <a:lnTo>
                    <a:pt x="678" y="1833"/>
                  </a:lnTo>
                  <a:lnTo>
                    <a:pt x="0" y="3194"/>
                  </a:lnTo>
                  <a:lnTo>
                    <a:pt x="1358" y="5028"/>
                  </a:lnTo>
                  <a:lnTo>
                    <a:pt x="2646" y="6389"/>
                  </a:lnTo>
                  <a:lnTo>
                    <a:pt x="5293" y="7750"/>
                  </a:lnTo>
                  <a:lnTo>
                    <a:pt x="11266" y="8223"/>
                  </a:lnTo>
                  <a:lnTo>
                    <a:pt x="13235" y="7278"/>
                  </a:lnTo>
                  <a:lnTo>
                    <a:pt x="14525" y="5917"/>
                  </a:lnTo>
                  <a:lnTo>
                    <a:pt x="15203" y="4555"/>
                  </a:lnTo>
                  <a:lnTo>
                    <a:pt x="14525" y="2722"/>
                  </a:lnTo>
                  <a:lnTo>
                    <a:pt x="12556" y="1361"/>
                  </a:lnTo>
                  <a:lnTo>
                    <a:pt x="9910" y="434"/>
                  </a:lnTo>
                  <a:lnTo>
                    <a:pt x="7261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787418" y="3082678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678" y="1833"/>
                  </a:moveTo>
                  <a:lnTo>
                    <a:pt x="11266" y="8223"/>
                  </a:lnTo>
                  <a:lnTo>
                    <a:pt x="13235" y="7278"/>
                  </a:lnTo>
                  <a:lnTo>
                    <a:pt x="14525" y="5917"/>
                  </a:lnTo>
                  <a:lnTo>
                    <a:pt x="15203" y="4555"/>
                  </a:lnTo>
                  <a:lnTo>
                    <a:pt x="14525" y="2722"/>
                  </a:lnTo>
                  <a:lnTo>
                    <a:pt x="12556" y="1361"/>
                  </a:lnTo>
                  <a:lnTo>
                    <a:pt x="9910" y="434"/>
                  </a:lnTo>
                  <a:lnTo>
                    <a:pt x="7261" y="0"/>
                  </a:lnTo>
                  <a:lnTo>
                    <a:pt x="4614" y="0"/>
                  </a:lnTo>
                  <a:lnTo>
                    <a:pt x="2036" y="434"/>
                  </a:lnTo>
                  <a:lnTo>
                    <a:pt x="678" y="18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793098" y="3076981"/>
              <a:ext cx="14604" cy="10160"/>
            </a:xfrm>
            <a:custGeom>
              <a:avLst/>
              <a:gdLst/>
              <a:ahLst/>
              <a:cxnLst/>
              <a:rect l="l" t="t" r="r" b="b"/>
              <a:pathLst>
                <a:path w="14604" h="10160">
                  <a:moveTo>
                    <a:pt x="11877" y="0"/>
                  </a:moveTo>
                  <a:lnTo>
                    <a:pt x="0" y="8202"/>
                  </a:lnTo>
                  <a:lnTo>
                    <a:pt x="2579" y="10038"/>
                  </a:lnTo>
                  <a:lnTo>
                    <a:pt x="14456" y="1832"/>
                  </a:lnTo>
                  <a:lnTo>
                    <a:pt x="11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798015" y="3073103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8551" y="0"/>
                  </a:moveTo>
                  <a:lnTo>
                    <a:pt x="5293" y="0"/>
                  </a:lnTo>
                  <a:lnTo>
                    <a:pt x="1968" y="888"/>
                  </a:lnTo>
                  <a:lnTo>
                    <a:pt x="0" y="2722"/>
                  </a:lnTo>
                  <a:lnTo>
                    <a:pt x="0" y="4555"/>
                  </a:lnTo>
                  <a:lnTo>
                    <a:pt x="678" y="6805"/>
                  </a:lnTo>
                  <a:lnTo>
                    <a:pt x="2646" y="8639"/>
                  </a:lnTo>
                  <a:lnTo>
                    <a:pt x="5902" y="10000"/>
                  </a:lnTo>
                  <a:lnTo>
                    <a:pt x="9907" y="10926"/>
                  </a:lnTo>
                  <a:lnTo>
                    <a:pt x="13844" y="10926"/>
                  </a:lnTo>
                  <a:lnTo>
                    <a:pt x="16491" y="10000"/>
                  </a:lnTo>
                  <a:lnTo>
                    <a:pt x="18459" y="8166"/>
                  </a:lnTo>
                  <a:lnTo>
                    <a:pt x="19137" y="5917"/>
                  </a:lnTo>
                  <a:lnTo>
                    <a:pt x="17781" y="4083"/>
                  </a:lnTo>
                  <a:lnTo>
                    <a:pt x="15813" y="2249"/>
                  </a:lnTo>
                  <a:lnTo>
                    <a:pt x="12554" y="416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798015" y="3073103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0" y="2722"/>
                  </a:moveTo>
                  <a:lnTo>
                    <a:pt x="0" y="4555"/>
                  </a:lnTo>
                  <a:lnTo>
                    <a:pt x="678" y="6805"/>
                  </a:lnTo>
                  <a:lnTo>
                    <a:pt x="2646" y="8639"/>
                  </a:lnTo>
                  <a:lnTo>
                    <a:pt x="5902" y="10000"/>
                  </a:lnTo>
                  <a:lnTo>
                    <a:pt x="9907" y="10926"/>
                  </a:lnTo>
                  <a:lnTo>
                    <a:pt x="13844" y="10926"/>
                  </a:lnTo>
                  <a:lnTo>
                    <a:pt x="16491" y="10000"/>
                  </a:lnTo>
                  <a:lnTo>
                    <a:pt x="18459" y="8166"/>
                  </a:lnTo>
                  <a:lnTo>
                    <a:pt x="19137" y="5917"/>
                  </a:lnTo>
                  <a:lnTo>
                    <a:pt x="17781" y="4083"/>
                  </a:lnTo>
                  <a:lnTo>
                    <a:pt x="15813" y="2249"/>
                  </a:lnTo>
                  <a:lnTo>
                    <a:pt x="12554" y="416"/>
                  </a:lnTo>
                  <a:lnTo>
                    <a:pt x="8551" y="0"/>
                  </a:lnTo>
                  <a:lnTo>
                    <a:pt x="5293" y="0"/>
                  </a:lnTo>
                  <a:lnTo>
                    <a:pt x="1968" y="888"/>
                  </a:lnTo>
                  <a:lnTo>
                    <a:pt x="0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762075" y="3067405"/>
              <a:ext cx="64769" cy="38735"/>
            </a:xfrm>
            <a:custGeom>
              <a:avLst/>
              <a:gdLst/>
              <a:ahLst/>
              <a:cxnLst/>
              <a:rect l="l" t="t" r="r" b="b"/>
              <a:pathLst>
                <a:path w="64770" h="38735">
                  <a:moveTo>
                    <a:pt x="64617" y="14135"/>
                  </a:moveTo>
                  <a:lnTo>
                    <a:pt x="49631" y="7645"/>
                  </a:lnTo>
                  <a:lnTo>
                    <a:pt x="59385" y="901"/>
                  </a:lnTo>
                  <a:lnTo>
                    <a:pt x="58026" y="0"/>
                  </a:lnTo>
                  <a:lnTo>
                    <a:pt x="47142" y="7505"/>
                  </a:lnTo>
                  <a:lnTo>
                    <a:pt x="0" y="13665"/>
                  </a:lnTo>
                  <a:lnTo>
                    <a:pt x="0" y="14592"/>
                  </a:lnTo>
                  <a:lnTo>
                    <a:pt x="45427" y="8674"/>
                  </a:lnTo>
                  <a:lnTo>
                    <a:pt x="43510" y="9994"/>
                  </a:lnTo>
                  <a:lnTo>
                    <a:pt x="44869" y="10934"/>
                  </a:lnTo>
                  <a:lnTo>
                    <a:pt x="47574" y="9067"/>
                  </a:lnTo>
                  <a:lnTo>
                    <a:pt x="38887" y="38290"/>
                  </a:lnTo>
                  <a:lnTo>
                    <a:pt x="40246" y="38290"/>
                  </a:lnTo>
                  <a:lnTo>
                    <a:pt x="49136" y="8382"/>
                  </a:lnTo>
                  <a:lnTo>
                    <a:pt x="64008" y="14592"/>
                  </a:lnTo>
                  <a:lnTo>
                    <a:pt x="64617" y="14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874191" y="3068309"/>
              <a:ext cx="53340" cy="29209"/>
            </a:xfrm>
            <a:custGeom>
              <a:avLst/>
              <a:gdLst/>
              <a:ahLst/>
              <a:cxnLst/>
              <a:rect l="l" t="t" r="r" b="b"/>
              <a:pathLst>
                <a:path w="53340" h="29210">
                  <a:moveTo>
                    <a:pt x="52801" y="0"/>
                  </a:moveTo>
                  <a:lnTo>
                    <a:pt x="0" y="0"/>
                  </a:lnTo>
                  <a:lnTo>
                    <a:pt x="0" y="29189"/>
                  </a:lnTo>
                  <a:lnTo>
                    <a:pt x="52801" y="29189"/>
                  </a:lnTo>
                  <a:lnTo>
                    <a:pt x="52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874191" y="3068309"/>
              <a:ext cx="53340" cy="29209"/>
            </a:xfrm>
            <a:custGeom>
              <a:avLst/>
              <a:gdLst/>
              <a:ahLst/>
              <a:cxnLst/>
              <a:rect l="l" t="t" r="r" b="b"/>
              <a:pathLst>
                <a:path w="53340" h="29210">
                  <a:moveTo>
                    <a:pt x="0" y="29189"/>
                  </a:moveTo>
                  <a:lnTo>
                    <a:pt x="52801" y="29189"/>
                  </a:lnTo>
                  <a:lnTo>
                    <a:pt x="52801" y="0"/>
                  </a:lnTo>
                  <a:lnTo>
                    <a:pt x="0" y="0"/>
                  </a:lnTo>
                  <a:lnTo>
                    <a:pt x="0" y="291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844160" y="3024730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54094" y="0"/>
                  </a:moveTo>
                  <a:lnTo>
                    <a:pt x="42893" y="0"/>
                  </a:lnTo>
                  <a:lnTo>
                    <a:pt x="32375" y="888"/>
                  </a:lnTo>
                  <a:lnTo>
                    <a:pt x="0" y="23270"/>
                  </a:lnTo>
                  <a:lnTo>
                    <a:pt x="0" y="29641"/>
                  </a:lnTo>
                  <a:lnTo>
                    <a:pt x="29048" y="59774"/>
                  </a:lnTo>
                  <a:lnTo>
                    <a:pt x="63324" y="68414"/>
                  </a:lnTo>
                  <a:lnTo>
                    <a:pt x="74591" y="68414"/>
                  </a:lnTo>
                  <a:lnTo>
                    <a:pt x="114830" y="51570"/>
                  </a:lnTo>
                  <a:lnTo>
                    <a:pt x="117427" y="45143"/>
                  </a:lnTo>
                  <a:lnTo>
                    <a:pt x="117427" y="38753"/>
                  </a:lnTo>
                  <a:lnTo>
                    <a:pt x="88436" y="8676"/>
                  </a:lnTo>
                  <a:lnTo>
                    <a:pt x="54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844160" y="3024730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2649" y="16881"/>
                  </a:moveTo>
                  <a:lnTo>
                    <a:pt x="0" y="23270"/>
                  </a:lnTo>
                  <a:lnTo>
                    <a:pt x="0" y="29641"/>
                  </a:lnTo>
                  <a:lnTo>
                    <a:pt x="29048" y="59774"/>
                  </a:lnTo>
                  <a:lnTo>
                    <a:pt x="63324" y="68414"/>
                  </a:lnTo>
                  <a:lnTo>
                    <a:pt x="74591" y="68414"/>
                  </a:lnTo>
                  <a:lnTo>
                    <a:pt x="114830" y="51570"/>
                  </a:lnTo>
                  <a:lnTo>
                    <a:pt x="117427" y="45143"/>
                  </a:lnTo>
                  <a:lnTo>
                    <a:pt x="117427" y="38753"/>
                  </a:lnTo>
                  <a:lnTo>
                    <a:pt x="88436" y="8676"/>
                  </a:lnTo>
                  <a:lnTo>
                    <a:pt x="54094" y="0"/>
                  </a:lnTo>
                  <a:lnTo>
                    <a:pt x="42893" y="0"/>
                  </a:lnTo>
                  <a:lnTo>
                    <a:pt x="2649" y="168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899615" y="3052088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4614" y="0"/>
                  </a:moveTo>
                  <a:lnTo>
                    <a:pt x="1968" y="926"/>
                  </a:lnTo>
                  <a:lnTo>
                    <a:pt x="609" y="2287"/>
                  </a:lnTo>
                  <a:lnTo>
                    <a:pt x="0" y="3648"/>
                  </a:lnTo>
                  <a:lnTo>
                    <a:pt x="1290" y="5482"/>
                  </a:lnTo>
                  <a:lnTo>
                    <a:pt x="2646" y="6843"/>
                  </a:lnTo>
                  <a:lnTo>
                    <a:pt x="5293" y="7788"/>
                  </a:lnTo>
                  <a:lnTo>
                    <a:pt x="7873" y="8204"/>
                  </a:lnTo>
                  <a:lnTo>
                    <a:pt x="11198" y="8204"/>
                  </a:lnTo>
                  <a:lnTo>
                    <a:pt x="13166" y="7788"/>
                  </a:lnTo>
                  <a:lnTo>
                    <a:pt x="14522" y="6370"/>
                  </a:lnTo>
                  <a:lnTo>
                    <a:pt x="15135" y="4593"/>
                  </a:lnTo>
                  <a:lnTo>
                    <a:pt x="14522" y="3194"/>
                  </a:lnTo>
                  <a:lnTo>
                    <a:pt x="12488" y="1833"/>
                  </a:lnTo>
                  <a:lnTo>
                    <a:pt x="9907" y="472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899615" y="3052088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609" y="2287"/>
                  </a:moveTo>
                  <a:lnTo>
                    <a:pt x="7873" y="8204"/>
                  </a:lnTo>
                  <a:lnTo>
                    <a:pt x="11198" y="8204"/>
                  </a:lnTo>
                  <a:lnTo>
                    <a:pt x="13166" y="7788"/>
                  </a:lnTo>
                  <a:lnTo>
                    <a:pt x="14522" y="6370"/>
                  </a:lnTo>
                  <a:lnTo>
                    <a:pt x="15135" y="4593"/>
                  </a:lnTo>
                  <a:lnTo>
                    <a:pt x="14522" y="3194"/>
                  </a:lnTo>
                  <a:lnTo>
                    <a:pt x="12488" y="1833"/>
                  </a:lnTo>
                  <a:lnTo>
                    <a:pt x="9907" y="472"/>
                  </a:lnTo>
                  <a:lnTo>
                    <a:pt x="4614" y="0"/>
                  </a:lnTo>
                  <a:lnTo>
                    <a:pt x="1968" y="926"/>
                  </a:lnTo>
                  <a:lnTo>
                    <a:pt x="609" y="22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904537" y="3046374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40" h="10160">
                  <a:moveTo>
                    <a:pt x="12553" y="0"/>
                  </a:moveTo>
                  <a:lnTo>
                    <a:pt x="0" y="8221"/>
                  </a:lnTo>
                  <a:lnTo>
                    <a:pt x="2645" y="10036"/>
                  </a:lnTo>
                  <a:lnTo>
                    <a:pt x="15199" y="1832"/>
                  </a:lnTo>
                  <a:lnTo>
                    <a:pt x="125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909519" y="3042496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9232" y="0"/>
                  </a:moveTo>
                  <a:lnTo>
                    <a:pt x="5227" y="0"/>
                  </a:lnTo>
                  <a:lnTo>
                    <a:pt x="2580" y="945"/>
                  </a:lnTo>
                  <a:lnTo>
                    <a:pt x="612" y="2722"/>
                  </a:lnTo>
                  <a:lnTo>
                    <a:pt x="0" y="5028"/>
                  </a:lnTo>
                  <a:lnTo>
                    <a:pt x="1290" y="7334"/>
                  </a:lnTo>
                  <a:lnTo>
                    <a:pt x="3258" y="9168"/>
                  </a:lnTo>
                  <a:lnTo>
                    <a:pt x="6583" y="10510"/>
                  </a:lnTo>
                  <a:lnTo>
                    <a:pt x="10520" y="10945"/>
                  </a:lnTo>
                  <a:lnTo>
                    <a:pt x="13847" y="10945"/>
                  </a:lnTo>
                  <a:lnTo>
                    <a:pt x="17103" y="10510"/>
                  </a:lnTo>
                  <a:lnTo>
                    <a:pt x="19072" y="8695"/>
                  </a:lnTo>
                  <a:lnTo>
                    <a:pt x="19072" y="6389"/>
                  </a:lnTo>
                  <a:lnTo>
                    <a:pt x="18462" y="4139"/>
                  </a:lnTo>
                  <a:lnTo>
                    <a:pt x="16493" y="2306"/>
                  </a:lnTo>
                  <a:lnTo>
                    <a:pt x="13166" y="945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909519" y="3042496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612" y="2722"/>
                  </a:moveTo>
                  <a:lnTo>
                    <a:pt x="10520" y="10945"/>
                  </a:lnTo>
                  <a:lnTo>
                    <a:pt x="13847" y="10945"/>
                  </a:lnTo>
                  <a:lnTo>
                    <a:pt x="17103" y="10510"/>
                  </a:lnTo>
                  <a:lnTo>
                    <a:pt x="19072" y="8695"/>
                  </a:lnTo>
                  <a:lnTo>
                    <a:pt x="19072" y="6389"/>
                  </a:lnTo>
                  <a:lnTo>
                    <a:pt x="18462" y="4139"/>
                  </a:lnTo>
                  <a:lnTo>
                    <a:pt x="16493" y="2306"/>
                  </a:lnTo>
                  <a:lnTo>
                    <a:pt x="13166" y="945"/>
                  </a:lnTo>
                  <a:lnTo>
                    <a:pt x="9232" y="0"/>
                  </a:lnTo>
                  <a:lnTo>
                    <a:pt x="5227" y="0"/>
                  </a:lnTo>
                  <a:lnTo>
                    <a:pt x="2580" y="945"/>
                  </a:lnTo>
                  <a:lnTo>
                    <a:pt x="612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873517" y="3036823"/>
              <a:ext cx="64769" cy="39370"/>
            </a:xfrm>
            <a:custGeom>
              <a:avLst/>
              <a:gdLst/>
              <a:ahLst/>
              <a:cxnLst/>
              <a:rect l="l" t="t" r="r" b="b"/>
              <a:pathLst>
                <a:path w="64770" h="39369">
                  <a:moveTo>
                    <a:pt x="64681" y="14579"/>
                  </a:moveTo>
                  <a:lnTo>
                    <a:pt x="50279" y="7696"/>
                  </a:lnTo>
                  <a:lnTo>
                    <a:pt x="60058" y="927"/>
                  </a:lnTo>
                  <a:lnTo>
                    <a:pt x="58699" y="0"/>
                  </a:lnTo>
                  <a:lnTo>
                    <a:pt x="47853" y="7531"/>
                  </a:lnTo>
                  <a:lnTo>
                    <a:pt x="0" y="14173"/>
                  </a:lnTo>
                  <a:lnTo>
                    <a:pt x="0" y="15062"/>
                  </a:lnTo>
                  <a:lnTo>
                    <a:pt x="46253" y="8648"/>
                  </a:lnTo>
                  <a:lnTo>
                    <a:pt x="44246" y="10033"/>
                  </a:lnTo>
                  <a:lnTo>
                    <a:pt x="45542" y="10972"/>
                  </a:lnTo>
                  <a:lnTo>
                    <a:pt x="48310" y="9055"/>
                  </a:lnTo>
                  <a:lnTo>
                    <a:pt x="38950" y="38798"/>
                  </a:lnTo>
                  <a:lnTo>
                    <a:pt x="40246" y="38798"/>
                  </a:lnTo>
                  <a:lnTo>
                    <a:pt x="49809" y="8369"/>
                  </a:lnTo>
                  <a:lnTo>
                    <a:pt x="63995" y="15062"/>
                  </a:lnTo>
                  <a:lnTo>
                    <a:pt x="64681" y="145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649103" y="1491526"/>
              <a:ext cx="0" cy="4710430"/>
            </a:xfrm>
            <a:custGeom>
              <a:avLst/>
              <a:gdLst/>
              <a:ahLst/>
              <a:cxnLst/>
              <a:rect l="l" t="t" r="r" b="b"/>
              <a:pathLst>
                <a:path h="4710430">
                  <a:moveTo>
                    <a:pt x="0" y="0"/>
                  </a:moveTo>
                  <a:lnTo>
                    <a:pt x="0" y="4710336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52172" y="4381745"/>
              <a:ext cx="66040" cy="397510"/>
            </a:xfrm>
            <a:custGeom>
              <a:avLst/>
              <a:gdLst/>
              <a:ahLst/>
              <a:cxnLst/>
              <a:rect l="l" t="t" r="r" b="b"/>
              <a:pathLst>
                <a:path w="66040" h="397510">
                  <a:moveTo>
                    <a:pt x="27285" y="331908"/>
                  </a:moveTo>
                  <a:lnTo>
                    <a:pt x="0" y="331908"/>
                  </a:lnTo>
                  <a:lnTo>
                    <a:pt x="32743" y="397382"/>
                  </a:lnTo>
                  <a:lnTo>
                    <a:pt x="60027" y="342819"/>
                  </a:lnTo>
                  <a:lnTo>
                    <a:pt x="27285" y="342819"/>
                  </a:lnTo>
                  <a:lnTo>
                    <a:pt x="27285" y="331908"/>
                  </a:lnTo>
                  <a:close/>
                </a:path>
                <a:path w="66040" h="397510">
                  <a:moveTo>
                    <a:pt x="38199" y="54563"/>
                  </a:moveTo>
                  <a:lnTo>
                    <a:pt x="27285" y="54563"/>
                  </a:lnTo>
                  <a:lnTo>
                    <a:pt x="27285" y="342819"/>
                  </a:lnTo>
                  <a:lnTo>
                    <a:pt x="38199" y="342819"/>
                  </a:lnTo>
                  <a:lnTo>
                    <a:pt x="38199" y="54563"/>
                  </a:lnTo>
                  <a:close/>
                </a:path>
                <a:path w="66040" h="397510">
                  <a:moveTo>
                    <a:pt x="65483" y="331908"/>
                  </a:moveTo>
                  <a:lnTo>
                    <a:pt x="38199" y="331908"/>
                  </a:lnTo>
                  <a:lnTo>
                    <a:pt x="38199" y="342819"/>
                  </a:lnTo>
                  <a:lnTo>
                    <a:pt x="60027" y="342819"/>
                  </a:lnTo>
                  <a:lnTo>
                    <a:pt x="65483" y="331908"/>
                  </a:lnTo>
                  <a:close/>
                </a:path>
                <a:path w="66040" h="397510">
                  <a:moveTo>
                    <a:pt x="32743" y="0"/>
                  </a:moveTo>
                  <a:lnTo>
                    <a:pt x="1" y="65476"/>
                  </a:lnTo>
                  <a:lnTo>
                    <a:pt x="27285" y="65476"/>
                  </a:lnTo>
                  <a:lnTo>
                    <a:pt x="27285" y="54563"/>
                  </a:lnTo>
                  <a:lnTo>
                    <a:pt x="60026" y="54563"/>
                  </a:lnTo>
                  <a:lnTo>
                    <a:pt x="32743" y="0"/>
                  </a:lnTo>
                  <a:close/>
                </a:path>
                <a:path w="66040" h="397510">
                  <a:moveTo>
                    <a:pt x="60026" y="54563"/>
                  </a:moveTo>
                  <a:lnTo>
                    <a:pt x="38199" y="54563"/>
                  </a:lnTo>
                  <a:lnTo>
                    <a:pt x="38199" y="65476"/>
                  </a:lnTo>
                  <a:lnTo>
                    <a:pt x="65483" y="65476"/>
                  </a:lnTo>
                  <a:lnTo>
                    <a:pt x="60026" y="545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1836610" y="2097041"/>
            <a:ext cx="21126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solidFill>
                  <a:srgbClr val="FF0000"/>
                </a:solidFill>
                <a:latin typeface="Arial"/>
                <a:cs typeface="Arial"/>
              </a:rPr>
              <a:t>*Transmission</a:t>
            </a:r>
            <a:r>
              <a:rPr sz="1000" i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1000" i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FF0000"/>
                </a:solidFill>
                <a:latin typeface="Arial"/>
                <a:cs typeface="Arial"/>
              </a:rPr>
              <a:t>additional</a:t>
            </a:r>
            <a:r>
              <a:rPr sz="1000" i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FF0000"/>
                </a:solidFill>
                <a:latin typeface="Arial"/>
                <a:cs typeface="Arial"/>
              </a:rPr>
              <a:t>data </a:t>
            </a:r>
            <a:r>
              <a:rPr sz="1000" i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FF0000"/>
                </a:solidFill>
                <a:latin typeface="Arial"/>
                <a:cs typeface="Arial"/>
              </a:rPr>
              <a:t>describing</a:t>
            </a:r>
            <a:r>
              <a:rPr sz="1000" i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FF0000"/>
                </a:solidFill>
                <a:latin typeface="Arial"/>
                <a:cs typeface="Arial"/>
              </a:rPr>
              <a:t>how</a:t>
            </a:r>
            <a:r>
              <a:rPr sz="1000" i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000" i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FF0000"/>
                </a:solidFill>
                <a:latin typeface="Arial"/>
                <a:cs typeface="Arial"/>
              </a:rPr>
              <a:t>open</a:t>
            </a:r>
            <a:r>
              <a:rPr sz="1000" i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1000" i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FF0000"/>
                </a:solidFill>
                <a:latin typeface="Arial"/>
                <a:cs typeface="Arial"/>
              </a:rPr>
              <a:t>envelope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1388757" y="1932955"/>
            <a:ext cx="269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00B050"/>
                </a:solidFill>
                <a:latin typeface="Arial MT"/>
                <a:cs typeface="Arial MT"/>
              </a:rPr>
              <a:t>XM</a:t>
            </a:r>
            <a:r>
              <a:rPr sz="900" dirty="0">
                <a:solidFill>
                  <a:srgbClr val="00B050"/>
                </a:solidFill>
                <a:latin typeface="Arial MT"/>
                <a:cs typeface="Arial MT"/>
              </a:rPr>
              <a:t>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1425625" y="3249691"/>
            <a:ext cx="269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00B050"/>
                </a:solidFill>
                <a:latin typeface="Arial MT"/>
                <a:cs typeface="Arial MT"/>
              </a:rPr>
              <a:t>XM</a:t>
            </a:r>
            <a:r>
              <a:rPr sz="900" dirty="0">
                <a:solidFill>
                  <a:srgbClr val="00B050"/>
                </a:solidFill>
                <a:latin typeface="Arial MT"/>
                <a:cs typeface="Arial MT"/>
              </a:rPr>
              <a:t>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7080755" y="2103645"/>
            <a:ext cx="269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00B050"/>
                </a:solidFill>
                <a:latin typeface="Arial MT"/>
                <a:cs typeface="Arial MT"/>
              </a:rPr>
              <a:t>XM</a:t>
            </a:r>
            <a:r>
              <a:rPr sz="900" dirty="0">
                <a:solidFill>
                  <a:srgbClr val="00B050"/>
                </a:solidFill>
                <a:latin typeface="Arial MT"/>
                <a:cs typeface="Arial MT"/>
              </a:rPr>
              <a:t>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7838370" y="2103645"/>
            <a:ext cx="509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00B050"/>
                </a:solidFill>
                <a:latin typeface="Arial MT"/>
                <a:cs typeface="Arial MT"/>
              </a:rPr>
              <a:t>M</a:t>
            </a:r>
            <a:r>
              <a:rPr sz="900" spc="25" dirty="0">
                <a:solidFill>
                  <a:srgbClr val="00B050"/>
                </a:solidFill>
                <a:latin typeface="Arial MT"/>
                <a:cs typeface="Arial MT"/>
              </a:rPr>
              <a:t>e</a:t>
            </a:r>
            <a:r>
              <a:rPr sz="900" spc="20" dirty="0">
                <a:solidFill>
                  <a:srgbClr val="00B050"/>
                </a:solidFill>
                <a:latin typeface="Arial MT"/>
                <a:cs typeface="Arial MT"/>
              </a:rPr>
              <a:t>ss</a:t>
            </a:r>
            <a:r>
              <a:rPr sz="900" spc="25" dirty="0">
                <a:solidFill>
                  <a:srgbClr val="00B050"/>
                </a:solidFill>
                <a:latin typeface="Arial MT"/>
                <a:cs typeface="Arial MT"/>
              </a:rPr>
              <a:t>ag</a:t>
            </a:r>
            <a:r>
              <a:rPr sz="900" dirty="0">
                <a:solidFill>
                  <a:srgbClr val="00B050"/>
                </a:solidFill>
                <a:latin typeface="Arial MT"/>
                <a:cs typeface="Arial MT"/>
              </a:rPr>
              <a:t>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312580" y="5285228"/>
            <a:ext cx="1807845" cy="45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770" marR="5080" indent="-433705">
              <a:lnSpc>
                <a:spcPct val="142000"/>
              </a:lnSpc>
              <a:spcBef>
                <a:spcPts val="100"/>
              </a:spcBef>
              <a:tabLst>
                <a:tab pos="1009015" algn="l"/>
                <a:tab pos="1332230" algn="l"/>
              </a:tabLst>
            </a:pPr>
            <a:r>
              <a:rPr sz="1000" spc="5" dirty="0">
                <a:latin typeface="Arial MT"/>
                <a:cs typeface="Arial MT"/>
              </a:rPr>
              <a:t>Weather	</a:t>
            </a:r>
            <a:r>
              <a:rPr sz="1000" spc="15" dirty="0">
                <a:latin typeface="Arial MT"/>
                <a:cs typeface="Arial MT"/>
              </a:rPr>
              <a:t>TSUNAMI 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500" spc="30" baseline="2777" dirty="0">
                <a:latin typeface="Arial MT"/>
                <a:cs typeface="Arial MT"/>
              </a:rPr>
              <a:t>E</a:t>
            </a:r>
            <a:r>
              <a:rPr sz="1500" spc="15" baseline="2777" dirty="0">
                <a:latin typeface="Arial MT"/>
                <a:cs typeface="Arial MT"/>
              </a:rPr>
              <a:t>arthqua</a:t>
            </a:r>
            <a:r>
              <a:rPr sz="1500" spc="22" baseline="2777" dirty="0">
                <a:latin typeface="Arial MT"/>
                <a:cs typeface="Arial MT"/>
              </a:rPr>
              <a:t>k</a:t>
            </a:r>
            <a:r>
              <a:rPr sz="1500" baseline="2777" dirty="0">
                <a:latin typeface="Arial MT"/>
                <a:cs typeface="Arial MT"/>
              </a:rPr>
              <a:t>e	</a:t>
            </a:r>
            <a:r>
              <a:rPr sz="1000" spc="-40" dirty="0">
                <a:latin typeface="Arial MT"/>
                <a:cs typeface="Arial MT"/>
              </a:rPr>
              <a:t>V</a:t>
            </a:r>
            <a:r>
              <a:rPr sz="1000" spc="10" dirty="0">
                <a:latin typeface="Arial MT"/>
                <a:cs typeface="Arial MT"/>
              </a:rPr>
              <a:t>o</a:t>
            </a:r>
            <a:r>
              <a:rPr sz="1000" dirty="0">
                <a:latin typeface="Arial MT"/>
                <a:cs typeface="Arial MT"/>
              </a:rPr>
              <a:t>l</a:t>
            </a:r>
            <a:r>
              <a:rPr sz="1000" spc="15" dirty="0">
                <a:latin typeface="Arial MT"/>
                <a:cs typeface="Arial MT"/>
              </a:rPr>
              <a:t>c</a:t>
            </a:r>
            <a:r>
              <a:rPr sz="1000" spc="10" dirty="0">
                <a:latin typeface="Arial MT"/>
                <a:cs typeface="Arial MT"/>
              </a:rPr>
              <a:t>an</a:t>
            </a:r>
            <a:r>
              <a:rPr sz="1000" dirty="0">
                <a:latin typeface="Arial MT"/>
                <a:cs typeface="Arial MT"/>
              </a:rPr>
              <a:t>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303089" y="4009758"/>
            <a:ext cx="3176905" cy="344170"/>
          </a:xfrm>
          <a:prstGeom prst="rect">
            <a:avLst/>
          </a:prstGeom>
          <a:solidFill>
            <a:srgbClr val="FFC000"/>
          </a:solidFill>
          <a:ln w="818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10209">
              <a:lnSpc>
                <a:spcPct val="100000"/>
              </a:lnSpc>
              <a:spcBef>
                <a:spcPts val="300"/>
              </a:spcBef>
            </a:pPr>
            <a:r>
              <a:rPr sz="1700" spc="5" dirty="0">
                <a:solidFill>
                  <a:srgbClr val="FF0000"/>
                </a:solidFill>
                <a:latin typeface="Arial MT"/>
                <a:cs typeface="Arial MT"/>
              </a:rPr>
              <a:t>All-Hazards</a:t>
            </a:r>
            <a:r>
              <a:rPr sz="1700" spc="-11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FF0000"/>
                </a:solidFill>
                <a:latin typeface="Arial MT"/>
                <a:cs typeface="Arial MT"/>
              </a:rPr>
              <a:t>Aggregation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4528489" y="3993248"/>
            <a:ext cx="4808855" cy="344170"/>
          </a:xfrm>
          <a:prstGeom prst="rect">
            <a:avLst/>
          </a:prstGeom>
          <a:solidFill>
            <a:srgbClr val="FFC000"/>
          </a:solidFill>
          <a:ln w="8184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1231900">
              <a:lnSpc>
                <a:spcPct val="100000"/>
              </a:lnSpc>
              <a:spcBef>
                <a:spcPts val="309"/>
              </a:spcBef>
            </a:pPr>
            <a:r>
              <a:rPr sz="1700" spc="5" dirty="0">
                <a:solidFill>
                  <a:srgbClr val="FF0000"/>
                </a:solidFill>
                <a:latin typeface="Arial MT"/>
                <a:cs typeface="Arial MT"/>
              </a:rPr>
              <a:t>All-Media</a:t>
            </a:r>
            <a:r>
              <a:rPr sz="17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FF0000"/>
                </a:solidFill>
                <a:latin typeface="Arial MT"/>
                <a:cs typeface="Arial MT"/>
              </a:rPr>
              <a:t>Dissemination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063396" y="4381753"/>
            <a:ext cx="1825625" cy="418465"/>
          </a:xfrm>
          <a:custGeom>
            <a:avLst/>
            <a:gdLst/>
            <a:ahLst/>
            <a:cxnLst/>
            <a:rect l="l" t="t" r="r" b="b"/>
            <a:pathLst>
              <a:path w="1825625" h="418464">
                <a:moveTo>
                  <a:pt x="65481" y="77050"/>
                </a:moveTo>
                <a:lnTo>
                  <a:pt x="60032" y="66141"/>
                </a:lnTo>
                <a:lnTo>
                  <a:pt x="32740" y="11582"/>
                </a:lnTo>
                <a:lnTo>
                  <a:pt x="0" y="77050"/>
                </a:lnTo>
                <a:lnTo>
                  <a:pt x="27292" y="77050"/>
                </a:lnTo>
                <a:lnTo>
                  <a:pt x="27292" y="343484"/>
                </a:lnTo>
                <a:lnTo>
                  <a:pt x="0" y="343484"/>
                </a:lnTo>
                <a:lnTo>
                  <a:pt x="32740" y="408965"/>
                </a:lnTo>
                <a:lnTo>
                  <a:pt x="60032" y="354393"/>
                </a:lnTo>
                <a:lnTo>
                  <a:pt x="65481" y="343484"/>
                </a:lnTo>
                <a:lnTo>
                  <a:pt x="38201" y="343484"/>
                </a:lnTo>
                <a:lnTo>
                  <a:pt x="38201" y="77050"/>
                </a:lnTo>
                <a:lnTo>
                  <a:pt x="65481" y="77050"/>
                </a:lnTo>
                <a:close/>
              </a:path>
              <a:path w="1825625" h="418464">
                <a:moveTo>
                  <a:pt x="672071" y="85979"/>
                </a:moveTo>
                <a:lnTo>
                  <a:pt x="666610" y="75069"/>
                </a:lnTo>
                <a:lnTo>
                  <a:pt x="639330" y="20510"/>
                </a:lnTo>
                <a:lnTo>
                  <a:pt x="606590" y="85979"/>
                </a:lnTo>
                <a:lnTo>
                  <a:pt x="633869" y="85979"/>
                </a:lnTo>
                <a:lnTo>
                  <a:pt x="633869" y="352412"/>
                </a:lnTo>
                <a:lnTo>
                  <a:pt x="606590" y="352412"/>
                </a:lnTo>
                <a:lnTo>
                  <a:pt x="639330" y="417893"/>
                </a:lnTo>
                <a:lnTo>
                  <a:pt x="666610" y="363321"/>
                </a:lnTo>
                <a:lnTo>
                  <a:pt x="672071" y="352412"/>
                </a:lnTo>
                <a:lnTo>
                  <a:pt x="644791" y="352412"/>
                </a:lnTo>
                <a:lnTo>
                  <a:pt x="644791" y="85979"/>
                </a:lnTo>
                <a:lnTo>
                  <a:pt x="672071" y="85979"/>
                </a:lnTo>
                <a:close/>
              </a:path>
              <a:path w="1825625" h="418464">
                <a:moveTo>
                  <a:pt x="1825396" y="65468"/>
                </a:moveTo>
                <a:lnTo>
                  <a:pt x="1819935" y="54559"/>
                </a:lnTo>
                <a:lnTo>
                  <a:pt x="1792655" y="0"/>
                </a:lnTo>
                <a:lnTo>
                  <a:pt x="1759915" y="65468"/>
                </a:lnTo>
                <a:lnTo>
                  <a:pt x="1787194" y="65468"/>
                </a:lnTo>
                <a:lnTo>
                  <a:pt x="1787194" y="331901"/>
                </a:lnTo>
                <a:lnTo>
                  <a:pt x="1759915" y="331901"/>
                </a:lnTo>
                <a:lnTo>
                  <a:pt x="1792655" y="397383"/>
                </a:lnTo>
                <a:lnTo>
                  <a:pt x="1819935" y="342811"/>
                </a:lnTo>
                <a:lnTo>
                  <a:pt x="1825396" y="331901"/>
                </a:lnTo>
                <a:lnTo>
                  <a:pt x="1798116" y="331901"/>
                </a:lnTo>
                <a:lnTo>
                  <a:pt x="1798116" y="65468"/>
                </a:lnTo>
                <a:lnTo>
                  <a:pt x="1825396" y="65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 txBox="1"/>
          <p:nvPr/>
        </p:nvSpPr>
        <p:spPr>
          <a:xfrm>
            <a:off x="2081961" y="3388380"/>
            <a:ext cx="140716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R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e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s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pon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si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b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le</a:t>
            </a:r>
            <a:r>
              <a:rPr sz="1200" spc="-7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gen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cy  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of</a:t>
            </a:r>
            <a:r>
              <a:rPr sz="1200" spc="-8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Aggregation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77" name="object 277"/>
          <p:cNvGrpSpPr/>
          <p:nvPr/>
        </p:nvGrpSpPr>
        <p:grpSpPr>
          <a:xfrm>
            <a:off x="562593" y="3321593"/>
            <a:ext cx="9834245" cy="1170940"/>
            <a:chOff x="562593" y="3321593"/>
            <a:chExt cx="9834245" cy="1170940"/>
          </a:xfrm>
        </p:grpSpPr>
        <p:sp>
          <p:nvSpPr>
            <p:cNvPr id="278" name="object 278"/>
            <p:cNvSpPr/>
            <p:nvPr/>
          </p:nvSpPr>
          <p:spPr>
            <a:xfrm>
              <a:off x="3649103" y="4489678"/>
              <a:ext cx="6744970" cy="0"/>
            </a:xfrm>
            <a:custGeom>
              <a:avLst/>
              <a:gdLst/>
              <a:ahLst/>
              <a:cxnLst/>
              <a:rect l="l" t="t" r="r" b="b"/>
              <a:pathLst>
                <a:path w="6744970">
                  <a:moveTo>
                    <a:pt x="0" y="0"/>
                  </a:moveTo>
                  <a:lnTo>
                    <a:pt x="6744746" y="0"/>
                  </a:lnTo>
                </a:path>
              </a:pathLst>
            </a:custGeom>
            <a:ln w="5456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62593" y="3321593"/>
              <a:ext cx="1150620" cy="591820"/>
            </a:xfrm>
            <a:custGeom>
              <a:avLst/>
              <a:gdLst/>
              <a:ahLst/>
              <a:cxnLst/>
              <a:rect l="l" t="t" r="r" b="b"/>
              <a:pathLst>
                <a:path w="1150620" h="591820">
                  <a:moveTo>
                    <a:pt x="575276" y="0"/>
                  </a:moveTo>
                  <a:lnTo>
                    <a:pt x="0" y="295607"/>
                  </a:lnTo>
                  <a:lnTo>
                    <a:pt x="287638" y="295607"/>
                  </a:lnTo>
                  <a:lnTo>
                    <a:pt x="287638" y="591216"/>
                  </a:lnTo>
                  <a:lnTo>
                    <a:pt x="862916" y="591216"/>
                  </a:lnTo>
                  <a:lnTo>
                    <a:pt x="862916" y="295607"/>
                  </a:lnTo>
                  <a:lnTo>
                    <a:pt x="1150555" y="295607"/>
                  </a:lnTo>
                  <a:lnTo>
                    <a:pt x="5752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0" name="object 280"/>
          <p:cNvSpPr txBox="1"/>
          <p:nvPr/>
        </p:nvSpPr>
        <p:spPr>
          <a:xfrm>
            <a:off x="923260" y="3560597"/>
            <a:ext cx="4254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FFFFFF"/>
                </a:solidFill>
                <a:latin typeface="Arial MT"/>
                <a:cs typeface="Arial MT"/>
              </a:rPr>
              <a:t>CA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281" name="object 281"/>
          <p:cNvGrpSpPr/>
          <p:nvPr/>
        </p:nvGrpSpPr>
        <p:grpSpPr>
          <a:xfrm>
            <a:off x="1986606" y="2888463"/>
            <a:ext cx="462280" cy="514984"/>
            <a:chOff x="1986606" y="2888463"/>
            <a:chExt cx="462280" cy="514984"/>
          </a:xfrm>
        </p:grpSpPr>
        <p:sp>
          <p:nvSpPr>
            <p:cNvPr id="282" name="object 282"/>
            <p:cNvSpPr/>
            <p:nvPr/>
          </p:nvSpPr>
          <p:spPr>
            <a:xfrm>
              <a:off x="1987241" y="2982281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987241" y="2982281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140520" y="2986468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0" y="93424"/>
                  </a:lnTo>
                  <a:lnTo>
                    <a:pt x="0" y="416281"/>
                  </a:lnTo>
                  <a:lnTo>
                    <a:pt x="307531" y="322872"/>
                  </a:lnTo>
                  <a:lnTo>
                    <a:pt x="30753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140520" y="2986468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307531" y="322872"/>
                  </a:lnTo>
                  <a:lnTo>
                    <a:pt x="0" y="416281"/>
                  </a:lnTo>
                  <a:lnTo>
                    <a:pt x="0" y="93424"/>
                  </a:lnTo>
                  <a:lnTo>
                    <a:pt x="307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987249" y="2889420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306630" y="0"/>
                  </a:moveTo>
                  <a:lnTo>
                    <a:pt x="0" y="93424"/>
                  </a:lnTo>
                  <a:lnTo>
                    <a:pt x="153270" y="190472"/>
                  </a:lnTo>
                  <a:lnTo>
                    <a:pt x="460802" y="97048"/>
                  </a:lnTo>
                  <a:lnTo>
                    <a:pt x="3066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987249" y="2889420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460802" y="97048"/>
                  </a:moveTo>
                  <a:lnTo>
                    <a:pt x="153270" y="190472"/>
                  </a:lnTo>
                  <a:lnTo>
                    <a:pt x="0" y="93424"/>
                  </a:lnTo>
                  <a:lnTo>
                    <a:pt x="306630" y="0"/>
                  </a:lnTo>
                  <a:lnTo>
                    <a:pt x="460802" y="97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114178" y="2985585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69">
                  <a:moveTo>
                    <a:pt x="68346" y="0"/>
                  </a:moveTo>
                  <a:lnTo>
                    <a:pt x="0" y="0"/>
                  </a:lnTo>
                  <a:lnTo>
                    <a:pt x="0" y="38940"/>
                  </a:lnTo>
                  <a:lnTo>
                    <a:pt x="68346" y="38940"/>
                  </a:lnTo>
                  <a:lnTo>
                    <a:pt x="683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114178" y="2985585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69">
                  <a:moveTo>
                    <a:pt x="0" y="38940"/>
                  </a:moveTo>
                  <a:lnTo>
                    <a:pt x="68346" y="38940"/>
                  </a:lnTo>
                  <a:lnTo>
                    <a:pt x="68346" y="0"/>
                  </a:lnTo>
                  <a:lnTo>
                    <a:pt x="0" y="0"/>
                  </a:lnTo>
                  <a:lnTo>
                    <a:pt x="0" y="3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051316" y="3048769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5877"/>
                  </a:lnTo>
                  <a:lnTo>
                    <a:pt x="13008" y="304875"/>
                  </a:lnTo>
                  <a:lnTo>
                    <a:pt x="1300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051316" y="3048769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5877"/>
                  </a:moveTo>
                  <a:lnTo>
                    <a:pt x="0" y="0"/>
                  </a:lnTo>
                  <a:lnTo>
                    <a:pt x="13008" y="8389"/>
                  </a:lnTo>
                  <a:lnTo>
                    <a:pt x="13008" y="304875"/>
                  </a:lnTo>
                  <a:lnTo>
                    <a:pt x="0" y="2958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013262" y="3021796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0"/>
                  </a:moveTo>
                  <a:lnTo>
                    <a:pt x="0" y="296547"/>
                  </a:lnTo>
                  <a:lnTo>
                    <a:pt x="12119" y="305483"/>
                  </a:lnTo>
                  <a:lnTo>
                    <a:pt x="12119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013262" y="3021796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296547"/>
                  </a:moveTo>
                  <a:lnTo>
                    <a:pt x="0" y="0"/>
                  </a:lnTo>
                  <a:lnTo>
                    <a:pt x="12119" y="8985"/>
                  </a:lnTo>
                  <a:lnTo>
                    <a:pt x="12119" y="305483"/>
                  </a:lnTo>
                  <a:lnTo>
                    <a:pt x="0" y="2965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089454" y="3075078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6555"/>
                  </a:lnTo>
                  <a:lnTo>
                    <a:pt x="13008" y="304936"/>
                  </a:lnTo>
                  <a:lnTo>
                    <a:pt x="13008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089454" y="3075078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6555"/>
                  </a:moveTo>
                  <a:lnTo>
                    <a:pt x="0" y="0"/>
                  </a:lnTo>
                  <a:lnTo>
                    <a:pt x="13008" y="8985"/>
                  </a:lnTo>
                  <a:lnTo>
                    <a:pt x="13008" y="304936"/>
                  </a:lnTo>
                  <a:lnTo>
                    <a:pt x="0" y="296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649" y="3082901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0"/>
                  </a:move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78649" y="3082901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298905"/>
                  </a:moveTo>
                  <a:lnTo>
                    <a:pt x="19962" y="0"/>
                  </a:ln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223659" y="3068549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0"/>
                  </a:move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223659" y="3068549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298893"/>
                  </a:moveTo>
                  <a:lnTo>
                    <a:pt x="19071" y="0"/>
                  </a:ln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268747" y="3055925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0"/>
                  </a:move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lnTo>
                    <a:pt x="190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268747" y="3055925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298957"/>
                  </a:moveTo>
                  <a:lnTo>
                    <a:pt x="19068" y="0"/>
                  </a:ln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312939" y="3042176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0"/>
                  </a:move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312939" y="3042176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299523"/>
                  </a:moveTo>
                  <a:lnTo>
                    <a:pt x="19872" y="0"/>
                  </a:ln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357947" y="3028367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0"/>
                  </a:move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357947" y="3028367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298905"/>
                  </a:moveTo>
                  <a:lnTo>
                    <a:pt x="19061" y="0"/>
                  </a:ln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402955" y="3015192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0"/>
                  </a:move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402955" y="3015192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298898"/>
                  </a:moveTo>
                  <a:lnTo>
                    <a:pt x="19061" y="0"/>
                  </a:ln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3496" y="2888463"/>
              <a:ext cx="302113" cy="130115"/>
            </a:xfrm>
            <a:prstGeom prst="rect">
              <a:avLst/>
            </a:prstGeom>
          </p:spPr>
        </p:pic>
      </p:grpSp>
      <p:sp>
        <p:nvSpPr>
          <p:cNvPr id="309" name="object 309"/>
          <p:cNvSpPr txBox="1"/>
          <p:nvPr/>
        </p:nvSpPr>
        <p:spPr>
          <a:xfrm>
            <a:off x="3722654" y="2867172"/>
            <a:ext cx="92075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11760">
              <a:lnSpc>
                <a:spcPts val="1390"/>
              </a:lnSpc>
              <a:spcBef>
                <a:spcPts val="185"/>
              </a:spcBef>
            </a:pPr>
            <a:r>
              <a:rPr sz="1200" i="1" spc="-5" dirty="0">
                <a:latin typeface="Arial"/>
                <a:cs typeface="Arial"/>
              </a:rPr>
              <a:t>Routing </a:t>
            </a:r>
            <a:r>
              <a:rPr sz="1200" i="1" dirty="0">
                <a:latin typeface="Arial"/>
                <a:cs typeface="Arial"/>
              </a:rPr>
              <a:t>&amp; 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95" dirty="0">
                <a:latin typeface="Arial"/>
                <a:cs typeface="Arial"/>
              </a:rPr>
              <a:t>T</a:t>
            </a:r>
            <a:r>
              <a:rPr sz="1200" i="1" spc="-5" dirty="0">
                <a:latin typeface="Arial"/>
                <a:cs typeface="Arial"/>
              </a:rPr>
              <a:t>ran</a:t>
            </a:r>
            <a:r>
              <a:rPr sz="1200" i="1" dirty="0">
                <a:latin typeface="Arial"/>
                <a:cs typeface="Arial"/>
              </a:rPr>
              <a:t>s</a:t>
            </a:r>
            <a:r>
              <a:rPr sz="1200" i="1" spc="-5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issi</a:t>
            </a:r>
            <a:r>
              <a:rPr sz="1200" i="1" spc="-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10" name="object 310"/>
          <p:cNvGrpSpPr/>
          <p:nvPr/>
        </p:nvGrpSpPr>
        <p:grpSpPr>
          <a:xfrm>
            <a:off x="4101681" y="2292033"/>
            <a:ext cx="401955" cy="620395"/>
            <a:chOff x="4101681" y="2292033"/>
            <a:chExt cx="401955" cy="620395"/>
          </a:xfrm>
        </p:grpSpPr>
        <p:sp>
          <p:nvSpPr>
            <p:cNvPr id="311" name="object 311"/>
            <p:cNvSpPr/>
            <p:nvPr/>
          </p:nvSpPr>
          <p:spPr>
            <a:xfrm>
              <a:off x="4101681" y="2292033"/>
              <a:ext cx="401955" cy="620395"/>
            </a:xfrm>
            <a:custGeom>
              <a:avLst/>
              <a:gdLst/>
              <a:ahLst/>
              <a:cxnLst/>
              <a:rect l="l" t="t" r="r" b="b"/>
              <a:pathLst>
                <a:path w="401954" h="620394">
                  <a:moveTo>
                    <a:pt x="200911" y="0"/>
                  </a:moveTo>
                  <a:lnTo>
                    <a:pt x="130806" y="19394"/>
                  </a:lnTo>
                  <a:lnTo>
                    <a:pt x="99507" y="42323"/>
                  </a:lnTo>
                  <a:lnTo>
                    <a:pt x="71466" y="72906"/>
                  </a:lnTo>
                  <a:lnTo>
                    <a:pt x="47251" y="110268"/>
                  </a:lnTo>
                  <a:lnTo>
                    <a:pt x="27430" y="153533"/>
                  </a:lnTo>
                  <a:lnTo>
                    <a:pt x="12569" y="201826"/>
                  </a:lnTo>
                  <a:lnTo>
                    <a:pt x="3236" y="254271"/>
                  </a:lnTo>
                  <a:lnTo>
                    <a:pt x="0" y="309993"/>
                  </a:lnTo>
                  <a:lnTo>
                    <a:pt x="3236" y="365714"/>
                  </a:lnTo>
                  <a:lnTo>
                    <a:pt x="12569" y="418159"/>
                  </a:lnTo>
                  <a:lnTo>
                    <a:pt x="27430" y="466452"/>
                  </a:lnTo>
                  <a:lnTo>
                    <a:pt x="47251" y="509717"/>
                  </a:lnTo>
                  <a:lnTo>
                    <a:pt x="71466" y="547079"/>
                  </a:lnTo>
                  <a:lnTo>
                    <a:pt x="99507" y="577663"/>
                  </a:lnTo>
                  <a:lnTo>
                    <a:pt x="130806" y="600592"/>
                  </a:lnTo>
                  <a:lnTo>
                    <a:pt x="200911" y="619986"/>
                  </a:lnTo>
                  <a:lnTo>
                    <a:pt x="237025" y="614991"/>
                  </a:lnTo>
                  <a:lnTo>
                    <a:pt x="302315" y="577663"/>
                  </a:lnTo>
                  <a:lnTo>
                    <a:pt x="330355" y="547079"/>
                  </a:lnTo>
                  <a:lnTo>
                    <a:pt x="354570" y="509717"/>
                  </a:lnTo>
                  <a:lnTo>
                    <a:pt x="374392" y="466452"/>
                  </a:lnTo>
                  <a:lnTo>
                    <a:pt x="389253" y="418159"/>
                  </a:lnTo>
                  <a:lnTo>
                    <a:pt x="398585" y="365714"/>
                  </a:lnTo>
                  <a:lnTo>
                    <a:pt x="401822" y="309993"/>
                  </a:lnTo>
                  <a:lnTo>
                    <a:pt x="398585" y="254271"/>
                  </a:lnTo>
                  <a:lnTo>
                    <a:pt x="389253" y="201826"/>
                  </a:lnTo>
                  <a:lnTo>
                    <a:pt x="374392" y="153533"/>
                  </a:lnTo>
                  <a:lnTo>
                    <a:pt x="354570" y="110268"/>
                  </a:lnTo>
                  <a:lnTo>
                    <a:pt x="330355" y="72906"/>
                  </a:lnTo>
                  <a:lnTo>
                    <a:pt x="302315" y="42323"/>
                  </a:lnTo>
                  <a:lnTo>
                    <a:pt x="271015" y="19394"/>
                  </a:lnTo>
                  <a:lnTo>
                    <a:pt x="200911" y="0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150830" y="2400960"/>
              <a:ext cx="294005" cy="420370"/>
            </a:xfrm>
            <a:custGeom>
              <a:avLst/>
              <a:gdLst/>
              <a:ahLst/>
              <a:cxnLst/>
              <a:rect l="l" t="t" r="r" b="b"/>
              <a:pathLst>
                <a:path w="294004" h="420369">
                  <a:moveTo>
                    <a:pt x="0" y="0"/>
                  </a:moveTo>
                  <a:lnTo>
                    <a:pt x="293820" y="420261"/>
                  </a:lnTo>
                </a:path>
              </a:pathLst>
            </a:custGeom>
            <a:ln w="5456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168139" y="2382824"/>
              <a:ext cx="276860" cy="453390"/>
            </a:xfrm>
            <a:custGeom>
              <a:avLst/>
              <a:gdLst/>
              <a:ahLst/>
              <a:cxnLst/>
              <a:rect l="l" t="t" r="r" b="b"/>
              <a:pathLst>
                <a:path w="276860" h="453389">
                  <a:moveTo>
                    <a:pt x="276517" y="0"/>
                  </a:moveTo>
                  <a:lnTo>
                    <a:pt x="0" y="452876"/>
                  </a:lnTo>
                </a:path>
              </a:pathLst>
            </a:custGeom>
            <a:ln w="5456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4" name="object 314"/>
          <p:cNvSpPr txBox="1"/>
          <p:nvPr/>
        </p:nvSpPr>
        <p:spPr>
          <a:xfrm>
            <a:off x="5217363" y="5435100"/>
            <a:ext cx="3328670" cy="73596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145"/>
              </a:spcBef>
            </a:pPr>
            <a:r>
              <a:rPr sz="1500" i="1" spc="5" dirty="0">
                <a:latin typeface="Arial"/>
                <a:cs typeface="Arial"/>
              </a:rPr>
              <a:t>In </a:t>
            </a:r>
            <a:r>
              <a:rPr sz="1500" i="1" spc="15" dirty="0">
                <a:latin typeface="Arial"/>
                <a:cs typeface="Arial"/>
              </a:rPr>
              <a:t>Japan, “L-Alert” </a:t>
            </a:r>
            <a:r>
              <a:rPr sz="1500" i="1" spc="20" dirty="0">
                <a:latin typeface="Arial"/>
                <a:cs typeface="Arial"/>
              </a:rPr>
              <a:t>(Commons-EDXL) </a:t>
            </a:r>
            <a:r>
              <a:rPr sz="1500" i="1" spc="25" dirty="0">
                <a:latin typeface="Arial"/>
                <a:cs typeface="Arial"/>
              </a:rPr>
              <a:t> </a:t>
            </a:r>
            <a:r>
              <a:rPr sz="1500" i="1" spc="15" dirty="0">
                <a:latin typeface="Arial"/>
                <a:cs typeface="Arial"/>
              </a:rPr>
              <a:t>system</a:t>
            </a:r>
            <a:r>
              <a:rPr sz="1500" i="1" spc="20" dirty="0">
                <a:latin typeface="Arial"/>
                <a:cs typeface="Arial"/>
              </a:rPr>
              <a:t> </a:t>
            </a:r>
            <a:r>
              <a:rPr sz="1500" i="1" spc="5" dirty="0">
                <a:latin typeface="Arial"/>
                <a:cs typeface="Arial"/>
              </a:rPr>
              <a:t>is</a:t>
            </a:r>
            <a:r>
              <a:rPr sz="1500" i="1" spc="10" dirty="0">
                <a:latin typeface="Arial"/>
                <a:cs typeface="Arial"/>
              </a:rPr>
              <a:t> </a:t>
            </a:r>
            <a:r>
              <a:rPr sz="1500" i="1" spc="5" dirty="0">
                <a:latin typeface="Arial"/>
                <a:cs typeface="Arial"/>
              </a:rPr>
              <a:t>in</a:t>
            </a:r>
            <a:r>
              <a:rPr sz="1500" i="1" spc="10" dirty="0">
                <a:latin typeface="Arial"/>
                <a:cs typeface="Arial"/>
              </a:rPr>
              <a:t> </a:t>
            </a:r>
            <a:r>
              <a:rPr sz="1500" i="1" spc="15" dirty="0">
                <a:latin typeface="Arial"/>
                <a:cs typeface="Arial"/>
              </a:rPr>
              <a:t>operation</a:t>
            </a:r>
            <a:r>
              <a:rPr sz="1500" i="1" spc="20" dirty="0">
                <a:latin typeface="Arial"/>
                <a:cs typeface="Arial"/>
              </a:rPr>
              <a:t> </a:t>
            </a:r>
            <a:r>
              <a:rPr sz="1500" i="1" spc="15" dirty="0">
                <a:latin typeface="Arial"/>
                <a:cs typeface="Arial"/>
              </a:rPr>
              <a:t>based</a:t>
            </a:r>
            <a:r>
              <a:rPr sz="1500" i="1" spc="20" dirty="0">
                <a:latin typeface="Arial"/>
                <a:cs typeface="Arial"/>
              </a:rPr>
              <a:t> </a:t>
            </a:r>
            <a:r>
              <a:rPr sz="1500" i="1" spc="25" dirty="0">
                <a:latin typeface="Arial"/>
                <a:cs typeface="Arial"/>
              </a:rPr>
              <a:t>on </a:t>
            </a:r>
            <a:r>
              <a:rPr sz="1500" i="1" spc="-405" dirty="0">
                <a:latin typeface="Arial"/>
                <a:cs typeface="Arial"/>
              </a:rPr>
              <a:t> </a:t>
            </a:r>
            <a:r>
              <a:rPr sz="1500" i="1" spc="15" dirty="0">
                <a:latin typeface="Arial"/>
                <a:cs typeface="Arial"/>
              </a:rPr>
              <a:t>concept</a:t>
            </a:r>
            <a:r>
              <a:rPr sz="1500" i="1" spc="20" dirty="0">
                <a:latin typeface="Arial"/>
                <a:cs typeface="Arial"/>
              </a:rPr>
              <a:t> </a:t>
            </a:r>
            <a:r>
              <a:rPr sz="1500" i="1" spc="10" dirty="0">
                <a:latin typeface="Arial"/>
                <a:cs typeface="Arial"/>
              </a:rPr>
              <a:t>of</a:t>
            </a:r>
            <a:r>
              <a:rPr sz="1500" i="1" spc="25" dirty="0">
                <a:latin typeface="Arial"/>
                <a:cs typeface="Arial"/>
              </a:rPr>
              <a:t> </a:t>
            </a:r>
            <a:r>
              <a:rPr sz="1500" i="1" spc="20" dirty="0">
                <a:latin typeface="Arial"/>
                <a:cs typeface="Arial"/>
              </a:rPr>
              <a:t>OASIS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15" name="object 3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8747" y="5322773"/>
            <a:ext cx="1337602" cy="1005824"/>
          </a:xfrm>
          <a:prstGeom prst="rect">
            <a:avLst/>
          </a:prstGeom>
        </p:spPr>
      </p:pic>
      <p:sp>
        <p:nvSpPr>
          <p:cNvPr id="316" name="object 316"/>
          <p:cNvSpPr txBox="1"/>
          <p:nvPr/>
        </p:nvSpPr>
        <p:spPr>
          <a:xfrm>
            <a:off x="9001429" y="5494548"/>
            <a:ext cx="72009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02565" marR="5080" indent="-19050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C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ommon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s  XML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8848458" y="6021743"/>
            <a:ext cx="1106805" cy="224790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3873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305"/>
              </a:spcBef>
            </a:pPr>
            <a:r>
              <a:rPr sz="900" b="1" spc="25" dirty="0">
                <a:solidFill>
                  <a:srgbClr val="0070C0"/>
                </a:solidFill>
                <a:latin typeface="Arial"/>
                <a:cs typeface="Arial"/>
              </a:rPr>
              <a:t>Commons</a:t>
            </a:r>
            <a:r>
              <a:rPr sz="9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0070C0"/>
                </a:solidFill>
                <a:latin typeface="Arial"/>
                <a:cs typeface="Arial"/>
              </a:rPr>
              <a:t>EDXL</a:t>
            </a:r>
            <a:endParaRPr sz="900">
              <a:latin typeface="Arial"/>
              <a:cs typeface="Arial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4989677" y="5211140"/>
            <a:ext cx="5327650" cy="1356360"/>
          </a:xfrm>
          <a:custGeom>
            <a:avLst/>
            <a:gdLst/>
            <a:ahLst/>
            <a:cxnLst/>
            <a:rect l="l" t="t" r="r" b="b"/>
            <a:pathLst>
              <a:path w="5327650" h="1356359">
                <a:moveTo>
                  <a:pt x="226027" y="1355977"/>
                </a:moveTo>
                <a:lnTo>
                  <a:pt x="180475" y="1351386"/>
                </a:lnTo>
                <a:lnTo>
                  <a:pt x="138047" y="1338217"/>
                </a:lnTo>
                <a:lnTo>
                  <a:pt x="99653" y="1317380"/>
                </a:lnTo>
                <a:lnTo>
                  <a:pt x="66202" y="1289784"/>
                </a:lnTo>
                <a:lnTo>
                  <a:pt x="38602" y="1256337"/>
                </a:lnTo>
                <a:lnTo>
                  <a:pt x="17762" y="1217948"/>
                </a:lnTo>
                <a:lnTo>
                  <a:pt x="4592" y="1175526"/>
                </a:lnTo>
                <a:lnTo>
                  <a:pt x="0" y="1129979"/>
                </a:lnTo>
                <a:lnTo>
                  <a:pt x="0" y="225998"/>
                </a:lnTo>
                <a:lnTo>
                  <a:pt x="4592" y="180451"/>
                </a:lnTo>
                <a:lnTo>
                  <a:pt x="17762" y="138029"/>
                </a:lnTo>
                <a:lnTo>
                  <a:pt x="38602" y="99640"/>
                </a:lnTo>
                <a:lnTo>
                  <a:pt x="66202" y="66193"/>
                </a:lnTo>
                <a:lnTo>
                  <a:pt x="99653" y="38596"/>
                </a:lnTo>
                <a:lnTo>
                  <a:pt x="138047" y="17760"/>
                </a:lnTo>
                <a:lnTo>
                  <a:pt x="180475" y="4591"/>
                </a:lnTo>
                <a:lnTo>
                  <a:pt x="226027" y="0"/>
                </a:lnTo>
              </a:path>
              <a:path w="5327650" h="1356359">
                <a:moveTo>
                  <a:pt x="5101320" y="0"/>
                </a:moveTo>
                <a:lnTo>
                  <a:pt x="5146873" y="4591"/>
                </a:lnTo>
                <a:lnTo>
                  <a:pt x="5189300" y="17760"/>
                </a:lnTo>
                <a:lnTo>
                  <a:pt x="5227694" y="38596"/>
                </a:lnTo>
                <a:lnTo>
                  <a:pt x="5261146" y="66193"/>
                </a:lnTo>
                <a:lnTo>
                  <a:pt x="5288746" y="99640"/>
                </a:lnTo>
                <a:lnTo>
                  <a:pt x="5309585" y="138029"/>
                </a:lnTo>
                <a:lnTo>
                  <a:pt x="5322756" y="180451"/>
                </a:lnTo>
                <a:lnTo>
                  <a:pt x="5327348" y="225998"/>
                </a:lnTo>
                <a:lnTo>
                  <a:pt x="5327348" y="1129979"/>
                </a:lnTo>
                <a:lnTo>
                  <a:pt x="5322756" y="1175526"/>
                </a:lnTo>
                <a:lnTo>
                  <a:pt x="5309585" y="1217948"/>
                </a:lnTo>
                <a:lnTo>
                  <a:pt x="5288746" y="1256337"/>
                </a:lnTo>
                <a:lnTo>
                  <a:pt x="5261146" y="1289784"/>
                </a:lnTo>
                <a:lnTo>
                  <a:pt x="5227694" y="1317380"/>
                </a:lnTo>
                <a:lnTo>
                  <a:pt x="5189300" y="1338217"/>
                </a:lnTo>
                <a:lnTo>
                  <a:pt x="5146873" y="1351386"/>
                </a:lnTo>
                <a:lnTo>
                  <a:pt x="5101320" y="1355977"/>
                </a:lnTo>
              </a:path>
            </a:pathLst>
          </a:custGeom>
          <a:ln w="16369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2948" y="1147686"/>
            <a:ext cx="7868335" cy="5570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3747" y="765591"/>
            <a:ext cx="27660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0000FF"/>
                </a:solidFill>
                <a:latin typeface="Arial MT"/>
                <a:cs typeface="Arial MT"/>
              </a:rPr>
              <a:t>L-Alert</a:t>
            </a:r>
            <a:r>
              <a:rPr sz="2100" spc="-4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100" spc="-20" dirty="0">
                <a:solidFill>
                  <a:srgbClr val="0000FF"/>
                </a:solidFill>
                <a:latin typeface="Arial MT"/>
                <a:cs typeface="Arial MT"/>
              </a:rPr>
              <a:t>system</a:t>
            </a:r>
            <a:r>
              <a:rPr sz="2100" spc="-6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0000FF"/>
                </a:solidFill>
                <a:latin typeface="Arial MT"/>
                <a:cs typeface="Arial MT"/>
              </a:rPr>
              <a:t>in</a:t>
            </a:r>
            <a:r>
              <a:rPr sz="2100" spc="-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100" spc="-20" dirty="0">
                <a:solidFill>
                  <a:srgbClr val="0000FF"/>
                </a:solidFill>
                <a:latin typeface="Arial MT"/>
                <a:cs typeface="Arial MT"/>
              </a:rPr>
              <a:t>Japan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1023" y="825500"/>
            <a:ext cx="5064125" cy="264795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937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0"/>
              </a:spcBef>
            </a:pPr>
            <a:r>
              <a:rPr sz="1200" spc="-5" dirty="0">
                <a:latin typeface="Arial MT"/>
                <a:cs typeface="Arial MT"/>
              </a:rPr>
              <a:t>Source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NICT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(</a:t>
            </a:r>
            <a:r>
              <a:rPr sz="1000" spc="5" dirty="0">
                <a:solidFill>
                  <a:srgbClr val="202122"/>
                </a:solidFill>
                <a:latin typeface="Arial MT"/>
                <a:cs typeface="Arial MT"/>
              </a:rPr>
              <a:t>National</a:t>
            </a:r>
            <a:r>
              <a:rPr sz="1000" spc="2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000" spc="5" dirty="0">
                <a:solidFill>
                  <a:srgbClr val="202122"/>
                </a:solidFill>
                <a:latin typeface="Arial MT"/>
                <a:cs typeface="Arial MT"/>
              </a:rPr>
              <a:t>Institute</a:t>
            </a:r>
            <a:r>
              <a:rPr sz="1000" spc="3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000" spc="5" dirty="0">
                <a:solidFill>
                  <a:srgbClr val="202122"/>
                </a:solidFill>
                <a:latin typeface="Arial MT"/>
                <a:cs typeface="Arial MT"/>
              </a:rPr>
              <a:t>of</a:t>
            </a:r>
            <a:r>
              <a:rPr sz="1000" spc="30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000" spc="5" dirty="0">
                <a:solidFill>
                  <a:srgbClr val="202122"/>
                </a:solidFill>
                <a:latin typeface="Arial MT"/>
                <a:cs typeface="Arial MT"/>
              </a:rPr>
              <a:t>Information</a:t>
            </a:r>
            <a:r>
              <a:rPr sz="1000" spc="3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000" spc="5" dirty="0">
                <a:solidFill>
                  <a:srgbClr val="202122"/>
                </a:solidFill>
                <a:latin typeface="Arial MT"/>
                <a:cs typeface="Arial MT"/>
              </a:rPr>
              <a:t>and</a:t>
            </a:r>
            <a:r>
              <a:rPr sz="1000" spc="35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202122"/>
                </a:solidFill>
                <a:latin typeface="Arial MT"/>
                <a:cs typeface="Arial MT"/>
              </a:rPr>
              <a:t>Communications</a:t>
            </a:r>
            <a:r>
              <a:rPr sz="1000" spc="20" dirty="0">
                <a:solidFill>
                  <a:srgbClr val="202122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202122"/>
                </a:solidFill>
                <a:latin typeface="Arial MT"/>
                <a:cs typeface="Arial MT"/>
              </a:rPr>
              <a:t>Technology)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82532" y="1541157"/>
            <a:ext cx="0" cy="2713355"/>
          </a:xfrm>
          <a:custGeom>
            <a:avLst/>
            <a:gdLst/>
            <a:ahLst/>
            <a:cxnLst/>
            <a:rect l="l" t="t" r="r" b="b"/>
            <a:pathLst>
              <a:path h="2713354">
                <a:moveTo>
                  <a:pt x="0" y="0"/>
                </a:moveTo>
                <a:lnTo>
                  <a:pt x="0" y="2712883"/>
                </a:lnTo>
              </a:path>
            </a:pathLst>
          </a:custGeom>
          <a:ln w="54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2185" y="2412480"/>
            <a:ext cx="4619625" cy="502920"/>
          </a:xfrm>
          <a:custGeom>
            <a:avLst/>
            <a:gdLst/>
            <a:ahLst/>
            <a:cxnLst/>
            <a:rect l="l" t="t" r="r" b="b"/>
            <a:pathLst>
              <a:path w="4619625" h="502919">
                <a:moveTo>
                  <a:pt x="4367860" y="0"/>
                </a:moveTo>
                <a:lnTo>
                  <a:pt x="4367860" y="125728"/>
                </a:lnTo>
                <a:lnTo>
                  <a:pt x="0" y="125728"/>
                </a:lnTo>
                <a:lnTo>
                  <a:pt x="0" y="377184"/>
                </a:lnTo>
                <a:lnTo>
                  <a:pt x="4367860" y="377184"/>
                </a:lnTo>
                <a:lnTo>
                  <a:pt x="4367860" y="502912"/>
                </a:lnTo>
                <a:lnTo>
                  <a:pt x="4619345" y="251454"/>
                </a:lnTo>
                <a:lnTo>
                  <a:pt x="43678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2814" y="2520217"/>
            <a:ext cx="9740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15" dirty="0">
                <a:solidFill>
                  <a:srgbClr val="FFFFFF"/>
                </a:solidFill>
                <a:latin typeface="Arial MT"/>
                <a:cs typeface="Arial MT"/>
              </a:rPr>
              <a:t>EDX</a:t>
            </a:r>
            <a:r>
              <a:rPr sz="1700" spc="1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700" spc="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9038" y="1541818"/>
            <a:ext cx="4754880" cy="2715260"/>
            <a:chOff x="499038" y="1541818"/>
            <a:chExt cx="4754880" cy="2715260"/>
          </a:xfrm>
        </p:grpSpPr>
        <p:sp>
          <p:nvSpPr>
            <p:cNvPr id="6" name="object 6"/>
            <p:cNvSpPr/>
            <p:nvPr/>
          </p:nvSpPr>
          <p:spPr>
            <a:xfrm>
              <a:off x="5250941" y="1544675"/>
              <a:ext cx="0" cy="2709545"/>
            </a:xfrm>
            <a:custGeom>
              <a:avLst/>
              <a:gdLst/>
              <a:ahLst/>
              <a:cxnLst/>
              <a:rect l="l" t="t" r="r" b="b"/>
              <a:pathLst>
                <a:path h="2709545">
                  <a:moveTo>
                    <a:pt x="0" y="0"/>
                  </a:moveTo>
                  <a:lnTo>
                    <a:pt x="0" y="2709362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38135" y="2289492"/>
              <a:ext cx="708025" cy="174625"/>
            </a:xfrm>
            <a:custGeom>
              <a:avLst/>
              <a:gdLst/>
              <a:ahLst/>
              <a:cxnLst/>
              <a:rect l="l" t="t" r="r" b="b"/>
              <a:pathLst>
                <a:path w="708025" h="174625">
                  <a:moveTo>
                    <a:pt x="707426" y="0"/>
                  </a:moveTo>
                  <a:lnTo>
                    <a:pt x="0" y="0"/>
                  </a:lnTo>
                  <a:lnTo>
                    <a:pt x="0" y="174600"/>
                  </a:lnTo>
                  <a:lnTo>
                    <a:pt x="707426" y="174600"/>
                  </a:lnTo>
                  <a:lnTo>
                    <a:pt x="707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038" y="2264422"/>
              <a:ext cx="1337602" cy="100581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36865" y="1533258"/>
            <a:ext cx="864235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500" spc="35" dirty="0">
                <a:solidFill>
                  <a:srgbClr val="0070C0"/>
                </a:solidFill>
                <a:latin typeface="Arial MT"/>
                <a:cs typeface="Arial MT"/>
              </a:rPr>
              <a:t>O</a:t>
            </a:r>
            <a:r>
              <a:rPr sz="1500" spc="15" dirty="0">
                <a:solidFill>
                  <a:srgbClr val="0070C0"/>
                </a:solidFill>
                <a:latin typeface="Arial MT"/>
                <a:cs typeface="Arial MT"/>
              </a:rPr>
              <a:t>r</a:t>
            </a:r>
            <a:r>
              <a:rPr sz="1500" spc="10" dirty="0">
                <a:solidFill>
                  <a:srgbClr val="0070C0"/>
                </a:solidFill>
                <a:latin typeface="Arial MT"/>
                <a:cs typeface="Arial MT"/>
              </a:rPr>
              <a:t>i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g</a:t>
            </a:r>
            <a:r>
              <a:rPr sz="1500" spc="10" dirty="0">
                <a:solidFill>
                  <a:srgbClr val="0070C0"/>
                </a:solidFill>
                <a:latin typeface="Arial MT"/>
                <a:cs typeface="Arial MT"/>
              </a:rPr>
              <a:t>i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na</a:t>
            </a:r>
            <a:r>
              <a:rPr sz="1500" spc="10" dirty="0">
                <a:solidFill>
                  <a:srgbClr val="0070C0"/>
                </a:solidFill>
                <a:latin typeface="Arial MT"/>
                <a:cs typeface="Arial MT"/>
              </a:rPr>
              <a:t>t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o</a:t>
            </a:r>
            <a:r>
              <a:rPr sz="1500" dirty="0">
                <a:solidFill>
                  <a:srgbClr val="0070C0"/>
                </a:solidFill>
                <a:latin typeface="Arial MT"/>
                <a:cs typeface="Arial MT"/>
              </a:rPr>
              <a:t>r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68647" y="1547037"/>
            <a:ext cx="634365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sz="1500" spc="30" dirty="0">
                <a:solidFill>
                  <a:srgbClr val="0070C0"/>
                </a:solidFill>
                <a:latin typeface="Arial MT"/>
                <a:cs typeface="Arial MT"/>
              </a:rPr>
              <a:t>S</a:t>
            </a:r>
            <a:r>
              <a:rPr sz="1500" spc="20" dirty="0">
                <a:solidFill>
                  <a:srgbClr val="0070C0"/>
                </a:solidFill>
                <a:latin typeface="Arial MT"/>
                <a:cs typeface="Arial MT"/>
              </a:rPr>
              <a:t>ende</a:t>
            </a:r>
            <a:r>
              <a:rPr sz="1500" dirty="0">
                <a:solidFill>
                  <a:srgbClr val="0070C0"/>
                </a:solidFill>
                <a:latin typeface="Arial MT"/>
                <a:cs typeface="Arial MT"/>
              </a:rPr>
              <a:t>r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2747" y="1539189"/>
            <a:ext cx="820419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9"/>
              </a:lnSpc>
            </a:pPr>
            <a:r>
              <a:rPr sz="1500" spc="30" dirty="0">
                <a:solidFill>
                  <a:srgbClr val="0070C0"/>
                </a:solidFill>
                <a:latin typeface="Arial MT"/>
                <a:cs typeface="Arial MT"/>
              </a:rPr>
              <a:t>R</a:t>
            </a:r>
            <a:r>
              <a:rPr sz="1500" spc="20" dirty="0">
                <a:solidFill>
                  <a:srgbClr val="0070C0"/>
                </a:solidFill>
                <a:latin typeface="Arial MT"/>
                <a:cs typeface="Arial MT"/>
              </a:rPr>
              <a:t>ec</a:t>
            </a:r>
            <a:r>
              <a:rPr sz="1500" spc="5" dirty="0">
                <a:solidFill>
                  <a:srgbClr val="0070C0"/>
                </a:solidFill>
                <a:latin typeface="Arial MT"/>
                <a:cs typeface="Arial MT"/>
              </a:rPr>
              <a:t>i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p</a:t>
            </a:r>
            <a:r>
              <a:rPr sz="1500" spc="5" dirty="0">
                <a:solidFill>
                  <a:srgbClr val="0070C0"/>
                </a:solidFill>
                <a:latin typeface="Arial MT"/>
                <a:cs typeface="Arial MT"/>
              </a:rPr>
              <a:t>i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en</a:t>
            </a:r>
            <a:r>
              <a:rPr sz="1500" dirty="0">
                <a:solidFill>
                  <a:srgbClr val="0070C0"/>
                </a:solidFill>
                <a:latin typeface="Arial MT"/>
                <a:cs typeface="Arial MT"/>
              </a:rPr>
              <a:t>t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72537" y="1543456"/>
            <a:ext cx="908050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5"/>
              </a:lnSpc>
            </a:pPr>
            <a:r>
              <a:rPr sz="1500" spc="30" dirty="0">
                <a:solidFill>
                  <a:srgbClr val="0070C0"/>
                </a:solidFill>
                <a:latin typeface="Arial MT"/>
                <a:cs typeface="Arial MT"/>
              </a:rPr>
              <a:t>C</a:t>
            </a:r>
            <a:r>
              <a:rPr sz="1500" spc="20" dirty="0">
                <a:solidFill>
                  <a:srgbClr val="0070C0"/>
                </a:solidFill>
                <a:latin typeface="Arial MT"/>
                <a:cs typeface="Arial MT"/>
              </a:rPr>
              <a:t>o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n</a:t>
            </a:r>
            <a:r>
              <a:rPr sz="1500" spc="20" dirty="0">
                <a:solidFill>
                  <a:srgbClr val="0070C0"/>
                </a:solidFill>
                <a:latin typeface="Arial MT"/>
                <a:cs typeface="Arial MT"/>
              </a:rPr>
              <a:t>s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u</a:t>
            </a:r>
            <a:r>
              <a:rPr sz="1500" spc="40" dirty="0">
                <a:solidFill>
                  <a:srgbClr val="0070C0"/>
                </a:solidFill>
                <a:latin typeface="Arial MT"/>
                <a:cs typeface="Arial MT"/>
              </a:rPr>
              <a:t>m</a:t>
            </a:r>
            <a:r>
              <a:rPr sz="1500" spc="25" dirty="0">
                <a:solidFill>
                  <a:srgbClr val="0070C0"/>
                </a:solidFill>
                <a:latin typeface="Arial MT"/>
                <a:cs typeface="Arial MT"/>
              </a:rPr>
              <a:t>e</a:t>
            </a:r>
            <a:r>
              <a:rPr sz="1500" dirty="0">
                <a:solidFill>
                  <a:srgbClr val="0070C0"/>
                </a:solidFill>
                <a:latin typeface="Arial MT"/>
                <a:cs typeface="Arial MT"/>
              </a:rPr>
              <a:t>r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28292" y="908847"/>
            <a:ext cx="85255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000000"/>
                </a:solidFill>
                <a:latin typeface="Arial MT"/>
                <a:cs typeface="Arial MT"/>
              </a:rPr>
              <a:t>2</a:t>
            </a:r>
            <a:r>
              <a:rPr sz="210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20" dirty="0">
                <a:solidFill>
                  <a:srgbClr val="000000"/>
                </a:solidFill>
                <a:latin typeface="Arial MT"/>
                <a:cs typeface="Arial MT"/>
              </a:rPr>
              <a:t>Separate</a:t>
            </a:r>
            <a:r>
              <a:rPr sz="210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15" dirty="0">
                <a:solidFill>
                  <a:srgbClr val="000000"/>
                </a:solidFill>
                <a:latin typeface="Arial MT"/>
                <a:cs typeface="Arial MT"/>
              </a:rPr>
              <a:t>Roles</a:t>
            </a:r>
            <a:r>
              <a:rPr sz="210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10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2100" spc="-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20" dirty="0">
                <a:solidFill>
                  <a:srgbClr val="000000"/>
                </a:solidFill>
                <a:latin typeface="Arial MT"/>
                <a:cs typeface="Arial MT"/>
              </a:rPr>
              <a:t>Broadcasting</a:t>
            </a:r>
            <a:r>
              <a:rPr sz="210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15" dirty="0">
                <a:solidFill>
                  <a:srgbClr val="000000"/>
                </a:solidFill>
                <a:latin typeface="Arial MT"/>
                <a:cs typeface="Arial MT"/>
              </a:rPr>
              <a:t>Radio</a:t>
            </a:r>
            <a:r>
              <a:rPr sz="210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40" dirty="0">
                <a:solidFill>
                  <a:srgbClr val="000000"/>
                </a:solidFill>
                <a:latin typeface="Arial MT"/>
                <a:cs typeface="Arial MT"/>
              </a:rPr>
              <a:t>Wave</a:t>
            </a:r>
            <a:r>
              <a:rPr sz="210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000000"/>
                </a:solidFill>
                <a:latin typeface="Arial MT"/>
                <a:cs typeface="Arial MT"/>
              </a:rPr>
              <a:t>in</a:t>
            </a:r>
            <a:r>
              <a:rPr sz="210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25" dirty="0">
                <a:solidFill>
                  <a:srgbClr val="000000"/>
                </a:solidFill>
                <a:latin typeface="Arial MT"/>
                <a:cs typeface="Arial MT"/>
              </a:rPr>
              <a:t>OASIS</a:t>
            </a:r>
            <a:r>
              <a:rPr sz="210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20" dirty="0">
                <a:solidFill>
                  <a:srgbClr val="000000"/>
                </a:solidFill>
                <a:latin typeface="Arial MT"/>
                <a:cs typeface="Arial MT"/>
              </a:rPr>
              <a:t>Hazard</a:t>
            </a:r>
            <a:r>
              <a:rPr sz="210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15" dirty="0">
                <a:solidFill>
                  <a:srgbClr val="000000"/>
                </a:solidFill>
                <a:latin typeface="Arial MT"/>
                <a:cs typeface="Arial MT"/>
              </a:rPr>
              <a:t>Delivery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8740" y="2455692"/>
            <a:ext cx="340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5649" y="2932468"/>
            <a:ext cx="1106805" cy="264795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38735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305"/>
              </a:spcBef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EDXL-DE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68029" y="1864182"/>
            <a:ext cx="10039985" cy="1497330"/>
            <a:chOff x="268029" y="1864182"/>
            <a:chExt cx="10039985" cy="1497330"/>
          </a:xfrm>
        </p:grpSpPr>
        <p:sp>
          <p:nvSpPr>
            <p:cNvPr id="17" name="object 17"/>
            <p:cNvSpPr/>
            <p:nvPr/>
          </p:nvSpPr>
          <p:spPr>
            <a:xfrm>
              <a:off x="270887" y="1867039"/>
              <a:ext cx="10034270" cy="0"/>
            </a:xfrm>
            <a:custGeom>
              <a:avLst/>
              <a:gdLst/>
              <a:ahLst/>
              <a:cxnLst/>
              <a:rect l="l" t="t" r="r" b="b"/>
              <a:pathLst>
                <a:path w="10034270">
                  <a:moveTo>
                    <a:pt x="0" y="0"/>
                  </a:moveTo>
                  <a:lnTo>
                    <a:pt x="10033904" y="0"/>
                  </a:lnTo>
                </a:path>
              </a:pathLst>
            </a:custGeom>
            <a:ln w="5456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36466" y="2008769"/>
              <a:ext cx="1454785" cy="1346835"/>
            </a:xfrm>
            <a:custGeom>
              <a:avLst/>
              <a:gdLst/>
              <a:ahLst/>
              <a:cxnLst/>
              <a:rect l="l" t="t" r="r" b="b"/>
              <a:pathLst>
                <a:path w="1454785" h="1346835">
                  <a:moveTo>
                    <a:pt x="878136" y="0"/>
                  </a:moveTo>
                  <a:lnTo>
                    <a:pt x="841302" y="9188"/>
                  </a:lnTo>
                  <a:lnTo>
                    <a:pt x="807498" y="29819"/>
                  </a:lnTo>
                  <a:lnTo>
                    <a:pt x="778601" y="61099"/>
                  </a:lnTo>
                  <a:lnTo>
                    <a:pt x="756487" y="102236"/>
                  </a:lnTo>
                  <a:lnTo>
                    <a:pt x="746917" y="91167"/>
                  </a:lnTo>
                  <a:lnTo>
                    <a:pt x="714805" y="63616"/>
                  </a:lnTo>
                  <a:lnTo>
                    <a:pt x="676261" y="44530"/>
                  </a:lnTo>
                  <a:lnTo>
                    <a:pt x="636588" y="37212"/>
                  </a:lnTo>
                  <a:lnTo>
                    <a:pt x="597244" y="41098"/>
                  </a:lnTo>
                  <a:lnTo>
                    <a:pt x="559684" y="55624"/>
                  </a:lnTo>
                  <a:lnTo>
                    <a:pt x="525363" y="80229"/>
                  </a:lnTo>
                  <a:lnTo>
                    <a:pt x="495737" y="114348"/>
                  </a:lnTo>
                  <a:lnTo>
                    <a:pt x="472261" y="157418"/>
                  </a:lnTo>
                  <a:lnTo>
                    <a:pt x="438115" y="136796"/>
                  </a:lnTo>
                  <a:lnTo>
                    <a:pt x="401985" y="123676"/>
                  </a:lnTo>
                  <a:lnTo>
                    <a:pt x="364637" y="118254"/>
                  </a:lnTo>
                  <a:lnTo>
                    <a:pt x="326833" y="120728"/>
                  </a:lnTo>
                  <a:lnTo>
                    <a:pt x="286872" y="132242"/>
                  </a:lnTo>
                  <a:lnTo>
                    <a:pt x="250219" y="151962"/>
                  </a:lnTo>
                  <a:lnTo>
                    <a:pt x="217422" y="178977"/>
                  </a:lnTo>
                  <a:lnTo>
                    <a:pt x="189032" y="212376"/>
                  </a:lnTo>
                  <a:lnTo>
                    <a:pt x="165597" y="251247"/>
                  </a:lnTo>
                  <a:lnTo>
                    <a:pt x="147666" y="294681"/>
                  </a:lnTo>
                  <a:lnTo>
                    <a:pt x="135790" y="341766"/>
                  </a:lnTo>
                  <a:lnTo>
                    <a:pt x="130517" y="391590"/>
                  </a:lnTo>
                  <a:lnTo>
                    <a:pt x="132396" y="443244"/>
                  </a:lnTo>
                  <a:lnTo>
                    <a:pt x="131164" y="447435"/>
                  </a:lnTo>
                  <a:lnTo>
                    <a:pt x="67064" y="475947"/>
                  </a:lnTo>
                  <a:lnTo>
                    <a:pt x="20052" y="538138"/>
                  </a:lnTo>
                  <a:lnTo>
                    <a:pt x="4927" y="584001"/>
                  </a:lnTo>
                  <a:lnTo>
                    <a:pt x="0" y="631647"/>
                  </a:lnTo>
                  <a:lnTo>
                    <a:pt x="4772" y="678661"/>
                  </a:lnTo>
                  <a:lnTo>
                    <a:pt x="18747" y="722624"/>
                  </a:lnTo>
                  <a:lnTo>
                    <a:pt x="41426" y="761120"/>
                  </a:lnTo>
                  <a:lnTo>
                    <a:pt x="72312" y="791732"/>
                  </a:lnTo>
                  <a:lnTo>
                    <a:pt x="53130" y="823935"/>
                  </a:lnTo>
                  <a:lnTo>
                    <a:pt x="40072" y="860168"/>
                  </a:lnTo>
                  <a:lnTo>
                    <a:pt x="33488" y="899079"/>
                  </a:lnTo>
                  <a:lnTo>
                    <a:pt x="33730" y="939319"/>
                  </a:lnTo>
                  <a:lnTo>
                    <a:pt x="43475" y="987265"/>
                  </a:lnTo>
                  <a:lnTo>
                    <a:pt x="62238" y="1028869"/>
                  </a:lnTo>
                  <a:lnTo>
                    <a:pt x="88470" y="1062591"/>
                  </a:lnTo>
                  <a:lnTo>
                    <a:pt x="120618" y="1086890"/>
                  </a:lnTo>
                  <a:lnTo>
                    <a:pt x="157130" y="1100224"/>
                  </a:lnTo>
                  <a:lnTo>
                    <a:pt x="196455" y="1101053"/>
                  </a:lnTo>
                  <a:lnTo>
                    <a:pt x="199198" y="1106971"/>
                  </a:lnTo>
                  <a:lnTo>
                    <a:pt x="223811" y="1150451"/>
                  </a:lnTo>
                  <a:lnTo>
                    <a:pt x="252829" y="1187382"/>
                  </a:lnTo>
                  <a:lnTo>
                    <a:pt x="285518" y="1217533"/>
                  </a:lnTo>
                  <a:lnTo>
                    <a:pt x="321145" y="1240674"/>
                  </a:lnTo>
                  <a:lnTo>
                    <a:pt x="358975" y="1256573"/>
                  </a:lnTo>
                  <a:lnTo>
                    <a:pt x="398276" y="1264998"/>
                  </a:lnTo>
                  <a:lnTo>
                    <a:pt x="438313" y="1265719"/>
                  </a:lnTo>
                  <a:lnTo>
                    <a:pt x="478353" y="1258504"/>
                  </a:lnTo>
                  <a:lnTo>
                    <a:pt x="517663" y="1243122"/>
                  </a:lnTo>
                  <a:lnTo>
                    <a:pt x="555509" y="1219341"/>
                  </a:lnTo>
                  <a:lnTo>
                    <a:pt x="579975" y="1257971"/>
                  </a:lnTo>
                  <a:lnTo>
                    <a:pt x="609092" y="1290499"/>
                  </a:lnTo>
                  <a:lnTo>
                    <a:pt x="642165" y="1316275"/>
                  </a:lnTo>
                  <a:lnTo>
                    <a:pt x="678496" y="1334644"/>
                  </a:lnTo>
                  <a:lnTo>
                    <a:pt x="718626" y="1345178"/>
                  </a:lnTo>
                  <a:lnTo>
                    <a:pt x="758454" y="1346489"/>
                  </a:lnTo>
                  <a:lnTo>
                    <a:pt x="797181" y="1339121"/>
                  </a:lnTo>
                  <a:lnTo>
                    <a:pt x="834008" y="1323613"/>
                  </a:lnTo>
                  <a:lnTo>
                    <a:pt x="868135" y="1300508"/>
                  </a:lnTo>
                  <a:lnTo>
                    <a:pt x="898761" y="1270347"/>
                  </a:lnTo>
                  <a:lnTo>
                    <a:pt x="925088" y="1233670"/>
                  </a:lnTo>
                  <a:lnTo>
                    <a:pt x="946315" y="1191020"/>
                  </a:lnTo>
                  <a:lnTo>
                    <a:pt x="961643" y="1142938"/>
                  </a:lnTo>
                  <a:lnTo>
                    <a:pt x="985299" y="1158810"/>
                  </a:lnTo>
                  <a:lnTo>
                    <a:pt x="1010342" y="1170391"/>
                  </a:lnTo>
                  <a:lnTo>
                    <a:pt x="1036407" y="1177544"/>
                  </a:lnTo>
                  <a:lnTo>
                    <a:pt x="1063128" y="1180136"/>
                  </a:lnTo>
                  <a:lnTo>
                    <a:pt x="1102367" y="1175552"/>
                  </a:lnTo>
                  <a:lnTo>
                    <a:pt x="1138977" y="1161631"/>
                  </a:lnTo>
                  <a:lnTo>
                    <a:pt x="1172168" y="1139354"/>
                  </a:lnTo>
                  <a:lnTo>
                    <a:pt x="1201152" y="1109697"/>
                  </a:lnTo>
                  <a:lnTo>
                    <a:pt x="1225140" y="1073641"/>
                  </a:lnTo>
                  <a:lnTo>
                    <a:pt x="1243344" y="1032162"/>
                  </a:lnTo>
                  <a:lnTo>
                    <a:pt x="1254974" y="986241"/>
                  </a:lnTo>
                  <a:lnTo>
                    <a:pt x="1259242" y="936855"/>
                  </a:lnTo>
                  <a:lnTo>
                    <a:pt x="1287883" y="929293"/>
                  </a:lnTo>
                  <a:lnTo>
                    <a:pt x="1341484" y="900820"/>
                  </a:lnTo>
                  <a:lnTo>
                    <a:pt x="1396031" y="845119"/>
                  </a:lnTo>
                  <a:lnTo>
                    <a:pt x="1420158" y="804908"/>
                  </a:lnTo>
                  <a:lnTo>
                    <a:pt x="1438045" y="760770"/>
                  </a:lnTo>
                  <a:lnTo>
                    <a:pt x="1449575" y="713843"/>
                  </a:lnTo>
                  <a:lnTo>
                    <a:pt x="1454628" y="665265"/>
                  </a:lnTo>
                  <a:lnTo>
                    <a:pt x="1453086" y="616175"/>
                  </a:lnTo>
                  <a:lnTo>
                    <a:pt x="1444830" y="567712"/>
                  </a:lnTo>
                  <a:lnTo>
                    <a:pt x="1429742" y="521013"/>
                  </a:lnTo>
                  <a:lnTo>
                    <a:pt x="1407705" y="477217"/>
                  </a:lnTo>
                  <a:lnTo>
                    <a:pt x="1412218" y="462500"/>
                  </a:lnTo>
                  <a:lnTo>
                    <a:pt x="1415922" y="447422"/>
                  </a:lnTo>
                  <a:lnTo>
                    <a:pt x="1422154" y="395685"/>
                  </a:lnTo>
                  <a:lnTo>
                    <a:pt x="1419052" y="345154"/>
                  </a:lnTo>
                  <a:lnTo>
                    <a:pt x="1407371" y="297500"/>
                  </a:lnTo>
                  <a:lnTo>
                    <a:pt x="1387867" y="254394"/>
                  </a:lnTo>
                  <a:lnTo>
                    <a:pt x="1361295" y="217507"/>
                  </a:lnTo>
                  <a:lnTo>
                    <a:pt x="1328413" y="188511"/>
                  </a:lnTo>
                  <a:lnTo>
                    <a:pt x="1289976" y="169076"/>
                  </a:lnTo>
                  <a:lnTo>
                    <a:pt x="1282594" y="134786"/>
                  </a:lnTo>
                  <a:lnTo>
                    <a:pt x="1254709" y="73906"/>
                  </a:lnTo>
                  <a:lnTo>
                    <a:pt x="1197932" y="18943"/>
                  </a:lnTo>
                  <a:lnTo>
                    <a:pt x="1157516" y="2996"/>
                  </a:lnTo>
                  <a:lnTo>
                    <a:pt x="1115779" y="614"/>
                  </a:lnTo>
                  <a:lnTo>
                    <a:pt x="1074917" y="11569"/>
                  </a:lnTo>
                  <a:lnTo>
                    <a:pt x="1037123" y="35634"/>
                  </a:lnTo>
                  <a:lnTo>
                    <a:pt x="1004594" y="72582"/>
                  </a:lnTo>
                  <a:lnTo>
                    <a:pt x="993678" y="56502"/>
                  </a:lnTo>
                  <a:lnTo>
                    <a:pt x="981420" y="42143"/>
                  </a:lnTo>
                  <a:lnTo>
                    <a:pt x="967947" y="29637"/>
                  </a:lnTo>
                  <a:lnTo>
                    <a:pt x="953388" y="19115"/>
                  </a:lnTo>
                  <a:lnTo>
                    <a:pt x="916123" y="3044"/>
                  </a:lnTo>
                  <a:lnTo>
                    <a:pt x="878136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36459" y="2008775"/>
              <a:ext cx="1454785" cy="1346835"/>
            </a:xfrm>
            <a:custGeom>
              <a:avLst/>
              <a:gdLst/>
              <a:ahLst/>
              <a:cxnLst/>
              <a:rect l="l" t="t" r="r" b="b"/>
              <a:pathLst>
                <a:path w="1454785" h="1346835">
                  <a:moveTo>
                    <a:pt x="132394" y="443234"/>
                  </a:moveTo>
                  <a:lnTo>
                    <a:pt x="130517" y="391582"/>
                  </a:lnTo>
                  <a:lnTo>
                    <a:pt x="135792" y="341758"/>
                  </a:lnTo>
                  <a:lnTo>
                    <a:pt x="147669" y="294675"/>
                  </a:lnTo>
                  <a:lnTo>
                    <a:pt x="165600" y="251242"/>
                  </a:lnTo>
                  <a:lnTo>
                    <a:pt x="189035" y="212372"/>
                  </a:lnTo>
                  <a:lnTo>
                    <a:pt x="217424" y="178974"/>
                  </a:lnTo>
                  <a:lnTo>
                    <a:pt x="250220" y="151959"/>
                  </a:lnTo>
                  <a:lnTo>
                    <a:pt x="286873" y="132239"/>
                  </a:lnTo>
                  <a:lnTo>
                    <a:pt x="326833" y="120723"/>
                  </a:lnTo>
                  <a:lnTo>
                    <a:pt x="364636" y="118252"/>
                  </a:lnTo>
                  <a:lnTo>
                    <a:pt x="401987" y="123672"/>
                  </a:lnTo>
                  <a:lnTo>
                    <a:pt x="438118" y="136791"/>
                  </a:lnTo>
                  <a:lnTo>
                    <a:pt x="472260" y="157413"/>
                  </a:lnTo>
                  <a:lnTo>
                    <a:pt x="495737" y="114343"/>
                  </a:lnTo>
                  <a:lnTo>
                    <a:pt x="525364" y="80224"/>
                  </a:lnTo>
                  <a:lnTo>
                    <a:pt x="559686" y="55621"/>
                  </a:lnTo>
                  <a:lnTo>
                    <a:pt x="597247" y="41094"/>
                  </a:lnTo>
                  <a:lnTo>
                    <a:pt x="636591" y="37209"/>
                  </a:lnTo>
                  <a:lnTo>
                    <a:pt x="676263" y="44527"/>
                  </a:lnTo>
                  <a:lnTo>
                    <a:pt x="714806" y="63611"/>
                  </a:lnTo>
                  <a:lnTo>
                    <a:pt x="746919" y="91166"/>
                  </a:lnTo>
                  <a:lnTo>
                    <a:pt x="756488" y="102232"/>
                  </a:lnTo>
                  <a:lnTo>
                    <a:pt x="778602" y="61097"/>
                  </a:lnTo>
                  <a:lnTo>
                    <a:pt x="807500" y="29819"/>
                  </a:lnTo>
                  <a:lnTo>
                    <a:pt x="841304" y="9189"/>
                  </a:lnTo>
                  <a:lnTo>
                    <a:pt x="878139" y="0"/>
                  </a:lnTo>
                  <a:lnTo>
                    <a:pt x="916127" y="3043"/>
                  </a:lnTo>
                  <a:lnTo>
                    <a:pt x="953391" y="19113"/>
                  </a:lnTo>
                  <a:lnTo>
                    <a:pt x="993679" y="56498"/>
                  </a:lnTo>
                  <a:lnTo>
                    <a:pt x="1004597" y="72577"/>
                  </a:lnTo>
                  <a:lnTo>
                    <a:pt x="1037127" y="35631"/>
                  </a:lnTo>
                  <a:lnTo>
                    <a:pt x="1074921" y="11566"/>
                  </a:lnTo>
                  <a:lnTo>
                    <a:pt x="1115783" y="610"/>
                  </a:lnTo>
                  <a:lnTo>
                    <a:pt x="1157519" y="2992"/>
                  </a:lnTo>
                  <a:lnTo>
                    <a:pt x="1197935" y="18939"/>
                  </a:lnTo>
                  <a:lnTo>
                    <a:pt x="1234835" y="48678"/>
                  </a:lnTo>
                  <a:lnTo>
                    <a:pt x="1270733" y="102833"/>
                  </a:lnTo>
                  <a:lnTo>
                    <a:pt x="1289978" y="169071"/>
                  </a:lnTo>
                  <a:lnTo>
                    <a:pt x="1328415" y="188509"/>
                  </a:lnTo>
                  <a:lnTo>
                    <a:pt x="1361297" y="217506"/>
                  </a:lnTo>
                  <a:lnTo>
                    <a:pt x="1387868" y="254393"/>
                  </a:lnTo>
                  <a:lnTo>
                    <a:pt x="1407372" y="297499"/>
                  </a:lnTo>
                  <a:lnTo>
                    <a:pt x="1419052" y="345153"/>
                  </a:lnTo>
                  <a:lnTo>
                    <a:pt x="1422153" y="395684"/>
                  </a:lnTo>
                  <a:lnTo>
                    <a:pt x="1415918" y="447422"/>
                  </a:lnTo>
                  <a:lnTo>
                    <a:pt x="1414173" y="455001"/>
                  </a:lnTo>
                  <a:lnTo>
                    <a:pt x="1412221" y="462496"/>
                  </a:lnTo>
                  <a:lnTo>
                    <a:pt x="1410064" y="469900"/>
                  </a:lnTo>
                  <a:lnTo>
                    <a:pt x="1407703" y="477208"/>
                  </a:lnTo>
                  <a:lnTo>
                    <a:pt x="1429741" y="521006"/>
                  </a:lnTo>
                  <a:lnTo>
                    <a:pt x="1444829" y="567706"/>
                  </a:lnTo>
                  <a:lnTo>
                    <a:pt x="1453085" y="616171"/>
                  </a:lnTo>
                  <a:lnTo>
                    <a:pt x="1454628" y="665261"/>
                  </a:lnTo>
                  <a:lnTo>
                    <a:pt x="1449577" y="713840"/>
                  </a:lnTo>
                  <a:lnTo>
                    <a:pt x="1438048" y="760767"/>
                  </a:lnTo>
                  <a:lnTo>
                    <a:pt x="1420162" y="804906"/>
                  </a:lnTo>
                  <a:lnTo>
                    <a:pt x="1396036" y="845117"/>
                  </a:lnTo>
                  <a:lnTo>
                    <a:pt x="1365789" y="880262"/>
                  </a:lnTo>
                  <a:lnTo>
                    <a:pt x="1315410" y="917220"/>
                  </a:lnTo>
                  <a:lnTo>
                    <a:pt x="1259246" y="936849"/>
                  </a:lnTo>
                  <a:lnTo>
                    <a:pt x="1254979" y="986236"/>
                  </a:lnTo>
                  <a:lnTo>
                    <a:pt x="1243349" y="1032158"/>
                  </a:lnTo>
                  <a:lnTo>
                    <a:pt x="1225146" y="1073637"/>
                  </a:lnTo>
                  <a:lnTo>
                    <a:pt x="1201157" y="1109694"/>
                  </a:lnTo>
                  <a:lnTo>
                    <a:pt x="1172172" y="1139350"/>
                  </a:lnTo>
                  <a:lnTo>
                    <a:pt x="1138979" y="1161628"/>
                  </a:lnTo>
                  <a:lnTo>
                    <a:pt x="1102367" y="1175550"/>
                  </a:lnTo>
                  <a:lnTo>
                    <a:pt x="1063124" y="1180136"/>
                  </a:lnTo>
                  <a:lnTo>
                    <a:pt x="1036406" y="1177540"/>
                  </a:lnTo>
                  <a:lnTo>
                    <a:pt x="1010345" y="1170384"/>
                  </a:lnTo>
                  <a:lnTo>
                    <a:pt x="985305" y="1158803"/>
                  </a:lnTo>
                  <a:lnTo>
                    <a:pt x="961650" y="1142930"/>
                  </a:lnTo>
                  <a:lnTo>
                    <a:pt x="946319" y="1191013"/>
                  </a:lnTo>
                  <a:lnTo>
                    <a:pt x="925090" y="1233664"/>
                  </a:lnTo>
                  <a:lnTo>
                    <a:pt x="898762" y="1270342"/>
                  </a:lnTo>
                  <a:lnTo>
                    <a:pt x="868134" y="1300504"/>
                  </a:lnTo>
                  <a:lnTo>
                    <a:pt x="834007" y="1323610"/>
                  </a:lnTo>
                  <a:lnTo>
                    <a:pt x="797180" y="1339118"/>
                  </a:lnTo>
                  <a:lnTo>
                    <a:pt x="758453" y="1346486"/>
                  </a:lnTo>
                  <a:lnTo>
                    <a:pt x="718625" y="1345174"/>
                  </a:lnTo>
                  <a:lnTo>
                    <a:pt x="678497" y="1334639"/>
                  </a:lnTo>
                  <a:lnTo>
                    <a:pt x="642165" y="1316269"/>
                  </a:lnTo>
                  <a:lnTo>
                    <a:pt x="609094" y="1290494"/>
                  </a:lnTo>
                  <a:lnTo>
                    <a:pt x="579979" y="1257967"/>
                  </a:lnTo>
                  <a:lnTo>
                    <a:pt x="555513" y="1219340"/>
                  </a:lnTo>
                  <a:lnTo>
                    <a:pt x="517666" y="1243121"/>
                  </a:lnTo>
                  <a:lnTo>
                    <a:pt x="478355" y="1258503"/>
                  </a:lnTo>
                  <a:lnTo>
                    <a:pt x="438314" y="1265718"/>
                  </a:lnTo>
                  <a:lnTo>
                    <a:pt x="398277" y="1264997"/>
                  </a:lnTo>
                  <a:lnTo>
                    <a:pt x="358976" y="1256571"/>
                  </a:lnTo>
                  <a:lnTo>
                    <a:pt x="321147" y="1240672"/>
                  </a:lnTo>
                  <a:lnTo>
                    <a:pt x="285521" y="1217531"/>
                  </a:lnTo>
                  <a:lnTo>
                    <a:pt x="252834" y="1187380"/>
                  </a:lnTo>
                  <a:lnTo>
                    <a:pt x="223818" y="1150449"/>
                  </a:lnTo>
                  <a:lnTo>
                    <a:pt x="199207" y="1106971"/>
                  </a:lnTo>
                  <a:lnTo>
                    <a:pt x="196463" y="1101052"/>
                  </a:lnTo>
                  <a:lnTo>
                    <a:pt x="157135" y="1100224"/>
                  </a:lnTo>
                  <a:lnTo>
                    <a:pt x="120622" y="1086889"/>
                  </a:lnTo>
                  <a:lnTo>
                    <a:pt x="88473" y="1062590"/>
                  </a:lnTo>
                  <a:lnTo>
                    <a:pt x="62240" y="1028867"/>
                  </a:lnTo>
                  <a:lnTo>
                    <a:pt x="43475" y="987262"/>
                  </a:lnTo>
                  <a:lnTo>
                    <a:pt x="33729" y="939316"/>
                  </a:lnTo>
                  <a:lnTo>
                    <a:pt x="33486" y="899075"/>
                  </a:lnTo>
                  <a:lnTo>
                    <a:pt x="40070" y="860164"/>
                  </a:lnTo>
                  <a:lnTo>
                    <a:pt x="53129" y="823933"/>
                  </a:lnTo>
                  <a:lnTo>
                    <a:pt x="72310" y="791729"/>
                  </a:lnTo>
                  <a:lnTo>
                    <a:pt x="41425" y="761117"/>
                  </a:lnTo>
                  <a:lnTo>
                    <a:pt x="18746" y="722621"/>
                  </a:lnTo>
                  <a:lnTo>
                    <a:pt x="4771" y="678657"/>
                  </a:lnTo>
                  <a:lnTo>
                    <a:pt x="0" y="631642"/>
                  </a:lnTo>
                  <a:lnTo>
                    <a:pt x="4928" y="583995"/>
                  </a:lnTo>
                  <a:lnTo>
                    <a:pt x="20056" y="538133"/>
                  </a:lnTo>
                  <a:lnTo>
                    <a:pt x="40831" y="503314"/>
                  </a:lnTo>
                  <a:lnTo>
                    <a:pt x="97578" y="456991"/>
                  </a:lnTo>
                  <a:lnTo>
                    <a:pt x="131170" y="447429"/>
                  </a:lnTo>
                  <a:lnTo>
                    <a:pt x="132394" y="443234"/>
                  </a:lnTo>
                  <a:close/>
                </a:path>
                <a:path w="1454785" h="1346835">
                  <a:moveTo>
                    <a:pt x="159065" y="811332"/>
                  </a:moveTo>
                  <a:lnTo>
                    <a:pt x="136828" y="811376"/>
                  </a:lnTo>
                  <a:lnTo>
                    <a:pt x="114967" y="807177"/>
                  </a:lnTo>
                  <a:lnTo>
                    <a:pt x="93856" y="798843"/>
                  </a:lnTo>
                  <a:lnTo>
                    <a:pt x="73869" y="786484"/>
                  </a:lnTo>
                </a:path>
                <a:path w="1454785" h="1346835">
                  <a:moveTo>
                    <a:pt x="234235" y="1083250"/>
                  </a:moveTo>
                  <a:lnTo>
                    <a:pt x="225165" y="1087376"/>
                  </a:lnTo>
                  <a:lnTo>
                    <a:pt x="215908" y="1090740"/>
                  </a:lnTo>
                  <a:lnTo>
                    <a:pt x="206497" y="1093332"/>
                  </a:lnTo>
                  <a:lnTo>
                    <a:pt x="196960" y="1095142"/>
                  </a:lnTo>
                </a:path>
                <a:path w="1454785" h="1346835">
                  <a:moveTo>
                    <a:pt x="555430" y="1213909"/>
                  </a:moveTo>
                  <a:lnTo>
                    <a:pt x="548962" y="1200932"/>
                  </a:lnTo>
                  <a:lnTo>
                    <a:pt x="543054" y="1187545"/>
                  </a:lnTo>
                  <a:lnTo>
                    <a:pt x="537720" y="1173779"/>
                  </a:lnTo>
                  <a:lnTo>
                    <a:pt x="532970" y="1159662"/>
                  </a:lnTo>
                </a:path>
                <a:path w="1454785" h="1346835">
                  <a:moveTo>
                    <a:pt x="1290177" y="164395"/>
                  </a:moveTo>
                  <a:lnTo>
                    <a:pt x="1291385" y="174177"/>
                  </a:lnTo>
                  <a:lnTo>
                    <a:pt x="1292216" y="184015"/>
                  </a:lnTo>
                  <a:lnTo>
                    <a:pt x="1292671" y="193892"/>
                  </a:lnTo>
                  <a:lnTo>
                    <a:pt x="1292748" y="203791"/>
                  </a:lnTo>
                </a:path>
                <a:path w="1454785" h="1346835">
                  <a:moveTo>
                    <a:pt x="979206" y="118441"/>
                  </a:moveTo>
                  <a:lnTo>
                    <a:pt x="984346" y="105053"/>
                  </a:lnTo>
                  <a:lnTo>
                    <a:pt x="990233" y="92184"/>
                  </a:lnTo>
                  <a:lnTo>
                    <a:pt x="996843" y="79883"/>
                  </a:lnTo>
                  <a:lnTo>
                    <a:pt x="1004151" y="68199"/>
                  </a:lnTo>
                </a:path>
                <a:path w="1454785" h="1346835">
                  <a:moveTo>
                    <a:pt x="745894" y="142385"/>
                  </a:moveTo>
                  <a:lnTo>
                    <a:pt x="748109" y="131212"/>
                  </a:lnTo>
                  <a:lnTo>
                    <a:pt x="750867" y="120245"/>
                  </a:lnTo>
                  <a:lnTo>
                    <a:pt x="754159" y="109516"/>
                  </a:lnTo>
                  <a:lnTo>
                    <a:pt x="757976" y="99055"/>
                  </a:lnTo>
                </a:path>
                <a:path w="1454785" h="1346835">
                  <a:moveTo>
                    <a:pt x="472088" y="157099"/>
                  </a:moveTo>
                  <a:lnTo>
                    <a:pt x="483761" y="166338"/>
                  </a:lnTo>
                  <a:lnTo>
                    <a:pt x="494959" y="176444"/>
                  </a:lnTo>
                  <a:lnTo>
                    <a:pt x="505650" y="187386"/>
                  </a:lnTo>
                  <a:lnTo>
                    <a:pt x="515806" y="199137"/>
                  </a:lnTo>
                </a:path>
                <a:path w="1454785" h="1346835">
                  <a:moveTo>
                    <a:pt x="140029" y="487473"/>
                  </a:moveTo>
                  <a:lnTo>
                    <a:pt x="137602" y="476566"/>
                  </a:lnTo>
                  <a:lnTo>
                    <a:pt x="135520" y="465550"/>
                  </a:lnTo>
                  <a:lnTo>
                    <a:pt x="133785" y="454439"/>
                  </a:lnTo>
                  <a:lnTo>
                    <a:pt x="132399" y="443246"/>
                  </a:lnTo>
                </a:path>
              </a:pathLst>
            </a:custGeom>
            <a:ln w="10913">
              <a:solidFill>
                <a:srgbClr val="FFF2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15357" y="2274557"/>
              <a:ext cx="1225550" cy="925830"/>
            </a:xfrm>
            <a:custGeom>
              <a:avLst/>
              <a:gdLst/>
              <a:ahLst/>
              <a:cxnLst/>
              <a:rect l="l" t="t" r="r" b="b"/>
              <a:pathLst>
                <a:path w="1225550" h="925830">
                  <a:moveTo>
                    <a:pt x="1224945" y="0"/>
                  </a:moveTo>
                  <a:lnTo>
                    <a:pt x="0" y="0"/>
                  </a:lnTo>
                  <a:lnTo>
                    <a:pt x="0" y="925609"/>
                  </a:lnTo>
                  <a:lnTo>
                    <a:pt x="1224945" y="925609"/>
                  </a:lnTo>
                  <a:lnTo>
                    <a:pt x="1224945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915357" y="2274557"/>
            <a:ext cx="1225550" cy="9258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8105" marR="118110">
              <a:lnSpc>
                <a:spcPct val="99500"/>
              </a:lnSpc>
              <a:spcBef>
                <a:spcPts val="204"/>
              </a:spcBef>
            </a:pPr>
            <a:r>
              <a:rPr sz="1400" spc="-15" dirty="0">
                <a:latin typeface="Arial MT"/>
                <a:cs typeface="Arial MT"/>
              </a:rPr>
              <a:t>Mobile 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Satellite 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Internet 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B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oad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c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s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g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53392" y="3108236"/>
            <a:ext cx="4442460" cy="2290445"/>
            <a:chOff x="853392" y="3108236"/>
            <a:chExt cx="4442460" cy="2290445"/>
          </a:xfrm>
        </p:grpSpPr>
        <p:sp>
          <p:nvSpPr>
            <p:cNvPr id="23" name="object 23"/>
            <p:cNvSpPr/>
            <p:nvPr/>
          </p:nvSpPr>
          <p:spPr>
            <a:xfrm>
              <a:off x="5285892" y="3118078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h="183514">
                  <a:moveTo>
                    <a:pt x="0" y="0"/>
                  </a:moveTo>
                  <a:lnTo>
                    <a:pt x="0" y="183387"/>
                  </a:lnTo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85892" y="3118078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h="183514">
                  <a:moveTo>
                    <a:pt x="0" y="0"/>
                  </a:moveTo>
                  <a:lnTo>
                    <a:pt x="0" y="183385"/>
                  </a:lnTo>
                </a:path>
              </a:pathLst>
            </a:custGeom>
            <a:ln w="19099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4027" y="4977324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4027" y="4977324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7299" y="4981511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0" y="93424"/>
                  </a:lnTo>
                  <a:lnTo>
                    <a:pt x="0" y="416281"/>
                  </a:lnTo>
                  <a:lnTo>
                    <a:pt x="307531" y="322872"/>
                  </a:lnTo>
                  <a:lnTo>
                    <a:pt x="30753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7299" y="4981511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307531" y="322872"/>
                  </a:lnTo>
                  <a:lnTo>
                    <a:pt x="0" y="416281"/>
                  </a:lnTo>
                  <a:lnTo>
                    <a:pt x="0" y="93424"/>
                  </a:lnTo>
                  <a:lnTo>
                    <a:pt x="307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54028" y="4884463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09" h="190500">
                  <a:moveTo>
                    <a:pt x="306630" y="0"/>
                  </a:moveTo>
                  <a:lnTo>
                    <a:pt x="0" y="93424"/>
                  </a:lnTo>
                  <a:lnTo>
                    <a:pt x="153270" y="190472"/>
                  </a:lnTo>
                  <a:lnTo>
                    <a:pt x="460802" y="97048"/>
                  </a:lnTo>
                  <a:lnTo>
                    <a:pt x="3066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54028" y="4884463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09" h="190500">
                  <a:moveTo>
                    <a:pt x="460802" y="97048"/>
                  </a:moveTo>
                  <a:lnTo>
                    <a:pt x="153270" y="190472"/>
                  </a:lnTo>
                  <a:lnTo>
                    <a:pt x="0" y="93424"/>
                  </a:lnTo>
                  <a:lnTo>
                    <a:pt x="306630" y="0"/>
                  </a:lnTo>
                  <a:lnTo>
                    <a:pt x="460802" y="97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0964" y="4980628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68346" y="0"/>
                  </a:moveTo>
                  <a:lnTo>
                    <a:pt x="0" y="0"/>
                  </a:lnTo>
                  <a:lnTo>
                    <a:pt x="0" y="38940"/>
                  </a:lnTo>
                  <a:lnTo>
                    <a:pt x="68346" y="38940"/>
                  </a:lnTo>
                  <a:lnTo>
                    <a:pt x="683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0964" y="4980628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0" y="38940"/>
                  </a:moveTo>
                  <a:lnTo>
                    <a:pt x="68346" y="38940"/>
                  </a:lnTo>
                  <a:lnTo>
                    <a:pt x="68346" y="0"/>
                  </a:lnTo>
                  <a:lnTo>
                    <a:pt x="0" y="0"/>
                  </a:lnTo>
                  <a:lnTo>
                    <a:pt x="0" y="3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8099" y="5043812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0"/>
                  </a:moveTo>
                  <a:lnTo>
                    <a:pt x="0" y="295877"/>
                  </a:lnTo>
                  <a:lnTo>
                    <a:pt x="13008" y="304875"/>
                  </a:lnTo>
                  <a:lnTo>
                    <a:pt x="1300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18099" y="5043812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295877"/>
                  </a:moveTo>
                  <a:lnTo>
                    <a:pt x="0" y="0"/>
                  </a:lnTo>
                  <a:lnTo>
                    <a:pt x="13008" y="8389"/>
                  </a:lnTo>
                  <a:lnTo>
                    <a:pt x="13008" y="304875"/>
                  </a:lnTo>
                  <a:lnTo>
                    <a:pt x="0" y="2958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0047" y="5016838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0"/>
                  </a:moveTo>
                  <a:lnTo>
                    <a:pt x="0" y="296547"/>
                  </a:lnTo>
                  <a:lnTo>
                    <a:pt x="12119" y="305483"/>
                  </a:lnTo>
                  <a:lnTo>
                    <a:pt x="12119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80047" y="5016838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296547"/>
                  </a:moveTo>
                  <a:lnTo>
                    <a:pt x="0" y="0"/>
                  </a:lnTo>
                  <a:lnTo>
                    <a:pt x="12119" y="8985"/>
                  </a:lnTo>
                  <a:lnTo>
                    <a:pt x="12119" y="305483"/>
                  </a:lnTo>
                  <a:lnTo>
                    <a:pt x="0" y="2965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56238" y="5070121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0"/>
                  </a:moveTo>
                  <a:lnTo>
                    <a:pt x="0" y="296555"/>
                  </a:lnTo>
                  <a:lnTo>
                    <a:pt x="13008" y="304936"/>
                  </a:lnTo>
                  <a:lnTo>
                    <a:pt x="13008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56238" y="5070121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296555"/>
                  </a:moveTo>
                  <a:lnTo>
                    <a:pt x="0" y="0"/>
                  </a:lnTo>
                  <a:lnTo>
                    <a:pt x="13008" y="8985"/>
                  </a:lnTo>
                  <a:lnTo>
                    <a:pt x="13008" y="304936"/>
                  </a:lnTo>
                  <a:lnTo>
                    <a:pt x="0" y="296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45438" y="5077944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0"/>
                  </a:move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45438" y="5077944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298905"/>
                  </a:moveTo>
                  <a:lnTo>
                    <a:pt x="19962" y="0"/>
                  </a:ln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90437" y="5063592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71" y="0"/>
                  </a:move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90437" y="5063592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71" y="298893"/>
                  </a:moveTo>
                  <a:lnTo>
                    <a:pt x="19071" y="0"/>
                  </a:ln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35530" y="5050968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8" y="0"/>
                  </a:move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lnTo>
                    <a:pt x="190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35530" y="5050968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8" y="298957"/>
                  </a:moveTo>
                  <a:lnTo>
                    <a:pt x="19068" y="0"/>
                  </a:ln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79726" y="5037206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0"/>
                  </a:move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79726" y="5037206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299523"/>
                  </a:moveTo>
                  <a:lnTo>
                    <a:pt x="19872" y="0"/>
                  </a:ln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24730" y="5023410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61" y="0"/>
                  </a:move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24730" y="5023410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61" y="298905"/>
                  </a:moveTo>
                  <a:lnTo>
                    <a:pt x="19061" y="0"/>
                  </a:ln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69747" y="5010235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1" y="0"/>
                  </a:move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69747" y="5010235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1" y="298898"/>
                  </a:moveTo>
                  <a:lnTo>
                    <a:pt x="19061" y="0"/>
                  </a:ln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277" y="4883505"/>
              <a:ext cx="302118" cy="13011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489516" y="4977324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89516" y="4977324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42794" y="4981511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0" y="93424"/>
                  </a:lnTo>
                  <a:lnTo>
                    <a:pt x="0" y="416281"/>
                  </a:lnTo>
                  <a:lnTo>
                    <a:pt x="307531" y="322872"/>
                  </a:lnTo>
                  <a:lnTo>
                    <a:pt x="30753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42794" y="4981511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307531" y="322872"/>
                  </a:lnTo>
                  <a:lnTo>
                    <a:pt x="0" y="416281"/>
                  </a:lnTo>
                  <a:lnTo>
                    <a:pt x="0" y="93424"/>
                  </a:lnTo>
                  <a:lnTo>
                    <a:pt x="307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89523" y="4884463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306630" y="0"/>
                  </a:moveTo>
                  <a:lnTo>
                    <a:pt x="0" y="93424"/>
                  </a:lnTo>
                  <a:lnTo>
                    <a:pt x="153270" y="190472"/>
                  </a:lnTo>
                  <a:lnTo>
                    <a:pt x="460802" y="97048"/>
                  </a:lnTo>
                  <a:lnTo>
                    <a:pt x="3066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89523" y="4884463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460802" y="97048"/>
                  </a:moveTo>
                  <a:lnTo>
                    <a:pt x="153270" y="190472"/>
                  </a:lnTo>
                  <a:lnTo>
                    <a:pt x="0" y="93424"/>
                  </a:lnTo>
                  <a:lnTo>
                    <a:pt x="306630" y="0"/>
                  </a:lnTo>
                  <a:lnTo>
                    <a:pt x="460802" y="97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16453" y="4980628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68346" y="0"/>
                  </a:moveTo>
                  <a:lnTo>
                    <a:pt x="0" y="0"/>
                  </a:lnTo>
                  <a:lnTo>
                    <a:pt x="0" y="38940"/>
                  </a:lnTo>
                  <a:lnTo>
                    <a:pt x="68346" y="38940"/>
                  </a:lnTo>
                  <a:lnTo>
                    <a:pt x="683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16453" y="4980628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0" y="38940"/>
                  </a:moveTo>
                  <a:lnTo>
                    <a:pt x="68346" y="38940"/>
                  </a:lnTo>
                  <a:lnTo>
                    <a:pt x="68346" y="0"/>
                  </a:lnTo>
                  <a:lnTo>
                    <a:pt x="0" y="0"/>
                  </a:lnTo>
                  <a:lnTo>
                    <a:pt x="0" y="3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53591" y="5043812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0"/>
                  </a:moveTo>
                  <a:lnTo>
                    <a:pt x="0" y="295877"/>
                  </a:lnTo>
                  <a:lnTo>
                    <a:pt x="13008" y="304875"/>
                  </a:lnTo>
                  <a:lnTo>
                    <a:pt x="1300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53591" y="5043812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295877"/>
                  </a:moveTo>
                  <a:lnTo>
                    <a:pt x="0" y="0"/>
                  </a:lnTo>
                  <a:lnTo>
                    <a:pt x="13008" y="8389"/>
                  </a:lnTo>
                  <a:lnTo>
                    <a:pt x="13008" y="304875"/>
                  </a:lnTo>
                  <a:lnTo>
                    <a:pt x="0" y="2958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15536" y="5016838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0"/>
                  </a:moveTo>
                  <a:lnTo>
                    <a:pt x="0" y="296547"/>
                  </a:lnTo>
                  <a:lnTo>
                    <a:pt x="12119" y="305483"/>
                  </a:lnTo>
                  <a:lnTo>
                    <a:pt x="12119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15536" y="5016838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296547"/>
                  </a:moveTo>
                  <a:lnTo>
                    <a:pt x="0" y="0"/>
                  </a:lnTo>
                  <a:lnTo>
                    <a:pt x="12119" y="8985"/>
                  </a:lnTo>
                  <a:lnTo>
                    <a:pt x="12119" y="305483"/>
                  </a:lnTo>
                  <a:lnTo>
                    <a:pt x="0" y="2965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591729" y="5070121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0"/>
                  </a:moveTo>
                  <a:lnTo>
                    <a:pt x="0" y="296555"/>
                  </a:lnTo>
                  <a:lnTo>
                    <a:pt x="13008" y="304936"/>
                  </a:lnTo>
                  <a:lnTo>
                    <a:pt x="13008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91729" y="5070121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296555"/>
                  </a:moveTo>
                  <a:lnTo>
                    <a:pt x="0" y="0"/>
                  </a:lnTo>
                  <a:lnTo>
                    <a:pt x="13008" y="8985"/>
                  </a:lnTo>
                  <a:lnTo>
                    <a:pt x="13008" y="304936"/>
                  </a:lnTo>
                  <a:lnTo>
                    <a:pt x="0" y="296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80936" y="5077944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0"/>
                  </a:move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80936" y="5077944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298905"/>
                  </a:moveTo>
                  <a:lnTo>
                    <a:pt x="19962" y="0"/>
                  </a:ln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25933" y="5063592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0"/>
                  </a:move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725933" y="5063592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298893"/>
                  </a:moveTo>
                  <a:lnTo>
                    <a:pt x="19071" y="0"/>
                  </a:ln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71022" y="5050968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0"/>
                  </a:move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lnTo>
                    <a:pt x="190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71022" y="5050968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298957"/>
                  </a:moveTo>
                  <a:lnTo>
                    <a:pt x="19068" y="0"/>
                  </a:ln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15214" y="5037206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0"/>
                  </a:move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15214" y="5037206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299523"/>
                  </a:moveTo>
                  <a:lnTo>
                    <a:pt x="19872" y="0"/>
                  </a:ln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60221" y="5023410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0"/>
                  </a:move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60221" y="5023410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298905"/>
                  </a:moveTo>
                  <a:lnTo>
                    <a:pt x="19061" y="0"/>
                  </a:ln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905243" y="5010235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0"/>
                  </a:move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905243" y="5010235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298898"/>
                  </a:moveTo>
                  <a:lnTo>
                    <a:pt x="19061" y="0"/>
                  </a:ln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5770" y="4883505"/>
              <a:ext cx="302113" cy="130115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1318526" y="5431552"/>
            <a:ext cx="6134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" dirty="0">
                <a:latin typeface="Arial MT"/>
                <a:cs typeface="Arial MT"/>
              </a:rPr>
              <a:t>TS</a:t>
            </a:r>
            <a:r>
              <a:rPr sz="1000" spc="15" dirty="0">
                <a:latin typeface="Arial MT"/>
                <a:cs typeface="Arial MT"/>
              </a:rPr>
              <a:t>UN</a:t>
            </a:r>
            <a:r>
              <a:rPr sz="1000" spc="20" dirty="0">
                <a:latin typeface="Arial MT"/>
                <a:cs typeface="Arial MT"/>
              </a:rPr>
              <a:t>A</a:t>
            </a:r>
            <a:r>
              <a:rPr sz="1000" spc="25" dirty="0">
                <a:latin typeface="Arial MT"/>
                <a:cs typeface="Arial MT"/>
              </a:rPr>
              <a:t>M</a:t>
            </a:r>
            <a:r>
              <a:rPr sz="1000" dirty="0">
                <a:latin typeface="Arial MT"/>
                <a:cs typeface="Arial MT"/>
              </a:rPr>
              <a:t>I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271543" y="4894567"/>
            <a:ext cx="462280" cy="514984"/>
            <a:chOff x="271543" y="4894567"/>
            <a:chExt cx="462280" cy="514984"/>
          </a:xfrm>
        </p:grpSpPr>
        <p:sp>
          <p:nvSpPr>
            <p:cNvPr id="81" name="object 81"/>
            <p:cNvSpPr/>
            <p:nvPr/>
          </p:nvSpPr>
          <p:spPr>
            <a:xfrm>
              <a:off x="272179" y="4988373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70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2179" y="4988373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70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25448" y="4992573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0" y="93424"/>
                  </a:lnTo>
                  <a:lnTo>
                    <a:pt x="0" y="416281"/>
                  </a:lnTo>
                  <a:lnTo>
                    <a:pt x="307531" y="322872"/>
                  </a:lnTo>
                  <a:lnTo>
                    <a:pt x="30753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5448" y="4992573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307531" y="322872"/>
                  </a:lnTo>
                  <a:lnTo>
                    <a:pt x="0" y="416281"/>
                  </a:lnTo>
                  <a:lnTo>
                    <a:pt x="0" y="93424"/>
                  </a:lnTo>
                  <a:lnTo>
                    <a:pt x="307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72178" y="4895525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09" h="190500">
                  <a:moveTo>
                    <a:pt x="306630" y="0"/>
                  </a:moveTo>
                  <a:lnTo>
                    <a:pt x="0" y="93424"/>
                  </a:lnTo>
                  <a:lnTo>
                    <a:pt x="153270" y="190472"/>
                  </a:lnTo>
                  <a:lnTo>
                    <a:pt x="460802" y="97048"/>
                  </a:lnTo>
                  <a:lnTo>
                    <a:pt x="3066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72178" y="4895525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09" h="190500">
                  <a:moveTo>
                    <a:pt x="460802" y="97048"/>
                  </a:moveTo>
                  <a:lnTo>
                    <a:pt x="153270" y="190472"/>
                  </a:lnTo>
                  <a:lnTo>
                    <a:pt x="0" y="93424"/>
                  </a:lnTo>
                  <a:lnTo>
                    <a:pt x="306630" y="0"/>
                  </a:lnTo>
                  <a:lnTo>
                    <a:pt x="460802" y="97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99116" y="4991677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79" h="39370">
                  <a:moveTo>
                    <a:pt x="68346" y="0"/>
                  </a:moveTo>
                  <a:lnTo>
                    <a:pt x="0" y="0"/>
                  </a:lnTo>
                  <a:lnTo>
                    <a:pt x="0" y="38940"/>
                  </a:lnTo>
                  <a:lnTo>
                    <a:pt x="68346" y="38940"/>
                  </a:lnTo>
                  <a:lnTo>
                    <a:pt x="683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99116" y="4991677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79" h="39370">
                  <a:moveTo>
                    <a:pt x="0" y="38940"/>
                  </a:moveTo>
                  <a:lnTo>
                    <a:pt x="68346" y="38940"/>
                  </a:lnTo>
                  <a:lnTo>
                    <a:pt x="68346" y="0"/>
                  </a:lnTo>
                  <a:lnTo>
                    <a:pt x="0" y="0"/>
                  </a:lnTo>
                  <a:lnTo>
                    <a:pt x="0" y="3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36250" y="5054873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5877"/>
                  </a:lnTo>
                  <a:lnTo>
                    <a:pt x="13008" y="304875"/>
                  </a:lnTo>
                  <a:lnTo>
                    <a:pt x="1300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36250" y="5054873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5877"/>
                  </a:moveTo>
                  <a:lnTo>
                    <a:pt x="0" y="0"/>
                  </a:lnTo>
                  <a:lnTo>
                    <a:pt x="13008" y="8389"/>
                  </a:lnTo>
                  <a:lnTo>
                    <a:pt x="13008" y="304875"/>
                  </a:lnTo>
                  <a:lnTo>
                    <a:pt x="0" y="2958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98199" y="5027887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0"/>
                  </a:moveTo>
                  <a:lnTo>
                    <a:pt x="0" y="296547"/>
                  </a:lnTo>
                  <a:lnTo>
                    <a:pt x="12119" y="305483"/>
                  </a:lnTo>
                  <a:lnTo>
                    <a:pt x="12119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98199" y="5027887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296547"/>
                  </a:moveTo>
                  <a:lnTo>
                    <a:pt x="0" y="0"/>
                  </a:lnTo>
                  <a:lnTo>
                    <a:pt x="12119" y="8985"/>
                  </a:lnTo>
                  <a:lnTo>
                    <a:pt x="12119" y="305483"/>
                  </a:lnTo>
                  <a:lnTo>
                    <a:pt x="0" y="2965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4390" y="5081183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6555"/>
                  </a:lnTo>
                  <a:lnTo>
                    <a:pt x="13008" y="304936"/>
                  </a:lnTo>
                  <a:lnTo>
                    <a:pt x="13008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74390" y="5081183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6555"/>
                  </a:moveTo>
                  <a:lnTo>
                    <a:pt x="0" y="0"/>
                  </a:lnTo>
                  <a:lnTo>
                    <a:pt x="13008" y="8985"/>
                  </a:lnTo>
                  <a:lnTo>
                    <a:pt x="13008" y="304936"/>
                  </a:lnTo>
                  <a:lnTo>
                    <a:pt x="0" y="296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63589" y="5088992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20" h="304800">
                  <a:moveTo>
                    <a:pt x="19962" y="0"/>
                  </a:move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3589" y="5088992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20" h="304800">
                  <a:moveTo>
                    <a:pt x="19962" y="298905"/>
                  </a:moveTo>
                  <a:lnTo>
                    <a:pt x="19962" y="0"/>
                  </a:ln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08589" y="5074654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71" y="0"/>
                  </a:move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08589" y="5074654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71" y="298893"/>
                  </a:moveTo>
                  <a:lnTo>
                    <a:pt x="19071" y="0"/>
                  </a:ln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53682" y="5062016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8" y="0"/>
                  </a:move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lnTo>
                    <a:pt x="190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53682" y="5062016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8" y="298957"/>
                  </a:moveTo>
                  <a:lnTo>
                    <a:pt x="19068" y="0"/>
                  </a:ln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7877" y="5048268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20" h="305435">
                  <a:moveTo>
                    <a:pt x="19872" y="0"/>
                  </a:move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7877" y="5048268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20" h="305435">
                  <a:moveTo>
                    <a:pt x="19872" y="299523"/>
                  </a:moveTo>
                  <a:lnTo>
                    <a:pt x="19872" y="0"/>
                  </a:ln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42880" y="5034471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61" y="0"/>
                  </a:move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42880" y="5034471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61" y="298905"/>
                  </a:moveTo>
                  <a:lnTo>
                    <a:pt x="19061" y="0"/>
                  </a:ln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87894" y="5021283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1" y="0"/>
                  </a:move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87894" y="5021283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1" y="298898"/>
                  </a:moveTo>
                  <a:lnTo>
                    <a:pt x="19061" y="0"/>
                  </a:ln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429" y="4894567"/>
              <a:ext cx="302118" cy="130115"/>
            </a:xfrm>
            <a:prstGeom prst="rect">
              <a:avLst/>
            </a:prstGeom>
          </p:spPr>
        </p:pic>
      </p:grpSp>
      <p:sp>
        <p:nvSpPr>
          <p:cNvPr id="108" name="object 108"/>
          <p:cNvSpPr txBox="1"/>
          <p:nvPr/>
        </p:nvSpPr>
        <p:spPr>
          <a:xfrm>
            <a:off x="321783" y="5431552"/>
            <a:ext cx="515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Arial MT"/>
                <a:cs typeface="Arial MT"/>
              </a:rPr>
              <a:t>Weather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2661187" y="4874565"/>
            <a:ext cx="462280" cy="514984"/>
            <a:chOff x="2661187" y="4874565"/>
            <a:chExt cx="462280" cy="514984"/>
          </a:xfrm>
        </p:grpSpPr>
        <p:sp>
          <p:nvSpPr>
            <p:cNvPr id="110" name="object 110"/>
            <p:cNvSpPr/>
            <p:nvPr/>
          </p:nvSpPr>
          <p:spPr>
            <a:xfrm>
              <a:off x="2661827" y="4968383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1827" y="4968383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815093" y="4972570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0" y="93424"/>
                  </a:lnTo>
                  <a:lnTo>
                    <a:pt x="0" y="416281"/>
                  </a:lnTo>
                  <a:lnTo>
                    <a:pt x="307531" y="322872"/>
                  </a:lnTo>
                  <a:lnTo>
                    <a:pt x="30753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815093" y="4972570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307531" y="322872"/>
                  </a:lnTo>
                  <a:lnTo>
                    <a:pt x="0" y="416281"/>
                  </a:lnTo>
                  <a:lnTo>
                    <a:pt x="0" y="93424"/>
                  </a:lnTo>
                  <a:lnTo>
                    <a:pt x="307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661822" y="4875522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306630" y="0"/>
                  </a:moveTo>
                  <a:lnTo>
                    <a:pt x="0" y="93424"/>
                  </a:lnTo>
                  <a:lnTo>
                    <a:pt x="153270" y="190472"/>
                  </a:lnTo>
                  <a:lnTo>
                    <a:pt x="460802" y="97048"/>
                  </a:lnTo>
                  <a:lnTo>
                    <a:pt x="3066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61822" y="4875522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460802" y="97048"/>
                  </a:moveTo>
                  <a:lnTo>
                    <a:pt x="153270" y="190472"/>
                  </a:lnTo>
                  <a:lnTo>
                    <a:pt x="0" y="93424"/>
                  </a:lnTo>
                  <a:lnTo>
                    <a:pt x="306630" y="0"/>
                  </a:lnTo>
                  <a:lnTo>
                    <a:pt x="460802" y="97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88764" y="4971687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68346" y="0"/>
                  </a:moveTo>
                  <a:lnTo>
                    <a:pt x="0" y="0"/>
                  </a:lnTo>
                  <a:lnTo>
                    <a:pt x="0" y="38940"/>
                  </a:lnTo>
                  <a:lnTo>
                    <a:pt x="68346" y="38940"/>
                  </a:lnTo>
                  <a:lnTo>
                    <a:pt x="683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88764" y="4971687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0" y="38940"/>
                  </a:moveTo>
                  <a:lnTo>
                    <a:pt x="68346" y="38940"/>
                  </a:lnTo>
                  <a:lnTo>
                    <a:pt x="68346" y="0"/>
                  </a:lnTo>
                  <a:lnTo>
                    <a:pt x="0" y="0"/>
                  </a:lnTo>
                  <a:lnTo>
                    <a:pt x="0" y="3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25889" y="5034871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5877"/>
                  </a:lnTo>
                  <a:lnTo>
                    <a:pt x="13008" y="304875"/>
                  </a:lnTo>
                  <a:lnTo>
                    <a:pt x="1300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725889" y="5034871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5877"/>
                  </a:moveTo>
                  <a:lnTo>
                    <a:pt x="0" y="0"/>
                  </a:lnTo>
                  <a:lnTo>
                    <a:pt x="13008" y="8389"/>
                  </a:lnTo>
                  <a:lnTo>
                    <a:pt x="13008" y="304875"/>
                  </a:lnTo>
                  <a:lnTo>
                    <a:pt x="0" y="2958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687848" y="5007898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0"/>
                  </a:moveTo>
                  <a:lnTo>
                    <a:pt x="0" y="296547"/>
                  </a:lnTo>
                  <a:lnTo>
                    <a:pt x="12119" y="305483"/>
                  </a:lnTo>
                  <a:lnTo>
                    <a:pt x="12119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687848" y="5007898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296547"/>
                  </a:moveTo>
                  <a:lnTo>
                    <a:pt x="0" y="0"/>
                  </a:lnTo>
                  <a:lnTo>
                    <a:pt x="12119" y="8985"/>
                  </a:lnTo>
                  <a:lnTo>
                    <a:pt x="12119" y="305483"/>
                  </a:lnTo>
                  <a:lnTo>
                    <a:pt x="0" y="2965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64040" y="5061181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6555"/>
                  </a:lnTo>
                  <a:lnTo>
                    <a:pt x="13008" y="304936"/>
                  </a:lnTo>
                  <a:lnTo>
                    <a:pt x="13008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64040" y="5061181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6555"/>
                  </a:moveTo>
                  <a:lnTo>
                    <a:pt x="0" y="0"/>
                  </a:lnTo>
                  <a:lnTo>
                    <a:pt x="13008" y="8985"/>
                  </a:lnTo>
                  <a:lnTo>
                    <a:pt x="13008" y="304936"/>
                  </a:lnTo>
                  <a:lnTo>
                    <a:pt x="0" y="296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53235" y="5069003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0"/>
                  </a:move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853235" y="5069003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298905"/>
                  </a:moveTo>
                  <a:lnTo>
                    <a:pt x="19962" y="0"/>
                  </a:ln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898232" y="5054652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0"/>
                  </a:move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898232" y="5054652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298893"/>
                  </a:moveTo>
                  <a:lnTo>
                    <a:pt x="19071" y="0"/>
                  </a:ln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43321" y="5042027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0"/>
                  </a:move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lnTo>
                    <a:pt x="190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943321" y="5042027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298957"/>
                  </a:moveTo>
                  <a:lnTo>
                    <a:pt x="19068" y="0"/>
                  </a:ln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987525" y="5028278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0"/>
                  </a:move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87525" y="5028278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299523"/>
                  </a:moveTo>
                  <a:lnTo>
                    <a:pt x="19872" y="0"/>
                  </a:ln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032520" y="5014469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0"/>
                  </a:move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032520" y="5014469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298905"/>
                  </a:moveTo>
                  <a:lnTo>
                    <a:pt x="19061" y="0"/>
                  </a:ln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077541" y="5001294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0"/>
                  </a:move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077541" y="5001294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298898"/>
                  </a:moveTo>
                  <a:lnTo>
                    <a:pt x="19061" y="0"/>
                  </a:ln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8069" y="4874565"/>
              <a:ext cx="302126" cy="130115"/>
            </a:xfrm>
            <a:prstGeom prst="rect">
              <a:avLst/>
            </a:prstGeom>
          </p:spPr>
        </p:pic>
      </p:grpSp>
      <p:sp>
        <p:nvSpPr>
          <p:cNvPr id="137" name="object 137"/>
          <p:cNvSpPr txBox="1"/>
          <p:nvPr/>
        </p:nvSpPr>
        <p:spPr>
          <a:xfrm>
            <a:off x="2240470" y="5406156"/>
            <a:ext cx="99695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Local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info.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000" spc="10" dirty="0">
                <a:latin typeface="Arial MT"/>
                <a:cs typeface="Arial MT"/>
              </a:rPr>
              <a:t>(Evacuation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info.</a:t>
            </a:r>
            <a:endParaRPr sz="1000">
              <a:latin typeface="Arial MT"/>
              <a:cs typeface="Arial MT"/>
            </a:endParaRPr>
          </a:p>
          <a:p>
            <a:pPr marL="52069" marR="44450" indent="1270" algn="ctr">
              <a:lnSpc>
                <a:spcPct val="100000"/>
              </a:lnSpc>
            </a:pPr>
            <a:r>
              <a:rPr sz="1000" spc="5" dirty="0">
                <a:latin typeface="Arial MT"/>
                <a:cs typeface="Arial MT"/>
              </a:rPr>
              <a:t>Lifeline </a:t>
            </a:r>
            <a:r>
              <a:rPr sz="1000" spc="10" dirty="0">
                <a:latin typeface="Arial MT"/>
                <a:cs typeface="Arial MT"/>
              </a:rPr>
              <a:t>Info. 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Security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info…)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546481" y="2353068"/>
            <a:ext cx="1018540" cy="555625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500" spc="25" dirty="0">
                <a:solidFill>
                  <a:srgbClr val="FFFFFF"/>
                </a:solidFill>
                <a:latin typeface="Arial MT"/>
                <a:cs typeface="Arial MT"/>
              </a:rPr>
              <a:t>EDXL-DE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500" spc="20" dirty="0">
                <a:solidFill>
                  <a:srgbClr val="FFFFFF"/>
                </a:solidFill>
                <a:latin typeface="Arial MT"/>
                <a:cs typeface="Arial MT"/>
              </a:rPr>
              <a:t>unload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096433" y="4944371"/>
            <a:ext cx="215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…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585964" y="2363508"/>
            <a:ext cx="567055" cy="52895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9369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309"/>
              </a:spcBef>
            </a:pPr>
            <a:r>
              <a:rPr sz="1500" spc="20" dirty="0">
                <a:solidFill>
                  <a:srgbClr val="FFFFFF"/>
                </a:solidFill>
                <a:latin typeface="Arial MT"/>
                <a:cs typeface="Arial MT"/>
              </a:rPr>
              <a:t>CAP</a:t>
            </a:r>
            <a:endParaRPr sz="1500">
              <a:latin typeface="Arial MT"/>
              <a:cs typeface="Arial MT"/>
            </a:endParaRPr>
          </a:p>
          <a:p>
            <a:pPr marL="889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open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821629" y="3418860"/>
            <a:ext cx="2470785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Hazards</a:t>
            </a:r>
            <a:r>
              <a:rPr sz="1200" spc="-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management</a:t>
            </a:r>
            <a:r>
              <a:rPr sz="1200" spc="-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organizations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415"/>
              </a:lnSpc>
            </a:pPr>
            <a:r>
              <a:rPr sz="1000" spc="5" dirty="0">
                <a:solidFill>
                  <a:srgbClr val="0000FF"/>
                </a:solidFill>
                <a:latin typeface="Arial MT"/>
                <a:cs typeface="Arial MT"/>
              </a:rPr>
              <a:t>(Local</a:t>
            </a:r>
            <a:r>
              <a:rPr sz="1000" spc="10" dirty="0">
                <a:solidFill>
                  <a:srgbClr val="0000FF"/>
                </a:solidFill>
                <a:latin typeface="Arial MT"/>
                <a:cs typeface="Arial MT"/>
              </a:rPr>
              <a:t> Government,</a:t>
            </a:r>
            <a:r>
              <a:rPr sz="1000" spc="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Broadcasters</a:t>
            </a:r>
            <a:r>
              <a:rPr sz="1200" spc="2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000" spc="5" dirty="0">
                <a:solidFill>
                  <a:srgbClr val="0000FF"/>
                </a:solidFill>
                <a:latin typeface="Arial MT"/>
                <a:cs typeface="Arial MT"/>
              </a:rPr>
              <a:t>etc.)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8900668" y="3433088"/>
            <a:ext cx="1275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00FF"/>
                </a:solidFill>
                <a:latin typeface="Arial MT"/>
                <a:cs typeface="Arial MT"/>
              </a:rPr>
              <a:t>General</a:t>
            </a:r>
            <a:r>
              <a:rPr sz="1400" spc="-6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000FF"/>
                </a:solidFill>
                <a:latin typeface="Arial MT"/>
                <a:cs typeface="Arial MT"/>
              </a:rPr>
              <a:t>citizens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280200" y="2259625"/>
            <a:ext cx="880110" cy="8731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4"/>
              </a:spcBef>
            </a:pPr>
            <a:r>
              <a:rPr sz="1400" spc="-20" dirty="0">
                <a:latin typeface="Arial MT"/>
                <a:cs typeface="Arial MT"/>
              </a:rPr>
              <a:t>Signage 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Speaker 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Mon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5" dirty="0">
                <a:latin typeface="Arial MT"/>
                <a:cs typeface="Arial MT"/>
              </a:rPr>
              <a:t>t</a:t>
            </a:r>
            <a:r>
              <a:rPr sz="1400" spc="-20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r  </a:t>
            </a:r>
            <a:r>
              <a:rPr sz="1400" spc="-10" dirty="0">
                <a:latin typeface="Arial MT"/>
                <a:cs typeface="Arial MT"/>
              </a:rPr>
              <a:t>etc.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44" name="object 1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57254" y="3014330"/>
            <a:ext cx="718473" cy="410495"/>
          </a:xfrm>
          <a:prstGeom prst="rect">
            <a:avLst/>
          </a:prstGeom>
        </p:spPr>
      </p:pic>
      <p:sp>
        <p:nvSpPr>
          <p:cNvPr id="145" name="object 145"/>
          <p:cNvSpPr txBox="1"/>
          <p:nvPr/>
        </p:nvSpPr>
        <p:spPr>
          <a:xfrm>
            <a:off x="7479576" y="3121685"/>
            <a:ext cx="215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…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8145018" y="2338235"/>
            <a:ext cx="1075055" cy="600710"/>
            <a:chOff x="8145018" y="2338235"/>
            <a:chExt cx="1075055" cy="600710"/>
          </a:xfrm>
        </p:grpSpPr>
        <p:sp>
          <p:nvSpPr>
            <p:cNvPr id="147" name="object 147"/>
            <p:cNvSpPr/>
            <p:nvPr/>
          </p:nvSpPr>
          <p:spPr>
            <a:xfrm>
              <a:off x="8150733" y="2343947"/>
              <a:ext cx="1063625" cy="589280"/>
            </a:xfrm>
            <a:custGeom>
              <a:avLst/>
              <a:gdLst/>
              <a:ahLst/>
              <a:cxnLst/>
              <a:rect l="l" t="t" r="r" b="b"/>
              <a:pathLst>
                <a:path w="1063625" h="589280">
                  <a:moveTo>
                    <a:pt x="769047" y="0"/>
                  </a:moveTo>
                  <a:lnTo>
                    <a:pt x="769047" y="147259"/>
                  </a:lnTo>
                  <a:lnTo>
                    <a:pt x="0" y="147259"/>
                  </a:lnTo>
                  <a:lnTo>
                    <a:pt x="0" y="441774"/>
                  </a:lnTo>
                  <a:lnTo>
                    <a:pt x="769047" y="441774"/>
                  </a:lnTo>
                  <a:lnTo>
                    <a:pt x="769047" y="589033"/>
                  </a:lnTo>
                  <a:lnTo>
                    <a:pt x="1063604" y="294518"/>
                  </a:lnTo>
                  <a:lnTo>
                    <a:pt x="769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150733" y="2343950"/>
              <a:ext cx="1063625" cy="589280"/>
            </a:xfrm>
            <a:custGeom>
              <a:avLst/>
              <a:gdLst/>
              <a:ahLst/>
              <a:cxnLst/>
              <a:rect l="l" t="t" r="r" b="b"/>
              <a:pathLst>
                <a:path w="1063625" h="589280">
                  <a:moveTo>
                    <a:pt x="0" y="147258"/>
                  </a:moveTo>
                  <a:lnTo>
                    <a:pt x="769047" y="147258"/>
                  </a:lnTo>
                  <a:lnTo>
                    <a:pt x="769047" y="0"/>
                  </a:lnTo>
                  <a:lnTo>
                    <a:pt x="1063603" y="294517"/>
                  </a:lnTo>
                  <a:lnTo>
                    <a:pt x="769047" y="589033"/>
                  </a:lnTo>
                  <a:lnTo>
                    <a:pt x="769047" y="441774"/>
                  </a:lnTo>
                  <a:lnTo>
                    <a:pt x="0" y="441774"/>
                  </a:lnTo>
                  <a:lnTo>
                    <a:pt x="0" y="147258"/>
                  </a:lnTo>
                  <a:close/>
                </a:path>
              </a:pathLst>
            </a:custGeom>
            <a:ln w="10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8218970" y="2534940"/>
            <a:ext cx="780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Notification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461375" y="1571993"/>
            <a:ext cx="7604759" cy="4716145"/>
            <a:chOff x="461375" y="1571993"/>
            <a:chExt cx="7604759" cy="4716145"/>
          </a:xfrm>
        </p:grpSpPr>
        <p:sp>
          <p:nvSpPr>
            <p:cNvPr id="151" name="object 151"/>
            <p:cNvSpPr/>
            <p:nvPr/>
          </p:nvSpPr>
          <p:spPr>
            <a:xfrm>
              <a:off x="7714532" y="3104242"/>
              <a:ext cx="116839" cy="320675"/>
            </a:xfrm>
            <a:custGeom>
              <a:avLst/>
              <a:gdLst/>
              <a:ahLst/>
              <a:cxnLst/>
              <a:rect l="l" t="t" r="r" b="b"/>
              <a:pathLst>
                <a:path w="116840" h="320675">
                  <a:moveTo>
                    <a:pt x="0" y="0"/>
                  </a:moveTo>
                  <a:lnTo>
                    <a:pt x="0" y="245915"/>
                  </a:lnTo>
                  <a:lnTo>
                    <a:pt x="116736" y="320250"/>
                  </a:lnTo>
                  <a:lnTo>
                    <a:pt x="116736" y="7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714532" y="3104242"/>
              <a:ext cx="116839" cy="320675"/>
            </a:xfrm>
            <a:custGeom>
              <a:avLst/>
              <a:gdLst/>
              <a:ahLst/>
              <a:cxnLst/>
              <a:rect l="l" t="t" r="r" b="b"/>
              <a:pathLst>
                <a:path w="116840" h="320675">
                  <a:moveTo>
                    <a:pt x="0" y="0"/>
                  </a:moveTo>
                  <a:lnTo>
                    <a:pt x="0" y="245915"/>
                  </a:lnTo>
                  <a:lnTo>
                    <a:pt x="116736" y="320250"/>
                  </a:lnTo>
                  <a:lnTo>
                    <a:pt x="116736" y="743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831263" y="3107436"/>
              <a:ext cx="234315" cy="317500"/>
            </a:xfrm>
            <a:custGeom>
              <a:avLst/>
              <a:gdLst/>
              <a:ahLst/>
              <a:cxnLst/>
              <a:rect l="l" t="t" r="r" b="b"/>
              <a:pathLst>
                <a:path w="234315" h="317500">
                  <a:moveTo>
                    <a:pt x="234226" y="0"/>
                  </a:moveTo>
                  <a:lnTo>
                    <a:pt x="0" y="71155"/>
                  </a:lnTo>
                  <a:lnTo>
                    <a:pt x="0" y="317055"/>
                  </a:lnTo>
                  <a:lnTo>
                    <a:pt x="234226" y="245911"/>
                  </a:lnTo>
                  <a:lnTo>
                    <a:pt x="23422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831263" y="3107436"/>
              <a:ext cx="234315" cy="317500"/>
            </a:xfrm>
            <a:custGeom>
              <a:avLst/>
              <a:gdLst/>
              <a:ahLst/>
              <a:cxnLst/>
              <a:rect l="l" t="t" r="r" b="b"/>
              <a:pathLst>
                <a:path w="234315" h="317500">
                  <a:moveTo>
                    <a:pt x="234226" y="0"/>
                  </a:moveTo>
                  <a:lnTo>
                    <a:pt x="234226" y="245911"/>
                  </a:lnTo>
                  <a:lnTo>
                    <a:pt x="0" y="317055"/>
                  </a:lnTo>
                  <a:lnTo>
                    <a:pt x="0" y="71155"/>
                  </a:lnTo>
                  <a:lnTo>
                    <a:pt x="2342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714527" y="3033520"/>
              <a:ext cx="351155" cy="145415"/>
            </a:xfrm>
            <a:custGeom>
              <a:avLst/>
              <a:gdLst/>
              <a:ahLst/>
              <a:cxnLst/>
              <a:rect l="l" t="t" r="r" b="b"/>
              <a:pathLst>
                <a:path w="351154" h="145414">
                  <a:moveTo>
                    <a:pt x="233540" y="0"/>
                  </a:moveTo>
                  <a:lnTo>
                    <a:pt x="0" y="71155"/>
                  </a:lnTo>
                  <a:lnTo>
                    <a:pt x="116736" y="145070"/>
                  </a:lnTo>
                  <a:lnTo>
                    <a:pt x="350962" y="73915"/>
                  </a:lnTo>
                  <a:lnTo>
                    <a:pt x="23354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714527" y="3033520"/>
              <a:ext cx="351155" cy="145415"/>
            </a:xfrm>
            <a:custGeom>
              <a:avLst/>
              <a:gdLst/>
              <a:ahLst/>
              <a:cxnLst/>
              <a:rect l="l" t="t" r="r" b="b"/>
              <a:pathLst>
                <a:path w="351154" h="145414">
                  <a:moveTo>
                    <a:pt x="350962" y="73915"/>
                  </a:moveTo>
                  <a:lnTo>
                    <a:pt x="116736" y="145070"/>
                  </a:lnTo>
                  <a:lnTo>
                    <a:pt x="0" y="71155"/>
                  </a:lnTo>
                  <a:lnTo>
                    <a:pt x="233540" y="0"/>
                  </a:lnTo>
                  <a:lnTo>
                    <a:pt x="350962" y="73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811211" y="3106758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70" h="29844">
                  <a:moveTo>
                    <a:pt x="52055" y="0"/>
                  </a:moveTo>
                  <a:lnTo>
                    <a:pt x="0" y="0"/>
                  </a:lnTo>
                  <a:lnTo>
                    <a:pt x="0" y="29658"/>
                  </a:lnTo>
                  <a:lnTo>
                    <a:pt x="52055" y="29658"/>
                  </a:lnTo>
                  <a:lnTo>
                    <a:pt x="5205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811211" y="3106758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70" h="29844">
                  <a:moveTo>
                    <a:pt x="0" y="29658"/>
                  </a:moveTo>
                  <a:lnTo>
                    <a:pt x="52055" y="29658"/>
                  </a:lnTo>
                  <a:lnTo>
                    <a:pt x="52055" y="0"/>
                  </a:lnTo>
                  <a:lnTo>
                    <a:pt x="0" y="0"/>
                  </a:lnTo>
                  <a:lnTo>
                    <a:pt x="0" y="296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763332" y="3154880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0"/>
                  </a:moveTo>
                  <a:lnTo>
                    <a:pt x="0" y="225351"/>
                  </a:lnTo>
                  <a:lnTo>
                    <a:pt x="9907" y="232204"/>
                  </a:lnTo>
                  <a:lnTo>
                    <a:pt x="9907" y="6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763332" y="3154880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225351"/>
                  </a:moveTo>
                  <a:lnTo>
                    <a:pt x="0" y="0"/>
                  </a:lnTo>
                  <a:lnTo>
                    <a:pt x="9907" y="6389"/>
                  </a:lnTo>
                  <a:lnTo>
                    <a:pt x="9907" y="232204"/>
                  </a:lnTo>
                  <a:lnTo>
                    <a:pt x="0" y="2253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734350" y="3134338"/>
              <a:ext cx="9525" cy="233045"/>
            </a:xfrm>
            <a:custGeom>
              <a:avLst/>
              <a:gdLst/>
              <a:ahLst/>
              <a:cxnLst/>
              <a:rect l="l" t="t" r="r" b="b"/>
              <a:pathLst>
                <a:path w="9525" h="233045">
                  <a:moveTo>
                    <a:pt x="0" y="0"/>
                  </a:moveTo>
                  <a:lnTo>
                    <a:pt x="0" y="225861"/>
                  </a:lnTo>
                  <a:lnTo>
                    <a:pt x="9230" y="232667"/>
                  </a:lnTo>
                  <a:lnTo>
                    <a:pt x="9230" y="6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734350" y="3134338"/>
              <a:ext cx="9525" cy="233045"/>
            </a:xfrm>
            <a:custGeom>
              <a:avLst/>
              <a:gdLst/>
              <a:ahLst/>
              <a:cxnLst/>
              <a:rect l="l" t="t" r="r" b="b"/>
              <a:pathLst>
                <a:path w="9525" h="233045">
                  <a:moveTo>
                    <a:pt x="0" y="225861"/>
                  </a:moveTo>
                  <a:lnTo>
                    <a:pt x="0" y="0"/>
                  </a:lnTo>
                  <a:lnTo>
                    <a:pt x="9230" y="6843"/>
                  </a:lnTo>
                  <a:lnTo>
                    <a:pt x="9230" y="232667"/>
                  </a:lnTo>
                  <a:lnTo>
                    <a:pt x="0" y="2258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792377" y="3174926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0"/>
                  </a:moveTo>
                  <a:lnTo>
                    <a:pt x="0" y="225867"/>
                  </a:lnTo>
                  <a:lnTo>
                    <a:pt x="9907" y="232250"/>
                  </a:lnTo>
                  <a:lnTo>
                    <a:pt x="9907" y="6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792377" y="3174926"/>
              <a:ext cx="10160" cy="232410"/>
            </a:xfrm>
            <a:custGeom>
              <a:avLst/>
              <a:gdLst/>
              <a:ahLst/>
              <a:cxnLst/>
              <a:rect l="l" t="t" r="r" b="b"/>
              <a:pathLst>
                <a:path w="10159" h="232410">
                  <a:moveTo>
                    <a:pt x="0" y="225867"/>
                  </a:moveTo>
                  <a:lnTo>
                    <a:pt x="0" y="0"/>
                  </a:lnTo>
                  <a:lnTo>
                    <a:pt x="9907" y="6843"/>
                  </a:lnTo>
                  <a:lnTo>
                    <a:pt x="9907" y="232250"/>
                  </a:lnTo>
                  <a:lnTo>
                    <a:pt x="0" y="2258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860320" y="3180882"/>
              <a:ext cx="15240" cy="232410"/>
            </a:xfrm>
            <a:custGeom>
              <a:avLst/>
              <a:gdLst/>
              <a:ahLst/>
              <a:cxnLst/>
              <a:rect l="l" t="t" r="r" b="b"/>
              <a:pathLst>
                <a:path w="15240" h="232410">
                  <a:moveTo>
                    <a:pt x="15203" y="0"/>
                  </a:moveTo>
                  <a:lnTo>
                    <a:pt x="0" y="4083"/>
                  </a:lnTo>
                  <a:lnTo>
                    <a:pt x="0" y="231787"/>
                  </a:lnTo>
                  <a:lnTo>
                    <a:pt x="15203" y="227657"/>
                  </a:lnTo>
                  <a:lnTo>
                    <a:pt x="15203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860320" y="3180882"/>
              <a:ext cx="15240" cy="232410"/>
            </a:xfrm>
            <a:custGeom>
              <a:avLst/>
              <a:gdLst/>
              <a:ahLst/>
              <a:cxnLst/>
              <a:rect l="l" t="t" r="r" b="b"/>
              <a:pathLst>
                <a:path w="15240" h="232410">
                  <a:moveTo>
                    <a:pt x="15203" y="227657"/>
                  </a:moveTo>
                  <a:lnTo>
                    <a:pt x="15203" y="0"/>
                  </a:lnTo>
                  <a:lnTo>
                    <a:pt x="0" y="4083"/>
                  </a:lnTo>
                  <a:lnTo>
                    <a:pt x="0" y="231787"/>
                  </a:lnTo>
                  <a:lnTo>
                    <a:pt x="15203" y="2276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894589" y="3169957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25" y="0"/>
                  </a:moveTo>
                  <a:lnTo>
                    <a:pt x="0" y="4555"/>
                  </a:lnTo>
                  <a:lnTo>
                    <a:pt x="0" y="232200"/>
                  </a:lnTo>
                  <a:lnTo>
                    <a:pt x="14525" y="227648"/>
                  </a:lnTo>
                  <a:lnTo>
                    <a:pt x="1452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894589" y="3169957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25" y="227648"/>
                  </a:moveTo>
                  <a:lnTo>
                    <a:pt x="14525" y="0"/>
                  </a:lnTo>
                  <a:lnTo>
                    <a:pt x="0" y="4555"/>
                  </a:lnTo>
                  <a:lnTo>
                    <a:pt x="0" y="232200"/>
                  </a:lnTo>
                  <a:lnTo>
                    <a:pt x="14525" y="2276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8594" y="3139014"/>
              <a:ext cx="83133" cy="253437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031160" y="3129313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17" y="0"/>
                  </a:moveTo>
                  <a:lnTo>
                    <a:pt x="0" y="4140"/>
                  </a:lnTo>
                  <a:lnTo>
                    <a:pt x="0" y="231782"/>
                  </a:lnTo>
                  <a:lnTo>
                    <a:pt x="14517" y="227651"/>
                  </a:lnTo>
                  <a:lnTo>
                    <a:pt x="1451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031160" y="3129313"/>
              <a:ext cx="14604" cy="232410"/>
            </a:xfrm>
            <a:custGeom>
              <a:avLst/>
              <a:gdLst/>
              <a:ahLst/>
              <a:cxnLst/>
              <a:rect l="l" t="t" r="r" b="b"/>
              <a:pathLst>
                <a:path w="14604" h="232410">
                  <a:moveTo>
                    <a:pt x="14517" y="227651"/>
                  </a:moveTo>
                  <a:lnTo>
                    <a:pt x="14517" y="0"/>
                  </a:lnTo>
                  <a:lnTo>
                    <a:pt x="0" y="4140"/>
                  </a:lnTo>
                  <a:lnTo>
                    <a:pt x="0" y="231782"/>
                  </a:lnTo>
                  <a:lnTo>
                    <a:pt x="14517" y="2276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780494" y="3063618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54772" y="0"/>
                  </a:moveTo>
                  <a:lnTo>
                    <a:pt x="42893" y="0"/>
                  </a:lnTo>
                  <a:lnTo>
                    <a:pt x="32307" y="926"/>
                  </a:lnTo>
                  <a:lnTo>
                    <a:pt x="0" y="23270"/>
                  </a:lnTo>
                  <a:lnTo>
                    <a:pt x="0" y="29660"/>
                  </a:lnTo>
                  <a:lnTo>
                    <a:pt x="29048" y="59302"/>
                  </a:lnTo>
                  <a:lnTo>
                    <a:pt x="63324" y="67998"/>
                  </a:lnTo>
                  <a:lnTo>
                    <a:pt x="74522" y="67998"/>
                  </a:lnTo>
                  <a:lnTo>
                    <a:pt x="114770" y="51570"/>
                  </a:lnTo>
                  <a:lnTo>
                    <a:pt x="117416" y="45180"/>
                  </a:lnTo>
                  <a:lnTo>
                    <a:pt x="117416" y="38810"/>
                  </a:lnTo>
                  <a:lnTo>
                    <a:pt x="88367" y="8676"/>
                  </a:lnTo>
                  <a:lnTo>
                    <a:pt x="54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780494" y="3063618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2648" y="16881"/>
                  </a:moveTo>
                  <a:lnTo>
                    <a:pt x="0" y="23270"/>
                  </a:lnTo>
                  <a:lnTo>
                    <a:pt x="0" y="29660"/>
                  </a:lnTo>
                  <a:lnTo>
                    <a:pt x="29048" y="59302"/>
                  </a:lnTo>
                  <a:lnTo>
                    <a:pt x="63324" y="67998"/>
                  </a:lnTo>
                  <a:lnTo>
                    <a:pt x="74522" y="67998"/>
                  </a:lnTo>
                  <a:lnTo>
                    <a:pt x="114770" y="51570"/>
                  </a:lnTo>
                  <a:lnTo>
                    <a:pt x="117416" y="45180"/>
                  </a:lnTo>
                  <a:lnTo>
                    <a:pt x="117416" y="38810"/>
                  </a:lnTo>
                  <a:lnTo>
                    <a:pt x="88367" y="8676"/>
                  </a:lnTo>
                  <a:lnTo>
                    <a:pt x="54772" y="0"/>
                  </a:lnTo>
                  <a:lnTo>
                    <a:pt x="42893" y="0"/>
                  </a:lnTo>
                  <a:lnTo>
                    <a:pt x="2648" y="168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835882" y="3091010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7261" y="0"/>
                  </a:moveTo>
                  <a:lnTo>
                    <a:pt x="4614" y="0"/>
                  </a:lnTo>
                  <a:lnTo>
                    <a:pt x="2036" y="434"/>
                  </a:lnTo>
                  <a:lnTo>
                    <a:pt x="678" y="1833"/>
                  </a:lnTo>
                  <a:lnTo>
                    <a:pt x="0" y="3194"/>
                  </a:lnTo>
                  <a:lnTo>
                    <a:pt x="1358" y="5028"/>
                  </a:lnTo>
                  <a:lnTo>
                    <a:pt x="2646" y="6389"/>
                  </a:lnTo>
                  <a:lnTo>
                    <a:pt x="5293" y="7750"/>
                  </a:lnTo>
                  <a:lnTo>
                    <a:pt x="11266" y="8223"/>
                  </a:lnTo>
                  <a:lnTo>
                    <a:pt x="13235" y="7278"/>
                  </a:lnTo>
                  <a:lnTo>
                    <a:pt x="14525" y="5917"/>
                  </a:lnTo>
                  <a:lnTo>
                    <a:pt x="15203" y="4555"/>
                  </a:lnTo>
                  <a:lnTo>
                    <a:pt x="14525" y="2722"/>
                  </a:lnTo>
                  <a:lnTo>
                    <a:pt x="12556" y="1361"/>
                  </a:lnTo>
                  <a:lnTo>
                    <a:pt x="9910" y="434"/>
                  </a:lnTo>
                  <a:lnTo>
                    <a:pt x="7261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835882" y="3091010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678" y="1833"/>
                  </a:moveTo>
                  <a:lnTo>
                    <a:pt x="11266" y="8223"/>
                  </a:lnTo>
                  <a:lnTo>
                    <a:pt x="13235" y="7278"/>
                  </a:lnTo>
                  <a:lnTo>
                    <a:pt x="14525" y="5917"/>
                  </a:lnTo>
                  <a:lnTo>
                    <a:pt x="15203" y="4555"/>
                  </a:lnTo>
                  <a:lnTo>
                    <a:pt x="14525" y="2722"/>
                  </a:lnTo>
                  <a:lnTo>
                    <a:pt x="12556" y="1361"/>
                  </a:lnTo>
                  <a:lnTo>
                    <a:pt x="9910" y="434"/>
                  </a:lnTo>
                  <a:lnTo>
                    <a:pt x="7261" y="0"/>
                  </a:lnTo>
                  <a:lnTo>
                    <a:pt x="4614" y="0"/>
                  </a:lnTo>
                  <a:lnTo>
                    <a:pt x="2036" y="434"/>
                  </a:lnTo>
                  <a:lnTo>
                    <a:pt x="678" y="18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841550" y="3085325"/>
              <a:ext cx="14604" cy="10160"/>
            </a:xfrm>
            <a:custGeom>
              <a:avLst/>
              <a:gdLst/>
              <a:ahLst/>
              <a:cxnLst/>
              <a:rect l="l" t="t" r="r" b="b"/>
              <a:pathLst>
                <a:path w="14604" h="10160">
                  <a:moveTo>
                    <a:pt x="11875" y="0"/>
                  </a:moveTo>
                  <a:lnTo>
                    <a:pt x="0" y="8202"/>
                  </a:lnTo>
                  <a:lnTo>
                    <a:pt x="2576" y="10038"/>
                  </a:lnTo>
                  <a:lnTo>
                    <a:pt x="14455" y="183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846466" y="3081447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8551" y="0"/>
                  </a:moveTo>
                  <a:lnTo>
                    <a:pt x="5293" y="0"/>
                  </a:lnTo>
                  <a:lnTo>
                    <a:pt x="1968" y="888"/>
                  </a:lnTo>
                  <a:lnTo>
                    <a:pt x="0" y="2722"/>
                  </a:lnTo>
                  <a:lnTo>
                    <a:pt x="0" y="4555"/>
                  </a:lnTo>
                  <a:lnTo>
                    <a:pt x="678" y="6805"/>
                  </a:lnTo>
                  <a:lnTo>
                    <a:pt x="2646" y="8639"/>
                  </a:lnTo>
                  <a:lnTo>
                    <a:pt x="5902" y="10000"/>
                  </a:lnTo>
                  <a:lnTo>
                    <a:pt x="9907" y="10926"/>
                  </a:lnTo>
                  <a:lnTo>
                    <a:pt x="13844" y="10926"/>
                  </a:lnTo>
                  <a:lnTo>
                    <a:pt x="16491" y="10000"/>
                  </a:lnTo>
                  <a:lnTo>
                    <a:pt x="18459" y="8166"/>
                  </a:lnTo>
                  <a:lnTo>
                    <a:pt x="19137" y="5917"/>
                  </a:lnTo>
                  <a:lnTo>
                    <a:pt x="17781" y="4083"/>
                  </a:lnTo>
                  <a:lnTo>
                    <a:pt x="15813" y="2249"/>
                  </a:lnTo>
                  <a:lnTo>
                    <a:pt x="12554" y="416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846466" y="3081447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0" y="2722"/>
                  </a:moveTo>
                  <a:lnTo>
                    <a:pt x="0" y="4555"/>
                  </a:lnTo>
                  <a:lnTo>
                    <a:pt x="678" y="6805"/>
                  </a:lnTo>
                  <a:lnTo>
                    <a:pt x="2646" y="8639"/>
                  </a:lnTo>
                  <a:lnTo>
                    <a:pt x="5902" y="10000"/>
                  </a:lnTo>
                  <a:lnTo>
                    <a:pt x="9907" y="10926"/>
                  </a:lnTo>
                  <a:lnTo>
                    <a:pt x="13844" y="10926"/>
                  </a:lnTo>
                  <a:lnTo>
                    <a:pt x="16491" y="10000"/>
                  </a:lnTo>
                  <a:lnTo>
                    <a:pt x="18459" y="8166"/>
                  </a:lnTo>
                  <a:lnTo>
                    <a:pt x="19137" y="5917"/>
                  </a:lnTo>
                  <a:lnTo>
                    <a:pt x="17781" y="4083"/>
                  </a:lnTo>
                  <a:lnTo>
                    <a:pt x="15813" y="2249"/>
                  </a:lnTo>
                  <a:lnTo>
                    <a:pt x="12554" y="416"/>
                  </a:lnTo>
                  <a:lnTo>
                    <a:pt x="8551" y="0"/>
                  </a:lnTo>
                  <a:lnTo>
                    <a:pt x="5293" y="0"/>
                  </a:lnTo>
                  <a:lnTo>
                    <a:pt x="1968" y="888"/>
                  </a:lnTo>
                  <a:lnTo>
                    <a:pt x="0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810525" y="3075749"/>
              <a:ext cx="64769" cy="38735"/>
            </a:xfrm>
            <a:custGeom>
              <a:avLst/>
              <a:gdLst/>
              <a:ahLst/>
              <a:cxnLst/>
              <a:rect l="l" t="t" r="r" b="b"/>
              <a:pathLst>
                <a:path w="64770" h="38735">
                  <a:moveTo>
                    <a:pt x="64617" y="14122"/>
                  </a:moveTo>
                  <a:lnTo>
                    <a:pt x="49644" y="7645"/>
                  </a:lnTo>
                  <a:lnTo>
                    <a:pt x="59385" y="901"/>
                  </a:lnTo>
                  <a:lnTo>
                    <a:pt x="58026" y="0"/>
                  </a:lnTo>
                  <a:lnTo>
                    <a:pt x="47155" y="7480"/>
                  </a:lnTo>
                  <a:lnTo>
                    <a:pt x="0" y="13652"/>
                  </a:lnTo>
                  <a:lnTo>
                    <a:pt x="0" y="14579"/>
                  </a:lnTo>
                  <a:lnTo>
                    <a:pt x="45453" y="8661"/>
                  </a:lnTo>
                  <a:lnTo>
                    <a:pt x="43510" y="9994"/>
                  </a:lnTo>
                  <a:lnTo>
                    <a:pt x="44869" y="10934"/>
                  </a:lnTo>
                  <a:lnTo>
                    <a:pt x="47599" y="9055"/>
                  </a:lnTo>
                  <a:lnTo>
                    <a:pt x="38900" y="38290"/>
                  </a:lnTo>
                  <a:lnTo>
                    <a:pt x="40259" y="38290"/>
                  </a:lnTo>
                  <a:lnTo>
                    <a:pt x="49136" y="8382"/>
                  </a:lnTo>
                  <a:lnTo>
                    <a:pt x="64008" y="14579"/>
                  </a:lnTo>
                  <a:lnTo>
                    <a:pt x="64617" y="141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922655" y="3076640"/>
              <a:ext cx="53340" cy="29209"/>
            </a:xfrm>
            <a:custGeom>
              <a:avLst/>
              <a:gdLst/>
              <a:ahLst/>
              <a:cxnLst/>
              <a:rect l="l" t="t" r="r" b="b"/>
              <a:pathLst>
                <a:path w="53340" h="29210">
                  <a:moveTo>
                    <a:pt x="52801" y="0"/>
                  </a:moveTo>
                  <a:lnTo>
                    <a:pt x="0" y="0"/>
                  </a:lnTo>
                  <a:lnTo>
                    <a:pt x="0" y="29189"/>
                  </a:lnTo>
                  <a:lnTo>
                    <a:pt x="52801" y="29189"/>
                  </a:lnTo>
                  <a:lnTo>
                    <a:pt x="52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922655" y="3076640"/>
              <a:ext cx="53340" cy="29209"/>
            </a:xfrm>
            <a:custGeom>
              <a:avLst/>
              <a:gdLst/>
              <a:ahLst/>
              <a:cxnLst/>
              <a:rect l="l" t="t" r="r" b="b"/>
              <a:pathLst>
                <a:path w="53340" h="29210">
                  <a:moveTo>
                    <a:pt x="0" y="29189"/>
                  </a:moveTo>
                  <a:lnTo>
                    <a:pt x="52801" y="29189"/>
                  </a:lnTo>
                  <a:lnTo>
                    <a:pt x="52801" y="0"/>
                  </a:lnTo>
                  <a:lnTo>
                    <a:pt x="0" y="0"/>
                  </a:lnTo>
                  <a:lnTo>
                    <a:pt x="0" y="291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892622" y="3033074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54094" y="0"/>
                  </a:moveTo>
                  <a:lnTo>
                    <a:pt x="42893" y="0"/>
                  </a:lnTo>
                  <a:lnTo>
                    <a:pt x="32375" y="888"/>
                  </a:lnTo>
                  <a:lnTo>
                    <a:pt x="0" y="23270"/>
                  </a:lnTo>
                  <a:lnTo>
                    <a:pt x="0" y="29641"/>
                  </a:lnTo>
                  <a:lnTo>
                    <a:pt x="29048" y="59774"/>
                  </a:lnTo>
                  <a:lnTo>
                    <a:pt x="63324" y="68414"/>
                  </a:lnTo>
                  <a:lnTo>
                    <a:pt x="74591" y="68414"/>
                  </a:lnTo>
                  <a:lnTo>
                    <a:pt x="114830" y="51570"/>
                  </a:lnTo>
                  <a:lnTo>
                    <a:pt x="117427" y="45143"/>
                  </a:lnTo>
                  <a:lnTo>
                    <a:pt x="117427" y="38753"/>
                  </a:lnTo>
                  <a:lnTo>
                    <a:pt x="88436" y="8676"/>
                  </a:lnTo>
                  <a:lnTo>
                    <a:pt x="54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892622" y="3033074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80">
                  <a:moveTo>
                    <a:pt x="2649" y="16881"/>
                  </a:moveTo>
                  <a:lnTo>
                    <a:pt x="0" y="23270"/>
                  </a:lnTo>
                  <a:lnTo>
                    <a:pt x="0" y="29641"/>
                  </a:lnTo>
                  <a:lnTo>
                    <a:pt x="29048" y="59774"/>
                  </a:lnTo>
                  <a:lnTo>
                    <a:pt x="63324" y="68414"/>
                  </a:lnTo>
                  <a:lnTo>
                    <a:pt x="74591" y="68414"/>
                  </a:lnTo>
                  <a:lnTo>
                    <a:pt x="114830" y="51570"/>
                  </a:lnTo>
                  <a:lnTo>
                    <a:pt x="117427" y="45143"/>
                  </a:lnTo>
                  <a:lnTo>
                    <a:pt x="117427" y="38753"/>
                  </a:lnTo>
                  <a:lnTo>
                    <a:pt x="88436" y="8676"/>
                  </a:lnTo>
                  <a:lnTo>
                    <a:pt x="54094" y="0"/>
                  </a:lnTo>
                  <a:lnTo>
                    <a:pt x="42893" y="0"/>
                  </a:lnTo>
                  <a:lnTo>
                    <a:pt x="2649" y="168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948079" y="3060419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4614" y="0"/>
                  </a:moveTo>
                  <a:lnTo>
                    <a:pt x="1968" y="926"/>
                  </a:lnTo>
                  <a:lnTo>
                    <a:pt x="609" y="2287"/>
                  </a:lnTo>
                  <a:lnTo>
                    <a:pt x="0" y="3648"/>
                  </a:lnTo>
                  <a:lnTo>
                    <a:pt x="1290" y="5482"/>
                  </a:lnTo>
                  <a:lnTo>
                    <a:pt x="2646" y="6843"/>
                  </a:lnTo>
                  <a:lnTo>
                    <a:pt x="5293" y="7788"/>
                  </a:lnTo>
                  <a:lnTo>
                    <a:pt x="7873" y="8204"/>
                  </a:lnTo>
                  <a:lnTo>
                    <a:pt x="11198" y="8204"/>
                  </a:lnTo>
                  <a:lnTo>
                    <a:pt x="13166" y="7788"/>
                  </a:lnTo>
                  <a:lnTo>
                    <a:pt x="14522" y="6370"/>
                  </a:lnTo>
                  <a:lnTo>
                    <a:pt x="15135" y="4593"/>
                  </a:lnTo>
                  <a:lnTo>
                    <a:pt x="14522" y="3194"/>
                  </a:lnTo>
                  <a:lnTo>
                    <a:pt x="12488" y="1833"/>
                  </a:lnTo>
                  <a:lnTo>
                    <a:pt x="9907" y="472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948079" y="3060419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5">
                  <a:moveTo>
                    <a:pt x="609" y="2287"/>
                  </a:moveTo>
                  <a:lnTo>
                    <a:pt x="7873" y="8204"/>
                  </a:lnTo>
                  <a:lnTo>
                    <a:pt x="11198" y="8204"/>
                  </a:lnTo>
                  <a:lnTo>
                    <a:pt x="13166" y="7788"/>
                  </a:lnTo>
                  <a:lnTo>
                    <a:pt x="14522" y="6370"/>
                  </a:lnTo>
                  <a:lnTo>
                    <a:pt x="15135" y="4593"/>
                  </a:lnTo>
                  <a:lnTo>
                    <a:pt x="14522" y="3194"/>
                  </a:lnTo>
                  <a:lnTo>
                    <a:pt x="12488" y="1833"/>
                  </a:lnTo>
                  <a:lnTo>
                    <a:pt x="9907" y="472"/>
                  </a:lnTo>
                  <a:lnTo>
                    <a:pt x="4614" y="0"/>
                  </a:lnTo>
                  <a:lnTo>
                    <a:pt x="1968" y="926"/>
                  </a:lnTo>
                  <a:lnTo>
                    <a:pt x="609" y="22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953001" y="3054718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40" h="10160">
                  <a:moveTo>
                    <a:pt x="12552" y="0"/>
                  </a:moveTo>
                  <a:lnTo>
                    <a:pt x="0" y="8223"/>
                  </a:lnTo>
                  <a:lnTo>
                    <a:pt x="2645" y="10038"/>
                  </a:lnTo>
                  <a:lnTo>
                    <a:pt x="15199" y="1833"/>
                  </a:lnTo>
                  <a:lnTo>
                    <a:pt x="125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957982" y="3050840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9232" y="0"/>
                  </a:moveTo>
                  <a:lnTo>
                    <a:pt x="5227" y="0"/>
                  </a:lnTo>
                  <a:lnTo>
                    <a:pt x="2580" y="945"/>
                  </a:lnTo>
                  <a:lnTo>
                    <a:pt x="612" y="2722"/>
                  </a:lnTo>
                  <a:lnTo>
                    <a:pt x="0" y="5028"/>
                  </a:lnTo>
                  <a:lnTo>
                    <a:pt x="1290" y="7334"/>
                  </a:lnTo>
                  <a:lnTo>
                    <a:pt x="3258" y="9168"/>
                  </a:lnTo>
                  <a:lnTo>
                    <a:pt x="6583" y="10510"/>
                  </a:lnTo>
                  <a:lnTo>
                    <a:pt x="10520" y="10945"/>
                  </a:lnTo>
                  <a:lnTo>
                    <a:pt x="13847" y="10945"/>
                  </a:lnTo>
                  <a:lnTo>
                    <a:pt x="17103" y="10510"/>
                  </a:lnTo>
                  <a:lnTo>
                    <a:pt x="19072" y="8695"/>
                  </a:lnTo>
                  <a:lnTo>
                    <a:pt x="19072" y="6389"/>
                  </a:lnTo>
                  <a:lnTo>
                    <a:pt x="18462" y="4139"/>
                  </a:lnTo>
                  <a:lnTo>
                    <a:pt x="16493" y="2306"/>
                  </a:lnTo>
                  <a:lnTo>
                    <a:pt x="13166" y="945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957982" y="3050840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612" y="2722"/>
                  </a:moveTo>
                  <a:lnTo>
                    <a:pt x="10520" y="10945"/>
                  </a:lnTo>
                  <a:lnTo>
                    <a:pt x="13847" y="10945"/>
                  </a:lnTo>
                  <a:lnTo>
                    <a:pt x="17103" y="10510"/>
                  </a:lnTo>
                  <a:lnTo>
                    <a:pt x="19072" y="8695"/>
                  </a:lnTo>
                  <a:lnTo>
                    <a:pt x="19072" y="6389"/>
                  </a:lnTo>
                  <a:lnTo>
                    <a:pt x="18462" y="4139"/>
                  </a:lnTo>
                  <a:lnTo>
                    <a:pt x="16493" y="2306"/>
                  </a:lnTo>
                  <a:lnTo>
                    <a:pt x="13166" y="945"/>
                  </a:lnTo>
                  <a:lnTo>
                    <a:pt x="9232" y="0"/>
                  </a:lnTo>
                  <a:lnTo>
                    <a:pt x="5227" y="0"/>
                  </a:lnTo>
                  <a:lnTo>
                    <a:pt x="2580" y="945"/>
                  </a:lnTo>
                  <a:lnTo>
                    <a:pt x="612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921980" y="3045155"/>
              <a:ext cx="64769" cy="39370"/>
            </a:xfrm>
            <a:custGeom>
              <a:avLst/>
              <a:gdLst/>
              <a:ahLst/>
              <a:cxnLst/>
              <a:rect l="l" t="t" r="r" b="b"/>
              <a:pathLst>
                <a:path w="64770" h="39369">
                  <a:moveTo>
                    <a:pt x="64681" y="14592"/>
                  </a:moveTo>
                  <a:lnTo>
                    <a:pt x="50253" y="7708"/>
                  </a:lnTo>
                  <a:lnTo>
                    <a:pt x="60045" y="927"/>
                  </a:lnTo>
                  <a:lnTo>
                    <a:pt x="58686" y="0"/>
                  </a:lnTo>
                  <a:lnTo>
                    <a:pt x="47815" y="7556"/>
                  </a:lnTo>
                  <a:lnTo>
                    <a:pt x="0" y="14185"/>
                  </a:lnTo>
                  <a:lnTo>
                    <a:pt x="0" y="15074"/>
                  </a:lnTo>
                  <a:lnTo>
                    <a:pt x="46215" y="8661"/>
                  </a:lnTo>
                  <a:lnTo>
                    <a:pt x="44234" y="10033"/>
                  </a:lnTo>
                  <a:lnTo>
                    <a:pt x="45529" y="10972"/>
                  </a:lnTo>
                  <a:lnTo>
                    <a:pt x="48323" y="9042"/>
                  </a:lnTo>
                  <a:lnTo>
                    <a:pt x="38950" y="38811"/>
                  </a:lnTo>
                  <a:lnTo>
                    <a:pt x="40246" y="38811"/>
                  </a:lnTo>
                  <a:lnTo>
                    <a:pt x="49809" y="8394"/>
                  </a:lnTo>
                  <a:lnTo>
                    <a:pt x="63995" y="15074"/>
                  </a:lnTo>
                  <a:lnTo>
                    <a:pt x="64681" y="145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658311" y="1574850"/>
              <a:ext cx="0" cy="4710430"/>
            </a:xfrm>
            <a:custGeom>
              <a:avLst/>
              <a:gdLst/>
              <a:ahLst/>
              <a:cxnLst/>
              <a:rect l="l" t="t" r="r" b="b"/>
              <a:pathLst>
                <a:path h="4710430">
                  <a:moveTo>
                    <a:pt x="0" y="0"/>
                  </a:moveTo>
                  <a:lnTo>
                    <a:pt x="0" y="4710336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61375" y="4465083"/>
              <a:ext cx="66040" cy="397510"/>
            </a:xfrm>
            <a:custGeom>
              <a:avLst/>
              <a:gdLst/>
              <a:ahLst/>
              <a:cxnLst/>
              <a:rect l="l" t="t" r="r" b="b"/>
              <a:pathLst>
                <a:path w="66040" h="397510">
                  <a:moveTo>
                    <a:pt x="0" y="331906"/>
                  </a:moveTo>
                  <a:lnTo>
                    <a:pt x="32743" y="397381"/>
                  </a:lnTo>
                  <a:lnTo>
                    <a:pt x="60027" y="342818"/>
                  </a:lnTo>
                  <a:lnTo>
                    <a:pt x="27285" y="342818"/>
                  </a:lnTo>
                  <a:lnTo>
                    <a:pt x="27285" y="331907"/>
                  </a:lnTo>
                  <a:lnTo>
                    <a:pt x="0" y="331906"/>
                  </a:lnTo>
                  <a:close/>
                </a:path>
                <a:path w="66040" h="397510">
                  <a:moveTo>
                    <a:pt x="27285" y="331907"/>
                  </a:moveTo>
                  <a:lnTo>
                    <a:pt x="27285" y="342818"/>
                  </a:lnTo>
                  <a:lnTo>
                    <a:pt x="38199" y="342818"/>
                  </a:lnTo>
                  <a:lnTo>
                    <a:pt x="38199" y="331907"/>
                  </a:lnTo>
                  <a:lnTo>
                    <a:pt x="27285" y="331907"/>
                  </a:lnTo>
                  <a:close/>
                </a:path>
                <a:path w="66040" h="397510">
                  <a:moveTo>
                    <a:pt x="38199" y="331907"/>
                  </a:moveTo>
                  <a:lnTo>
                    <a:pt x="38199" y="342818"/>
                  </a:lnTo>
                  <a:lnTo>
                    <a:pt x="60027" y="342818"/>
                  </a:lnTo>
                  <a:lnTo>
                    <a:pt x="65483" y="331908"/>
                  </a:lnTo>
                  <a:lnTo>
                    <a:pt x="38199" y="331907"/>
                  </a:lnTo>
                  <a:close/>
                </a:path>
                <a:path w="66040" h="397510">
                  <a:moveTo>
                    <a:pt x="38199" y="54561"/>
                  </a:moveTo>
                  <a:lnTo>
                    <a:pt x="27285" y="54561"/>
                  </a:lnTo>
                  <a:lnTo>
                    <a:pt x="27285" y="331907"/>
                  </a:lnTo>
                  <a:lnTo>
                    <a:pt x="38199" y="331907"/>
                  </a:lnTo>
                  <a:lnTo>
                    <a:pt x="38199" y="54561"/>
                  </a:lnTo>
                  <a:close/>
                </a:path>
                <a:path w="66040" h="397510">
                  <a:moveTo>
                    <a:pt x="32743" y="0"/>
                  </a:moveTo>
                  <a:lnTo>
                    <a:pt x="1" y="65474"/>
                  </a:lnTo>
                  <a:lnTo>
                    <a:pt x="27285" y="65474"/>
                  </a:lnTo>
                  <a:lnTo>
                    <a:pt x="27285" y="54561"/>
                  </a:lnTo>
                  <a:lnTo>
                    <a:pt x="60026" y="54561"/>
                  </a:lnTo>
                  <a:lnTo>
                    <a:pt x="32743" y="0"/>
                  </a:lnTo>
                  <a:close/>
                </a:path>
                <a:path w="66040" h="397510">
                  <a:moveTo>
                    <a:pt x="60026" y="54561"/>
                  </a:moveTo>
                  <a:lnTo>
                    <a:pt x="38199" y="54561"/>
                  </a:lnTo>
                  <a:lnTo>
                    <a:pt x="38199" y="65474"/>
                  </a:lnTo>
                  <a:lnTo>
                    <a:pt x="65483" y="65474"/>
                  </a:lnTo>
                  <a:lnTo>
                    <a:pt x="60026" y="545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 txBox="1"/>
          <p:nvPr/>
        </p:nvSpPr>
        <p:spPr>
          <a:xfrm>
            <a:off x="1626755" y="2149880"/>
            <a:ext cx="386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00B050"/>
                </a:solidFill>
                <a:latin typeface="Arial MT"/>
                <a:cs typeface="Arial MT"/>
              </a:rPr>
              <a:t>X</a:t>
            </a:r>
            <a:r>
              <a:rPr sz="1400" spc="-20" dirty="0">
                <a:solidFill>
                  <a:srgbClr val="00B050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00B050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1434833" y="3320312"/>
            <a:ext cx="386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00B050"/>
                </a:solidFill>
                <a:latin typeface="Arial MT"/>
                <a:cs typeface="Arial MT"/>
              </a:rPr>
              <a:t>X</a:t>
            </a:r>
            <a:r>
              <a:rPr sz="1400" spc="-20" dirty="0">
                <a:solidFill>
                  <a:srgbClr val="00B050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00B050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7140523" y="2098067"/>
            <a:ext cx="386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00B050"/>
                </a:solidFill>
                <a:latin typeface="Arial MT"/>
                <a:cs typeface="Arial MT"/>
              </a:rPr>
              <a:t>X</a:t>
            </a:r>
            <a:r>
              <a:rPr sz="1400" spc="-20" dirty="0">
                <a:solidFill>
                  <a:srgbClr val="00B050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00B050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7795717" y="2125498"/>
            <a:ext cx="7359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0B050"/>
                </a:solidFill>
                <a:latin typeface="Arial MT"/>
                <a:cs typeface="Arial MT"/>
              </a:rPr>
              <a:t>Message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231479" y="5651008"/>
            <a:ext cx="1898014" cy="79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5940">
              <a:lnSpc>
                <a:spcPct val="100000"/>
              </a:lnSpc>
              <a:spcBef>
                <a:spcPts val="100"/>
              </a:spcBef>
              <a:tabLst>
                <a:tab pos="1423035" algn="l"/>
              </a:tabLst>
            </a:pPr>
            <a:r>
              <a:rPr sz="1500" spc="30" baseline="2777" dirty="0">
                <a:latin typeface="Arial MT"/>
                <a:cs typeface="Arial MT"/>
              </a:rPr>
              <a:t>E</a:t>
            </a:r>
            <a:r>
              <a:rPr sz="1500" spc="15" baseline="2777" dirty="0">
                <a:latin typeface="Arial MT"/>
                <a:cs typeface="Arial MT"/>
              </a:rPr>
              <a:t>arthqua</a:t>
            </a:r>
            <a:r>
              <a:rPr sz="1500" spc="22" baseline="2777" dirty="0">
                <a:latin typeface="Arial MT"/>
                <a:cs typeface="Arial MT"/>
              </a:rPr>
              <a:t>k</a:t>
            </a:r>
            <a:r>
              <a:rPr sz="1500" baseline="2777" dirty="0">
                <a:latin typeface="Arial MT"/>
                <a:cs typeface="Arial MT"/>
              </a:rPr>
              <a:t>e	</a:t>
            </a:r>
            <a:r>
              <a:rPr sz="1000" spc="-40" dirty="0">
                <a:latin typeface="Arial MT"/>
                <a:cs typeface="Arial MT"/>
              </a:rPr>
              <a:t>V</a:t>
            </a:r>
            <a:r>
              <a:rPr sz="1000" spc="10" dirty="0">
                <a:latin typeface="Arial MT"/>
                <a:cs typeface="Arial MT"/>
              </a:rPr>
              <a:t>o</a:t>
            </a:r>
            <a:r>
              <a:rPr sz="1000" dirty="0">
                <a:latin typeface="Arial MT"/>
                <a:cs typeface="Arial MT"/>
              </a:rPr>
              <a:t>l</a:t>
            </a:r>
            <a:r>
              <a:rPr sz="1000" spc="15" dirty="0">
                <a:latin typeface="Arial MT"/>
                <a:cs typeface="Arial MT"/>
              </a:rPr>
              <a:t>c</a:t>
            </a:r>
            <a:r>
              <a:rPr sz="1000" spc="10" dirty="0">
                <a:latin typeface="Arial MT"/>
                <a:cs typeface="Arial MT"/>
              </a:rPr>
              <a:t>an</a:t>
            </a:r>
            <a:r>
              <a:rPr sz="1000" dirty="0">
                <a:latin typeface="Arial MT"/>
                <a:cs typeface="Arial MT"/>
              </a:rPr>
              <a:t>o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 MT"/>
              <a:cs typeface="Arial MT"/>
            </a:endParaRPr>
          </a:p>
          <a:p>
            <a:pPr marL="12700" marR="25400">
              <a:lnSpc>
                <a:spcPct val="105300"/>
              </a:lnSpc>
              <a:spcBef>
                <a:spcPts val="5"/>
              </a:spcBef>
            </a:pPr>
            <a:r>
              <a:rPr sz="1500" spc="15" dirty="0">
                <a:solidFill>
                  <a:srgbClr val="0000FF"/>
                </a:solidFill>
                <a:latin typeface="Arial MT"/>
                <a:cs typeface="Arial MT"/>
              </a:rPr>
              <a:t>Originators</a:t>
            </a:r>
            <a:r>
              <a:rPr sz="15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0000FF"/>
                </a:solidFill>
                <a:latin typeface="Arial MT"/>
                <a:cs typeface="Arial MT"/>
              </a:rPr>
              <a:t>that</a:t>
            </a:r>
            <a:r>
              <a:rPr sz="1500" spc="-1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0000FF"/>
                </a:solidFill>
                <a:latin typeface="Arial MT"/>
                <a:cs typeface="Arial MT"/>
              </a:rPr>
              <a:t>issue </a:t>
            </a:r>
            <a:r>
              <a:rPr sz="1500" spc="-4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0000FF"/>
                </a:solidFill>
                <a:latin typeface="Arial MT"/>
                <a:cs typeface="Arial MT"/>
              </a:rPr>
              <a:t>hazards</a:t>
            </a:r>
            <a:r>
              <a:rPr sz="1500" spc="2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0000FF"/>
                </a:solidFill>
                <a:latin typeface="Arial MT"/>
                <a:cs typeface="Arial MT"/>
              </a:rPr>
              <a:t>information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257441" y="4121277"/>
            <a:ext cx="3176905" cy="344170"/>
          </a:xfrm>
          <a:prstGeom prst="rect">
            <a:avLst/>
          </a:prstGeom>
          <a:solidFill>
            <a:srgbClr val="FFF2CC"/>
          </a:solidFill>
          <a:ln w="818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10209">
              <a:lnSpc>
                <a:spcPct val="100000"/>
              </a:lnSpc>
              <a:spcBef>
                <a:spcPts val="305"/>
              </a:spcBef>
            </a:pPr>
            <a:r>
              <a:rPr sz="1700" spc="5" dirty="0">
                <a:latin typeface="Arial MT"/>
                <a:cs typeface="Arial MT"/>
              </a:rPr>
              <a:t>All-Hazards</a:t>
            </a:r>
            <a:r>
              <a:rPr sz="1700" spc="-114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Aggregation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072603" y="4465091"/>
            <a:ext cx="1825625" cy="418465"/>
          </a:xfrm>
          <a:custGeom>
            <a:avLst/>
            <a:gdLst/>
            <a:ahLst/>
            <a:cxnLst/>
            <a:rect l="l" t="t" r="r" b="b"/>
            <a:pathLst>
              <a:path w="1825625" h="418464">
                <a:moveTo>
                  <a:pt x="65481" y="77038"/>
                </a:moveTo>
                <a:lnTo>
                  <a:pt x="60032" y="66128"/>
                </a:lnTo>
                <a:lnTo>
                  <a:pt x="32740" y="11569"/>
                </a:lnTo>
                <a:lnTo>
                  <a:pt x="0" y="77038"/>
                </a:lnTo>
                <a:lnTo>
                  <a:pt x="27292" y="77038"/>
                </a:lnTo>
                <a:lnTo>
                  <a:pt x="27292" y="343471"/>
                </a:lnTo>
                <a:lnTo>
                  <a:pt x="0" y="343471"/>
                </a:lnTo>
                <a:lnTo>
                  <a:pt x="32740" y="408952"/>
                </a:lnTo>
                <a:lnTo>
                  <a:pt x="60032" y="354380"/>
                </a:lnTo>
                <a:lnTo>
                  <a:pt x="65481" y="343471"/>
                </a:lnTo>
                <a:lnTo>
                  <a:pt x="38201" y="343471"/>
                </a:lnTo>
                <a:lnTo>
                  <a:pt x="38201" y="77038"/>
                </a:lnTo>
                <a:lnTo>
                  <a:pt x="65481" y="77038"/>
                </a:lnTo>
                <a:close/>
              </a:path>
              <a:path w="1825625" h="418464">
                <a:moveTo>
                  <a:pt x="672071" y="85979"/>
                </a:moveTo>
                <a:lnTo>
                  <a:pt x="666610" y="75069"/>
                </a:lnTo>
                <a:lnTo>
                  <a:pt x="639330" y="20510"/>
                </a:lnTo>
                <a:lnTo>
                  <a:pt x="606590" y="85979"/>
                </a:lnTo>
                <a:lnTo>
                  <a:pt x="633869" y="85979"/>
                </a:lnTo>
                <a:lnTo>
                  <a:pt x="633869" y="352412"/>
                </a:lnTo>
                <a:lnTo>
                  <a:pt x="606590" y="352412"/>
                </a:lnTo>
                <a:lnTo>
                  <a:pt x="639330" y="417893"/>
                </a:lnTo>
                <a:lnTo>
                  <a:pt x="666610" y="363321"/>
                </a:lnTo>
                <a:lnTo>
                  <a:pt x="672071" y="352412"/>
                </a:lnTo>
                <a:lnTo>
                  <a:pt x="644791" y="352412"/>
                </a:lnTo>
                <a:lnTo>
                  <a:pt x="644791" y="85979"/>
                </a:lnTo>
                <a:lnTo>
                  <a:pt x="672071" y="85979"/>
                </a:lnTo>
                <a:close/>
              </a:path>
              <a:path w="1825625" h="418464">
                <a:moveTo>
                  <a:pt x="1825396" y="65468"/>
                </a:moveTo>
                <a:lnTo>
                  <a:pt x="1819935" y="54559"/>
                </a:lnTo>
                <a:lnTo>
                  <a:pt x="1792655" y="0"/>
                </a:lnTo>
                <a:lnTo>
                  <a:pt x="1759915" y="65468"/>
                </a:lnTo>
                <a:lnTo>
                  <a:pt x="1787194" y="65468"/>
                </a:lnTo>
                <a:lnTo>
                  <a:pt x="1787194" y="331901"/>
                </a:lnTo>
                <a:lnTo>
                  <a:pt x="1759915" y="331901"/>
                </a:lnTo>
                <a:lnTo>
                  <a:pt x="1792655" y="397383"/>
                </a:lnTo>
                <a:lnTo>
                  <a:pt x="1819935" y="342811"/>
                </a:lnTo>
                <a:lnTo>
                  <a:pt x="1825396" y="331901"/>
                </a:lnTo>
                <a:lnTo>
                  <a:pt x="1798116" y="331901"/>
                </a:lnTo>
                <a:lnTo>
                  <a:pt x="1798116" y="65468"/>
                </a:lnTo>
                <a:lnTo>
                  <a:pt x="1825396" y="65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2091169" y="3470676"/>
            <a:ext cx="140716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R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e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s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pon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si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b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le</a:t>
            </a:r>
            <a:r>
              <a:rPr sz="1200" spc="-7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gen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cy  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of</a:t>
            </a:r>
            <a:r>
              <a:rPr sz="1200" spc="-8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Aggregation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995809" y="2971800"/>
            <a:ext cx="462280" cy="514984"/>
            <a:chOff x="1995809" y="2971800"/>
            <a:chExt cx="462280" cy="514984"/>
          </a:xfrm>
        </p:grpSpPr>
        <p:sp>
          <p:nvSpPr>
            <p:cNvPr id="201" name="object 201"/>
            <p:cNvSpPr/>
            <p:nvPr/>
          </p:nvSpPr>
          <p:spPr>
            <a:xfrm>
              <a:off x="1996449" y="3065606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996449" y="3065606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149714" y="3069806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0" y="93424"/>
                  </a:lnTo>
                  <a:lnTo>
                    <a:pt x="0" y="416281"/>
                  </a:lnTo>
                  <a:lnTo>
                    <a:pt x="307531" y="322872"/>
                  </a:lnTo>
                  <a:lnTo>
                    <a:pt x="30753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149714" y="3069806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307531" y="322872"/>
                  </a:lnTo>
                  <a:lnTo>
                    <a:pt x="0" y="416281"/>
                  </a:lnTo>
                  <a:lnTo>
                    <a:pt x="0" y="93424"/>
                  </a:lnTo>
                  <a:lnTo>
                    <a:pt x="307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996444" y="2972757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306630" y="0"/>
                  </a:moveTo>
                  <a:lnTo>
                    <a:pt x="0" y="93424"/>
                  </a:lnTo>
                  <a:lnTo>
                    <a:pt x="153270" y="190472"/>
                  </a:lnTo>
                  <a:lnTo>
                    <a:pt x="460802" y="97048"/>
                  </a:lnTo>
                  <a:lnTo>
                    <a:pt x="3066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996444" y="2972757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460802" y="97048"/>
                  </a:moveTo>
                  <a:lnTo>
                    <a:pt x="153270" y="190472"/>
                  </a:lnTo>
                  <a:lnTo>
                    <a:pt x="0" y="93424"/>
                  </a:lnTo>
                  <a:lnTo>
                    <a:pt x="306630" y="0"/>
                  </a:lnTo>
                  <a:lnTo>
                    <a:pt x="460802" y="97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123386" y="3068910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69">
                  <a:moveTo>
                    <a:pt x="68346" y="0"/>
                  </a:moveTo>
                  <a:lnTo>
                    <a:pt x="0" y="0"/>
                  </a:lnTo>
                  <a:lnTo>
                    <a:pt x="0" y="38940"/>
                  </a:lnTo>
                  <a:lnTo>
                    <a:pt x="68346" y="38940"/>
                  </a:lnTo>
                  <a:lnTo>
                    <a:pt x="683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123386" y="3068910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69">
                  <a:moveTo>
                    <a:pt x="0" y="38940"/>
                  </a:moveTo>
                  <a:lnTo>
                    <a:pt x="68346" y="38940"/>
                  </a:lnTo>
                  <a:lnTo>
                    <a:pt x="68346" y="0"/>
                  </a:lnTo>
                  <a:lnTo>
                    <a:pt x="0" y="0"/>
                  </a:lnTo>
                  <a:lnTo>
                    <a:pt x="0" y="3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060524" y="313210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5877"/>
                  </a:lnTo>
                  <a:lnTo>
                    <a:pt x="13008" y="304875"/>
                  </a:lnTo>
                  <a:lnTo>
                    <a:pt x="1300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060524" y="313210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5877"/>
                  </a:moveTo>
                  <a:lnTo>
                    <a:pt x="0" y="0"/>
                  </a:lnTo>
                  <a:lnTo>
                    <a:pt x="13008" y="8389"/>
                  </a:lnTo>
                  <a:lnTo>
                    <a:pt x="13008" y="304875"/>
                  </a:lnTo>
                  <a:lnTo>
                    <a:pt x="0" y="2958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022469" y="3105120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0"/>
                  </a:moveTo>
                  <a:lnTo>
                    <a:pt x="0" y="296547"/>
                  </a:lnTo>
                  <a:lnTo>
                    <a:pt x="12119" y="305483"/>
                  </a:lnTo>
                  <a:lnTo>
                    <a:pt x="12119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022469" y="3105120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296547"/>
                  </a:moveTo>
                  <a:lnTo>
                    <a:pt x="0" y="0"/>
                  </a:lnTo>
                  <a:lnTo>
                    <a:pt x="12119" y="8985"/>
                  </a:lnTo>
                  <a:lnTo>
                    <a:pt x="12119" y="305483"/>
                  </a:lnTo>
                  <a:lnTo>
                    <a:pt x="0" y="2965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098662" y="315841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6555"/>
                  </a:lnTo>
                  <a:lnTo>
                    <a:pt x="13008" y="304936"/>
                  </a:lnTo>
                  <a:lnTo>
                    <a:pt x="13008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098662" y="315841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6555"/>
                  </a:moveTo>
                  <a:lnTo>
                    <a:pt x="0" y="0"/>
                  </a:lnTo>
                  <a:lnTo>
                    <a:pt x="13008" y="8985"/>
                  </a:lnTo>
                  <a:lnTo>
                    <a:pt x="13008" y="304936"/>
                  </a:lnTo>
                  <a:lnTo>
                    <a:pt x="0" y="296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187856" y="3166238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0"/>
                  </a:move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187856" y="3166238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298905"/>
                  </a:moveTo>
                  <a:lnTo>
                    <a:pt x="19962" y="0"/>
                  </a:ln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232854" y="3151887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0"/>
                  </a:move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232854" y="3151887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298893"/>
                  </a:moveTo>
                  <a:lnTo>
                    <a:pt x="19071" y="0"/>
                  </a:ln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277955" y="3139249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0"/>
                  </a:move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lnTo>
                    <a:pt x="190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277955" y="3139249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298957"/>
                  </a:moveTo>
                  <a:lnTo>
                    <a:pt x="19068" y="0"/>
                  </a:ln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322147" y="3125501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0"/>
                  </a:move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322147" y="3125501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299523"/>
                  </a:moveTo>
                  <a:lnTo>
                    <a:pt x="19872" y="0"/>
                  </a:ln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367154" y="3111704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0"/>
                  </a:move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367154" y="3111704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298905"/>
                  </a:moveTo>
                  <a:lnTo>
                    <a:pt x="19061" y="0"/>
                  </a:ln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412163" y="3098529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0"/>
                  </a:move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412163" y="3098529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298898"/>
                  </a:moveTo>
                  <a:lnTo>
                    <a:pt x="19061" y="0"/>
                  </a:ln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82703" y="2971800"/>
              <a:ext cx="302113" cy="130115"/>
            </a:xfrm>
            <a:prstGeom prst="rect">
              <a:avLst/>
            </a:prstGeom>
          </p:spPr>
        </p:pic>
      </p:grpSp>
      <p:sp>
        <p:nvSpPr>
          <p:cNvPr id="228" name="object 228"/>
          <p:cNvSpPr txBox="1"/>
          <p:nvPr/>
        </p:nvSpPr>
        <p:spPr>
          <a:xfrm>
            <a:off x="4373613" y="5216080"/>
            <a:ext cx="1919605" cy="31750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937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310"/>
              </a:spcBef>
            </a:pPr>
            <a:r>
              <a:rPr sz="1500" spc="20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r>
              <a:rPr sz="15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FF0000"/>
                </a:solidFill>
                <a:latin typeface="Arial MT"/>
                <a:cs typeface="Arial MT"/>
              </a:rPr>
              <a:t>Dissemination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229" name="object 229"/>
          <p:cNvGrpSpPr/>
          <p:nvPr/>
        </p:nvGrpSpPr>
        <p:grpSpPr>
          <a:xfrm>
            <a:off x="4322902" y="4394492"/>
            <a:ext cx="4077970" cy="728345"/>
            <a:chOff x="4322902" y="4394492"/>
            <a:chExt cx="4077970" cy="728345"/>
          </a:xfrm>
        </p:grpSpPr>
        <p:pic>
          <p:nvPicPr>
            <p:cNvPr id="230" name="object 2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65827" y="4781350"/>
              <a:ext cx="114241" cy="45932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4565827" y="4781346"/>
              <a:ext cx="114300" cy="46355"/>
            </a:xfrm>
            <a:custGeom>
              <a:avLst/>
              <a:gdLst/>
              <a:ahLst/>
              <a:cxnLst/>
              <a:rect l="l" t="t" r="r" b="b"/>
              <a:pathLst>
                <a:path w="114300" h="46354">
                  <a:moveTo>
                    <a:pt x="0" y="0"/>
                  </a:moveTo>
                  <a:lnTo>
                    <a:pt x="114242" y="0"/>
                  </a:lnTo>
                  <a:lnTo>
                    <a:pt x="114242" y="45932"/>
                  </a:lnTo>
                  <a:lnTo>
                    <a:pt x="0" y="45932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530434" y="4827282"/>
              <a:ext cx="62230" cy="276225"/>
            </a:xfrm>
            <a:custGeom>
              <a:avLst/>
              <a:gdLst/>
              <a:ahLst/>
              <a:cxnLst/>
              <a:rect l="l" t="t" r="r" b="b"/>
              <a:pathLst>
                <a:path w="62229" h="276225">
                  <a:moveTo>
                    <a:pt x="62088" y="0"/>
                  </a:moveTo>
                  <a:lnTo>
                    <a:pt x="0" y="275597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650879" y="4827282"/>
              <a:ext cx="58419" cy="276225"/>
            </a:xfrm>
            <a:custGeom>
              <a:avLst/>
              <a:gdLst/>
              <a:ahLst/>
              <a:cxnLst/>
              <a:rect l="l" t="t" r="r" b="b"/>
              <a:pathLst>
                <a:path w="58420" h="276225">
                  <a:moveTo>
                    <a:pt x="0" y="0"/>
                  </a:moveTo>
                  <a:lnTo>
                    <a:pt x="58362" y="275597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549673" y="5011012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5973" y="0"/>
                  </a:lnTo>
                </a:path>
              </a:pathLst>
            </a:custGeom>
            <a:ln w="136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563338" y="4942116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5">
                  <a:moveTo>
                    <a:pt x="0" y="0"/>
                  </a:moveTo>
                  <a:lnTo>
                    <a:pt x="105550" y="0"/>
                  </a:lnTo>
                </a:path>
              </a:pathLst>
            </a:custGeom>
            <a:ln w="136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584445" y="4873218"/>
              <a:ext cx="73025" cy="1905"/>
            </a:xfrm>
            <a:custGeom>
              <a:avLst/>
              <a:gdLst/>
              <a:ahLst/>
              <a:cxnLst/>
              <a:rect l="l" t="t" r="r" b="b"/>
              <a:pathLst>
                <a:path w="73025" h="1904">
                  <a:moveTo>
                    <a:pt x="-6820" y="782"/>
                  </a:moveTo>
                  <a:lnTo>
                    <a:pt x="79463" y="782"/>
                  </a:lnTo>
                </a:path>
              </a:pathLst>
            </a:custGeom>
            <a:ln w="1520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553407" y="4942114"/>
              <a:ext cx="123189" cy="69215"/>
            </a:xfrm>
            <a:custGeom>
              <a:avLst/>
              <a:gdLst/>
              <a:ahLst/>
              <a:cxnLst/>
              <a:rect l="l" t="t" r="r" b="b"/>
              <a:pathLst>
                <a:path w="123189" h="69214">
                  <a:moveTo>
                    <a:pt x="0" y="68899"/>
                  </a:moveTo>
                  <a:lnTo>
                    <a:pt x="122935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563338" y="4942116"/>
              <a:ext cx="124460" cy="69215"/>
            </a:xfrm>
            <a:custGeom>
              <a:avLst/>
              <a:gdLst/>
              <a:ahLst/>
              <a:cxnLst/>
              <a:rect l="l" t="t" r="r" b="b"/>
              <a:pathLst>
                <a:path w="124460" h="69214">
                  <a:moveTo>
                    <a:pt x="0" y="0"/>
                  </a:moveTo>
                  <a:lnTo>
                    <a:pt x="124176" y="67333"/>
                  </a:lnTo>
                </a:path>
                <a:path w="124460" h="69214">
                  <a:moveTo>
                    <a:pt x="0" y="0"/>
                  </a:moveTo>
                  <a:lnTo>
                    <a:pt x="95615" y="68899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586312" y="4874780"/>
              <a:ext cx="86360" cy="67945"/>
            </a:xfrm>
            <a:custGeom>
              <a:avLst/>
              <a:gdLst/>
              <a:ahLst/>
              <a:cxnLst/>
              <a:rect l="l" t="t" r="r" b="b"/>
              <a:pathLst>
                <a:path w="86360" h="67945">
                  <a:moveTo>
                    <a:pt x="0" y="0"/>
                  </a:moveTo>
                  <a:lnTo>
                    <a:pt x="86302" y="67333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592523" y="4827282"/>
              <a:ext cx="66040" cy="46355"/>
            </a:xfrm>
            <a:custGeom>
              <a:avLst/>
              <a:gdLst/>
              <a:ahLst/>
              <a:cxnLst/>
              <a:rect l="l" t="t" r="r" b="b"/>
              <a:pathLst>
                <a:path w="66039" h="46354">
                  <a:moveTo>
                    <a:pt x="0" y="0"/>
                  </a:moveTo>
                  <a:lnTo>
                    <a:pt x="65813" y="45932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585068" y="4827283"/>
              <a:ext cx="66040" cy="46990"/>
            </a:xfrm>
            <a:custGeom>
              <a:avLst/>
              <a:gdLst/>
              <a:ahLst/>
              <a:cxnLst/>
              <a:rect l="l" t="t" r="r" b="b"/>
              <a:pathLst>
                <a:path w="66039" h="46989">
                  <a:moveTo>
                    <a:pt x="0" y="46976"/>
                  </a:moveTo>
                  <a:lnTo>
                    <a:pt x="65813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534153" y="5011006"/>
              <a:ext cx="87630" cy="92075"/>
            </a:xfrm>
            <a:custGeom>
              <a:avLst/>
              <a:gdLst/>
              <a:ahLst/>
              <a:cxnLst/>
              <a:rect l="l" t="t" r="r" b="b"/>
              <a:pathLst>
                <a:path w="87629" h="92075">
                  <a:moveTo>
                    <a:pt x="0" y="91865"/>
                  </a:moveTo>
                  <a:lnTo>
                    <a:pt x="87544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621694" y="5011013"/>
              <a:ext cx="87630" cy="92075"/>
            </a:xfrm>
            <a:custGeom>
              <a:avLst/>
              <a:gdLst/>
              <a:ahLst/>
              <a:cxnLst/>
              <a:rect l="l" t="t" r="r" b="b"/>
              <a:pathLst>
                <a:path w="87629" h="92075">
                  <a:moveTo>
                    <a:pt x="0" y="0"/>
                  </a:moveTo>
                  <a:lnTo>
                    <a:pt x="87544" y="91865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551540" y="5011013"/>
              <a:ext cx="70485" cy="92075"/>
            </a:xfrm>
            <a:custGeom>
              <a:avLst/>
              <a:gdLst/>
              <a:ahLst/>
              <a:cxnLst/>
              <a:rect l="l" t="t" r="r" b="b"/>
              <a:pathLst>
                <a:path w="70485" h="92075">
                  <a:moveTo>
                    <a:pt x="0" y="0"/>
                  </a:moveTo>
                  <a:lnTo>
                    <a:pt x="70160" y="91865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621705" y="5011013"/>
              <a:ext cx="66040" cy="92075"/>
            </a:xfrm>
            <a:custGeom>
              <a:avLst/>
              <a:gdLst/>
              <a:ahLst/>
              <a:cxnLst/>
              <a:rect l="l" t="t" r="r" b="b"/>
              <a:pathLst>
                <a:path w="66039" h="92075">
                  <a:moveTo>
                    <a:pt x="65813" y="0"/>
                  </a:moveTo>
                  <a:lnTo>
                    <a:pt x="0" y="91865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593145" y="4689480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91865"/>
                  </a:moveTo>
                  <a:lnTo>
                    <a:pt x="0" y="0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650879" y="468948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65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578235" y="4666513"/>
              <a:ext cx="88265" cy="20955"/>
            </a:xfrm>
            <a:custGeom>
              <a:avLst/>
              <a:gdLst/>
              <a:ahLst/>
              <a:cxnLst/>
              <a:rect l="l" t="t" r="r" b="b"/>
              <a:pathLst>
                <a:path w="88264" h="20954">
                  <a:moveTo>
                    <a:pt x="0" y="3479"/>
                  </a:moveTo>
                  <a:lnTo>
                    <a:pt x="0" y="1557"/>
                  </a:lnTo>
                  <a:lnTo>
                    <a:pt x="1558" y="0"/>
                  </a:lnTo>
                  <a:lnTo>
                    <a:pt x="3480" y="0"/>
                  </a:lnTo>
                  <a:lnTo>
                    <a:pt x="84684" y="0"/>
                  </a:lnTo>
                  <a:lnTo>
                    <a:pt x="86606" y="0"/>
                  </a:lnTo>
                  <a:lnTo>
                    <a:pt x="88164" y="1557"/>
                  </a:lnTo>
                  <a:lnTo>
                    <a:pt x="88164" y="3479"/>
                  </a:lnTo>
                  <a:lnTo>
                    <a:pt x="88164" y="17398"/>
                  </a:lnTo>
                  <a:lnTo>
                    <a:pt x="88164" y="19320"/>
                  </a:lnTo>
                  <a:lnTo>
                    <a:pt x="86606" y="20878"/>
                  </a:lnTo>
                  <a:lnTo>
                    <a:pt x="84684" y="20878"/>
                  </a:lnTo>
                  <a:lnTo>
                    <a:pt x="3480" y="20878"/>
                  </a:lnTo>
                  <a:lnTo>
                    <a:pt x="1558" y="20878"/>
                  </a:lnTo>
                  <a:lnTo>
                    <a:pt x="0" y="19320"/>
                  </a:lnTo>
                  <a:lnTo>
                    <a:pt x="0" y="17398"/>
                  </a:lnTo>
                  <a:lnTo>
                    <a:pt x="0" y="3479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593145" y="4689487"/>
              <a:ext cx="58419" cy="46355"/>
            </a:xfrm>
            <a:custGeom>
              <a:avLst/>
              <a:gdLst/>
              <a:ahLst/>
              <a:cxnLst/>
              <a:rect l="l" t="t" r="r" b="b"/>
              <a:pathLst>
                <a:path w="58420" h="46354">
                  <a:moveTo>
                    <a:pt x="0" y="0"/>
                  </a:moveTo>
                  <a:lnTo>
                    <a:pt x="58362" y="45932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593145" y="4689478"/>
              <a:ext cx="58419" cy="46355"/>
            </a:xfrm>
            <a:custGeom>
              <a:avLst/>
              <a:gdLst/>
              <a:ahLst/>
              <a:cxnLst/>
              <a:rect l="l" t="t" r="r" b="b"/>
              <a:pathLst>
                <a:path w="58420" h="46354">
                  <a:moveTo>
                    <a:pt x="0" y="45932"/>
                  </a:moveTo>
                  <a:lnTo>
                    <a:pt x="58362" y="0"/>
                  </a:lnTo>
                </a:path>
                <a:path w="58420" h="46354">
                  <a:moveTo>
                    <a:pt x="0" y="45932"/>
                  </a:moveTo>
                  <a:lnTo>
                    <a:pt x="58362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593145" y="4735414"/>
              <a:ext cx="58419" cy="46355"/>
            </a:xfrm>
            <a:custGeom>
              <a:avLst/>
              <a:gdLst/>
              <a:ahLst/>
              <a:cxnLst/>
              <a:rect l="l" t="t" r="r" b="b"/>
              <a:pathLst>
                <a:path w="58420" h="46354">
                  <a:moveTo>
                    <a:pt x="0" y="45932"/>
                  </a:moveTo>
                  <a:lnTo>
                    <a:pt x="58362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3145" y="4735411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362" y="0"/>
                  </a:lnTo>
                </a:path>
              </a:pathLst>
            </a:custGeom>
            <a:ln w="136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78235" y="4675390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4">
                  <a:moveTo>
                    <a:pt x="0" y="0"/>
                  </a:moveTo>
                  <a:lnTo>
                    <a:pt x="88164" y="0"/>
                  </a:lnTo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622324" y="4629449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3787" y="0"/>
                  </a:moveTo>
                  <a:lnTo>
                    <a:pt x="1111" y="0"/>
                  </a:lnTo>
                  <a:lnTo>
                    <a:pt x="0" y="1113"/>
                  </a:lnTo>
                  <a:lnTo>
                    <a:pt x="0" y="21854"/>
                  </a:lnTo>
                  <a:lnTo>
                    <a:pt x="1111" y="22966"/>
                  </a:lnTo>
                  <a:lnTo>
                    <a:pt x="2481" y="22966"/>
                  </a:lnTo>
                  <a:lnTo>
                    <a:pt x="13787" y="22966"/>
                  </a:lnTo>
                  <a:lnTo>
                    <a:pt x="14899" y="21854"/>
                  </a:lnTo>
                  <a:lnTo>
                    <a:pt x="14899" y="1113"/>
                  </a:lnTo>
                  <a:lnTo>
                    <a:pt x="137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622317" y="4629450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2483" y="22966"/>
                  </a:moveTo>
                  <a:lnTo>
                    <a:pt x="1111" y="22966"/>
                  </a:lnTo>
                  <a:lnTo>
                    <a:pt x="0" y="21854"/>
                  </a:lnTo>
                  <a:lnTo>
                    <a:pt x="0" y="20482"/>
                  </a:lnTo>
                  <a:lnTo>
                    <a:pt x="0" y="2483"/>
                  </a:lnTo>
                  <a:lnTo>
                    <a:pt x="0" y="1111"/>
                  </a:lnTo>
                  <a:lnTo>
                    <a:pt x="1111" y="0"/>
                  </a:lnTo>
                  <a:lnTo>
                    <a:pt x="2483" y="0"/>
                  </a:lnTo>
                  <a:lnTo>
                    <a:pt x="12417" y="0"/>
                  </a:lnTo>
                  <a:lnTo>
                    <a:pt x="13789" y="0"/>
                  </a:lnTo>
                  <a:lnTo>
                    <a:pt x="14901" y="1111"/>
                  </a:lnTo>
                  <a:lnTo>
                    <a:pt x="14901" y="2483"/>
                  </a:lnTo>
                  <a:lnTo>
                    <a:pt x="14901" y="20482"/>
                  </a:lnTo>
                  <a:lnTo>
                    <a:pt x="14901" y="21854"/>
                  </a:lnTo>
                  <a:lnTo>
                    <a:pt x="13789" y="22966"/>
                  </a:lnTo>
                  <a:lnTo>
                    <a:pt x="12417" y="22966"/>
                  </a:lnTo>
                  <a:lnTo>
                    <a:pt x="2483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607426" y="4629449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3787" y="0"/>
                  </a:moveTo>
                  <a:lnTo>
                    <a:pt x="1112" y="0"/>
                  </a:lnTo>
                  <a:lnTo>
                    <a:pt x="0" y="1113"/>
                  </a:lnTo>
                  <a:lnTo>
                    <a:pt x="0" y="21854"/>
                  </a:lnTo>
                  <a:lnTo>
                    <a:pt x="1112" y="22966"/>
                  </a:lnTo>
                  <a:lnTo>
                    <a:pt x="2482" y="22966"/>
                  </a:lnTo>
                  <a:lnTo>
                    <a:pt x="13787" y="22966"/>
                  </a:lnTo>
                  <a:lnTo>
                    <a:pt x="14900" y="21854"/>
                  </a:lnTo>
                  <a:lnTo>
                    <a:pt x="14900" y="1113"/>
                  </a:lnTo>
                  <a:lnTo>
                    <a:pt x="13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607420" y="4629450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2483" y="22966"/>
                  </a:moveTo>
                  <a:lnTo>
                    <a:pt x="1111" y="22966"/>
                  </a:lnTo>
                  <a:lnTo>
                    <a:pt x="0" y="21854"/>
                  </a:lnTo>
                  <a:lnTo>
                    <a:pt x="0" y="20482"/>
                  </a:lnTo>
                  <a:lnTo>
                    <a:pt x="0" y="2483"/>
                  </a:lnTo>
                  <a:lnTo>
                    <a:pt x="0" y="1111"/>
                  </a:lnTo>
                  <a:lnTo>
                    <a:pt x="1111" y="0"/>
                  </a:lnTo>
                  <a:lnTo>
                    <a:pt x="2483" y="0"/>
                  </a:lnTo>
                  <a:lnTo>
                    <a:pt x="12417" y="0"/>
                  </a:lnTo>
                  <a:lnTo>
                    <a:pt x="13789" y="0"/>
                  </a:lnTo>
                  <a:lnTo>
                    <a:pt x="14901" y="1111"/>
                  </a:lnTo>
                  <a:lnTo>
                    <a:pt x="14901" y="2483"/>
                  </a:lnTo>
                  <a:lnTo>
                    <a:pt x="14901" y="20482"/>
                  </a:lnTo>
                  <a:lnTo>
                    <a:pt x="14901" y="21854"/>
                  </a:lnTo>
                  <a:lnTo>
                    <a:pt x="13789" y="22966"/>
                  </a:lnTo>
                  <a:lnTo>
                    <a:pt x="12417" y="22966"/>
                  </a:lnTo>
                  <a:lnTo>
                    <a:pt x="2483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592516" y="4629449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3787" y="0"/>
                  </a:moveTo>
                  <a:lnTo>
                    <a:pt x="1111" y="0"/>
                  </a:lnTo>
                  <a:lnTo>
                    <a:pt x="0" y="1113"/>
                  </a:lnTo>
                  <a:lnTo>
                    <a:pt x="0" y="21854"/>
                  </a:lnTo>
                  <a:lnTo>
                    <a:pt x="1111" y="22966"/>
                  </a:lnTo>
                  <a:lnTo>
                    <a:pt x="2482" y="22966"/>
                  </a:lnTo>
                  <a:lnTo>
                    <a:pt x="13787" y="22966"/>
                  </a:lnTo>
                  <a:lnTo>
                    <a:pt x="14899" y="21854"/>
                  </a:lnTo>
                  <a:lnTo>
                    <a:pt x="14899" y="1113"/>
                  </a:lnTo>
                  <a:lnTo>
                    <a:pt x="137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592523" y="4629450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2483" y="22966"/>
                  </a:moveTo>
                  <a:lnTo>
                    <a:pt x="1111" y="22966"/>
                  </a:lnTo>
                  <a:lnTo>
                    <a:pt x="0" y="21854"/>
                  </a:lnTo>
                  <a:lnTo>
                    <a:pt x="0" y="20482"/>
                  </a:lnTo>
                  <a:lnTo>
                    <a:pt x="0" y="2483"/>
                  </a:lnTo>
                  <a:lnTo>
                    <a:pt x="0" y="1111"/>
                  </a:lnTo>
                  <a:lnTo>
                    <a:pt x="1111" y="0"/>
                  </a:lnTo>
                  <a:lnTo>
                    <a:pt x="2483" y="0"/>
                  </a:lnTo>
                  <a:lnTo>
                    <a:pt x="12417" y="0"/>
                  </a:lnTo>
                  <a:lnTo>
                    <a:pt x="13789" y="0"/>
                  </a:lnTo>
                  <a:lnTo>
                    <a:pt x="14901" y="1111"/>
                  </a:lnTo>
                  <a:lnTo>
                    <a:pt x="14901" y="2483"/>
                  </a:lnTo>
                  <a:lnTo>
                    <a:pt x="14901" y="20482"/>
                  </a:lnTo>
                  <a:lnTo>
                    <a:pt x="14901" y="21854"/>
                  </a:lnTo>
                  <a:lnTo>
                    <a:pt x="13789" y="22966"/>
                  </a:lnTo>
                  <a:lnTo>
                    <a:pt x="12417" y="22966"/>
                  </a:lnTo>
                  <a:lnTo>
                    <a:pt x="2483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637528" y="4629198"/>
              <a:ext cx="14604" cy="23495"/>
            </a:xfrm>
            <a:custGeom>
              <a:avLst/>
              <a:gdLst/>
              <a:ahLst/>
              <a:cxnLst/>
              <a:rect l="l" t="t" r="r" b="b"/>
              <a:pathLst>
                <a:path w="14604" h="23495">
                  <a:moveTo>
                    <a:pt x="13213" y="0"/>
                  </a:moveTo>
                  <a:lnTo>
                    <a:pt x="1065" y="0"/>
                  </a:lnTo>
                  <a:lnTo>
                    <a:pt x="0" y="1064"/>
                  </a:lnTo>
                  <a:lnTo>
                    <a:pt x="0" y="21899"/>
                  </a:lnTo>
                  <a:lnTo>
                    <a:pt x="1065" y="22964"/>
                  </a:lnTo>
                  <a:lnTo>
                    <a:pt x="2378" y="22964"/>
                  </a:lnTo>
                  <a:lnTo>
                    <a:pt x="13213" y="22964"/>
                  </a:lnTo>
                  <a:lnTo>
                    <a:pt x="14278" y="21899"/>
                  </a:lnTo>
                  <a:lnTo>
                    <a:pt x="14278" y="1064"/>
                  </a:lnTo>
                  <a:lnTo>
                    <a:pt x="132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637531" y="4629196"/>
              <a:ext cx="14604" cy="23495"/>
            </a:xfrm>
            <a:custGeom>
              <a:avLst/>
              <a:gdLst/>
              <a:ahLst/>
              <a:cxnLst/>
              <a:rect l="l" t="t" r="r" b="b"/>
              <a:pathLst>
                <a:path w="14604" h="23495">
                  <a:moveTo>
                    <a:pt x="2380" y="22966"/>
                  </a:moveTo>
                  <a:lnTo>
                    <a:pt x="1065" y="22966"/>
                  </a:lnTo>
                  <a:lnTo>
                    <a:pt x="0" y="21900"/>
                  </a:lnTo>
                  <a:lnTo>
                    <a:pt x="0" y="20586"/>
                  </a:lnTo>
                  <a:lnTo>
                    <a:pt x="0" y="2379"/>
                  </a:lnTo>
                  <a:lnTo>
                    <a:pt x="0" y="1065"/>
                  </a:lnTo>
                  <a:lnTo>
                    <a:pt x="1065" y="0"/>
                  </a:lnTo>
                  <a:lnTo>
                    <a:pt x="2380" y="0"/>
                  </a:lnTo>
                  <a:lnTo>
                    <a:pt x="11900" y="0"/>
                  </a:lnTo>
                  <a:lnTo>
                    <a:pt x="13214" y="0"/>
                  </a:lnTo>
                  <a:lnTo>
                    <a:pt x="14280" y="1065"/>
                  </a:lnTo>
                  <a:lnTo>
                    <a:pt x="14280" y="2379"/>
                  </a:lnTo>
                  <a:lnTo>
                    <a:pt x="14280" y="20586"/>
                  </a:lnTo>
                  <a:lnTo>
                    <a:pt x="14280" y="21900"/>
                  </a:lnTo>
                  <a:lnTo>
                    <a:pt x="13214" y="22966"/>
                  </a:lnTo>
                  <a:lnTo>
                    <a:pt x="11900" y="22966"/>
                  </a:lnTo>
                  <a:lnTo>
                    <a:pt x="2380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622324" y="4606489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3787" y="0"/>
                  </a:moveTo>
                  <a:lnTo>
                    <a:pt x="1111" y="0"/>
                  </a:lnTo>
                  <a:lnTo>
                    <a:pt x="0" y="1112"/>
                  </a:lnTo>
                  <a:lnTo>
                    <a:pt x="0" y="21855"/>
                  </a:lnTo>
                  <a:lnTo>
                    <a:pt x="1111" y="22965"/>
                  </a:lnTo>
                  <a:lnTo>
                    <a:pt x="2481" y="22965"/>
                  </a:lnTo>
                  <a:lnTo>
                    <a:pt x="13787" y="22965"/>
                  </a:lnTo>
                  <a:lnTo>
                    <a:pt x="14899" y="21855"/>
                  </a:lnTo>
                  <a:lnTo>
                    <a:pt x="14899" y="1112"/>
                  </a:lnTo>
                  <a:lnTo>
                    <a:pt x="13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622317" y="4606488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2483" y="22966"/>
                  </a:moveTo>
                  <a:lnTo>
                    <a:pt x="1111" y="22966"/>
                  </a:lnTo>
                  <a:lnTo>
                    <a:pt x="0" y="21854"/>
                  </a:lnTo>
                  <a:lnTo>
                    <a:pt x="0" y="20482"/>
                  </a:lnTo>
                  <a:lnTo>
                    <a:pt x="0" y="2483"/>
                  </a:lnTo>
                  <a:lnTo>
                    <a:pt x="0" y="1111"/>
                  </a:lnTo>
                  <a:lnTo>
                    <a:pt x="1111" y="0"/>
                  </a:lnTo>
                  <a:lnTo>
                    <a:pt x="2483" y="0"/>
                  </a:lnTo>
                  <a:lnTo>
                    <a:pt x="12417" y="0"/>
                  </a:lnTo>
                  <a:lnTo>
                    <a:pt x="13789" y="0"/>
                  </a:lnTo>
                  <a:lnTo>
                    <a:pt x="14901" y="1111"/>
                  </a:lnTo>
                  <a:lnTo>
                    <a:pt x="14901" y="2483"/>
                  </a:lnTo>
                  <a:lnTo>
                    <a:pt x="14901" y="20482"/>
                  </a:lnTo>
                  <a:lnTo>
                    <a:pt x="14901" y="21854"/>
                  </a:lnTo>
                  <a:lnTo>
                    <a:pt x="13789" y="22966"/>
                  </a:lnTo>
                  <a:lnTo>
                    <a:pt x="12417" y="22966"/>
                  </a:lnTo>
                  <a:lnTo>
                    <a:pt x="2483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607426" y="4606489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3787" y="0"/>
                  </a:moveTo>
                  <a:lnTo>
                    <a:pt x="1112" y="0"/>
                  </a:lnTo>
                  <a:lnTo>
                    <a:pt x="0" y="1112"/>
                  </a:lnTo>
                  <a:lnTo>
                    <a:pt x="0" y="21855"/>
                  </a:lnTo>
                  <a:lnTo>
                    <a:pt x="1112" y="22965"/>
                  </a:lnTo>
                  <a:lnTo>
                    <a:pt x="2482" y="22965"/>
                  </a:lnTo>
                  <a:lnTo>
                    <a:pt x="13787" y="22965"/>
                  </a:lnTo>
                  <a:lnTo>
                    <a:pt x="14900" y="21855"/>
                  </a:lnTo>
                  <a:lnTo>
                    <a:pt x="14900" y="1112"/>
                  </a:lnTo>
                  <a:lnTo>
                    <a:pt x="137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607420" y="4606488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2483" y="22966"/>
                  </a:moveTo>
                  <a:lnTo>
                    <a:pt x="1111" y="22966"/>
                  </a:lnTo>
                  <a:lnTo>
                    <a:pt x="0" y="21854"/>
                  </a:lnTo>
                  <a:lnTo>
                    <a:pt x="0" y="20482"/>
                  </a:lnTo>
                  <a:lnTo>
                    <a:pt x="0" y="2483"/>
                  </a:lnTo>
                  <a:lnTo>
                    <a:pt x="0" y="1111"/>
                  </a:lnTo>
                  <a:lnTo>
                    <a:pt x="1111" y="0"/>
                  </a:lnTo>
                  <a:lnTo>
                    <a:pt x="2483" y="0"/>
                  </a:lnTo>
                  <a:lnTo>
                    <a:pt x="12417" y="0"/>
                  </a:lnTo>
                  <a:lnTo>
                    <a:pt x="13789" y="0"/>
                  </a:lnTo>
                  <a:lnTo>
                    <a:pt x="14901" y="1111"/>
                  </a:lnTo>
                  <a:lnTo>
                    <a:pt x="14901" y="2483"/>
                  </a:lnTo>
                  <a:lnTo>
                    <a:pt x="14901" y="20482"/>
                  </a:lnTo>
                  <a:lnTo>
                    <a:pt x="14901" y="21854"/>
                  </a:lnTo>
                  <a:lnTo>
                    <a:pt x="13789" y="22966"/>
                  </a:lnTo>
                  <a:lnTo>
                    <a:pt x="12417" y="22966"/>
                  </a:lnTo>
                  <a:lnTo>
                    <a:pt x="2483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592516" y="4606489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3787" y="0"/>
                  </a:moveTo>
                  <a:lnTo>
                    <a:pt x="1111" y="0"/>
                  </a:lnTo>
                  <a:lnTo>
                    <a:pt x="0" y="1112"/>
                  </a:lnTo>
                  <a:lnTo>
                    <a:pt x="0" y="21855"/>
                  </a:lnTo>
                  <a:lnTo>
                    <a:pt x="1111" y="22965"/>
                  </a:lnTo>
                  <a:lnTo>
                    <a:pt x="2482" y="22965"/>
                  </a:lnTo>
                  <a:lnTo>
                    <a:pt x="13787" y="22965"/>
                  </a:lnTo>
                  <a:lnTo>
                    <a:pt x="14899" y="21855"/>
                  </a:lnTo>
                  <a:lnTo>
                    <a:pt x="14899" y="1112"/>
                  </a:lnTo>
                  <a:lnTo>
                    <a:pt x="13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592523" y="4606488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2483" y="22966"/>
                  </a:moveTo>
                  <a:lnTo>
                    <a:pt x="1111" y="22966"/>
                  </a:lnTo>
                  <a:lnTo>
                    <a:pt x="0" y="21854"/>
                  </a:lnTo>
                  <a:lnTo>
                    <a:pt x="0" y="20482"/>
                  </a:lnTo>
                  <a:lnTo>
                    <a:pt x="0" y="2483"/>
                  </a:lnTo>
                  <a:lnTo>
                    <a:pt x="0" y="1111"/>
                  </a:lnTo>
                  <a:lnTo>
                    <a:pt x="1111" y="0"/>
                  </a:lnTo>
                  <a:lnTo>
                    <a:pt x="2483" y="0"/>
                  </a:lnTo>
                  <a:lnTo>
                    <a:pt x="12417" y="0"/>
                  </a:lnTo>
                  <a:lnTo>
                    <a:pt x="13789" y="0"/>
                  </a:lnTo>
                  <a:lnTo>
                    <a:pt x="14901" y="1111"/>
                  </a:lnTo>
                  <a:lnTo>
                    <a:pt x="14901" y="2483"/>
                  </a:lnTo>
                  <a:lnTo>
                    <a:pt x="14901" y="20482"/>
                  </a:lnTo>
                  <a:lnTo>
                    <a:pt x="14901" y="21854"/>
                  </a:lnTo>
                  <a:lnTo>
                    <a:pt x="13789" y="22966"/>
                  </a:lnTo>
                  <a:lnTo>
                    <a:pt x="12417" y="22966"/>
                  </a:lnTo>
                  <a:lnTo>
                    <a:pt x="2483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637528" y="4606234"/>
              <a:ext cx="14604" cy="23495"/>
            </a:xfrm>
            <a:custGeom>
              <a:avLst/>
              <a:gdLst/>
              <a:ahLst/>
              <a:cxnLst/>
              <a:rect l="l" t="t" r="r" b="b"/>
              <a:pathLst>
                <a:path w="14604" h="23495">
                  <a:moveTo>
                    <a:pt x="13213" y="0"/>
                  </a:moveTo>
                  <a:lnTo>
                    <a:pt x="1065" y="0"/>
                  </a:lnTo>
                  <a:lnTo>
                    <a:pt x="0" y="1065"/>
                  </a:lnTo>
                  <a:lnTo>
                    <a:pt x="0" y="21901"/>
                  </a:lnTo>
                  <a:lnTo>
                    <a:pt x="1065" y="22966"/>
                  </a:lnTo>
                  <a:lnTo>
                    <a:pt x="2378" y="22966"/>
                  </a:lnTo>
                  <a:lnTo>
                    <a:pt x="13213" y="22966"/>
                  </a:lnTo>
                  <a:lnTo>
                    <a:pt x="14278" y="21901"/>
                  </a:lnTo>
                  <a:lnTo>
                    <a:pt x="14278" y="1065"/>
                  </a:lnTo>
                  <a:lnTo>
                    <a:pt x="1321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637531" y="4606234"/>
              <a:ext cx="14604" cy="23495"/>
            </a:xfrm>
            <a:custGeom>
              <a:avLst/>
              <a:gdLst/>
              <a:ahLst/>
              <a:cxnLst/>
              <a:rect l="l" t="t" r="r" b="b"/>
              <a:pathLst>
                <a:path w="14604" h="23495">
                  <a:moveTo>
                    <a:pt x="2380" y="22966"/>
                  </a:moveTo>
                  <a:lnTo>
                    <a:pt x="1065" y="22966"/>
                  </a:lnTo>
                  <a:lnTo>
                    <a:pt x="0" y="21900"/>
                  </a:lnTo>
                  <a:lnTo>
                    <a:pt x="0" y="20586"/>
                  </a:lnTo>
                  <a:lnTo>
                    <a:pt x="0" y="2379"/>
                  </a:lnTo>
                  <a:lnTo>
                    <a:pt x="0" y="1065"/>
                  </a:lnTo>
                  <a:lnTo>
                    <a:pt x="1065" y="0"/>
                  </a:lnTo>
                  <a:lnTo>
                    <a:pt x="2380" y="0"/>
                  </a:lnTo>
                  <a:lnTo>
                    <a:pt x="11900" y="0"/>
                  </a:lnTo>
                  <a:lnTo>
                    <a:pt x="13214" y="0"/>
                  </a:lnTo>
                  <a:lnTo>
                    <a:pt x="14280" y="1065"/>
                  </a:lnTo>
                  <a:lnTo>
                    <a:pt x="14280" y="2379"/>
                  </a:lnTo>
                  <a:lnTo>
                    <a:pt x="14280" y="20586"/>
                  </a:lnTo>
                  <a:lnTo>
                    <a:pt x="14280" y="21900"/>
                  </a:lnTo>
                  <a:lnTo>
                    <a:pt x="13214" y="22966"/>
                  </a:lnTo>
                  <a:lnTo>
                    <a:pt x="11900" y="22966"/>
                  </a:lnTo>
                  <a:lnTo>
                    <a:pt x="2380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607420" y="4652426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483"/>
                  </a:moveTo>
                  <a:lnTo>
                    <a:pt x="0" y="0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637227" y="4652426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483"/>
                  </a:moveTo>
                  <a:lnTo>
                    <a:pt x="0" y="0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607420" y="4548555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57938"/>
                  </a:moveTo>
                  <a:lnTo>
                    <a:pt x="0" y="0"/>
                  </a:lnTo>
                </a:path>
              </a:pathLst>
            </a:custGeom>
            <a:ln w="81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637227" y="4548555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57938"/>
                  </a:moveTo>
                  <a:lnTo>
                    <a:pt x="0" y="0"/>
                  </a:lnTo>
                </a:path>
              </a:pathLst>
            </a:custGeom>
            <a:ln w="81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607420" y="454855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02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607420" y="4594479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02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607420" y="4571517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02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607420" y="4548555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5" h="23495">
                  <a:moveTo>
                    <a:pt x="0" y="0"/>
                  </a:moveTo>
                  <a:lnTo>
                    <a:pt x="29802" y="22966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607420" y="4548551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5" h="23495">
                  <a:moveTo>
                    <a:pt x="0" y="22966"/>
                  </a:moveTo>
                  <a:lnTo>
                    <a:pt x="29802" y="0"/>
                  </a:lnTo>
                </a:path>
                <a:path w="29845" h="23495">
                  <a:moveTo>
                    <a:pt x="0" y="22966"/>
                  </a:moveTo>
                  <a:lnTo>
                    <a:pt x="29802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607420" y="4571512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5" h="23495">
                  <a:moveTo>
                    <a:pt x="0" y="22966"/>
                  </a:moveTo>
                  <a:lnTo>
                    <a:pt x="29802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622317" y="4455642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0"/>
                  </a:moveTo>
                  <a:lnTo>
                    <a:pt x="0" y="92909"/>
                  </a:lnTo>
                </a:path>
              </a:pathLst>
            </a:custGeom>
            <a:ln w="13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607556" y="4444060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4900" y="0"/>
                  </a:moveTo>
                  <a:lnTo>
                    <a:pt x="0" y="5740"/>
                  </a:lnTo>
                  <a:lnTo>
                    <a:pt x="0" y="17225"/>
                  </a:lnTo>
                  <a:lnTo>
                    <a:pt x="14900" y="22966"/>
                  </a:lnTo>
                  <a:lnTo>
                    <a:pt x="14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607555" y="4444060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4901" y="0"/>
                  </a:moveTo>
                  <a:lnTo>
                    <a:pt x="0" y="5741"/>
                  </a:lnTo>
                  <a:lnTo>
                    <a:pt x="0" y="17224"/>
                  </a:lnTo>
                  <a:lnTo>
                    <a:pt x="14901" y="22966"/>
                  </a:lnTo>
                  <a:lnTo>
                    <a:pt x="14901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607555" y="4449800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607555" y="4461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607555" y="445554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607556" y="4467021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4900" y="0"/>
                  </a:moveTo>
                  <a:lnTo>
                    <a:pt x="0" y="5740"/>
                  </a:lnTo>
                  <a:lnTo>
                    <a:pt x="0" y="17223"/>
                  </a:lnTo>
                  <a:lnTo>
                    <a:pt x="14900" y="22965"/>
                  </a:lnTo>
                  <a:lnTo>
                    <a:pt x="14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607555" y="4467021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4901" y="0"/>
                  </a:moveTo>
                  <a:lnTo>
                    <a:pt x="0" y="5741"/>
                  </a:lnTo>
                  <a:lnTo>
                    <a:pt x="0" y="17224"/>
                  </a:lnTo>
                  <a:lnTo>
                    <a:pt x="14901" y="22966"/>
                  </a:lnTo>
                  <a:lnTo>
                    <a:pt x="14901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607555" y="447276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607555" y="448424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607555" y="447850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607556" y="4489996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4900" y="0"/>
                  </a:moveTo>
                  <a:lnTo>
                    <a:pt x="0" y="5741"/>
                  </a:lnTo>
                  <a:lnTo>
                    <a:pt x="0" y="17223"/>
                  </a:lnTo>
                  <a:lnTo>
                    <a:pt x="14900" y="22966"/>
                  </a:lnTo>
                  <a:lnTo>
                    <a:pt x="14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607555" y="4489996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4901" y="0"/>
                  </a:moveTo>
                  <a:lnTo>
                    <a:pt x="0" y="5741"/>
                  </a:lnTo>
                  <a:lnTo>
                    <a:pt x="0" y="17224"/>
                  </a:lnTo>
                  <a:lnTo>
                    <a:pt x="14901" y="22966"/>
                  </a:lnTo>
                  <a:lnTo>
                    <a:pt x="14901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607555" y="4495736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607555" y="450721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607555" y="450147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622190" y="4444060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0" y="0"/>
                  </a:moveTo>
                  <a:lnTo>
                    <a:pt x="0" y="22966"/>
                  </a:lnTo>
                  <a:lnTo>
                    <a:pt x="14900" y="17225"/>
                  </a:lnTo>
                  <a:lnTo>
                    <a:pt x="14900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622190" y="4444060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0" y="0"/>
                  </a:moveTo>
                  <a:lnTo>
                    <a:pt x="14901" y="5741"/>
                  </a:lnTo>
                  <a:lnTo>
                    <a:pt x="14901" y="17224"/>
                  </a:lnTo>
                  <a:lnTo>
                    <a:pt x="0" y="22966"/>
                  </a:lnTo>
                  <a:lnTo>
                    <a:pt x="0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622190" y="4449800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622190" y="4461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622190" y="445554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622190" y="4467021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0" y="0"/>
                  </a:moveTo>
                  <a:lnTo>
                    <a:pt x="0" y="22965"/>
                  </a:lnTo>
                  <a:lnTo>
                    <a:pt x="14900" y="17223"/>
                  </a:lnTo>
                  <a:lnTo>
                    <a:pt x="14900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622190" y="4467021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0" y="0"/>
                  </a:moveTo>
                  <a:lnTo>
                    <a:pt x="14901" y="5741"/>
                  </a:lnTo>
                  <a:lnTo>
                    <a:pt x="14901" y="17224"/>
                  </a:lnTo>
                  <a:lnTo>
                    <a:pt x="0" y="22966"/>
                  </a:lnTo>
                  <a:lnTo>
                    <a:pt x="0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622190" y="447276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622190" y="448424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622190" y="447850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622190" y="4489996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0" y="0"/>
                  </a:moveTo>
                  <a:lnTo>
                    <a:pt x="0" y="22966"/>
                  </a:lnTo>
                  <a:lnTo>
                    <a:pt x="14900" y="17223"/>
                  </a:lnTo>
                  <a:lnTo>
                    <a:pt x="14900" y="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622190" y="4489996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0" y="0"/>
                  </a:moveTo>
                  <a:lnTo>
                    <a:pt x="14901" y="5741"/>
                  </a:lnTo>
                  <a:lnTo>
                    <a:pt x="14901" y="17224"/>
                  </a:lnTo>
                  <a:lnTo>
                    <a:pt x="0" y="22966"/>
                  </a:lnTo>
                  <a:lnTo>
                    <a:pt x="0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622190" y="4495736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622190" y="450721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622190" y="450147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" name="object 31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8235" y="4721949"/>
              <a:ext cx="14287" cy="46355"/>
            </a:xfrm>
            <a:prstGeom prst="rect">
              <a:avLst/>
            </a:prstGeom>
          </p:spPr>
        </p:pic>
        <p:sp>
          <p:nvSpPr>
            <p:cNvPr id="312" name="object 312"/>
            <p:cNvSpPr/>
            <p:nvPr/>
          </p:nvSpPr>
          <p:spPr>
            <a:xfrm>
              <a:off x="4578234" y="4721949"/>
              <a:ext cx="14604" cy="46355"/>
            </a:xfrm>
            <a:custGeom>
              <a:avLst/>
              <a:gdLst/>
              <a:ahLst/>
              <a:cxnLst/>
              <a:rect l="l" t="t" r="r" b="b"/>
              <a:pathLst>
                <a:path w="14604" h="46354">
                  <a:moveTo>
                    <a:pt x="1961" y="0"/>
                  </a:moveTo>
                  <a:lnTo>
                    <a:pt x="6756" y="1821"/>
                  </a:lnTo>
                  <a:lnTo>
                    <a:pt x="10672" y="6788"/>
                  </a:lnTo>
                  <a:lnTo>
                    <a:pt x="13312" y="14155"/>
                  </a:lnTo>
                  <a:lnTo>
                    <a:pt x="14280" y="23176"/>
                  </a:lnTo>
                  <a:lnTo>
                    <a:pt x="13312" y="32198"/>
                  </a:lnTo>
                  <a:lnTo>
                    <a:pt x="10672" y="39565"/>
                  </a:lnTo>
                  <a:lnTo>
                    <a:pt x="6756" y="44532"/>
                  </a:lnTo>
                  <a:lnTo>
                    <a:pt x="1961" y="46353"/>
                  </a:lnTo>
                  <a:lnTo>
                    <a:pt x="1304" y="46353"/>
                  </a:lnTo>
                  <a:lnTo>
                    <a:pt x="649" y="46253"/>
                  </a:lnTo>
                  <a:lnTo>
                    <a:pt x="0" y="46057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580191" y="4721847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4">
                  <a:moveTo>
                    <a:pt x="0" y="0"/>
                  </a:moveTo>
                  <a:lnTo>
                    <a:pt x="0" y="46353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51501" y="4721949"/>
              <a:ext cx="14897" cy="46355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4651497" y="4721949"/>
              <a:ext cx="15240" cy="46355"/>
            </a:xfrm>
            <a:custGeom>
              <a:avLst/>
              <a:gdLst/>
              <a:ahLst/>
              <a:cxnLst/>
              <a:rect l="l" t="t" r="r" b="b"/>
              <a:pathLst>
                <a:path w="15239" h="46354">
                  <a:moveTo>
                    <a:pt x="12855" y="0"/>
                  </a:moveTo>
                  <a:lnTo>
                    <a:pt x="7851" y="1821"/>
                  </a:lnTo>
                  <a:lnTo>
                    <a:pt x="3765" y="6788"/>
                  </a:lnTo>
                  <a:lnTo>
                    <a:pt x="1010" y="14155"/>
                  </a:lnTo>
                  <a:lnTo>
                    <a:pt x="0" y="23176"/>
                  </a:lnTo>
                  <a:lnTo>
                    <a:pt x="1010" y="32198"/>
                  </a:lnTo>
                  <a:lnTo>
                    <a:pt x="3765" y="39565"/>
                  </a:lnTo>
                  <a:lnTo>
                    <a:pt x="7851" y="44532"/>
                  </a:lnTo>
                  <a:lnTo>
                    <a:pt x="12854" y="46353"/>
                  </a:lnTo>
                  <a:lnTo>
                    <a:pt x="13540" y="46353"/>
                  </a:lnTo>
                  <a:lnTo>
                    <a:pt x="14224" y="46253"/>
                  </a:lnTo>
                  <a:lnTo>
                    <a:pt x="14902" y="46057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664378" y="4721847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4">
                  <a:moveTo>
                    <a:pt x="0" y="0"/>
                  </a:moveTo>
                  <a:lnTo>
                    <a:pt x="0" y="46353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666398" y="4745329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4">
                  <a:moveTo>
                    <a:pt x="0" y="0"/>
                  </a:moveTo>
                  <a:lnTo>
                    <a:pt x="14280" y="0"/>
                  </a:lnTo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563338" y="4745329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516767" y="5095049"/>
              <a:ext cx="42545" cy="12065"/>
            </a:xfrm>
            <a:custGeom>
              <a:avLst/>
              <a:gdLst/>
              <a:ahLst/>
              <a:cxnLst/>
              <a:rect l="l" t="t" r="r" b="b"/>
              <a:pathLst>
                <a:path w="42545" h="12064">
                  <a:moveTo>
                    <a:pt x="42219" y="0"/>
                  </a:moveTo>
                  <a:lnTo>
                    <a:pt x="0" y="0"/>
                  </a:lnTo>
                  <a:lnTo>
                    <a:pt x="0" y="12005"/>
                  </a:lnTo>
                  <a:lnTo>
                    <a:pt x="42219" y="12005"/>
                  </a:lnTo>
                  <a:lnTo>
                    <a:pt x="4221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516767" y="5095049"/>
              <a:ext cx="42545" cy="12065"/>
            </a:xfrm>
            <a:custGeom>
              <a:avLst/>
              <a:gdLst/>
              <a:ahLst/>
              <a:cxnLst/>
              <a:rect l="l" t="t" r="r" b="b"/>
              <a:pathLst>
                <a:path w="42545" h="12064">
                  <a:moveTo>
                    <a:pt x="0" y="0"/>
                  </a:moveTo>
                  <a:lnTo>
                    <a:pt x="42220" y="0"/>
                  </a:lnTo>
                  <a:lnTo>
                    <a:pt x="42220" y="12005"/>
                  </a:lnTo>
                  <a:lnTo>
                    <a:pt x="0" y="12005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685652" y="5095049"/>
              <a:ext cx="42545" cy="12065"/>
            </a:xfrm>
            <a:custGeom>
              <a:avLst/>
              <a:gdLst/>
              <a:ahLst/>
              <a:cxnLst/>
              <a:rect l="l" t="t" r="r" b="b"/>
              <a:pathLst>
                <a:path w="42545" h="12064">
                  <a:moveTo>
                    <a:pt x="42219" y="0"/>
                  </a:moveTo>
                  <a:lnTo>
                    <a:pt x="0" y="0"/>
                  </a:lnTo>
                  <a:lnTo>
                    <a:pt x="0" y="12005"/>
                  </a:lnTo>
                  <a:lnTo>
                    <a:pt x="42219" y="12005"/>
                  </a:lnTo>
                  <a:lnTo>
                    <a:pt x="4221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685652" y="5095049"/>
              <a:ext cx="42545" cy="12065"/>
            </a:xfrm>
            <a:custGeom>
              <a:avLst/>
              <a:gdLst/>
              <a:ahLst/>
              <a:cxnLst/>
              <a:rect l="l" t="t" r="r" b="b"/>
              <a:pathLst>
                <a:path w="42545" h="12064">
                  <a:moveTo>
                    <a:pt x="0" y="0"/>
                  </a:moveTo>
                  <a:lnTo>
                    <a:pt x="42220" y="0"/>
                  </a:lnTo>
                  <a:lnTo>
                    <a:pt x="42220" y="12005"/>
                  </a:lnTo>
                  <a:lnTo>
                    <a:pt x="0" y="12005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601209" y="5095049"/>
              <a:ext cx="42545" cy="12065"/>
            </a:xfrm>
            <a:custGeom>
              <a:avLst/>
              <a:gdLst/>
              <a:ahLst/>
              <a:cxnLst/>
              <a:rect l="l" t="t" r="r" b="b"/>
              <a:pathLst>
                <a:path w="42545" h="12064">
                  <a:moveTo>
                    <a:pt x="42219" y="0"/>
                  </a:moveTo>
                  <a:lnTo>
                    <a:pt x="0" y="0"/>
                  </a:lnTo>
                  <a:lnTo>
                    <a:pt x="0" y="12005"/>
                  </a:lnTo>
                  <a:lnTo>
                    <a:pt x="42219" y="12005"/>
                  </a:lnTo>
                  <a:lnTo>
                    <a:pt x="4221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601209" y="5095049"/>
              <a:ext cx="42545" cy="12065"/>
            </a:xfrm>
            <a:custGeom>
              <a:avLst/>
              <a:gdLst/>
              <a:ahLst/>
              <a:cxnLst/>
              <a:rect l="l" t="t" r="r" b="b"/>
              <a:pathLst>
                <a:path w="42545" h="12064">
                  <a:moveTo>
                    <a:pt x="0" y="0"/>
                  </a:moveTo>
                  <a:lnTo>
                    <a:pt x="42220" y="0"/>
                  </a:lnTo>
                  <a:lnTo>
                    <a:pt x="42220" y="12005"/>
                  </a:lnTo>
                  <a:lnTo>
                    <a:pt x="0" y="12005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688481" y="4506775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0" y="0"/>
                  </a:moveTo>
                  <a:lnTo>
                    <a:pt x="118060" y="33665"/>
                  </a:lnTo>
                  <a:lnTo>
                    <a:pt x="66738" y="34001"/>
                  </a:lnTo>
                  <a:lnTo>
                    <a:pt x="233098" y="75841"/>
                  </a:lnTo>
                  <a:lnTo>
                    <a:pt x="116262" y="42599"/>
                  </a:lnTo>
                  <a:lnTo>
                    <a:pt x="166361" y="41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688480" y="4506776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233099" y="75841"/>
                  </a:moveTo>
                  <a:lnTo>
                    <a:pt x="66738" y="34002"/>
                  </a:lnTo>
                  <a:lnTo>
                    <a:pt x="118061" y="33664"/>
                  </a:lnTo>
                  <a:lnTo>
                    <a:pt x="0" y="0"/>
                  </a:lnTo>
                  <a:lnTo>
                    <a:pt x="166360" y="41838"/>
                  </a:lnTo>
                  <a:lnTo>
                    <a:pt x="116262" y="42599"/>
                  </a:lnTo>
                  <a:lnTo>
                    <a:pt x="233099" y="75841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685775" y="4408868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233099" y="0"/>
                  </a:moveTo>
                  <a:lnTo>
                    <a:pt x="66739" y="41837"/>
                  </a:lnTo>
                  <a:lnTo>
                    <a:pt x="118063" y="42176"/>
                  </a:lnTo>
                  <a:lnTo>
                    <a:pt x="0" y="75839"/>
                  </a:lnTo>
                  <a:lnTo>
                    <a:pt x="166361" y="34000"/>
                  </a:lnTo>
                  <a:lnTo>
                    <a:pt x="116264" y="33240"/>
                  </a:lnTo>
                  <a:lnTo>
                    <a:pt x="23309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685775" y="4408868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233099" y="0"/>
                  </a:moveTo>
                  <a:lnTo>
                    <a:pt x="66738" y="41839"/>
                  </a:lnTo>
                  <a:lnTo>
                    <a:pt x="118061" y="42176"/>
                  </a:lnTo>
                  <a:lnTo>
                    <a:pt x="0" y="75841"/>
                  </a:lnTo>
                  <a:lnTo>
                    <a:pt x="166360" y="34002"/>
                  </a:lnTo>
                  <a:lnTo>
                    <a:pt x="116262" y="33241"/>
                  </a:lnTo>
                  <a:lnTo>
                    <a:pt x="233099" y="0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328617" y="4400207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0" y="0"/>
                  </a:moveTo>
                  <a:lnTo>
                    <a:pt x="116836" y="33242"/>
                  </a:lnTo>
                  <a:lnTo>
                    <a:pt x="66738" y="34002"/>
                  </a:lnTo>
                  <a:lnTo>
                    <a:pt x="233099" y="75841"/>
                  </a:lnTo>
                  <a:lnTo>
                    <a:pt x="115036" y="42176"/>
                  </a:lnTo>
                  <a:lnTo>
                    <a:pt x="166361" y="41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328617" y="4400207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0" y="0"/>
                  </a:moveTo>
                  <a:lnTo>
                    <a:pt x="166360" y="41839"/>
                  </a:lnTo>
                  <a:lnTo>
                    <a:pt x="115037" y="42176"/>
                  </a:lnTo>
                  <a:lnTo>
                    <a:pt x="233099" y="75841"/>
                  </a:lnTo>
                  <a:lnTo>
                    <a:pt x="66738" y="34002"/>
                  </a:lnTo>
                  <a:lnTo>
                    <a:pt x="116836" y="33241"/>
                  </a:lnTo>
                  <a:lnTo>
                    <a:pt x="0" y="0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331322" y="4498115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233098" y="0"/>
                  </a:moveTo>
                  <a:lnTo>
                    <a:pt x="66737" y="41838"/>
                  </a:lnTo>
                  <a:lnTo>
                    <a:pt x="116836" y="42598"/>
                  </a:lnTo>
                  <a:lnTo>
                    <a:pt x="0" y="75840"/>
                  </a:lnTo>
                  <a:lnTo>
                    <a:pt x="166359" y="34001"/>
                  </a:lnTo>
                  <a:lnTo>
                    <a:pt x="115037" y="33663"/>
                  </a:lnTo>
                  <a:lnTo>
                    <a:pt x="2330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331322" y="4498114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0" y="75841"/>
                  </a:moveTo>
                  <a:lnTo>
                    <a:pt x="166360" y="34002"/>
                  </a:lnTo>
                  <a:lnTo>
                    <a:pt x="115037" y="33664"/>
                  </a:lnTo>
                  <a:lnTo>
                    <a:pt x="233099" y="0"/>
                  </a:lnTo>
                  <a:lnTo>
                    <a:pt x="66738" y="41838"/>
                  </a:lnTo>
                  <a:lnTo>
                    <a:pt x="116836" y="42599"/>
                  </a:lnTo>
                  <a:lnTo>
                    <a:pt x="0" y="75841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38960" y="4792387"/>
              <a:ext cx="114241" cy="45932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8038960" y="4792383"/>
              <a:ext cx="114300" cy="46355"/>
            </a:xfrm>
            <a:custGeom>
              <a:avLst/>
              <a:gdLst/>
              <a:ahLst/>
              <a:cxnLst/>
              <a:rect l="l" t="t" r="r" b="b"/>
              <a:pathLst>
                <a:path w="114300" h="46354">
                  <a:moveTo>
                    <a:pt x="0" y="0"/>
                  </a:moveTo>
                  <a:lnTo>
                    <a:pt x="114242" y="0"/>
                  </a:lnTo>
                  <a:lnTo>
                    <a:pt x="114242" y="45932"/>
                  </a:lnTo>
                  <a:lnTo>
                    <a:pt x="0" y="45932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003580" y="4838319"/>
              <a:ext cx="62230" cy="276225"/>
            </a:xfrm>
            <a:custGeom>
              <a:avLst/>
              <a:gdLst/>
              <a:ahLst/>
              <a:cxnLst/>
              <a:rect l="l" t="t" r="r" b="b"/>
              <a:pathLst>
                <a:path w="62229" h="276225">
                  <a:moveTo>
                    <a:pt x="62088" y="0"/>
                  </a:moveTo>
                  <a:lnTo>
                    <a:pt x="0" y="275597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124024" y="4838319"/>
              <a:ext cx="58419" cy="276225"/>
            </a:xfrm>
            <a:custGeom>
              <a:avLst/>
              <a:gdLst/>
              <a:ahLst/>
              <a:cxnLst/>
              <a:rect l="l" t="t" r="r" b="b"/>
              <a:pathLst>
                <a:path w="58420" h="276225">
                  <a:moveTo>
                    <a:pt x="0" y="0"/>
                  </a:moveTo>
                  <a:lnTo>
                    <a:pt x="58362" y="275597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022818" y="502204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5973" y="0"/>
                  </a:lnTo>
                </a:path>
              </a:pathLst>
            </a:custGeom>
            <a:ln w="136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036483" y="4953152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5">
                  <a:moveTo>
                    <a:pt x="0" y="0"/>
                  </a:moveTo>
                  <a:lnTo>
                    <a:pt x="105550" y="0"/>
                  </a:lnTo>
                </a:path>
              </a:pathLst>
            </a:custGeom>
            <a:ln w="136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057591" y="4884255"/>
              <a:ext cx="73025" cy="1905"/>
            </a:xfrm>
            <a:custGeom>
              <a:avLst/>
              <a:gdLst/>
              <a:ahLst/>
              <a:cxnLst/>
              <a:rect l="l" t="t" r="r" b="b"/>
              <a:pathLst>
                <a:path w="73025" h="1904">
                  <a:moveTo>
                    <a:pt x="-6820" y="782"/>
                  </a:moveTo>
                  <a:lnTo>
                    <a:pt x="79463" y="782"/>
                  </a:lnTo>
                </a:path>
              </a:pathLst>
            </a:custGeom>
            <a:ln w="1520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026552" y="4953150"/>
              <a:ext cx="123189" cy="69215"/>
            </a:xfrm>
            <a:custGeom>
              <a:avLst/>
              <a:gdLst/>
              <a:ahLst/>
              <a:cxnLst/>
              <a:rect l="l" t="t" r="r" b="b"/>
              <a:pathLst>
                <a:path w="123190" h="69214">
                  <a:moveTo>
                    <a:pt x="0" y="68899"/>
                  </a:moveTo>
                  <a:lnTo>
                    <a:pt x="122935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036483" y="4953152"/>
              <a:ext cx="124460" cy="69215"/>
            </a:xfrm>
            <a:custGeom>
              <a:avLst/>
              <a:gdLst/>
              <a:ahLst/>
              <a:cxnLst/>
              <a:rect l="l" t="t" r="r" b="b"/>
              <a:pathLst>
                <a:path w="124459" h="69214">
                  <a:moveTo>
                    <a:pt x="0" y="0"/>
                  </a:moveTo>
                  <a:lnTo>
                    <a:pt x="124176" y="67333"/>
                  </a:lnTo>
                </a:path>
                <a:path w="124459" h="69214">
                  <a:moveTo>
                    <a:pt x="0" y="0"/>
                  </a:moveTo>
                  <a:lnTo>
                    <a:pt x="95615" y="68899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059458" y="4885817"/>
              <a:ext cx="86360" cy="67945"/>
            </a:xfrm>
            <a:custGeom>
              <a:avLst/>
              <a:gdLst/>
              <a:ahLst/>
              <a:cxnLst/>
              <a:rect l="l" t="t" r="r" b="b"/>
              <a:pathLst>
                <a:path w="86359" h="67945">
                  <a:moveTo>
                    <a:pt x="0" y="0"/>
                  </a:moveTo>
                  <a:lnTo>
                    <a:pt x="86302" y="67333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065668" y="4838319"/>
              <a:ext cx="66040" cy="46355"/>
            </a:xfrm>
            <a:custGeom>
              <a:avLst/>
              <a:gdLst/>
              <a:ahLst/>
              <a:cxnLst/>
              <a:rect l="l" t="t" r="r" b="b"/>
              <a:pathLst>
                <a:path w="66040" h="46354">
                  <a:moveTo>
                    <a:pt x="0" y="0"/>
                  </a:moveTo>
                  <a:lnTo>
                    <a:pt x="65813" y="45932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058213" y="4838319"/>
              <a:ext cx="66040" cy="46990"/>
            </a:xfrm>
            <a:custGeom>
              <a:avLst/>
              <a:gdLst/>
              <a:ahLst/>
              <a:cxnLst/>
              <a:rect l="l" t="t" r="r" b="b"/>
              <a:pathLst>
                <a:path w="66040" h="46989">
                  <a:moveTo>
                    <a:pt x="0" y="46976"/>
                  </a:moveTo>
                  <a:lnTo>
                    <a:pt x="65813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007298" y="5022055"/>
              <a:ext cx="87630" cy="92075"/>
            </a:xfrm>
            <a:custGeom>
              <a:avLst/>
              <a:gdLst/>
              <a:ahLst/>
              <a:cxnLst/>
              <a:rect l="l" t="t" r="r" b="b"/>
              <a:pathLst>
                <a:path w="87629" h="92075">
                  <a:moveTo>
                    <a:pt x="0" y="91865"/>
                  </a:moveTo>
                  <a:lnTo>
                    <a:pt x="87544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094840" y="5022050"/>
              <a:ext cx="87630" cy="92075"/>
            </a:xfrm>
            <a:custGeom>
              <a:avLst/>
              <a:gdLst/>
              <a:ahLst/>
              <a:cxnLst/>
              <a:rect l="l" t="t" r="r" b="b"/>
              <a:pathLst>
                <a:path w="87629" h="92075">
                  <a:moveTo>
                    <a:pt x="0" y="0"/>
                  </a:moveTo>
                  <a:lnTo>
                    <a:pt x="87544" y="91865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024685" y="5022050"/>
              <a:ext cx="70485" cy="92075"/>
            </a:xfrm>
            <a:custGeom>
              <a:avLst/>
              <a:gdLst/>
              <a:ahLst/>
              <a:cxnLst/>
              <a:rect l="l" t="t" r="r" b="b"/>
              <a:pathLst>
                <a:path w="70484" h="92075">
                  <a:moveTo>
                    <a:pt x="0" y="0"/>
                  </a:moveTo>
                  <a:lnTo>
                    <a:pt x="70160" y="91865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094850" y="5022050"/>
              <a:ext cx="66040" cy="92075"/>
            </a:xfrm>
            <a:custGeom>
              <a:avLst/>
              <a:gdLst/>
              <a:ahLst/>
              <a:cxnLst/>
              <a:rect l="l" t="t" r="r" b="b"/>
              <a:pathLst>
                <a:path w="66040" h="92075">
                  <a:moveTo>
                    <a:pt x="65813" y="0"/>
                  </a:moveTo>
                  <a:lnTo>
                    <a:pt x="0" y="91865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066277" y="4700517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91865"/>
                  </a:moveTo>
                  <a:lnTo>
                    <a:pt x="0" y="0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124024" y="4700524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h="92075">
                  <a:moveTo>
                    <a:pt x="0" y="0"/>
                  </a:moveTo>
                  <a:lnTo>
                    <a:pt x="0" y="91865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051380" y="4677549"/>
              <a:ext cx="88265" cy="20955"/>
            </a:xfrm>
            <a:custGeom>
              <a:avLst/>
              <a:gdLst/>
              <a:ahLst/>
              <a:cxnLst/>
              <a:rect l="l" t="t" r="r" b="b"/>
              <a:pathLst>
                <a:path w="88265" h="20954">
                  <a:moveTo>
                    <a:pt x="0" y="3479"/>
                  </a:moveTo>
                  <a:lnTo>
                    <a:pt x="0" y="1557"/>
                  </a:lnTo>
                  <a:lnTo>
                    <a:pt x="1558" y="0"/>
                  </a:lnTo>
                  <a:lnTo>
                    <a:pt x="3480" y="0"/>
                  </a:lnTo>
                  <a:lnTo>
                    <a:pt x="84684" y="0"/>
                  </a:lnTo>
                  <a:lnTo>
                    <a:pt x="86606" y="0"/>
                  </a:lnTo>
                  <a:lnTo>
                    <a:pt x="88164" y="1557"/>
                  </a:lnTo>
                  <a:lnTo>
                    <a:pt x="88164" y="3479"/>
                  </a:lnTo>
                  <a:lnTo>
                    <a:pt x="88164" y="17398"/>
                  </a:lnTo>
                  <a:lnTo>
                    <a:pt x="88164" y="19320"/>
                  </a:lnTo>
                  <a:lnTo>
                    <a:pt x="86606" y="20878"/>
                  </a:lnTo>
                  <a:lnTo>
                    <a:pt x="84684" y="20878"/>
                  </a:lnTo>
                  <a:lnTo>
                    <a:pt x="3480" y="20878"/>
                  </a:lnTo>
                  <a:lnTo>
                    <a:pt x="1558" y="20878"/>
                  </a:lnTo>
                  <a:lnTo>
                    <a:pt x="0" y="19320"/>
                  </a:lnTo>
                  <a:lnTo>
                    <a:pt x="0" y="17398"/>
                  </a:lnTo>
                  <a:lnTo>
                    <a:pt x="0" y="3479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066277" y="4700524"/>
              <a:ext cx="58419" cy="46355"/>
            </a:xfrm>
            <a:custGeom>
              <a:avLst/>
              <a:gdLst/>
              <a:ahLst/>
              <a:cxnLst/>
              <a:rect l="l" t="t" r="r" b="b"/>
              <a:pathLst>
                <a:path w="58420" h="46354">
                  <a:moveTo>
                    <a:pt x="0" y="0"/>
                  </a:moveTo>
                  <a:lnTo>
                    <a:pt x="58362" y="45932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066277" y="4700527"/>
              <a:ext cx="58419" cy="46355"/>
            </a:xfrm>
            <a:custGeom>
              <a:avLst/>
              <a:gdLst/>
              <a:ahLst/>
              <a:cxnLst/>
              <a:rect l="l" t="t" r="r" b="b"/>
              <a:pathLst>
                <a:path w="58420" h="46354">
                  <a:moveTo>
                    <a:pt x="0" y="45932"/>
                  </a:moveTo>
                  <a:lnTo>
                    <a:pt x="58362" y="0"/>
                  </a:lnTo>
                </a:path>
                <a:path w="58420" h="46354">
                  <a:moveTo>
                    <a:pt x="0" y="45932"/>
                  </a:moveTo>
                  <a:lnTo>
                    <a:pt x="58362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066277" y="4746450"/>
              <a:ext cx="58419" cy="46355"/>
            </a:xfrm>
            <a:custGeom>
              <a:avLst/>
              <a:gdLst/>
              <a:ahLst/>
              <a:cxnLst/>
              <a:rect l="l" t="t" r="r" b="b"/>
              <a:pathLst>
                <a:path w="58420" h="46354">
                  <a:moveTo>
                    <a:pt x="0" y="45932"/>
                  </a:moveTo>
                  <a:lnTo>
                    <a:pt x="58362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066277" y="474646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362" y="0"/>
                  </a:lnTo>
                </a:path>
              </a:pathLst>
            </a:custGeom>
            <a:ln w="136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051380" y="4686427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8164" y="0"/>
                  </a:lnTo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095470" y="4640498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13788" y="0"/>
                  </a:moveTo>
                  <a:lnTo>
                    <a:pt x="1111" y="0"/>
                  </a:lnTo>
                  <a:lnTo>
                    <a:pt x="0" y="1112"/>
                  </a:lnTo>
                  <a:lnTo>
                    <a:pt x="0" y="21855"/>
                  </a:lnTo>
                  <a:lnTo>
                    <a:pt x="1111" y="22966"/>
                  </a:lnTo>
                  <a:lnTo>
                    <a:pt x="2481" y="22966"/>
                  </a:lnTo>
                  <a:lnTo>
                    <a:pt x="13788" y="22966"/>
                  </a:lnTo>
                  <a:lnTo>
                    <a:pt x="14898" y="21855"/>
                  </a:lnTo>
                  <a:lnTo>
                    <a:pt x="14898" y="1112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095462" y="4640499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2483" y="22966"/>
                  </a:moveTo>
                  <a:lnTo>
                    <a:pt x="1111" y="22966"/>
                  </a:lnTo>
                  <a:lnTo>
                    <a:pt x="0" y="21854"/>
                  </a:lnTo>
                  <a:lnTo>
                    <a:pt x="0" y="20482"/>
                  </a:lnTo>
                  <a:lnTo>
                    <a:pt x="0" y="2483"/>
                  </a:lnTo>
                  <a:lnTo>
                    <a:pt x="0" y="1111"/>
                  </a:lnTo>
                  <a:lnTo>
                    <a:pt x="1111" y="0"/>
                  </a:lnTo>
                  <a:lnTo>
                    <a:pt x="2483" y="0"/>
                  </a:lnTo>
                  <a:lnTo>
                    <a:pt x="12417" y="0"/>
                  </a:lnTo>
                  <a:lnTo>
                    <a:pt x="13789" y="0"/>
                  </a:lnTo>
                  <a:lnTo>
                    <a:pt x="14901" y="1111"/>
                  </a:lnTo>
                  <a:lnTo>
                    <a:pt x="14901" y="2483"/>
                  </a:lnTo>
                  <a:lnTo>
                    <a:pt x="14901" y="20482"/>
                  </a:lnTo>
                  <a:lnTo>
                    <a:pt x="14901" y="21854"/>
                  </a:lnTo>
                  <a:lnTo>
                    <a:pt x="13789" y="22966"/>
                  </a:lnTo>
                  <a:lnTo>
                    <a:pt x="12417" y="22966"/>
                  </a:lnTo>
                  <a:lnTo>
                    <a:pt x="2483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080571" y="4640498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13787" y="0"/>
                  </a:moveTo>
                  <a:lnTo>
                    <a:pt x="1111" y="0"/>
                  </a:lnTo>
                  <a:lnTo>
                    <a:pt x="0" y="1112"/>
                  </a:lnTo>
                  <a:lnTo>
                    <a:pt x="0" y="21855"/>
                  </a:lnTo>
                  <a:lnTo>
                    <a:pt x="1111" y="22966"/>
                  </a:lnTo>
                  <a:lnTo>
                    <a:pt x="2482" y="22966"/>
                  </a:lnTo>
                  <a:lnTo>
                    <a:pt x="13787" y="22966"/>
                  </a:lnTo>
                  <a:lnTo>
                    <a:pt x="14900" y="21855"/>
                  </a:lnTo>
                  <a:lnTo>
                    <a:pt x="14900" y="1112"/>
                  </a:lnTo>
                  <a:lnTo>
                    <a:pt x="13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080565" y="4640499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2483" y="22966"/>
                  </a:moveTo>
                  <a:lnTo>
                    <a:pt x="1111" y="22966"/>
                  </a:lnTo>
                  <a:lnTo>
                    <a:pt x="0" y="21854"/>
                  </a:lnTo>
                  <a:lnTo>
                    <a:pt x="0" y="20482"/>
                  </a:lnTo>
                  <a:lnTo>
                    <a:pt x="0" y="2483"/>
                  </a:lnTo>
                  <a:lnTo>
                    <a:pt x="0" y="1111"/>
                  </a:lnTo>
                  <a:lnTo>
                    <a:pt x="1111" y="0"/>
                  </a:lnTo>
                  <a:lnTo>
                    <a:pt x="2483" y="0"/>
                  </a:lnTo>
                  <a:lnTo>
                    <a:pt x="12417" y="0"/>
                  </a:lnTo>
                  <a:lnTo>
                    <a:pt x="13789" y="0"/>
                  </a:lnTo>
                  <a:lnTo>
                    <a:pt x="14901" y="1111"/>
                  </a:lnTo>
                  <a:lnTo>
                    <a:pt x="14901" y="2483"/>
                  </a:lnTo>
                  <a:lnTo>
                    <a:pt x="14901" y="20482"/>
                  </a:lnTo>
                  <a:lnTo>
                    <a:pt x="14901" y="21854"/>
                  </a:lnTo>
                  <a:lnTo>
                    <a:pt x="13789" y="22966"/>
                  </a:lnTo>
                  <a:lnTo>
                    <a:pt x="12417" y="22966"/>
                  </a:lnTo>
                  <a:lnTo>
                    <a:pt x="2483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065661" y="4640498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13787" y="0"/>
                  </a:moveTo>
                  <a:lnTo>
                    <a:pt x="1111" y="0"/>
                  </a:lnTo>
                  <a:lnTo>
                    <a:pt x="0" y="1112"/>
                  </a:lnTo>
                  <a:lnTo>
                    <a:pt x="0" y="21855"/>
                  </a:lnTo>
                  <a:lnTo>
                    <a:pt x="1111" y="22966"/>
                  </a:lnTo>
                  <a:lnTo>
                    <a:pt x="2482" y="22966"/>
                  </a:lnTo>
                  <a:lnTo>
                    <a:pt x="13787" y="22966"/>
                  </a:lnTo>
                  <a:lnTo>
                    <a:pt x="14899" y="21855"/>
                  </a:lnTo>
                  <a:lnTo>
                    <a:pt x="14899" y="1112"/>
                  </a:lnTo>
                  <a:lnTo>
                    <a:pt x="137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065668" y="4640499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2483" y="22966"/>
                  </a:moveTo>
                  <a:lnTo>
                    <a:pt x="1111" y="22966"/>
                  </a:lnTo>
                  <a:lnTo>
                    <a:pt x="0" y="21854"/>
                  </a:lnTo>
                  <a:lnTo>
                    <a:pt x="0" y="20482"/>
                  </a:lnTo>
                  <a:lnTo>
                    <a:pt x="0" y="2483"/>
                  </a:lnTo>
                  <a:lnTo>
                    <a:pt x="0" y="1111"/>
                  </a:lnTo>
                  <a:lnTo>
                    <a:pt x="1111" y="0"/>
                  </a:lnTo>
                  <a:lnTo>
                    <a:pt x="2483" y="0"/>
                  </a:lnTo>
                  <a:lnTo>
                    <a:pt x="12417" y="0"/>
                  </a:lnTo>
                  <a:lnTo>
                    <a:pt x="13789" y="0"/>
                  </a:lnTo>
                  <a:lnTo>
                    <a:pt x="14901" y="1111"/>
                  </a:lnTo>
                  <a:lnTo>
                    <a:pt x="14901" y="2483"/>
                  </a:lnTo>
                  <a:lnTo>
                    <a:pt x="14901" y="20482"/>
                  </a:lnTo>
                  <a:lnTo>
                    <a:pt x="14901" y="21854"/>
                  </a:lnTo>
                  <a:lnTo>
                    <a:pt x="13789" y="22966"/>
                  </a:lnTo>
                  <a:lnTo>
                    <a:pt x="12417" y="22966"/>
                  </a:lnTo>
                  <a:lnTo>
                    <a:pt x="2483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110683" y="4640232"/>
              <a:ext cx="14604" cy="23495"/>
            </a:xfrm>
            <a:custGeom>
              <a:avLst/>
              <a:gdLst/>
              <a:ahLst/>
              <a:cxnLst/>
              <a:rect l="l" t="t" r="r" b="b"/>
              <a:pathLst>
                <a:path w="14604" h="23495">
                  <a:moveTo>
                    <a:pt x="13214" y="0"/>
                  </a:moveTo>
                  <a:lnTo>
                    <a:pt x="1068" y="0"/>
                  </a:lnTo>
                  <a:lnTo>
                    <a:pt x="0" y="1065"/>
                  </a:lnTo>
                  <a:lnTo>
                    <a:pt x="0" y="21901"/>
                  </a:lnTo>
                  <a:lnTo>
                    <a:pt x="1068" y="22966"/>
                  </a:lnTo>
                  <a:lnTo>
                    <a:pt x="2381" y="22966"/>
                  </a:lnTo>
                  <a:lnTo>
                    <a:pt x="13214" y="22966"/>
                  </a:lnTo>
                  <a:lnTo>
                    <a:pt x="14281" y="21901"/>
                  </a:lnTo>
                  <a:lnTo>
                    <a:pt x="14281" y="1065"/>
                  </a:lnTo>
                  <a:lnTo>
                    <a:pt x="132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110677" y="4640232"/>
              <a:ext cx="14604" cy="23495"/>
            </a:xfrm>
            <a:custGeom>
              <a:avLst/>
              <a:gdLst/>
              <a:ahLst/>
              <a:cxnLst/>
              <a:rect l="l" t="t" r="r" b="b"/>
              <a:pathLst>
                <a:path w="14604" h="23495">
                  <a:moveTo>
                    <a:pt x="2380" y="22966"/>
                  </a:moveTo>
                  <a:lnTo>
                    <a:pt x="1065" y="22966"/>
                  </a:lnTo>
                  <a:lnTo>
                    <a:pt x="0" y="21900"/>
                  </a:lnTo>
                  <a:lnTo>
                    <a:pt x="0" y="20586"/>
                  </a:lnTo>
                  <a:lnTo>
                    <a:pt x="0" y="2379"/>
                  </a:lnTo>
                  <a:lnTo>
                    <a:pt x="0" y="1065"/>
                  </a:lnTo>
                  <a:lnTo>
                    <a:pt x="1065" y="0"/>
                  </a:lnTo>
                  <a:lnTo>
                    <a:pt x="2380" y="0"/>
                  </a:lnTo>
                  <a:lnTo>
                    <a:pt x="11900" y="0"/>
                  </a:lnTo>
                  <a:lnTo>
                    <a:pt x="13214" y="0"/>
                  </a:lnTo>
                  <a:lnTo>
                    <a:pt x="14280" y="1065"/>
                  </a:lnTo>
                  <a:lnTo>
                    <a:pt x="14280" y="2379"/>
                  </a:lnTo>
                  <a:lnTo>
                    <a:pt x="14280" y="20586"/>
                  </a:lnTo>
                  <a:lnTo>
                    <a:pt x="14280" y="21900"/>
                  </a:lnTo>
                  <a:lnTo>
                    <a:pt x="13214" y="22966"/>
                  </a:lnTo>
                  <a:lnTo>
                    <a:pt x="11900" y="22966"/>
                  </a:lnTo>
                  <a:lnTo>
                    <a:pt x="2380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095470" y="4617524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13788" y="0"/>
                  </a:moveTo>
                  <a:lnTo>
                    <a:pt x="1111" y="0"/>
                  </a:lnTo>
                  <a:lnTo>
                    <a:pt x="0" y="1111"/>
                  </a:lnTo>
                  <a:lnTo>
                    <a:pt x="0" y="21854"/>
                  </a:lnTo>
                  <a:lnTo>
                    <a:pt x="1111" y="22966"/>
                  </a:lnTo>
                  <a:lnTo>
                    <a:pt x="2481" y="22966"/>
                  </a:lnTo>
                  <a:lnTo>
                    <a:pt x="13788" y="22966"/>
                  </a:lnTo>
                  <a:lnTo>
                    <a:pt x="14898" y="21854"/>
                  </a:lnTo>
                  <a:lnTo>
                    <a:pt x="14898" y="1111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095462" y="4617524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2483" y="22966"/>
                  </a:moveTo>
                  <a:lnTo>
                    <a:pt x="1111" y="22966"/>
                  </a:lnTo>
                  <a:lnTo>
                    <a:pt x="0" y="21854"/>
                  </a:lnTo>
                  <a:lnTo>
                    <a:pt x="0" y="20482"/>
                  </a:lnTo>
                  <a:lnTo>
                    <a:pt x="0" y="2483"/>
                  </a:lnTo>
                  <a:lnTo>
                    <a:pt x="0" y="1111"/>
                  </a:lnTo>
                  <a:lnTo>
                    <a:pt x="1111" y="0"/>
                  </a:lnTo>
                  <a:lnTo>
                    <a:pt x="2483" y="0"/>
                  </a:lnTo>
                  <a:lnTo>
                    <a:pt x="12417" y="0"/>
                  </a:lnTo>
                  <a:lnTo>
                    <a:pt x="13789" y="0"/>
                  </a:lnTo>
                  <a:lnTo>
                    <a:pt x="14901" y="1111"/>
                  </a:lnTo>
                  <a:lnTo>
                    <a:pt x="14901" y="2483"/>
                  </a:lnTo>
                  <a:lnTo>
                    <a:pt x="14901" y="20482"/>
                  </a:lnTo>
                  <a:lnTo>
                    <a:pt x="14901" y="21854"/>
                  </a:lnTo>
                  <a:lnTo>
                    <a:pt x="13789" y="22966"/>
                  </a:lnTo>
                  <a:lnTo>
                    <a:pt x="12417" y="22966"/>
                  </a:lnTo>
                  <a:lnTo>
                    <a:pt x="2483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080571" y="4617524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13787" y="0"/>
                  </a:moveTo>
                  <a:lnTo>
                    <a:pt x="1111" y="0"/>
                  </a:lnTo>
                  <a:lnTo>
                    <a:pt x="0" y="1111"/>
                  </a:lnTo>
                  <a:lnTo>
                    <a:pt x="0" y="21854"/>
                  </a:lnTo>
                  <a:lnTo>
                    <a:pt x="1111" y="22966"/>
                  </a:lnTo>
                  <a:lnTo>
                    <a:pt x="2482" y="22966"/>
                  </a:lnTo>
                  <a:lnTo>
                    <a:pt x="13787" y="22966"/>
                  </a:lnTo>
                  <a:lnTo>
                    <a:pt x="14900" y="21854"/>
                  </a:lnTo>
                  <a:lnTo>
                    <a:pt x="14900" y="1111"/>
                  </a:lnTo>
                  <a:lnTo>
                    <a:pt x="137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080565" y="4617524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2483" y="22966"/>
                  </a:moveTo>
                  <a:lnTo>
                    <a:pt x="1111" y="22966"/>
                  </a:lnTo>
                  <a:lnTo>
                    <a:pt x="0" y="21854"/>
                  </a:lnTo>
                  <a:lnTo>
                    <a:pt x="0" y="20482"/>
                  </a:lnTo>
                  <a:lnTo>
                    <a:pt x="0" y="2483"/>
                  </a:lnTo>
                  <a:lnTo>
                    <a:pt x="0" y="1111"/>
                  </a:lnTo>
                  <a:lnTo>
                    <a:pt x="1111" y="0"/>
                  </a:lnTo>
                  <a:lnTo>
                    <a:pt x="2483" y="0"/>
                  </a:lnTo>
                  <a:lnTo>
                    <a:pt x="12417" y="0"/>
                  </a:lnTo>
                  <a:lnTo>
                    <a:pt x="13789" y="0"/>
                  </a:lnTo>
                  <a:lnTo>
                    <a:pt x="14901" y="1111"/>
                  </a:lnTo>
                  <a:lnTo>
                    <a:pt x="14901" y="2483"/>
                  </a:lnTo>
                  <a:lnTo>
                    <a:pt x="14901" y="20482"/>
                  </a:lnTo>
                  <a:lnTo>
                    <a:pt x="14901" y="21854"/>
                  </a:lnTo>
                  <a:lnTo>
                    <a:pt x="13789" y="22966"/>
                  </a:lnTo>
                  <a:lnTo>
                    <a:pt x="12417" y="22966"/>
                  </a:lnTo>
                  <a:lnTo>
                    <a:pt x="2483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065661" y="4617524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13787" y="0"/>
                  </a:moveTo>
                  <a:lnTo>
                    <a:pt x="1111" y="0"/>
                  </a:lnTo>
                  <a:lnTo>
                    <a:pt x="0" y="1111"/>
                  </a:lnTo>
                  <a:lnTo>
                    <a:pt x="0" y="21854"/>
                  </a:lnTo>
                  <a:lnTo>
                    <a:pt x="1111" y="22966"/>
                  </a:lnTo>
                  <a:lnTo>
                    <a:pt x="2482" y="22966"/>
                  </a:lnTo>
                  <a:lnTo>
                    <a:pt x="13787" y="22966"/>
                  </a:lnTo>
                  <a:lnTo>
                    <a:pt x="14899" y="21854"/>
                  </a:lnTo>
                  <a:lnTo>
                    <a:pt x="14899" y="1111"/>
                  </a:lnTo>
                  <a:lnTo>
                    <a:pt x="13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065668" y="4617524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2483" y="22966"/>
                  </a:moveTo>
                  <a:lnTo>
                    <a:pt x="1111" y="22966"/>
                  </a:lnTo>
                  <a:lnTo>
                    <a:pt x="0" y="21854"/>
                  </a:lnTo>
                  <a:lnTo>
                    <a:pt x="0" y="20482"/>
                  </a:lnTo>
                  <a:lnTo>
                    <a:pt x="0" y="2483"/>
                  </a:lnTo>
                  <a:lnTo>
                    <a:pt x="0" y="1111"/>
                  </a:lnTo>
                  <a:lnTo>
                    <a:pt x="1111" y="0"/>
                  </a:lnTo>
                  <a:lnTo>
                    <a:pt x="2483" y="0"/>
                  </a:lnTo>
                  <a:lnTo>
                    <a:pt x="12417" y="0"/>
                  </a:lnTo>
                  <a:lnTo>
                    <a:pt x="13789" y="0"/>
                  </a:lnTo>
                  <a:lnTo>
                    <a:pt x="14901" y="1111"/>
                  </a:lnTo>
                  <a:lnTo>
                    <a:pt x="14901" y="2483"/>
                  </a:lnTo>
                  <a:lnTo>
                    <a:pt x="14901" y="20482"/>
                  </a:lnTo>
                  <a:lnTo>
                    <a:pt x="14901" y="21854"/>
                  </a:lnTo>
                  <a:lnTo>
                    <a:pt x="13789" y="22966"/>
                  </a:lnTo>
                  <a:lnTo>
                    <a:pt x="12417" y="22966"/>
                  </a:lnTo>
                  <a:lnTo>
                    <a:pt x="2483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110683" y="4617270"/>
              <a:ext cx="14604" cy="23495"/>
            </a:xfrm>
            <a:custGeom>
              <a:avLst/>
              <a:gdLst/>
              <a:ahLst/>
              <a:cxnLst/>
              <a:rect l="l" t="t" r="r" b="b"/>
              <a:pathLst>
                <a:path w="14604" h="23495">
                  <a:moveTo>
                    <a:pt x="13214" y="0"/>
                  </a:moveTo>
                  <a:lnTo>
                    <a:pt x="1068" y="0"/>
                  </a:lnTo>
                  <a:lnTo>
                    <a:pt x="0" y="1066"/>
                  </a:lnTo>
                  <a:lnTo>
                    <a:pt x="0" y="21902"/>
                  </a:lnTo>
                  <a:lnTo>
                    <a:pt x="1068" y="22966"/>
                  </a:lnTo>
                  <a:lnTo>
                    <a:pt x="2381" y="22966"/>
                  </a:lnTo>
                  <a:lnTo>
                    <a:pt x="13214" y="22966"/>
                  </a:lnTo>
                  <a:lnTo>
                    <a:pt x="14281" y="21902"/>
                  </a:lnTo>
                  <a:lnTo>
                    <a:pt x="14281" y="1066"/>
                  </a:lnTo>
                  <a:lnTo>
                    <a:pt x="1321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110677" y="4617270"/>
              <a:ext cx="14604" cy="23495"/>
            </a:xfrm>
            <a:custGeom>
              <a:avLst/>
              <a:gdLst/>
              <a:ahLst/>
              <a:cxnLst/>
              <a:rect l="l" t="t" r="r" b="b"/>
              <a:pathLst>
                <a:path w="14604" h="23495">
                  <a:moveTo>
                    <a:pt x="2380" y="22966"/>
                  </a:moveTo>
                  <a:lnTo>
                    <a:pt x="1065" y="22966"/>
                  </a:lnTo>
                  <a:lnTo>
                    <a:pt x="0" y="21900"/>
                  </a:lnTo>
                  <a:lnTo>
                    <a:pt x="0" y="20586"/>
                  </a:lnTo>
                  <a:lnTo>
                    <a:pt x="0" y="2379"/>
                  </a:lnTo>
                  <a:lnTo>
                    <a:pt x="0" y="1065"/>
                  </a:lnTo>
                  <a:lnTo>
                    <a:pt x="1065" y="0"/>
                  </a:lnTo>
                  <a:lnTo>
                    <a:pt x="2380" y="0"/>
                  </a:lnTo>
                  <a:lnTo>
                    <a:pt x="11900" y="0"/>
                  </a:lnTo>
                  <a:lnTo>
                    <a:pt x="13214" y="0"/>
                  </a:lnTo>
                  <a:lnTo>
                    <a:pt x="14280" y="1065"/>
                  </a:lnTo>
                  <a:lnTo>
                    <a:pt x="14280" y="2379"/>
                  </a:lnTo>
                  <a:lnTo>
                    <a:pt x="14280" y="20586"/>
                  </a:lnTo>
                  <a:lnTo>
                    <a:pt x="14280" y="21900"/>
                  </a:lnTo>
                  <a:lnTo>
                    <a:pt x="13214" y="22966"/>
                  </a:lnTo>
                  <a:lnTo>
                    <a:pt x="11900" y="22966"/>
                  </a:lnTo>
                  <a:lnTo>
                    <a:pt x="2380" y="2296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080565" y="4663463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483"/>
                  </a:moveTo>
                  <a:lnTo>
                    <a:pt x="0" y="0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110372" y="4663463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483"/>
                  </a:moveTo>
                  <a:lnTo>
                    <a:pt x="0" y="0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080565" y="4559591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57938"/>
                  </a:moveTo>
                  <a:lnTo>
                    <a:pt x="0" y="0"/>
                  </a:lnTo>
                </a:path>
              </a:pathLst>
            </a:custGeom>
            <a:ln w="81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110372" y="4559591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57938"/>
                  </a:moveTo>
                  <a:lnTo>
                    <a:pt x="0" y="0"/>
                  </a:lnTo>
                </a:path>
              </a:pathLst>
            </a:custGeom>
            <a:ln w="81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080565" y="4559592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02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080565" y="4605528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02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080565" y="4582553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>
                  <a:moveTo>
                    <a:pt x="0" y="0"/>
                  </a:moveTo>
                  <a:lnTo>
                    <a:pt x="29802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080565" y="4559592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5" h="23495">
                  <a:moveTo>
                    <a:pt x="0" y="0"/>
                  </a:moveTo>
                  <a:lnTo>
                    <a:pt x="29802" y="22966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080565" y="4559587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5" h="23495">
                  <a:moveTo>
                    <a:pt x="0" y="22966"/>
                  </a:moveTo>
                  <a:lnTo>
                    <a:pt x="29802" y="0"/>
                  </a:lnTo>
                </a:path>
                <a:path w="29845" h="23495">
                  <a:moveTo>
                    <a:pt x="0" y="22966"/>
                  </a:moveTo>
                  <a:lnTo>
                    <a:pt x="29802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080565" y="4582561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5" h="23495">
                  <a:moveTo>
                    <a:pt x="0" y="22966"/>
                  </a:moveTo>
                  <a:lnTo>
                    <a:pt x="29802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095462" y="4466679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0"/>
                  </a:moveTo>
                  <a:lnTo>
                    <a:pt x="0" y="92909"/>
                  </a:lnTo>
                </a:path>
              </a:pathLst>
            </a:custGeom>
            <a:ln w="13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080699" y="4455096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14902" y="0"/>
                  </a:moveTo>
                  <a:lnTo>
                    <a:pt x="0" y="5740"/>
                  </a:lnTo>
                  <a:lnTo>
                    <a:pt x="0" y="17223"/>
                  </a:lnTo>
                  <a:lnTo>
                    <a:pt x="14902" y="22964"/>
                  </a:lnTo>
                  <a:lnTo>
                    <a:pt x="149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080700" y="4455096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14901" y="0"/>
                  </a:moveTo>
                  <a:lnTo>
                    <a:pt x="0" y="5741"/>
                  </a:lnTo>
                  <a:lnTo>
                    <a:pt x="0" y="17224"/>
                  </a:lnTo>
                  <a:lnTo>
                    <a:pt x="14901" y="22966"/>
                  </a:lnTo>
                  <a:lnTo>
                    <a:pt x="14901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080700" y="446083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080700" y="447231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080700" y="446657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080699" y="4478058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14902" y="0"/>
                  </a:moveTo>
                  <a:lnTo>
                    <a:pt x="0" y="5741"/>
                  </a:lnTo>
                  <a:lnTo>
                    <a:pt x="0" y="17225"/>
                  </a:lnTo>
                  <a:lnTo>
                    <a:pt x="14902" y="22966"/>
                  </a:lnTo>
                  <a:lnTo>
                    <a:pt x="149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080700" y="4478058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14901" y="0"/>
                  </a:moveTo>
                  <a:lnTo>
                    <a:pt x="0" y="5741"/>
                  </a:lnTo>
                  <a:lnTo>
                    <a:pt x="0" y="17224"/>
                  </a:lnTo>
                  <a:lnTo>
                    <a:pt x="14901" y="22966"/>
                  </a:lnTo>
                  <a:lnTo>
                    <a:pt x="14901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080700" y="448381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080700" y="449529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080700" y="448955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080699" y="4501032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14902" y="0"/>
                  </a:moveTo>
                  <a:lnTo>
                    <a:pt x="0" y="5740"/>
                  </a:lnTo>
                  <a:lnTo>
                    <a:pt x="0" y="17223"/>
                  </a:lnTo>
                  <a:lnTo>
                    <a:pt x="14902" y="22966"/>
                  </a:lnTo>
                  <a:lnTo>
                    <a:pt x="149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080700" y="4501032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14901" y="0"/>
                  </a:moveTo>
                  <a:lnTo>
                    <a:pt x="0" y="5741"/>
                  </a:lnTo>
                  <a:lnTo>
                    <a:pt x="0" y="17224"/>
                  </a:lnTo>
                  <a:lnTo>
                    <a:pt x="14901" y="22966"/>
                  </a:lnTo>
                  <a:lnTo>
                    <a:pt x="14901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080700" y="450677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080700" y="451825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080700" y="451251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14901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095335" y="4455096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0" y="0"/>
                  </a:moveTo>
                  <a:lnTo>
                    <a:pt x="0" y="22964"/>
                  </a:lnTo>
                  <a:lnTo>
                    <a:pt x="14900" y="17223"/>
                  </a:lnTo>
                  <a:lnTo>
                    <a:pt x="14900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095335" y="4455096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0" y="0"/>
                  </a:moveTo>
                  <a:lnTo>
                    <a:pt x="14901" y="5741"/>
                  </a:lnTo>
                  <a:lnTo>
                    <a:pt x="14901" y="17224"/>
                  </a:lnTo>
                  <a:lnTo>
                    <a:pt x="0" y="22966"/>
                  </a:lnTo>
                  <a:lnTo>
                    <a:pt x="0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095335" y="446083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095335" y="447231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095335" y="446657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095335" y="4478058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0" y="0"/>
                  </a:moveTo>
                  <a:lnTo>
                    <a:pt x="0" y="22966"/>
                  </a:lnTo>
                  <a:lnTo>
                    <a:pt x="14900" y="17225"/>
                  </a:lnTo>
                  <a:lnTo>
                    <a:pt x="14900" y="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095335" y="4478058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0" y="0"/>
                  </a:moveTo>
                  <a:lnTo>
                    <a:pt x="14901" y="5741"/>
                  </a:lnTo>
                  <a:lnTo>
                    <a:pt x="14901" y="17224"/>
                  </a:lnTo>
                  <a:lnTo>
                    <a:pt x="0" y="22966"/>
                  </a:lnTo>
                  <a:lnTo>
                    <a:pt x="0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095335" y="448381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095335" y="449529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095335" y="448955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095335" y="4501032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0" y="0"/>
                  </a:moveTo>
                  <a:lnTo>
                    <a:pt x="0" y="22966"/>
                  </a:lnTo>
                  <a:lnTo>
                    <a:pt x="14900" y="17223"/>
                  </a:lnTo>
                  <a:lnTo>
                    <a:pt x="14900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095335" y="4501032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0" y="0"/>
                  </a:moveTo>
                  <a:lnTo>
                    <a:pt x="14901" y="5741"/>
                  </a:lnTo>
                  <a:lnTo>
                    <a:pt x="14901" y="17224"/>
                  </a:lnTo>
                  <a:lnTo>
                    <a:pt x="0" y="22966"/>
                  </a:lnTo>
                  <a:lnTo>
                    <a:pt x="0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095335" y="450677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095335" y="451825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095335" y="451251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51380" y="4732985"/>
              <a:ext cx="14287" cy="46355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8051380" y="4732985"/>
              <a:ext cx="14604" cy="46355"/>
            </a:xfrm>
            <a:custGeom>
              <a:avLst/>
              <a:gdLst/>
              <a:ahLst/>
              <a:cxnLst/>
              <a:rect l="l" t="t" r="r" b="b"/>
              <a:pathLst>
                <a:path w="14604" h="46354">
                  <a:moveTo>
                    <a:pt x="1961" y="0"/>
                  </a:moveTo>
                  <a:lnTo>
                    <a:pt x="6756" y="1821"/>
                  </a:lnTo>
                  <a:lnTo>
                    <a:pt x="10672" y="6788"/>
                  </a:lnTo>
                  <a:lnTo>
                    <a:pt x="13312" y="14155"/>
                  </a:lnTo>
                  <a:lnTo>
                    <a:pt x="14280" y="23176"/>
                  </a:lnTo>
                  <a:lnTo>
                    <a:pt x="13312" y="32198"/>
                  </a:lnTo>
                  <a:lnTo>
                    <a:pt x="10672" y="39565"/>
                  </a:lnTo>
                  <a:lnTo>
                    <a:pt x="6756" y="44532"/>
                  </a:lnTo>
                  <a:lnTo>
                    <a:pt x="1961" y="46353"/>
                  </a:lnTo>
                  <a:lnTo>
                    <a:pt x="1304" y="46353"/>
                  </a:lnTo>
                  <a:lnTo>
                    <a:pt x="649" y="46253"/>
                  </a:lnTo>
                  <a:lnTo>
                    <a:pt x="0" y="46057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053336" y="4732883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4">
                  <a:moveTo>
                    <a:pt x="0" y="0"/>
                  </a:moveTo>
                  <a:lnTo>
                    <a:pt x="0" y="46353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7" name="object 4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24646" y="4732985"/>
              <a:ext cx="14909" cy="46355"/>
            </a:xfrm>
            <a:prstGeom prst="rect">
              <a:avLst/>
            </a:prstGeom>
          </p:spPr>
        </p:pic>
        <p:sp>
          <p:nvSpPr>
            <p:cNvPr id="418" name="object 418"/>
            <p:cNvSpPr/>
            <p:nvPr/>
          </p:nvSpPr>
          <p:spPr>
            <a:xfrm>
              <a:off x="8124642" y="4732985"/>
              <a:ext cx="15240" cy="46355"/>
            </a:xfrm>
            <a:custGeom>
              <a:avLst/>
              <a:gdLst/>
              <a:ahLst/>
              <a:cxnLst/>
              <a:rect l="l" t="t" r="r" b="b"/>
              <a:pathLst>
                <a:path w="15240" h="46354">
                  <a:moveTo>
                    <a:pt x="12855" y="0"/>
                  </a:moveTo>
                  <a:lnTo>
                    <a:pt x="7851" y="1821"/>
                  </a:lnTo>
                  <a:lnTo>
                    <a:pt x="3765" y="6788"/>
                  </a:lnTo>
                  <a:lnTo>
                    <a:pt x="1010" y="14155"/>
                  </a:lnTo>
                  <a:lnTo>
                    <a:pt x="0" y="23176"/>
                  </a:lnTo>
                  <a:lnTo>
                    <a:pt x="1010" y="32198"/>
                  </a:lnTo>
                  <a:lnTo>
                    <a:pt x="3765" y="39565"/>
                  </a:lnTo>
                  <a:lnTo>
                    <a:pt x="7851" y="44532"/>
                  </a:lnTo>
                  <a:lnTo>
                    <a:pt x="12854" y="46353"/>
                  </a:lnTo>
                  <a:lnTo>
                    <a:pt x="13540" y="46353"/>
                  </a:lnTo>
                  <a:lnTo>
                    <a:pt x="14224" y="46253"/>
                  </a:lnTo>
                  <a:lnTo>
                    <a:pt x="14902" y="46057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137511" y="4732883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4">
                  <a:moveTo>
                    <a:pt x="0" y="0"/>
                  </a:moveTo>
                  <a:lnTo>
                    <a:pt x="0" y="46353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139544" y="4756378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4">
                  <a:moveTo>
                    <a:pt x="0" y="0"/>
                  </a:moveTo>
                  <a:lnTo>
                    <a:pt x="14280" y="0"/>
                  </a:lnTo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036483" y="475637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14901" y="0"/>
                  </a:lnTo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7989912" y="5106085"/>
              <a:ext cx="42545" cy="12065"/>
            </a:xfrm>
            <a:custGeom>
              <a:avLst/>
              <a:gdLst/>
              <a:ahLst/>
              <a:cxnLst/>
              <a:rect l="l" t="t" r="r" b="b"/>
              <a:pathLst>
                <a:path w="42545" h="12064">
                  <a:moveTo>
                    <a:pt x="42219" y="0"/>
                  </a:moveTo>
                  <a:lnTo>
                    <a:pt x="0" y="0"/>
                  </a:lnTo>
                  <a:lnTo>
                    <a:pt x="0" y="12006"/>
                  </a:lnTo>
                  <a:lnTo>
                    <a:pt x="42219" y="12006"/>
                  </a:lnTo>
                  <a:lnTo>
                    <a:pt x="4221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7989912" y="5106085"/>
              <a:ext cx="42545" cy="12065"/>
            </a:xfrm>
            <a:custGeom>
              <a:avLst/>
              <a:gdLst/>
              <a:ahLst/>
              <a:cxnLst/>
              <a:rect l="l" t="t" r="r" b="b"/>
              <a:pathLst>
                <a:path w="42545" h="12064">
                  <a:moveTo>
                    <a:pt x="0" y="0"/>
                  </a:moveTo>
                  <a:lnTo>
                    <a:pt x="42220" y="0"/>
                  </a:lnTo>
                  <a:lnTo>
                    <a:pt x="42220" y="12005"/>
                  </a:lnTo>
                  <a:lnTo>
                    <a:pt x="0" y="12005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158797" y="5106085"/>
              <a:ext cx="42545" cy="12065"/>
            </a:xfrm>
            <a:custGeom>
              <a:avLst/>
              <a:gdLst/>
              <a:ahLst/>
              <a:cxnLst/>
              <a:rect l="l" t="t" r="r" b="b"/>
              <a:pathLst>
                <a:path w="42545" h="12064">
                  <a:moveTo>
                    <a:pt x="42217" y="0"/>
                  </a:moveTo>
                  <a:lnTo>
                    <a:pt x="0" y="0"/>
                  </a:lnTo>
                  <a:lnTo>
                    <a:pt x="0" y="12006"/>
                  </a:lnTo>
                  <a:lnTo>
                    <a:pt x="42217" y="12006"/>
                  </a:lnTo>
                  <a:lnTo>
                    <a:pt x="4221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158797" y="5106085"/>
              <a:ext cx="42545" cy="12065"/>
            </a:xfrm>
            <a:custGeom>
              <a:avLst/>
              <a:gdLst/>
              <a:ahLst/>
              <a:cxnLst/>
              <a:rect l="l" t="t" r="r" b="b"/>
              <a:pathLst>
                <a:path w="42545" h="12064">
                  <a:moveTo>
                    <a:pt x="0" y="0"/>
                  </a:moveTo>
                  <a:lnTo>
                    <a:pt x="42220" y="0"/>
                  </a:lnTo>
                  <a:lnTo>
                    <a:pt x="42220" y="12005"/>
                  </a:lnTo>
                  <a:lnTo>
                    <a:pt x="0" y="12005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074355" y="5106085"/>
              <a:ext cx="42545" cy="12065"/>
            </a:xfrm>
            <a:custGeom>
              <a:avLst/>
              <a:gdLst/>
              <a:ahLst/>
              <a:cxnLst/>
              <a:rect l="l" t="t" r="r" b="b"/>
              <a:pathLst>
                <a:path w="42545" h="12064">
                  <a:moveTo>
                    <a:pt x="42218" y="0"/>
                  </a:moveTo>
                  <a:lnTo>
                    <a:pt x="0" y="0"/>
                  </a:lnTo>
                  <a:lnTo>
                    <a:pt x="0" y="12006"/>
                  </a:lnTo>
                  <a:lnTo>
                    <a:pt x="42218" y="12006"/>
                  </a:lnTo>
                  <a:lnTo>
                    <a:pt x="4221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074355" y="5106085"/>
              <a:ext cx="42545" cy="12065"/>
            </a:xfrm>
            <a:custGeom>
              <a:avLst/>
              <a:gdLst/>
              <a:ahLst/>
              <a:cxnLst/>
              <a:rect l="l" t="t" r="r" b="b"/>
              <a:pathLst>
                <a:path w="42545" h="12064">
                  <a:moveTo>
                    <a:pt x="0" y="0"/>
                  </a:moveTo>
                  <a:lnTo>
                    <a:pt x="42220" y="0"/>
                  </a:lnTo>
                  <a:lnTo>
                    <a:pt x="42220" y="12005"/>
                  </a:lnTo>
                  <a:lnTo>
                    <a:pt x="0" y="12005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161627" y="4517814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0" y="0"/>
                  </a:moveTo>
                  <a:lnTo>
                    <a:pt x="118060" y="33662"/>
                  </a:lnTo>
                  <a:lnTo>
                    <a:pt x="66739" y="34000"/>
                  </a:lnTo>
                  <a:lnTo>
                    <a:pt x="233098" y="75839"/>
                  </a:lnTo>
                  <a:lnTo>
                    <a:pt x="116262" y="42598"/>
                  </a:lnTo>
                  <a:lnTo>
                    <a:pt x="166359" y="41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161625" y="4517812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233099" y="75841"/>
                  </a:moveTo>
                  <a:lnTo>
                    <a:pt x="66738" y="34002"/>
                  </a:lnTo>
                  <a:lnTo>
                    <a:pt x="118061" y="33664"/>
                  </a:lnTo>
                  <a:lnTo>
                    <a:pt x="0" y="0"/>
                  </a:lnTo>
                  <a:lnTo>
                    <a:pt x="166360" y="41838"/>
                  </a:lnTo>
                  <a:lnTo>
                    <a:pt x="116262" y="42599"/>
                  </a:lnTo>
                  <a:lnTo>
                    <a:pt x="233099" y="75841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158921" y="4419904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233098" y="0"/>
                  </a:moveTo>
                  <a:lnTo>
                    <a:pt x="66737" y="41838"/>
                  </a:lnTo>
                  <a:lnTo>
                    <a:pt x="118060" y="42176"/>
                  </a:lnTo>
                  <a:lnTo>
                    <a:pt x="0" y="75841"/>
                  </a:lnTo>
                  <a:lnTo>
                    <a:pt x="166361" y="34002"/>
                  </a:lnTo>
                  <a:lnTo>
                    <a:pt x="116262" y="33242"/>
                  </a:lnTo>
                  <a:lnTo>
                    <a:pt x="2330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158920" y="4419904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233099" y="0"/>
                  </a:moveTo>
                  <a:lnTo>
                    <a:pt x="66738" y="41839"/>
                  </a:lnTo>
                  <a:lnTo>
                    <a:pt x="118061" y="42176"/>
                  </a:lnTo>
                  <a:lnTo>
                    <a:pt x="0" y="75841"/>
                  </a:lnTo>
                  <a:lnTo>
                    <a:pt x="166360" y="34002"/>
                  </a:lnTo>
                  <a:lnTo>
                    <a:pt x="116262" y="33241"/>
                  </a:lnTo>
                  <a:lnTo>
                    <a:pt x="233099" y="0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7801762" y="4411243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0" y="0"/>
                  </a:moveTo>
                  <a:lnTo>
                    <a:pt x="116836" y="33242"/>
                  </a:lnTo>
                  <a:lnTo>
                    <a:pt x="66738" y="34002"/>
                  </a:lnTo>
                  <a:lnTo>
                    <a:pt x="233098" y="75841"/>
                  </a:lnTo>
                  <a:lnTo>
                    <a:pt x="115037" y="42176"/>
                  </a:lnTo>
                  <a:lnTo>
                    <a:pt x="166361" y="41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7801762" y="4411243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0" y="0"/>
                  </a:moveTo>
                  <a:lnTo>
                    <a:pt x="166360" y="41839"/>
                  </a:lnTo>
                  <a:lnTo>
                    <a:pt x="115037" y="42176"/>
                  </a:lnTo>
                  <a:lnTo>
                    <a:pt x="233099" y="75841"/>
                  </a:lnTo>
                  <a:lnTo>
                    <a:pt x="66738" y="34002"/>
                  </a:lnTo>
                  <a:lnTo>
                    <a:pt x="116836" y="33241"/>
                  </a:lnTo>
                  <a:lnTo>
                    <a:pt x="0" y="0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7804467" y="4509151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233098" y="0"/>
                  </a:moveTo>
                  <a:lnTo>
                    <a:pt x="66737" y="41837"/>
                  </a:lnTo>
                  <a:lnTo>
                    <a:pt x="116836" y="42599"/>
                  </a:lnTo>
                  <a:lnTo>
                    <a:pt x="0" y="75840"/>
                  </a:lnTo>
                  <a:lnTo>
                    <a:pt x="166359" y="34001"/>
                  </a:lnTo>
                  <a:lnTo>
                    <a:pt x="115037" y="33665"/>
                  </a:lnTo>
                  <a:lnTo>
                    <a:pt x="2330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7804467" y="4509150"/>
              <a:ext cx="233679" cy="76200"/>
            </a:xfrm>
            <a:custGeom>
              <a:avLst/>
              <a:gdLst/>
              <a:ahLst/>
              <a:cxnLst/>
              <a:rect l="l" t="t" r="r" b="b"/>
              <a:pathLst>
                <a:path w="233679" h="76200">
                  <a:moveTo>
                    <a:pt x="0" y="75841"/>
                  </a:moveTo>
                  <a:lnTo>
                    <a:pt x="166360" y="34002"/>
                  </a:lnTo>
                  <a:lnTo>
                    <a:pt x="115037" y="33664"/>
                  </a:lnTo>
                  <a:lnTo>
                    <a:pt x="233099" y="0"/>
                  </a:lnTo>
                  <a:lnTo>
                    <a:pt x="66738" y="41838"/>
                  </a:lnTo>
                  <a:lnTo>
                    <a:pt x="116836" y="42599"/>
                  </a:lnTo>
                  <a:lnTo>
                    <a:pt x="0" y="75841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6" name="object 436"/>
          <p:cNvSpPr txBox="1"/>
          <p:nvPr/>
        </p:nvSpPr>
        <p:spPr>
          <a:xfrm>
            <a:off x="7726718" y="5173599"/>
            <a:ext cx="2043430" cy="31750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937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310"/>
              </a:spcBef>
            </a:pPr>
            <a:r>
              <a:rPr sz="1500" spc="25" dirty="0">
                <a:solidFill>
                  <a:srgbClr val="FF0000"/>
                </a:solidFill>
                <a:latin typeface="Arial MT"/>
                <a:cs typeface="Arial MT"/>
              </a:rPr>
              <a:t>EWBS</a:t>
            </a:r>
            <a:r>
              <a:rPr sz="15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FF0000"/>
                </a:solidFill>
                <a:latin typeface="Arial MT"/>
                <a:cs typeface="Arial MT"/>
              </a:rPr>
              <a:t>Dissemination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437" name="object 437"/>
          <p:cNvGrpSpPr/>
          <p:nvPr/>
        </p:nvGrpSpPr>
        <p:grpSpPr>
          <a:xfrm>
            <a:off x="8222742" y="4245508"/>
            <a:ext cx="946150" cy="579120"/>
            <a:chOff x="8222742" y="4245508"/>
            <a:chExt cx="946150" cy="579120"/>
          </a:xfrm>
        </p:grpSpPr>
        <p:sp>
          <p:nvSpPr>
            <p:cNvPr id="438" name="object 438"/>
            <p:cNvSpPr/>
            <p:nvPr/>
          </p:nvSpPr>
          <p:spPr>
            <a:xfrm>
              <a:off x="8228457" y="4251223"/>
              <a:ext cx="934719" cy="567690"/>
            </a:xfrm>
            <a:custGeom>
              <a:avLst/>
              <a:gdLst/>
              <a:ahLst/>
              <a:cxnLst/>
              <a:rect l="l" t="t" r="r" b="b"/>
              <a:pathLst>
                <a:path w="934720" h="567689">
                  <a:moveTo>
                    <a:pt x="467213" y="0"/>
                  </a:moveTo>
                  <a:lnTo>
                    <a:pt x="0" y="283832"/>
                  </a:lnTo>
                  <a:lnTo>
                    <a:pt x="233606" y="283832"/>
                  </a:lnTo>
                  <a:lnTo>
                    <a:pt x="233606" y="567663"/>
                  </a:lnTo>
                  <a:lnTo>
                    <a:pt x="700820" y="567663"/>
                  </a:lnTo>
                  <a:lnTo>
                    <a:pt x="700820" y="283832"/>
                  </a:lnTo>
                  <a:lnTo>
                    <a:pt x="934427" y="283832"/>
                  </a:lnTo>
                  <a:lnTo>
                    <a:pt x="467213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8228457" y="4251223"/>
              <a:ext cx="934719" cy="567690"/>
            </a:xfrm>
            <a:custGeom>
              <a:avLst/>
              <a:gdLst/>
              <a:ahLst/>
              <a:cxnLst/>
              <a:rect l="l" t="t" r="r" b="b"/>
              <a:pathLst>
                <a:path w="934720" h="567689">
                  <a:moveTo>
                    <a:pt x="0" y="283832"/>
                  </a:moveTo>
                  <a:lnTo>
                    <a:pt x="467213" y="0"/>
                  </a:lnTo>
                  <a:lnTo>
                    <a:pt x="934426" y="283832"/>
                  </a:lnTo>
                  <a:lnTo>
                    <a:pt x="700820" y="283832"/>
                  </a:lnTo>
                  <a:lnTo>
                    <a:pt x="700820" y="567662"/>
                  </a:lnTo>
                  <a:lnTo>
                    <a:pt x="233606" y="567662"/>
                  </a:lnTo>
                  <a:lnTo>
                    <a:pt x="233606" y="283832"/>
                  </a:lnTo>
                  <a:lnTo>
                    <a:pt x="0" y="283832"/>
                  </a:lnTo>
                  <a:close/>
                </a:path>
              </a:pathLst>
            </a:custGeom>
            <a:ln w="10912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0" name="object 440"/>
          <p:cNvSpPr txBox="1"/>
          <p:nvPr/>
        </p:nvSpPr>
        <p:spPr>
          <a:xfrm>
            <a:off x="8548598" y="4508008"/>
            <a:ext cx="2914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marR="5080" indent="-98425">
              <a:lnSpc>
                <a:spcPct val="100000"/>
              </a:lnSpc>
              <a:spcBef>
                <a:spcPts val="100"/>
              </a:spcBef>
            </a:pPr>
            <a:r>
              <a:rPr sz="1000" spc="15" dirty="0">
                <a:solidFill>
                  <a:srgbClr val="FFFFFF"/>
                </a:solidFill>
                <a:latin typeface="Yu Gothic"/>
                <a:cs typeface="Yu Gothic"/>
              </a:rPr>
              <a:t>Ro</a:t>
            </a:r>
            <a:r>
              <a:rPr sz="1000" spc="5" dirty="0">
                <a:solidFill>
                  <a:srgbClr val="FFFFFF"/>
                </a:solidFill>
                <a:latin typeface="Yu Gothic"/>
                <a:cs typeface="Yu Gothic"/>
              </a:rPr>
              <a:t>l</a:t>
            </a:r>
            <a:r>
              <a:rPr sz="1000" dirty="0">
                <a:solidFill>
                  <a:srgbClr val="FFFFFF"/>
                </a:solidFill>
                <a:latin typeface="Yu Gothic"/>
                <a:cs typeface="Yu Gothic"/>
              </a:rPr>
              <a:t>e  1</a:t>
            </a:r>
            <a:endParaRPr sz="1000">
              <a:latin typeface="Yu Gothic"/>
              <a:cs typeface="Yu Gothic"/>
            </a:endParaRPr>
          </a:p>
        </p:txBody>
      </p:sp>
      <p:grpSp>
        <p:nvGrpSpPr>
          <p:cNvPr id="441" name="object 441"/>
          <p:cNvGrpSpPr/>
          <p:nvPr/>
        </p:nvGrpSpPr>
        <p:grpSpPr>
          <a:xfrm>
            <a:off x="4185818" y="4107624"/>
            <a:ext cx="5655945" cy="2378710"/>
            <a:chOff x="4185818" y="4107624"/>
            <a:chExt cx="5655945" cy="2378710"/>
          </a:xfrm>
        </p:grpSpPr>
        <p:sp>
          <p:nvSpPr>
            <p:cNvPr id="442" name="object 442"/>
            <p:cNvSpPr/>
            <p:nvPr/>
          </p:nvSpPr>
          <p:spPr>
            <a:xfrm>
              <a:off x="4199471" y="4121276"/>
              <a:ext cx="2407285" cy="2351405"/>
            </a:xfrm>
            <a:custGeom>
              <a:avLst/>
              <a:gdLst/>
              <a:ahLst/>
              <a:cxnLst/>
              <a:rect l="l" t="t" r="r" b="b"/>
              <a:pathLst>
                <a:path w="2407284" h="2351404">
                  <a:moveTo>
                    <a:pt x="0" y="391864"/>
                  </a:moveTo>
                  <a:lnTo>
                    <a:pt x="3053" y="342709"/>
                  </a:lnTo>
                  <a:lnTo>
                    <a:pt x="11969" y="295377"/>
                  </a:lnTo>
                  <a:lnTo>
                    <a:pt x="26380" y="250233"/>
                  </a:lnTo>
                  <a:lnTo>
                    <a:pt x="45919" y="207646"/>
                  </a:lnTo>
                  <a:lnTo>
                    <a:pt x="70218" y="167983"/>
                  </a:lnTo>
                  <a:lnTo>
                    <a:pt x="98910" y="131611"/>
                  </a:lnTo>
                  <a:lnTo>
                    <a:pt x="131629" y="98897"/>
                  </a:lnTo>
                  <a:lnTo>
                    <a:pt x="168006" y="70208"/>
                  </a:lnTo>
                  <a:lnTo>
                    <a:pt x="207674" y="45913"/>
                  </a:lnTo>
                  <a:lnTo>
                    <a:pt x="250267" y="26376"/>
                  </a:lnTo>
                  <a:lnTo>
                    <a:pt x="295416" y="11967"/>
                  </a:lnTo>
                  <a:lnTo>
                    <a:pt x="342755" y="3053"/>
                  </a:lnTo>
                  <a:lnTo>
                    <a:pt x="391916" y="0"/>
                  </a:lnTo>
                  <a:lnTo>
                    <a:pt x="2014809" y="0"/>
                  </a:lnTo>
                  <a:lnTo>
                    <a:pt x="2063970" y="3053"/>
                  </a:lnTo>
                  <a:lnTo>
                    <a:pt x="2111309" y="11967"/>
                  </a:lnTo>
                  <a:lnTo>
                    <a:pt x="2156458" y="26376"/>
                  </a:lnTo>
                  <a:lnTo>
                    <a:pt x="2199051" y="45913"/>
                  </a:lnTo>
                  <a:lnTo>
                    <a:pt x="2238719" y="70208"/>
                  </a:lnTo>
                  <a:lnTo>
                    <a:pt x="2275096" y="98897"/>
                  </a:lnTo>
                  <a:lnTo>
                    <a:pt x="2307815" y="131611"/>
                  </a:lnTo>
                  <a:lnTo>
                    <a:pt x="2336507" y="167983"/>
                  </a:lnTo>
                  <a:lnTo>
                    <a:pt x="2360806" y="207646"/>
                  </a:lnTo>
                  <a:lnTo>
                    <a:pt x="2380345" y="250233"/>
                  </a:lnTo>
                  <a:lnTo>
                    <a:pt x="2394756" y="295377"/>
                  </a:lnTo>
                  <a:lnTo>
                    <a:pt x="2403672" y="342709"/>
                  </a:lnTo>
                  <a:lnTo>
                    <a:pt x="2406726" y="391864"/>
                  </a:lnTo>
                  <a:lnTo>
                    <a:pt x="2406726" y="1959277"/>
                  </a:lnTo>
                  <a:lnTo>
                    <a:pt x="2403672" y="2008432"/>
                  </a:lnTo>
                  <a:lnTo>
                    <a:pt x="2394756" y="2055764"/>
                  </a:lnTo>
                  <a:lnTo>
                    <a:pt x="2380345" y="2100908"/>
                  </a:lnTo>
                  <a:lnTo>
                    <a:pt x="2360806" y="2143494"/>
                  </a:lnTo>
                  <a:lnTo>
                    <a:pt x="2336507" y="2183158"/>
                  </a:lnTo>
                  <a:lnTo>
                    <a:pt x="2307815" y="2219530"/>
                  </a:lnTo>
                  <a:lnTo>
                    <a:pt x="2275096" y="2252244"/>
                  </a:lnTo>
                  <a:lnTo>
                    <a:pt x="2238719" y="2280932"/>
                  </a:lnTo>
                  <a:lnTo>
                    <a:pt x="2199051" y="2305228"/>
                  </a:lnTo>
                  <a:lnTo>
                    <a:pt x="2156458" y="2324764"/>
                  </a:lnTo>
                  <a:lnTo>
                    <a:pt x="2111309" y="2339173"/>
                  </a:lnTo>
                  <a:lnTo>
                    <a:pt x="2063970" y="2348088"/>
                  </a:lnTo>
                  <a:lnTo>
                    <a:pt x="2014809" y="2351141"/>
                  </a:lnTo>
                  <a:lnTo>
                    <a:pt x="391916" y="2351141"/>
                  </a:lnTo>
                  <a:lnTo>
                    <a:pt x="342755" y="2348088"/>
                  </a:lnTo>
                  <a:lnTo>
                    <a:pt x="295416" y="2339173"/>
                  </a:lnTo>
                  <a:lnTo>
                    <a:pt x="250267" y="2324764"/>
                  </a:lnTo>
                  <a:lnTo>
                    <a:pt x="207674" y="2305228"/>
                  </a:lnTo>
                  <a:lnTo>
                    <a:pt x="168006" y="2280932"/>
                  </a:lnTo>
                  <a:lnTo>
                    <a:pt x="131629" y="2252244"/>
                  </a:lnTo>
                  <a:lnTo>
                    <a:pt x="98910" y="2219530"/>
                  </a:lnTo>
                  <a:lnTo>
                    <a:pt x="70218" y="2183158"/>
                  </a:lnTo>
                  <a:lnTo>
                    <a:pt x="45919" y="2143494"/>
                  </a:lnTo>
                  <a:lnTo>
                    <a:pt x="26380" y="2100908"/>
                  </a:lnTo>
                  <a:lnTo>
                    <a:pt x="11969" y="2055764"/>
                  </a:lnTo>
                  <a:lnTo>
                    <a:pt x="3053" y="2008432"/>
                  </a:lnTo>
                  <a:lnTo>
                    <a:pt x="0" y="1959277"/>
                  </a:lnTo>
                  <a:lnTo>
                    <a:pt x="0" y="391864"/>
                  </a:lnTo>
                  <a:close/>
                </a:path>
              </a:pathLst>
            </a:custGeom>
            <a:ln w="272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7621257" y="4148086"/>
              <a:ext cx="2207260" cy="2289175"/>
            </a:xfrm>
            <a:custGeom>
              <a:avLst/>
              <a:gdLst/>
              <a:ahLst/>
              <a:cxnLst/>
              <a:rect l="l" t="t" r="r" b="b"/>
              <a:pathLst>
                <a:path w="2207259" h="2289175">
                  <a:moveTo>
                    <a:pt x="0" y="367742"/>
                  </a:moveTo>
                  <a:lnTo>
                    <a:pt x="2865" y="321613"/>
                  </a:lnTo>
                  <a:lnTo>
                    <a:pt x="11232" y="277194"/>
                  </a:lnTo>
                  <a:lnTo>
                    <a:pt x="24756" y="234829"/>
                  </a:lnTo>
                  <a:lnTo>
                    <a:pt x="43092" y="194864"/>
                  </a:lnTo>
                  <a:lnTo>
                    <a:pt x="65896" y="157643"/>
                  </a:lnTo>
                  <a:lnTo>
                    <a:pt x="92822" y="123509"/>
                  </a:lnTo>
                  <a:lnTo>
                    <a:pt x="123526" y="92809"/>
                  </a:lnTo>
                  <a:lnTo>
                    <a:pt x="157664" y="65887"/>
                  </a:lnTo>
                  <a:lnTo>
                    <a:pt x="194891" y="43086"/>
                  </a:lnTo>
                  <a:lnTo>
                    <a:pt x="234861" y="24753"/>
                  </a:lnTo>
                  <a:lnTo>
                    <a:pt x="277232" y="11231"/>
                  </a:lnTo>
                  <a:lnTo>
                    <a:pt x="321656" y="2865"/>
                  </a:lnTo>
                  <a:lnTo>
                    <a:pt x="367791" y="0"/>
                  </a:lnTo>
                  <a:lnTo>
                    <a:pt x="1838918" y="0"/>
                  </a:lnTo>
                  <a:lnTo>
                    <a:pt x="1885053" y="2865"/>
                  </a:lnTo>
                  <a:lnTo>
                    <a:pt x="1929478" y="11231"/>
                  </a:lnTo>
                  <a:lnTo>
                    <a:pt x="1971848" y="24753"/>
                  </a:lnTo>
                  <a:lnTo>
                    <a:pt x="2011818" y="43086"/>
                  </a:lnTo>
                  <a:lnTo>
                    <a:pt x="2049045" y="65887"/>
                  </a:lnTo>
                  <a:lnTo>
                    <a:pt x="2083183" y="92809"/>
                  </a:lnTo>
                  <a:lnTo>
                    <a:pt x="2113887" y="123509"/>
                  </a:lnTo>
                  <a:lnTo>
                    <a:pt x="2140813" y="157643"/>
                  </a:lnTo>
                  <a:lnTo>
                    <a:pt x="2163617" y="194864"/>
                  </a:lnTo>
                  <a:lnTo>
                    <a:pt x="2181953" y="234829"/>
                  </a:lnTo>
                  <a:lnTo>
                    <a:pt x="2195477" y="277194"/>
                  </a:lnTo>
                  <a:lnTo>
                    <a:pt x="2203844" y="321613"/>
                  </a:lnTo>
                  <a:lnTo>
                    <a:pt x="2206710" y="367742"/>
                  </a:lnTo>
                  <a:lnTo>
                    <a:pt x="2206710" y="1921306"/>
                  </a:lnTo>
                  <a:lnTo>
                    <a:pt x="2203844" y="1967435"/>
                  </a:lnTo>
                  <a:lnTo>
                    <a:pt x="2195477" y="2011854"/>
                  </a:lnTo>
                  <a:lnTo>
                    <a:pt x="2181953" y="2054219"/>
                  </a:lnTo>
                  <a:lnTo>
                    <a:pt x="2163617" y="2094184"/>
                  </a:lnTo>
                  <a:lnTo>
                    <a:pt x="2140813" y="2131406"/>
                  </a:lnTo>
                  <a:lnTo>
                    <a:pt x="2113887" y="2165539"/>
                  </a:lnTo>
                  <a:lnTo>
                    <a:pt x="2083183" y="2196239"/>
                  </a:lnTo>
                  <a:lnTo>
                    <a:pt x="2049045" y="2223162"/>
                  </a:lnTo>
                  <a:lnTo>
                    <a:pt x="2011818" y="2245962"/>
                  </a:lnTo>
                  <a:lnTo>
                    <a:pt x="1971848" y="2264295"/>
                  </a:lnTo>
                  <a:lnTo>
                    <a:pt x="1929478" y="2277817"/>
                  </a:lnTo>
                  <a:lnTo>
                    <a:pt x="1885053" y="2286183"/>
                  </a:lnTo>
                  <a:lnTo>
                    <a:pt x="1838918" y="2289049"/>
                  </a:lnTo>
                  <a:lnTo>
                    <a:pt x="367791" y="2289049"/>
                  </a:lnTo>
                  <a:lnTo>
                    <a:pt x="321656" y="2286183"/>
                  </a:lnTo>
                  <a:lnTo>
                    <a:pt x="277232" y="2277817"/>
                  </a:lnTo>
                  <a:lnTo>
                    <a:pt x="234861" y="2264295"/>
                  </a:lnTo>
                  <a:lnTo>
                    <a:pt x="194891" y="2245962"/>
                  </a:lnTo>
                  <a:lnTo>
                    <a:pt x="157664" y="2223162"/>
                  </a:lnTo>
                  <a:lnTo>
                    <a:pt x="123526" y="2196239"/>
                  </a:lnTo>
                  <a:lnTo>
                    <a:pt x="92822" y="2165539"/>
                  </a:lnTo>
                  <a:lnTo>
                    <a:pt x="65896" y="2131406"/>
                  </a:lnTo>
                  <a:lnTo>
                    <a:pt x="43092" y="2094184"/>
                  </a:lnTo>
                  <a:lnTo>
                    <a:pt x="24756" y="2054219"/>
                  </a:lnTo>
                  <a:lnTo>
                    <a:pt x="11232" y="2011854"/>
                  </a:lnTo>
                  <a:lnTo>
                    <a:pt x="2865" y="1967435"/>
                  </a:lnTo>
                  <a:lnTo>
                    <a:pt x="0" y="1921306"/>
                  </a:lnTo>
                  <a:lnTo>
                    <a:pt x="0" y="367742"/>
                  </a:lnTo>
                  <a:close/>
                </a:path>
              </a:pathLst>
            </a:custGeom>
            <a:ln w="272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4" name="object 444"/>
          <p:cNvSpPr txBox="1"/>
          <p:nvPr/>
        </p:nvSpPr>
        <p:spPr>
          <a:xfrm>
            <a:off x="4519968" y="5587517"/>
            <a:ext cx="1477010" cy="72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" dirty="0">
                <a:solidFill>
                  <a:srgbClr val="00B050"/>
                </a:solidFill>
                <a:latin typeface="Arial MT"/>
                <a:cs typeface="Arial MT"/>
              </a:rPr>
              <a:t>Delivery</a:t>
            </a:r>
            <a:r>
              <a:rPr sz="1500" spc="5" dirty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sz="1500" spc="10" dirty="0">
                <a:solidFill>
                  <a:srgbClr val="00B050"/>
                </a:solidFill>
                <a:latin typeface="Arial MT"/>
                <a:cs typeface="Arial MT"/>
              </a:rPr>
              <a:t>of</a:t>
            </a:r>
            <a:r>
              <a:rPr sz="1500" dirty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sz="1500" spc="20" dirty="0">
                <a:solidFill>
                  <a:srgbClr val="00B050"/>
                </a:solidFill>
                <a:latin typeface="Arial MT"/>
                <a:cs typeface="Arial MT"/>
              </a:rPr>
              <a:t>XML</a:t>
            </a:r>
            <a:endParaRPr sz="1500">
              <a:latin typeface="Arial MT"/>
              <a:cs typeface="Arial MT"/>
            </a:endParaRPr>
          </a:p>
          <a:p>
            <a:pPr marL="74930" marR="5080">
              <a:lnSpc>
                <a:spcPts val="1390"/>
              </a:lnSpc>
              <a:spcBef>
                <a:spcPts val="960"/>
              </a:spcBef>
            </a:pPr>
            <a:r>
              <a:rPr sz="1200" spc="-5" dirty="0">
                <a:latin typeface="Arial MT"/>
                <a:cs typeface="Arial MT"/>
              </a:rPr>
              <a:t>Data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communication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function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7794394" y="5569232"/>
            <a:ext cx="1847214" cy="74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sz="1500" spc="15" dirty="0">
                <a:solidFill>
                  <a:srgbClr val="00B050"/>
                </a:solidFill>
                <a:latin typeface="Arial MT"/>
                <a:cs typeface="Arial MT"/>
              </a:rPr>
              <a:t>Delivery</a:t>
            </a:r>
            <a:r>
              <a:rPr sz="1500" dirty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sz="1500" spc="10" dirty="0">
                <a:solidFill>
                  <a:srgbClr val="00B050"/>
                </a:solidFill>
                <a:latin typeface="Arial MT"/>
                <a:cs typeface="Arial MT"/>
              </a:rPr>
              <a:t>of</a:t>
            </a:r>
            <a:r>
              <a:rPr sz="1500" spc="-5" dirty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sz="1500" spc="20" dirty="0">
                <a:solidFill>
                  <a:srgbClr val="00B050"/>
                </a:solidFill>
                <a:latin typeface="Arial MT"/>
                <a:cs typeface="Arial MT"/>
              </a:rPr>
              <a:t>Message</a:t>
            </a:r>
            <a:endParaRPr sz="1500">
              <a:latin typeface="Arial MT"/>
              <a:cs typeface="Arial MT"/>
            </a:endParaRPr>
          </a:p>
          <a:p>
            <a:pPr marL="12700" marR="5080">
              <a:lnSpc>
                <a:spcPts val="1390"/>
              </a:lnSpc>
              <a:spcBef>
                <a:spcPts val="1080"/>
              </a:spcBef>
            </a:pPr>
            <a:r>
              <a:rPr sz="1200" spc="-5" dirty="0">
                <a:latin typeface="Arial MT"/>
                <a:cs typeface="Arial MT"/>
              </a:rPr>
              <a:t>Conventional Broadcasting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function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3722654" y="2867172"/>
            <a:ext cx="92075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11760">
              <a:lnSpc>
                <a:spcPts val="1390"/>
              </a:lnSpc>
              <a:spcBef>
                <a:spcPts val="185"/>
              </a:spcBef>
            </a:pPr>
            <a:r>
              <a:rPr sz="1200" i="1" spc="-5" dirty="0">
                <a:latin typeface="Arial"/>
                <a:cs typeface="Arial"/>
              </a:rPr>
              <a:t>Routing </a:t>
            </a:r>
            <a:r>
              <a:rPr sz="1200" i="1" dirty="0">
                <a:latin typeface="Arial"/>
                <a:cs typeface="Arial"/>
              </a:rPr>
              <a:t>&amp; 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95" dirty="0">
                <a:latin typeface="Arial"/>
                <a:cs typeface="Arial"/>
              </a:rPr>
              <a:t>T</a:t>
            </a:r>
            <a:r>
              <a:rPr sz="1200" i="1" spc="-5" dirty="0">
                <a:latin typeface="Arial"/>
                <a:cs typeface="Arial"/>
              </a:rPr>
              <a:t>ran</a:t>
            </a:r>
            <a:r>
              <a:rPr sz="1200" i="1" dirty="0">
                <a:latin typeface="Arial"/>
                <a:cs typeface="Arial"/>
              </a:rPr>
              <a:t>s</a:t>
            </a:r>
            <a:r>
              <a:rPr sz="1200" i="1" spc="-5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issi</a:t>
            </a:r>
            <a:r>
              <a:rPr sz="1200" i="1" spc="-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47" name="object 447"/>
          <p:cNvGrpSpPr/>
          <p:nvPr/>
        </p:nvGrpSpPr>
        <p:grpSpPr>
          <a:xfrm>
            <a:off x="532998" y="2292033"/>
            <a:ext cx="3970654" cy="1740535"/>
            <a:chOff x="532998" y="2292033"/>
            <a:chExt cx="3970654" cy="1740535"/>
          </a:xfrm>
        </p:grpSpPr>
        <p:sp>
          <p:nvSpPr>
            <p:cNvPr id="448" name="object 448"/>
            <p:cNvSpPr/>
            <p:nvPr/>
          </p:nvSpPr>
          <p:spPr>
            <a:xfrm>
              <a:off x="4101680" y="2292033"/>
              <a:ext cx="401955" cy="620395"/>
            </a:xfrm>
            <a:custGeom>
              <a:avLst/>
              <a:gdLst/>
              <a:ahLst/>
              <a:cxnLst/>
              <a:rect l="l" t="t" r="r" b="b"/>
              <a:pathLst>
                <a:path w="401954" h="620394">
                  <a:moveTo>
                    <a:pt x="200911" y="0"/>
                  </a:moveTo>
                  <a:lnTo>
                    <a:pt x="130806" y="19394"/>
                  </a:lnTo>
                  <a:lnTo>
                    <a:pt x="99507" y="42323"/>
                  </a:lnTo>
                  <a:lnTo>
                    <a:pt x="71466" y="72906"/>
                  </a:lnTo>
                  <a:lnTo>
                    <a:pt x="47251" y="110268"/>
                  </a:lnTo>
                  <a:lnTo>
                    <a:pt x="27430" y="153533"/>
                  </a:lnTo>
                  <a:lnTo>
                    <a:pt x="12569" y="201826"/>
                  </a:lnTo>
                  <a:lnTo>
                    <a:pt x="3236" y="254271"/>
                  </a:lnTo>
                  <a:lnTo>
                    <a:pt x="0" y="309993"/>
                  </a:lnTo>
                  <a:lnTo>
                    <a:pt x="3236" y="365714"/>
                  </a:lnTo>
                  <a:lnTo>
                    <a:pt x="12569" y="418159"/>
                  </a:lnTo>
                  <a:lnTo>
                    <a:pt x="27430" y="466452"/>
                  </a:lnTo>
                  <a:lnTo>
                    <a:pt x="47251" y="509717"/>
                  </a:lnTo>
                  <a:lnTo>
                    <a:pt x="71466" y="547079"/>
                  </a:lnTo>
                  <a:lnTo>
                    <a:pt x="99507" y="577663"/>
                  </a:lnTo>
                  <a:lnTo>
                    <a:pt x="130806" y="600592"/>
                  </a:lnTo>
                  <a:lnTo>
                    <a:pt x="200911" y="619986"/>
                  </a:lnTo>
                  <a:lnTo>
                    <a:pt x="237025" y="614991"/>
                  </a:lnTo>
                  <a:lnTo>
                    <a:pt x="302315" y="577663"/>
                  </a:lnTo>
                  <a:lnTo>
                    <a:pt x="330355" y="547079"/>
                  </a:lnTo>
                  <a:lnTo>
                    <a:pt x="354570" y="509717"/>
                  </a:lnTo>
                  <a:lnTo>
                    <a:pt x="374392" y="466452"/>
                  </a:lnTo>
                  <a:lnTo>
                    <a:pt x="389253" y="418159"/>
                  </a:lnTo>
                  <a:lnTo>
                    <a:pt x="398585" y="365714"/>
                  </a:lnTo>
                  <a:lnTo>
                    <a:pt x="401822" y="309993"/>
                  </a:lnTo>
                  <a:lnTo>
                    <a:pt x="398585" y="254271"/>
                  </a:lnTo>
                  <a:lnTo>
                    <a:pt x="389253" y="201826"/>
                  </a:lnTo>
                  <a:lnTo>
                    <a:pt x="374392" y="153533"/>
                  </a:lnTo>
                  <a:lnTo>
                    <a:pt x="354570" y="110268"/>
                  </a:lnTo>
                  <a:lnTo>
                    <a:pt x="330355" y="72906"/>
                  </a:lnTo>
                  <a:lnTo>
                    <a:pt x="302315" y="42323"/>
                  </a:lnTo>
                  <a:lnTo>
                    <a:pt x="271015" y="19394"/>
                  </a:lnTo>
                  <a:lnTo>
                    <a:pt x="200911" y="0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4150829" y="2400960"/>
              <a:ext cx="294005" cy="420370"/>
            </a:xfrm>
            <a:custGeom>
              <a:avLst/>
              <a:gdLst/>
              <a:ahLst/>
              <a:cxnLst/>
              <a:rect l="l" t="t" r="r" b="b"/>
              <a:pathLst>
                <a:path w="294004" h="420369">
                  <a:moveTo>
                    <a:pt x="0" y="0"/>
                  </a:moveTo>
                  <a:lnTo>
                    <a:pt x="293820" y="420261"/>
                  </a:lnTo>
                </a:path>
              </a:pathLst>
            </a:custGeom>
            <a:ln w="5456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4168139" y="2382824"/>
              <a:ext cx="276860" cy="453390"/>
            </a:xfrm>
            <a:custGeom>
              <a:avLst/>
              <a:gdLst/>
              <a:ahLst/>
              <a:cxnLst/>
              <a:rect l="l" t="t" r="r" b="b"/>
              <a:pathLst>
                <a:path w="276860" h="453389">
                  <a:moveTo>
                    <a:pt x="276517" y="0"/>
                  </a:moveTo>
                  <a:lnTo>
                    <a:pt x="0" y="452876"/>
                  </a:lnTo>
                </a:path>
              </a:pathLst>
            </a:custGeom>
            <a:ln w="5456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32998" y="3440821"/>
              <a:ext cx="1150620" cy="591820"/>
            </a:xfrm>
            <a:custGeom>
              <a:avLst/>
              <a:gdLst/>
              <a:ahLst/>
              <a:cxnLst/>
              <a:rect l="l" t="t" r="r" b="b"/>
              <a:pathLst>
                <a:path w="1150620" h="591820">
                  <a:moveTo>
                    <a:pt x="575276" y="0"/>
                  </a:moveTo>
                  <a:lnTo>
                    <a:pt x="0" y="295607"/>
                  </a:lnTo>
                  <a:lnTo>
                    <a:pt x="287638" y="295607"/>
                  </a:lnTo>
                  <a:lnTo>
                    <a:pt x="287638" y="591215"/>
                  </a:lnTo>
                  <a:lnTo>
                    <a:pt x="862916" y="591215"/>
                  </a:lnTo>
                  <a:lnTo>
                    <a:pt x="862916" y="295607"/>
                  </a:lnTo>
                  <a:lnTo>
                    <a:pt x="1150556" y="295607"/>
                  </a:lnTo>
                  <a:lnTo>
                    <a:pt x="5752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2" name="object 452"/>
          <p:cNvSpPr txBox="1"/>
          <p:nvPr/>
        </p:nvSpPr>
        <p:spPr>
          <a:xfrm>
            <a:off x="893664" y="3679469"/>
            <a:ext cx="4254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FFFFFF"/>
                </a:solidFill>
                <a:latin typeface="Arial MT"/>
                <a:cs typeface="Arial MT"/>
              </a:rPr>
              <a:t>CA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453" name="object 453"/>
          <p:cNvGrpSpPr/>
          <p:nvPr/>
        </p:nvGrpSpPr>
        <p:grpSpPr>
          <a:xfrm>
            <a:off x="4791371" y="4324926"/>
            <a:ext cx="945515" cy="579120"/>
            <a:chOff x="4791371" y="4324926"/>
            <a:chExt cx="945515" cy="579120"/>
          </a:xfrm>
        </p:grpSpPr>
        <p:sp>
          <p:nvSpPr>
            <p:cNvPr id="454" name="object 454"/>
            <p:cNvSpPr/>
            <p:nvPr/>
          </p:nvSpPr>
          <p:spPr>
            <a:xfrm>
              <a:off x="4796827" y="4330382"/>
              <a:ext cx="934719" cy="567690"/>
            </a:xfrm>
            <a:custGeom>
              <a:avLst/>
              <a:gdLst/>
              <a:ahLst/>
              <a:cxnLst/>
              <a:rect l="l" t="t" r="r" b="b"/>
              <a:pathLst>
                <a:path w="934720" h="567689">
                  <a:moveTo>
                    <a:pt x="467213" y="0"/>
                  </a:moveTo>
                  <a:lnTo>
                    <a:pt x="0" y="283832"/>
                  </a:lnTo>
                  <a:lnTo>
                    <a:pt x="233606" y="283832"/>
                  </a:lnTo>
                  <a:lnTo>
                    <a:pt x="233606" y="567663"/>
                  </a:lnTo>
                  <a:lnTo>
                    <a:pt x="700820" y="567663"/>
                  </a:lnTo>
                  <a:lnTo>
                    <a:pt x="700820" y="283832"/>
                  </a:lnTo>
                  <a:lnTo>
                    <a:pt x="934426" y="283832"/>
                  </a:lnTo>
                  <a:lnTo>
                    <a:pt x="467213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4796827" y="4330382"/>
              <a:ext cx="934719" cy="567690"/>
            </a:xfrm>
            <a:custGeom>
              <a:avLst/>
              <a:gdLst/>
              <a:ahLst/>
              <a:cxnLst/>
              <a:rect l="l" t="t" r="r" b="b"/>
              <a:pathLst>
                <a:path w="934720" h="567689">
                  <a:moveTo>
                    <a:pt x="0" y="283832"/>
                  </a:moveTo>
                  <a:lnTo>
                    <a:pt x="467213" y="0"/>
                  </a:lnTo>
                  <a:lnTo>
                    <a:pt x="934426" y="283832"/>
                  </a:lnTo>
                  <a:lnTo>
                    <a:pt x="700820" y="283832"/>
                  </a:lnTo>
                  <a:lnTo>
                    <a:pt x="700820" y="567662"/>
                  </a:lnTo>
                  <a:lnTo>
                    <a:pt x="233606" y="567662"/>
                  </a:lnTo>
                  <a:lnTo>
                    <a:pt x="233606" y="283832"/>
                  </a:lnTo>
                  <a:lnTo>
                    <a:pt x="0" y="283832"/>
                  </a:lnTo>
                  <a:close/>
                </a:path>
              </a:pathLst>
            </a:custGeom>
            <a:ln w="10912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6" name="object 456"/>
          <p:cNvSpPr txBox="1"/>
          <p:nvPr/>
        </p:nvSpPr>
        <p:spPr>
          <a:xfrm>
            <a:off x="5116957" y="4587257"/>
            <a:ext cx="2914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marR="5080" indent="-98425">
              <a:lnSpc>
                <a:spcPct val="100000"/>
              </a:lnSpc>
              <a:spcBef>
                <a:spcPts val="100"/>
              </a:spcBef>
            </a:pPr>
            <a:r>
              <a:rPr sz="1000" spc="15" dirty="0">
                <a:solidFill>
                  <a:srgbClr val="FFFFFF"/>
                </a:solidFill>
                <a:latin typeface="Yu Gothic"/>
                <a:cs typeface="Yu Gothic"/>
              </a:rPr>
              <a:t>Ro</a:t>
            </a:r>
            <a:r>
              <a:rPr sz="1000" spc="5" dirty="0">
                <a:solidFill>
                  <a:srgbClr val="FFFFFF"/>
                </a:solidFill>
                <a:latin typeface="Yu Gothic"/>
                <a:cs typeface="Yu Gothic"/>
              </a:rPr>
              <a:t>l</a:t>
            </a:r>
            <a:r>
              <a:rPr sz="1000" dirty="0">
                <a:solidFill>
                  <a:srgbClr val="FFFFFF"/>
                </a:solidFill>
                <a:latin typeface="Yu Gothic"/>
                <a:cs typeface="Yu Gothic"/>
              </a:rPr>
              <a:t>e  2</a:t>
            </a:r>
            <a:endParaRPr sz="1000">
              <a:latin typeface="Yu Gothic"/>
              <a:cs typeface="Yu Gothic"/>
            </a:endParaRPr>
          </a:p>
        </p:txBody>
      </p:sp>
      <p:sp>
        <p:nvSpPr>
          <p:cNvPr id="457" name="object 457"/>
          <p:cNvSpPr txBox="1"/>
          <p:nvPr/>
        </p:nvSpPr>
        <p:spPr>
          <a:xfrm>
            <a:off x="5416219" y="4194581"/>
            <a:ext cx="9842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" dirty="0">
                <a:solidFill>
                  <a:srgbClr val="FF0000"/>
                </a:solidFill>
                <a:latin typeface="Arial MT"/>
                <a:cs typeface="Arial MT"/>
              </a:rPr>
              <a:t>New</a:t>
            </a:r>
            <a:r>
              <a:rPr sz="15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00" spc="10" dirty="0">
                <a:solidFill>
                  <a:srgbClr val="FF0000"/>
                </a:solidFill>
                <a:latin typeface="Arial MT"/>
                <a:cs typeface="Arial MT"/>
              </a:rPr>
              <a:t>Role</a:t>
            </a:r>
            <a:r>
              <a:rPr sz="15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0000"/>
                </a:solidFill>
                <a:latin typeface="Arial MT"/>
                <a:cs typeface="Arial MT"/>
              </a:rPr>
              <a:t>!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10115" y="1583461"/>
            <a:ext cx="3195955" cy="3430270"/>
            <a:chOff x="3210115" y="1583461"/>
            <a:chExt cx="3195955" cy="3430270"/>
          </a:xfrm>
        </p:grpSpPr>
        <p:sp>
          <p:nvSpPr>
            <p:cNvPr id="3" name="object 3"/>
            <p:cNvSpPr/>
            <p:nvPr/>
          </p:nvSpPr>
          <p:spPr>
            <a:xfrm>
              <a:off x="3229482" y="1602829"/>
              <a:ext cx="1917700" cy="3391535"/>
            </a:xfrm>
            <a:custGeom>
              <a:avLst/>
              <a:gdLst/>
              <a:ahLst/>
              <a:cxnLst/>
              <a:rect l="l" t="t" r="r" b="b"/>
              <a:pathLst>
                <a:path w="1917700" h="3391535">
                  <a:moveTo>
                    <a:pt x="1917306" y="0"/>
                  </a:moveTo>
                  <a:lnTo>
                    <a:pt x="0" y="0"/>
                  </a:lnTo>
                  <a:lnTo>
                    <a:pt x="0" y="3390988"/>
                  </a:lnTo>
                  <a:lnTo>
                    <a:pt x="1917306" y="3390988"/>
                  </a:lnTo>
                  <a:lnTo>
                    <a:pt x="1917306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29482" y="1602829"/>
              <a:ext cx="1917700" cy="3391535"/>
            </a:xfrm>
            <a:custGeom>
              <a:avLst/>
              <a:gdLst/>
              <a:ahLst/>
              <a:cxnLst/>
              <a:rect l="l" t="t" r="r" b="b"/>
              <a:pathLst>
                <a:path w="1917700" h="3391535">
                  <a:moveTo>
                    <a:pt x="0" y="0"/>
                  </a:moveTo>
                  <a:lnTo>
                    <a:pt x="1917306" y="0"/>
                  </a:lnTo>
                  <a:lnTo>
                    <a:pt x="1917306" y="3390984"/>
                  </a:lnTo>
                  <a:lnTo>
                    <a:pt x="0" y="3390984"/>
                  </a:lnTo>
                  <a:lnTo>
                    <a:pt x="0" y="0"/>
                  </a:lnTo>
                  <a:close/>
                </a:path>
              </a:pathLst>
            </a:custGeom>
            <a:ln w="38197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51056" y="2784959"/>
              <a:ext cx="1455420" cy="502920"/>
            </a:xfrm>
            <a:custGeom>
              <a:avLst/>
              <a:gdLst/>
              <a:ahLst/>
              <a:cxnLst/>
              <a:rect l="l" t="t" r="r" b="b"/>
              <a:pathLst>
                <a:path w="1455420" h="502920">
                  <a:moveTo>
                    <a:pt x="1203467" y="0"/>
                  </a:moveTo>
                  <a:lnTo>
                    <a:pt x="1203467" y="125728"/>
                  </a:lnTo>
                  <a:lnTo>
                    <a:pt x="0" y="125728"/>
                  </a:lnTo>
                  <a:lnTo>
                    <a:pt x="0" y="377184"/>
                  </a:lnTo>
                  <a:lnTo>
                    <a:pt x="1203467" y="377184"/>
                  </a:lnTo>
                  <a:lnTo>
                    <a:pt x="1203467" y="502912"/>
                  </a:lnTo>
                  <a:lnTo>
                    <a:pt x="1454962" y="251457"/>
                  </a:lnTo>
                  <a:lnTo>
                    <a:pt x="120346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18925" y="2892073"/>
            <a:ext cx="9740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15" dirty="0">
                <a:solidFill>
                  <a:srgbClr val="FFFFFF"/>
                </a:solidFill>
                <a:latin typeface="Arial MT"/>
                <a:cs typeface="Arial MT"/>
              </a:rPr>
              <a:t>EDX</a:t>
            </a:r>
            <a:r>
              <a:rPr sz="1700" spc="1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700" spc="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9252" y="1701406"/>
            <a:ext cx="1153795" cy="2921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0"/>
              </a:lnSpc>
            </a:pPr>
            <a:r>
              <a:rPr sz="2100" spc="-35" dirty="0">
                <a:solidFill>
                  <a:srgbClr val="0070C0"/>
                </a:solidFill>
                <a:latin typeface="Arial MT"/>
                <a:cs typeface="Arial MT"/>
              </a:rPr>
              <a:t>O</a:t>
            </a:r>
            <a:r>
              <a:rPr sz="2100" spc="-15" dirty="0">
                <a:solidFill>
                  <a:srgbClr val="0070C0"/>
                </a:solidFill>
                <a:latin typeface="Arial MT"/>
                <a:cs typeface="Arial MT"/>
              </a:rPr>
              <a:t>r</a:t>
            </a:r>
            <a:r>
              <a:rPr sz="2100" spc="-5" dirty="0">
                <a:solidFill>
                  <a:srgbClr val="0070C0"/>
                </a:solidFill>
                <a:latin typeface="Arial MT"/>
                <a:cs typeface="Arial MT"/>
              </a:rPr>
              <a:t>i</a:t>
            </a:r>
            <a:r>
              <a:rPr sz="2100" spc="-20" dirty="0">
                <a:solidFill>
                  <a:srgbClr val="0070C0"/>
                </a:solidFill>
                <a:latin typeface="Arial MT"/>
                <a:cs typeface="Arial MT"/>
              </a:rPr>
              <a:t>g</a:t>
            </a:r>
            <a:r>
              <a:rPr sz="2100" spc="-5" dirty="0">
                <a:solidFill>
                  <a:srgbClr val="0070C0"/>
                </a:solidFill>
                <a:latin typeface="Arial MT"/>
                <a:cs typeface="Arial MT"/>
              </a:rPr>
              <a:t>i</a:t>
            </a:r>
            <a:r>
              <a:rPr sz="2100" spc="-20" dirty="0">
                <a:solidFill>
                  <a:srgbClr val="0070C0"/>
                </a:solidFill>
                <a:latin typeface="Arial MT"/>
                <a:cs typeface="Arial MT"/>
              </a:rPr>
              <a:t>na</a:t>
            </a:r>
            <a:r>
              <a:rPr sz="2100" spc="-15" dirty="0">
                <a:solidFill>
                  <a:srgbClr val="0070C0"/>
                </a:solidFill>
                <a:latin typeface="Arial MT"/>
                <a:cs typeface="Arial MT"/>
              </a:rPr>
              <a:t>t</a:t>
            </a:r>
            <a:r>
              <a:rPr sz="2100" spc="-20" dirty="0">
                <a:solidFill>
                  <a:srgbClr val="0070C0"/>
                </a:solidFill>
                <a:latin typeface="Arial MT"/>
                <a:cs typeface="Arial MT"/>
              </a:rPr>
              <a:t>o</a:t>
            </a:r>
            <a:r>
              <a:rPr sz="2100" dirty="0">
                <a:solidFill>
                  <a:srgbClr val="0070C0"/>
                </a:solidFill>
                <a:latin typeface="Arial MT"/>
                <a:cs typeface="Arial MT"/>
              </a:rPr>
              <a:t>r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8991" y="1750047"/>
            <a:ext cx="860425" cy="2921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0"/>
              </a:lnSpc>
            </a:pPr>
            <a:r>
              <a:rPr sz="2100" spc="-30" dirty="0">
                <a:solidFill>
                  <a:srgbClr val="0070C0"/>
                </a:solidFill>
                <a:latin typeface="Arial MT"/>
                <a:cs typeface="Arial MT"/>
              </a:rPr>
              <a:t>S</a:t>
            </a:r>
            <a:r>
              <a:rPr sz="2100" spc="-20" dirty="0">
                <a:solidFill>
                  <a:srgbClr val="0070C0"/>
                </a:solidFill>
                <a:latin typeface="Arial MT"/>
                <a:cs typeface="Arial MT"/>
              </a:rPr>
              <a:t>ende</a:t>
            </a:r>
            <a:r>
              <a:rPr sz="2100" dirty="0">
                <a:solidFill>
                  <a:srgbClr val="0070C0"/>
                </a:solidFill>
                <a:latin typeface="Arial MT"/>
                <a:cs typeface="Arial MT"/>
              </a:rPr>
              <a:t>r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7541" y="1760690"/>
            <a:ext cx="1096645" cy="2921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25"/>
              </a:lnSpc>
            </a:pPr>
            <a:r>
              <a:rPr sz="2100" spc="-25" dirty="0">
                <a:solidFill>
                  <a:srgbClr val="0070C0"/>
                </a:solidFill>
                <a:latin typeface="Arial MT"/>
                <a:cs typeface="Arial MT"/>
              </a:rPr>
              <a:t>R</a:t>
            </a:r>
            <a:r>
              <a:rPr sz="2100" spc="-20" dirty="0">
                <a:solidFill>
                  <a:srgbClr val="0070C0"/>
                </a:solidFill>
                <a:latin typeface="Arial MT"/>
                <a:cs typeface="Arial MT"/>
              </a:rPr>
              <a:t>ec</a:t>
            </a:r>
            <a:r>
              <a:rPr sz="2100" spc="-5" dirty="0">
                <a:solidFill>
                  <a:srgbClr val="0070C0"/>
                </a:solidFill>
                <a:latin typeface="Arial MT"/>
                <a:cs typeface="Arial MT"/>
              </a:rPr>
              <a:t>i</a:t>
            </a:r>
            <a:r>
              <a:rPr sz="2100" spc="-20" dirty="0">
                <a:solidFill>
                  <a:srgbClr val="0070C0"/>
                </a:solidFill>
                <a:latin typeface="Arial MT"/>
                <a:cs typeface="Arial MT"/>
              </a:rPr>
              <a:t>p</a:t>
            </a:r>
            <a:r>
              <a:rPr sz="2100" spc="-5" dirty="0">
                <a:solidFill>
                  <a:srgbClr val="0070C0"/>
                </a:solidFill>
                <a:latin typeface="Arial MT"/>
                <a:cs typeface="Arial MT"/>
              </a:rPr>
              <a:t>i</a:t>
            </a:r>
            <a:r>
              <a:rPr sz="2100" spc="-20" dirty="0">
                <a:solidFill>
                  <a:srgbClr val="0070C0"/>
                </a:solidFill>
                <a:latin typeface="Arial MT"/>
                <a:cs typeface="Arial MT"/>
              </a:rPr>
              <a:t>en</a:t>
            </a:r>
            <a:r>
              <a:rPr sz="2100" dirty="0">
                <a:solidFill>
                  <a:srgbClr val="0070C0"/>
                </a:solidFill>
                <a:latin typeface="Arial MT"/>
                <a:cs typeface="Arial MT"/>
              </a:rPr>
              <a:t>t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31262" y="1757273"/>
            <a:ext cx="1212850" cy="2921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25"/>
              </a:lnSpc>
            </a:pPr>
            <a:r>
              <a:rPr sz="2100" spc="-25" dirty="0">
                <a:solidFill>
                  <a:srgbClr val="0070C0"/>
                </a:solidFill>
                <a:latin typeface="Arial MT"/>
                <a:cs typeface="Arial MT"/>
              </a:rPr>
              <a:t>C</a:t>
            </a:r>
            <a:r>
              <a:rPr sz="2100" spc="-20" dirty="0">
                <a:solidFill>
                  <a:srgbClr val="0070C0"/>
                </a:solidFill>
                <a:latin typeface="Arial MT"/>
                <a:cs typeface="Arial MT"/>
              </a:rPr>
              <a:t>onsu</a:t>
            </a:r>
            <a:r>
              <a:rPr sz="2100" spc="-35" dirty="0">
                <a:solidFill>
                  <a:srgbClr val="0070C0"/>
                </a:solidFill>
                <a:latin typeface="Arial MT"/>
                <a:cs typeface="Arial MT"/>
              </a:rPr>
              <a:t>m</a:t>
            </a:r>
            <a:r>
              <a:rPr sz="2100" spc="-20" dirty="0">
                <a:solidFill>
                  <a:srgbClr val="0070C0"/>
                </a:solidFill>
                <a:latin typeface="Arial MT"/>
                <a:cs typeface="Arial MT"/>
              </a:rPr>
              <a:t>e</a:t>
            </a:r>
            <a:r>
              <a:rPr sz="2100" dirty="0">
                <a:solidFill>
                  <a:srgbClr val="0070C0"/>
                </a:solidFill>
                <a:latin typeface="Arial MT"/>
                <a:cs typeface="Arial MT"/>
              </a:rPr>
              <a:t>r</a:t>
            </a:r>
            <a:endParaRPr sz="21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041" y="2356206"/>
            <a:ext cx="1337602" cy="100582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14742" y="2547132"/>
            <a:ext cx="340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1651" y="3024263"/>
            <a:ext cx="1106805" cy="264795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38100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EDXL-DE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4031" y="2102929"/>
            <a:ext cx="10039985" cy="3387725"/>
            <a:chOff x="204031" y="2102929"/>
            <a:chExt cx="10039985" cy="3387725"/>
          </a:xfrm>
        </p:grpSpPr>
        <p:sp>
          <p:nvSpPr>
            <p:cNvPr id="15" name="object 15"/>
            <p:cNvSpPr/>
            <p:nvPr/>
          </p:nvSpPr>
          <p:spPr>
            <a:xfrm>
              <a:off x="206889" y="2105787"/>
              <a:ext cx="10034270" cy="0"/>
            </a:xfrm>
            <a:custGeom>
              <a:avLst/>
              <a:gdLst/>
              <a:ahLst/>
              <a:cxnLst/>
              <a:rect l="l" t="t" r="r" b="b"/>
              <a:pathLst>
                <a:path w="10034270">
                  <a:moveTo>
                    <a:pt x="0" y="0"/>
                  </a:moveTo>
                  <a:lnTo>
                    <a:pt x="10033904" y="0"/>
                  </a:lnTo>
                </a:path>
              </a:pathLst>
            </a:custGeom>
            <a:ln w="5456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0029" y="5069107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0029" y="5069107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3300" y="5073307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0" y="93424"/>
                  </a:lnTo>
                  <a:lnTo>
                    <a:pt x="0" y="416281"/>
                  </a:lnTo>
                  <a:lnTo>
                    <a:pt x="307531" y="322872"/>
                  </a:lnTo>
                  <a:lnTo>
                    <a:pt x="30753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3300" y="5073307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307531" y="322872"/>
                  </a:lnTo>
                  <a:lnTo>
                    <a:pt x="0" y="416281"/>
                  </a:lnTo>
                  <a:lnTo>
                    <a:pt x="0" y="93424"/>
                  </a:lnTo>
                  <a:lnTo>
                    <a:pt x="307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0029" y="4976259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09" h="190500">
                  <a:moveTo>
                    <a:pt x="306630" y="0"/>
                  </a:moveTo>
                  <a:lnTo>
                    <a:pt x="0" y="93424"/>
                  </a:lnTo>
                  <a:lnTo>
                    <a:pt x="153270" y="190472"/>
                  </a:lnTo>
                  <a:lnTo>
                    <a:pt x="460802" y="97048"/>
                  </a:lnTo>
                  <a:lnTo>
                    <a:pt x="3066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0029" y="4976259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09" h="190500">
                  <a:moveTo>
                    <a:pt x="460802" y="97048"/>
                  </a:moveTo>
                  <a:lnTo>
                    <a:pt x="153270" y="190472"/>
                  </a:lnTo>
                  <a:lnTo>
                    <a:pt x="0" y="93424"/>
                  </a:lnTo>
                  <a:lnTo>
                    <a:pt x="306630" y="0"/>
                  </a:lnTo>
                  <a:lnTo>
                    <a:pt x="460802" y="97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6966" y="5072411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68346" y="0"/>
                  </a:moveTo>
                  <a:lnTo>
                    <a:pt x="0" y="0"/>
                  </a:lnTo>
                  <a:lnTo>
                    <a:pt x="0" y="38940"/>
                  </a:lnTo>
                  <a:lnTo>
                    <a:pt x="68346" y="38940"/>
                  </a:lnTo>
                  <a:lnTo>
                    <a:pt x="683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16966" y="5072411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0" y="38940"/>
                  </a:moveTo>
                  <a:lnTo>
                    <a:pt x="68346" y="38940"/>
                  </a:lnTo>
                  <a:lnTo>
                    <a:pt x="68346" y="0"/>
                  </a:lnTo>
                  <a:lnTo>
                    <a:pt x="0" y="0"/>
                  </a:lnTo>
                  <a:lnTo>
                    <a:pt x="0" y="3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4101" y="513560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0"/>
                  </a:moveTo>
                  <a:lnTo>
                    <a:pt x="0" y="295877"/>
                  </a:lnTo>
                  <a:lnTo>
                    <a:pt x="13008" y="304875"/>
                  </a:lnTo>
                  <a:lnTo>
                    <a:pt x="1300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4101" y="513560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295877"/>
                  </a:moveTo>
                  <a:lnTo>
                    <a:pt x="0" y="0"/>
                  </a:lnTo>
                  <a:lnTo>
                    <a:pt x="13008" y="8389"/>
                  </a:lnTo>
                  <a:lnTo>
                    <a:pt x="13008" y="304875"/>
                  </a:lnTo>
                  <a:lnTo>
                    <a:pt x="0" y="2958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6049" y="5108621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0"/>
                  </a:moveTo>
                  <a:lnTo>
                    <a:pt x="0" y="296547"/>
                  </a:lnTo>
                  <a:lnTo>
                    <a:pt x="12119" y="305483"/>
                  </a:lnTo>
                  <a:lnTo>
                    <a:pt x="12119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6049" y="5108621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296547"/>
                  </a:moveTo>
                  <a:lnTo>
                    <a:pt x="0" y="0"/>
                  </a:lnTo>
                  <a:lnTo>
                    <a:pt x="12119" y="8985"/>
                  </a:lnTo>
                  <a:lnTo>
                    <a:pt x="12119" y="305483"/>
                  </a:lnTo>
                  <a:lnTo>
                    <a:pt x="0" y="2965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2241" y="516191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0"/>
                  </a:moveTo>
                  <a:lnTo>
                    <a:pt x="0" y="296555"/>
                  </a:lnTo>
                  <a:lnTo>
                    <a:pt x="13008" y="304936"/>
                  </a:lnTo>
                  <a:lnTo>
                    <a:pt x="13008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2241" y="516191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296555"/>
                  </a:moveTo>
                  <a:lnTo>
                    <a:pt x="0" y="0"/>
                  </a:lnTo>
                  <a:lnTo>
                    <a:pt x="13008" y="8985"/>
                  </a:lnTo>
                  <a:lnTo>
                    <a:pt x="13008" y="304936"/>
                  </a:lnTo>
                  <a:lnTo>
                    <a:pt x="0" y="296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81440" y="5169726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0"/>
                  </a:move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1440" y="5169726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298905"/>
                  </a:moveTo>
                  <a:lnTo>
                    <a:pt x="19962" y="0"/>
                  </a:ln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6440" y="5155388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71" y="0"/>
                  </a:move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26440" y="5155388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71" y="298893"/>
                  </a:moveTo>
                  <a:lnTo>
                    <a:pt x="19071" y="0"/>
                  </a:ln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71532" y="5142750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8" y="0"/>
                  </a:move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lnTo>
                    <a:pt x="190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71532" y="5142750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8" y="298957"/>
                  </a:moveTo>
                  <a:lnTo>
                    <a:pt x="19068" y="0"/>
                  </a:ln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5728" y="5129002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0"/>
                  </a:move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15728" y="5129002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299523"/>
                  </a:moveTo>
                  <a:lnTo>
                    <a:pt x="19872" y="0"/>
                  </a:ln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60732" y="5115205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61" y="0"/>
                  </a:move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60732" y="5115205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61" y="298905"/>
                  </a:moveTo>
                  <a:lnTo>
                    <a:pt x="19061" y="0"/>
                  </a:ln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05746" y="5102018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1" y="0"/>
                  </a:move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05746" y="5102018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1" y="298898"/>
                  </a:moveTo>
                  <a:lnTo>
                    <a:pt x="19061" y="0"/>
                  </a:ln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80" y="4975288"/>
              <a:ext cx="302118" cy="13012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425520" y="5069107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25520" y="5069107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78799" y="5073307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0" y="93424"/>
                  </a:lnTo>
                  <a:lnTo>
                    <a:pt x="0" y="416281"/>
                  </a:lnTo>
                  <a:lnTo>
                    <a:pt x="307531" y="322872"/>
                  </a:lnTo>
                  <a:lnTo>
                    <a:pt x="30753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78799" y="5073307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307531" y="322872"/>
                  </a:lnTo>
                  <a:lnTo>
                    <a:pt x="0" y="416281"/>
                  </a:lnTo>
                  <a:lnTo>
                    <a:pt x="0" y="93424"/>
                  </a:lnTo>
                  <a:lnTo>
                    <a:pt x="307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25528" y="4976259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306630" y="0"/>
                  </a:moveTo>
                  <a:lnTo>
                    <a:pt x="0" y="93424"/>
                  </a:lnTo>
                  <a:lnTo>
                    <a:pt x="153270" y="190472"/>
                  </a:lnTo>
                  <a:lnTo>
                    <a:pt x="460802" y="97048"/>
                  </a:lnTo>
                  <a:lnTo>
                    <a:pt x="3066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25528" y="4976259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460802" y="97048"/>
                  </a:moveTo>
                  <a:lnTo>
                    <a:pt x="153270" y="190472"/>
                  </a:lnTo>
                  <a:lnTo>
                    <a:pt x="0" y="93424"/>
                  </a:lnTo>
                  <a:lnTo>
                    <a:pt x="306630" y="0"/>
                  </a:lnTo>
                  <a:lnTo>
                    <a:pt x="460802" y="97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52457" y="5072411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68346" y="0"/>
                  </a:moveTo>
                  <a:lnTo>
                    <a:pt x="0" y="0"/>
                  </a:lnTo>
                  <a:lnTo>
                    <a:pt x="0" y="38940"/>
                  </a:lnTo>
                  <a:lnTo>
                    <a:pt x="68346" y="38940"/>
                  </a:lnTo>
                  <a:lnTo>
                    <a:pt x="683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52457" y="5072411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0" y="38940"/>
                  </a:moveTo>
                  <a:lnTo>
                    <a:pt x="68346" y="38940"/>
                  </a:lnTo>
                  <a:lnTo>
                    <a:pt x="68346" y="0"/>
                  </a:lnTo>
                  <a:lnTo>
                    <a:pt x="0" y="0"/>
                  </a:lnTo>
                  <a:lnTo>
                    <a:pt x="0" y="3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89595" y="513560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0"/>
                  </a:moveTo>
                  <a:lnTo>
                    <a:pt x="0" y="295877"/>
                  </a:lnTo>
                  <a:lnTo>
                    <a:pt x="13008" y="304875"/>
                  </a:lnTo>
                  <a:lnTo>
                    <a:pt x="1300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89595" y="513560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295877"/>
                  </a:moveTo>
                  <a:lnTo>
                    <a:pt x="0" y="0"/>
                  </a:lnTo>
                  <a:lnTo>
                    <a:pt x="13008" y="8389"/>
                  </a:lnTo>
                  <a:lnTo>
                    <a:pt x="13008" y="304875"/>
                  </a:lnTo>
                  <a:lnTo>
                    <a:pt x="0" y="2958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51541" y="5108621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0"/>
                  </a:moveTo>
                  <a:lnTo>
                    <a:pt x="0" y="296547"/>
                  </a:lnTo>
                  <a:lnTo>
                    <a:pt x="12119" y="305483"/>
                  </a:lnTo>
                  <a:lnTo>
                    <a:pt x="12119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51541" y="5108621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296547"/>
                  </a:moveTo>
                  <a:lnTo>
                    <a:pt x="0" y="0"/>
                  </a:lnTo>
                  <a:lnTo>
                    <a:pt x="12119" y="8985"/>
                  </a:lnTo>
                  <a:lnTo>
                    <a:pt x="12119" y="305483"/>
                  </a:lnTo>
                  <a:lnTo>
                    <a:pt x="0" y="2965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27733" y="516191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0"/>
                  </a:moveTo>
                  <a:lnTo>
                    <a:pt x="0" y="296555"/>
                  </a:lnTo>
                  <a:lnTo>
                    <a:pt x="13008" y="304936"/>
                  </a:lnTo>
                  <a:lnTo>
                    <a:pt x="13008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27733" y="5161917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4" h="305435">
                  <a:moveTo>
                    <a:pt x="0" y="296555"/>
                  </a:moveTo>
                  <a:lnTo>
                    <a:pt x="0" y="0"/>
                  </a:lnTo>
                  <a:lnTo>
                    <a:pt x="13008" y="8985"/>
                  </a:lnTo>
                  <a:lnTo>
                    <a:pt x="13008" y="304936"/>
                  </a:lnTo>
                  <a:lnTo>
                    <a:pt x="0" y="296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16928" y="5169726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0"/>
                  </a:move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16928" y="5169726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298905"/>
                  </a:moveTo>
                  <a:lnTo>
                    <a:pt x="19962" y="0"/>
                  </a:ln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61938" y="5155388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0"/>
                  </a:move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61938" y="5155388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298893"/>
                  </a:moveTo>
                  <a:lnTo>
                    <a:pt x="19071" y="0"/>
                  </a:ln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07026" y="5142750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0"/>
                  </a:move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lnTo>
                    <a:pt x="190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7026" y="5142750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298957"/>
                  </a:moveTo>
                  <a:lnTo>
                    <a:pt x="19068" y="0"/>
                  </a:ln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51218" y="5129002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0"/>
                  </a:move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51218" y="5129002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299523"/>
                  </a:moveTo>
                  <a:lnTo>
                    <a:pt x="19872" y="0"/>
                  </a:ln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96226" y="5115205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0"/>
                  </a:move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96226" y="5115205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298905"/>
                  </a:moveTo>
                  <a:lnTo>
                    <a:pt x="19061" y="0"/>
                  </a:ln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41235" y="5102018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0"/>
                  </a:move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41235" y="5102018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298898"/>
                  </a:moveTo>
                  <a:lnTo>
                    <a:pt x="19061" y="0"/>
                  </a:ln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1775" y="4975288"/>
              <a:ext cx="302113" cy="130128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1254528" y="5522993"/>
            <a:ext cx="6134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" dirty="0">
                <a:latin typeface="Arial MT"/>
                <a:cs typeface="Arial MT"/>
              </a:rPr>
              <a:t>TS</a:t>
            </a:r>
            <a:r>
              <a:rPr sz="1000" spc="15" dirty="0">
                <a:latin typeface="Arial MT"/>
                <a:cs typeface="Arial MT"/>
              </a:rPr>
              <a:t>UN</a:t>
            </a:r>
            <a:r>
              <a:rPr sz="1000" spc="20" dirty="0">
                <a:latin typeface="Arial MT"/>
                <a:cs typeface="Arial MT"/>
              </a:rPr>
              <a:t>A</a:t>
            </a:r>
            <a:r>
              <a:rPr sz="1000" spc="25" dirty="0">
                <a:latin typeface="Arial MT"/>
                <a:cs typeface="Arial MT"/>
              </a:rPr>
              <a:t>M</a:t>
            </a:r>
            <a:r>
              <a:rPr sz="1000" dirty="0">
                <a:latin typeface="Arial MT"/>
                <a:cs typeface="Arial MT"/>
              </a:rPr>
              <a:t>I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207546" y="4986350"/>
            <a:ext cx="462280" cy="514984"/>
            <a:chOff x="207546" y="4986350"/>
            <a:chExt cx="462280" cy="514984"/>
          </a:xfrm>
        </p:grpSpPr>
        <p:sp>
          <p:nvSpPr>
            <p:cNvPr id="72" name="object 72"/>
            <p:cNvSpPr/>
            <p:nvPr/>
          </p:nvSpPr>
          <p:spPr>
            <a:xfrm>
              <a:off x="208181" y="5080169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70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08181" y="5080169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70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61452" y="5084356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0" y="93424"/>
                  </a:lnTo>
                  <a:lnTo>
                    <a:pt x="0" y="416281"/>
                  </a:lnTo>
                  <a:lnTo>
                    <a:pt x="307531" y="322872"/>
                  </a:lnTo>
                  <a:lnTo>
                    <a:pt x="30753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61452" y="5084356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307531" y="322872"/>
                  </a:lnTo>
                  <a:lnTo>
                    <a:pt x="0" y="416281"/>
                  </a:lnTo>
                  <a:lnTo>
                    <a:pt x="0" y="93424"/>
                  </a:lnTo>
                  <a:lnTo>
                    <a:pt x="307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08181" y="4987308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09" h="190500">
                  <a:moveTo>
                    <a:pt x="306630" y="0"/>
                  </a:moveTo>
                  <a:lnTo>
                    <a:pt x="0" y="93424"/>
                  </a:lnTo>
                  <a:lnTo>
                    <a:pt x="153270" y="190472"/>
                  </a:lnTo>
                  <a:lnTo>
                    <a:pt x="460802" y="97048"/>
                  </a:lnTo>
                  <a:lnTo>
                    <a:pt x="3066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08181" y="4987308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09" h="190500">
                  <a:moveTo>
                    <a:pt x="460802" y="97048"/>
                  </a:moveTo>
                  <a:lnTo>
                    <a:pt x="153270" y="190472"/>
                  </a:lnTo>
                  <a:lnTo>
                    <a:pt x="0" y="93424"/>
                  </a:lnTo>
                  <a:lnTo>
                    <a:pt x="306630" y="0"/>
                  </a:lnTo>
                  <a:lnTo>
                    <a:pt x="460802" y="97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35118" y="5083473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79" h="39370">
                  <a:moveTo>
                    <a:pt x="68346" y="0"/>
                  </a:moveTo>
                  <a:lnTo>
                    <a:pt x="0" y="0"/>
                  </a:lnTo>
                  <a:lnTo>
                    <a:pt x="0" y="38940"/>
                  </a:lnTo>
                  <a:lnTo>
                    <a:pt x="68346" y="38940"/>
                  </a:lnTo>
                  <a:lnTo>
                    <a:pt x="683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35118" y="5083473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79" h="39370">
                  <a:moveTo>
                    <a:pt x="0" y="38940"/>
                  </a:moveTo>
                  <a:lnTo>
                    <a:pt x="68346" y="38940"/>
                  </a:lnTo>
                  <a:lnTo>
                    <a:pt x="68346" y="0"/>
                  </a:lnTo>
                  <a:lnTo>
                    <a:pt x="0" y="0"/>
                  </a:lnTo>
                  <a:lnTo>
                    <a:pt x="0" y="3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2252" y="514665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5877"/>
                  </a:lnTo>
                  <a:lnTo>
                    <a:pt x="13008" y="304875"/>
                  </a:lnTo>
                  <a:lnTo>
                    <a:pt x="1300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72252" y="514665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5877"/>
                  </a:moveTo>
                  <a:lnTo>
                    <a:pt x="0" y="0"/>
                  </a:lnTo>
                  <a:lnTo>
                    <a:pt x="13008" y="8389"/>
                  </a:lnTo>
                  <a:lnTo>
                    <a:pt x="13008" y="304875"/>
                  </a:lnTo>
                  <a:lnTo>
                    <a:pt x="0" y="2958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34201" y="5119683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0"/>
                  </a:moveTo>
                  <a:lnTo>
                    <a:pt x="0" y="296547"/>
                  </a:lnTo>
                  <a:lnTo>
                    <a:pt x="12119" y="305483"/>
                  </a:lnTo>
                  <a:lnTo>
                    <a:pt x="12119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34201" y="5119683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296547"/>
                  </a:moveTo>
                  <a:lnTo>
                    <a:pt x="0" y="0"/>
                  </a:lnTo>
                  <a:lnTo>
                    <a:pt x="12119" y="8985"/>
                  </a:lnTo>
                  <a:lnTo>
                    <a:pt x="12119" y="305483"/>
                  </a:lnTo>
                  <a:lnTo>
                    <a:pt x="0" y="2965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10393" y="517296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6555"/>
                  </a:lnTo>
                  <a:lnTo>
                    <a:pt x="13008" y="304936"/>
                  </a:lnTo>
                  <a:lnTo>
                    <a:pt x="13008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10393" y="5172966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6555"/>
                  </a:moveTo>
                  <a:lnTo>
                    <a:pt x="0" y="0"/>
                  </a:lnTo>
                  <a:lnTo>
                    <a:pt x="13008" y="8985"/>
                  </a:lnTo>
                  <a:lnTo>
                    <a:pt x="13008" y="304936"/>
                  </a:lnTo>
                  <a:lnTo>
                    <a:pt x="0" y="296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99591" y="5180788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20" h="304800">
                  <a:moveTo>
                    <a:pt x="19962" y="0"/>
                  </a:move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99591" y="5180788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20" h="304800">
                  <a:moveTo>
                    <a:pt x="19962" y="298905"/>
                  </a:moveTo>
                  <a:lnTo>
                    <a:pt x="19962" y="0"/>
                  </a:ln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44591" y="5166437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71" y="0"/>
                  </a:move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44591" y="5166437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71" y="298893"/>
                  </a:moveTo>
                  <a:lnTo>
                    <a:pt x="19071" y="0"/>
                  </a:ln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89684" y="5153812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8" y="0"/>
                  </a:move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lnTo>
                    <a:pt x="190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89684" y="5153812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8" y="298957"/>
                  </a:moveTo>
                  <a:lnTo>
                    <a:pt x="19068" y="0"/>
                  </a:ln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33880" y="5140064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20" h="305435">
                  <a:moveTo>
                    <a:pt x="19872" y="0"/>
                  </a:move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33880" y="5140064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20" h="305435">
                  <a:moveTo>
                    <a:pt x="19872" y="299523"/>
                  </a:moveTo>
                  <a:lnTo>
                    <a:pt x="19872" y="0"/>
                  </a:ln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78882" y="5126255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61" y="0"/>
                  </a:move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78882" y="5126255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4" h="305435">
                  <a:moveTo>
                    <a:pt x="19061" y="298905"/>
                  </a:moveTo>
                  <a:lnTo>
                    <a:pt x="19061" y="0"/>
                  </a:ln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23898" y="5113079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1" y="0"/>
                  </a:move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23898" y="5113079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4" h="304800">
                  <a:moveTo>
                    <a:pt x="19061" y="298898"/>
                  </a:moveTo>
                  <a:lnTo>
                    <a:pt x="19061" y="0"/>
                  </a:ln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432" y="4986350"/>
              <a:ext cx="302118" cy="130115"/>
            </a:xfrm>
            <a:prstGeom prst="rect">
              <a:avLst/>
            </a:prstGeom>
          </p:spPr>
        </p:pic>
      </p:grpSp>
      <p:sp>
        <p:nvSpPr>
          <p:cNvPr id="99" name="object 99"/>
          <p:cNvSpPr txBox="1"/>
          <p:nvPr/>
        </p:nvSpPr>
        <p:spPr>
          <a:xfrm>
            <a:off x="257785" y="5522993"/>
            <a:ext cx="515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Arial MT"/>
                <a:cs typeface="Arial MT"/>
              </a:rPr>
              <a:t>Weather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2384840" y="4943335"/>
            <a:ext cx="462280" cy="514984"/>
            <a:chOff x="2384840" y="4943335"/>
            <a:chExt cx="462280" cy="514984"/>
          </a:xfrm>
        </p:grpSpPr>
        <p:sp>
          <p:nvSpPr>
            <p:cNvPr id="101" name="object 101"/>
            <p:cNvSpPr/>
            <p:nvPr/>
          </p:nvSpPr>
          <p:spPr>
            <a:xfrm>
              <a:off x="2385475" y="5037154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85475" y="5037154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538754" y="5041341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0" y="93424"/>
                  </a:lnTo>
                  <a:lnTo>
                    <a:pt x="0" y="416281"/>
                  </a:lnTo>
                  <a:lnTo>
                    <a:pt x="307531" y="322872"/>
                  </a:lnTo>
                  <a:lnTo>
                    <a:pt x="30753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538754" y="5041341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307531" y="322872"/>
                  </a:lnTo>
                  <a:lnTo>
                    <a:pt x="0" y="416281"/>
                  </a:lnTo>
                  <a:lnTo>
                    <a:pt x="0" y="93424"/>
                  </a:lnTo>
                  <a:lnTo>
                    <a:pt x="307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85483" y="4944293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306630" y="0"/>
                  </a:moveTo>
                  <a:lnTo>
                    <a:pt x="0" y="93424"/>
                  </a:lnTo>
                  <a:lnTo>
                    <a:pt x="153270" y="190472"/>
                  </a:lnTo>
                  <a:lnTo>
                    <a:pt x="460802" y="97048"/>
                  </a:lnTo>
                  <a:lnTo>
                    <a:pt x="3066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85483" y="4944293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460802" y="97048"/>
                  </a:moveTo>
                  <a:lnTo>
                    <a:pt x="153270" y="190472"/>
                  </a:lnTo>
                  <a:lnTo>
                    <a:pt x="0" y="93424"/>
                  </a:lnTo>
                  <a:lnTo>
                    <a:pt x="306630" y="0"/>
                  </a:lnTo>
                  <a:lnTo>
                    <a:pt x="460802" y="97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512412" y="5040458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68346" y="0"/>
                  </a:moveTo>
                  <a:lnTo>
                    <a:pt x="0" y="0"/>
                  </a:lnTo>
                  <a:lnTo>
                    <a:pt x="0" y="38940"/>
                  </a:lnTo>
                  <a:lnTo>
                    <a:pt x="68346" y="38940"/>
                  </a:lnTo>
                  <a:lnTo>
                    <a:pt x="683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512412" y="5040458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0" y="38940"/>
                  </a:moveTo>
                  <a:lnTo>
                    <a:pt x="68346" y="38940"/>
                  </a:lnTo>
                  <a:lnTo>
                    <a:pt x="68346" y="0"/>
                  </a:lnTo>
                  <a:lnTo>
                    <a:pt x="0" y="0"/>
                  </a:lnTo>
                  <a:lnTo>
                    <a:pt x="0" y="3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449550" y="5103641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5877"/>
                  </a:lnTo>
                  <a:lnTo>
                    <a:pt x="13008" y="304875"/>
                  </a:lnTo>
                  <a:lnTo>
                    <a:pt x="1300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49550" y="5103641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5877"/>
                  </a:moveTo>
                  <a:lnTo>
                    <a:pt x="0" y="0"/>
                  </a:lnTo>
                  <a:lnTo>
                    <a:pt x="13008" y="8389"/>
                  </a:lnTo>
                  <a:lnTo>
                    <a:pt x="13008" y="304875"/>
                  </a:lnTo>
                  <a:lnTo>
                    <a:pt x="0" y="2958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11496" y="5076668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0"/>
                  </a:moveTo>
                  <a:lnTo>
                    <a:pt x="0" y="296547"/>
                  </a:lnTo>
                  <a:lnTo>
                    <a:pt x="12119" y="305483"/>
                  </a:lnTo>
                  <a:lnTo>
                    <a:pt x="12119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411496" y="5076668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296547"/>
                  </a:moveTo>
                  <a:lnTo>
                    <a:pt x="0" y="0"/>
                  </a:lnTo>
                  <a:lnTo>
                    <a:pt x="12119" y="8985"/>
                  </a:lnTo>
                  <a:lnTo>
                    <a:pt x="12119" y="305483"/>
                  </a:lnTo>
                  <a:lnTo>
                    <a:pt x="0" y="2965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487688" y="5129951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6555"/>
                  </a:lnTo>
                  <a:lnTo>
                    <a:pt x="13008" y="304936"/>
                  </a:lnTo>
                  <a:lnTo>
                    <a:pt x="13008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487688" y="5129951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6555"/>
                  </a:moveTo>
                  <a:lnTo>
                    <a:pt x="0" y="0"/>
                  </a:lnTo>
                  <a:lnTo>
                    <a:pt x="13008" y="8985"/>
                  </a:lnTo>
                  <a:lnTo>
                    <a:pt x="13008" y="304936"/>
                  </a:lnTo>
                  <a:lnTo>
                    <a:pt x="0" y="296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76883" y="5137773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0"/>
                  </a:move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576883" y="5137773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298905"/>
                  </a:moveTo>
                  <a:lnTo>
                    <a:pt x="19962" y="0"/>
                  </a:ln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21893" y="5123422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0"/>
                  </a:move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621893" y="5123422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298893"/>
                  </a:moveTo>
                  <a:lnTo>
                    <a:pt x="19071" y="0"/>
                  </a:ln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66981" y="5110797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0"/>
                  </a:move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lnTo>
                    <a:pt x="190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666981" y="5110797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298957"/>
                  </a:moveTo>
                  <a:lnTo>
                    <a:pt x="19068" y="0"/>
                  </a:ln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11173" y="5097036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0"/>
                  </a:move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11173" y="5097036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299523"/>
                  </a:moveTo>
                  <a:lnTo>
                    <a:pt x="19872" y="0"/>
                  </a:ln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56181" y="5083240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0"/>
                  </a:move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756181" y="5083240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298905"/>
                  </a:moveTo>
                  <a:lnTo>
                    <a:pt x="19061" y="0"/>
                  </a:ln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801189" y="5070065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0"/>
                  </a:move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801189" y="5070065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298898"/>
                  </a:moveTo>
                  <a:lnTo>
                    <a:pt x="19061" y="0"/>
                  </a:ln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1730" y="4943335"/>
              <a:ext cx="302113" cy="130115"/>
            </a:xfrm>
            <a:prstGeom prst="rect">
              <a:avLst/>
            </a:prstGeom>
          </p:spPr>
        </p:pic>
      </p:grpSp>
      <p:sp>
        <p:nvSpPr>
          <p:cNvPr id="128" name="object 128"/>
          <p:cNvSpPr txBox="1"/>
          <p:nvPr/>
        </p:nvSpPr>
        <p:spPr>
          <a:xfrm>
            <a:off x="2096223" y="5415300"/>
            <a:ext cx="99695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Local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info.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000" spc="10" dirty="0">
                <a:latin typeface="Arial MT"/>
                <a:cs typeface="Arial MT"/>
              </a:rPr>
              <a:t>(Evacuation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info.</a:t>
            </a:r>
            <a:endParaRPr sz="1000">
              <a:latin typeface="Arial MT"/>
              <a:cs typeface="Arial MT"/>
            </a:endParaRPr>
          </a:p>
          <a:p>
            <a:pPr marL="52069" marR="44450" indent="1270" algn="ctr">
              <a:lnSpc>
                <a:spcPct val="100000"/>
              </a:lnSpc>
            </a:pPr>
            <a:r>
              <a:rPr sz="1000" spc="5" dirty="0">
                <a:latin typeface="Arial MT"/>
                <a:cs typeface="Arial MT"/>
              </a:rPr>
              <a:t>Lifeline </a:t>
            </a:r>
            <a:r>
              <a:rPr sz="1000" spc="10" dirty="0">
                <a:latin typeface="Arial MT"/>
                <a:cs typeface="Arial MT"/>
              </a:rPr>
              <a:t>Info. 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Security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info…)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032431" y="5035829"/>
            <a:ext cx="215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…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18715" y="6107712"/>
            <a:ext cx="2084705" cy="5378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204"/>
              </a:spcBef>
            </a:pP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Originators</a:t>
            </a:r>
            <a:r>
              <a:rPr sz="1700" spc="-4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that</a:t>
            </a:r>
            <a:r>
              <a:rPr sz="1700" spc="-4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issue </a:t>
            </a:r>
            <a:r>
              <a:rPr sz="1700" spc="-4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hazards</a:t>
            </a:r>
            <a:r>
              <a:rPr sz="1700" spc="-1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information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397380" y="4556862"/>
            <a:ext cx="66040" cy="397510"/>
          </a:xfrm>
          <a:custGeom>
            <a:avLst/>
            <a:gdLst/>
            <a:ahLst/>
            <a:cxnLst/>
            <a:rect l="l" t="t" r="r" b="b"/>
            <a:pathLst>
              <a:path w="66040" h="397510">
                <a:moveTo>
                  <a:pt x="38197" y="54563"/>
                </a:moveTo>
                <a:lnTo>
                  <a:pt x="27284" y="54563"/>
                </a:lnTo>
                <a:lnTo>
                  <a:pt x="27284" y="397381"/>
                </a:lnTo>
                <a:lnTo>
                  <a:pt x="38197" y="397381"/>
                </a:lnTo>
                <a:lnTo>
                  <a:pt x="38197" y="54563"/>
                </a:lnTo>
                <a:close/>
              </a:path>
              <a:path w="66040" h="397510">
                <a:moveTo>
                  <a:pt x="32741" y="0"/>
                </a:moveTo>
                <a:lnTo>
                  <a:pt x="0" y="65474"/>
                </a:lnTo>
                <a:lnTo>
                  <a:pt x="27284" y="65474"/>
                </a:lnTo>
                <a:lnTo>
                  <a:pt x="27284" y="54563"/>
                </a:lnTo>
                <a:lnTo>
                  <a:pt x="60027" y="54563"/>
                </a:lnTo>
                <a:lnTo>
                  <a:pt x="32741" y="0"/>
                </a:lnTo>
                <a:close/>
              </a:path>
              <a:path w="66040" h="397510">
                <a:moveTo>
                  <a:pt x="60027" y="54563"/>
                </a:moveTo>
                <a:lnTo>
                  <a:pt x="38197" y="54563"/>
                </a:lnTo>
                <a:lnTo>
                  <a:pt x="38197" y="65474"/>
                </a:lnTo>
                <a:lnTo>
                  <a:pt x="65483" y="65474"/>
                </a:lnTo>
                <a:lnTo>
                  <a:pt x="60027" y="54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1562760" y="2241320"/>
            <a:ext cx="386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00B050"/>
                </a:solidFill>
                <a:latin typeface="Arial MT"/>
                <a:cs typeface="Arial MT"/>
              </a:rPr>
              <a:t>X</a:t>
            </a:r>
            <a:r>
              <a:rPr sz="1400" spc="-20" dirty="0">
                <a:solidFill>
                  <a:srgbClr val="00B050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00B050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370838" y="3411752"/>
            <a:ext cx="386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00B050"/>
                </a:solidFill>
                <a:latin typeface="Arial MT"/>
                <a:cs typeface="Arial MT"/>
              </a:rPr>
              <a:t>X</a:t>
            </a:r>
            <a:r>
              <a:rPr sz="1400" spc="-20" dirty="0">
                <a:solidFill>
                  <a:srgbClr val="00B050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00B050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322105" y="2771687"/>
            <a:ext cx="386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00B050"/>
                </a:solidFill>
                <a:latin typeface="Arial MT"/>
                <a:cs typeface="Arial MT"/>
              </a:rPr>
              <a:t>X</a:t>
            </a:r>
            <a:r>
              <a:rPr sz="1400" spc="-20" dirty="0">
                <a:solidFill>
                  <a:srgbClr val="00B050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00B050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104746" y="2137721"/>
            <a:ext cx="7359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0B050"/>
                </a:solidFill>
                <a:latin typeface="Arial MT"/>
                <a:cs typeface="Arial MT"/>
              </a:rPr>
              <a:t>Message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91069" y="5742449"/>
            <a:ext cx="13747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9160" algn="l"/>
              </a:tabLst>
            </a:pPr>
            <a:r>
              <a:rPr sz="1500" spc="30" baseline="2777" dirty="0">
                <a:latin typeface="Arial MT"/>
                <a:cs typeface="Arial MT"/>
              </a:rPr>
              <a:t>E</a:t>
            </a:r>
            <a:r>
              <a:rPr sz="1500" spc="15" baseline="2777" dirty="0">
                <a:latin typeface="Arial MT"/>
                <a:cs typeface="Arial MT"/>
              </a:rPr>
              <a:t>arthqua</a:t>
            </a:r>
            <a:r>
              <a:rPr sz="1500" spc="22" baseline="2777" dirty="0">
                <a:latin typeface="Arial MT"/>
                <a:cs typeface="Arial MT"/>
              </a:rPr>
              <a:t>k</a:t>
            </a:r>
            <a:r>
              <a:rPr sz="1500" baseline="2777" dirty="0">
                <a:latin typeface="Arial MT"/>
                <a:cs typeface="Arial MT"/>
              </a:rPr>
              <a:t>e	</a:t>
            </a:r>
            <a:r>
              <a:rPr sz="1000" spc="-40" dirty="0">
                <a:latin typeface="Arial MT"/>
                <a:cs typeface="Arial MT"/>
              </a:rPr>
              <a:t>V</a:t>
            </a:r>
            <a:r>
              <a:rPr sz="1000" spc="10" dirty="0">
                <a:latin typeface="Arial MT"/>
                <a:cs typeface="Arial MT"/>
              </a:rPr>
              <a:t>o</a:t>
            </a:r>
            <a:r>
              <a:rPr sz="1000" dirty="0">
                <a:latin typeface="Arial MT"/>
                <a:cs typeface="Arial MT"/>
              </a:rPr>
              <a:t>l</a:t>
            </a:r>
            <a:r>
              <a:rPr sz="1000" spc="15" dirty="0">
                <a:latin typeface="Arial MT"/>
                <a:cs typeface="Arial MT"/>
              </a:rPr>
              <a:t>c</a:t>
            </a:r>
            <a:r>
              <a:rPr sz="1000" spc="10" dirty="0">
                <a:latin typeface="Arial MT"/>
                <a:cs typeface="Arial MT"/>
              </a:rPr>
              <a:t>an</a:t>
            </a:r>
            <a:r>
              <a:rPr sz="1000" dirty="0">
                <a:latin typeface="Arial MT"/>
                <a:cs typeface="Arial MT"/>
              </a:rPr>
              <a:t>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93443" y="4213072"/>
            <a:ext cx="2816225" cy="344170"/>
          </a:xfrm>
          <a:prstGeom prst="rect">
            <a:avLst/>
          </a:prstGeom>
          <a:solidFill>
            <a:srgbClr val="FFF2CC"/>
          </a:solidFill>
          <a:ln w="818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305"/>
              </a:spcBef>
            </a:pPr>
            <a:r>
              <a:rPr sz="1700" spc="5" dirty="0">
                <a:latin typeface="Arial MT"/>
                <a:cs typeface="Arial MT"/>
              </a:rPr>
              <a:t>All-Hazards</a:t>
            </a:r>
            <a:r>
              <a:rPr sz="1700" spc="-114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Aggregation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662756" y="3714516"/>
            <a:ext cx="194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975" algn="l"/>
              </a:tabLst>
            </a:pP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610994" y="3714516"/>
            <a:ext cx="140716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R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e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s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pon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si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b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le</a:t>
            </a:r>
            <a:r>
              <a:rPr sz="1200" spc="-7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gen</a:t>
            </a:r>
            <a:r>
              <a:rPr sz="1200" dirty="0">
                <a:solidFill>
                  <a:srgbClr val="0000FF"/>
                </a:solidFill>
                <a:latin typeface="Arial MT"/>
                <a:cs typeface="Arial MT"/>
              </a:rPr>
              <a:t>cy  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of</a:t>
            </a:r>
            <a:r>
              <a:rPr sz="1200" spc="-8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Arial MT"/>
                <a:cs typeface="Arial MT"/>
              </a:rPr>
              <a:t>Aggregation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469000" y="3123616"/>
            <a:ext cx="1927225" cy="1000760"/>
            <a:chOff x="469000" y="3123616"/>
            <a:chExt cx="1927225" cy="1000760"/>
          </a:xfrm>
        </p:grpSpPr>
        <p:sp>
          <p:nvSpPr>
            <p:cNvPr id="141" name="object 141"/>
            <p:cNvSpPr/>
            <p:nvPr/>
          </p:nvSpPr>
          <p:spPr>
            <a:xfrm>
              <a:off x="1934714" y="3217422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934714" y="3217422"/>
              <a:ext cx="153670" cy="421005"/>
            </a:xfrm>
            <a:custGeom>
              <a:avLst/>
              <a:gdLst/>
              <a:ahLst/>
              <a:cxnLst/>
              <a:rect l="l" t="t" r="r" b="b"/>
              <a:pathLst>
                <a:path w="153669" h="421004">
                  <a:moveTo>
                    <a:pt x="0" y="0"/>
                  </a:moveTo>
                  <a:lnTo>
                    <a:pt x="0" y="322877"/>
                  </a:lnTo>
                  <a:lnTo>
                    <a:pt x="153270" y="420476"/>
                  </a:lnTo>
                  <a:lnTo>
                    <a:pt x="153270" y="976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087980" y="3221621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0" y="93424"/>
                  </a:lnTo>
                  <a:lnTo>
                    <a:pt x="0" y="416281"/>
                  </a:lnTo>
                  <a:lnTo>
                    <a:pt x="307531" y="322872"/>
                  </a:lnTo>
                  <a:lnTo>
                    <a:pt x="30753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087980" y="3221621"/>
              <a:ext cx="307975" cy="416559"/>
            </a:xfrm>
            <a:custGeom>
              <a:avLst/>
              <a:gdLst/>
              <a:ahLst/>
              <a:cxnLst/>
              <a:rect l="l" t="t" r="r" b="b"/>
              <a:pathLst>
                <a:path w="307975" h="416560">
                  <a:moveTo>
                    <a:pt x="307531" y="0"/>
                  </a:moveTo>
                  <a:lnTo>
                    <a:pt x="307531" y="322872"/>
                  </a:lnTo>
                  <a:lnTo>
                    <a:pt x="0" y="416281"/>
                  </a:lnTo>
                  <a:lnTo>
                    <a:pt x="0" y="93424"/>
                  </a:lnTo>
                  <a:lnTo>
                    <a:pt x="307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934709" y="3124573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306630" y="0"/>
                  </a:moveTo>
                  <a:lnTo>
                    <a:pt x="0" y="93424"/>
                  </a:lnTo>
                  <a:lnTo>
                    <a:pt x="153270" y="190472"/>
                  </a:lnTo>
                  <a:lnTo>
                    <a:pt x="460802" y="97048"/>
                  </a:lnTo>
                  <a:lnTo>
                    <a:pt x="3066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934709" y="3124573"/>
              <a:ext cx="461009" cy="190500"/>
            </a:xfrm>
            <a:custGeom>
              <a:avLst/>
              <a:gdLst/>
              <a:ahLst/>
              <a:cxnLst/>
              <a:rect l="l" t="t" r="r" b="b"/>
              <a:pathLst>
                <a:path w="461010" h="190500">
                  <a:moveTo>
                    <a:pt x="460802" y="97048"/>
                  </a:moveTo>
                  <a:lnTo>
                    <a:pt x="153270" y="190472"/>
                  </a:lnTo>
                  <a:lnTo>
                    <a:pt x="0" y="93424"/>
                  </a:lnTo>
                  <a:lnTo>
                    <a:pt x="306630" y="0"/>
                  </a:lnTo>
                  <a:lnTo>
                    <a:pt x="460802" y="97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061651" y="3220725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68346" y="0"/>
                  </a:moveTo>
                  <a:lnTo>
                    <a:pt x="0" y="0"/>
                  </a:lnTo>
                  <a:lnTo>
                    <a:pt x="0" y="38940"/>
                  </a:lnTo>
                  <a:lnTo>
                    <a:pt x="68346" y="38940"/>
                  </a:lnTo>
                  <a:lnTo>
                    <a:pt x="6834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061651" y="3220725"/>
              <a:ext cx="68580" cy="39370"/>
            </a:xfrm>
            <a:custGeom>
              <a:avLst/>
              <a:gdLst/>
              <a:ahLst/>
              <a:cxnLst/>
              <a:rect l="l" t="t" r="r" b="b"/>
              <a:pathLst>
                <a:path w="68580" h="39370">
                  <a:moveTo>
                    <a:pt x="0" y="38940"/>
                  </a:moveTo>
                  <a:lnTo>
                    <a:pt x="68346" y="38940"/>
                  </a:lnTo>
                  <a:lnTo>
                    <a:pt x="68346" y="0"/>
                  </a:lnTo>
                  <a:lnTo>
                    <a:pt x="0" y="0"/>
                  </a:lnTo>
                  <a:lnTo>
                    <a:pt x="0" y="3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998776" y="3283922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5877"/>
                  </a:lnTo>
                  <a:lnTo>
                    <a:pt x="13008" y="304875"/>
                  </a:lnTo>
                  <a:lnTo>
                    <a:pt x="1300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998776" y="3283922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5877"/>
                  </a:moveTo>
                  <a:lnTo>
                    <a:pt x="0" y="0"/>
                  </a:lnTo>
                  <a:lnTo>
                    <a:pt x="13008" y="8389"/>
                  </a:lnTo>
                  <a:lnTo>
                    <a:pt x="13008" y="304875"/>
                  </a:lnTo>
                  <a:lnTo>
                    <a:pt x="0" y="2958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960735" y="3256936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0"/>
                  </a:moveTo>
                  <a:lnTo>
                    <a:pt x="0" y="296547"/>
                  </a:lnTo>
                  <a:lnTo>
                    <a:pt x="12119" y="305483"/>
                  </a:lnTo>
                  <a:lnTo>
                    <a:pt x="12119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960735" y="3256936"/>
              <a:ext cx="12700" cy="306070"/>
            </a:xfrm>
            <a:custGeom>
              <a:avLst/>
              <a:gdLst/>
              <a:ahLst/>
              <a:cxnLst/>
              <a:rect l="l" t="t" r="r" b="b"/>
              <a:pathLst>
                <a:path w="12700" h="306070">
                  <a:moveTo>
                    <a:pt x="0" y="296547"/>
                  </a:moveTo>
                  <a:lnTo>
                    <a:pt x="0" y="0"/>
                  </a:lnTo>
                  <a:lnTo>
                    <a:pt x="12119" y="8985"/>
                  </a:lnTo>
                  <a:lnTo>
                    <a:pt x="12119" y="305483"/>
                  </a:lnTo>
                  <a:lnTo>
                    <a:pt x="0" y="2965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036927" y="3310232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0"/>
                  </a:moveTo>
                  <a:lnTo>
                    <a:pt x="0" y="296555"/>
                  </a:lnTo>
                  <a:lnTo>
                    <a:pt x="13008" y="304936"/>
                  </a:lnTo>
                  <a:lnTo>
                    <a:pt x="13008" y="8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036927" y="3310232"/>
              <a:ext cx="13335" cy="305435"/>
            </a:xfrm>
            <a:custGeom>
              <a:avLst/>
              <a:gdLst/>
              <a:ahLst/>
              <a:cxnLst/>
              <a:rect l="l" t="t" r="r" b="b"/>
              <a:pathLst>
                <a:path w="13335" h="305435">
                  <a:moveTo>
                    <a:pt x="0" y="296555"/>
                  </a:moveTo>
                  <a:lnTo>
                    <a:pt x="0" y="0"/>
                  </a:lnTo>
                  <a:lnTo>
                    <a:pt x="13008" y="8985"/>
                  </a:lnTo>
                  <a:lnTo>
                    <a:pt x="13008" y="304936"/>
                  </a:lnTo>
                  <a:lnTo>
                    <a:pt x="0" y="296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126122" y="3318041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0"/>
                  </a:move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126122" y="3318041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19" h="304800">
                  <a:moveTo>
                    <a:pt x="19962" y="298905"/>
                  </a:moveTo>
                  <a:lnTo>
                    <a:pt x="19962" y="0"/>
                  </a:lnTo>
                  <a:lnTo>
                    <a:pt x="0" y="5361"/>
                  </a:lnTo>
                  <a:lnTo>
                    <a:pt x="0" y="304327"/>
                  </a:lnTo>
                  <a:lnTo>
                    <a:pt x="19962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171119" y="3303702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0"/>
                  </a:move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171119" y="3303702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71" y="298893"/>
                  </a:moveTo>
                  <a:lnTo>
                    <a:pt x="19071" y="0"/>
                  </a:lnTo>
                  <a:lnTo>
                    <a:pt x="0" y="5981"/>
                  </a:lnTo>
                  <a:lnTo>
                    <a:pt x="0" y="304870"/>
                  </a:lnTo>
                  <a:lnTo>
                    <a:pt x="19071" y="2988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216207" y="3291065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0"/>
                  </a:move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lnTo>
                    <a:pt x="190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216207" y="3291065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8" y="298957"/>
                  </a:moveTo>
                  <a:lnTo>
                    <a:pt x="19068" y="0"/>
                  </a:lnTo>
                  <a:lnTo>
                    <a:pt x="0" y="5410"/>
                  </a:lnTo>
                  <a:lnTo>
                    <a:pt x="0" y="304319"/>
                  </a:lnTo>
                  <a:lnTo>
                    <a:pt x="19068" y="298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260412" y="3277316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0"/>
                  </a:move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260412" y="3277316"/>
              <a:ext cx="20320" cy="305435"/>
            </a:xfrm>
            <a:custGeom>
              <a:avLst/>
              <a:gdLst/>
              <a:ahLst/>
              <a:cxnLst/>
              <a:rect l="l" t="t" r="r" b="b"/>
              <a:pathLst>
                <a:path w="20319" h="305435">
                  <a:moveTo>
                    <a:pt x="19872" y="299523"/>
                  </a:moveTo>
                  <a:lnTo>
                    <a:pt x="19872" y="0"/>
                  </a:lnTo>
                  <a:lnTo>
                    <a:pt x="0" y="5981"/>
                  </a:lnTo>
                  <a:lnTo>
                    <a:pt x="0" y="304882"/>
                  </a:lnTo>
                  <a:lnTo>
                    <a:pt x="19872" y="299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305407" y="3263520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0"/>
                  </a:move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305407" y="3263520"/>
              <a:ext cx="19685" cy="305435"/>
            </a:xfrm>
            <a:custGeom>
              <a:avLst/>
              <a:gdLst/>
              <a:ahLst/>
              <a:cxnLst/>
              <a:rect l="l" t="t" r="r" b="b"/>
              <a:pathLst>
                <a:path w="19685" h="305435">
                  <a:moveTo>
                    <a:pt x="19061" y="298905"/>
                  </a:moveTo>
                  <a:lnTo>
                    <a:pt x="19061" y="0"/>
                  </a:lnTo>
                  <a:lnTo>
                    <a:pt x="0" y="5981"/>
                  </a:lnTo>
                  <a:lnTo>
                    <a:pt x="0" y="304944"/>
                  </a:lnTo>
                  <a:lnTo>
                    <a:pt x="19061" y="298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350428" y="3250332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0"/>
                  </a:move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lnTo>
                    <a:pt x="190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350428" y="3250332"/>
              <a:ext cx="19685" cy="304800"/>
            </a:xfrm>
            <a:custGeom>
              <a:avLst/>
              <a:gdLst/>
              <a:ahLst/>
              <a:cxnLst/>
              <a:rect l="l" t="t" r="r" b="b"/>
              <a:pathLst>
                <a:path w="19685" h="304800">
                  <a:moveTo>
                    <a:pt x="19061" y="298898"/>
                  </a:moveTo>
                  <a:lnTo>
                    <a:pt x="19061" y="0"/>
                  </a:lnTo>
                  <a:lnTo>
                    <a:pt x="0" y="5435"/>
                  </a:lnTo>
                  <a:lnTo>
                    <a:pt x="0" y="304321"/>
                  </a:lnTo>
                  <a:lnTo>
                    <a:pt x="19061" y="2988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0956" y="3123616"/>
              <a:ext cx="302126" cy="130115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469000" y="3532615"/>
              <a:ext cx="1150620" cy="591820"/>
            </a:xfrm>
            <a:custGeom>
              <a:avLst/>
              <a:gdLst/>
              <a:ahLst/>
              <a:cxnLst/>
              <a:rect l="l" t="t" r="r" b="b"/>
              <a:pathLst>
                <a:path w="1150620" h="591820">
                  <a:moveTo>
                    <a:pt x="575276" y="0"/>
                  </a:moveTo>
                  <a:lnTo>
                    <a:pt x="0" y="295609"/>
                  </a:lnTo>
                  <a:lnTo>
                    <a:pt x="287638" y="295609"/>
                  </a:lnTo>
                  <a:lnTo>
                    <a:pt x="287638" y="591216"/>
                  </a:lnTo>
                  <a:lnTo>
                    <a:pt x="862915" y="591216"/>
                  </a:lnTo>
                  <a:lnTo>
                    <a:pt x="862915" y="295609"/>
                  </a:lnTo>
                  <a:lnTo>
                    <a:pt x="1150555" y="295609"/>
                  </a:lnTo>
                  <a:lnTo>
                    <a:pt x="5752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829668" y="3770909"/>
            <a:ext cx="4254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FFFFFF"/>
                </a:solidFill>
                <a:latin typeface="Arial MT"/>
                <a:cs typeface="Arial MT"/>
              </a:rPr>
              <a:t>CA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70" name="object 170"/>
          <p:cNvSpPr txBox="1">
            <a:spLocks noGrp="1"/>
          </p:cNvSpPr>
          <p:nvPr>
            <p:ph type="title"/>
          </p:nvPr>
        </p:nvSpPr>
        <p:spPr>
          <a:xfrm>
            <a:off x="3236163" y="1129832"/>
            <a:ext cx="4502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EWBS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21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CAP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b="1" spc="-20" dirty="0">
                <a:solidFill>
                  <a:srgbClr val="0000FF"/>
                </a:solidFill>
                <a:latin typeface="Arial"/>
                <a:cs typeface="Arial"/>
              </a:rPr>
              <a:t>Hybrid</a:t>
            </a:r>
            <a:r>
              <a:rPr sz="21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b="1" spc="-30" dirty="0">
                <a:solidFill>
                  <a:srgbClr val="0000FF"/>
                </a:solidFill>
                <a:latin typeface="Arial"/>
                <a:cs typeface="Arial"/>
              </a:rPr>
              <a:t>Transmission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71" name="object 171"/>
          <p:cNvGrpSpPr/>
          <p:nvPr/>
        </p:nvGrpSpPr>
        <p:grpSpPr>
          <a:xfrm>
            <a:off x="3193529" y="2270950"/>
            <a:ext cx="3266440" cy="4289425"/>
            <a:chOff x="3193529" y="2270950"/>
            <a:chExt cx="3266440" cy="4289425"/>
          </a:xfrm>
        </p:grpSpPr>
        <p:pic>
          <p:nvPicPr>
            <p:cNvPr id="172" name="object 17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1745" y="4138759"/>
              <a:ext cx="218139" cy="9793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3651745" y="4138765"/>
              <a:ext cx="218440" cy="98425"/>
            </a:xfrm>
            <a:custGeom>
              <a:avLst/>
              <a:gdLst/>
              <a:ahLst/>
              <a:cxnLst/>
              <a:rect l="l" t="t" r="r" b="b"/>
              <a:pathLst>
                <a:path w="218439" h="98425">
                  <a:moveTo>
                    <a:pt x="0" y="0"/>
                  </a:moveTo>
                  <a:lnTo>
                    <a:pt x="218138" y="0"/>
                  </a:lnTo>
                  <a:lnTo>
                    <a:pt x="218138" y="97934"/>
                  </a:lnTo>
                  <a:lnTo>
                    <a:pt x="0" y="97934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584168" y="4236694"/>
              <a:ext cx="118745" cy="588010"/>
            </a:xfrm>
            <a:custGeom>
              <a:avLst/>
              <a:gdLst/>
              <a:ahLst/>
              <a:cxnLst/>
              <a:rect l="l" t="t" r="r" b="b"/>
              <a:pathLst>
                <a:path w="118745" h="588010">
                  <a:moveTo>
                    <a:pt x="118554" y="0"/>
                  </a:moveTo>
                  <a:lnTo>
                    <a:pt x="0" y="587609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814152" y="4236694"/>
              <a:ext cx="111760" cy="588010"/>
            </a:xfrm>
            <a:custGeom>
              <a:avLst/>
              <a:gdLst/>
              <a:ahLst/>
              <a:cxnLst/>
              <a:rect l="l" t="t" r="r" b="b"/>
              <a:pathLst>
                <a:path w="111760" h="588010">
                  <a:moveTo>
                    <a:pt x="0" y="0"/>
                  </a:moveTo>
                  <a:lnTo>
                    <a:pt x="111440" y="587609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620922" y="4628438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4">
                  <a:moveTo>
                    <a:pt x="0" y="0"/>
                  </a:moveTo>
                  <a:lnTo>
                    <a:pt x="259632" y="0"/>
                  </a:lnTo>
                </a:path>
              </a:pathLst>
            </a:custGeom>
            <a:ln w="136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646995" y="4481538"/>
              <a:ext cx="201930" cy="0"/>
            </a:xfrm>
            <a:custGeom>
              <a:avLst/>
              <a:gdLst/>
              <a:ahLst/>
              <a:cxnLst/>
              <a:rect l="l" t="t" r="r" b="b"/>
              <a:pathLst>
                <a:path w="201929">
                  <a:moveTo>
                    <a:pt x="0" y="0"/>
                  </a:moveTo>
                  <a:lnTo>
                    <a:pt x="201541" y="0"/>
                  </a:lnTo>
                </a:path>
              </a:pathLst>
            </a:custGeom>
            <a:ln w="136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687305" y="4334637"/>
              <a:ext cx="139065" cy="3810"/>
            </a:xfrm>
            <a:custGeom>
              <a:avLst/>
              <a:gdLst/>
              <a:ahLst/>
              <a:cxnLst/>
              <a:rect l="l" t="t" r="r" b="b"/>
              <a:pathLst>
                <a:path w="139064" h="3810">
                  <a:moveTo>
                    <a:pt x="-6820" y="1669"/>
                  </a:moveTo>
                  <a:lnTo>
                    <a:pt x="145528" y="1669"/>
                  </a:lnTo>
                </a:path>
              </a:pathLst>
            </a:custGeom>
            <a:ln w="169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628034" y="4481536"/>
              <a:ext cx="234950" cy="147320"/>
            </a:xfrm>
            <a:custGeom>
              <a:avLst/>
              <a:gdLst/>
              <a:ahLst/>
              <a:cxnLst/>
              <a:rect l="l" t="t" r="r" b="b"/>
              <a:pathLst>
                <a:path w="234950" h="147320">
                  <a:moveTo>
                    <a:pt x="0" y="146902"/>
                  </a:moveTo>
                  <a:lnTo>
                    <a:pt x="234736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646995" y="4481538"/>
              <a:ext cx="237490" cy="147320"/>
            </a:xfrm>
            <a:custGeom>
              <a:avLst/>
              <a:gdLst/>
              <a:ahLst/>
              <a:cxnLst/>
              <a:rect l="l" t="t" r="r" b="b"/>
              <a:pathLst>
                <a:path w="237489" h="147320">
                  <a:moveTo>
                    <a:pt x="0" y="0"/>
                  </a:moveTo>
                  <a:lnTo>
                    <a:pt x="237107" y="143563"/>
                  </a:lnTo>
                </a:path>
                <a:path w="237489" h="147320">
                  <a:moveTo>
                    <a:pt x="0" y="0"/>
                  </a:moveTo>
                  <a:lnTo>
                    <a:pt x="182572" y="146902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690861" y="4337977"/>
              <a:ext cx="165100" cy="144145"/>
            </a:xfrm>
            <a:custGeom>
              <a:avLst/>
              <a:gdLst/>
              <a:ahLst/>
              <a:cxnLst/>
              <a:rect l="l" t="t" r="r" b="b"/>
              <a:pathLst>
                <a:path w="165100" h="144145">
                  <a:moveTo>
                    <a:pt x="0" y="0"/>
                  </a:moveTo>
                  <a:lnTo>
                    <a:pt x="164789" y="143563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702723" y="4236694"/>
              <a:ext cx="125730" cy="98425"/>
            </a:xfrm>
            <a:custGeom>
              <a:avLst/>
              <a:gdLst/>
              <a:ahLst/>
              <a:cxnLst/>
              <a:rect l="l" t="t" r="r" b="b"/>
              <a:pathLst>
                <a:path w="125729" h="98425">
                  <a:moveTo>
                    <a:pt x="0" y="0"/>
                  </a:moveTo>
                  <a:lnTo>
                    <a:pt x="125667" y="97934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688499" y="4236699"/>
              <a:ext cx="125730" cy="100330"/>
            </a:xfrm>
            <a:custGeom>
              <a:avLst/>
              <a:gdLst/>
              <a:ahLst/>
              <a:cxnLst/>
              <a:rect l="l" t="t" r="r" b="b"/>
              <a:pathLst>
                <a:path w="125729" h="100329">
                  <a:moveTo>
                    <a:pt x="0" y="100160"/>
                  </a:moveTo>
                  <a:lnTo>
                    <a:pt x="125667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591280" y="4628441"/>
              <a:ext cx="167640" cy="196215"/>
            </a:xfrm>
            <a:custGeom>
              <a:avLst/>
              <a:gdLst/>
              <a:ahLst/>
              <a:cxnLst/>
              <a:rect l="l" t="t" r="r" b="b"/>
              <a:pathLst>
                <a:path w="167639" h="196214">
                  <a:moveTo>
                    <a:pt x="0" y="195869"/>
                  </a:moveTo>
                  <a:lnTo>
                    <a:pt x="167160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758437" y="4628438"/>
              <a:ext cx="167640" cy="196215"/>
            </a:xfrm>
            <a:custGeom>
              <a:avLst/>
              <a:gdLst/>
              <a:ahLst/>
              <a:cxnLst/>
              <a:rect l="l" t="t" r="r" b="b"/>
              <a:pathLst>
                <a:path w="167639" h="196214">
                  <a:moveTo>
                    <a:pt x="0" y="0"/>
                  </a:moveTo>
                  <a:lnTo>
                    <a:pt x="167160" y="195869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624478" y="4628438"/>
              <a:ext cx="133985" cy="196215"/>
            </a:xfrm>
            <a:custGeom>
              <a:avLst/>
              <a:gdLst/>
              <a:ahLst/>
              <a:cxnLst/>
              <a:rect l="l" t="t" r="r" b="b"/>
              <a:pathLst>
                <a:path w="133985" h="196214">
                  <a:moveTo>
                    <a:pt x="0" y="0"/>
                  </a:moveTo>
                  <a:lnTo>
                    <a:pt x="133965" y="195869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758437" y="4628438"/>
              <a:ext cx="125730" cy="196215"/>
            </a:xfrm>
            <a:custGeom>
              <a:avLst/>
              <a:gdLst/>
              <a:ahLst/>
              <a:cxnLst/>
              <a:rect l="l" t="t" r="r" b="b"/>
              <a:pathLst>
                <a:path w="125729" h="196214">
                  <a:moveTo>
                    <a:pt x="125667" y="0"/>
                  </a:moveTo>
                  <a:lnTo>
                    <a:pt x="0" y="195869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703904" y="3942895"/>
              <a:ext cx="0" cy="196215"/>
            </a:xfrm>
            <a:custGeom>
              <a:avLst/>
              <a:gdLst/>
              <a:ahLst/>
              <a:cxnLst/>
              <a:rect l="l" t="t" r="r" b="b"/>
              <a:pathLst>
                <a:path h="196214">
                  <a:moveTo>
                    <a:pt x="0" y="195869"/>
                  </a:moveTo>
                  <a:lnTo>
                    <a:pt x="0" y="0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814152" y="3942893"/>
              <a:ext cx="0" cy="196215"/>
            </a:xfrm>
            <a:custGeom>
              <a:avLst/>
              <a:gdLst/>
              <a:ahLst/>
              <a:cxnLst/>
              <a:rect l="l" t="t" r="r" b="b"/>
              <a:pathLst>
                <a:path h="196214">
                  <a:moveTo>
                    <a:pt x="0" y="0"/>
                  </a:moveTo>
                  <a:lnTo>
                    <a:pt x="0" y="195869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675456" y="3893931"/>
              <a:ext cx="168910" cy="45085"/>
            </a:xfrm>
            <a:custGeom>
              <a:avLst/>
              <a:gdLst/>
              <a:ahLst/>
              <a:cxnLst/>
              <a:rect l="l" t="t" r="r" b="b"/>
              <a:pathLst>
                <a:path w="168910" h="45085">
                  <a:moveTo>
                    <a:pt x="165023" y="0"/>
                  </a:moveTo>
                  <a:lnTo>
                    <a:pt x="3321" y="0"/>
                  </a:lnTo>
                  <a:lnTo>
                    <a:pt x="0" y="3322"/>
                  </a:lnTo>
                  <a:lnTo>
                    <a:pt x="0" y="7419"/>
                  </a:lnTo>
                  <a:lnTo>
                    <a:pt x="0" y="41192"/>
                  </a:lnTo>
                  <a:lnTo>
                    <a:pt x="3321" y="44514"/>
                  </a:lnTo>
                  <a:lnTo>
                    <a:pt x="165023" y="44514"/>
                  </a:lnTo>
                  <a:lnTo>
                    <a:pt x="168346" y="41192"/>
                  </a:lnTo>
                  <a:lnTo>
                    <a:pt x="168346" y="3322"/>
                  </a:lnTo>
                  <a:lnTo>
                    <a:pt x="165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675456" y="3893921"/>
              <a:ext cx="168910" cy="45085"/>
            </a:xfrm>
            <a:custGeom>
              <a:avLst/>
              <a:gdLst/>
              <a:ahLst/>
              <a:cxnLst/>
              <a:rect l="l" t="t" r="r" b="b"/>
              <a:pathLst>
                <a:path w="168910" h="45085">
                  <a:moveTo>
                    <a:pt x="0" y="7419"/>
                  </a:moveTo>
                  <a:lnTo>
                    <a:pt x="0" y="3321"/>
                  </a:lnTo>
                  <a:lnTo>
                    <a:pt x="3322" y="0"/>
                  </a:lnTo>
                  <a:lnTo>
                    <a:pt x="7420" y="0"/>
                  </a:lnTo>
                  <a:lnTo>
                    <a:pt x="160925" y="0"/>
                  </a:lnTo>
                  <a:lnTo>
                    <a:pt x="165024" y="0"/>
                  </a:lnTo>
                  <a:lnTo>
                    <a:pt x="168346" y="3321"/>
                  </a:lnTo>
                  <a:lnTo>
                    <a:pt x="168346" y="7419"/>
                  </a:lnTo>
                  <a:lnTo>
                    <a:pt x="168346" y="37096"/>
                  </a:lnTo>
                  <a:lnTo>
                    <a:pt x="168346" y="41193"/>
                  </a:lnTo>
                  <a:lnTo>
                    <a:pt x="165024" y="44515"/>
                  </a:lnTo>
                  <a:lnTo>
                    <a:pt x="160925" y="44515"/>
                  </a:lnTo>
                  <a:lnTo>
                    <a:pt x="7420" y="44515"/>
                  </a:lnTo>
                  <a:lnTo>
                    <a:pt x="3322" y="44515"/>
                  </a:lnTo>
                  <a:lnTo>
                    <a:pt x="0" y="41193"/>
                  </a:lnTo>
                  <a:lnTo>
                    <a:pt x="0" y="37096"/>
                  </a:lnTo>
                  <a:lnTo>
                    <a:pt x="0" y="7419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703904" y="3942893"/>
              <a:ext cx="111760" cy="98425"/>
            </a:xfrm>
            <a:custGeom>
              <a:avLst/>
              <a:gdLst/>
              <a:ahLst/>
              <a:cxnLst/>
              <a:rect l="l" t="t" r="r" b="b"/>
              <a:pathLst>
                <a:path w="111760" h="98425">
                  <a:moveTo>
                    <a:pt x="0" y="0"/>
                  </a:moveTo>
                  <a:lnTo>
                    <a:pt x="111440" y="97934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703904" y="3942887"/>
              <a:ext cx="111760" cy="98425"/>
            </a:xfrm>
            <a:custGeom>
              <a:avLst/>
              <a:gdLst/>
              <a:ahLst/>
              <a:cxnLst/>
              <a:rect l="l" t="t" r="r" b="b"/>
              <a:pathLst>
                <a:path w="111760" h="98425">
                  <a:moveTo>
                    <a:pt x="0" y="97934"/>
                  </a:moveTo>
                  <a:lnTo>
                    <a:pt x="111440" y="0"/>
                  </a:lnTo>
                </a:path>
                <a:path w="111760" h="98425">
                  <a:moveTo>
                    <a:pt x="0" y="97934"/>
                  </a:moveTo>
                  <a:lnTo>
                    <a:pt x="111440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703904" y="4040830"/>
              <a:ext cx="111760" cy="98425"/>
            </a:xfrm>
            <a:custGeom>
              <a:avLst/>
              <a:gdLst/>
              <a:ahLst/>
              <a:cxnLst/>
              <a:rect l="l" t="t" r="r" b="b"/>
              <a:pathLst>
                <a:path w="111760" h="98425">
                  <a:moveTo>
                    <a:pt x="0" y="97934"/>
                  </a:moveTo>
                  <a:lnTo>
                    <a:pt x="111440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703904" y="4040822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>
                  <a:moveTo>
                    <a:pt x="0" y="0"/>
                  </a:moveTo>
                  <a:lnTo>
                    <a:pt x="111440" y="0"/>
                  </a:lnTo>
                </a:path>
              </a:pathLst>
            </a:custGeom>
            <a:ln w="136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759626" y="3814906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26329" y="0"/>
                  </a:moveTo>
                  <a:lnTo>
                    <a:pt x="2124" y="0"/>
                  </a:lnTo>
                  <a:lnTo>
                    <a:pt x="0" y="2122"/>
                  </a:lnTo>
                  <a:lnTo>
                    <a:pt x="0" y="46843"/>
                  </a:lnTo>
                  <a:lnTo>
                    <a:pt x="2124" y="48967"/>
                  </a:lnTo>
                  <a:lnTo>
                    <a:pt x="4742" y="48967"/>
                  </a:lnTo>
                  <a:lnTo>
                    <a:pt x="26329" y="48967"/>
                  </a:lnTo>
                  <a:lnTo>
                    <a:pt x="28453" y="46843"/>
                  </a:lnTo>
                  <a:lnTo>
                    <a:pt x="28453" y="2122"/>
                  </a:lnTo>
                  <a:lnTo>
                    <a:pt x="263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759619" y="3814906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4742" y="48967"/>
                  </a:moveTo>
                  <a:lnTo>
                    <a:pt x="2123" y="48967"/>
                  </a:lnTo>
                  <a:lnTo>
                    <a:pt x="0" y="46844"/>
                  </a:lnTo>
                  <a:lnTo>
                    <a:pt x="0" y="44225"/>
                  </a:lnTo>
                  <a:lnTo>
                    <a:pt x="0" y="4741"/>
                  </a:lnTo>
                  <a:lnTo>
                    <a:pt x="0" y="2122"/>
                  </a:lnTo>
                  <a:lnTo>
                    <a:pt x="2123" y="0"/>
                  </a:lnTo>
                  <a:lnTo>
                    <a:pt x="4742" y="0"/>
                  </a:lnTo>
                  <a:lnTo>
                    <a:pt x="23710" y="0"/>
                  </a:lnTo>
                  <a:lnTo>
                    <a:pt x="26329" y="0"/>
                  </a:lnTo>
                  <a:lnTo>
                    <a:pt x="28453" y="2122"/>
                  </a:lnTo>
                  <a:lnTo>
                    <a:pt x="28453" y="4741"/>
                  </a:lnTo>
                  <a:lnTo>
                    <a:pt x="28453" y="44225"/>
                  </a:lnTo>
                  <a:lnTo>
                    <a:pt x="28453" y="46844"/>
                  </a:lnTo>
                  <a:lnTo>
                    <a:pt x="26329" y="48967"/>
                  </a:lnTo>
                  <a:lnTo>
                    <a:pt x="23710" y="48967"/>
                  </a:lnTo>
                  <a:lnTo>
                    <a:pt x="4742" y="48967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731178" y="3814906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26329" y="0"/>
                  </a:moveTo>
                  <a:lnTo>
                    <a:pt x="2123" y="0"/>
                  </a:lnTo>
                  <a:lnTo>
                    <a:pt x="0" y="2122"/>
                  </a:lnTo>
                  <a:lnTo>
                    <a:pt x="0" y="46843"/>
                  </a:lnTo>
                  <a:lnTo>
                    <a:pt x="2123" y="48967"/>
                  </a:lnTo>
                  <a:lnTo>
                    <a:pt x="4742" y="48967"/>
                  </a:lnTo>
                  <a:lnTo>
                    <a:pt x="26329" y="48967"/>
                  </a:lnTo>
                  <a:lnTo>
                    <a:pt x="28451" y="46843"/>
                  </a:lnTo>
                  <a:lnTo>
                    <a:pt x="28451" y="2122"/>
                  </a:lnTo>
                  <a:lnTo>
                    <a:pt x="26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731171" y="3814906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4742" y="48967"/>
                  </a:moveTo>
                  <a:lnTo>
                    <a:pt x="2123" y="48967"/>
                  </a:lnTo>
                  <a:lnTo>
                    <a:pt x="0" y="46844"/>
                  </a:lnTo>
                  <a:lnTo>
                    <a:pt x="0" y="44225"/>
                  </a:lnTo>
                  <a:lnTo>
                    <a:pt x="0" y="4741"/>
                  </a:lnTo>
                  <a:lnTo>
                    <a:pt x="0" y="2122"/>
                  </a:lnTo>
                  <a:lnTo>
                    <a:pt x="2123" y="0"/>
                  </a:lnTo>
                  <a:lnTo>
                    <a:pt x="4742" y="0"/>
                  </a:lnTo>
                  <a:lnTo>
                    <a:pt x="23710" y="0"/>
                  </a:lnTo>
                  <a:lnTo>
                    <a:pt x="26329" y="0"/>
                  </a:lnTo>
                  <a:lnTo>
                    <a:pt x="28453" y="2122"/>
                  </a:lnTo>
                  <a:lnTo>
                    <a:pt x="28453" y="4741"/>
                  </a:lnTo>
                  <a:lnTo>
                    <a:pt x="28453" y="44225"/>
                  </a:lnTo>
                  <a:lnTo>
                    <a:pt x="28453" y="46844"/>
                  </a:lnTo>
                  <a:lnTo>
                    <a:pt x="26329" y="48967"/>
                  </a:lnTo>
                  <a:lnTo>
                    <a:pt x="23710" y="48967"/>
                  </a:lnTo>
                  <a:lnTo>
                    <a:pt x="4742" y="48967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702719" y="3814906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26328" y="0"/>
                  </a:moveTo>
                  <a:lnTo>
                    <a:pt x="2122" y="0"/>
                  </a:lnTo>
                  <a:lnTo>
                    <a:pt x="0" y="2122"/>
                  </a:lnTo>
                  <a:lnTo>
                    <a:pt x="0" y="46843"/>
                  </a:lnTo>
                  <a:lnTo>
                    <a:pt x="2122" y="48967"/>
                  </a:lnTo>
                  <a:lnTo>
                    <a:pt x="4740" y="48967"/>
                  </a:lnTo>
                  <a:lnTo>
                    <a:pt x="26328" y="48967"/>
                  </a:lnTo>
                  <a:lnTo>
                    <a:pt x="28451" y="46843"/>
                  </a:lnTo>
                  <a:lnTo>
                    <a:pt x="28451" y="2122"/>
                  </a:lnTo>
                  <a:lnTo>
                    <a:pt x="263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702723" y="3814906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4742" y="48967"/>
                  </a:moveTo>
                  <a:lnTo>
                    <a:pt x="2123" y="48967"/>
                  </a:lnTo>
                  <a:lnTo>
                    <a:pt x="0" y="46844"/>
                  </a:lnTo>
                  <a:lnTo>
                    <a:pt x="0" y="44225"/>
                  </a:lnTo>
                  <a:lnTo>
                    <a:pt x="0" y="4741"/>
                  </a:lnTo>
                  <a:lnTo>
                    <a:pt x="0" y="2122"/>
                  </a:lnTo>
                  <a:lnTo>
                    <a:pt x="2123" y="0"/>
                  </a:lnTo>
                  <a:lnTo>
                    <a:pt x="4742" y="0"/>
                  </a:lnTo>
                  <a:lnTo>
                    <a:pt x="23710" y="0"/>
                  </a:lnTo>
                  <a:lnTo>
                    <a:pt x="26329" y="0"/>
                  </a:lnTo>
                  <a:lnTo>
                    <a:pt x="28453" y="2122"/>
                  </a:lnTo>
                  <a:lnTo>
                    <a:pt x="28453" y="4741"/>
                  </a:lnTo>
                  <a:lnTo>
                    <a:pt x="28453" y="44225"/>
                  </a:lnTo>
                  <a:lnTo>
                    <a:pt x="28453" y="46844"/>
                  </a:lnTo>
                  <a:lnTo>
                    <a:pt x="26329" y="48967"/>
                  </a:lnTo>
                  <a:lnTo>
                    <a:pt x="23710" y="48967"/>
                  </a:lnTo>
                  <a:lnTo>
                    <a:pt x="4742" y="48967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788666" y="3814348"/>
              <a:ext cx="27305" cy="49530"/>
            </a:xfrm>
            <a:custGeom>
              <a:avLst/>
              <a:gdLst/>
              <a:ahLst/>
              <a:cxnLst/>
              <a:rect l="l" t="t" r="r" b="b"/>
              <a:pathLst>
                <a:path w="27304" h="49529">
                  <a:moveTo>
                    <a:pt x="25231" y="0"/>
                  </a:moveTo>
                  <a:lnTo>
                    <a:pt x="2034" y="0"/>
                  </a:lnTo>
                  <a:lnTo>
                    <a:pt x="0" y="2033"/>
                  </a:lnTo>
                  <a:lnTo>
                    <a:pt x="0" y="46931"/>
                  </a:lnTo>
                  <a:lnTo>
                    <a:pt x="2034" y="48966"/>
                  </a:lnTo>
                  <a:lnTo>
                    <a:pt x="4544" y="48966"/>
                  </a:lnTo>
                  <a:lnTo>
                    <a:pt x="25231" y="48966"/>
                  </a:lnTo>
                  <a:lnTo>
                    <a:pt x="27265" y="46931"/>
                  </a:lnTo>
                  <a:lnTo>
                    <a:pt x="27265" y="2033"/>
                  </a:lnTo>
                  <a:lnTo>
                    <a:pt x="25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788663" y="3814347"/>
              <a:ext cx="27305" cy="49530"/>
            </a:xfrm>
            <a:custGeom>
              <a:avLst/>
              <a:gdLst/>
              <a:ahLst/>
              <a:cxnLst/>
              <a:rect l="l" t="t" r="r" b="b"/>
              <a:pathLst>
                <a:path w="27304" h="49529">
                  <a:moveTo>
                    <a:pt x="4544" y="48967"/>
                  </a:moveTo>
                  <a:lnTo>
                    <a:pt x="2034" y="48967"/>
                  </a:lnTo>
                  <a:lnTo>
                    <a:pt x="0" y="46933"/>
                  </a:lnTo>
                  <a:lnTo>
                    <a:pt x="0" y="44423"/>
                  </a:lnTo>
                  <a:lnTo>
                    <a:pt x="0" y="4544"/>
                  </a:lnTo>
                  <a:lnTo>
                    <a:pt x="0" y="2034"/>
                  </a:lnTo>
                  <a:lnTo>
                    <a:pt x="2034" y="0"/>
                  </a:lnTo>
                  <a:lnTo>
                    <a:pt x="4544" y="0"/>
                  </a:lnTo>
                  <a:lnTo>
                    <a:pt x="22722" y="0"/>
                  </a:lnTo>
                  <a:lnTo>
                    <a:pt x="25232" y="0"/>
                  </a:lnTo>
                  <a:lnTo>
                    <a:pt x="27267" y="2034"/>
                  </a:lnTo>
                  <a:lnTo>
                    <a:pt x="27267" y="4544"/>
                  </a:lnTo>
                  <a:lnTo>
                    <a:pt x="27267" y="44423"/>
                  </a:lnTo>
                  <a:lnTo>
                    <a:pt x="27267" y="46933"/>
                  </a:lnTo>
                  <a:lnTo>
                    <a:pt x="25232" y="48967"/>
                  </a:lnTo>
                  <a:lnTo>
                    <a:pt x="22722" y="48967"/>
                  </a:lnTo>
                  <a:lnTo>
                    <a:pt x="4544" y="48967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759626" y="3765947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26329" y="0"/>
                  </a:moveTo>
                  <a:lnTo>
                    <a:pt x="2124" y="0"/>
                  </a:lnTo>
                  <a:lnTo>
                    <a:pt x="0" y="2122"/>
                  </a:lnTo>
                  <a:lnTo>
                    <a:pt x="0" y="46845"/>
                  </a:lnTo>
                  <a:lnTo>
                    <a:pt x="2124" y="48967"/>
                  </a:lnTo>
                  <a:lnTo>
                    <a:pt x="4742" y="48967"/>
                  </a:lnTo>
                  <a:lnTo>
                    <a:pt x="26329" y="48967"/>
                  </a:lnTo>
                  <a:lnTo>
                    <a:pt x="28453" y="46845"/>
                  </a:lnTo>
                  <a:lnTo>
                    <a:pt x="28453" y="2122"/>
                  </a:lnTo>
                  <a:lnTo>
                    <a:pt x="26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759619" y="3765947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4742" y="48967"/>
                  </a:moveTo>
                  <a:lnTo>
                    <a:pt x="2123" y="48967"/>
                  </a:lnTo>
                  <a:lnTo>
                    <a:pt x="0" y="46844"/>
                  </a:lnTo>
                  <a:lnTo>
                    <a:pt x="0" y="44225"/>
                  </a:lnTo>
                  <a:lnTo>
                    <a:pt x="0" y="4741"/>
                  </a:lnTo>
                  <a:lnTo>
                    <a:pt x="0" y="2122"/>
                  </a:lnTo>
                  <a:lnTo>
                    <a:pt x="2123" y="0"/>
                  </a:lnTo>
                  <a:lnTo>
                    <a:pt x="4742" y="0"/>
                  </a:lnTo>
                  <a:lnTo>
                    <a:pt x="23710" y="0"/>
                  </a:lnTo>
                  <a:lnTo>
                    <a:pt x="26329" y="0"/>
                  </a:lnTo>
                  <a:lnTo>
                    <a:pt x="28453" y="2122"/>
                  </a:lnTo>
                  <a:lnTo>
                    <a:pt x="28453" y="4741"/>
                  </a:lnTo>
                  <a:lnTo>
                    <a:pt x="28453" y="44225"/>
                  </a:lnTo>
                  <a:lnTo>
                    <a:pt x="28453" y="46844"/>
                  </a:lnTo>
                  <a:lnTo>
                    <a:pt x="26329" y="48967"/>
                  </a:lnTo>
                  <a:lnTo>
                    <a:pt x="23710" y="48967"/>
                  </a:lnTo>
                  <a:lnTo>
                    <a:pt x="4742" y="48967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731178" y="3765947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26329" y="0"/>
                  </a:moveTo>
                  <a:lnTo>
                    <a:pt x="2123" y="0"/>
                  </a:lnTo>
                  <a:lnTo>
                    <a:pt x="0" y="2122"/>
                  </a:lnTo>
                  <a:lnTo>
                    <a:pt x="0" y="46845"/>
                  </a:lnTo>
                  <a:lnTo>
                    <a:pt x="2123" y="48967"/>
                  </a:lnTo>
                  <a:lnTo>
                    <a:pt x="4742" y="48967"/>
                  </a:lnTo>
                  <a:lnTo>
                    <a:pt x="26329" y="48967"/>
                  </a:lnTo>
                  <a:lnTo>
                    <a:pt x="28451" y="46845"/>
                  </a:lnTo>
                  <a:lnTo>
                    <a:pt x="28451" y="2122"/>
                  </a:lnTo>
                  <a:lnTo>
                    <a:pt x="263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731171" y="3765947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4742" y="48967"/>
                  </a:moveTo>
                  <a:lnTo>
                    <a:pt x="2123" y="48967"/>
                  </a:lnTo>
                  <a:lnTo>
                    <a:pt x="0" y="46844"/>
                  </a:lnTo>
                  <a:lnTo>
                    <a:pt x="0" y="44225"/>
                  </a:lnTo>
                  <a:lnTo>
                    <a:pt x="0" y="4741"/>
                  </a:lnTo>
                  <a:lnTo>
                    <a:pt x="0" y="2122"/>
                  </a:lnTo>
                  <a:lnTo>
                    <a:pt x="2123" y="0"/>
                  </a:lnTo>
                  <a:lnTo>
                    <a:pt x="4742" y="0"/>
                  </a:lnTo>
                  <a:lnTo>
                    <a:pt x="23710" y="0"/>
                  </a:lnTo>
                  <a:lnTo>
                    <a:pt x="26329" y="0"/>
                  </a:lnTo>
                  <a:lnTo>
                    <a:pt x="28453" y="2122"/>
                  </a:lnTo>
                  <a:lnTo>
                    <a:pt x="28453" y="4741"/>
                  </a:lnTo>
                  <a:lnTo>
                    <a:pt x="28453" y="44225"/>
                  </a:lnTo>
                  <a:lnTo>
                    <a:pt x="28453" y="46844"/>
                  </a:lnTo>
                  <a:lnTo>
                    <a:pt x="26329" y="48967"/>
                  </a:lnTo>
                  <a:lnTo>
                    <a:pt x="23710" y="48967"/>
                  </a:lnTo>
                  <a:lnTo>
                    <a:pt x="4742" y="48967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702719" y="3765947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26328" y="0"/>
                  </a:moveTo>
                  <a:lnTo>
                    <a:pt x="2122" y="0"/>
                  </a:lnTo>
                  <a:lnTo>
                    <a:pt x="0" y="2122"/>
                  </a:lnTo>
                  <a:lnTo>
                    <a:pt x="0" y="46845"/>
                  </a:lnTo>
                  <a:lnTo>
                    <a:pt x="2122" y="48967"/>
                  </a:lnTo>
                  <a:lnTo>
                    <a:pt x="4740" y="48967"/>
                  </a:lnTo>
                  <a:lnTo>
                    <a:pt x="26328" y="48967"/>
                  </a:lnTo>
                  <a:lnTo>
                    <a:pt x="28451" y="46845"/>
                  </a:lnTo>
                  <a:lnTo>
                    <a:pt x="28451" y="2122"/>
                  </a:lnTo>
                  <a:lnTo>
                    <a:pt x="26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702723" y="3765947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4742" y="48967"/>
                  </a:moveTo>
                  <a:lnTo>
                    <a:pt x="2123" y="48967"/>
                  </a:lnTo>
                  <a:lnTo>
                    <a:pt x="0" y="46844"/>
                  </a:lnTo>
                  <a:lnTo>
                    <a:pt x="0" y="44225"/>
                  </a:lnTo>
                  <a:lnTo>
                    <a:pt x="0" y="4741"/>
                  </a:lnTo>
                  <a:lnTo>
                    <a:pt x="0" y="2122"/>
                  </a:lnTo>
                  <a:lnTo>
                    <a:pt x="2123" y="0"/>
                  </a:lnTo>
                  <a:lnTo>
                    <a:pt x="4742" y="0"/>
                  </a:lnTo>
                  <a:lnTo>
                    <a:pt x="23710" y="0"/>
                  </a:lnTo>
                  <a:lnTo>
                    <a:pt x="26329" y="0"/>
                  </a:lnTo>
                  <a:lnTo>
                    <a:pt x="28453" y="2122"/>
                  </a:lnTo>
                  <a:lnTo>
                    <a:pt x="28453" y="4741"/>
                  </a:lnTo>
                  <a:lnTo>
                    <a:pt x="28453" y="44225"/>
                  </a:lnTo>
                  <a:lnTo>
                    <a:pt x="28453" y="46844"/>
                  </a:lnTo>
                  <a:lnTo>
                    <a:pt x="26329" y="48967"/>
                  </a:lnTo>
                  <a:lnTo>
                    <a:pt x="23710" y="48967"/>
                  </a:lnTo>
                  <a:lnTo>
                    <a:pt x="4742" y="48967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788666" y="3765388"/>
              <a:ext cx="27305" cy="49530"/>
            </a:xfrm>
            <a:custGeom>
              <a:avLst/>
              <a:gdLst/>
              <a:ahLst/>
              <a:cxnLst/>
              <a:rect l="l" t="t" r="r" b="b"/>
              <a:pathLst>
                <a:path w="27304" h="49529">
                  <a:moveTo>
                    <a:pt x="25231" y="0"/>
                  </a:moveTo>
                  <a:lnTo>
                    <a:pt x="2034" y="0"/>
                  </a:lnTo>
                  <a:lnTo>
                    <a:pt x="0" y="2034"/>
                  </a:lnTo>
                  <a:lnTo>
                    <a:pt x="0" y="46932"/>
                  </a:lnTo>
                  <a:lnTo>
                    <a:pt x="2034" y="48967"/>
                  </a:lnTo>
                  <a:lnTo>
                    <a:pt x="4544" y="48967"/>
                  </a:lnTo>
                  <a:lnTo>
                    <a:pt x="25231" y="48967"/>
                  </a:lnTo>
                  <a:lnTo>
                    <a:pt x="27265" y="46932"/>
                  </a:lnTo>
                  <a:lnTo>
                    <a:pt x="27265" y="2034"/>
                  </a:lnTo>
                  <a:lnTo>
                    <a:pt x="252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788663" y="3765388"/>
              <a:ext cx="27305" cy="49530"/>
            </a:xfrm>
            <a:custGeom>
              <a:avLst/>
              <a:gdLst/>
              <a:ahLst/>
              <a:cxnLst/>
              <a:rect l="l" t="t" r="r" b="b"/>
              <a:pathLst>
                <a:path w="27304" h="49529">
                  <a:moveTo>
                    <a:pt x="4544" y="48967"/>
                  </a:moveTo>
                  <a:lnTo>
                    <a:pt x="2034" y="48967"/>
                  </a:lnTo>
                  <a:lnTo>
                    <a:pt x="0" y="46933"/>
                  </a:lnTo>
                  <a:lnTo>
                    <a:pt x="0" y="44423"/>
                  </a:lnTo>
                  <a:lnTo>
                    <a:pt x="0" y="4544"/>
                  </a:lnTo>
                  <a:lnTo>
                    <a:pt x="0" y="2034"/>
                  </a:lnTo>
                  <a:lnTo>
                    <a:pt x="2034" y="0"/>
                  </a:lnTo>
                  <a:lnTo>
                    <a:pt x="4544" y="0"/>
                  </a:lnTo>
                  <a:lnTo>
                    <a:pt x="22722" y="0"/>
                  </a:lnTo>
                  <a:lnTo>
                    <a:pt x="25232" y="0"/>
                  </a:lnTo>
                  <a:lnTo>
                    <a:pt x="27267" y="2034"/>
                  </a:lnTo>
                  <a:lnTo>
                    <a:pt x="27267" y="4544"/>
                  </a:lnTo>
                  <a:lnTo>
                    <a:pt x="27267" y="44423"/>
                  </a:lnTo>
                  <a:lnTo>
                    <a:pt x="27267" y="46933"/>
                  </a:lnTo>
                  <a:lnTo>
                    <a:pt x="25232" y="48967"/>
                  </a:lnTo>
                  <a:lnTo>
                    <a:pt x="22722" y="48967"/>
                  </a:lnTo>
                  <a:lnTo>
                    <a:pt x="4544" y="48967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731171" y="3863875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483"/>
                  </a:moveTo>
                  <a:lnTo>
                    <a:pt x="0" y="0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788079" y="3863875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483"/>
                  </a:moveTo>
                  <a:lnTo>
                    <a:pt x="0" y="0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731171" y="3642412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123531"/>
                  </a:moveTo>
                  <a:lnTo>
                    <a:pt x="0" y="0"/>
                  </a:lnTo>
                </a:path>
              </a:pathLst>
            </a:custGeom>
            <a:ln w="81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788079" y="3642412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123531"/>
                  </a:moveTo>
                  <a:lnTo>
                    <a:pt x="0" y="0"/>
                  </a:lnTo>
                </a:path>
              </a:pathLst>
            </a:custGeom>
            <a:ln w="81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731171" y="3642411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6906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731171" y="3740340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6906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731171" y="3691382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6906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731171" y="3642411"/>
              <a:ext cx="57150" cy="49530"/>
            </a:xfrm>
            <a:custGeom>
              <a:avLst/>
              <a:gdLst/>
              <a:ahLst/>
              <a:cxnLst/>
              <a:rect l="l" t="t" r="r" b="b"/>
              <a:pathLst>
                <a:path w="57150" h="49529">
                  <a:moveTo>
                    <a:pt x="0" y="0"/>
                  </a:moveTo>
                  <a:lnTo>
                    <a:pt x="56906" y="48967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731171" y="3642414"/>
              <a:ext cx="57150" cy="49530"/>
            </a:xfrm>
            <a:custGeom>
              <a:avLst/>
              <a:gdLst/>
              <a:ahLst/>
              <a:cxnLst/>
              <a:rect l="l" t="t" r="r" b="b"/>
              <a:pathLst>
                <a:path w="57150" h="49529">
                  <a:moveTo>
                    <a:pt x="0" y="48967"/>
                  </a:moveTo>
                  <a:lnTo>
                    <a:pt x="56906" y="0"/>
                  </a:lnTo>
                </a:path>
                <a:path w="57150" h="49529">
                  <a:moveTo>
                    <a:pt x="0" y="48967"/>
                  </a:moveTo>
                  <a:lnTo>
                    <a:pt x="56906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731171" y="3691373"/>
              <a:ext cx="57150" cy="49530"/>
            </a:xfrm>
            <a:custGeom>
              <a:avLst/>
              <a:gdLst/>
              <a:ahLst/>
              <a:cxnLst/>
              <a:rect l="l" t="t" r="r" b="b"/>
              <a:pathLst>
                <a:path w="57150" h="49529">
                  <a:moveTo>
                    <a:pt x="0" y="48967"/>
                  </a:moveTo>
                  <a:lnTo>
                    <a:pt x="56906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759619" y="3444316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0"/>
                  </a:moveTo>
                  <a:lnTo>
                    <a:pt x="0" y="198095"/>
                  </a:lnTo>
                </a:path>
              </a:pathLst>
            </a:custGeom>
            <a:ln w="13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731421" y="3419614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28451" y="0"/>
                  </a:moveTo>
                  <a:lnTo>
                    <a:pt x="0" y="12240"/>
                  </a:lnTo>
                  <a:lnTo>
                    <a:pt x="0" y="36723"/>
                  </a:lnTo>
                  <a:lnTo>
                    <a:pt x="28451" y="48967"/>
                  </a:lnTo>
                  <a:lnTo>
                    <a:pt x="28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731420" y="3419614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28453" y="0"/>
                  </a:moveTo>
                  <a:lnTo>
                    <a:pt x="0" y="12241"/>
                  </a:lnTo>
                  <a:lnTo>
                    <a:pt x="0" y="36725"/>
                  </a:lnTo>
                  <a:lnTo>
                    <a:pt x="28453" y="48967"/>
                  </a:lnTo>
                  <a:lnTo>
                    <a:pt x="28453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731420" y="343185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453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731420" y="345634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453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731420" y="344410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453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731421" y="3468586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28451" y="0"/>
                  </a:moveTo>
                  <a:lnTo>
                    <a:pt x="0" y="12240"/>
                  </a:lnTo>
                  <a:lnTo>
                    <a:pt x="0" y="36723"/>
                  </a:lnTo>
                  <a:lnTo>
                    <a:pt x="28451" y="48966"/>
                  </a:lnTo>
                  <a:lnTo>
                    <a:pt x="28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731420" y="3468586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28453" y="0"/>
                  </a:moveTo>
                  <a:lnTo>
                    <a:pt x="0" y="12241"/>
                  </a:lnTo>
                  <a:lnTo>
                    <a:pt x="0" y="36725"/>
                  </a:lnTo>
                  <a:lnTo>
                    <a:pt x="28453" y="48967"/>
                  </a:lnTo>
                  <a:lnTo>
                    <a:pt x="28453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731420" y="348082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453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731420" y="350531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453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731420" y="3493071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453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731421" y="3517557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28451" y="0"/>
                  </a:moveTo>
                  <a:lnTo>
                    <a:pt x="0" y="12240"/>
                  </a:lnTo>
                  <a:lnTo>
                    <a:pt x="0" y="36723"/>
                  </a:lnTo>
                  <a:lnTo>
                    <a:pt x="28451" y="48966"/>
                  </a:lnTo>
                  <a:lnTo>
                    <a:pt x="28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731420" y="3517557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28453" y="0"/>
                  </a:moveTo>
                  <a:lnTo>
                    <a:pt x="0" y="12241"/>
                  </a:lnTo>
                  <a:lnTo>
                    <a:pt x="0" y="36725"/>
                  </a:lnTo>
                  <a:lnTo>
                    <a:pt x="28453" y="48967"/>
                  </a:lnTo>
                  <a:lnTo>
                    <a:pt x="28453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731420" y="352980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453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731420" y="355427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453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731420" y="354203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453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759377" y="3419614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0" y="0"/>
                  </a:moveTo>
                  <a:lnTo>
                    <a:pt x="0" y="48967"/>
                  </a:lnTo>
                  <a:lnTo>
                    <a:pt x="28453" y="36723"/>
                  </a:lnTo>
                  <a:lnTo>
                    <a:pt x="28453" y="12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759377" y="3419614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0" y="0"/>
                  </a:moveTo>
                  <a:lnTo>
                    <a:pt x="28453" y="12241"/>
                  </a:lnTo>
                  <a:lnTo>
                    <a:pt x="28453" y="36725"/>
                  </a:lnTo>
                  <a:lnTo>
                    <a:pt x="0" y="48967"/>
                  </a:lnTo>
                  <a:lnTo>
                    <a:pt x="0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759377" y="343185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53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759377" y="345634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53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759377" y="344410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53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759377" y="3468586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0" y="0"/>
                  </a:moveTo>
                  <a:lnTo>
                    <a:pt x="0" y="48966"/>
                  </a:lnTo>
                  <a:lnTo>
                    <a:pt x="28453" y="36723"/>
                  </a:lnTo>
                  <a:lnTo>
                    <a:pt x="28453" y="12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759377" y="3468586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0" y="0"/>
                  </a:moveTo>
                  <a:lnTo>
                    <a:pt x="28453" y="12241"/>
                  </a:lnTo>
                  <a:lnTo>
                    <a:pt x="28453" y="36725"/>
                  </a:lnTo>
                  <a:lnTo>
                    <a:pt x="0" y="48967"/>
                  </a:lnTo>
                  <a:lnTo>
                    <a:pt x="0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759377" y="348082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53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759377" y="350531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53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759377" y="3493071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53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759377" y="3517557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0" y="0"/>
                  </a:moveTo>
                  <a:lnTo>
                    <a:pt x="0" y="48966"/>
                  </a:lnTo>
                  <a:lnTo>
                    <a:pt x="28453" y="36723"/>
                  </a:lnTo>
                  <a:lnTo>
                    <a:pt x="28453" y="12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759377" y="3517557"/>
              <a:ext cx="28575" cy="49530"/>
            </a:xfrm>
            <a:custGeom>
              <a:avLst/>
              <a:gdLst/>
              <a:ahLst/>
              <a:cxnLst/>
              <a:rect l="l" t="t" r="r" b="b"/>
              <a:pathLst>
                <a:path w="28575" h="49529">
                  <a:moveTo>
                    <a:pt x="0" y="0"/>
                  </a:moveTo>
                  <a:lnTo>
                    <a:pt x="28453" y="12241"/>
                  </a:lnTo>
                  <a:lnTo>
                    <a:pt x="28453" y="36725"/>
                  </a:lnTo>
                  <a:lnTo>
                    <a:pt x="0" y="48967"/>
                  </a:lnTo>
                  <a:lnTo>
                    <a:pt x="0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759377" y="352980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53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759377" y="355427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53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759377" y="354203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53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75456" y="4012108"/>
              <a:ext cx="27266" cy="98831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3675455" y="4012108"/>
              <a:ext cx="27305" cy="99060"/>
            </a:xfrm>
            <a:custGeom>
              <a:avLst/>
              <a:gdLst/>
              <a:ahLst/>
              <a:cxnLst/>
              <a:rect l="l" t="t" r="r" b="b"/>
              <a:pathLst>
                <a:path w="27304" h="99060">
                  <a:moveTo>
                    <a:pt x="3745" y="0"/>
                  </a:moveTo>
                  <a:lnTo>
                    <a:pt x="12901" y="3883"/>
                  </a:lnTo>
                  <a:lnTo>
                    <a:pt x="20378" y="14472"/>
                  </a:lnTo>
                  <a:lnTo>
                    <a:pt x="25419" y="30180"/>
                  </a:lnTo>
                  <a:lnTo>
                    <a:pt x="27268" y="49415"/>
                  </a:lnTo>
                  <a:lnTo>
                    <a:pt x="25419" y="68649"/>
                  </a:lnTo>
                  <a:lnTo>
                    <a:pt x="20378" y="84357"/>
                  </a:lnTo>
                  <a:lnTo>
                    <a:pt x="12901" y="94947"/>
                  </a:lnTo>
                  <a:lnTo>
                    <a:pt x="3746" y="98831"/>
                  </a:lnTo>
                  <a:lnTo>
                    <a:pt x="2491" y="98831"/>
                  </a:lnTo>
                  <a:lnTo>
                    <a:pt x="1239" y="98618"/>
                  </a:lnTo>
                  <a:lnTo>
                    <a:pt x="0" y="98199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679164" y="4011892"/>
              <a:ext cx="0" cy="99060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8831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5346" y="4012108"/>
              <a:ext cx="28447" cy="98831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3815341" y="4012108"/>
              <a:ext cx="28575" cy="99060"/>
            </a:xfrm>
            <a:custGeom>
              <a:avLst/>
              <a:gdLst/>
              <a:ahLst/>
              <a:cxnLst/>
              <a:rect l="l" t="t" r="r" b="b"/>
              <a:pathLst>
                <a:path w="28575" h="99060">
                  <a:moveTo>
                    <a:pt x="24546" y="0"/>
                  </a:moveTo>
                  <a:lnTo>
                    <a:pt x="14991" y="3883"/>
                  </a:lnTo>
                  <a:lnTo>
                    <a:pt x="7189" y="14472"/>
                  </a:lnTo>
                  <a:lnTo>
                    <a:pt x="1928" y="30180"/>
                  </a:lnTo>
                  <a:lnTo>
                    <a:pt x="0" y="49415"/>
                  </a:lnTo>
                  <a:lnTo>
                    <a:pt x="1928" y="68649"/>
                  </a:lnTo>
                  <a:lnTo>
                    <a:pt x="7189" y="84357"/>
                  </a:lnTo>
                  <a:lnTo>
                    <a:pt x="14991" y="94947"/>
                  </a:lnTo>
                  <a:lnTo>
                    <a:pt x="24545" y="98831"/>
                  </a:lnTo>
                  <a:lnTo>
                    <a:pt x="25854" y="98831"/>
                  </a:lnTo>
                  <a:lnTo>
                    <a:pt x="27161" y="98618"/>
                  </a:lnTo>
                  <a:lnTo>
                    <a:pt x="28454" y="98199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839920" y="4011892"/>
              <a:ext cx="0" cy="99060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8831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843794" y="4061980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0" y="0"/>
                  </a:moveTo>
                  <a:lnTo>
                    <a:pt x="27267" y="0"/>
                  </a:lnTo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646995" y="406198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53" y="0"/>
                  </a:lnTo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558082" y="4807610"/>
              <a:ext cx="80645" cy="26034"/>
            </a:xfrm>
            <a:custGeom>
              <a:avLst/>
              <a:gdLst/>
              <a:ahLst/>
              <a:cxnLst/>
              <a:rect l="l" t="t" r="r" b="b"/>
              <a:pathLst>
                <a:path w="80645" h="26035">
                  <a:moveTo>
                    <a:pt x="80617" y="0"/>
                  </a:moveTo>
                  <a:lnTo>
                    <a:pt x="0" y="0"/>
                  </a:lnTo>
                  <a:lnTo>
                    <a:pt x="0" y="25596"/>
                  </a:lnTo>
                  <a:lnTo>
                    <a:pt x="80617" y="25596"/>
                  </a:lnTo>
                  <a:lnTo>
                    <a:pt x="8061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558082" y="4807610"/>
              <a:ext cx="80645" cy="26034"/>
            </a:xfrm>
            <a:custGeom>
              <a:avLst/>
              <a:gdLst/>
              <a:ahLst/>
              <a:cxnLst/>
              <a:rect l="l" t="t" r="r" b="b"/>
              <a:pathLst>
                <a:path w="80645" h="26035">
                  <a:moveTo>
                    <a:pt x="0" y="0"/>
                  </a:moveTo>
                  <a:lnTo>
                    <a:pt x="80616" y="0"/>
                  </a:lnTo>
                  <a:lnTo>
                    <a:pt x="80616" y="25596"/>
                  </a:lnTo>
                  <a:lnTo>
                    <a:pt x="0" y="25596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880548" y="4807610"/>
              <a:ext cx="80645" cy="26034"/>
            </a:xfrm>
            <a:custGeom>
              <a:avLst/>
              <a:gdLst/>
              <a:ahLst/>
              <a:cxnLst/>
              <a:rect l="l" t="t" r="r" b="b"/>
              <a:pathLst>
                <a:path w="80645" h="26035">
                  <a:moveTo>
                    <a:pt x="80615" y="0"/>
                  </a:moveTo>
                  <a:lnTo>
                    <a:pt x="0" y="0"/>
                  </a:lnTo>
                  <a:lnTo>
                    <a:pt x="0" y="25596"/>
                  </a:lnTo>
                  <a:lnTo>
                    <a:pt x="80615" y="25596"/>
                  </a:lnTo>
                  <a:lnTo>
                    <a:pt x="8061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880548" y="4807610"/>
              <a:ext cx="80645" cy="26034"/>
            </a:xfrm>
            <a:custGeom>
              <a:avLst/>
              <a:gdLst/>
              <a:ahLst/>
              <a:cxnLst/>
              <a:rect l="l" t="t" r="r" b="b"/>
              <a:pathLst>
                <a:path w="80645" h="26035">
                  <a:moveTo>
                    <a:pt x="0" y="0"/>
                  </a:moveTo>
                  <a:lnTo>
                    <a:pt x="80616" y="0"/>
                  </a:lnTo>
                  <a:lnTo>
                    <a:pt x="80616" y="25596"/>
                  </a:lnTo>
                  <a:lnTo>
                    <a:pt x="0" y="25596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719322" y="4807610"/>
              <a:ext cx="80645" cy="26034"/>
            </a:xfrm>
            <a:custGeom>
              <a:avLst/>
              <a:gdLst/>
              <a:ahLst/>
              <a:cxnLst/>
              <a:rect l="l" t="t" r="r" b="b"/>
              <a:pathLst>
                <a:path w="80645" h="26035">
                  <a:moveTo>
                    <a:pt x="80615" y="0"/>
                  </a:moveTo>
                  <a:lnTo>
                    <a:pt x="0" y="0"/>
                  </a:lnTo>
                  <a:lnTo>
                    <a:pt x="0" y="25596"/>
                  </a:lnTo>
                  <a:lnTo>
                    <a:pt x="80615" y="25596"/>
                  </a:lnTo>
                  <a:lnTo>
                    <a:pt x="8061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719322" y="4807610"/>
              <a:ext cx="80645" cy="26034"/>
            </a:xfrm>
            <a:custGeom>
              <a:avLst/>
              <a:gdLst/>
              <a:ahLst/>
              <a:cxnLst/>
              <a:rect l="l" t="t" r="r" b="b"/>
              <a:pathLst>
                <a:path w="80645" h="26035">
                  <a:moveTo>
                    <a:pt x="0" y="0"/>
                  </a:moveTo>
                  <a:lnTo>
                    <a:pt x="80616" y="0"/>
                  </a:lnTo>
                  <a:lnTo>
                    <a:pt x="80616" y="25596"/>
                  </a:lnTo>
                  <a:lnTo>
                    <a:pt x="0" y="25596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886358" y="3554942"/>
              <a:ext cx="444500" cy="158750"/>
            </a:xfrm>
            <a:custGeom>
              <a:avLst/>
              <a:gdLst/>
              <a:ahLst/>
              <a:cxnLst/>
              <a:rect l="l" t="t" r="r" b="b"/>
              <a:pathLst>
                <a:path w="444500" h="158750">
                  <a:moveTo>
                    <a:pt x="0" y="0"/>
                  </a:moveTo>
                  <a:lnTo>
                    <a:pt x="225073" y="70145"/>
                  </a:lnTo>
                  <a:lnTo>
                    <a:pt x="127026" y="71561"/>
                  </a:lnTo>
                  <a:lnTo>
                    <a:pt x="444252" y="158474"/>
                  </a:lnTo>
                  <a:lnTo>
                    <a:pt x="221515" y="89212"/>
                  </a:lnTo>
                  <a:lnTo>
                    <a:pt x="317225" y="86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886359" y="3554942"/>
              <a:ext cx="444500" cy="158750"/>
            </a:xfrm>
            <a:custGeom>
              <a:avLst/>
              <a:gdLst/>
              <a:ahLst/>
              <a:cxnLst/>
              <a:rect l="l" t="t" r="r" b="b"/>
              <a:pathLst>
                <a:path w="444500" h="158750">
                  <a:moveTo>
                    <a:pt x="444251" y="158474"/>
                  </a:moveTo>
                  <a:lnTo>
                    <a:pt x="127026" y="71562"/>
                  </a:lnTo>
                  <a:lnTo>
                    <a:pt x="225071" y="70146"/>
                  </a:lnTo>
                  <a:lnTo>
                    <a:pt x="0" y="0"/>
                  </a:lnTo>
                  <a:lnTo>
                    <a:pt x="317225" y="86912"/>
                  </a:lnTo>
                  <a:lnTo>
                    <a:pt x="221515" y="89213"/>
                  </a:lnTo>
                  <a:lnTo>
                    <a:pt x="444251" y="158474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881215" y="3346196"/>
              <a:ext cx="444500" cy="158750"/>
            </a:xfrm>
            <a:custGeom>
              <a:avLst/>
              <a:gdLst/>
              <a:ahLst/>
              <a:cxnLst/>
              <a:rect l="l" t="t" r="r" b="b"/>
              <a:pathLst>
                <a:path w="444500" h="158750">
                  <a:moveTo>
                    <a:pt x="444252" y="0"/>
                  </a:moveTo>
                  <a:lnTo>
                    <a:pt x="127026" y="86912"/>
                  </a:lnTo>
                  <a:lnTo>
                    <a:pt x="225071" y="88327"/>
                  </a:lnTo>
                  <a:lnTo>
                    <a:pt x="0" y="158474"/>
                  </a:lnTo>
                  <a:lnTo>
                    <a:pt x="317225" y="71563"/>
                  </a:lnTo>
                  <a:lnTo>
                    <a:pt x="221515" y="69260"/>
                  </a:lnTo>
                  <a:lnTo>
                    <a:pt x="444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881216" y="3346196"/>
              <a:ext cx="444500" cy="158750"/>
            </a:xfrm>
            <a:custGeom>
              <a:avLst/>
              <a:gdLst/>
              <a:ahLst/>
              <a:cxnLst/>
              <a:rect l="l" t="t" r="r" b="b"/>
              <a:pathLst>
                <a:path w="444500" h="158750">
                  <a:moveTo>
                    <a:pt x="444251" y="0"/>
                  </a:moveTo>
                  <a:lnTo>
                    <a:pt x="127026" y="86912"/>
                  </a:lnTo>
                  <a:lnTo>
                    <a:pt x="225071" y="88328"/>
                  </a:lnTo>
                  <a:lnTo>
                    <a:pt x="0" y="158474"/>
                  </a:lnTo>
                  <a:lnTo>
                    <a:pt x="317225" y="71562"/>
                  </a:lnTo>
                  <a:lnTo>
                    <a:pt x="221515" y="69261"/>
                  </a:lnTo>
                  <a:lnTo>
                    <a:pt x="444251" y="0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199244" y="3327730"/>
              <a:ext cx="444500" cy="158750"/>
            </a:xfrm>
            <a:custGeom>
              <a:avLst/>
              <a:gdLst/>
              <a:ahLst/>
              <a:cxnLst/>
              <a:rect l="l" t="t" r="r" b="b"/>
              <a:pathLst>
                <a:path w="444500" h="158750">
                  <a:moveTo>
                    <a:pt x="0" y="0"/>
                  </a:moveTo>
                  <a:lnTo>
                    <a:pt x="222736" y="69260"/>
                  </a:lnTo>
                  <a:lnTo>
                    <a:pt x="127026" y="71561"/>
                  </a:lnTo>
                  <a:lnTo>
                    <a:pt x="444252" y="158474"/>
                  </a:lnTo>
                  <a:lnTo>
                    <a:pt x="219180" y="88327"/>
                  </a:lnTo>
                  <a:lnTo>
                    <a:pt x="317225" y="86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199244" y="3327730"/>
              <a:ext cx="444500" cy="158750"/>
            </a:xfrm>
            <a:custGeom>
              <a:avLst/>
              <a:gdLst/>
              <a:ahLst/>
              <a:cxnLst/>
              <a:rect l="l" t="t" r="r" b="b"/>
              <a:pathLst>
                <a:path w="444500" h="158750">
                  <a:moveTo>
                    <a:pt x="0" y="0"/>
                  </a:moveTo>
                  <a:lnTo>
                    <a:pt x="317225" y="86912"/>
                  </a:lnTo>
                  <a:lnTo>
                    <a:pt x="219179" y="88328"/>
                  </a:lnTo>
                  <a:lnTo>
                    <a:pt x="444251" y="158474"/>
                  </a:lnTo>
                  <a:lnTo>
                    <a:pt x="127026" y="71562"/>
                  </a:lnTo>
                  <a:lnTo>
                    <a:pt x="222736" y="69261"/>
                  </a:lnTo>
                  <a:lnTo>
                    <a:pt x="0" y="0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204387" y="3536489"/>
              <a:ext cx="444500" cy="158750"/>
            </a:xfrm>
            <a:custGeom>
              <a:avLst/>
              <a:gdLst/>
              <a:ahLst/>
              <a:cxnLst/>
              <a:rect l="l" t="t" r="r" b="b"/>
              <a:pathLst>
                <a:path w="444500" h="158750">
                  <a:moveTo>
                    <a:pt x="444252" y="0"/>
                  </a:moveTo>
                  <a:lnTo>
                    <a:pt x="127026" y="86913"/>
                  </a:lnTo>
                  <a:lnTo>
                    <a:pt x="222736" y="89213"/>
                  </a:lnTo>
                  <a:lnTo>
                    <a:pt x="0" y="158474"/>
                  </a:lnTo>
                  <a:lnTo>
                    <a:pt x="317225" y="71563"/>
                  </a:lnTo>
                  <a:lnTo>
                    <a:pt x="219180" y="70145"/>
                  </a:lnTo>
                  <a:lnTo>
                    <a:pt x="444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204387" y="3536489"/>
              <a:ext cx="444500" cy="158750"/>
            </a:xfrm>
            <a:custGeom>
              <a:avLst/>
              <a:gdLst/>
              <a:ahLst/>
              <a:cxnLst/>
              <a:rect l="l" t="t" r="r" b="b"/>
              <a:pathLst>
                <a:path w="444500" h="158750">
                  <a:moveTo>
                    <a:pt x="0" y="158474"/>
                  </a:moveTo>
                  <a:lnTo>
                    <a:pt x="317225" y="71562"/>
                  </a:lnTo>
                  <a:lnTo>
                    <a:pt x="219179" y="70146"/>
                  </a:lnTo>
                  <a:lnTo>
                    <a:pt x="444251" y="0"/>
                  </a:lnTo>
                  <a:lnTo>
                    <a:pt x="127026" y="86912"/>
                  </a:lnTo>
                  <a:lnTo>
                    <a:pt x="222736" y="89213"/>
                  </a:lnTo>
                  <a:lnTo>
                    <a:pt x="0" y="158474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850786" y="5652897"/>
              <a:ext cx="203835" cy="554990"/>
            </a:xfrm>
            <a:custGeom>
              <a:avLst/>
              <a:gdLst/>
              <a:ahLst/>
              <a:cxnLst/>
              <a:rect l="l" t="t" r="r" b="b"/>
              <a:pathLst>
                <a:path w="203835" h="554989">
                  <a:moveTo>
                    <a:pt x="0" y="0"/>
                  </a:moveTo>
                  <a:lnTo>
                    <a:pt x="0" y="428080"/>
                  </a:lnTo>
                  <a:lnTo>
                    <a:pt x="199041" y="554824"/>
                  </a:lnTo>
                  <a:lnTo>
                    <a:pt x="203210" y="554824"/>
                  </a:lnTo>
                  <a:lnTo>
                    <a:pt x="203210" y="129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850786" y="5652897"/>
              <a:ext cx="203835" cy="554990"/>
            </a:xfrm>
            <a:custGeom>
              <a:avLst/>
              <a:gdLst/>
              <a:ahLst/>
              <a:cxnLst/>
              <a:rect l="l" t="t" r="r" b="b"/>
              <a:pathLst>
                <a:path w="203835" h="554989">
                  <a:moveTo>
                    <a:pt x="0" y="0"/>
                  </a:moveTo>
                  <a:lnTo>
                    <a:pt x="0" y="428080"/>
                  </a:lnTo>
                  <a:lnTo>
                    <a:pt x="199041" y="554824"/>
                  </a:lnTo>
                  <a:lnTo>
                    <a:pt x="203210" y="554824"/>
                  </a:lnTo>
                  <a:lnTo>
                    <a:pt x="203210" y="12942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054000" y="5659313"/>
              <a:ext cx="405130" cy="548640"/>
            </a:xfrm>
            <a:custGeom>
              <a:avLst/>
              <a:gdLst/>
              <a:ahLst/>
              <a:cxnLst/>
              <a:rect l="l" t="t" r="r" b="b"/>
              <a:pathLst>
                <a:path w="405129" h="548639">
                  <a:moveTo>
                    <a:pt x="404923" y="0"/>
                  </a:moveTo>
                  <a:lnTo>
                    <a:pt x="0" y="123010"/>
                  </a:lnTo>
                  <a:lnTo>
                    <a:pt x="0" y="548408"/>
                  </a:lnTo>
                  <a:lnTo>
                    <a:pt x="8745" y="548408"/>
                  </a:lnTo>
                  <a:lnTo>
                    <a:pt x="404923" y="428073"/>
                  </a:lnTo>
                  <a:lnTo>
                    <a:pt x="40492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054000" y="5659313"/>
              <a:ext cx="405130" cy="548640"/>
            </a:xfrm>
            <a:custGeom>
              <a:avLst/>
              <a:gdLst/>
              <a:ahLst/>
              <a:cxnLst/>
              <a:rect l="l" t="t" r="r" b="b"/>
              <a:pathLst>
                <a:path w="405129" h="548639">
                  <a:moveTo>
                    <a:pt x="404923" y="0"/>
                  </a:moveTo>
                  <a:lnTo>
                    <a:pt x="404923" y="428073"/>
                  </a:lnTo>
                  <a:lnTo>
                    <a:pt x="8745" y="548408"/>
                  </a:lnTo>
                  <a:lnTo>
                    <a:pt x="0" y="548408"/>
                  </a:lnTo>
                  <a:lnTo>
                    <a:pt x="0" y="123010"/>
                  </a:lnTo>
                  <a:lnTo>
                    <a:pt x="4049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850789" y="5529790"/>
              <a:ext cx="608330" cy="252729"/>
            </a:xfrm>
            <a:custGeom>
              <a:avLst/>
              <a:gdLst/>
              <a:ahLst/>
              <a:cxnLst/>
              <a:rect l="l" t="t" r="r" b="b"/>
              <a:pathLst>
                <a:path w="608329" h="252729">
                  <a:moveTo>
                    <a:pt x="406539" y="0"/>
                  </a:moveTo>
                  <a:lnTo>
                    <a:pt x="0" y="123864"/>
                  </a:lnTo>
                  <a:lnTo>
                    <a:pt x="203210" y="252533"/>
                  </a:lnTo>
                  <a:lnTo>
                    <a:pt x="608133" y="129523"/>
                  </a:lnTo>
                  <a:lnTo>
                    <a:pt x="608133" y="126899"/>
                  </a:lnTo>
                  <a:lnTo>
                    <a:pt x="406539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850789" y="5529790"/>
              <a:ext cx="608330" cy="252729"/>
            </a:xfrm>
            <a:custGeom>
              <a:avLst/>
              <a:gdLst/>
              <a:ahLst/>
              <a:cxnLst/>
              <a:rect l="l" t="t" r="r" b="b"/>
              <a:pathLst>
                <a:path w="608329" h="252729">
                  <a:moveTo>
                    <a:pt x="608133" y="126899"/>
                  </a:moveTo>
                  <a:lnTo>
                    <a:pt x="608133" y="129523"/>
                  </a:lnTo>
                  <a:lnTo>
                    <a:pt x="203210" y="252533"/>
                  </a:lnTo>
                  <a:lnTo>
                    <a:pt x="0" y="123864"/>
                  </a:lnTo>
                  <a:lnTo>
                    <a:pt x="406539" y="0"/>
                  </a:lnTo>
                  <a:lnTo>
                    <a:pt x="608133" y="1268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019083" y="5657277"/>
              <a:ext cx="90805" cy="52069"/>
            </a:xfrm>
            <a:custGeom>
              <a:avLst/>
              <a:gdLst/>
              <a:ahLst/>
              <a:cxnLst/>
              <a:rect l="l" t="t" r="r" b="b"/>
              <a:pathLst>
                <a:path w="90804" h="52070">
                  <a:moveTo>
                    <a:pt x="90616" y="0"/>
                  </a:moveTo>
                  <a:lnTo>
                    <a:pt x="0" y="0"/>
                  </a:lnTo>
                  <a:lnTo>
                    <a:pt x="0" y="51628"/>
                  </a:lnTo>
                  <a:lnTo>
                    <a:pt x="90616" y="51628"/>
                  </a:lnTo>
                  <a:lnTo>
                    <a:pt x="9061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019083" y="5657277"/>
              <a:ext cx="90805" cy="52069"/>
            </a:xfrm>
            <a:custGeom>
              <a:avLst/>
              <a:gdLst/>
              <a:ahLst/>
              <a:cxnLst/>
              <a:rect l="l" t="t" r="r" b="b"/>
              <a:pathLst>
                <a:path w="90804" h="52070">
                  <a:moveTo>
                    <a:pt x="0" y="51628"/>
                  </a:moveTo>
                  <a:lnTo>
                    <a:pt x="90616" y="51628"/>
                  </a:lnTo>
                  <a:lnTo>
                    <a:pt x="90616" y="0"/>
                  </a:lnTo>
                  <a:lnTo>
                    <a:pt x="0" y="0"/>
                  </a:lnTo>
                  <a:lnTo>
                    <a:pt x="0" y="516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935738" y="5741055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0"/>
                  </a:moveTo>
                  <a:lnTo>
                    <a:pt x="0" y="392283"/>
                  </a:lnTo>
                  <a:lnTo>
                    <a:pt x="17247" y="404212"/>
                  </a:lnTo>
                  <a:lnTo>
                    <a:pt x="17247" y="11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935738" y="5741055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392283"/>
                  </a:moveTo>
                  <a:lnTo>
                    <a:pt x="0" y="0"/>
                  </a:lnTo>
                  <a:lnTo>
                    <a:pt x="17247" y="11122"/>
                  </a:lnTo>
                  <a:lnTo>
                    <a:pt x="17247" y="404212"/>
                  </a:lnTo>
                  <a:lnTo>
                    <a:pt x="0" y="392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885285" y="5705286"/>
              <a:ext cx="16510" cy="405130"/>
            </a:xfrm>
            <a:custGeom>
              <a:avLst/>
              <a:gdLst/>
              <a:ahLst/>
              <a:cxnLst/>
              <a:rect l="l" t="t" r="r" b="b"/>
              <a:pathLst>
                <a:path w="16510" h="405129">
                  <a:moveTo>
                    <a:pt x="0" y="0"/>
                  </a:moveTo>
                  <a:lnTo>
                    <a:pt x="0" y="393171"/>
                  </a:lnTo>
                  <a:lnTo>
                    <a:pt x="16068" y="405018"/>
                  </a:lnTo>
                  <a:lnTo>
                    <a:pt x="16068" y="1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885285" y="5705286"/>
              <a:ext cx="16510" cy="405130"/>
            </a:xfrm>
            <a:custGeom>
              <a:avLst/>
              <a:gdLst/>
              <a:ahLst/>
              <a:cxnLst/>
              <a:rect l="l" t="t" r="r" b="b"/>
              <a:pathLst>
                <a:path w="16510" h="405129">
                  <a:moveTo>
                    <a:pt x="0" y="393171"/>
                  </a:moveTo>
                  <a:lnTo>
                    <a:pt x="0" y="0"/>
                  </a:lnTo>
                  <a:lnTo>
                    <a:pt x="16068" y="11912"/>
                  </a:lnTo>
                  <a:lnTo>
                    <a:pt x="16068" y="405018"/>
                  </a:lnTo>
                  <a:lnTo>
                    <a:pt x="0" y="3931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986310" y="5775932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0"/>
                  </a:moveTo>
                  <a:lnTo>
                    <a:pt x="0" y="393181"/>
                  </a:lnTo>
                  <a:lnTo>
                    <a:pt x="17247" y="404293"/>
                  </a:lnTo>
                  <a:lnTo>
                    <a:pt x="17247" y="1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986310" y="5775932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393181"/>
                  </a:moveTo>
                  <a:lnTo>
                    <a:pt x="0" y="0"/>
                  </a:lnTo>
                  <a:lnTo>
                    <a:pt x="17247" y="11912"/>
                  </a:lnTo>
                  <a:lnTo>
                    <a:pt x="17247" y="404293"/>
                  </a:lnTo>
                  <a:lnTo>
                    <a:pt x="0" y="3931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104573" y="5786303"/>
              <a:ext cx="26670" cy="403860"/>
            </a:xfrm>
            <a:custGeom>
              <a:avLst/>
              <a:gdLst/>
              <a:ahLst/>
              <a:cxnLst/>
              <a:rect l="l" t="t" r="r" b="b"/>
              <a:pathLst>
                <a:path w="26670" h="403860">
                  <a:moveTo>
                    <a:pt x="26466" y="0"/>
                  </a:moveTo>
                  <a:lnTo>
                    <a:pt x="0" y="7108"/>
                  </a:lnTo>
                  <a:lnTo>
                    <a:pt x="0" y="403486"/>
                  </a:lnTo>
                  <a:lnTo>
                    <a:pt x="26466" y="396297"/>
                  </a:lnTo>
                  <a:lnTo>
                    <a:pt x="26466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104573" y="5786303"/>
              <a:ext cx="26670" cy="403860"/>
            </a:xfrm>
            <a:custGeom>
              <a:avLst/>
              <a:gdLst/>
              <a:ahLst/>
              <a:cxnLst/>
              <a:rect l="l" t="t" r="r" b="b"/>
              <a:pathLst>
                <a:path w="26670" h="403860">
                  <a:moveTo>
                    <a:pt x="26466" y="396297"/>
                  </a:moveTo>
                  <a:lnTo>
                    <a:pt x="26466" y="0"/>
                  </a:lnTo>
                  <a:lnTo>
                    <a:pt x="0" y="7108"/>
                  </a:lnTo>
                  <a:lnTo>
                    <a:pt x="0" y="403486"/>
                  </a:lnTo>
                  <a:lnTo>
                    <a:pt x="26466" y="3962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164224" y="5767282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85" y="0"/>
                  </a:moveTo>
                  <a:lnTo>
                    <a:pt x="0" y="7930"/>
                  </a:lnTo>
                  <a:lnTo>
                    <a:pt x="0" y="404205"/>
                  </a:lnTo>
                  <a:lnTo>
                    <a:pt x="25285" y="396281"/>
                  </a:lnTo>
                  <a:lnTo>
                    <a:pt x="2528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164224" y="5767282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85" y="396281"/>
                  </a:moveTo>
                  <a:lnTo>
                    <a:pt x="25285" y="0"/>
                  </a:lnTo>
                  <a:lnTo>
                    <a:pt x="0" y="7930"/>
                  </a:lnTo>
                  <a:lnTo>
                    <a:pt x="0" y="404205"/>
                  </a:lnTo>
                  <a:lnTo>
                    <a:pt x="25285" y="3962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224020" y="5750534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60">
                  <a:moveTo>
                    <a:pt x="25281" y="0"/>
                  </a:moveTo>
                  <a:lnTo>
                    <a:pt x="0" y="7173"/>
                  </a:lnTo>
                  <a:lnTo>
                    <a:pt x="0" y="403475"/>
                  </a:lnTo>
                  <a:lnTo>
                    <a:pt x="25281" y="396367"/>
                  </a:lnTo>
                  <a:lnTo>
                    <a:pt x="2528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224020" y="5750534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60">
                  <a:moveTo>
                    <a:pt x="25281" y="396367"/>
                  </a:moveTo>
                  <a:lnTo>
                    <a:pt x="25281" y="0"/>
                  </a:lnTo>
                  <a:lnTo>
                    <a:pt x="0" y="7173"/>
                  </a:lnTo>
                  <a:lnTo>
                    <a:pt x="0" y="403475"/>
                  </a:lnTo>
                  <a:lnTo>
                    <a:pt x="25281" y="3963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282606" y="5732296"/>
              <a:ext cx="26670" cy="404495"/>
            </a:xfrm>
            <a:custGeom>
              <a:avLst/>
              <a:gdLst/>
              <a:ahLst/>
              <a:cxnLst/>
              <a:rect l="l" t="t" r="r" b="b"/>
              <a:pathLst>
                <a:path w="26670" h="404495">
                  <a:moveTo>
                    <a:pt x="26347" y="0"/>
                  </a:moveTo>
                  <a:lnTo>
                    <a:pt x="0" y="7930"/>
                  </a:lnTo>
                  <a:lnTo>
                    <a:pt x="0" y="404222"/>
                  </a:lnTo>
                  <a:lnTo>
                    <a:pt x="26347" y="397117"/>
                  </a:lnTo>
                  <a:lnTo>
                    <a:pt x="2634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282606" y="5732296"/>
              <a:ext cx="26670" cy="404495"/>
            </a:xfrm>
            <a:custGeom>
              <a:avLst/>
              <a:gdLst/>
              <a:ahLst/>
              <a:cxnLst/>
              <a:rect l="l" t="t" r="r" b="b"/>
              <a:pathLst>
                <a:path w="26670" h="404495">
                  <a:moveTo>
                    <a:pt x="26347" y="397117"/>
                  </a:moveTo>
                  <a:lnTo>
                    <a:pt x="26347" y="0"/>
                  </a:lnTo>
                  <a:lnTo>
                    <a:pt x="0" y="7930"/>
                  </a:lnTo>
                  <a:lnTo>
                    <a:pt x="0" y="404222"/>
                  </a:lnTo>
                  <a:lnTo>
                    <a:pt x="26347" y="39711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342279" y="5714002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71" y="0"/>
                  </a:moveTo>
                  <a:lnTo>
                    <a:pt x="0" y="7930"/>
                  </a:lnTo>
                  <a:lnTo>
                    <a:pt x="0" y="404304"/>
                  </a:lnTo>
                  <a:lnTo>
                    <a:pt x="25271" y="396297"/>
                  </a:lnTo>
                  <a:lnTo>
                    <a:pt x="252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342279" y="5714002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71" y="396297"/>
                  </a:moveTo>
                  <a:lnTo>
                    <a:pt x="25271" y="0"/>
                  </a:lnTo>
                  <a:lnTo>
                    <a:pt x="0" y="7930"/>
                  </a:lnTo>
                  <a:lnTo>
                    <a:pt x="0" y="404304"/>
                  </a:lnTo>
                  <a:lnTo>
                    <a:pt x="25271" y="3962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401957" y="5696524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60">
                  <a:moveTo>
                    <a:pt x="25271" y="0"/>
                  </a:moveTo>
                  <a:lnTo>
                    <a:pt x="0" y="7206"/>
                  </a:lnTo>
                  <a:lnTo>
                    <a:pt x="0" y="403478"/>
                  </a:lnTo>
                  <a:lnTo>
                    <a:pt x="25271" y="396288"/>
                  </a:lnTo>
                  <a:lnTo>
                    <a:pt x="252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401957" y="5696524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60">
                  <a:moveTo>
                    <a:pt x="25271" y="396288"/>
                  </a:moveTo>
                  <a:lnTo>
                    <a:pt x="25271" y="0"/>
                  </a:lnTo>
                  <a:lnTo>
                    <a:pt x="0" y="7206"/>
                  </a:lnTo>
                  <a:lnTo>
                    <a:pt x="0" y="403478"/>
                  </a:lnTo>
                  <a:lnTo>
                    <a:pt x="25271" y="3962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65149" y="5528513"/>
              <a:ext cx="400555" cy="172511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3345597" y="6004814"/>
              <a:ext cx="203835" cy="554990"/>
            </a:xfrm>
            <a:custGeom>
              <a:avLst/>
              <a:gdLst/>
              <a:ahLst/>
              <a:cxnLst/>
              <a:rect l="l" t="t" r="r" b="b"/>
              <a:pathLst>
                <a:path w="203835" h="554990">
                  <a:moveTo>
                    <a:pt x="0" y="0"/>
                  </a:moveTo>
                  <a:lnTo>
                    <a:pt x="0" y="428080"/>
                  </a:lnTo>
                  <a:lnTo>
                    <a:pt x="199041" y="554824"/>
                  </a:lnTo>
                  <a:lnTo>
                    <a:pt x="203210" y="554824"/>
                  </a:lnTo>
                  <a:lnTo>
                    <a:pt x="203210" y="129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345597" y="6004814"/>
              <a:ext cx="203835" cy="554990"/>
            </a:xfrm>
            <a:custGeom>
              <a:avLst/>
              <a:gdLst/>
              <a:ahLst/>
              <a:cxnLst/>
              <a:rect l="l" t="t" r="r" b="b"/>
              <a:pathLst>
                <a:path w="203835" h="554990">
                  <a:moveTo>
                    <a:pt x="0" y="0"/>
                  </a:moveTo>
                  <a:lnTo>
                    <a:pt x="0" y="428080"/>
                  </a:lnTo>
                  <a:lnTo>
                    <a:pt x="199041" y="554824"/>
                  </a:lnTo>
                  <a:lnTo>
                    <a:pt x="203210" y="554824"/>
                  </a:lnTo>
                  <a:lnTo>
                    <a:pt x="203210" y="12942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548810" y="6011230"/>
              <a:ext cx="405130" cy="548640"/>
            </a:xfrm>
            <a:custGeom>
              <a:avLst/>
              <a:gdLst/>
              <a:ahLst/>
              <a:cxnLst/>
              <a:rect l="l" t="t" r="r" b="b"/>
              <a:pathLst>
                <a:path w="405129" h="548640">
                  <a:moveTo>
                    <a:pt x="404923" y="0"/>
                  </a:moveTo>
                  <a:lnTo>
                    <a:pt x="0" y="123010"/>
                  </a:lnTo>
                  <a:lnTo>
                    <a:pt x="0" y="548408"/>
                  </a:lnTo>
                  <a:lnTo>
                    <a:pt x="8745" y="548408"/>
                  </a:lnTo>
                  <a:lnTo>
                    <a:pt x="404923" y="428073"/>
                  </a:lnTo>
                  <a:lnTo>
                    <a:pt x="40492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548810" y="6011230"/>
              <a:ext cx="405130" cy="548640"/>
            </a:xfrm>
            <a:custGeom>
              <a:avLst/>
              <a:gdLst/>
              <a:ahLst/>
              <a:cxnLst/>
              <a:rect l="l" t="t" r="r" b="b"/>
              <a:pathLst>
                <a:path w="405129" h="548640">
                  <a:moveTo>
                    <a:pt x="404923" y="0"/>
                  </a:moveTo>
                  <a:lnTo>
                    <a:pt x="404923" y="428073"/>
                  </a:lnTo>
                  <a:lnTo>
                    <a:pt x="8745" y="548408"/>
                  </a:lnTo>
                  <a:lnTo>
                    <a:pt x="0" y="548408"/>
                  </a:lnTo>
                  <a:lnTo>
                    <a:pt x="0" y="123010"/>
                  </a:lnTo>
                  <a:lnTo>
                    <a:pt x="4049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345600" y="5881707"/>
              <a:ext cx="608330" cy="252729"/>
            </a:xfrm>
            <a:custGeom>
              <a:avLst/>
              <a:gdLst/>
              <a:ahLst/>
              <a:cxnLst/>
              <a:rect l="l" t="t" r="r" b="b"/>
              <a:pathLst>
                <a:path w="608329" h="252729">
                  <a:moveTo>
                    <a:pt x="406539" y="0"/>
                  </a:moveTo>
                  <a:lnTo>
                    <a:pt x="0" y="123864"/>
                  </a:lnTo>
                  <a:lnTo>
                    <a:pt x="203210" y="252533"/>
                  </a:lnTo>
                  <a:lnTo>
                    <a:pt x="608134" y="129523"/>
                  </a:lnTo>
                  <a:lnTo>
                    <a:pt x="608134" y="126899"/>
                  </a:lnTo>
                  <a:lnTo>
                    <a:pt x="406539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345600" y="5881707"/>
              <a:ext cx="608330" cy="252729"/>
            </a:xfrm>
            <a:custGeom>
              <a:avLst/>
              <a:gdLst/>
              <a:ahLst/>
              <a:cxnLst/>
              <a:rect l="l" t="t" r="r" b="b"/>
              <a:pathLst>
                <a:path w="608329" h="252729">
                  <a:moveTo>
                    <a:pt x="608134" y="126899"/>
                  </a:moveTo>
                  <a:lnTo>
                    <a:pt x="608134" y="129523"/>
                  </a:lnTo>
                  <a:lnTo>
                    <a:pt x="203210" y="252533"/>
                  </a:lnTo>
                  <a:lnTo>
                    <a:pt x="0" y="123864"/>
                  </a:lnTo>
                  <a:lnTo>
                    <a:pt x="406539" y="0"/>
                  </a:lnTo>
                  <a:lnTo>
                    <a:pt x="608134" y="1268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513894" y="6009194"/>
              <a:ext cx="90805" cy="52069"/>
            </a:xfrm>
            <a:custGeom>
              <a:avLst/>
              <a:gdLst/>
              <a:ahLst/>
              <a:cxnLst/>
              <a:rect l="l" t="t" r="r" b="b"/>
              <a:pathLst>
                <a:path w="90804" h="52070">
                  <a:moveTo>
                    <a:pt x="90616" y="0"/>
                  </a:moveTo>
                  <a:lnTo>
                    <a:pt x="0" y="0"/>
                  </a:lnTo>
                  <a:lnTo>
                    <a:pt x="0" y="51628"/>
                  </a:lnTo>
                  <a:lnTo>
                    <a:pt x="90616" y="51628"/>
                  </a:lnTo>
                  <a:lnTo>
                    <a:pt x="9061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513894" y="6009194"/>
              <a:ext cx="90805" cy="52069"/>
            </a:xfrm>
            <a:custGeom>
              <a:avLst/>
              <a:gdLst/>
              <a:ahLst/>
              <a:cxnLst/>
              <a:rect l="l" t="t" r="r" b="b"/>
              <a:pathLst>
                <a:path w="90804" h="52070">
                  <a:moveTo>
                    <a:pt x="0" y="51628"/>
                  </a:moveTo>
                  <a:lnTo>
                    <a:pt x="90616" y="51628"/>
                  </a:lnTo>
                  <a:lnTo>
                    <a:pt x="90616" y="0"/>
                  </a:lnTo>
                  <a:lnTo>
                    <a:pt x="0" y="0"/>
                  </a:lnTo>
                  <a:lnTo>
                    <a:pt x="0" y="516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430549" y="6092974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0"/>
                  </a:moveTo>
                  <a:lnTo>
                    <a:pt x="0" y="392283"/>
                  </a:lnTo>
                  <a:lnTo>
                    <a:pt x="17247" y="404212"/>
                  </a:lnTo>
                  <a:lnTo>
                    <a:pt x="17247" y="11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430549" y="6092974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392283"/>
                  </a:moveTo>
                  <a:lnTo>
                    <a:pt x="0" y="0"/>
                  </a:lnTo>
                  <a:lnTo>
                    <a:pt x="17247" y="11122"/>
                  </a:lnTo>
                  <a:lnTo>
                    <a:pt x="17247" y="404212"/>
                  </a:lnTo>
                  <a:lnTo>
                    <a:pt x="0" y="392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380096" y="6057203"/>
              <a:ext cx="16510" cy="405130"/>
            </a:xfrm>
            <a:custGeom>
              <a:avLst/>
              <a:gdLst/>
              <a:ahLst/>
              <a:cxnLst/>
              <a:rect l="l" t="t" r="r" b="b"/>
              <a:pathLst>
                <a:path w="16510" h="405129">
                  <a:moveTo>
                    <a:pt x="0" y="0"/>
                  </a:moveTo>
                  <a:lnTo>
                    <a:pt x="0" y="393171"/>
                  </a:lnTo>
                  <a:lnTo>
                    <a:pt x="16068" y="405018"/>
                  </a:lnTo>
                  <a:lnTo>
                    <a:pt x="16068" y="1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380096" y="6057203"/>
              <a:ext cx="16510" cy="405130"/>
            </a:xfrm>
            <a:custGeom>
              <a:avLst/>
              <a:gdLst/>
              <a:ahLst/>
              <a:cxnLst/>
              <a:rect l="l" t="t" r="r" b="b"/>
              <a:pathLst>
                <a:path w="16510" h="405129">
                  <a:moveTo>
                    <a:pt x="0" y="393171"/>
                  </a:moveTo>
                  <a:lnTo>
                    <a:pt x="0" y="0"/>
                  </a:lnTo>
                  <a:lnTo>
                    <a:pt x="16068" y="11912"/>
                  </a:lnTo>
                  <a:lnTo>
                    <a:pt x="16068" y="405018"/>
                  </a:lnTo>
                  <a:lnTo>
                    <a:pt x="0" y="3931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481108" y="6127857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0"/>
                  </a:moveTo>
                  <a:lnTo>
                    <a:pt x="0" y="393181"/>
                  </a:lnTo>
                  <a:lnTo>
                    <a:pt x="17247" y="404293"/>
                  </a:lnTo>
                  <a:lnTo>
                    <a:pt x="17247" y="1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481108" y="6127857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393181"/>
                  </a:moveTo>
                  <a:lnTo>
                    <a:pt x="0" y="0"/>
                  </a:lnTo>
                  <a:lnTo>
                    <a:pt x="17247" y="11912"/>
                  </a:lnTo>
                  <a:lnTo>
                    <a:pt x="17247" y="404293"/>
                  </a:lnTo>
                  <a:lnTo>
                    <a:pt x="0" y="3931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599371" y="6138220"/>
              <a:ext cx="26670" cy="403860"/>
            </a:xfrm>
            <a:custGeom>
              <a:avLst/>
              <a:gdLst/>
              <a:ahLst/>
              <a:cxnLst/>
              <a:rect l="l" t="t" r="r" b="b"/>
              <a:pathLst>
                <a:path w="26670" h="403859">
                  <a:moveTo>
                    <a:pt x="26466" y="0"/>
                  </a:moveTo>
                  <a:lnTo>
                    <a:pt x="0" y="7108"/>
                  </a:lnTo>
                  <a:lnTo>
                    <a:pt x="0" y="403486"/>
                  </a:lnTo>
                  <a:lnTo>
                    <a:pt x="26466" y="396297"/>
                  </a:lnTo>
                  <a:lnTo>
                    <a:pt x="26466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599371" y="6138220"/>
              <a:ext cx="26670" cy="403860"/>
            </a:xfrm>
            <a:custGeom>
              <a:avLst/>
              <a:gdLst/>
              <a:ahLst/>
              <a:cxnLst/>
              <a:rect l="l" t="t" r="r" b="b"/>
              <a:pathLst>
                <a:path w="26670" h="403859">
                  <a:moveTo>
                    <a:pt x="26466" y="396297"/>
                  </a:moveTo>
                  <a:lnTo>
                    <a:pt x="26466" y="0"/>
                  </a:lnTo>
                  <a:lnTo>
                    <a:pt x="0" y="7108"/>
                  </a:lnTo>
                  <a:lnTo>
                    <a:pt x="0" y="403486"/>
                  </a:lnTo>
                  <a:lnTo>
                    <a:pt x="26466" y="3962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659034" y="6119202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85" y="0"/>
                  </a:moveTo>
                  <a:lnTo>
                    <a:pt x="0" y="7930"/>
                  </a:lnTo>
                  <a:lnTo>
                    <a:pt x="0" y="404205"/>
                  </a:lnTo>
                  <a:lnTo>
                    <a:pt x="25285" y="396281"/>
                  </a:lnTo>
                  <a:lnTo>
                    <a:pt x="2528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659034" y="6119202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85" y="396281"/>
                  </a:moveTo>
                  <a:lnTo>
                    <a:pt x="25285" y="0"/>
                  </a:lnTo>
                  <a:lnTo>
                    <a:pt x="0" y="7930"/>
                  </a:lnTo>
                  <a:lnTo>
                    <a:pt x="0" y="404205"/>
                  </a:lnTo>
                  <a:lnTo>
                    <a:pt x="25285" y="3962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718818" y="6102451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59">
                  <a:moveTo>
                    <a:pt x="25281" y="0"/>
                  </a:moveTo>
                  <a:lnTo>
                    <a:pt x="0" y="7173"/>
                  </a:lnTo>
                  <a:lnTo>
                    <a:pt x="0" y="403475"/>
                  </a:lnTo>
                  <a:lnTo>
                    <a:pt x="25281" y="396367"/>
                  </a:lnTo>
                  <a:lnTo>
                    <a:pt x="2528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718818" y="6102451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59">
                  <a:moveTo>
                    <a:pt x="25281" y="396367"/>
                  </a:moveTo>
                  <a:lnTo>
                    <a:pt x="25281" y="0"/>
                  </a:lnTo>
                  <a:lnTo>
                    <a:pt x="0" y="7173"/>
                  </a:lnTo>
                  <a:lnTo>
                    <a:pt x="0" y="403475"/>
                  </a:lnTo>
                  <a:lnTo>
                    <a:pt x="25281" y="3963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777417" y="6084221"/>
              <a:ext cx="26670" cy="404495"/>
            </a:xfrm>
            <a:custGeom>
              <a:avLst/>
              <a:gdLst/>
              <a:ahLst/>
              <a:cxnLst/>
              <a:rect l="l" t="t" r="r" b="b"/>
              <a:pathLst>
                <a:path w="26670" h="404495">
                  <a:moveTo>
                    <a:pt x="26347" y="0"/>
                  </a:moveTo>
                  <a:lnTo>
                    <a:pt x="0" y="7930"/>
                  </a:lnTo>
                  <a:lnTo>
                    <a:pt x="0" y="404222"/>
                  </a:lnTo>
                  <a:lnTo>
                    <a:pt x="26347" y="397117"/>
                  </a:lnTo>
                  <a:lnTo>
                    <a:pt x="2634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777417" y="6084221"/>
              <a:ext cx="26670" cy="404495"/>
            </a:xfrm>
            <a:custGeom>
              <a:avLst/>
              <a:gdLst/>
              <a:ahLst/>
              <a:cxnLst/>
              <a:rect l="l" t="t" r="r" b="b"/>
              <a:pathLst>
                <a:path w="26670" h="404495">
                  <a:moveTo>
                    <a:pt x="26347" y="397117"/>
                  </a:moveTo>
                  <a:lnTo>
                    <a:pt x="26347" y="0"/>
                  </a:lnTo>
                  <a:lnTo>
                    <a:pt x="0" y="7930"/>
                  </a:lnTo>
                  <a:lnTo>
                    <a:pt x="0" y="404222"/>
                  </a:lnTo>
                  <a:lnTo>
                    <a:pt x="26347" y="39711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837090" y="6065924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71" y="0"/>
                  </a:moveTo>
                  <a:lnTo>
                    <a:pt x="0" y="7930"/>
                  </a:lnTo>
                  <a:lnTo>
                    <a:pt x="0" y="404304"/>
                  </a:lnTo>
                  <a:lnTo>
                    <a:pt x="25271" y="396297"/>
                  </a:lnTo>
                  <a:lnTo>
                    <a:pt x="252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837090" y="6065924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71" y="396297"/>
                  </a:moveTo>
                  <a:lnTo>
                    <a:pt x="25271" y="0"/>
                  </a:lnTo>
                  <a:lnTo>
                    <a:pt x="0" y="7930"/>
                  </a:lnTo>
                  <a:lnTo>
                    <a:pt x="0" y="404304"/>
                  </a:lnTo>
                  <a:lnTo>
                    <a:pt x="25271" y="3962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896767" y="6048450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60">
                  <a:moveTo>
                    <a:pt x="25271" y="0"/>
                  </a:moveTo>
                  <a:lnTo>
                    <a:pt x="0" y="7206"/>
                  </a:lnTo>
                  <a:lnTo>
                    <a:pt x="0" y="403478"/>
                  </a:lnTo>
                  <a:lnTo>
                    <a:pt x="25271" y="396288"/>
                  </a:lnTo>
                  <a:lnTo>
                    <a:pt x="252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896767" y="6048450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60">
                  <a:moveTo>
                    <a:pt x="25271" y="396288"/>
                  </a:moveTo>
                  <a:lnTo>
                    <a:pt x="25271" y="0"/>
                  </a:lnTo>
                  <a:lnTo>
                    <a:pt x="0" y="7206"/>
                  </a:lnTo>
                  <a:lnTo>
                    <a:pt x="0" y="403478"/>
                  </a:lnTo>
                  <a:lnTo>
                    <a:pt x="25271" y="3962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9947" y="5880430"/>
              <a:ext cx="400555" cy="172523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3427628" y="2270950"/>
              <a:ext cx="1535430" cy="436880"/>
            </a:xfrm>
            <a:custGeom>
              <a:avLst/>
              <a:gdLst/>
              <a:ahLst/>
              <a:cxnLst/>
              <a:rect l="l" t="t" r="r" b="b"/>
              <a:pathLst>
                <a:path w="1535429" h="436880">
                  <a:moveTo>
                    <a:pt x="1535391" y="0"/>
                  </a:moveTo>
                  <a:lnTo>
                    <a:pt x="0" y="0"/>
                  </a:lnTo>
                  <a:lnTo>
                    <a:pt x="0" y="436359"/>
                  </a:lnTo>
                  <a:lnTo>
                    <a:pt x="1535391" y="436359"/>
                  </a:lnTo>
                  <a:lnTo>
                    <a:pt x="1535391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0" name="object 330"/>
          <p:cNvSpPr txBox="1"/>
          <p:nvPr/>
        </p:nvSpPr>
        <p:spPr>
          <a:xfrm>
            <a:off x="3427628" y="2270950"/>
            <a:ext cx="1535430" cy="436880"/>
          </a:xfrm>
          <a:prstGeom prst="rect">
            <a:avLst/>
          </a:prstGeom>
          <a:ln w="8184">
            <a:solidFill>
              <a:srgbClr val="2F528F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EWBS</a:t>
            </a:r>
            <a:r>
              <a:rPr sz="14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Transmission</a:t>
            </a:r>
            <a:endParaRPr sz="1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Arial MT"/>
                <a:cs typeface="Arial MT"/>
              </a:rPr>
              <a:t>by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15" dirty="0">
                <a:latin typeface="Arial MT"/>
                <a:cs typeface="Arial MT"/>
              </a:rPr>
              <a:t>extracted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20" dirty="0">
                <a:latin typeface="Arial MT"/>
                <a:cs typeface="Arial MT"/>
              </a:rPr>
              <a:t>CAP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3425825" y="2802242"/>
            <a:ext cx="1525270" cy="449580"/>
          </a:xfrm>
          <a:custGeom>
            <a:avLst/>
            <a:gdLst/>
            <a:ahLst/>
            <a:cxnLst/>
            <a:rect l="l" t="t" r="r" b="b"/>
            <a:pathLst>
              <a:path w="1525270" h="449579">
                <a:moveTo>
                  <a:pt x="1525231" y="0"/>
                </a:moveTo>
                <a:lnTo>
                  <a:pt x="0" y="0"/>
                </a:lnTo>
                <a:lnTo>
                  <a:pt x="0" y="449581"/>
                </a:lnTo>
                <a:lnTo>
                  <a:pt x="1525231" y="449581"/>
                </a:lnTo>
                <a:lnTo>
                  <a:pt x="1525231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 txBox="1"/>
          <p:nvPr/>
        </p:nvSpPr>
        <p:spPr>
          <a:xfrm>
            <a:off x="3425825" y="2802242"/>
            <a:ext cx="1525270" cy="449580"/>
          </a:xfrm>
          <a:prstGeom prst="rect">
            <a:avLst/>
          </a:prstGeom>
          <a:ln w="8184">
            <a:solidFill>
              <a:srgbClr val="2F528F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r>
              <a:rPr sz="14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Transmission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000" spc="5" dirty="0">
                <a:latin typeface="MS PGothic"/>
                <a:cs typeface="MS PGothic"/>
              </a:rPr>
              <a:t>（</a:t>
            </a:r>
            <a:r>
              <a:rPr sz="1000" spc="5" dirty="0">
                <a:latin typeface="Arial MT"/>
                <a:cs typeface="Arial MT"/>
              </a:rPr>
              <a:t>Direct)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33" name="object 333"/>
          <p:cNvGrpSpPr/>
          <p:nvPr/>
        </p:nvGrpSpPr>
        <p:grpSpPr>
          <a:xfrm>
            <a:off x="1784540" y="2246861"/>
            <a:ext cx="7381875" cy="718820"/>
            <a:chOff x="1784540" y="2246861"/>
            <a:chExt cx="7381875" cy="718820"/>
          </a:xfrm>
        </p:grpSpPr>
        <p:sp>
          <p:nvSpPr>
            <p:cNvPr id="334" name="object 334"/>
            <p:cNvSpPr/>
            <p:nvPr/>
          </p:nvSpPr>
          <p:spPr>
            <a:xfrm>
              <a:off x="7101154" y="2246861"/>
              <a:ext cx="2065020" cy="502920"/>
            </a:xfrm>
            <a:custGeom>
              <a:avLst/>
              <a:gdLst/>
              <a:ahLst/>
              <a:cxnLst/>
              <a:rect l="l" t="t" r="r" b="b"/>
              <a:pathLst>
                <a:path w="2065020" h="502919">
                  <a:moveTo>
                    <a:pt x="1813280" y="0"/>
                  </a:moveTo>
                  <a:lnTo>
                    <a:pt x="1813280" y="125727"/>
                  </a:lnTo>
                  <a:lnTo>
                    <a:pt x="0" y="125727"/>
                  </a:lnTo>
                  <a:lnTo>
                    <a:pt x="0" y="377184"/>
                  </a:lnTo>
                  <a:lnTo>
                    <a:pt x="1813280" y="377184"/>
                  </a:lnTo>
                  <a:lnTo>
                    <a:pt x="1813280" y="502912"/>
                  </a:lnTo>
                  <a:lnTo>
                    <a:pt x="2064766" y="251456"/>
                  </a:lnTo>
                  <a:lnTo>
                    <a:pt x="18132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784540" y="2462356"/>
              <a:ext cx="1700530" cy="502920"/>
            </a:xfrm>
            <a:custGeom>
              <a:avLst/>
              <a:gdLst/>
              <a:ahLst/>
              <a:cxnLst/>
              <a:rect l="l" t="t" r="r" b="b"/>
              <a:pathLst>
                <a:path w="1700529" h="502919">
                  <a:moveTo>
                    <a:pt x="1448600" y="0"/>
                  </a:moveTo>
                  <a:lnTo>
                    <a:pt x="1448600" y="125726"/>
                  </a:lnTo>
                  <a:lnTo>
                    <a:pt x="0" y="125726"/>
                  </a:lnTo>
                  <a:lnTo>
                    <a:pt x="0" y="377183"/>
                  </a:lnTo>
                  <a:lnTo>
                    <a:pt x="1448600" y="377183"/>
                  </a:lnTo>
                  <a:lnTo>
                    <a:pt x="1448600" y="502911"/>
                  </a:lnTo>
                  <a:lnTo>
                    <a:pt x="1700098" y="251454"/>
                  </a:lnTo>
                  <a:lnTo>
                    <a:pt x="14486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/>
          <p:nvPr/>
        </p:nvSpPr>
        <p:spPr>
          <a:xfrm>
            <a:off x="2174976" y="2568985"/>
            <a:ext cx="9740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15" dirty="0">
                <a:solidFill>
                  <a:srgbClr val="FFFFFF"/>
                </a:solidFill>
                <a:latin typeface="Arial MT"/>
                <a:cs typeface="Arial MT"/>
              </a:rPr>
              <a:t>EDX</a:t>
            </a:r>
            <a:r>
              <a:rPr sz="1700" spc="1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700" spc="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8343606" y="6272291"/>
            <a:ext cx="14325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General</a:t>
            </a:r>
            <a:r>
              <a:rPr sz="1700" spc="-6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public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338" name="object 338"/>
          <p:cNvGrpSpPr/>
          <p:nvPr/>
        </p:nvGrpSpPr>
        <p:grpSpPr>
          <a:xfrm>
            <a:off x="8017649" y="5263812"/>
            <a:ext cx="1741805" cy="513080"/>
            <a:chOff x="8017649" y="5263812"/>
            <a:chExt cx="1741805" cy="513080"/>
          </a:xfrm>
        </p:grpSpPr>
        <p:pic>
          <p:nvPicPr>
            <p:cNvPr id="339" name="object 3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35046" y="5263812"/>
              <a:ext cx="824099" cy="513049"/>
            </a:xfrm>
            <a:prstGeom prst="rect">
              <a:avLst/>
            </a:prstGeom>
          </p:spPr>
        </p:pic>
        <p:pic>
          <p:nvPicPr>
            <p:cNvPr id="340" name="object 3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17649" y="5263813"/>
              <a:ext cx="865563" cy="507866"/>
            </a:xfrm>
            <a:prstGeom prst="rect">
              <a:avLst/>
            </a:prstGeom>
          </p:spPr>
        </p:pic>
        <p:sp>
          <p:nvSpPr>
            <p:cNvPr id="341" name="object 341"/>
            <p:cNvSpPr/>
            <p:nvPr/>
          </p:nvSpPr>
          <p:spPr>
            <a:xfrm>
              <a:off x="8313089" y="5621399"/>
              <a:ext cx="280035" cy="104139"/>
            </a:xfrm>
            <a:custGeom>
              <a:avLst/>
              <a:gdLst/>
              <a:ahLst/>
              <a:cxnLst/>
              <a:rect l="l" t="t" r="r" b="b"/>
              <a:pathLst>
                <a:path w="280034" h="104139">
                  <a:moveTo>
                    <a:pt x="279882" y="0"/>
                  </a:moveTo>
                  <a:lnTo>
                    <a:pt x="0" y="0"/>
                  </a:lnTo>
                  <a:lnTo>
                    <a:pt x="0" y="103645"/>
                  </a:lnTo>
                  <a:lnTo>
                    <a:pt x="279882" y="103645"/>
                  </a:lnTo>
                  <a:lnTo>
                    <a:pt x="2798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2" name="object 342"/>
          <p:cNvSpPr txBox="1"/>
          <p:nvPr/>
        </p:nvSpPr>
        <p:spPr>
          <a:xfrm>
            <a:off x="8359800" y="5619056"/>
            <a:ext cx="185420" cy="9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20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450" spc="-30" dirty="0">
                <a:solidFill>
                  <a:srgbClr val="FFFF00"/>
                </a:solidFill>
                <a:latin typeface="Arial MT"/>
                <a:cs typeface="Arial MT"/>
              </a:rPr>
              <a:t>W</a:t>
            </a:r>
            <a:r>
              <a:rPr sz="450" spc="-20" dirty="0">
                <a:solidFill>
                  <a:srgbClr val="FFFF00"/>
                </a:solidFill>
                <a:latin typeface="Arial MT"/>
                <a:cs typeface="Arial MT"/>
              </a:rPr>
              <a:t>BS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9183827" y="5517755"/>
            <a:ext cx="280035" cy="104139"/>
          </a:xfrm>
          <a:custGeom>
            <a:avLst/>
            <a:gdLst/>
            <a:ahLst/>
            <a:cxnLst/>
            <a:rect l="l" t="t" r="r" b="b"/>
            <a:pathLst>
              <a:path w="280034" h="104139">
                <a:moveTo>
                  <a:pt x="279882" y="0"/>
                </a:moveTo>
                <a:lnTo>
                  <a:pt x="0" y="0"/>
                </a:lnTo>
                <a:lnTo>
                  <a:pt x="0" y="103645"/>
                </a:lnTo>
                <a:lnTo>
                  <a:pt x="279882" y="103645"/>
                </a:lnTo>
                <a:lnTo>
                  <a:pt x="27988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 txBox="1"/>
          <p:nvPr/>
        </p:nvSpPr>
        <p:spPr>
          <a:xfrm>
            <a:off x="9231782" y="5515411"/>
            <a:ext cx="185420" cy="9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20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450" spc="-30" dirty="0">
                <a:solidFill>
                  <a:srgbClr val="FFFF00"/>
                </a:solidFill>
                <a:latin typeface="Arial MT"/>
                <a:cs typeface="Arial MT"/>
              </a:rPr>
              <a:t>W</a:t>
            </a:r>
            <a:r>
              <a:rPr sz="450" spc="-20" dirty="0">
                <a:solidFill>
                  <a:srgbClr val="FFFF00"/>
                </a:solidFill>
                <a:latin typeface="Arial MT"/>
                <a:cs typeface="Arial MT"/>
              </a:rPr>
              <a:t>BS</a:t>
            </a:r>
            <a:endParaRPr sz="450">
              <a:latin typeface="Arial MT"/>
              <a:cs typeface="Arial MT"/>
            </a:endParaRPr>
          </a:p>
        </p:txBody>
      </p:sp>
      <p:pic>
        <p:nvPicPr>
          <p:cNvPr id="345" name="object 3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918705" y="5453807"/>
            <a:ext cx="607494" cy="324515"/>
          </a:xfrm>
          <a:prstGeom prst="rect">
            <a:avLst/>
          </a:prstGeom>
        </p:spPr>
      </p:pic>
      <p:sp>
        <p:nvSpPr>
          <p:cNvPr id="346" name="object 346"/>
          <p:cNvSpPr txBox="1"/>
          <p:nvPr/>
        </p:nvSpPr>
        <p:spPr>
          <a:xfrm>
            <a:off x="8495462" y="5814588"/>
            <a:ext cx="1778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Public</a:t>
            </a:r>
            <a:r>
              <a:rPr sz="1200" spc="-15" dirty="0">
                <a:latin typeface="Arial MT"/>
                <a:cs typeface="Arial MT"/>
              </a:rPr>
              <a:t> Display,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Speaker…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3962652" y="3595382"/>
            <a:ext cx="4060825" cy="2468880"/>
            <a:chOff x="3962652" y="3595382"/>
            <a:chExt cx="4060825" cy="2468880"/>
          </a:xfrm>
        </p:grpSpPr>
        <p:sp>
          <p:nvSpPr>
            <p:cNvPr id="348" name="object 348"/>
            <p:cNvSpPr/>
            <p:nvPr/>
          </p:nvSpPr>
          <p:spPr>
            <a:xfrm>
              <a:off x="4083316" y="3595382"/>
              <a:ext cx="3940175" cy="1330325"/>
            </a:xfrm>
            <a:custGeom>
              <a:avLst/>
              <a:gdLst/>
              <a:ahLst/>
              <a:cxnLst/>
              <a:rect l="l" t="t" r="r" b="b"/>
              <a:pathLst>
                <a:path w="3940175" h="1330325">
                  <a:moveTo>
                    <a:pt x="85623" y="236715"/>
                  </a:moveTo>
                  <a:lnTo>
                    <a:pt x="12217" y="189445"/>
                  </a:lnTo>
                  <a:lnTo>
                    <a:pt x="6299" y="198628"/>
                  </a:lnTo>
                  <a:lnTo>
                    <a:pt x="79717" y="245884"/>
                  </a:lnTo>
                  <a:lnTo>
                    <a:pt x="85623" y="236715"/>
                  </a:lnTo>
                  <a:close/>
                </a:path>
                <a:path w="3940175" h="1330325">
                  <a:moveTo>
                    <a:pt x="87249" y="165493"/>
                  </a:moveTo>
                  <a:lnTo>
                    <a:pt x="2743" y="143560"/>
                  </a:lnTo>
                  <a:lnTo>
                    <a:pt x="0" y="154127"/>
                  </a:lnTo>
                  <a:lnTo>
                    <a:pt x="84505" y="176047"/>
                  </a:lnTo>
                  <a:lnTo>
                    <a:pt x="87249" y="165493"/>
                  </a:lnTo>
                  <a:close/>
                </a:path>
                <a:path w="3940175" h="1330325">
                  <a:moveTo>
                    <a:pt x="186563" y="301701"/>
                  </a:moveTo>
                  <a:lnTo>
                    <a:pt x="113157" y="254431"/>
                  </a:lnTo>
                  <a:lnTo>
                    <a:pt x="107238" y="263613"/>
                  </a:lnTo>
                  <a:lnTo>
                    <a:pt x="180657" y="310870"/>
                  </a:lnTo>
                  <a:lnTo>
                    <a:pt x="186563" y="301701"/>
                  </a:lnTo>
                  <a:close/>
                </a:path>
                <a:path w="3940175" h="1330325">
                  <a:moveTo>
                    <a:pt x="203454" y="195630"/>
                  </a:moveTo>
                  <a:lnTo>
                    <a:pt x="118948" y="173710"/>
                  </a:lnTo>
                  <a:lnTo>
                    <a:pt x="116205" y="184277"/>
                  </a:lnTo>
                  <a:lnTo>
                    <a:pt x="200723" y="206197"/>
                  </a:lnTo>
                  <a:lnTo>
                    <a:pt x="203454" y="195630"/>
                  </a:lnTo>
                  <a:close/>
                </a:path>
                <a:path w="3940175" h="1330325">
                  <a:moveTo>
                    <a:pt x="212725" y="14566"/>
                  </a:moveTo>
                  <a:lnTo>
                    <a:pt x="126644" y="0"/>
                  </a:lnTo>
                  <a:lnTo>
                    <a:pt x="124815" y="10769"/>
                  </a:lnTo>
                  <a:lnTo>
                    <a:pt x="210908" y="25323"/>
                  </a:lnTo>
                  <a:lnTo>
                    <a:pt x="212725" y="14566"/>
                  </a:lnTo>
                  <a:close/>
                </a:path>
                <a:path w="3940175" h="1330325">
                  <a:moveTo>
                    <a:pt x="287502" y="366687"/>
                  </a:moveTo>
                  <a:lnTo>
                    <a:pt x="214096" y="319417"/>
                  </a:lnTo>
                  <a:lnTo>
                    <a:pt x="208178" y="328599"/>
                  </a:lnTo>
                  <a:lnTo>
                    <a:pt x="281597" y="375856"/>
                  </a:lnTo>
                  <a:lnTo>
                    <a:pt x="287502" y="366687"/>
                  </a:lnTo>
                  <a:close/>
                </a:path>
                <a:path w="3940175" h="1330325">
                  <a:moveTo>
                    <a:pt x="319671" y="225780"/>
                  </a:moveTo>
                  <a:lnTo>
                    <a:pt x="235153" y="203847"/>
                  </a:lnTo>
                  <a:lnTo>
                    <a:pt x="232410" y="214414"/>
                  </a:lnTo>
                  <a:lnTo>
                    <a:pt x="316928" y="236334"/>
                  </a:lnTo>
                  <a:lnTo>
                    <a:pt x="319671" y="225780"/>
                  </a:lnTo>
                  <a:close/>
                </a:path>
                <a:path w="3940175" h="1330325">
                  <a:moveTo>
                    <a:pt x="331101" y="34594"/>
                  </a:moveTo>
                  <a:lnTo>
                    <a:pt x="245008" y="20027"/>
                  </a:lnTo>
                  <a:lnTo>
                    <a:pt x="243192" y="30784"/>
                  </a:lnTo>
                  <a:lnTo>
                    <a:pt x="329285" y="45351"/>
                  </a:lnTo>
                  <a:lnTo>
                    <a:pt x="331101" y="34594"/>
                  </a:lnTo>
                  <a:close/>
                </a:path>
                <a:path w="3940175" h="1330325">
                  <a:moveTo>
                    <a:pt x="388442" y="431673"/>
                  </a:moveTo>
                  <a:lnTo>
                    <a:pt x="315036" y="384403"/>
                  </a:lnTo>
                  <a:lnTo>
                    <a:pt x="309130" y="393585"/>
                  </a:lnTo>
                  <a:lnTo>
                    <a:pt x="382536" y="440842"/>
                  </a:lnTo>
                  <a:lnTo>
                    <a:pt x="388442" y="431673"/>
                  </a:lnTo>
                  <a:close/>
                </a:path>
                <a:path w="3940175" h="1330325">
                  <a:moveTo>
                    <a:pt x="435876" y="255917"/>
                  </a:moveTo>
                  <a:lnTo>
                    <a:pt x="351358" y="233997"/>
                  </a:lnTo>
                  <a:lnTo>
                    <a:pt x="348615" y="244563"/>
                  </a:lnTo>
                  <a:lnTo>
                    <a:pt x="433133" y="266484"/>
                  </a:lnTo>
                  <a:lnTo>
                    <a:pt x="435876" y="255917"/>
                  </a:lnTo>
                  <a:close/>
                </a:path>
                <a:path w="3940175" h="1330325">
                  <a:moveTo>
                    <a:pt x="449478" y="54610"/>
                  </a:moveTo>
                  <a:lnTo>
                    <a:pt x="363385" y="40055"/>
                  </a:lnTo>
                  <a:lnTo>
                    <a:pt x="361569" y="50812"/>
                  </a:lnTo>
                  <a:lnTo>
                    <a:pt x="447649" y="65366"/>
                  </a:lnTo>
                  <a:lnTo>
                    <a:pt x="449478" y="54610"/>
                  </a:lnTo>
                  <a:close/>
                </a:path>
                <a:path w="3940175" h="1330325">
                  <a:moveTo>
                    <a:pt x="489381" y="496658"/>
                  </a:moveTo>
                  <a:lnTo>
                    <a:pt x="415975" y="449389"/>
                  </a:lnTo>
                  <a:lnTo>
                    <a:pt x="410070" y="458571"/>
                  </a:lnTo>
                  <a:lnTo>
                    <a:pt x="483476" y="505828"/>
                  </a:lnTo>
                  <a:lnTo>
                    <a:pt x="489381" y="496658"/>
                  </a:lnTo>
                  <a:close/>
                </a:path>
                <a:path w="3940175" h="1330325">
                  <a:moveTo>
                    <a:pt x="552081" y="286054"/>
                  </a:moveTo>
                  <a:lnTo>
                    <a:pt x="467563" y="264134"/>
                  </a:lnTo>
                  <a:lnTo>
                    <a:pt x="464832" y="274701"/>
                  </a:lnTo>
                  <a:lnTo>
                    <a:pt x="549338" y="296621"/>
                  </a:lnTo>
                  <a:lnTo>
                    <a:pt x="552081" y="286054"/>
                  </a:lnTo>
                  <a:close/>
                </a:path>
                <a:path w="3940175" h="1330325">
                  <a:moveTo>
                    <a:pt x="567842" y="74637"/>
                  </a:moveTo>
                  <a:lnTo>
                    <a:pt x="481761" y="60071"/>
                  </a:lnTo>
                  <a:lnTo>
                    <a:pt x="479933" y="70827"/>
                  </a:lnTo>
                  <a:lnTo>
                    <a:pt x="566026" y="85394"/>
                  </a:lnTo>
                  <a:lnTo>
                    <a:pt x="567842" y="74637"/>
                  </a:lnTo>
                  <a:close/>
                </a:path>
                <a:path w="3940175" h="1330325">
                  <a:moveTo>
                    <a:pt x="590321" y="561632"/>
                  </a:moveTo>
                  <a:lnTo>
                    <a:pt x="516915" y="514375"/>
                  </a:lnTo>
                  <a:lnTo>
                    <a:pt x="511009" y="523557"/>
                  </a:lnTo>
                  <a:lnTo>
                    <a:pt x="584415" y="570814"/>
                  </a:lnTo>
                  <a:lnTo>
                    <a:pt x="590321" y="561632"/>
                  </a:lnTo>
                  <a:close/>
                </a:path>
                <a:path w="3940175" h="1330325">
                  <a:moveTo>
                    <a:pt x="668286" y="316204"/>
                  </a:moveTo>
                  <a:lnTo>
                    <a:pt x="583780" y="294284"/>
                  </a:lnTo>
                  <a:lnTo>
                    <a:pt x="581037" y="304850"/>
                  </a:lnTo>
                  <a:lnTo>
                    <a:pt x="665556" y="326771"/>
                  </a:lnTo>
                  <a:lnTo>
                    <a:pt x="668286" y="316204"/>
                  </a:lnTo>
                  <a:close/>
                </a:path>
                <a:path w="3940175" h="1330325">
                  <a:moveTo>
                    <a:pt x="686219" y="94653"/>
                  </a:moveTo>
                  <a:lnTo>
                    <a:pt x="600125" y="80098"/>
                  </a:lnTo>
                  <a:lnTo>
                    <a:pt x="598309" y="90855"/>
                  </a:lnTo>
                  <a:lnTo>
                    <a:pt x="684403" y="105422"/>
                  </a:lnTo>
                  <a:lnTo>
                    <a:pt x="686219" y="94653"/>
                  </a:lnTo>
                  <a:close/>
                </a:path>
                <a:path w="3940175" h="1330325">
                  <a:moveTo>
                    <a:pt x="691261" y="626618"/>
                  </a:moveTo>
                  <a:lnTo>
                    <a:pt x="617855" y="579361"/>
                  </a:lnTo>
                  <a:lnTo>
                    <a:pt x="611949" y="588530"/>
                  </a:lnTo>
                  <a:lnTo>
                    <a:pt x="685355" y="635800"/>
                  </a:lnTo>
                  <a:lnTo>
                    <a:pt x="691261" y="626618"/>
                  </a:lnTo>
                  <a:close/>
                </a:path>
                <a:path w="3940175" h="1330325">
                  <a:moveTo>
                    <a:pt x="784504" y="346341"/>
                  </a:moveTo>
                  <a:lnTo>
                    <a:pt x="699985" y="324421"/>
                  </a:lnTo>
                  <a:lnTo>
                    <a:pt x="697242" y="334987"/>
                  </a:lnTo>
                  <a:lnTo>
                    <a:pt x="781761" y="356908"/>
                  </a:lnTo>
                  <a:lnTo>
                    <a:pt x="784504" y="346341"/>
                  </a:lnTo>
                  <a:close/>
                </a:path>
                <a:path w="3940175" h="1330325">
                  <a:moveTo>
                    <a:pt x="792200" y="691603"/>
                  </a:moveTo>
                  <a:lnTo>
                    <a:pt x="718794" y="644347"/>
                  </a:lnTo>
                  <a:lnTo>
                    <a:pt x="712889" y="653516"/>
                  </a:lnTo>
                  <a:lnTo>
                    <a:pt x="786295" y="700786"/>
                  </a:lnTo>
                  <a:lnTo>
                    <a:pt x="792200" y="691603"/>
                  </a:lnTo>
                  <a:close/>
                </a:path>
                <a:path w="3940175" h="1330325">
                  <a:moveTo>
                    <a:pt x="804595" y="114681"/>
                  </a:moveTo>
                  <a:lnTo>
                    <a:pt x="718502" y="100114"/>
                  </a:lnTo>
                  <a:lnTo>
                    <a:pt x="716686" y="110883"/>
                  </a:lnTo>
                  <a:lnTo>
                    <a:pt x="802767" y="125437"/>
                  </a:lnTo>
                  <a:lnTo>
                    <a:pt x="804595" y="114681"/>
                  </a:lnTo>
                  <a:close/>
                </a:path>
                <a:path w="3940175" h="1330325">
                  <a:moveTo>
                    <a:pt x="893140" y="756589"/>
                  </a:moveTo>
                  <a:lnTo>
                    <a:pt x="819734" y="709333"/>
                  </a:lnTo>
                  <a:lnTo>
                    <a:pt x="813828" y="718502"/>
                  </a:lnTo>
                  <a:lnTo>
                    <a:pt x="887234" y="765771"/>
                  </a:lnTo>
                  <a:lnTo>
                    <a:pt x="893140" y="756589"/>
                  </a:lnTo>
                  <a:close/>
                </a:path>
                <a:path w="3940175" h="1330325">
                  <a:moveTo>
                    <a:pt x="894791" y="865212"/>
                  </a:moveTo>
                  <a:lnTo>
                    <a:pt x="846226" y="847458"/>
                  </a:lnTo>
                  <a:lnTo>
                    <a:pt x="804379" y="832167"/>
                  </a:lnTo>
                  <a:lnTo>
                    <a:pt x="803122" y="834834"/>
                  </a:lnTo>
                  <a:lnTo>
                    <a:pt x="870013" y="874331"/>
                  </a:lnTo>
                  <a:lnTo>
                    <a:pt x="873201" y="868934"/>
                  </a:lnTo>
                  <a:lnTo>
                    <a:pt x="891044" y="875461"/>
                  </a:lnTo>
                  <a:lnTo>
                    <a:pt x="894791" y="865212"/>
                  </a:lnTo>
                  <a:close/>
                </a:path>
                <a:path w="3940175" h="1330325">
                  <a:moveTo>
                    <a:pt x="900709" y="376491"/>
                  </a:moveTo>
                  <a:lnTo>
                    <a:pt x="816190" y="354571"/>
                  </a:lnTo>
                  <a:lnTo>
                    <a:pt x="813447" y="365125"/>
                  </a:lnTo>
                  <a:lnTo>
                    <a:pt x="897966" y="387057"/>
                  </a:lnTo>
                  <a:lnTo>
                    <a:pt x="900709" y="376491"/>
                  </a:lnTo>
                  <a:close/>
                </a:path>
                <a:path w="3940175" h="1330325">
                  <a:moveTo>
                    <a:pt x="922959" y="134708"/>
                  </a:moveTo>
                  <a:lnTo>
                    <a:pt x="836879" y="120142"/>
                  </a:lnTo>
                  <a:lnTo>
                    <a:pt x="835050" y="130898"/>
                  </a:lnTo>
                  <a:lnTo>
                    <a:pt x="921143" y="145465"/>
                  </a:lnTo>
                  <a:lnTo>
                    <a:pt x="922959" y="134708"/>
                  </a:lnTo>
                  <a:close/>
                </a:path>
                <a:path w="3940175" h="1330325">
                  <a:moveTo>
                    <a:pt x="978941" y="925969"/>
                  </a:moveTo>
                  <a:lnTo>
                    <a:pt x="903757" y="881583"/>
                  </a:lnTo>
                  <a:lnTo>
                    <a:pt x="898207" y="890981"/>
                  </a:lnTo>
                  <a:lnTo>
                    <a:pt x="973391" y="935367"/>
                  </a:lnTo>
                  <a:lnTo>
                    <a:pt x="978941" y="925969"/>
                  </a:lnTo>
                  <a:close/>
                </a:path>
                <a:path w="3940175" h="1330325">
                  <a:moveTo>
                    <a:pt x="994079" y="821575"/>
                  </a:moveTo>
                  <a:lnTo>
                    <a:pt x="920673" y="774319"/>
                  </a:lnTo>
                  <a:lnTo>
                    <a:pt x="914768" y="783488"/>
                  </a:lnTo>
                  <a:lnTo>
                    <a:pt x="988174" y="830757"/>
                  </a:lnTo>
                  <a:lnTo>
                    <a:pt x="994079" y="821575"/>
                  </a:lnTo>
                  <a:close/>
                </a:path>
                <a:path w="3940175" h="1330325">
                  <a:moveTo>
                    <a:pt x="1007541" y="906424"/>
                  </a:moveTo>
                  <a:lnTo>
                    <a:pt x="925537" y="876452"/>
                  </a:lnTo>
                  <a:lnTo>
                    <a:pt x="921791" y="886701"/>
                  </a:lnTo>
                  <a:lnTo>
                    <a:pt x="1003795" y="916673"/>
                  </a:lnTo>
                  <a:lnTo>
                    <a:pt x="1007541" y="906424"/>
                  </a:lnTo>
                  <a:close/>
                </a:path>
                <a:path w="3940175" h="1330325">
                  <a:moveTo>
                    <a:pt x="1016914" y="406628"/>
                  </a:moveTo>
                  <a:lnTo>
                    <a:pt x="932395" y="384708"/>
                  </a:lnTo>
                  <a:lnTo>
                    <a:pt x="929665" y="395274"/>
                  </a:lnTo>
                  <a:lnTo>
                    <a:pt x="1014171" y="417195"/>
                  </a:lnTo>
                  <a:lnTo>
                    <a:pt x="1016914" y="406628"/>
                  </a:lnTo>
                  <a:close/>
                </a:path>
                <a:path w="3940175" h="1330325">
                  <a:moveTo>
                    <a:pt x="1041336" y="154724"/>
                  </a:moveTo>
                  <a:lnTo>
                    <a:pt x="955243" y="140169"/>
                  </a:lnTo>
                  <a:lnTo>
                    <a:pt x="953427" y="150926"/>
                  </a:lnTo>
                  <a:lnTo>
                    <a:pt x="1039520" y="165481"/>
                  </a:lnTo>
                  <a:lnTo>
                    <a:pt x="1041336" y="154724"/>
                  </a:lnTo>
                  <a:close/>
                </a:path>
                <a:path w="3940175" h="1330325">
                  <a:moveTo>
                    <a:pt x="1082319" y="987005"/>
                  </a:moveTo>
                  <a:lnTo>
                    <a:pt x="1007135" y="942619"/>
                  </a:lnTo>
                  <a:lnTo>
                    <a:pt x="1001585" y="952017"/>
                  </a:lnTo>
                  <a:lnTo>
                    <a:pt x="1076769" y="996403"/>
                  </a:lnTo>
                  <a:lnTo>
                    <a:pt x="1082319" y="987005"/>
                  </a:lnTo>
                  <a:close/>
                </a:path>
                <a:path w="3940175" h="1330325">
                  <a:moveTo>
                    <a:pt x="1095032" y="886561"/>
                  </a:moveTo>
                  <a:lnTo>
                    <a:pt x="1021613" y="839304"/>
                  </a:lnTo>
                  <a:lnTo>
                    <a:pt x="1015707" y="848474"/>
                  </a:lnTo>
                  <a:lnTo>
                    <a:pt x="1089113" y="895743"/>
                  </a:lnTo>
                  <a:lnTo>
                    <a:pt x="1095032" y="886561"/>
                  </a:lnTo>
                  <a:close/>
                </a:path>
                <a:path w="3940175" h="1330325">
                  <a:moveTo>
                    <a:pt x="1120305" y="947635"/>
                  </a:moveTo>
                  <a:lnTo>
                    <a:pt x="1038301" y="917663"/>
                  </a:lnTo>
                  <a:lnTo>
                    <a:pt x="1034554" y="927912"/>
                  </a:lnTo>
                  <a:lnTo>
                    <a:pt x="1116558" y="957884"/>
                  </a:lnTo>
                  <a:lnTo>
                    <a:pt x="1120305" y="947635"/>
                  </a:lnTo>
                  <a:close/>
                </a:path>
                <a:path w="3940175" h="1330325">
                  <a:moveTo>
                    <a:pt x="1133119" y="436778"/>
                  </a:moveTo>
                  <a:lnTo>
                    <a:pt x="1048613" y="414858"/>
                  </a:lnTo>
                  <a:lnTo>
                    <a:pt x="1045870" y="425411"/>
                  </a:lnTo>
                  <a:lnTo>
                    <a:pt x="1130376" y="447344"/>
                  </a:lnTo>
                  <a:lnTo>
                    <a:pt x="1133119" y="436778"/>
                  </a:lnTo>
                  <a:close/>
                </a:path>
                <a:path w="3940175" h="1330325">
                  <a:moveTo>
                    <a:pt x="1159713" y="174752"/>
                  </a:moveTo>
                  <a:lnTo>
                    <a:pt x="1073619" y="160185"/>
                  </a:lnTo>
                  <a:lnTo>
                    <a:pt x="1071803" y="170942"/>
                  </a:lnTo>
                  <a:lnTo>
                    <a:pt x="1157884" y="185508"/>
                  </a:lnTo>
                  <a:lnTo>
                    <a:pt x="1159713" y="174752"/>
                  </a:lnTo>
                  <a:close/>
                </a:path>
                <a:path w="3940175" h="1330325">
                  <a:moveTo>
                    <a:pt x="1185697" y="1048042"/>
                  </a:moveTo>
                  <a:lnTo>
                    <a:pt x="1110513" y="1003655"/>
                  </a:lnTo>
                  <a:lnTo>
                    <a:pt x="1104963" y="1013053"/>
                  </a:lnTo>
                  <a:lnTo>
                    <a:pt x="1180147" y="1057440"/>
                  </a:lnTo>
                  <a:lnTo>
                    <a:pt x="1185697" y="1048042"/>
                  </a:lnTo>
                  <a:close/>
                </a:path>
                <a:path w="3940175" h="1330325">
                  <a:moveTo>
                    <a:pt x="1195971" y="951547"/>
                  </a:moveTo>
                  <a:lnTo>
                    <a:pt x="1122553" y="904290"/>
                  </a:lnTo>
                  <a:lnTo>
                    <a:pt x="1116647" y="913460"/>
                  </a:lnTo>
                  <a:lnTo>
                    <a:pt x="1190053" y="960716"/>
                  </a:lnTo>
                  <a:lnTo>
                    <a:pt x="1195971" y="951547"/>
                  </a:lnTo>
                  <a:close/>
                </a:path>
                <a:path w="3940175" h="1330325">
                  <a:moveTo>
                    <a:pt x="1233055" y="988847"/>
                  </a:moveTo>
                  <a:lnTo>
                    <a:pt x="1151051" y="958875"/>
                  </a:lnTo>
                  <a:lnTo>
                    <a:pt x="1147305" y="969124"/>
                  </a:lnTo>
                  <a:lnTo>
                    <a:pt x="1229309" y="999096"/>
                  </a:lnTo>
                  <a:lnTo>
                    <a:pt x="1233055" y="988847"/>
                  </a:lnTo>
                  <a:close/>
                </a:path>
                <a:path w="3940175" h="1330325">
                  <a:moveTo>
                    <a:pt x="1249337" y="466915"/>
                  </a:moveTo>
                  <a:lnTo>
                    <a:pt x="1164818" y="444995"/>
                  </a:lnTo>
                  <a:lnTo>
                    <a:pt x="1162075" y="455561"/>
                  </a:lnTo>
                  <a:lnTo>
                    <a:pt x="1246593" y="477481"/>
                  </a:lnTo>
                  <a:lnTo>
                    <a:pt x="1249337" y="466915"/>
                  </a:lnTo>
                  <a:close/>
                </a:path>
                <a:path w="3940175" h="1330325">
                  <a:moveTo>
                    <a:pt x="1250048" y="562444"/>
                  </a:moveTo>
                  <a:lnTo>
                    <a:pt x="1162799" y="559206"/>
                  </a:lnTo>
                  <a:lnTo>
                    <a:pt x="1162659" y="562635"/>
                  </a:lnTo>
                  <a:lnTo>
                    <a:pt x="1157160" y="561428"/>
                  </a:lnTo>
                  <a:lnTo>
                    <a:pt x="1154811" y="572084"/>
                  </a:lnTo>
                  <a:lnTo>
                    <a:pt x="1240104" y="590778"/>
                  </a:lnTo>
                  <a:lnTo>
                    <a:pt x="1242441" y="580123"/>
                  </a:lnTo>
                  <a:lnTo>
                    <a:pt x="1203744" y="571639"/>
                  </a:lnTo>
                  <a:lnTo>
                    <a:pt x="1249641" y="573341"/>
                  </a:lnTo>
                  <a:lnTo>
                    <a:pt x="1250048" y="562444"/>
                  </a:lnTo>
                  <a:close/>
                </a:path>
                <a:path w="3940175" h="1330325">
                  <a:moveTo>
                    <a:pt x="1278077" y="194767"/>
                  </a:moveTo>
                  <a:lnTo>
                    <a:pt x="1191996" y="180213"/>
                  </a:lnTo>
                  <a:lnTo>
                    <a:pt x="1190180" y="190969"/>
                  </a:lnTo>
                  <a:lnTo>
                    <a:pt x="1276261" y="205536"/>
                  </a:lnTo>
                  <a:lnTo>
                    <a:pt x="1278077" y="194767"/>
                  </a:lnTo>
                  <a:close/>
                </a:path>
                <a:path w="3940175" h="1330325">
                  <a:moveTo>
                    <a:pt x="1289075" y="1109078"/>
                  </a:moveTo>
                  <a:lnTo>
                    <a:pt x="1213891" y="1064691"/>
                  </a:lnTo>
                  <a:lnTo>
                    <a:pt x="1208341" y="1074089"/>
                  </a:lnTo>
                  <a:lnTo>
                    <a:pt x="1283525" y="1118476"/>
                  </a:lnTo>
                  <a:lnTo>
                    <a:pt x="1289075" y="1109078"/>
                  </a:lnTo>
                  <a:close/>
                </a:path>
                <a:path w="3940175" h="1330325">
                  <a:moveTo>
                    <a:pt x="1318209" y="1030236"/>
                  </a:moveTo>
                  <a:lnTo>
                    <a:pt x="1296035" y="1015974"/>
                  </a:lnTo>
                  <a:lnTo>
                    <a:pt x="1271358" y="1000086"/>
                  </a:lnTo>
                  <a:lnTo>
                    <a:pt x="1223492" y="969264"/>
                  </a:lnTo>
                  <a:lnTo>
                    <a:pt x="1217587" y="978446"/>
                  </a:lnTo>
                  <a:lnTo>
                    <a:pt x="1261414" y="1006665"/>
                  </a:lnTo>
                  <a:lnTo>
                    <a:pt x="1260068" y="1010335"/>
                  </a:lnTo>
                  <a:lnTo>
                    <a:pt x="1317650" y="1031379"/>
                  </a:lnTo>
                  <a:lnTo>
                    <a:pt x="1318209" y="1030236"/>
                  </a:lnTo>
                  <a:close/>
                </a:path>
                <a:path w="3940175" h="1330325">
                  <a:moveTo>
                    <a:pt x="1359712" y="605828"/>
                  </a:moveTo>
                  <a:lnTo>
                    <a:pt x="1274432" y="587133"/>
                  </a:lnTo>
                  <a:lnTo>
                    <a:pt x="1272082" y="597789"/>
                  </a:lnTo>
                  <a:lnTo>
                    <a:pt x="1357376" y="616483"/>
                  </a:lnTo>
                  <a:lnTo>
                    <a:pt x="1359712" y="605828"/>
                  </a:lnTo>
                  <a:close/>
                </a:path>
                <a:path w="3940175" h="1330325">
                  <a:moveTo>
                    <a:pt x="1365542" y="497065"/>
                  </a:moveTo>
                  <a:lnTo>
                    <a:pt x="1281023" y="475145"/>
                  </a:lnTo>
                  <a:lnTo>
                    <a:pt x="1278293" y="485698"/>
                  </a:lnTo>
                  <a:lnTo>
                    <a:pt x="1362798" y="507631"/>
                  </a:lnTo>
                  <a:lnTo>
                    <a:pt x="1365542" y="497065"/>
                  </a:lnTo>
                  <a:close/>
                </a:path>
                <a:path w="3940175" h="1330325">
                  <a:moveTo>
                    <a:pt x="1370025" y="566889"/>
                  </a:moveTo>
                  <a:lnTo>
                    <a:pt x="1282776" y="563651"/>
                  </a:lnTo>
                  <a:lnTo>
                    <a:pt x="1282369" y="574560"/>
                  </a:lnTo>
                  <a:lnTo>
                    <a:pt x="1369618" y="577799"/>
                  </a:lnTo>
                  <a:lnTo>
                    <a:pt x="1370025" y="566889"/>
                  </a:lnTo>
                  <a:close/>
                </a:path>
                <a:path w="3940175" h="1330325">
                  <a:moveTo>
                    <a:pt x="1392453" y="1170114"/>
                  </a:moveTo>
                  <a:lnTo>
                    <a:pt x="1317269" y="1125728"/>
                  </a:lnTo>
                  <a:lnTo>
                    <a:pt x="1311719" y="1135126"/>
                  </a:lnTo>
                  <a:lnTo>
                    <a:pt x="1386903" y="1179512"/>
                  </a:lnTo>
                  <a:lnTo>
                    <a:pt x="1392453" y="1170114"/>
                  </a:lnTo>
                  <a:close/>
                </a:path>
                <a:path w="3940175" h="1330325">
                  <a:moveTo>
                    <a:pt x="1396453" y="214795"/>
                  </a:moveTo>
                  <a:lnTo>
                    <a:pt x="1310360" y="200228"/>
                  </a:lnTo>
                  <a:lnTo>
                    <a:pt x="1308544" y="210997"/>
                  </a:lnTo>
                  <a:lnTo>
                    <a:pt x="1394637" y="225552"/>
                  </a:lnTo>
                  <a:lnTo>
                    <a:pt x="1396453" y="214795"/>
                  </a:lnTo>
                  <a:close/>
                </a:path>
                <a:path w="3940175" h="1330325">
                  <a:moveTo>
                    <a:pt x="1476984" y="631532"/>
                  </a:moveTo>
                  <a:lnTo>
                    <a:pt x="1391704" y="612838"/>
                  </a:lnTo>
                  <a:lnTo>
                    <a:pt x="1389367" y="623493"/>
                  </a:lnTo>
                  <a:lnTo>
                    <a:pt x="1474647" y="642188"/>
                  </a:lnTo>
                  <a:lnTo>
                    <a:pt x="1476984" y="631532"/>
                  </a:lnTo>
                  <a:close/>
                </a:path>
                <a:path w="3940175" h="1330325">
                  <a:moveTo>
                    <a:pt x="1481747" y="527202"/>
                  </a:moveTo>
                  <a:lnTo>
                    <a:pt x="1397241" y="505282"/>
                  </a:lnTo>
                  <a:lnTo>
                    <a:pt x="1394498" y="515848"/>
                  </a:lnTo>
                  <a:lnTo>
                    <a:pt x="1479016" y="537768"/>
                  </a:lnTo>
                  <a:lnTo>
                    <a:pt x="1481747" y="527202"/>
                  </a:lnTo>
                  <a:close/>
                </a:path>
                <a:path w="3940175" h="1330325">
                  <a:moveTo>
                    <a:pt x="1489989" y="571347"/>
                  </a:moveTo>
                  <a:lnTo>
                    <a:pt x="1402740" y="568109"/>
                  </a:lnTo>
                  <a:lnTo>
                    <a:pt x="1402334" y="579018"/>
                  </a:lnTo>
                  <a:lnTo>
                    <a:pt x="1489595" y="582256"/>
                  </a:lnTo>
                  <a:lnTo>
                    <a:pt x="1489989" y="571347"/>
                  </a:lnTo>
                  <a:close/>
                </a:path>
                <a:path w="3940175" h="1330325">
                  <a:moveTo>
                    <a:pt x="1495831" y="1231150"/>
                  </a:moveTo>
                  <a:lnTo>
                    <a:pt x="1420647" y="1186764"/>
                  </a:lnTo>
                  <a:lnTo>
                    <a:pt x="1415097" y="1196162"/>
                  </a:lnTo>
                  <a:lnTo>
                    <a:pt x="1490281" y="1240548"/>
                  </a:lnTo>
                  <a:lnTo>
                    <a:pt x="1495831" y="1231150"/>
                  </a:lnTo>
                  <a:close/>
                </a:path>
                <a:path w="3940175" h="1330325">
                  <a:moveTo>
                    <a:pt x="1514830" y="234810"/>
                  </a:moveTo>
                  <a:lnTo>
                    <a:pt x="1428750" y="220256"/>
                  </a:lnTo>
                  <a:lnTo>
                    <a:pt x="1426921" y="231013"/>
                  </a:lnTo>
                  <a:lnTo>
                    <a:pt x="1513014" y="245579"/>
                  </a:lnTo>
                  <a:lnTo>
                    <a:pt x="1514830" y="234810"/>
                  </a:lnTo>
                  <a:close/>
                </a:path>
                <a:path w="3940175" h="1330325">
                  <a:moveTo>
                    <a:pt x="1594256" y="657237"/>
                  </a:moveTo>
                  <a:lnTo>
                    <a:pt x="1508963" y="638543"/>
                  </a:lnTo>
                  <a:lnTo>
                    <a:pt x="1506626" y="649198"/>
                  </a:lnTo>
                  <a:lnTo>
                    <a:pt x="1591919" y="667905"/>
                  </a:lnTo>
                  <a:lnTo>
                    <a:pt x="1594256" y="657237"/>
                  </a:lnTo>
                  <a:close/>
                </a:path>
                <a:path w="3940175" h="1330325">
                  <a:moveTo>
                    <a:pt x="1597964" y="557352"/>
                  </a:moveTo>
                  <a:lnTo>
                    <a:pt x="1513446" y="535432"/>
                  </a:lnTo>
                  <a:lnTo>
                    <a:pt x="1510703" y="545985"/>
                  </a:lnTo>
                  <a:lnTo>
                    <a:pt x="1595221" y="567905"/>
                  </a:lnTo>
                  <a:lnTo>
                    <a:pt x="1597964" y="557352"/>
                  </a:lnTo>
                  <a:close/>
                </a:path>
                <a:path w="3940175" h="1330325">
                  <a:moveTo>
                    <a:pt x="1599209" y="1292186"/>
                  </a:moveTo>
                  <a:lnTo>
                    <a:pt x="1524025" y="1247800"/>
                  </a:lnTo>
                  <a:lnTo>
                    <a:pt x="1518475" y="1257185"/>
                  </a:lnTo>
                  <a:lnTo>
                    <a:pt x="1593659" y="1301584"/>
                  </a:lnTo>
                  <a:lnTo>
                    <a:pt x="1599209" y="1292186"/>
                  </a:lnTo>
                  <a:close/>
                </a:path>
                <a:path w="3940175" h="1330325">
                  <a:moveTo>
                    <a:pt x="1609966" y="575805"/>
                  </a:moveTo>
                  <a:lnTo>
                    <a:pt x="1522717" y="572566"/>
                  </a:lnTo>
                  <a:lnTo>
                    <a:pt x="1522310" y="583476"/>
                  </a:lnTo>
                  <a:lnTo>
                    <a:pt x="1609559" y="586714"/>
                  </a:lnTo>
                  <a:lnTo>
                    <a:pt x="1609966" y="575805"/>
                  </a:lnTo>
                  <a:close/>
                </a:path>
                <a:path w="3940175" h="1330325">
                  <a:moveTo>
                    <a:pt x="1633207" y="254838"/>
                  </a:moveTo>
                  <a:lnTo>
                    <a:pt x="1547114" y="240271"/>
                  </a:lnTo>
                  <a:lnTo>
                    <a:pt x="1545297" y="251040"/>
                  </a:lnTo>
                  <a:lnTo>
                    <a:pt x="1631391" y="265595"/>
                  </a:lnTo>
                  <a:lnTo>
                    <a:pt x="1633207" y="254838"/>
                  </a:lnTo>
                  <a:close/>
                </a:path>
                <a:path w="3940175" h="1330325">
                  <a:moveTo>
                    <a:pt x="1652244" y="1329829"/>
                  </a:moveTo>
                  <a:lnTo>
                    <a:pt x="1612506" y="1268349"/>
                  </a:lnTo>
                  <a:lnTo>
                    <a:pt x="1614652" y="1307630"/>
                  </a:lnTo>
                  <a:lnTo>
                    <a:pt x="1579206" y="1324724"/>
                  </a:lnTo>
                  <a:lnTo>
                    <a:pt x="1652244" y="1329829"/>
                  </a:lnTo>
                  <a:close/>
                </a:path>
                <a:path w="3940175" h="1330325">
                  <a:moveTo>
                    <a:pt x="1711528" y="682942"/>
                  </a:moveTo>
                  <a:lnTo>
                    <a:pt x="1626235" y="664248"/>
                  </a:lnTo>
                  <a:lnTo>
                    <a:pt x="1623898" y="674916"/>
                  </a:lnTo>
                  <a:lnTo>
                    <a:pt x="1709191" y="693610"/>
                  </a:lnTo>
                  <a:lnTo>
                    <a:pt x="1711528" y="682942"/>
                  </a:lnTo>
                  <a:close/>
                </a:path>
                <a:path w="3940175" h="1330325">
                  <a:moveTo>
                    <a:pt x="1721497" y="589394"/>
                  </a:moveTo>
                  <a:lnTo>
                    <a:pt x="1720291" y="589076"/>
                  </a:lnTo>
                  <a:lnTo>
                    <a:pt x="1673796" y="577024"/>
                  </a:lnTo>
                  <a:lnTo>
                    <a:pt x="1629651" y="565569"/>
                  </a:lnTo>
                  <a:lnTo>
                    <a:pt x="1626908" y="576135"/>
                  </a:lnTo>
                  <a:lnTo>
                    <a:pt x="1642554" y="580199"/>
                  </a:lnTo>
                  <a:lnTo>
                    <a:pt x="1642275" y="587921"/>
                  </a:lnTo>
                  <a:lnTo>
                    <a:pt x="1721281" y="590854"/>
                  </a:lnTo>
                  <a:lnTo>
                    <a:pt x="1721497" y="589394"/>
                  </a:lnTo>
                  <a:close/>
                </a:path>
                <a:path w="3940175" h="1330325">
                  <a:moveTo>
                    <a:pt x="1751584" y="274866"/>
                  </a:moveTo>
                  <a:lnTo>
                    <a:pt x="1665490" y="260299"/>
                  </a:lnTo>
                  <a:lnTo>
                    <a:pt x="1663674" y="271056"/>
                  </a:lnTo>
                  <a:lnTo>
                    <a:pt x="1749755" y="285623"/>
                  </a:lnTo>
                  <a:lnTo>
                    <a:pt x="1751584" y="274866"/>
                  </a:lnTo>
                  <a:close/>
                </a:path>
                <a:path w="3940175" h="1330325">
                  <a:moveTo>
                    <a:pt x="1828800" y="708647"/>
                  </a:moveTo>
                  <a:lnTo>
                    <a:pt x="1743506" y="689952"/>
                  </a:lnTo>
                  <a:lnTo>
                    <a:pt x="1741170" y="700620"/>
                  </a:lnTo>
                  <a:lnTo>
                    <a:pt x="1826463" y="719315"/>
                  </a:lnTo>
                  <a:lnTo>
                    <a:pt x="1828800" y="708647"/>
                  </a:lnTo>
                  <a:close/>
                </a:path>
                <a:path w="3940175" h="1330325">
                  <a:moveTo>
                    <a:pt x="1869948" y="294881"/>
                  </a:moveTo>
                  <a:lnTo>
                    <a:pt x="1783867" y="280327"/>
                  </a:lnTo>
                  <a:lnTo>
                    <a:pt x="1782038" y="291084"/>
                  </a:lnTo>
                  <a:lnTo>
                    <a:pt x="1868131" y="305638"/>
                  </a:lnTo>
                  <a:lnTo>
                    <a:pt x="1869948" y="294881"/>
                  </a:lnTo>
                  <a:close/>
                </a:path>
                <a:path w="3940175" h="1330325">
                  <a:moveTo>
                    <a:pt x="1946059" y="734352"/>
                  </a:moveTo>
                  <a:lnTo>
                    <a:pt x="1860778" y="715657"/>
                  </a:lnTo>
                  <a:lnTo>
                    <a:pt x="1858441" y="726325"/>
                  </a:lnTo>
                  <a:lnTo>
                    <a:pt x="1943722" y="745020"/>
                  </a:lnTo>
                  <a:lnTo>
                    <a:pt x="1946059" y="734352"/>
                  </a:lnTo>
                  <a:close/>
                </a:path>
                <a:path w="3940175" h="1330325">
                  <a:moveTo>
                    <a:pt x="1988324" y="314909"/>
                  </a:moveTo>
                  <a:lnTo>
                    <a:pt x="1902231" y="300342"/>
                  </a:lnTo>
                  <a:lnTo>
                    <a:pt x="1900415" y="311099"/>
                  </a:lnTo>
                  <a:lnTo>
                    <a:pt x="1986508" y="325666"/>
                  </a:lnTo>
                  <a:lnTo>
                    <a:pt x="1988324" y="314909"/>
                  </a:lnTo>
                  <a:close/>
                </a:path>
                <a:path w="3940175" h="1330325">
                  <a:moveTo>
                    <a:pt x="2063330" y="760069"/>
                  </a:moveTo>
                  <a:lnTo>
                    <a:pt x="1978050" y="741362"/>
                  </a:lnTo>
                  <a:lnTo>
                    <a:pt x="1975713" y="752030"/>
                  </a:lnTo>
                  <a:lnTo>
                    <a:pt x="2060994" y="770724"/>
                  </a:lnTo>
                  <a:lnTo>
                    <a:pt x="2063330" y="760069"/>
                  </a:lnTo>
                  <a:close/>
                </a:path>
                <a:path w="3940175" h="1330325">
                  <a:moveTo>
                    <a:pt x="2106701" y="334924"/>
                  </a:moveTo>
                  <a:lnTo>
                    <a:pt x="2020608" y="320370"/>
                  </a:lnTo>
                  <a:lnTo>
                    <a:pt x="2018792" y="331127"/>
                  </a:lnTo>
                  <a:lnTo>
                    <a:pt x="2104872" y="345694"/>
                  </a:lnTo>
                  <a:lnTo>
                    <a:pt x="2106701" y="334924"/>
                  </a:lnTo>
                  <a:close/>
                </a:path>
                <a:path w="3940175" h="1330325">
                  <a:moveTo>
                    <a:pt x="2155253" y="529450"/>
                  </a:moveTo>
                  <a:lnTo>
                    <a:pt x="2154986" y="520001"/>
                  </a:lnTo>
                  <a:lnTo>
                    <a:pt x="2154948" y="518541"/>
                  </a:lnTo>
                  <a:lnTo>
                    <a:pt x="2062721" y="521208"/>
                  </a:lnTo>
                  <a:lnTo>
                    <a:pt x="2062518" y="525106"/>
                  </a:lnTo>
                  <a:lnTo>
                    <a:pt x="2143480" y="535889"/>
                  </a:lnTo>
                  <a:lnTo>
                    <a:pt x="2144141" y="530872"/>
                  </a:lnTo>
                  <a:lnTo>
                    <a:pt x="2144280" y="529767"/>
                  </a:lnTo>
                  <a:lnTo>
                    <a:pt x="2155253" y="529450"/>
                  </a:lnTo>
                  <a:close/>
                </a:path>
                <a:path w="3940175" h="1330325">
                  <a:moveTo>
                    <a:pt x="2197303" y="795020"/>
                  </a:moveTo>
                  <a:lnTo>
                    <a:pt x="2192324" y="790994"/>
                  </a:lnTo>
                  <a:lnTo>
                    <a:pt x="2140356" y="749020"/>
                  </a:lnTo>
                  <a:lnTo>
                    <a:pt x="2152281" y="779564"/>
                  </a:lnTo>
                  <a:lnTo>
                    <a:pt x="2095322" y="767080"/>
                  </a:lnTo>
                  <a:lnTo>
                    <a:pt x="2092985" y="777735"/>
                  </a:lnTo>
                  <a:lnTo>
                    <a:pt x="2149945" y="790219"/>
                  </a:lnTo>
                  <a:lnTo>
                    <a:pt x="2126335" y="812977"/>
                  </a:lnTo>
                  <a:lnTo>
                    <a:pt x="2197303" y="795020"/>
                  </a:lnTo>
                  <a:close/>
                </a:path>
                <a:path w="3940175" h="1330325">
                  <a:moveTo>
                    <a:pt x="2225065" y="354952"/>
                  </a:moveTo>
                  <a:lnTo>
                    <a:pt x="2138984" y="340385"/>
                  </a:lnTo>
                  <a:lnTo>
                    <a:pt x="2137156" y="351155"/>
                  </a:lnTo>
                  <a:lnTo>
                    <a:pt x="2223249" y="365709"/>
                  </a:lnTo>
                  <a:lnTo>
                    <a:pt x="2225065" y="354952"/>
                  </a:lnTo>
                  <a:close/>
                </a:path>
                <a:path w="3940175" h="1330325">
                  <a:moveTo>
                    <a:pt x="2263914" y="540918"/>
                  </a:moveTo>
                  <a:lnTo>
                    <a:pt x="2177377" y="529399"/>
                  </a:lnTo>
                  <a:lnTo>
                    <a:pt x="2175929" y="540207"/>
                  </a:lnTo>
                  <a:lnTo>
                    <a:pt x="2262479" y="551738"/>
                  </a:lnTo>
                  <a:lnTo>
                    <a:pt x="2263914" y="540918"/>
                  </a:lnTo>
                  <a:close/>
                </a:path>
                <a:path w="3940175" h="1330325">
                  <a:moveTo>
                    <a:pt x="2275268" y="525983"/>
                  </a:moveTo>
                  <a:lnTo>
                    <a:pt x="2274951" y="515073"/>
                  </a:lnTo>
                  <a:lnTo>
                    <a:pt x="2187676" y="517601"/>
                  </a:lnTo>
                  <a:lnTo>
                    <a:pt x="2187981" y="528510"/>
                  </a:lnTo>
                  <a:lnTo>
                    <a:pt x="2275268" y="525983"/>
                  </a:lnTo>
                  <a:close/>
                </a:path>
                <a:path w="3940175" h="1330325">
                  <a:moveTo>
                    <a:pt x="2343442" y="374980"/>
                  </a:moveTo>
                  <a:lnTo>
                    <a:pt x="2257348" y="360413"/>
                  </a:lnTo>
                  <a:lnTo>
                    <a:pt x="2255532" y="371170"/>
                  </a:lnTo>
                  <a:lnTo>
                    <a:pt x="2341626" y="385737"/>
                  </a:lnTo>
                  <a:lnTo>
                    <a:pt x="2343442" y="374980"/>
                  </a:lnTo>
                  <a:close/>
                </a:path>
                <a:path w="3940175" h="1330325">
                  <a:moveTo>
                    <a:pt x="2382926" y="556768"/>
                  </a:moveTo>
                  <a:lnTo>
                    <a:pt x="2296376" y="545249"/>
                  </a:lnTo>
                  <a:lnTo>
                    <a:pt x="2294928" y="556056"/>
                  </a:lnTo>
                  <a:lnTo>
                    <a:pt x="2381478" y="567588"/>
                  </a:lnTo>
                  <a:lnTo>
                    <a:pt x="2382926" y="556768"/>
                  </a:lnTo>
                  <a:close/>
                </a:path>
                <a:path w="3940175" h="1330325">
                  <a:moveTo>
                    <a:pt x="2395270" y="522516"/>
                  </a:moveTo>
                  <a:lnTo>
                    <a:pt x="2394953" y="511606"/>
                  </a:lnTo>
                  <a:lnTo>
                    <a:pt x="2307679" y="514134"/>
                  </a:lnTo>
                  <a:lnTo>
                    <a:pt x="2307996" y="525030"/>
                  </a:lnTo>
                  <a:lnTo>
                    <a:pt x="2395270" y="522516"/>
                  </a:lnTo>
                  <a:close/>
                </a:path>
                <a:path w="3940175" h="1330325">
                  <a:moveTo>
                    <a:pt x="2461818" y="394995"/>
                  </a:moveTo>
                  <a:lnTo>
                    <a:pt x="2375725" y="380441"/>
                  </a:lnTo>
                  <a:lnTo>
                    <a:pt x="2373909" y="391198"/>
                  </a:lnTo>
                  <a:lnTo>
                    <a:pt x="2459990" y="405752"/>
                  </a:lnTo>
                  <a:lnTo>
                    <a:pt x="2461818" y="394995"/>
                  </a:lnTo>
                  <a:close/>
                </a:path>
                <a:path w="3940175" h="1330325">
                  <a:moveTo>
                    <a:pt x="2501925" y="572630"/>
                  </a:moveTo>
                  <a:lnTo>
                    <a:pt x="2415375" y="561098"/>
                  </a:lnTo>
                  <a:lnTo>
                    <a:pt x="2413939" y="571919"/>
                  </a:lnTo>
                  <a:lnTo>
                    <a:pt x="2500490" y="583438"/>
                  </a:lnTo>
                  <a:lnTo>
                    <a:pt x="2501925" y="572630"/>
                  </a:lnTo>
                  <a:close/>
                </a:path>
                <a:path w="3940175" h="1330325">
                  <a:moveTo>
                    <a:pt x="2515273" y="519036"/>
                  </a:moveTo>
                  <a:lnTo>
                    <a:pt x="2514955" y="508139"/>
                  </a:lnTo>
                  <a:lnTo>
                    <a:pt x="2427681" y="510654"/>
                  </a:lnTo>
                  <a:lnTo>
                    <a:pt x="2427998" y="521563"/>
                  </a:lnTo>
                  <a:lnTo>
                    <a:pt x="2515273" y="519036"/>
                  </a:lnTo>
                  <a:close/>
                </a:path>
                <a:path w="3940175" h="1330325">
                  <a:moveTo>
                    <a:pt x="2580195" y="415023"/>
                  </a:moveTo>
                  <a:lnTo>
                    <a:pt x="2494102" y="400456"/>
                  </a:lnTo>
                  <a:lnTo>
                    <a:pt x="2492286" y="411213"/>
                  </a:lnTo>
                  <a:lnTo>
                    <a:pt x="2578366" y="425780"/>
                  </a:lnTo>
                  <a:lnTo>
                    <a:pt x="2580195" y="415023"/>
                  </a:lnTo>
                  <a:close/>
                </a:path>
                <a:path w="3940175" h="1330325">
                  <a:moveTo>
                    <a:pt x="2620924" y="588479"/>
                  </a:moveTo>
                  <a:lnTo>
                    <a:pt x="2534386" y="576948"/>
                  </a:lnTo>
                  <a:lnTo>
                    <a:pt x="2532938" y="587768"/>
                  </a:lnTo>
                  <a:lnTo>
                    <a:pt x="2619489" y="599300"/>
                  </a:lnTo>
                  <a:lnTo>
                    <a:pt x="2620924" y="588479"/>
                  </a:lnTo>
                  <a:close/>
                </a:path>
                <a:path w="3940175" h="1330325">
                  <a:moveTo>
                    <a:pt x="2635275" y="515569"/>
                  </a:moveTo>
                  <a:lnTo>
                    <a:pt x="2634958" y="504659"/>
                  </a:lnTo>
                  <a:lnTo>
                    <a:pt x="2547683" y="507187"/>
                  </a:lnTo>
                  <a:lnTo>
                    <a:pt x="2548001" y="518096"/>
                  </a:lnTo>
                  <a:lnTo>
                    <a:pt x="2635275" y="515569"/>
                  </a:lnTo>
                  <a:close/>
                </a:path>
                <a:path w="3940175" h="1330325">
                  <a:moveTo>
                    <a:pt x="2698559" y="435038"/>
                  </a:moveTo>
                  <a:lnTo>
                    <a:pt x="2612479" y="420484"/>
                  </a:lnTo>
                  <a:lnTo>
                    <a:pt x="2610650" y="431241"/>
                  </a:lnTo>
                  <a:lnTo>
                    <a:pt x="2696743" y="445808"/>
                  </a:lnTo>
                  <a:lnTo>
                    <a:pt x="2698559" y="435038"/>
                  </a:lnTo>
                  <a:close/>
                </a:path>
                <a:path w="3940175" h="1330325">
                  <a:moveTo>
                    <a:pt x="2739936" y="604329"/>
                  </a:moveTo>
                  <a:lnTo>
                    <a:pt x="2653385" y="592797"/>
                  </a:lnTo>
                  <a:lnTo>
                    <a:pt x="2651937" y="603618"/>
                  </a:lnTo>
                  <a:lnTo>
                    <a:pt x="2738488" y="615149"/>
                  </a:lnTo>
                  <a:lnTo>
                    <a:pt x="2739936" y="604329"/>
                  </a:lnTo>
                  <a:close/>
                </a:path>
                <a:path w="3940175" h="1330325">
                  <a:moveTo>
                    <a:pt x="2755277" y="512102"/>
                  </a:moveTo>
                  <a:lnTo>
                    <a:pt x="2754960" y="501192"/>
                  </a:lnTo>
                  <a:lnTo>
                    <a:pt x="2667685" y="503720"/>
                  </a:lnTo>
                  <a:lnTo>
                    <a:pt x="2668003" y="514629"/>
                  </a:lnTo>
                  <a:lnTo>
                    <a:pt x="2755277" y="512102"/>
                  </a:lnTo>
                  <a:close/>
                </a:path>
                <a:path w="3940175" h="1330325">
                  <a:moveTo>
                    <a:pt x="2816936" y="455066"/>
                  </a:moveTo>
                  <a:lnTo>
                    <a:pt x="2730843" y="440499"/>
                  </a:lnTo>
                  <a:lnTo>
                    <a:pt x="2729026" y="451269"/>
                  </a:lnTo>
                  <a:lnTo>
                    <a:pt x="2815120" y="465823"/>
                  </a:lnTo>
                  <a:lnTo>
                    <a:pt x="2816936" y="455066"/>
                  </a:lnTo>
                  <a:close/>
                </a:path>
                <a:path w="3940175" h="1330325">
                  <a:moveTo>
                    <a:pt x="2858935" y="620179"/>
                  </a:moveTo>
                  <a:lnTo>
                    <a:pt x="2772384" y="608647"/>
                  </a:lnTo>
                  <a:lnTo>
                    <a:pt x="2770949" y="619467"/>
                  </a:lnTo>
                  <a:lnTo>
                    <a:pt x="2857500" y="630999"/>
                  </a:lnTo>
                  <a:lnTo>
                    <a:pt x="2858935" y="620179"/>
                  </a:lnTo>
                  <a:close/>
                </a:path>
                <a:path w="3940175" h="1330325">
                  <a:moveTo>
                    <a:pt x="2875280" y="508635"/>
                  </a:moveTo>
                  <a:lnTo>
                    <a:pt x="2874975" y="497725"/>
                  </a:lnTo>
                  <a:lnTo>
                    <a:pt x="2787688" y="500253"/>
                  </a:lnTo>
                  <a:lnTo>
                    <a:pt x="2788005" y="511149"/>
                  </a:lnTo>
                  <a:lnTo>
                    <a:pt x="2875280" y="508635"/>
                  </a:lnTo>
                  <a:close/>
                </a:path>
                <a:path w="3940175" h="1330325">
                  <a:moveTo>
                    <a:pt x="2935313" y="475081"/>
                  </a:moveTo>
                  <a:lnTo>
                    <a:pt x="2849219" y="460527"/>
                  </a:lnTo>
                  <a:lnTo>
                    <a:pt x="2847403" y="471284"/>
                  </a:lnTo>
                  <a:lnTo>
                    <a:pt x="2933484" y="485851"/>
                  </a:lnTo>
                  <a:lnTo>
                    <a:pt x="2935313" y="475081"/>
                  </a:lnTo>
                  <a:close/>
                </a:path>
                <a:path w="3940175" h="1330325">
                  <a:moveTo>
                    <a:pt x="2977934" y="636028"/>
                  </a:moveTo>
                  <a:lnTo>
                    <a:pt x="2891396" y="624509"/>
                  </a:lnTo>
                  <a:lnTo>
                    <a:pt x="2889948" y="635317"/>
                  </a:lnTo>
                  <a:lnTo>
                    <a:pt x="2976499" y="646849"/>
                  </a:lnTo>
                  <a:lnTo>
                    <a:pt x="2977934" y="636028"/>
                  </a:lnTo>
                  <a:close/>
                </a:path>
                <a:path w="3940175" h="1330325">
                  <a:moveTo>
                    <a:pt x="3084017" y="500240"/>
                  </a:moveTo>
                  <a:lnTo>
                    <a:pt x="3040862" y="492937"/>
                  </a:lnTo>
                  <a:lnTo>
                    <a:pt x="2967596" y="480542"/>
                  </a:lnTo>
                  <a:lnTo>
                    <a:pt x="2965767" y="491312"/>
                  </a:lnTo>
                  <a:lnTo>
                    <a:pt x="2984893" y="494550"/>
                  </a:lnTo>
                  <a:lnTo>
                    <a:pt x="2907703" y="496773"/>
                  </a:lnTo>
                  <a:lnTo>
                    <a:pt x="2908008" y="507682"/>
                  </a:lnTo>
                  <a:lnTo>
                    <a:pt x="2995295" y="505155"/>
                  </a:lnTo>
                  <a:lnTo>
                    <a:pt x="2995028" y="496265"/>
                  </a:lnTo>
                  <a:lnTo>
                    <a:pt x="3027946" y="501827"/>
                  </a:lnTo>
                  <a:lnTo>
                    <a:pt x="3028023" y="504215"/>
                  </a:lnTo>
                  <a:lnTo>
                    <a:pt x="3043123" y="503783"/>
                  </a:lnTo>
                  <a:lnTo>
                    <a:pt x="3083852" y="502602"/>
                  </a:lnTo>
                  <a:lnTo>
                    <a:pt x="3084017" y="500240"/>
                  </a:lnTo>
                  <a:close/>
                </a:path>
                <a:path w="3940175" h="1330325">
                  <a:moveTo>
                    <a:pt x="3096945" y="651891"/>
                  </a:moveTo>
                  <a:lnTo>
                    <a:pt x="3010395" y="640359"/>
                  </a:lnTo>
                  <a:lnTo>
                    <a:pt x="3008947" y="651179"/>
                  </a:lnTo>
                  <a:lnTo>
                    <a:pt x="3095498" y="662698"/>
                  </a:lnTo>
                  <a:lnTo>
                    <a:pt x="3096945" y="651891"/>
                  </a:lnTo>
                  <a:close/>
                </a:path>
                <a:path w="3940175" h="1330325">
                  <a:moveTo>
                    <a:pt x="3215944" y="667740"/>
                  </a:moveTo>
                  <a:lnTo>
                    <a:pt x="3129394" y="656209"/>
                  </a:lnTo>
                  <a:lnTo>
                    <a:pt x="3127959" y="667029"/>
                  </a:lnTo>
                  <a:lnTo>
                    <a:pt x="3214509" y="678561"/>
                  </a:lnTo>
                  <a:lnTo>
                    <a:pt x="3215944" y="667740"/>
                  </a:lnTo>
                  <a:close/>
                </a:path>
                <a:path w="3940175" h="1330325">
                  <a:moveTo>
                    <a:pt x="3334943" y="683590"/>
                  </a:moveTo>
                  <a:lnTo>
                    <a:pt x="3248406" y="672058"/>
                  </a:lnTo>
                  <a:lnTo>
                    <a:pt x="3246958" y="682879"/>
                  </a:lnTo>
                  <a:lnTo>
                    <a:pt x="3333508" y="694410"/>
                  </a:lnTo>
                  <a:lnTo>
                    <a:pt x="3334943" y="683590"/>
                  </a:lnTo>
                  <a:close/>
                </a:path>
                <a:path w="3940175" h="1330325">
                  <a:moveTo>
                    <a:pt x="3453955" y="699439"/>
                  </a:moveTo>
                  <a:lnTo>
                    <a:pt x="3367405" y="687908"/>
                  </a:lnTo>
                  <a:lnTo>
                    <a:pt x="3365957" y="698728"/>
                  </a:lnTo>
                  <a:lnTo>
                    <a:pt x="3452507" y="710260"/>
                  </a:lnTo>
                  <a:lnTo>
                    <a:pt x="3453955" y="699439"/>
                  </a:lnTo>
                  <a:close/>
                </a:path>
                <a:path w="3940175" h="1330325">
                  <a:moveTo>
                    <a:pt x="3572954" y="715289"/>
                  </a:moveTo>
                  <a:lnTo>
                    <a:pt x="3486404" y="703770"/>
                  </a:lnTo>
                  <a:lnTo>
                    <a:pt x="3484969" y="714578"/>
                  </a:lnTo>
                  <a:lnTo>
                    <a:pt x="3571519" y="726109"/>
                  </a:lnTo>
                  <a:lnTo>
                    <a:pt x="3572954" y="715289"/>
                  </a:lnTo>
                  <a:close/>
                </a:path>
                <a:path w="3940175" h="1330325">
                  <a:moveTo>
                    <a:pt x="3691953" y="731151"/>
                  </a:moveTo>
                  <a:lnTo>
                    <a:pt x="3605415" y="719620"/>
                  </a:lnTo>
                  <a:lnTo>
                    <a:pt x="3603968" y="730440"/>
                  </a:lnTo>
                  <a:lnTo>
                    <a:pt x="3690518" y="741959"/>
                  </a:lnTo>
                  <a:lnTo>
                    <a:pt x="3691953" y="731151"/>
                  </a:lnTo>
                  <a:close/>
                </a:path>
                <a:path w="3940175" h="1330325">
                  <a:moveTo>
                    <a:pt x="3810965" y="747001"/>
                  </a:moveTo>
                  <a:lnTo>
                    <a:pt x="3724414" y="735469"/>
                  </a:lnTo>
                  <a:lnTo>
                    <a:pt x="3722967" y="746290"/>
                  </a:lnTo>
                  <a:lnTo>
                    <a:pt x="3809517" y="757809"/>
                  </a:lnTo>
                  <a:lnTo>
                    <a:pt x="3810965" y="747001"/>
                  </a:lnTo>
                  <a:close/>
                </a:path>
                <a:path w="3940175" h="1330325">
                  <a:moveTo>
                    <a:pt x="3940086" y="769696"/>
                  </a:moveTo>
                  <a:lnTo>
                    <a:pt x="3939552" y="769340"/>
                  </a:lnTo>
                  <a:lnTo>
                    <a:pt x="3879494" y="728599"/>
                  </a:lnTo>
                  <a:lnTo>
                    <a:pt x="3893909" y="758050"/>
                  </a:lnTo>
                  <a:lnTo>
                    <a:pt x="3843413" y="751319"/>
                  </a:lnTo>
                  <a:lnTo>
                    <a:pt x="3841978" y="762139"/>
                  </a:lnTo>
                  <a:lnTo>
                    <a:pt x="3892473" y="768870"/>
                  </a:lnTo>
                  <a:lnTo>
                    <a:pt x="3870845" y="793508"/>
                  </a:lnTo>
                  <a:lnTo>
                    <a:pt x="3940086" y="7696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001414" y="3813251"/>
              <a:ext cx="1322705" cy="1504315"/>
            </a:xfrm>
            <a:custGeom>
              <a:avLst/>
              <a:gdLst/>
              <a:ahLst/>
              <a:cxnLst/>
              <a:rect l="l" t="t" r="r" b="b"/>
              <a:pathLst>
                <a:path w="1322704" h="1504314">
                  <a:moveTo>
                    <a:pt x="7950" y="0"/>
                  </a:moveTo>
                  <a:lnTo>
                    <a:pt x="0" y="7467"/>
                  </a:lnTo>
                  <a:lnTo>
                    <a:pt x="59728" y="71145"/>
                  </a:lnTo>
                  <a:lnTo>
                    <a:pt x="67678" y="63677"/>
                  </a:lnTo>
                  <a:lnTo>
                    <a:pt x="7950" y="0"/>
                  </a:lnTo>
                  <a:close/>
                </a:path>
                <a:path w="1322704" h="1504314">
                  <a:moveTo>
                    <a:pt x="90081" y="87553"/>
                  </a:moveTo>
                  <a:lnTo>
                    <a:pt x="82118" y="95021"/>
                  </a:lnTo>
                  <a:lnTo>
                    <a:pt x="141846" y="158699"/>
                  </a:lnTo>
                  <a:lnTo>
                    <a:pt x="149809" y="151231"/>
                  </a:lnTo>
                  <a:lnTo>
                    <a:pt x="90081" y="87553"/>
                  </a:lnTo>
                  <a:close/>
                </a:path>
                <a:path w="1322704" h="1504314">
                  <a:moveTo>
                    <a:pt x="172212" y="175107"/>
                  </a:moveTo>
                  <a:lnTo>
                    <a:pt x="164249" y="182575"/>
                  </a:lnTo>
                  <a:lnTo>
                    <a:pt x="223977" y="246253"/>
                  </a:lnTo>
                  <a:lnTo>
                    <a:pt x="231940" y="238785"/>
                  </a:lnTo>
                  <a:lnTo>
                    <a:pt x="172212" y="175107"/>
                  </a:lnTo>
                  <a:close/>
                </a:path>
                <a:path w="1322704" h="1504314">
                  <a:moveTo>
                    <a:pt x="254330" y="262661"/>
                  </a:moveTo>
                  <a:lnTo>
                    <a:pt x="246379" y="270129"/>
                  </a:lnTo>
                  <a:lnTo>
                    <a:pt x="306108" y="333806"/>
                  </a:lnTo>
                  <a:lnTo>
                    <a:pt x="314058" y="326339"/>
                  </a:lnTo>
                  <a:lnTo>
                    <a:pt x="254330" y="262661"/>
                  </a:lnTo>
                  <a:close/>
                </a:path>
                <a:path w="1322704" h="1504314">
                  <a:moveTo>
                    <a:pt x="336461" y="350227"/>
                  </a:moveTo>
                  <a:lnTo>
                    <a:pt x="328498" y="357682"/>
                  </a:lnTo>
                  <a:lnTo>
                    <a:pt x="388226" y="421360"/>
                  </a:lnTo>
                  <a:lnTo>
                    <a:pt x="396189" y="413905"/>
                  </a:lnTo>
                  <a:lnTo>
                    <a:pt x="336461" y="350227"/>
                  </a:lnTo>
                  <a:close/>
                </a:path>
                <a:path w="1322704" h="1504314">
                  <a:moveTo>
                    <a:pt x="418591" y="437781"/>
                  </a:moveTo>
                  <a:lnTo>
                    <a:pt x="410629" y="445249"/>
                  </a:lnTo>
                  <a:lnTo>
                    <a:pt x="470357" y="508927"/>
                  </a:lnTo>
                  <a:lnTo>
                    <a:pt x="478320" y="501459"/>
                  </a:lnTo>
                  <a:lnTo>
                    <a:pt x="418591" y="437781"/>
                  </a:lnTo>
                  <a:close/>
                </a:path>
                <a:path w="1322704" h="1504314">
                  <a:moveTo>
                    <a:pt x="500722" y="525335"/>
                  </a:moveTo>
                  <a:lnTo>
                    <a:pt x="492760" y="532803"/>
                  </a:lnTo>
                  <a:lnTo>
                    <a:pt x="552488" y="596480"/>
                  </a:lnTo>
                  <a:lnTo>
                    <a:pt x="560451" y="589013"/>
                  </a:lnTo>
                  <a:lnTo>
                    <a:pt x="500722" y="525335"/>
                  </a:lnTo>
                  <a:close/>
                </a:path>
                <a:path w="1322704" h="1504314">
                  <a:moveTo>
                    <a:pt x="582841" y="612889"/>
                  </a:moveTo>
                  <a:lnTo>
                    <a:pt x="574878" y="620356"/>
                  </a:lnTo>
                  <a:lnTo>
                    <a:pt x="634618" y="684034"/>
                  </a:lnTo>
                  <a:lnTo>
                    <a:pt x="642569" y="676567"/>
                  </a:lnTo>
                  <a:lnTo>
                    <a:pt x="582841" y="612889"/>
                  </a:lnTo>
                  <a:close/>
                </a:path>
                <a:path w="1322704" h="1504314">
                  <a:moveTo>
                    <a:pt x="664972" y="700455"/>
                  </a:moveTo>
                  <a:lnTo>
                    <a:pt x="657009" y="707910"/>
                  </a:lnTo>
                  <a:lnTo>
                    <a:pt x="716737" y="771588"/>
                  </a:lnTo>
                  <a:lnTo>
                    <a:pt x="724700" y="764133"/>
                  </a:lnTo>
                  <a:lnTo>
                    <a:pt x="664972" y="700455"/>
                  </a:lnTo>
                  <a:close/>
                </a:path>
                <a:path w="1322704" h="1504314">
                  <a:moveTo>
                    <a:pt x="747102" y="788009"/>
                  </a:moveTo>
                  <a:lnTo>
                    <a:pt x="739139" y="795477"/>
                  </a:lnTo>
                  <a:lnTo>
                    <a:pt x="798868" y="859155"/>
                  </a:lnTo>
                  <a:lnTo>
                    <a:pt x="806830" y="851687"/>
                  </a:lnTo>
                  <a:lnTo>
                    <a:pt x="747102" y="788009"/>
                  </a:lnTo>
                  <a:close/>
                </a:path>
                <a:path w="1322704" h="1504314">
                  <a:moveTo>
                    <a:pt x="829221" y="875563"/>
                  </a:moveTo>
                  <a:lnTo>
                    <a:pt x="821270" y="883031"/>
                  </a:lnTo>
                  <a:lnTo>
                    <a:pt x="880999" y="946708"/>
                  </a:lnTo>
                  <a:lnTo>
                    <a:pt x="888949" y="939241"/>
                  </a:lnTo>
                  <a:lnTo>
                    <a:pt x="829221" y="875563"/>
                  </a:lnTo>
                  <a:close/>
                </a:path>
                <a:path w="1322704" h="1504314">
                  <a:moveTo>
                    <a:pt x="956259" y="1134262"/>
                  </a:moveTo>
                  <a:lnTo>
                    <a:pt x="948588" y="1142022"/>
                  </a:lnTo>
                  <a:lnTo>
                    <a:pt x="1010691" y="1203388"/>
                  </a:lnTo>
                  <a:lnTo>
                    <a:pt x="1018362" y="1195628"/>
                  </a:lnTo>
                  <a:lnTo>
                    <a:pt x="956259" y="1134262"/>
                  </a:lnTo>
                  <a:close/>
                </a:path>
                <a:path w="1322704" h="1504314">
                  <a:moveTo>
                    <a:pt x="1023850" y="1099004"/>
                  </a:moveTo>
                  <a:lnTo>
                    <a:pt x="1021930" y="1101801"/>
                  </a:lnTo>
                  <a:lnTo>
                    <a:pt x="1070876" y="1135380"/>
                  </a:lnTo>
                  <a:lnTo>
                    <a:pt x="1071854" y="1134237"/>
                  </a:lnTo>
                  <a:lnTo>
                    <a:pt x="1049232" y="1110119"/>
                  </a:lnTo>
                  <a:lnTo>
                    <a:pt x="1034275" y="1110119"/>
                  </a:lnTo>
                  <a:lnTo>
                    <a:pt x="1023850" y="1099004"/>
                  </a:lnTo>
                  <a:close/>
                </a:path>
                <a:path w="1322704" h="1504314">
                  <a:moveTo>
                    <a:pt x="870864" y="1049883"/>
                  </a:moveTo>
                  <a:lnTo>
                    <a:pt x="863193" y="1057643"/>
                  </a:lnTo>
                  <a:lnTo>
                    <a:pt x="925296" y="1119009"/>
                  </a:lnTo>
                  <a:lnTo>
                    <a:pt x="932967" y="1111250"/>
                  </a:lnTo>
                  <a:lnTo>
                    <a:pt x="870864" y="1049883"/>
                  </a:lnTo>
                  <a:close/>
                </a:path>
                <a:path w="1322704" h="1504314">
                  <a:moveTo>
                    <a:pt x="1028103" y="1092809"/>
                  </a:moveTo>
                  <a:lnTo>
                    <a:pt x="1023850" y="1099004"/>
                  </a:lnTo>
                  <a:lnTo>
                    <a:pt x="1034275" y="1110119"/>
                  </a:lnTo>
                  <a:lnTo>
                    <a:pt x="1041336" y="1101877"/>
                  </a:lnTo>
                  <a:lnTo>
                    <a:pt x="1028103" y="1092809"/>
                  </a:lnTo>
                  <a:close/>
                </a:path>
                <a:path w="1322704" h="1504314">
                  <a:moveTo>
                    <a:pt x="1032996" y="1092809"/>
                  </a:moveTo>
                  <a:lnTo>
                    <a:pt x="1028103" y="1092809"/>
                  </a:lnTo>
                  <a:lnTo>
                    <a:pt x="1041336" y="1101877"/>
                  </a:lnTo>
                  <a:lnTo>
                    <a:pt x="1034275" y="1110119"/>
                  </a:lnTo>
                  <a:lnTo>
                    <a:pt x="1049232" y="1110119"/>
                  </a:lnTo>
                  <a:lnTo>
                    <a:pt x="1032996" y="1092809"/>
                  </a:lnTo>
                  <a:close/>
                </a:path>
                <a:path w="1322704" h="1504314">
                  <a:moveTo>
                    <a:pt x="993482" y="1050683"/>
                  </a:moveTo>
                  <a:lnTo>
                    <a:pt x="985520" y="1058138"/>
                  </a:lnTo>
                  <a:lnTo>
                    <a:pt x="999861" y="1073428"/>
                  </a:lnTo>
                  <a:lnTo>
                    <a:pt x="1001102" y="1074280"/>
                  </a:lnTo>
                  <a:lnTo>
                    <a:pt x="1000915" y="1074553"/>
                  </a:lnTo>
                  <a:lnTo>
                    <a:pt x="1023850" y="1099004"/>
                  </a:lnTo>
                  <a:lnTo>
                    <a:pt x="1028103" y="1092809"/>
                  </a:lnTo>
                  <a:lnTo>
                    <a:pt x="1032996" y="1092809"/>
                  </a:lnTo>
                  <a:lnTo>
                    <a:pt x="993482" y="1050683"/>
                  </a:lnTo>
                  <a:close/>
                </a:path>
                <a:path w="1322704" h="1504314">
                  <a:moveTo>
                    <a:pt x="929106" y="1024902"/>
                  </a:moveTo>
                  <a:lnTo>
                    <a:pt x="922921" y="1033894"/>
                  </a:lnTo>
                  <a:lnTo>
                    <a:pt x="994930" y="1083284"/>
                  </a:lnTo>
                  <a:lnTo>
                    <a:pt x="1000915" y="1074553"/>
                  </a:lnTo>
                  <a:lnTo>
                    <a:pt x="999861" y="1073428"/>
                  </a:lnTo>
                  <a:lnTo>
                    <a:pt x="929106" y="1024902"/>
                  </a:lnTo>
                  <a:close/>
                </a:path>
                <a:path w="1322704" h="1504314">
                  <a:moveTo>
                    <a:pt x="999861" y="1073428"/>
                  </a:moveTo>
                  <a:lnTo>
                    <a:pt x="1000915" y="1074553"/>
                  </a:lnTo>
                  <a:lnTo>
                    <a:pt x="1001102" y="1074280"/>
                  </a:lnTo>
                  <a:lnTo>
                    <a:pt x="999861" y="1073428"/>
                  </a:lnTo>
                  <a:close/>
                </a:path>
                <a:path w="1322704" h="1504314">
                  <a:moveTo>
                    <a:pt x="785482" y="965504"/>
                  </a:moveTo>
                  <a:lnTo>
                    <a:pt x="777811" y="973264"/>
                  </a:lnTo>
                  <a:lnTo>
                    <a:pt x="839914" y="1034630"/>
                  </a:lnTo>
                  <a:lnTo>
                    <a:pt x="847585" y="1026871"/>
                  </a:lnTo>
                  <a:lnTo>
                    <a:pt x="785482" y="965504"/>
                  </a:lnTo>
                  <a:close/>
                </a:path>
                <a:path w="1322704" h="1504314">
                  <a:moveTo>
                    <a:pt x="911351" y="963117"/>
                  </a:moveTo>
                  <a:lnTo>
                    <a:pt x="903389" y="970584"/>
                  </a:lnTo>
                  <a:lnTo>
                    <a:pt x="963117" y="1034262"/>
                  </a:lnTo>
                  <a:lnTo>
                    <a:pt x="971080" y="1026795"/>
                  </a:lnTo>
                  <a:lnTo>
                    <a:pt x="911351" y="963117"/>
                  </a:lnTo>
                  <a:close/>
                </a:path>
                <a:path w="1322704" h="1504314">
                  <a:moveTo>
                    <a:pt x="830097" y="956995"/>
                  </a:moveTo>
                  <a:lnTo>
                    <a:pt x="823925" y="966000"/>
                  </a:lnTo>
                  <a:lnTo>
                    <a:pt x="895934" y="1015377"/>
                  </a:lnTo>
                  <a:lnTo>
                    <a:pt x="902106" y="1006386"/>
                  </a:lnTo>
                  <a:lnTo>
                    <a:pt x="830097" y="956995"/>
                  </a:lnTo>
                  <a:close/>
                </a:path>
                <a:path w="1322704" h="1504314">
                  <a:moveTo>
                    <a:pt x="700087" y="881126"/>
                  </a:moveTo>
                  <a:lnTo>
                    <a:pt x="692416" y="888885"/>
                  </a:lnTo>
                  <a:lnTo>
                    <a:pt x="754519" y="950252"/>
                  </a:lnTo>
                  <a:lnTo>
                    <a:pt x="762190" y="942492"/>
                  </a:lnTo>
                  <a:lnTo>
                    <a:pt x="700087" y="881126"/>
                  </a:lnTo>
                  <a:close/>
                </a:path>
                <a:path w="1322704" h="1504314">
                  <a:moveTo>
                    <a:pt x="731100" y="889088"/>
                  </a:moveTo>
                  <a:lnTo>
                    <a:pt x="724928" y="898093"/>
                  </a:lnTo>
                  <a:lnTo>
                    <a:pt x="796925" y="947483"/>
                  </a:lnTo>
                  <a:lnTo>
                    <a:pt x="803097" y="938479"/>
                  </a:lnTo>
                  <a:lnTo>
                    <a:pt x="731100" y="889088"/>
                  </a:lnTo>
                  <a:close/>
                </a:path>
                <a:path w="1322704" h="1504314">
                  <a:moveTo>
                    <a:pt x="656603" y="837996"/>
                  </a:moveTo>
                  <a:lnTo>
                    <a:pt x="656450" y="837996"/>
                  </a:lnTo>
                  <a:lnTo>
                    <a:pt x="676795" y="858113"/>
                  </a:lnTo>
                  <a:lnTo>
                    <a:pt x="672690" y="862265"/>
                  </a:lnTo>
                  <a:lnTo>
                    <a:pt x="697928" y="879576"/>
                  </a:lnTo>
                  <a:lnTo>
                    <a:pt x="704100" y="870572"/>
                  </a:lnTo>
                  <a:lnTo>
                    <a:pt x="656603" y="837996"/>
                  </a:lnTo>
                  <a:close/>
                </a:path>
                <a:path w="1322704" h="1504314">
                  <a:moveTo>
                    <a:pt x="619975" y="812876"/>
                  </a:moveTo>
                  <a:lnTo>
                    <a:pt x="617969" y="815314"/>
                  </a:lnTo>
                  <a:lnTo>
                    <a:pt x="669124" y="865873"/>
                  </a:lnTo>
                  <a:lnTo>
                    <a:pt x="672690" y="862265"/>
                  </a:lnTo>
                  <a:lnTo>
                    <a:pt x="649528" y="846378"/>
                  </a:lnTo>
                  <a:lnTo>
                    <a:pt x="656450" y="837996"/>
                  </a:lnTo>
                  <a:lnTo>
                    <a:pt x="656603" y="837996"/>
                  </a:lnTo>
                  <a:lnTo>
                    <a:pt x="619975" y="812876"/>
                  </a:lnTo>
                  <a:close/>
                </a:path>
                <a:path w="1322704" h="1504314">
                  <a:moveTo>
                    <a:pt x="656450" y="837996"/>
                  </a:moveTo>
                  <a:lnTo>
                    <a:pt x="649528" y="846378"/>
                  </a:lnTo>
                  <a:lnTo>
                    <a:pt x="672690" y="862265"/>
                  </a:lnTo>
                  <a:lnTo>
                    <a:pt x="676795" y="858113"/>
                  </a:lnTo>
                  <a:lnTo>
                    <a:pt x="656450" y="837996"/>
                  </a:lnTo>
                  <a:close/>
                </a:path>
                <a:path w="1322704" h="1504314">
                  <a:moveTo>
                    <a:pt x="1041653" y="1218641"/>
                  </a:moveTo>
                  <a:lnTo>
                    <a:pt x="1033983" y="1226400"/>
                  </a:lnTo>
                  <a:lnTo>
                    <a:pt x="1096073" y="1287767"/>
                  </a:lnTo>
                  <a:lnTo>
                    <a:pt x="1103757" y="1280007"/>
                  </a:lnTo>
                  <a:lnTo>
                    <a:pt x="1041653" y="1218641"/>
                  </a:lnTo>
                  <a:close/>
                </a:path>
                <a:path w="1322704" h="1504314">
                  <a:moveTo>
                    <a:pt x="1127036" y="1303020"/>
                  </a:moveTo>
                  <a:lnTo>
                    <a:pt x="1119365" y="1310779"/>
                  </a:lnTo>
                  <a:lnTo>
                    <a:pt x="1181468" y="1372146"/>
                  </a:lnTo>
                  <a:lnTo>
                    <a:pt x="1189139" y="1364386"/>
                  </a:lnTo>
                  <a:lnTo>
                    <a:pt x="1127036" y="1303020"/>
                  </a:lnTo>
                  <a:close/>
                </a:path>
                <a:path w="1322704" h="1504314">
                  <a:moveTo>
                    <a:pt x="1299095" y="1434680"/>
                  </a:moveTo>
                  <a:lnTo>
                    <a:pt x="1291615" y="1473301"/>
                  </a:lnTo>
                  <a:lnTo>
                    <a:pt x="1253070" y="1481251"/>
                  </a:lnTo>
                  <a:lnTo>
                    <a:pt x="1322654" y="1503984"/>
                  </a:lnTo>
                  <a:lnTo>
                    <a:pt x="1299095" y="1434680"/>
                  </a:lnTo>
                  <a:close/>
                </a:path>
                <a:path w="1322704" h="1504314">
                  <a:moveTo>
                    <a:pt x="1212430" y="1387398"/>
                  </a:moveTo>
                  <a:lnTo>
                    <a:pt x="1204760" y="1395158"/>
                  </a:lnTo>
                  <a:lnTo>
                    <a:pt x="1266863" y="1456524"/>
                  </a:lnTo>
                  <a:lnTo>
                    <a:pt x="1274533" y="1448765"/>
                  </a:lnTo>
                  <a:lnTo>
                    <a:pt x="1212430" y="1387398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963287" y="5508612"/>
              <a:ext cx="203835" cy="554990"/>
            </a:xfrm>
            <a:custGeom>
              <a:avLst/>
              <a:gdLst/>
              <a:ahLst/>
              <a:cxnLst/>
              <a:rect l="l" t="t" r="r" b="b"/>
              <a:pathLst>
                <a:path w="203835" h="554989">
                  <a:moveTo>
                    <a:pt x="0" y="0"/>
                  </a:moveTo>
                  <a:lnTo>
                    <a:pt x="0" y="428080"/>
                  </a:lnTo>
                  <a:lnTo>
                    <a:pt x="199041" y="554824"/>
                  </a:lnTo>
                  <a:lnTo>
                    <a:pt x="203210" y="554824"/>
                  </a:lnTo>
                  <a:lnTo>
                    <a:pt x="203210" y="129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963287" y="5508612"/>
              <a:ext cx="203835" cy="554990"/>
            </a:xfrm>
            <a:custGeom>
              <a:avLst/>
              <a:gdLst/>
              <a:ahLst/>
              <a:cxnLst/>
              <a:rect l="l" t="t" r="r" b="b"/>
              <a:pathLst>
                <a:path w="203835" h="554989">
                  <a:moveTo>
                    <a:pt x="0" y="0"/>
                  </a:moveTo>
                  <a:lnTo>
                    <a:pt x="0" y="428080"/>
                  </a:lnTo>
                  <a:lnTo>
                    <a:pt x="199041" y="554824"/>
                  </a:lnTo>
                  <a:lnTo>
                    <a:pt x="203210" y="554824"/>
                  </a:lnTo>
                  <a:lnTo>
                    <a:pt x="203210" y="12942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166500" y="5515016"/>
              <a:ext cx="405130" cy="548640"/>
            </a:xfrm>
            <a:custGeom>
              <a:avLst/>
              <a:gdLst/>
              <a:ahLst/>
              <a:cxnLst/>
              <a:rect l="l" t="t" r="r" b="b"/>
              <a:pathLst>
                <a:path w="405129" h="548639">
                  <a:moveTo>
                    <a:pt x="404923" y="0"/>
                  </a:moveTo>
                  <a:lnTo>
                    <a:pt x="0" y="123010"/>
                  </a:lnTo>
                  <a:lnTo>
                    <a:pt x="0" y="548421"/>
                  </a:lnTo>
                  <a:lnTo>
                    <a:pt x="8703" y="548421"/>
                  </a:lnTo>
                  <a:lnTo>
                    <a:pt x="404923" y="428073"/>
                  </a:lnTo>
                  <a:lnTo>
                    <a:pt x="40492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166500" y="5515016"/>
              <a:ext cx="405130" cy="548640"/>
            </a:xfrm>
            <a:custGeom>
              <a:avLst/>
              <a:gdLst/>
              <a:ahLst/>
              <a:cxnLst/>
              <a:rect l="l" t="t" r="r" b="b"/>
              <a:pathLst>
                <a:path w="405129" h="548639">
                  <a:moveTo>
                    <a:pt x="404923" y="0"/>
                  </a:moveTo>
                  <a:lnTo>
                    <a:pt x="404923" y="428073"/>
                  </a:lnTo>
                  <a:lnTo>
                    <a:pt x="8703" y="548421"/>
                  </a:lnTo>
                  <a:lnTo>
                    <a:pt x="0" y="548421"/>
                  </a:lnTo>
                  <a:lnTo>
                    <a:pt x="0" y="123010"/>
                  </a:lnTo>
                  <a:lnTo>
                    <a:pt x="4049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963290" y="5385493"/>
              <a:ext cx="608330" cy="252729"/>
            </a:xfrm>
            <a:custGeom>
              <a:avLst/>
              <a:gdLst/>
              <a:ahLst/>
              <a:cxnLst/>
              <a:rect l="l" t="t" r="r" b="b"/>
              <a:pathLst>
                <a:path w="608329" h="252729">
                  <a:moveTo>
                    <a:pt x="406539" y="0"/>
                  </a:moveTo>
                  <a:lnTo>
                    <a:pt x="0" y="123864"/>
                  </a:lnTo>
                  <a:lnTo>
                    <a:pt x="203210" y="252533"/>
                  </a:lnTo>
                  <a:lnTo>
                    <a:pt x="608134" y="129523"/>
                  </a:lnTo>
                  <a:lnTo>
                    <a:pt x="608134" y="126900"/>
                  </a:lnTo>
                  <a:lnTo>
                    <a:pt x="406539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963290" y="5385493"/>
              <a:ext cx="608330" cy="252729"/>
            </a:xfrm>
            <a:custGeom>
              <a:avLst/>
              <a:gdLst/>
              <a:ahLst/>
              <a:cxnLst/>
              <a:rect l="l" t="t" r="r" b="b"/>
              <a:pathLst>
                <a:path w="608329" h="252729">
                  <a:moveTo>
                    <a:pt x="608134" y="126900"/>
                  </a:moveTo>
                  <a:lnTo>
                    <a:pt x="608134" y="129523"/>
                  </a:lnTo>
                  <a:lnTo>
                    <a:pt x="203210" y="252533"/>
                  </a:lnTo>
                  <a:lnTo>
                    <a:pt x="0" y="123864"/>
                  </a:lnTo>
                  <a:lnTo>
                    <a:pt x="406539" y="0"/>
                  </a:lnTo>
                  <a:lnTo>
                    <a:pt x="608134" y="1269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131584" y="5512992"/>
              <a:ext cx="90805" cy="52069"/>
            </a:xfrm>
            <a:custGeom>
              <a:avLst/>
              <a:gdLst/>
              <a:ahLst/>
              <a:cxnLst/>
              <a:rect l="l" t="t" r="r" b="b"/>
              <a:pathLst>
                <a:path w="90804" h="52070">
                  <a:moveTo>
                    <a:pt x="90616" y="0"/>
                  </a:moveTo>
                  <a:lnTo>
                    <a:pt x="0" y="0"/>
                  </a:lnTo>
                  <a:lnTo>
                    <a:pt x="0" y="51628"/>
                  </a:lnTo>
                  <a:lnTo>
                    <a:pt x="90616" y="51628"/>
                  </a:lnTo>
                  <a:lnTo>
                    <a:pt x="9061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131584" y="5512992"/>
              <a:ext cx="90805" cy="52069"/>
            </a:xfrm>
            <a:custGeom>
              <a:avLst/>
              <a:gdLst/>
              <a:ahLst/>
              <a:cxnLst/>
              <a:rect l="l" t="t" r="r" b="b"/>
              <a:pathLst>
                <a:path w="90804" h="52070">
                  <a:moveTo>
                    <a:pt x="0" y="51628"/>
                  </a:moveTo>
                  <a:lnTo>
                    <a:pt x="90616" y="51628"/>
                  </a:lnTo>
                  <a:lnTo>
                    <a:pt x="90616" y="0"/>
                  </a:lnTo>
                  <a:lnTo>
                    <a:pt x="0" y="0"/>
                  </a:lnTo>
                  <a:lnTo>
                    <a:pt x="0" y="516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048239" y="5596770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0"/>
                  </a:moveTo>
                  <a:lnTo>
                    <a:pt x="0" y="392283"/>
                  </a:lnTo>
                  <a:lnTo>
                    <a:pt x="17247" y="404212"/>
                  </a:lnTo>
                  <a:lnTo>
                    <a:pt x="17247" y="11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048239" y="5596770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392283"/>
                  </a:moveTo>
                  <a:lnTo>
                    <a:pt x="0" y="0"/>
                  </a:lnTo>
                  <a:lnTo>
                    <a:pt x="17247" y="11122"/>
                  </a:lnTo>
                  <a:lnTo>
                    <a:pt x="17247" y="404212"/>
                  </a:lnTo>
                  <a:lnTo>
                    <a:pt x="0" y="392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997786" y="5561002"/>
              <a:ext cx="16510" cy="405130"/>
            </a:xfrm>
            <a:custGeom>
              <a:avLst/>
              <a:gdLst/>
              <a:ahLst/>
              <a:cxnLst/>
              <a:rect l="l" t="t" r="r" b="b"/>
              <a:pathLst>
                <a:path w="16510" h="405129">
                  <a:moveTo>
                    <a:pt x="0" y="0"/>
                  </a:moveTo>
                  <a:lnTo>
                    <a:pt x="0" y="393171"/>
                  </a:lnTo>
                  <a:lnTo>
                    <a:pt x="16068" y="405018"/>
                  </a:lnTo>
                  <a:lnTo>
                    <a:pt x="16068" y="1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997786" y="5561002"/>
              <a:ext cx="16510" cy="405130"/>
            </a:xfrm>
            <a:custGeom>
              <a:avLst/>
              <a:gdLst/>
              <a:ahLst/>
              <a:cxnLst/>
              <a:rect l="l" t="t" r="r" b="b"/>
              <a:pathLst>
                <a:path w="16510" h="405129">
                  <a:moveTo>
                    <a:pt x="0" y="393171"/>
                  </a:moveTo>
                  <a:lnTo>
                    <a:pt x="0" y="0"/>
                  </a:lnTo>
                  <a:lnTo>
                    <a:pt x="16068" y="11912"/>
                  </a:lnTo>
                  <a:lnTo>
                    <a:pt x="16068" y="405018"/>
                  </a:lnTo>
                  <a:lnTo>
                    <a:pt x="0" y="3931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098797" y="5631647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0"/>
                  </a:moveTo>
                  <a:lnTo>
                    <a:pt x="0" y="393181"/>
                  </a:lnTo>
                  <a:lnTo>
                    <a:pt x="17247" y="404293"/>
                  </a:lnTo>
                  <a:lnTo>
                    <a:pt x="17247" y="1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098797" y="5631647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393181"/>
                  </a:moveTo>
                  <a:lnTo>
                    <a:pt x="0" y="0"/>
                  </a:lnTo>
                  <a:lnTo>
                    <a:pt x="17247" y="11912"/>
                  </a:lnTo>
                  <a:lnTo>
                    <a:pt x="17247" y="404293"/>
                  </a:lnTo>
                  <a:lnTo>
                    <a:pt x="0" y="3931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217060" y="5642018"/>
              <a:ext cx="26670" cy="403860"/>
            </a:xfrm>
            <a:custGeom>
              <a:avLst/>
              <a:gdLst/>
              <a:ahLst/>
              <a:cxnLst/>
              <a:rect l="l" t="t" r="r" b="b"/>
              <a:pathLst>
                <a:path w="26670" h="403860">
                  <a:moveTo>
                    <a:pt x="26466" y="0"/>
                  </a:moveTo>
                  <a:lnTo>
                    <a:pt x="0" y="7108"/>
                  </a:lnTo>
                  <a:lnTo>
                    <a:pt x="0" y="403486"/>
                  </a:lnTo>
                  <a:lnTo>
                    <a:pt x="26466" y="396297"/>
                  </a:lnTo>
                  <a:lnTo>
                    <a:pt x="26466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217060" y="5642018"/>
              <a:ext cx="26670" cy="403860"/>
            </a:xfrm>
            <a:custGeom>
              <a:avLst/>
              <a:gdLst/>
              <a:ahLst/>
              <a:cxnLst/>
              <a:rect l="l" t="t" r="r" b="b"/>
              <a:pathLst>
                <a:path w="26670" h="403860">
                  <a:moveTo>
                    <a:pt x="26466" y="396297"/>
                  </a:moveTo>
                  <a:lnTo>
                    <a:pt x="26466" y="0"/>
                  </a:lnTo>
                  <a:lnTo>
                    <a:pt x="0" y="7108"/>
                  </a:lnTo>
                  <a:lnTo>
                    <a:pt x="0" y="403486"/>
                  </a:lnTo>
                  <a:lnTo>
                    <a:pt x="26466" y="3962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276724" y="5622998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85" y="0"/>
                  </a:moveTo>
                  <a:lnTo>
                    <a:pt x="0" y="7930"/>
                  </a:lnTo>
                  <a:lnTo>
                    <a:pt x="0" y="404205"/>
                  </a:lnTo>
                  <a:lnTo>
                    <a:pt x="25285" y="396281"/>
                  </a:lnTo>
                  <a:lnTo>
                    <a:pt x="2528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276724" y="5622998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85" y="396281"/>
                  </a:moveTo>
                  <a:lnTo>
                    <a:pt x="25285" y="0"/>
                  </a:lnTo>
                  <a:lnTo>
                    <a:pt x="0" y="7930"/>
                  </a:lnTo>
                  <a:lnTo>
                    <a:pt x="0" y="404205"/>
                  </a:lnTo>
                  <a:lnTo>
                    <a:pt x="25285" y="3962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336508" y="5606250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60">
                  <a:moveTo>
                    <a:pt x="25281" y="0"/>
                  </a:moveTo>
                  <a:lnTo>
                    <a:pt x="0" y="7173"/>
                  </a:lnTo>
                  <a:lnTo>
                    <a:pt x="0" y="403475"/>
                  </a:lnTo>
                  <a:lnTo>
                    <a:pt x="25281" y="396367"/>
                  </a:lnTo>
                  <a:lnTo>
                    <a:pt x="2528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336508" y="5606250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60">
                  <a:moveTo>
                    <a:pt x="25281" y="396367"/>
                  </a:moveTo>
                  <a:lnTo>
                    <a:pt x="25281" y="0"/>
                  </a:lnTo>
                  <a:lnTo>
                    <a:pt x="0" y="7173"/>
                  </a:lnTo>
                  <a:lnTo>
                    <a:pt x="0" y="403475"/>
                  </a:lnTo>
                  <a:lnTo>
                    <a:pt x="25281" y="3963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395106" y="5588011"/>
              <a:ext cx="26670" cy="404495"/>
            </a:xfrm>
            <a:custGeom>
              <a:avLst/>
              <a:gdLst/>
              <a:ahLst/>
              <a:cxnLst/>
              <a:rect l="l" t="t" r="r" b="b"/>
              <a:pathLst>
                <a:path w="26670" h="404495">
                  <a:moveTo>
                    <a:pt x="26347" y="0"/>
                  </a:moveTo>
                  <a:lnTo>
                    <a:pt x="0" y="7930"/>
                  </a:lnTo>
                  <a:lnTo>
                    <a:pt x="0" y="404222"/>
                  </a:lnTo>
                  <a:lnTo>
                    <a:pt x="26347" y="397117"/>
                  </a:lnTo>
                  <a:lnTo>
                    <a:pt x="2634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395106" y="5588011"/>
              <a:ext cx="26670" cy="404495"/>
            </a:xfrm>
            <a:custGeom>
              <a:avLst/>
              <a:gdLst/>
              <a:ahLst/>
              <a:cxnLst/>
              <a:rect l="l" t="t" r="r" b="b"/>
              <a:pathLst>
                <a:path w="26670" h="404495">
                  <a:moveTo>
                    <a:pt x="26347" y="397117"/>
                  </a:moveTo>
                  <a:lnTo>
                    <a:pt x="26347" y="0"/>
                  </a:lnTo>
                  <a:lnTo>
                    <a:pt x="0" y="7930"/>
                  </a:lnTo>
                  <a:lnTo>
                    <a:pt x="0" y="404222"/>
                  </a:lnTo>
                  <a:lnTo>
                    <a:pt x="26347" y="39711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454767" y="5569717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71" y="0"/>
                  </a:moveTo>
                  <a:lnTo>
                    <a:pt x="0" y="7930"/>
                  </a:lnTo>
                  <a:lnTo>
                    <a:pt x="0" y="404304"/>
                  </a:lnTo>
                  <a:lnTo>
                    <a:pt x="25271" y="396297"/>
                  </a:lnTo>
                  <a:lnTo>
                    <a:pt x="252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454767" y="5569717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71" y="396297"/>
                  </a:moveTo>
                  <a:lnTo>
                    <a:pt x="25271" y="0"/>
                  </a:lnTo>
                  <a:lnTo>
                    <a:pt x="0" y="7930"/>
                  </a:lnTo>
                  <a:lnTo>
                    <a:pt x="0" y="404304"/>
                  </a:lnTo>
                  <a:lnTo>
                    <a:pt x="25271" y="3962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514457" y="5552239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60">
                  <a:moveTo>
                    <a:pt x="25271" y="0"/>
                  </a:moveTo>
                  <a:lnTo>
                    <a:pt x="0" y="7206"/>
                  </a:lnTo>
                  <a:lnTo>
                    <a:pt x="0" y="403478"/>
                  </a:lnTo>
                  <a:lnTo>
                    <a:pt x="25271" y="396288"/>
                  </a:lnTo>
                  <a:lnTo>
                    <a:pt x="252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514457" y="5552239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60">
                  <a:moveTo>
                    <a:pt x="25271" y="396288"/>
                  </a:moveTo>
                  <a:lnTo>
                    <a:pt x="25271" y="0"/>
                  </a:lnTo>
                  <a:lnTo>
                    <a:pt x="0" y="7206"/>
                  </a:lnTo>
                  <a:lnTo>
                    <a:pt x="0" y="403478"/>
                  </a:lnTo>
                  <a:lnTo>
                    <a:pt x="25271" y="3962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" name="object 3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77637" y="5384228"/>
              <a:ext cx="400555" cy="172511"/>
            </a:xfrm>
            <a:prstGeom prst="rect">
              <a:avLst/>
            </a:prstGeom>
          </p:spPr>
        </p:pic>
      </p:grpSp>
      <p:sp>
        <p:nvSpPr>
          <p:cNvPr id="377" name="object 377"/>
          <p:cNvSpPr txBox="1"/>
          <p:nvPr/>
        </p:nvSpPr>
        <p:spPr>
          <a:xfrm>
            <a:off x="4173006" y="5707908"/>
            <a:ext cx="1670685" cy="90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73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PGothic"/>
                <a:cs typeface="MS PGothic"/>
              </a:rPr>
              <a:t>・・・</a:t>
            </a:r>
            <a:endParaRPr sz="1200">
              <a:latin typeface="MS PGothic"/>
              <a:cs typeface="MS P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MS PGothic"/>
              <a:cs typeface="MS PGothic"/>
            </a:endParaRPr>
          </a:p>
          <a:p>
            <a:pPr>
              <a:lnSpc>
                <a:spcPts val="2030"/>
              </a:lnSpc>
            </a:pP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Related</a:t>
            </a:r>
            <a:r>
              <a:rPr sz="1700" spc="-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Parties</a:t>
            </a:r>
            <a:endParaRPr sz="1700">
              <a:latin typeface="Arial MT"/>
              <a:cs typeface="Arial MT"/>
            </a:endParaRPr>
          </a:p>
          <a:p>
            <a:pPr marL="493395">
              <a:lnSpc>
                <a:spcPts val="2030"/>
              </a:lnSpc>
            </a:pPr>
            <a:r>
              <a:rPr sz="1700" dirty="0">
                <a:solidFill>
                  <a:srgbClr val="0000FF"/>
                </a:solidFill>
                <a:latin typeface="Arial MT"/>
                <a:cs typeface="Arial MT"/>
              </a:rPr>
              <a:t>/</a:t>
            </a:r>
            <a:r>
              <a:rPr sz="1700" spc="-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Equipment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378" name="object 378"/>
          <p:cNvGrpSpPr/>
          <p:nvPr/>
        </p:nvGrpSpPr>
        <p:grpSpPr>
          <a:xfrm>
            <a:off x="5175400" y="4390390"/>
            <a:ext cx="5391150" cy="1655445"/>
            <a:chOff x="5175400" y="4390390"/>
            <a:chExt cx="5391150" cy="1655445"/>
          </a:xfrm>
        </p:grpSpPr>
        <p:sp>
          <p:nvSpPr>
            <p:cNvPr id="379" name="object 379"/>
            <p:cNvSpPr/>
            <p:nvPr/>
          </p:nvSpPr>
          <p:spPr>
            <a:xfrm>
              <a:off x="5176035" y="5489943"/>
              <a:ext cx="203835" cy="554990"/>
            </a:xfrm>
            <a:custGeom>
              <a:avLst/>
              <a:gdLst/>
              <a:ahLst/>
              <a:cxnLst/>
              <a:rect l="l" t="t" r="r" b="b"/>
              <a:pathLst>
                <a:path w="203835" h="554989">
                  <a:moveTo>
                    <a:pt x="0" y="0"/>
                  </a:moveTo>
                  <a:lnTo>
                    <a:pt x="0" y="428080"/>
                  </a:lnTo>
                  <a:lnTo>
                    <a:pt x="199041" y="554824"/>
                  </a:lnTo>
                  <a:lnTo>
                    <a:pt x="203210" y="554824"/>
                  </a:lnTo>
                  <a:lnTo>
                    <a:pt x="203210" y="129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176035" y="5489943"/>
              <a:ext cx="203835" cy="554990"/>
            </a:xfrm>
            <a:custGeom>
              <a:avLst/>
              <a:gdLst/>
              <a:ahLst/>
              <a:cxnLst/>
              <a:rect l="l" t="t" r="r" b="b"/>
              <a:pathLst>
                <a:path w="203835" h="554989">
                  <a:moveTo>
                    <a:pt x="0" y="0"/>
                  </a:moveTo>
                  <a:lnTo>
                    <a:pt x="0" y="428080"/>
                  </a:lnTo>
                  <a:lnTo>
                    <a:pt x="199041" y="554824"/>
                  </a:lnTo>
                  <a:lnTo>
                    <a:pt x="203210" y="554824"/>
                  </a:lnTo>
                  <a:lnTo>
                    <a:pt x="203210" y="12942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379249" y="5496359"/>
              <a:ext cx="405130" cy="548640"/>
            </a:xfrm>
            <a:custGeom>
              <a:avLst/>
              <a:gdLst/>
              <a:ahLst/>
              <a:cxnLst/>
              <a:rect l="l" t="t" r="r" b="b"/>
              <a:pathLst>
                <a:path w="405129" h="548639">
                  <a:moveTo>
                    <a:pt x="404923" y="0"/>
                  </a:moveTo>
                  <a:lnTo>
                    <a:pt x="0" y="123010"/>
                  </a:lnTo>
                  <a:lnTo>
                    <a:pt x="0" y="548408"/>
                  </a:lnTo>
                  <a:lnTo>
                    <a:pt x="8745" y="548408"/>
                  </a:lnTo>
                  <a:lnTo>
                    <a:pt x="404923" y="428073"/>
                  </a:lnTo>
                  <a:lnTo>
                    <a:pt x="40492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379249" y="5496359"/>
              <a:ext cx="405130" cy="548640"/>
            </a:xfrm>
            <a:custGeom>
              <a:avLst/>
              <a:gdLst/>
              <a:ahLst/>
              <a:cxnLst/>
              <a:rect l="l" t="t" r="r" b="b"/>
              <a:pathLst>
                <a:path w="405129" h="548639">
                  <a:moveTo>
                    <a:pt x="404923" y="0"/>
                  </a:moveTo>
                  <a:lnTo>
                    <a:pt x="404923" y="428073"/>
                  </a:lnTo>
                  <a:lnTo>
                    <a:pt x="8745" y="548408"/>
                  </a:lnTo>
                  <a:lnTo>
                    <a:pt x="0" y="548408"/>
                  </a:lnTo>
                  <a:lnTo>
                    <a:pt x="0" y="123010"/>
                  </a:lnTo>
                  <a:lnTo>
                    <a:pt x="4049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176038" y="5366836"/>
              <a:ext cx="608330" cy="252729"/>
            </a:xfrm>
            <a:custGeom>
              <a:avLst/>
              <a:gdLst/>
              <a:ahLst/>
              <a:cxnLst/>
              <a:rect l="l" t="t" r="r" b="b"/>
              <a:pathLst>
                <a:path w="608329" h="252729">
                  <a:moveTo>
                    <a:pt x="406539" y="0"/>
                  </a:moveTo>
                  <a:lnTo>
                    <a:pt x="0" y="123864"/>
                  </a:lnTo>
                  <a:lnTo>
                    <a:pt x="203210" y="252533"/>
                  </a:lnTo>
                  <a:lnTo>
                    <a:pt x="608133" y="129523"/>
                  </a:lnTo>
                  <a:lnTo>
                    <a:pt x="608133" y="126899"/>
                  </a:lnTo>
                  <a:lnTo>
                    <a:pt x="406539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176038" y="5366836"/>
              <a:ext cx="608330" cy="252729"/>
            </a:xfrm>
            <a:custGeom>
              <a:avLst/>
              <a:gdLst/>
              <a:ahLst/>
              <a:cxnLst/>
              <a:rect l="l" t="t" r="r" b="b"/>
              <a:pathLst>
                <a:path w="608329" h="252729">
                  <a:moveTo>
                    <a:pt x="608133" y="126899"/>
                  </a:moveTo>
                  <a:lnTo>
                    <a:pt x="608133" y="129523"/>
                  </a:lnTo>
                  <a:lnTo>
                    <a:pt x="203210" y="252533"/>
                  </a:lnTo>
                  <a:lnTo>
                    <a:pt x="0" y="123864"/>
                  </a:lnTo>
                  <a:lnTo>
                    <a:pt x="406539" y="0"/>
                  </a:lnTo>
                  <a:lnTo>
                    <a:pt x="608133" y="1268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344332" y="5494324"/>
              <a:ext cx="90805" cy="52069"/>
            </a:xfrm>
            <a:custGeom>
              <a:avLst/>
              <a:gdLst/>
              <a:ahLst/>
              <a:cxnLst/>
              <a:rect l="l" t="t" r="r" b="b"/>
              <a:pathLst>
                <a:path w="90804" h="52070">
                  <a:moveTo>
                    <a:pt x="90616" y="0"/>
                  </a:moveTo>
                  <a:lnTo>
                    <a:pt x="0" y="0"/>
                  </a:lnTo>
                  <a:lnTo>
                    <a:pt x="0" y="51628"/>
                  </a:lnTo>
                  <a:lnTo>
                    <a:pt x="90616" y="51628"/>
                  </a:lnTo>
                  <a:lnTo>
                    <a:pt x="9061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344332" y="5494324"/>
              <a:ext cx="90805" cy="52069"/>
            </a:xfrm>
            <a:custGeom>
              <a:avLst/>
              <a:gdLst/>
              <a:ahLst/>
              <a:cxnLst/>
              <a:rect l="l" t="t" r="r" b="b"/>
              <a:pathLst>
                <a:path w="90804" h="52070">
                  <a:moveTo>
                    <a:pt x="0" y="51628"/>
                  </a:moveTo>
                  <a:lnTo>
                    <a:pt x="90616" y="51628"/>
                  </a:lnTo>
                  <a:lnTo>
                    <a:pt x="90616" y="0"/>
                  </a:lnTo>
                  <a:lnTo>
                    <a:pt x="0" y="0"/>
                  </a:lnTo>
                  <a:lnTo>
                    <a:pt x="0" y="516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260975" y="5578113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0"/>
                  </a:moveTo>
                  <a:lnTo>
                    <a:pt x="0" y="392283"/>
                  </a:lnTo>
                  <a:lnTo>
                    <a:pt x="17247" y="404212"/>
                  </a:lnTo>
                  <a:lnTo>
                    <a:pt x="17247" y="11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260975" y="5578113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392283"/>
                  </a:moveTo>
                  <a:lnTo>
                    <a:pt x="0" y="0"/>
                  </a:lnTo>
                  <a:lnTo>
                    <a:pt x="17247" y="11122"/>
                  </a:lnTo>
                  <a:lnTo>
                    <a:pt x="17247" y="404212"/>
                  </a:lnTo>
                  <a:lnTo>
                    <a:pt x="0" y="392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210534" y="5542333"/>
              <a:ext cx="16510" cy="405130"/>
            </a:xfrm>
            <a:custGeom>
              <a:avLst/>
              <a:gdLst/>
              <a:ahLst/>
              <a:cxnLst/>
              <a:rect l="l" t="t" r="r" b="b"/>
              <a:pathLst>
                <a:path w="16510" h="405129">
                  <a:moveTo>
                    <a:pt x="0" y="0"/>
                  </a:moveTo>
                  <a:lnTo>
                    <a:pt x="0" y="393171"/>
                  </a:lnTo>
                  <a:lnTo>
                    <a:pt x="16068" y="405018"/>
                  </a:lnTo>
                  <a:lnTo>
                    <a:pt x="16068" y="1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210534" y="5542333"/>
              <a:ext cx="16510" cy="405130"/>
            </a:xfrm>
            <a:custGeom>
              <a:avLst/>
              <a:gdLst/>
              <a:ahLst/>
              <a:cxnLst/>
              <a:rect l="l" t="t" r="r" b="b"/>
              <a:pathLst>
                <a:path w="16510" h="405129">
                  <a:moveTo>
                    <a:pt x="0" y="393171"/>
                  </a:moveTo>
                  <a:lnTo>
                    <a:pt x="0" y="0"/>
                  </a:lnTo>
                  <a:lnTo>
                    <a:pt x="16068" y="11912"/>
                  </a:lnTo>
                  <a:lnTo>
                    <a:pt x="16068" y="405018"/>
                  </a:lnTo>
                  <a:lnTo>
                    <a:pt x="0" y="3931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311546" y="5612991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0"/>
                  </a:moveTo>
                  <a:lnTo>
                    <a:pt x="0" y="393181"/>
                  </a:lnTo>
                  <a:lnTo>
                    <a:pt x="17247" y="404293"/>
                  </a:lnTo>
                  <a:lnTo>
                    <a:pt x="17247" y="1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311546" y="5612991"/>
              <a:ext cx="17780" cy="404495"/>
            </a:xfrm>
            <a:custGeom>
              <a:avLst/>
              <a:gdLst/>
              <a:ahLst/>
              <a:cxnLst/>
              <a:rect l="l" t="t" r="r" b="b"/>
              <a:pathLst>
                <a:path w="17779" h="404495">
                  <a:moveTo>
                    <a:pt x="0" y="393181"/>
                  </a:moveTo>
                  <a:lnTo>
                    <a:pt x="0" y="0"/>
                  </a:lnTo>
                  <a:lnTo>
                    <a:pt x="17247" y="11912"/>
                  </a:lnTo>
                  <a:lnTo>
                    <a:pt x="17247" y="404293"/>
                  </a:lnTo>
                  <a:lnTo>
                    <a:pt x="0" y="3931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429809" y="5623349"/>
              <a:ext cx="26670" cy="403860"/>
            </a:xfrm>
            <a:custGeom>
              <a:avLst/>
              <a:gdLst/>
              <a:ahLst/>
              <a:cxnLst/>
              <a:rect l="l" t="t" r="r" b="b"/>
              <a:pathLst>
                <a:path w="26670" h="403860">
                  <a:moveTo>
                    <a:pt x="26466" y="0"/>
                  </a:moveTo>
                  <a:lnTo>
                    <a:pt x="0" y="7108"/>
                  </a:lnTo>
                  <a:lnTo>
                    <a:pt x="0" y="403486"/>
                  </a:lnTo>
                  <a:lnTo>
                    <a:pt x="26466" y="396297"/>
                  </a:lnTo>
                  <a:lnTo>
                    <a:pt x="26466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5429809" y="5623349"/>
              <a:ext cx="26670" cy="403860"/>
            </a:xfrm>
            <a:custGeom>
              <a:avLst/>
              <a:gdLst/>
              <a:ahLst/>
              <a:cxnLst/>
              <a:rect l="l" t="t" r="r" b="b"/>
              <a:pathLst>
                <a:path w="26670" h="403860">
                  <a:moveTo>
                    <a:pt x="26466" y="396297"/>
                  </a:moveTo>
                  <a:lnTo>
                    <a:pt x="26466" y="0"/>
                  </a:lnTo>
                  <a:lnTo>
                    <a:pt x="0" y="7108"/>
                  </a:lnTo>
                  <a:lnTo>
                    <a:pt x="0" y="403486"/>
                  </a:lnTo>
                  <a:lnTo>
                    <a:pt x="26466" y="3962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5489473" y="5604341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85" y="0"/>
                  </a:moveTo>
                  <a:lnTo>
                    <a:pt x="0" y="7930"/>
                  </a:lnTo>
                  <a:lnTo>
                    <a:pt x="0" y="404205"/>
                  </a:lnTo>
                  <a:lnTo>
                    <a:pt x="25285" y="396281"/>
                  </a:lnTo>
                  <a:lnTo>
                    <a:pt x="2528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489473" y="5604341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85" y="396281"/>
                  </a:moveTo>
                  <a:lnTo>
                    <a:pt x="25285" y="0"/>
                  </a:lnTo>
                  <a:lnTo>
                    <a:pt x="0" y="7930"/>
                  </a:lnTo>
                  <a:lnTo>
                    <a:pt x="0" y="404205"/>
                  </a:lnTo>
                  <a:lnTo>
                    <a:pt x="25285" y="3962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5549256" y="5587581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60">
                  <a:moveTo>
                    <a:pt x="25281" y="0"/>
                  </a:moveTo>
                  <a:lnTo>
                    <a:pt x="0" y="7173"/>
                  </a:lnTo>
                  <a:lnTo>
                    <a:pt x="0" y="403475"/>
                  </a:lnTo>
                  <a:lnTo>
                    <a:pt x="25281" y="396367"/>
                  </a:lnTo>
                  <a:lnTo>
                    <a:pt x="2528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549256" y="5587581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60">
                  <a:moveTo>
                    <a:pt x="25281" y="396367"/>
                  </a:moveTo>
                  <a:lnTo>
                    <a:pt x="25281" y="0"/>
                  </a:lnTo>
                  <a:lnTo>
                    <a:pt x="0" y="7173"/>
                  </a:lnTo>
                  <a:lnTo>
                    <a:pt x="0" y="403475"/>
                  </a:lnTo>
                  <a:lnTo>
                    <a:pt x="25281" y="3963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607855" y="5569355"/>
              <a:ext cx="26670" cy="404495"/>
            </a:xfrm>
            <a:custGeom>
              <a:avLst/>
              <a:gdLst/>
              <a:ahLst/>
              <a:cxnLst/>
              <a:rect l="l" t="t" r="r" b="b"/>
              <a:pathLst>
                <a:path w="26670" h="404495">
                  <a:moveTo>
                    <a:pt x="26347" y="0"/>
                  </a:moveTo>
                  <a:lnTo>
                    <a:pt x="0" y="7930"/>
                  </a:lnTo>
                  <a:lnTo>
                    <a:pt x="0" y="404222"/>
                  </a:lnTo>
                  <a:lnTo>
                    <a:pt x="26347" y="397117"/>
                  </a:lnTo>
                  <a:lnTo>
                    <a:pt x="2634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607855" y="5569355"/>
              <a:ext cx="26670" cy="404495"/>
            </a:xfrm>
            <a:custGeom>
              <a:avLst/>
              <a:gdLst/>
              <a:ahLst/>
              <a:cxnLst/>
              <a:rect l="l" t="t" r="r" b="b"/>
              <a:pathLst>
                <a:path w="26670" h="404495">
                  <a:moveTo>
                    <a:pt x="26347" y="397117"/>
                  </a:moveTo>
                  <a:lnTo>
                    <a:pt x="26347" y="0"/>
                  </a:lnTo>
                  <a:lnTo>
                    <a:pt x="0" y="7930"/>
                  </a:lnTo>
                  <a:lnTo>
                    <a:pt x="0" y="404222"/>
                  </a:lnTo>
                  <a:lnTo>
                    <a:pt x="26347" y="39711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667516" y="5551061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71" y="0"/>
                  </a:moveTo>
                  <a:lnTo>
                    <a:pt x="0" y="7930"/>
                  </a:lnTo>
                  <a:lnTo>
                    <a:pt x="0" y="404304"/>
                  </a:lnTo>
                  <a:lnTo>
                    <a:pt x="25271" y="396297"/>
                  </a:lnTo>
                  <a:lnTo>
                    <a:pt x="252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667516" y="5551061"/>
              <a:ext cx="25400" cy="404495"/>
            </a:xfrm>
            <a:custGeom>
              <a:avLst/>
              <a:gdLst/>
              <a:ahLst/>
              <a:cxnLst/>
              <a:rect l="l" t="t" r="r" b="b"/>
              <a:pathLst>
                <a:path w="25400" h="404495">
                  <a:moveTo>
                    <a:pt x="25271" y="396297"/>
                  </a:moveTo>
                  <a:lnTo>
                    <a:pt x="25271" y="0"/>
                  </a:lnTo>
                  <a:lnTo>
                    <a:pt x="0" y="7930"/>
                  </a:lnTo>
                  <a:lnTo>
                    <a:pt x="0" y="404304"/>
                  </a:lnTo>
                  <a:lnTo>
                    <a:pt x="25271" y="3962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5727206" y="5533583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60">
                  <a:moveTo>
                    <a:pt x="25271" y="0"/>
                  </a:moveTo>
                  <a:lnTo>
                    <a:pt x="0" y="7206"/>
                  </a:lnTo>
                  <a:lnTo>
                    <a:pt x="0" y="403478"/>
                  </a:lnTo>
                  <a:lnTo>
                    <a:pt x="25271" y="396288"/>
                  </a:lnTo>
                  <a:lnTo>
                    <a:pt x="252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727206" y="5533583"/>
              <a:ext cx="25400" cy="403860"/>
            </a:xfrm>
            <a:custGeom>
              <a:avLst/>
              <a:gdLst/>
              <a:ahLst/>
              <a:cxnLst/>
              <a:rect l="l" t="t" r="r" b="b"/>
              <a:pathLst>
                <a:path w="25400" h="403860">
                  <a:moveTo>
                    <a:pt x="25271" y="396288"/>
                  </a:moveTo>
                  <a:lnTo>
                    <a:pt x="25271" y="0"/>
                  </a:lnTo>
                  <a:lnTo>
                    <a:pt x="0" y="7206"/>
                  </a:lnTo>
                  <a:lnTo>
                    <a:pt x="0" y="403478"/>
                  </a:lnTo>
                  <a:lnTo>
                    <a:pt x="25271" y="3962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5" name="object 40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90386" y="5365572"/>
              <a:ext cx="400555" cy="172511"/>
            </a:xfrm>
            <a:prstGeom prst="rect">
              <a:avLst/>
            </a:prstGeom>
          </p:spPr>
        </p:pic>
        <p:pic>
          <p:nvPicPr>
            <p:cNvPr id="406" name="object 40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26474" y="4390390"/>
              <a:ext cx="1539875" cy="914933"/>
            </a:xfrm>
            <a:prstGeom prst="rect">
              <a:avLst/>
            </a:prstGeom>
          </p:spPr>
        </p:pic>
      </p:grpSp>
      <p:sp>
        <p:nvSpPr>
          <p:cNvPr id="407" name="object 407"/>
          <p:cNvSpPr txBox="1"/>
          <p:nvPr/>
        </p:nvSpPr>
        <p:spPr>
          <a:xfrm>
            <a:off x="9056814" y="3911117"/>
            <a:ext cx="9607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" dirty="0">
                <a:solidFill>
                  <a:srgbClr val="0070C0"/>
                </a:solidFill>
                <a:latin typeface="Arial MT"/>
                <a:cs typeface="Arial MT"/>
              </a:rPr>
              <a:t>Household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7872285" y="4923052"/>
            <a:ext cx="11353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" dirty="0">
                <a:solidFill>
                  <a:srgbClr val="0070C0"/>
                </a:solidFill>
                <a:latin typeface="Arial MT"/>
                <a:cs typeface="Arial MT"/>
              </a:rPr>
              <a:t>Public</a:t>
            </a:r>
            <a:r>
              <a:rPr sz="1500" spc="-4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0070C0"/>
                </a:solidFill>
                <a:latin typeface="Arial MT"/>
                <a:cs typeface="Arial MT"/>
              </a:rPr>
              <a:t>space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7865541" y="2258054"/>
            <a:ext cx="2230755" cy="73279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700" spc="15" dirty="0">
                <a:solidFill>
                  <a:srgbClr val="FFFFFF"/>
                </a:solidFill>
                <a:latin typeface="Arial MT"/>
                <a:cs typeface="Arial MT"/>
              </a:rPr>
              <a:t>EWBS</a:t>
            </a:r>
            <a:endParaRPr sz="1700">
              <a:latin typeface="Arial MT"/>
              <a:cs typeface="Arial MT"/>
            </a:endParaRPr>
          </a:p>
          <a:p>
            <a:pPr marL="142240">
              <a:lnSpc>
                <a:spcPct val="100000"/>
              </a:lnSpc>
              <a:spcBef>
                <a:spcPts val="740"/>
              </a:spcBef>
            </a:pPr>
            <a:r>
              <a:rPr sz="1700" spc="10" dirty="0">
                <a:solidFill>
                  <a:srgbClr val="FF0000"/>
                </a:solidFill>
                <a:latin typeface="Arial MT"/>
                <a:cs typeface="Arial MT"/>
              </a:rPr>
              <a:t>EWBS</a:t>
            </a:r>
            <a:r>
              <a:rPr sz="17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FF0000"/>
                </a:solidFill>
                <a:latin typeface="Arial MT"/>
                <a:cs typeface="Arial MT"/>
              </a:rPr>
              <a:t>Dissemination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410" name="object 410"/>
          <p:cNvGrpSpPr/>
          <p:nvPr/>
        </p:nvGrpSpPr>
        <p:grpSpPr>
          <a:xfrm>
            <a:off x="974163" y="3573034"/>
            <a:ext cx="9438640" cy="1421130"/>
            <a:chOff x="974163" y="3573034"/>
            <a:chExt cx="9438640" cy="1421130"/>
          </a:xfrm>
        </p:grpSpPr>
        <p:pic>
          <p:nvPicPr>
            <p:cNvPr id="411" name="object 41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796412" y="3573034"/>
              <a:ext cx="615904" cy="274984"/>
            </a:xfrm>
            <a:prstGeom prst="rect">
              <a:avLst/>
            </a:prstGeom>
          </p:spPr>
        </p:pic>
        <p:sp>
          <p:nvSpPr>
            <p:cNvPr id="412" name="object 412"/>
            <p:cNvSpPr/>
            <p:nvPr/>
          </p:nvSpPr>
          <p:spPr>
            <a:xfrm>
              <a:off x="974153" y="4563376"/>
              <a:ext cx="1669414" cy="430530"/>
            </a:xfrm>
            <a:custGeom>
              <a:avLst/>
              <a:gdLst/>
              <a:ahLst/>
              <a:cxnLst/>
              <a:rect l="l" t="t" r="r" b="b"/>
              <a:pathLst>
                <a:path w="1669414" h="430529">
                  <a:moveTo>
                    <a:pt x="65493" y="77863"/>
                  </a:moveTo>
                  <a:lnTo>
                    <a:pt x="60032" y="66954"/>
                  </a:lnTo>
                  <a:lnTo>
                    <a:pt x="32740" y="12382"/>
                  </a:lnTo>
                  <a:lnTo>
                    <a:pt x="0" y="77863"/>
                  </a:lnTo>
                  <a:lnTo>
                    <a:pt x="27292" y="77863"/>
                  </a:lnTo>
                  <a:lnTo>
                    <a:pt x="27292" y="409765"/>
                  </a:lnTo>
                  <a:lnTo>
                    <a:pt x="38201" y="409765"/>
                  </a:lnTo>
                  <a:lnTo>
                    <a:pt x="38201" y="77863"/>
                  </a:lnTo>
                  <a:lnTo>
                    <a:pt x="65493" y="77863"/>
                  </a:lnTo>
                  <a:close/>
                </a:path>
                <a:path w="1669414" h="430529">
                  <a:moveTo>
                    <a:pt x="712800" y="98539"/>
                  </a:moveTo>
                  <a:lnTo>
                    <a:pt x="707339" y="87630"/>
                  </a:lnTo>
                  <a:lnTo>
                    <a:pt x="680059" y="33058"/>
                  </a:lnTo>
                  <a:lnTo>
                    <a:pt x="647319" y="98539"/>
                  </a:lnTo>
                  <a:lnTo>
                    <a:pt x="674598" y="98539"/>
                  </a:lnTo>
                  <a:lnTo>
                    <a:pt x="674598" y="430441"/>
                  </a:lnTo>
                  <a:lnTo>
                    <a:pt x="685520" y="430441"/>
                  </a:lnTo>
                  <a:lnTo>
                    <a:pt x="685520" y="98539"/>
                  </a:lnTo>
                  <a:lnTo>
                    <a:pt x="712800" y="98539"/>
                  </a:lnTo>
                  <a:close/>
                </a:path>
                <a:path w="1669414" h="430529">
                  <a:moveTo>
                    <a:pt x="1669224" y="65468"/>
                  </a:moveTo>
                  <a:lnTo>
                    <a:pt x="1663763" y="54559"/>
                  </a:lnTo>
                  <a:lnTo>
                    <a:pt x="1636483" y="0"/>
                  </a:lnTo>
                  <a:lnTo>
                    <a:pt x="1603743" y="65468"/>
                  </a:lnTo>
                  <a:lnTo>
                    <a:pt x="1631022" y="65468"/>
                  </a:lnTo>
                  <a:lnTo>
                    <a:pt x="1631022" y="397370"/>
                  </a:lnTo>
                  <a:lnTo>
                    <a:pt x="1641944" y="397370"/>
                  </a:lnTo>
                  <a:lnTo>
                    <a:pt x="1641944" y="65468"/>
                  </a:lnTo>
                  <a:lnTo>
                    <a:pt x="1669224" y="654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3" name="object 413"/>
          <p:cNvSpPr txBox="1"/>
          <p:nvPr/>
        </p:nvSpPr>
        <p:spPr>
          <a:xfrm>
            <a:off x="5510542" y="3190777"/>
            <a:ext cx="19030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10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r>
              <a:rPr sz="1700" spc="-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FF0000"/>
                </a:solidFill>
                <a:latin typeface="Arial MT"/>
                <a:cs typeface="Arial MT"/>
              </a:rPr>
              <a:t>Dissemination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6909066" y="3028823"/>
            <a:ext cx="539115" cy="238125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3746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295"/>
              </a:spcBef>
            </a:pP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Role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8011185" y="2966364"/>
            <a:ext cx="539115" cy="238125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3937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0"/>
              </a:spcBef>
            </a:pP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Role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4132376" y="3944201"/>
            <a:ext cx="1322705" cy="1504315"/>
          </a:xfrm>
          <a:custGeom>
            <a:avLst/>
            <a:gdLst/>
            <a:ahLst/>
            <a:cxnLst/>
            <a:rect l="l" t="t" r="r" b="b"/>
            <a:pathLst>
              <a:path w="1322704" h="1504314">
                <a:moveTo>
                  <a:pt x="7962" y="0"/>
                </a:moveTo>
                <a:lnTo>
                  <a:pt x="0" y="7467"/>
                </a:lnTo>
                <a:lnTo>
                  <a:pt x="59728" y="71145"/>
                </a:lnTo>
                <a:lnTo>
                  <a:pt x="67690" y="63677"/>
                </a:lnTo>
                <a:lnTo>
                  <a:pt x="7962" y="0"/>
                </a:lnTo>
                <a:close/>
              </a:path>
              <a:path w="1322704" h="1504314">
                <a:moveTo>
                  <a:pt x="90081" y="87553"/>
                </a:moveTo>
                <a:lnTo>
                  <a:pt x="82130" y="95021"/>
                </a:lnTo>
                <a:lnTo>
                  <a:pt x="141858" y="158699"/>
                </a:lnTo>
                <a:lnTo>
                  <a:pt x="149821" y="151231"/>
                </a:lnTo>
                <a:lnTo>
                  <a:pt x="90081" y="87553"/>
                </a:lnTo>
                <a:close/>
              </a:path>
              <a:path w="1322704" h="1504314">
                <a:moveTo>
                  <a:pt x="172212" y="175107"/>
                </a:moveTo>
                <a:lnTo>
                  <a:pt x="164249" y="182575"/>
                </a:lnTo>
                <a:lnTo>
                  <a:pt x="223977" y="246252"/>
                </a:lnTo>
                <a:lnTo>
                  <a:pt x="231940" y="238785"/>
                </a:lnTo>
                <a:lnTo>
                  <a:pt x="172212" y="175107"/>
                </a:lnTo>
                <a:close/>
              </a:path>
              <a:path w="1322704" h="1504314">
                <a:moveTo>
                  <a:pt x="254342" y="262674"/>
                </a:moveTo>
                <a:lnTo>
                  <a:pt x="246379" y="270128"/>
                </a:lnTo>
                <a:lnTo>
                  <a:pt x="306108" y="333806"/>
                </a:lnTo>
                <a:lnTo>
                  <a:pt x="314070" y="326351"/>
                </a:lnTo>
                <a:lnTo>
                  <a:pt x="254342" y="262674"/>
                </a:lnTo>
                <a:close/>
              </a:path>
              <a:path w="1322704" h="1504314">
                <a:moveTo>
                  <a:pt x="336473" y="350227"/>
                </a:moveTo>
                <a:lnTo>
                  <a:pt x="328510" y="357695"/>
                </a:lnTo>
                <a:lnTo>
                  <a:pt x="388238" y="421373"/>
                </a:lnTo>
                <a:lnTo>
                  <a:pt x="396201" y="413905"/>
                </a:lnTo>
                <a:lnTo>
                  <a:pt x="336473" y="350227"/>
                </a:lnTo>
                <a:close/>
              </a:path>
              <a:path w="1322704" h="1504314">
                <a:moveTo>
                  <a:pt x="418591" y="437781"/>
                </a:moveTo>
                <a:lnTo>
                  <a:pt x="410641" y="445249"/>
                </a:lnTo>
                <a:lnTo>
                  <a:pt x="470369" y="508927"/>
                </a:lnTo>
                <a:lnTo>
                  <a:pt x="478320" y="501459"/>
                </a:lnTo>
                <a:lnTo>
                  <a:pt x="418591" y="437781"/>
                </a:lnTo>
                <a:close/>
              </a:path>
              <a:path w="1322704" h="1504314">
                <a:moveTo>
                  <a:pt x="500722" y="525335"/>
                </a:moveTo>
                <a:lnTo>
                  <a:pt x="492760" y="532803"/>
                </a:lnTo>
                <a:lnTo>
                  <a:pt x="552488" y="596480"/>
                </a:lnTo>
                <a:lnTo>
                  <a:pt x="560451" y="589013"/>
                </a:lnTo>
                <a:lnTo>
                  <a:pt x="500722" y="525335"/>
                </a:lnTo>
                <a:close/>
              </a:path>
              <a:path w="1322704" h="1504314">
                <a:moveTo>
                  <a:pt x="582853" y="612889"/>
                </a:moveTo>
                <a:lnTo>
                  <a:pt x="574890" y="620356"/>
                </a:lnTo>
                <a:lnTo>
                  <a:pt x="634618" y="684034"/>
                </a:lnTo>
                <a:lnTo>
                  <a:pt x="642581" y="676567"/>
                </a:lnTo>
                <a:lnTo>
                  <a:pt x="582853" y="612889"/>
                </a:lnTo>
                <a:close/>
              </a:path>
              <a:path w="1322704" h="1504314">
                <a:moveTo>
                  <a:pt x="664984" y="700455"/>
                </a:moveTo>
                <a:lnTo>
                  <a:pt x="657021" y="707923"/>
                </a:lnTo>
                <a:lnTo>
                  <a:pt x="716749" y="771601"/>
                </a:lnTo>
                <a:lnTo>
                  <a:pt x="724700" y="764133"/>
                </a:lnTo>
                <a:lnTo>
                  <a:pt x="664984" y="700455"/>
                </a:lnTo>
                <a:close/>
              </a:path>
              <a:path w="1322704" h="1504314">
                <a:moveTo>
                  <a:pt x="747102" y="788009"/>
                </a:moveTo>
                <a:lnTo>
                  <a:pt x="739139" y="795477"/>
                </a:lnTo>
                <a:lnTo>
                  <a:pt x="798868" y="859154"/>
                </a:lnTo>
                <a:lnTo>
                  <a:pt x="806830" y="851687"/>
                </a:lnTo>
                <a:lnTo>
                  <a:pt x="747102" y="788009"/>
                </a:lnTo>
                <a:close/>
              </a:path>
              <a:path w="1322704" h="1504314">
                <a:moveTo>
                  <a:pt x="829233" y="875563"/>
                </a:moveTo>
                <a:lnTo>
                  <a:pt x="821270" y="883030"/>
                </a:lnTo>
                <a:lnTo>
                  <a:pt x="880999" y="946708"/>
                </a:lnTo>
                <a:lnTo>
                  <a:pt x="888961" y="939241"/>
                </a:lnTo>
                <a:lnTo>
                  <a:pt x="829233" y="875563"/>
                </a:lnTo>
                <a:close/>
              </a:path>
              <a:path w="1322704" h="1504314">
                <a:moveTo>
                  <a:pt x="956271" y="1134262"/>
                </a:moveTo>
                <a:lnTo>
                  <a:pt x="948601" y="1142022"/>
                </a:lnTo>
                <a:lnTo>
                  <a:pt x="1010691" y="1203388"/>
                </a:lnTo>
                <a:lnTo>
                  <a:pt x="1018362" y="1195628"/>
                </a:lnTo>
                <a:lnTo>
                  <a:pt x="956271" y="1134262"/>
                </a:lnTo>
                <a:close/>
              </a:path>
              <a:path w="1322704" h="1504314">
                <a:moveTo>
                  <a:pt x="1023850" y="1099004"/>
                </a:moveTo>
                <a:lnTo>
                  <a:pt x="1021930" y="1101801"/>
                </a:lnTo>
                <a:lnTo>
                  <a:pt x="1070889" y="1135379"/>
                </a:lnTo>
                <a:lnTo>
                  <a:pt x="1071867" y="1134236"/>
                </a:lnTo>
                <a:lnTo>
                  <a:pt x="1049241" y="1110119"/>
                </a:lnTo>
                <a:lnTo>
                  <a:pt x="1034275" y="1110119"/>
                </a:lnTo>
                <a:lnTo>
                  <a:pt x="1023850" y="1099004"/>
                </a:lnTo>
                <a:close/>
              </a:path>
              <a:path w="1322704" h="1504314">
                <a:moveTo>
                  <a:pt x="870877" y="1049883"/>
                </a:moveTo>
                <a:lnTo>
                  <a:pt x="863206" y="1057643"/>
                </a:lnTo>
                <a:lnTo>
                  <a:pt x="925309" y="1119009"/>
                </a:lnTo>
                <a:lnTo>
                  <a:pt x="932980" y="1111249"/>
                </a:lnTo>
                <a:lnTo>
                  <a:pt x="870877" y="1049883"/>
                </a:lnTo>
                <a:close/>
              </a:path>
              <a:path w="1322704" h="1504314">
                <a:moveTo>
                  <a:pt x="1028103" y="1092809"/>
                </a:moveTo>
                <a:lnTo>
                  <a:pt x="1023850" y="1099004"/>
                </a:lnTo>
                <a:lnTo>
                  <a:pt x="1034275" y="1110119"/>
                </a:lnTo>
                <a:lnTo>
                  <a:pt x="1041349" y="1101890"/>
                </a:lnTo>
                <a:lnTo>
                  <a:pt x="1028103" y="1092809"/>
                </a:lnTo>
                <a:close/>
              </a:path>
              <a:path w="1322704" h="1504314">
                <a:moveTo>
                  <a:pt x="1033002" y="1092809"/>
                </a:moveTo>
                <a:lnTo>
                  <a:pt x="1028103" y="1092809"/>
                </a:lnTo>
                <a:lnTo>
                  <a:pt x="1041349" y="1101890"/>
                </a:lnTo>
                <a:lnTo>
                  <a:pt x="1034275" y="1110119"/>
                </a:lnTo>
                <a:lnTo>
                  <a:pt x="1049241" y="1110119"/>
                </a:lnTo>
                <a:lnTo>
                  <a:pt x="1033002" y="1092809"/>
                </a:lnTo>
                <a:close/>
              </a:path>
              <a:path w="1322704" h="1504314">
                <a:moveTo>
                  <a:pt x="993482" y="1050683"/>
                </a:moveTo>
                <a:lnTo>
                  <a:pt x="985519" y="1058138"/>
                </a:lnTo>
                <a:lnTo>
                  <a:pt x="999894" y="1073463"/>
                </a:lnTo>
                <a:lnTo>
                  <a:pt x="1001102" y="1074292"/>
                </a:lnTo>
                <a:lnTo>
                  <a:pt x="1000920" y="1074558"/>
                </a:lnTo>
                <a:lnTo>
                  <a:pt x="1023850" y="1099004"/>
                </a:lnTo>
                <a:lnTo>
                  <a:pt x="1028103" y="1092809"/>
                </a:lnTo>
                <a:lnTo>
                  <a:pt x="1033002" y="1092809"/>
                </a:lnTo>
                <a:lnTo>
                  <a:pt x="993482" y="1050683"/>
                </a:lnTo>
                <a:close/>
              </a:path>
              <a:path w="1322704" h="1504314">
                <a:moveTo>
                  <a:pt x="929106" y="1024902"/>
                </a:moveTo>
                <a:lnTo>
                  <a:pt x="922934" y="1033906"/>
                </a:lnTo>
                <a:lnTo>
                  <a:pt x="994930" y="1083284"/>
                </a:lnTo>
                <a:lnTo>
                  <a:pt x="1000920" y="1074558"/>
                </a:lnTo>
                <a:lnTo>
                  <a:pt x="999894" y="1073463"/>
                </a:lnTo>
                <a:lnTo>
                  <a:pt x="929106" y="1024902"/>
                </a:lnTo>
                <a:close/>
              </a:path>
              <a:path w="1322704" h="1504314">
                <a:moveTo>
                  <a:pt x="999894" y="1073463"/>
                </a:moveTo>
                <a:lnTo>
                  <a:pt x="1000920" y="1074558"/>
                </a:lnTo>
                <a:lnTo>
                  <a:pt x="1001102" y="1074292"/>
                </a:lnTo>
                <a:lnTo>
                  <a:pt x="999894" y="1073463"/>
                </a:lnTo>
                <a:close/>
              </a:path>
              <a:path w="1322704" h="1504314">
                <a:moveTo>
                  <a:pt x="785482" y="965504"/>
                </a:moveTo>
                <a:lnTo>
                  <a:pt x="777811" y="973264"/>
                </a:lnTo>
                <a:lnTo>
                  <a:pt x="839914" y="1034630"/>
                </a:lnTo>
                <a:lnTo>
                  <a:pt x="847585" y="1026871"/>
                </a:lnTo>
                <a:lnTo>
                  <a:pt x="785482" y="965504"/>
                </a:lnTo>
                <a:close/>
              </a:path>
              <a:path w="1322704" h="1504314">
                <a:moveTo>
                  <a:pt x="911364" y="963117"/>
                </a:moveTo>
                <a:lnTo>
                  <a:pt x="903401" y="970584"/>
                </a:lnTo>
                <a:lnTo>
                  <a:pt x="963129" y="1034262"/>
                </a:lnTo>
                <a:lnTo>
                  <a:pt x="971092" y="1026794"/>
                </a:lnTo>
                <a:lnTo>
                  <a:pt x="911364" y="963117"/>
                </a:lnTo>
                <a:close/>
              </a:path>
              <a:path w="1322704" h="1504314">
                <a:moveTo>
                  <a:pt x="830110" y="956995"/>
                </a:moveTo>
                <a:lnTo>
                  <a:pt x="823937" y="966000"/>
                </a:lnTo>
                <a:lnTo>
                  <a:pt x="895934" y="1015377"/>
                </a:lnTo>
                <a:lnTo>
                  <a:pt x="902106" y="1006386"/>
                </a:lnTo>
                <a:lnTo>
                  <a:pt x="830110" y="956995"/>
                </a:lnTo>
                <a:close/>
              </a:path>
              <a:path w="1322704" h="1504314">
                <a:moveTo>
                  <a:pt x="700100" y="881126"/>
                </a:moveTo>
                <a:lnTo>
                  <a:pt x="692429" y="888885"/>
                </a:lnTo>
                <a:lnTo>
                  <a:pt x="754532" y="950252"/>
                </a:lnTo>
                <a:lnTo>
                  <a:pt x="762203" y="942492"/>
                </a:lnTo>
                <a:lnTo>
                  <a:pt x="700100" y="881126"/>
                </a:lnTo>
                <a:close/>
              </a:path>
              <a:path w="1322704" h="1504314">
                <a:moveTo>
                  <a:pt x="731100" y="889101"/>
                </a:moveTo>
                <a:lnTo>
                  <a:pt x="724928" y="898093"/>
                </a:lnTo>
                <a:lnTo>
                  <a:pt x="796937" y="947483"/>
                </a:lnTo>
                <a:lnTo>
                  <a:pt x="803109" y="938479"/>
                </a:lnTo>
                <a:lnTo>
                  <a:pt x="731100" y="889101"/>
                </a:lnTo>
                <a:close/>
              </a:path>
              <a:path w="1322704" h="1504314">
                <a:moveTo>
                  <a:pt x="656610" y="837996"/>
                </a:moveTo>
                <a:lnTo>
                  <a:pt x="656450" y="837996"/>
                </a:lnTo>
                <a:lnTo>
                  <a:pt x="676808" y="858113"/>
                </a:lnTo>
                <a:lnTo>
                  <a:pt x="672698" y="862271"/>
                </a:lnTo>
                <a:lnTo>
                  <a:pt x="697928" y="879576"/>
                </a:lnTo>
                <a:lnTo>
                  <a:pt x="704100" y="870572"/>
                </a:lnTo>
                <a:lnTo>
                  <a:pt x="656610" y="837996"/>
                </a:lnTo>
                <a:close/>
              </a:path>
              <a:path w="1322704" h="1504314">
                <a:moveTo>
                  <a:pt x="619988" y="812876"/>
                </a:moveTo>
                <a:lnTo>
                  <a:pt x="617981" y="815314"/>
                </a:lnTo>
                <a:lnTo>
                  <a:pt x="669137" y="865873"/>
                </a:lnTo>
                <a:lnTo>
                  <a:pt x="672698" y="862271"/>
                </a:lnTo>
                <a:lnTo>
                  <a:pt x="649528" y="846378"/>
                </a:lnTo>
                <a:lnTo>
                  <a:pt x="656450" y="837996"/>
                </a:lnTo>
                <a:lnTo>
                  <a:pt x="656610" y="837996"/>
                </a:lnTo>
                <a:lnTo>
                  <a:pt x="619988" y="812876"/>
                </a:lnTo>
                <a:close/>
              </a:path>
              <a:path w="1322704" h="1504314">
                <a:moveTo>
                  <a:pt x="656450" y="837996"/>
                </a:moveTo>
                <a:lnTo>
                  <a:pt x="649528" y="846378"/>
                </a:lnTo>
                <a:lnTo>
                  <a:pt x="672698" y="862271"/>
                </a:lnTo>
                <a:lnTo>
                  <a:pt x="676808" y="858113"/>
                </a:lnTo>
                <a:lnTo>
                  <a:pt x="656450" y="837996"/>
                </a:lnTo>
                <a:close/>
              </a:path>
              <a:path w="1322704" h="1504314">
                <a:moveTo>
                  <a:pt x="1041653" y="1218641"/>
                </a:moveTo>
                <a:lnTo>
                  <a:pt x="1033983" y="1226400"/>
                </a:lnTo>
                <a:lnTo>
                  <a:pt x="1096086" y="1287767"/>
                </a:lnTo>
                <a:lnTo>
                  <a:pt x="1103756" y="1280007"/>
                </a:lnTo>
                <a:lnTo>
                  <a:pt x="1041653" y="1218641"/>
                </a:lnTo>
                <a:close/>
              </a:path>
              <a:path w="1322704" h="1504314">
                <a:moveTo>
                  <a:pt x="1127048" y="1303020"/>
                </a:moveTo>
                <a:lnTo>
                  <a:pt x="1119377" y="1310779"/>
                </a:lnTo>
                <a:lnTo>
                  <a:pt x="1181480" y="1372146"/>
                </a:lnTo>
                <a:lnTo>
                  <a:pt x="1189151" y="1364386"/>
                </a:lnTo>
                <a:lnTo>
                  <a:pt x="1127048" y="1303020"/>
                </a:lnTo>
                <a:close/>
              </a:path>
              <a:path w="1322704" h="1504314">
                <a:moveTo>
                  <a:pt x="1299108" y="1434680"/>
                </a:moveTo>
                <a:lnTo>
                  <a:pt x="1291615" y="1473314"/>
                </a:lnTo>
                <a:lnTo>
                  <a:pt x="1253070" y="1481251"/>
                </a:lnTo>
                <a:lnTo>
                  <a:pt x="1322666" y="1503997"/>
                </a:lnTo>
                <a:lnTo>
                  <a:pt x="1299108" y="1434680"/>
                </a:lnTo>
                <a:close/>
              </a:path>
              <a:path w="1322704" h="1504314">
                <a:moveTo>
                  <a:pt x="1212430" y="1387398"/>
                </a:moveTo>
                <a:lnTo>
                  <a:pt x="1204760" y="1395158"/>
                </a:lnTo>
                <a:lnTo>
                  <a:pt x="1266863" y="1456524"/>
                </a:lnTo>
                <a:lnTo>
                  <a:pt x="1274533" y="1448765"/>
                </a:lnTo>
                <a:lnTo>
                  <a:pt x="1212430" y="13873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 txBox="1"/>
          <p:nvPr/>
        </p:nvSpPr>
        <p:spPr>
          <a:xfrm>
            <a:off x="4152442" y="3851973"/>
            <a:ext cx="1186815" cy="5029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495" rIns="0" bIns="0" rtlCol="0">
            <a:spAutoFit/>
          </a:bodyPr>
          <a:lstStyle/>
          <a:p>
            <a:pPr marL="78105" marR="79375">
              <a:lnSpc>
                <a:spcPct val="101400"/>
              </a:lnSpc>
              <a:spcBef>
                <a:spcPts val="185"/>
              </a:spcBef>
            </a:pPr>
            <a:r>
              <a:rPr sz="1400" spc="-25" dirty="0">
                <a:latin typeface="Arial MT"/>
                <a:cs typeface="Arial MT"/>
              </a:rPr>
              <a:t>B</a:t>
            </a:r>
            <a:r>
              <a:rPr sz="1400" spc="-5" dirty="0">
                <a:latin typeface="Arial MT"/>
                <a:cs typeface="Arial MT"/>
              </a:rPr>
              <a:t>r</a:t>
            </a:r>
            <a:r>
              <a:rPr sz="1400" spc="-20" dirty="0">
                <a:latin typeface="Arial MT"/>
                <a:cs typeface="Arial MT"/>
              </a:rPr>
              <a:t>oad</a:t>
            </a:r>
            <a:r>
              <a:rPr sz="1400" spc="-15" dirty="0">
                <a:latin typeface="Arial MT"/>
                <a:cs typeface="Arial MT"/>
              </a:rPr>
              <a:t>c</a:t>
            </a:r>
            <a:r>
              <a:rPr sz="1400" spc="-20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s</a:t>
            </a:r>
            <a:r>
              <a:rPr sz="1400" spc="-5" dirty="0">
                <a:latin typeface="Arial MT"/>
                <a:cs typeface="Arial MT"/>
              </a:rPr>
              <a:t>t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2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g  </a:t>
            </a:r>
            <a:r>
              <a:rPr sz="1400" spc="-20" dirty="0">
                <a:latin typeface="Arial MT"/>
                <a:cs typeface="Arial MT"/>
              </a:rPr>
              <a:t>Radio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Wave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18" name="object 418"/>
          <p:cNvGrpSpPr/>
          <p:nvPr/>
        </p:nvGrpSpPr>
        <p:grpSpPr>
          <a:xfrm>
            <a:off x="3290156" y="1607477"/>
            <a:ext cx="7285990" cy="5110480"/>
            <a:chOff x="3290156" y="1607477"/>
            <a:chExt cx="7285990" cy="5110480"/>
          </a:xfrm>
        </p:grpSpPr>
        <p:pic>
          <p:nvPicPr>
            <p:cNvPr id="419" name="object 41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47228" y="4384968"/>
              <a:ext cx="739452" cy="467662"/>
            </a:xfrm>
            <a:prstGeom prst="rect">
              <a:avLst/>
            </a:prstGeom>
          </p:spPr>
        </p:pic>
        <p:pic>
          <p:nvPicPr>
            <p:cNvPr id="420" name="object 42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13221" y="4432263"/>
              <a:ext cx="739452" cy="467660"/>
            </a:xfrm>
            <a:prstGeom prst="rect">
              <a:avLst/>
            </a:prstGeom>
          </p:spPr>
        </p:pic>
        <p:pic>
          <p:nvPicPr>
            <p:cNvPr id="421" name="object 4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80468" y="5025796"/>
              <a:ext cx="739452" cy="467652"/>
            </a:xfrm>
            <a:prstGeom prst="rect">
              <a:avLst/>
            </a:prstGeom>
          </p:spPr>
        </p:pic>
        <p:pic>
          <p:nvPicPr>
            <p:cNvPr id="422" name="object 4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90156" y="5199216"/>
              <a:ext cx="739447" cy="467663"/>
            </a:xfrm>
            <a:prstGeom prst="rect">
              <a:avLst/>
            </a:prstGeom>
          </p:spPr>
        </p:pic>
        <p:pic>
          <p:nvPicPr>
            <p:cNvPr id="423" name="object 4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75315" y="5149697"/>
              <a:ext cx="739452" cy="467652"/>
            </a:xfrm>
            <a:prstGeom prst="rect">
              <a:avLst/>
            </a:prstGeom>
          </p:spPr>
        </p:pic>
        <p:sp>
          <p:nvSpPr>
            <p:cNvPr id="424" name="object 424"/>
            <p:cNvSpPr/>
            <p:nvPr/>
          </p:nvSpPr>
          <p:spPr>
            <a:xfrm>
              <a:off x="7727683" y="1618589"/>
              <a:ext cx="2837180" cy="5088255"/>
            </a:xfrm>
            <a:custGeom>
              <a:avLst/>
              <a:gdLst/>
              <a:ahLst/>
              <a:cxnLst/>
              <a:rect l="l" t="t" r="r" b="b"/>
              <a:pathLst>
                <a:path w="2837179" h="5088255">
                  <a:moveTo>
                    <a:pt x="0" y="0"/>
                  </a:moveTo>
                  <a:lnTo>
                    <a:pt x="2836770" y="0"/>
                  </a:lnTo>
                  <a:lnTo>
                    <a:pt x="2836770" y="5087798"/>
                  </a:lnTo>
                  <a:lnTo>
                    <a:pt x="0" y="5087798"/>
                  </a:lnTo>
                  <a:lnTo>
                    <a:pt x="0" y="0"/>
                  </a:lnTo>
                  <a:close/>
                </a:path>
              </a:pathLst>
            </a:custGeom>
            <a:ln w="218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7054435" y="2170773"/>
              <a:ext cx="104139" cy="680085"/>
            </a:xfrm>
            <a:custGeom>
              <a:avLst/>
              <a:gdLst/>
              <a:ahLst/>
              <a:cxnLst/>
              <a:rect l="l" t="t" r="r" b="b"/>
              <a:pathLst>
                <a:path w="104140" h="680085">
                  <a:moveTo>
                    <a:pt x="27757" y="0"/>
                  </a:moveTo>
                  <a:lnTo>
                    <a:pt x="58169" y="37165"/>
                  </a:lnTo>
                  <a:lnTo>
                    <a:pt x="81031" y="79832"/>
                  </a:lnTo>
                  <a:lnTo>
                    <a:pt x="96203" y="126009"/>
                  </a:lnTo>
                  <a:lnTo>
                    <a:pt x="103542" y="173706"/>
                  </a:lnTo>
                  <a:lnTo>
                    <a:pt x="102910" y="220930"/>
                  </a:lnTo>
                  <a:lnTo>
                    <a:pt x="94164" y="265690"/>
                  </a:lnTo>
                  <a:lnTo>
                    <a:pt x="77164" y="305995"/>
                  </a:lnTo>
                  <a:lnTo>
                    <a:pt x="51771" y="339854"/>
                  </a:lnTo>
                  <a:lnTo>
                    <a:pt x="26377" y="373713"/>
                  </a:lnTo>
                  <a:lnTo>
                    <a:pt x="9378" y="414018"/>
                  </a:lnTo>
                  <a:lnTo>
                    <a:pt x="632" y="458779"/>
                  </a:lnTo>
                  <a:lnTo>
                    <a:pt x="0" y="506003"/>
                  </a:lnTo>
                  <a:lnTo>
                    <a:pt x="7339" y="553699"/>
                  </a:lnTo>
                  <a:lnTo>
                    <a:pt x="22510" y="599876"/>
                  </a:lnTo>
                  <a:lnTo>
                    <a:pt x="45372" y="642543"/>
                  </a:lnTo>
                  <a:lnTo>
                    <a:pt x="75784" y="679709"/>
                  </a:lnTo>
                </a:path>
              </a:pathLst>
            </a:custGeom>
            <a:ln w="2182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6863999" y="2192629"/>
              <a:ext cx="104139" cy="680085"/>
            </a:xfrm>
            <a:custGeom>
              <a:avLst/>
              <a:gdLst/>
              <a:ahLst/>
              <a:cxnLst/>
              <a:rect l="l" t="t" r="r" b="b"/>
              <a:pathLst>
                <a:path w="104140" h="680085">
                  <a:moveTo>
                    <a:pt x="27757" y="0"/>
                  </a:moveTo>
                  <a:lnTo>
                    <a:pt x="58169" y="37165"/>
                  </a:lnTo>
                  <a:lnTo>
                    <a:pt x="81031" y="79832"/>
                  </a:lnTo>
                  <a:lnTo>
                    <a:pt x="96203" y="126009"/>
                  </a:lnTo>
                  <a:lnTo>
                    <a:pt x="103542" y="173706"/>
                  </a:lnTo>
                  <a:lnTo>
                    <a:pt x="102910" y="220930"/>
                  </a:lnTo>
                  <a:lnTo>
                    <a:pt x="94164" y="265690"/>
                  </a:lnTo>
                  <a:lnTo>
                    <a:pt x="77164" y="305995"/>
                  </a:lnTo>
                  <a:lnTo>
                    <a:pt x="51771" y="339854"/>
                  </a:lnTo>
                  <a:lnTo>
                    <a:pt x="26377" y="373713"/>
                  </a:lnTo>
                  <a:lnTo>
                    <a:pt x="9378" y="414018"/>
                  </a:lnTo>
                  <a:lnTo>
                    <a:pt x="632" y="458779"/>
                  </a:lnTo>
                  <a:lnTo>
                    <a:pt x="0" y="506003"/>
                  </a:lnTo>
                  <a:lnTo>
                    <a:pt x="7339" y="553699"/>
                  </a:lnTo>
                  <a:lnTo>
                    <a:pt x="22510" y="599876"/>
                  </a:lnTo>
                  <a:lnTo>
                    <a:pt x="45372" y="642543"/>
                  </a:lnTo>
                  <a:lnTo>
                    <a:pt x="75784" y="679709"/>
                  </a:lnTo>
                </a:path>
              </a:pathLst>
            </a:custGeom>
            <a:ln w="2182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4963007" y="2381275"/>
              <a:ext cx="1966595" cy="268605"/>
            </a:xfrm>
            <a:custGeom>
              <a:avLst/>
              <a:gdLst/>
              <a:ahLst/>
              <a:cxnLst/>
              <a:rect l="l" t="t" r="r" b="b"/>
              <a:pathLst>
                <a:path w="1966595" h="268605">
                  <a:moveTo>
                    <a:pt x="1966150" y="0"/>
                  </a:moveTo>
                  <a:lnTo>
                    <a:pt x="0" y="0"/>
                  </a:lnTo>
                  <a:lnTo>
                    <a:pt x="0" y="268593"/>
                  </a:lnTo>
                  <a:lnTo>
                    <a:pt x="1966150" y="268593"/>
                  </a:lnTo>
                  <a:lnTo>
                    <a:pt x="19661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8" name="object 428"/>
          <p:cNvSpPr txBox="1"/>
          <p:nvPr/>
        </p:nvSpPr>
        <p:spPr>
          <a:xfrm>
            <a:off x="8064220" y="4230640"/>
            <a:ext cx="4114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" dirty="0">
                <a:latin typeface="Arial MT"/>
                <a:cs typeface="Arial MT"/>
              </a:rPr>
              <a:t>E</a:t>
            </a:r>
            <a:r>
              <a:rPr sz="1000" spc="30" dirty="0">
                <a:latin typeface="Arial MT"/>
                <a:cs typeface="Arial MT"/>
              </a:rPr>
              <a:t>W</a:t>
            </a:r>
            <a:r>
              <a:rPr sz="1000" spc="20" dirty="0">
                <a:latin typeface="Arial MT"/>
                <a:cs typeface="Arial MT"/>
              </a:rPr>
              <a:t>BS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6056769" y="447142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5" dirty="0">
                <a:latin typeface="Arial MT"/>
                <a:cs typeface="Arial MT"/>
              </a:rPr>
              <a:t>C</a:t>
            </a:r>
            <a:r>
              <a:rPr sz="1000" spc="20" dirty="0">
                <a:latin typeface="Arial MT"/>
                <a:cs typeface="Arial MT"/>
              </a:rPr>
              <a:t>A</a:t>
            </a:r>
            <a:r>
              <a:rPr sz="1000" dirty="0">
                <a:latin typeface="Arial MT"/>
                <a:cs typeface="Arial MT"/>
              </a:rPr>
              <a:t>P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430" name="object 4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989811" y="3710522"/>
            <a:ext cx="739452" cy="467662"/>
          </a:xfrm>
          <a:prstGeom prst="rect">
            <a:avLst/>
          </a:prstGeom>
        </p:spPr>
      </p:pic>
      <p:sp>
        <p:nvSpPr>
          <p:cNvPr id="431" name="object 431"/>
          <p:cNvSpPr txBox="1"/>
          <p:nvPr/>
        </p:nvSpPr>
        <p:spPr>
          <a:xfrm>
            <a:off x="5467057" y="5093225"/>
            <a:ext cx="279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15" dirty="0">
                <a:latin typeface="Arial MT"/>
                <a:cs typeface="Arial MT"/>
              </a:rPr>
              <a:t>C</a:t>
            </a:r>
            <a:r>
              <a:rPr sz="1000" spc="20" dirty="0">
                <a:latin typeface="Arial MT"/>
                <a:cs typeface="Arial MT"/>
              </a:rPr>
              <a:t>A</a:t>
            </a:r>
            <a:r>
              <a:rPr sz="1000" dirty="0">
                <a:latin typeface="Arial MT"/>
                <a:cs typeface="Arial MT"/>
              </a:rPr>
              <a:t>P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7882991" y="3846595"/>
            <a:ext cx="4114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" dirty="0">
                <a:latin typeface="Arial MT"/>
                <a:cs typeface="Arial MT"/>
              </a:rPr>
              <a:t>E</a:t>
            </a:r>
            <a:r>
              <a:rPr sz="1000" spc="30" dirty="0">
                <a:latin typeface="Arial MT"/>
                <a:cs typeface="Arial MT"/>
              </a:rPr>
              <a:t>W</a:t>
            </a:r>
            <a:r>
              <a:rPr sz="1000" spc="20" dirty="0">
                <a:latin typeface="Arial MT"/>
                <a:cs typeface="Arial MT"/>
              </a:rPr>
              <a:t>BS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33" name="object 433"/>
          <p:cNvGrpSpPr/>
          <p:nvPr/>
        </p:nvGrpSpPr>
        <p:grpSpPr>
          <a:xfrm>
            <a:off x="3214924" y="1607677"/>
            <a:ext cx="6477635" cy="5109845"/>
            <a:chOff x="3214924" y="1607677"/>
            <a:chExt cx="6477635" cy="5109845"/>
          </a:xfrm>
        </p:grpSpPr>
        <p:sp>
          <p:nvSpPr>
            <p:cNvPr id="434" name="object 434"/>
            <p:cNvSpPr/>
            <p:nvPr/>
          </p:nvSpPr>
          <p:spPr>
            <a:xfrm>
              <a:off x="4180441" y="3567582"/>
              <a:ext cx="3766820" cy="251460"/>
            </a:xfrm>
            <a:custGeom>
              <a:avLst/>
              <a:gdLst/>
              <a:ahLst/>
              <a:cxnLst/>
              <a:rect l="l" t="t" r="r" b="b"/>
              <a:pathLst>
                <a:path w="3766820" h="251460">
                  <a:moveTo>
                    <a:pt x="271" y="0"/>
                  </a:moveTo>
                  <a:lnTo>
                    <a:pt x="0" y="10909"/>
                  </a:lnTo>
                  <a:lnTo>
                    <a:pt x="87284" y="13088"/>
                  </a:lnTo>
                  <a:lnTo>
                    <a:pt x="87556" y="2178"/>
                  </a:lnTo>
                  <a:lnTo>
                    <a:pt x="271" y="0"/>
                  </a:lnTo>
                  <a:close/>
                </a:path>
                <a:path w="3766820" h="251460">
                  <a:moveTo>
                    <a:pt x="120288" y="2994"/>
                  </a:moveTo>
                  <a:lnTo>
                    <a:pt x="120016" y="13903"/>
                  </a:lnTo>
                  <a:lnTo>
                    <a:pt x="207300" y="16083"/>
                  </a:lnTo>
                  <a:lnTo>
                    <a:pt x="207573" y="5175"/>
                  </a:lnTo>
                  <a:lnTo>
                    <a:pt x="120288" y="2994"/>
                  </a:lnTo>
                  <a:close/>
                </a:path>
                <a:path w="3766820" h="251460">
                  <a:moveTo>
                    <a:pt x="240305" y="5991"/>
                  </a:moveTo>
                  <a:lnTo>
                    <a:pt x="240033" y="16902"/>
                  </a:lnTo>
                  <a:lnTo>
                    <a:pt x="327318" y="19079"/>
                  </a:lnTo>
                  <a:lnTo>
                    <a:pt x="327591" y="8171"/>
                  </a:lnTo>
                  <a:lnTo>
                    <a:pt x="240305" y="5991"/>
                  </a:lnTo>
                  <a:close/>
                </a:path>
                <a:path w="3766820" h="251460">
                  <a:moveTo>
                    <a:pt x="360323" y="8987"/>
                  </a:moveTo>
                  <a:lnTo>
                    <a:pt x="360051" y="19897"/>
                  </a:lnTo>
                  <a:lnTo>
                    <a:pt x="447335" y="22077"/>
                  </a:lnTo>
                  <a:lnTo>
                    <a:pt x="447608" y="11167"/>
                  </a:lnTo>
                  <a:lnTo>
                    <a:pt x="360323" y="8987"/>
                  </a:lnTo>
                  <a:close/>
                </a:path>
                <a:path w="3766820" h="251460">
                  <a:moveTo>
                    <a:pt x="480340" y="11983"/>
                  </a:moveTo>
                  <a:lnTo>
                    <a:pt x="480067" y="22894"/>
                  </a:lnTo>
                  <a:lnTo>
                    <a:pt x="567353" y="25072"/>
                  </a:lnTo>
                  <a:lnTo>
                    <a:pt x="567625" y="14163"/>
                  </a:lnTo>
                  <a:lnTo>
                    <a:pt x="480340" y="11983"/>
                  </a:lnTo>
                  <a:close/>
                </a:path>
                <a:path w="3766820" h="251460">
                  <a:moveTo>
                    <a:pt x="600358" y="14980"/>
                  </a:moveTo>
                  <a:lnTo>
                    <a:pt x="600085" y="25888"/>
                  </a:lnTo>
                  <a:lnTo>
                    <a:pt x="687370" y="28068"/>
                  </a:lnTo>
                  <a:lnTo>
                    <a:pt x="687642" y="17160"/>
                  </a:lnTo>
                  <a:lnTo>
                    <a:pt x="600358" y="14980"/>
                  </a:lnTo>
                  <a:close/>
                </a:path>
                <a:path w="3766820" h="251460">
                  <a:moveTo>
                    <a:pt x="720374" y="17976"/>
                  </a:moveTo>
                  <a:lnTo>
                    <a:pt x="720102" y="28887"/>
                  </a:lnTo>
                  <a:lnTo>
                    <a:pt x="807389" y="31065"/>
                  </a:lnTo>
                  <a:lnTo>
                    <a:pt x="807660" y="20156"/>
                  </a:lnTo>
                  <a:lnTo>
                    <a:pt x="720374" y="17976"/>
                  </a:lnTo>
                  <a:close/>
                </a:path>
                <a:path w="3766820" h="251460">
                  <a:moveTo>
                    <a:pt x="840392" y="20972"/>
                  </a:moveTo>
                  <a:lnTo>
                    <a:pt x="840120" y="31882"/>
                  </a:lnTo>
                  <a:lnTo>
                    <a:pt x="927404" y="34061"/>
                  </a:lnTo>
                  <a:lnTo>
                    <a:pt x="927677" y="23152"/>
                  </a:lnTo>
                  <a:lnTo>
                    <a:pt x="840392" y="20972"/>
                  </a:lnTo>
                  <a:close/>
                </a:path>
                <a:path w="3766820" h="251460">
                  <a:moveTo>
                    <a:pt x="960409" y="23968"/>
                  </a:moveTo>
                  <a:lnTo>
                    <a:pt x="960137" y="34878"/>
                  </a:lnTo>
                  <a:lnTo>
                    <a:pt x="1047422" y="37058"/>
                  </a:lnTo>
                  <a:lnTo>
                    <a:pt x="1047695" y="26148"/>
                  </a:lnTo>
                  <a:lnTo>
                    <a:pt x="960409" y="23968"/>
                  </a:lnTo>
                  <a:close/>
                </a:path>
                <a:path w="3766820" h="251460">
                  <a:moveTo>
                    <a:pt x="1080427" y="26965"/>
                  </a:moveTo>
                  <a:lnTo>
                    <a:pt x="1080154" y="37875"/>
                  </a:lnTo>
                  <a:lnTo>
                    <a:pt x="1167439" y="40053"/>
                  </a:lnTo>
                  <a:lnTo>
                    <a:pt x="1167711" y="29143"/>
                  </a:lnTo>
                  <a:lnTo>
                    <a:pt x="1080427" y="26965"/>
                  </a:lnTo>
                  <a:close/>
                </a:path>
                <a:path w="3766820" h="251460">
                  <a:moveTo>
                    <a:pt x="1200444" y="29961"/>
                  </a:moveTo>
                  <a:lnTo>
                    <a:pt x="1200171" y="40871"/>
                  </a:lnTo>
                  <a:lnTo>
                    <a:pt x="1287454" y="43050"/>
                  </a:lnTo>
                  <a:lnTo>
                    <a:pt x="1287734" y="32141"/>
                  </a:lnTo>
                  <a:lnTo>
                    <a:pt x="1200444" y="29961"/>
                  </a:lnTo>
                  <a:close/>
                </a:path>
                <a:path w="3766820" h="251460">
                  <a:moveTo>
                    <a:pt x="1320462" y="32957"/>
                  </a:moveTo>
                  <a:lnTo>
                    <a:pt x="1320195" y="43867"/>
                  </a:lnTo>
                  <a:lnTo>
                    <a:pt x="1407469" y="46046"/>
                  </a:lnTo>
                  <a:lnTo>
                    <a:pt x="1407749" y="35137"/>
                  </a:lnTo>
                  <a:lnTo>
                    <a:pt x="1320462" y="32957"/>
                  </a:lnTo>
                  <a:close/>
                </a:path>
                <a:path w="3766820" h="251460">
                  <a:moveTo>
                    <a:pt x="1440477" y="35954"/>
                  </a:moveTo>
                  <a:lnTo>
                    <a:pt x="1440210" y="46863"/>
                  </a:lnTo>
                  <a:lnTo>
                    <a:pt x="1527497" y="49042"/>
                  </a:lnTo>
                  <a:lnTo>
                    <a:pt x="1527764" y="38133"/>
                  </a:lnTo>
                  <a:lnTo>
                    <a:pt x="1440477" y="35954"/>
                  </a:lnTo>
                  <a:close/>
                </a:path>
                <a:path w="3766820" h="251460">
                  <a:moveTo>
                    <a:pt x="1560492" y="38950"/>
                  </a:moveTo>
                  <a:lnTo>
                    <a:pt x="1560225" y="49860"/>
                  </a:lnTo>
                  <a:lnTo>
                    <a:pt x="1647512" y="52039"/>
                  </a:lnTo>
                  <a:lnTo>
                    <a:pt x="1647779" y="41128"/>
                  </a:lnTo>
                  <a:lnTo>
                    <a:pt x="1560492" y="38950"/>
                  </a:lnTo>
                  <a:close/>
                </a:path>
                <a:path w="3766820" h="251460">
                  <a:moveTo>
                    <a:pt x="1680519" y="41948"/>
                  </a:moveTo>
                  <a:lnTo>
                    <a:pt x="1680240" y="52856"/>
                  </a:lnTo>
                  <a:lnTo>
                    <a:pt x="1767527" y="55036"/>
                  </a:lnTo>
                  <a:lnTo>
                    <a:pt x="1767794" y="44127"/>
                  </a:lnTo>
                  <a:lnTo>
                    <a:pt x="1680519" y="41948"/>
                  </a:lnTo>
                  <a:close/>
                </a:path>
                <a:path w="3766820" h="251460">
                  <a:moveTo>
                    <a:pt x="1800534" y="44942"/>
                  </a:moveTo>
                  <a:lnTo>
                    <a:pt x="1800255" y="55852"/>
                  </a:lnTo>
                  <a:lnTo>
                    <a:pt x="1887542" y="58031"/>
                  </a:lnTo>
                  <a:lnTo>
                    <a:pt x="1887821" y="47122"/>
                  </a:lnTo>
                  <a:lnTo>
                    <a:pt x="1800534" y="44942"/>
                  </a:lnTo>
                  <a:close/>
                </a:path>
                <a:path w="3766820" h="251460">
                  <a:moveTo>
                    <a:pt x="1920549" y="47938"/>
                  </a:moveTo>
                  <a:lnTo>
                    <a:pt x="1920270" y="58847"/>
                  </a:lnTo>
                  <a:lnTo>
                    <a:pt x="2007557" y="61028"/>
                  </a:lnTo>
                  <a:lnTo>
                    <a:pt x="2007836" y="50118"/>
                  </a:lnTo>
                  <a:lnTo>
                    <a:pt x="1920549" y="47938"/>
                  </a:lnTo>
                  <a:close/>
                </a:path>
                <a:path w="3766820" h="251460">
                  <a:moveTo>
                    <a:pt x="2040564" y="50935"/>
                  </a:moveTo>
                  <a:lnTo>
                    <a:pt x="2040298" y="61845"/>
                  </a:lnTo>
                  <a:lnTo>
                    <a:pt x="2127572" y="64023"/>
                  </a:lnTo>
                  <a:lnTo>
                    <a:pt x="2127851" y="53115"/>
                  </a:lnTo>
                  <a:lnTo>
                    <a:pt x="2040564" y="50935"/>
                  </a:lnTo>
                  <a:close/>
                </a:path>
                <a:path w="3766820" h="251460">
                  <a:moveTo>
                    <a:pt x="2160579" y="53931"/>
                  </a:moveTo>
                  <a:lnTo>
                    <a:pt x="2160313" y="64841"/>
                  </a:lnTo>
                  <a:lnTo>
                    <a:pt x="2247600" y="67020"/>
                  </a:lnTo>
                  <a:lnTo>
                    <a:pt x="2247866" y="56111"/>
                  </a:lnTo>
                  <a:lnTo>
                    <a:pt x="2160579" y="53931"/>
                  </a:lnTo>
                  <a:close/>
                </a:path>
                <a:path w="3766820" h="251460">
                  <a:moveTo>
                    <a:pt x="2280594" y="56929"/>
                  </a:moveTo>
                  <a:lnTo>
                    <a:pt x="2280328" y="67837"/>
                  </a:lnTo>
                  <a:lnTo>
                    <a:pt x="2367615" y="70016"/>
                  </a:lnTo>
                  <a:lnTo>
                    <a:pt x="2367881" y="59107"/>
                  </a:lnTo>
                  <a:lnTo>
                    <a:pt x="2280594" y="56929"/>
                  </a:lnTo>
                  <a:close/>
                </a:path>
                <a:path w="3766820" h="251460">
                  <a:moveTo>
                    <a:pt x="2400622" y="59923"/>
                  </a:moveTo>
                  <a:lnTo>
                    <a:pt x="2400343" y="70832"/>
                  </a:lnTo>
                  <a:lnTo>
                    <a:pt x="2487630" y="73012"/>
                  </a:lnTo>
                  <a:lnTo>
                    <a:pt x="2487896" y="62104"/>
                  </a:lnTo>
                  <a:lnTo>
                    <a:pt x="2400622" y="59923"/>
                  </a:lnTo>
                  <a:close/>
                </a:path>
                <a:path w="3766820" h="251460">
                  <a:moveTo>
                    <a:pt x="2520637" y="62922"/>
                  </a:moveTo>
                  <a:lnTo>
                    <a:pt x="2520358" y="73830"/>
                  </a:lnTo>
                  <a:lnTo>
                    <a:pt x="2607645" y="76009"/>
                  </a:lnTo>
                  <a:lnTo>
                    <a:pt x="2607924" y="65100"/>
                  </a:lnTo>
                  <a:lnTo>
                    <a:pt x="2520637" y="62922"/>
                  </a:lnTo>
                  <a:close/>
                </a:path>
                <a:path w="3766820" h="251460">
                  <a:moveTo>
                    <a:pt x="2640652" y="65918"/>
                  </a:moveTo>
                  <a:lnTo>
                    <a:pt x="2640385" y="76826"/>
                  </a:lnTo>
                  <a:lnTo>
                    <a:pt x="2727660" y="79006"/>
                  </a:lnTo>
                  <a:lnTo>
                    <a:pt x="2727939" y="68097"/>
                  </a:lnTo>
                  <a:lnTo>
                    <a:pt x="2640652" y="65918"/>
                  </a:lnTo>
                  <a:close/>
                </a:path>
                <a:path w="3766820" h="251460">
                  <a:moveTo>
                    <a:pt x="2807196" y="80990"/>
                  </a:moveTo>
                  <a:lnTo>
                    <a:pt x="2752653" y="91025"/>
                  </a:lnTo>
                  <a:lnTo>
                    <a:pt x="2754622" y="101758"/>
                  </a:lnTo>
                  <a:lnTo>
                    <a:pt x="2840499" y="85958"/>
                  </a:lnTo>
                  <a:lnTo>
                    <a:pt x="2839732" y="81802"/>
                  </a:lnTo>
                  <a:lnTo>
                    <a:pt x="2807196" y="80990"/>
                  </a:lnTo>
                  <a:close/>
                </a:path>
                <a:path w="3766820" h="251460">
                  <a:moveTo>
                    <a:pt x="2847853" y="75227"/>
                  </a:moveTo>
                  <a:lnTo>
                    <a:pt x="2838518" y="75227"/>
                  </a:lnTo>
                  <a:lnTo>
                    <a:pt x="2839732" y="81802"/>
                  </a:lnTo>
                  <a:lnTo>
                    <a:pt x="2847687" y="82001"/>
                  </a:lnTo>
                  <a:lnTo>
                    <a:pt x="2847853" y="75227"/>
                  </a:lnTo>
                  <a:close/>
                </a:path>
                <a:path w="3766820" h="251460">
                  <a:moveTo>
                    <a:pt x="2838518" y="75227"/>
                  </a:moveTo>
                  <a:lnTo>
                    <a:pt x="2807196" y="80990"/>
                  </a:lnTo>
                  <a:lnTo>
                    <a:pt x="2839732" y="81802"/>
                  </a:lnTo>
                  <a:lnTo>
                    <a:pt x="2838518" y="75227"/>
                  </a:lnTo>
                  <a:close/>
                </a:path>
                <a:path w="3766820" h="251460">
                  <a:moveTo>
                    <a:pt x="2760667" y="68912"/>
                  </a:moveTo>
                  <a:lnTo>
                    <a:pt x="2760400" y="79822"/>
                  </a:lnTo>
                  <a:lnTo>
                    <a:pt x="2807196" y="80990"/>
                  </a:lnTo>
                  <a:lnTo>
                    <a:pt x="2838518" y="75227"/>
                  </a:lnTo>
                  <a:lnTo>
                    <a:pt x="2847853" y="75227"/>
                  </a:lnTo>
                  <a:lnTo>
                    <a:pt x="2847954" y="71092"/>
                  </a:lnTo>
                  <a:lnTo>
                    <a:pt x="2760667" y="68912"/>
                  </a:lnTo>
                  <a:close/>
                </a:path>
                <a:path w="3766820" h="251460">
                  <a:moveTo>
                    <a:pt x="2720446" y="96951"/>
                  </a:moveTo>
                  <a:lnTo>
                    <a:pt x="2634581" y="112750"/>
                  </a:lnTo>
                  <a:lnTo>
                    <a:pt x="2636550" y="123483"/>
                  </a:lnTo>
                  <a:lnTo>
                    <a:pt x="2722427" y="107684"/>
                  </a:lnTo>
                  <a:lnTo>
                    <a:pt x="2720446" y="96951"/>
                  </a:lnTo>
                  <a:close/>
                </a:path>
                <a:path w="3766820" h="251460">
                  <a:moveTo>
                    <a:pt x="2602374" y="118676"/>
                  </a:moveTo>
                  <a:lnTo>
                    <a:pt x="2516510" y="134476"/>
                  </a:lnTo>
                  <a:lnTo>
                    <a:pt x="2518478" y="145207"/>
                  </a:lnTo>
                  <a:lnTo>
                    <a:pt x="2604355" y="129409"/>
                  </a:lnTo>
                  <a:lnTo>
                    <a:pt x="2602374" y="118676"/>
                  </a:lnTo>
                  <a:close/>
                </a:path>
                <a:path w="3766820" h="251460">
                  <a:moveTo>
                    <a:pt x="2484302" y="140401"/>
                  </a:moveTo>
                  <a:lnTo>
                    <a:pt x="2398438" y="156201"/>
                  </a:lnTo>
                  <a:lnTo>
                    <a:pt x="2400406" y="166932"/>
                  </a:lnTo>
                  <a:lnTo>
                    <a:pt x="2486284" y="151133"/>
                  </a:lnTo>
                  <a:lnTo>
                    <a:pt x="2484302" y="140401"/>
                  </a:lnTo>
                  <a:close/>
                </a:path>
                <a:path w="3766820" h="251460">
                  <a:moveTo>
                    <a:pt x="2366230" y="162125"/>
                  </a:moveTo>
                  <a:lnTo>
                    <a:pt x="2280366" y="177924"/>
                  </a:lnTo>
                  <a:lnTo>
                    <a:pt x="2282334" y="188657"/>
                  </a:lnTo>
                  <a:lnTo>
                    <a:pt x="2368212" y="172858"/>
                  </a:lnTo>
                  <a:lnTo>
                    <a:pt x="2366230" y="162125"/>
                  </a:lnTo>
                  <a:close/>
                </a:path>
                <a:path w="3766820" h="251460">
                  <a:moveTo>
                    <a:pt x="2248159" y="183850"/>
                  </a:moveTo>
                  <a:lnTo>
                    <a:pt x="2162294" y="199649"/>
                  </a:lnTo>
                  <a:lnTo>
                    <a:pt x="2164262" y="210381"/>
                  </a:lnTo>
                  <a:lnTo>
                    <a:pt x="2250140" y="194581"/>
                  </a:lnTo>
                  <a:lnTo>
                    <a:pt x="2248159" y="183850"/>
                  </a:lnTo>
                  <a:close/>
                </a:path>
                <a:path w="3766820" h="251460">
                  <a:moveTo>
                    <a:pt x="2154013" y="231221"/>
                  </a:moveTo>
                  <a:lnTo>
                    <a:pt x="2066714" y="232242"/>
                  </a:lnTo>
                  <a:lnTo>
                    <a:pt x="2066841" y="243154"/>
                  </a:lnTo>
                  <a:lnTo>
                    <a:pt x="2154140" y="242133"/>
                  </a:lnTo>
                  <a:lnTo>
                    <a:pt x="2154013" y="231221"/>
                  </a:lnTo>
                  <a:close/>
                </a:path>
                <a:path w="3766820" h="251460">
                  <a:moveTo>
                    <a:pt x="2130087" y="205574"/>
                  </a:moveTo>
                  <a:lnTo>
                    <a:pt x="2044222" y="221373"/>
                  </a:lnTo>
                  <a:lnTo>
                    <a:pt x="2046190" y="232106"/>
                  </a:lnTo>
                  <a:lnTo>
                    <a:pt x="2132068" y="216306"/>
                  </a:lnTo>
                  <a:lnTo>
                    <a:pt x="2130087" y="205574"/>
                  </a:lnTo>
                  <a:close/>
                </a:path>
                <a:path w="3766820" h="251460">
                  <a:moveTo>
                    <a:pt x="2012015" y="227299"/>
                  </a:moveTo>
                  <a:lnTo>
                    <a:pt x="1936551" y="241183"/>
                  </a:lnTo>
                  <a:lnTo>
                    <a:pt x="1936894" y="244674"/>
                  </a:lnTo>
                  <a:lnTo>
                    <a:pt x="1987884" y="244077"/>
                  </a:lnTo>
                  <a:lnTo>
                    <a:pt x="1981128" y="244077"/>
                  </a:lnTo>
                  <a:lnTo>
                    <a:pt x="1980074" y="233255"/>
                  </a:lnTo>
                  <a:lnTo>
                    <a:pt x="2013043" y="232870"/>
                  </a:lnTo>
                  <a:lnTo>
                    <a:pt x="2012015" y="227299"/>
                  </a:lnTo>
                  <a:close/>
                </a:path>
                <a:path w="3766820" h="251460">
                  <a:moveTo>
                    <a:pt x="2013043" y="232870"/>
                  </a:moveTo>
                  <a:lnTo>
                    <a:pt x="1980074" y="233255"/>
                  </a:lnTo>
                  <a:lnTo>
                    <a:pt x="1981128" y="244077"/>
                  </a:lnTo>
                  <a:lnTo>
                    <a:pt x="2013996" y="238031"/>
                  </a:lnTo>
                  <a:lnTo>
                    <a:pt x="2013043" y="232870"/>
                  </a:lnTo>
                  <a:close/>
                </a:path>
                <a:path w="3766820" h="251460">
                  <a:moveTo>
                    <a:pt x="2033973" y="232625"/>
                  </a:moveTo>
                  <a:lnTo>
                    <a:pt x="2013043" y="232870"/>
                  </a:lnTo>
                  <a:lnTo>
                    <a:pt x="2013996" y="238031"/>
                  </a:lnTo>
                  <a:lnTo>
                    <a:pt x="1981128" y="244077"/>
                  </a:lnTo>
                  <a:lnTo>
                    <a:pt x="1987884" y="244077"/>
                  </a:lnTo>
                  <a:lnTo>
                    <a:pt x="2034100" y="243536"/>
                  </a:lnTo>
                  <a:lnTo>
                    <a:pt x="2033973" y="232625"/>
                  </a:lnTo>
                  <a:close/>
                </a:path>
                <a:path w="3766820" h="251460">
                  <a:moveTo>
                    <a:pt x="2274067" y="229817"/>
                  </a:moveTo>
                  <a:lnTo>
                    <a:pt x="2186754" y="230837"/>
                  </a:lnTo>
                  <a:lnTo>
                    <a:pt x="2186881" y="241750"/>
                  </a:lnTo>
                  <a:lnTo>
                    <a:pt x="2274194" y="240729"/>
                  </a:lnTo>
                  <a:lnTo>
                    <a:pt x="2274067" y="229817"/>
                  </a:lnTo>
                  <a:close/>
                </a:path>
                <a:path w="3766820" h="251460">
                  <a:moveTo>
                    <a:pt x="2394107" y="228413"/>
                  </a:moveTo>
                  <a:lnTo>
                    <a:pt x="2306807" y="229434"/>
                  </a:lnTo>
                  <a:lnTo>
                    <a:pt x="2306934" y="240346"/>
                  </a:lnTo>
                  <a:lnTo>
                    <a:pt x="2394234" y="239325"/>
                  </a:lnTo>
                  <a:lnTo>
                    <a:pt x="2394107" y="228413"/>
                  </a:lnTo>
                  <a:close/>
                </a:path>
                <a:path w="3766820" h="251460">
                  <a:moveTo>
                    <a:pt x="2514147" y="227009"/>
                  </a:moveTo>
                  <a:lnTo>
                    <a:pt x="2426848" y="228031"/>
                  </a:lnTo>
                  <a:lnTo>
                    <a:pt x="2426975" y="238942"/>
                  </a:lnTo>
                  <a:lnTo>
                    <a:pt x="2514287" y="237921"/>
                  </a:lnTo>
                  <a:lnTo>
                    <a:pt x="2514147" y="227009"/>
                  </a:lnTo>
                  <a:close/>
                </a:path>
                <a:path w="3766820" h="251460">
                  <a:moveTo>
                    <a:pt x="2634200" y="225605"/>
                  </a:moveTo>
                  <a:lnTo>
                    <a:pt x="2546888" y="226626"/>
                  </a:lnTo>
                  <a:lnTo>
                    <a:pt x="2547028" y="237538"/>
                  </a:lnTo>
                  <a:lnTo>
                    <a:pt x="2634327" y="236517"/>
                  </a:lnTo>
                  <a:lnTo>
                    <a:pt x="2634200" y="225605"/>
                  </a:lnTo>
                  <a:close/>
                </a:path>
                <a:path w="3766820" h="251460">
                  <a:moveTo>
                    <a:pt x="2754254" y="224201"/>
                  </a:moveTo>
                  <a:lnTo>
                    <a:pt x="2666941" y="225223"/>
                  </a:lnTo>
                  <a:lnTo>
                    <a:pt x="2667068" y="236134"/>
                  </a:lnTo>
                  <a:lnTo>
                    <a:pt x="2754368" y="235112"/>
                  </a:lnTo>
                  <a:lnTo>
                    <a:pt x="2754254" y="224201"/>
                  </a:lnTo>
                  <a:close/>
                </a:path>
                <a:path w="3766820" h="251460">
                  <a:moveTo>
                    <a:pt x="2874294" y="222798"/>
                  </a:moveTo>
                  <a:lnTo>
                    <a:pt x="2786981" y="223818"/>
                  </a:lnTo>
                  <a:lnTo>
                    <a:pt x="2787108" y="234730"/>
                  </a:lnTo>
                  <a:lnTo>
                    <a:pt x="2874421" y="233709"/>
                  </a:lnTo>
                  <a:lnTo>
                    <a:pt x="2874294" y="222798"/>
                  </a:lnTo>
                  <a:close/>
                </a:path>
                <a:path w="3766820" h="251460">
                  <a:moveTo>
                    <a:pt x="2994334" y="221394"/>
                  </a:moveTo>
                  <a:lnTo>
                    <a:pt x="2907035" y="222415"/>
                  </a:lnTo>
                  <a:lnTo>
                    <a:pt x="2907162" y="233326"/>
                  </a:lnTo>
                  <a:lnTo>
                    <a:pt x="2994461" y="232305"/>
                  </a:lnTo>
                  <a:lnTo>
                    <a:pt x="2994334" y="221394"/>
                  </a:lnTo>
                  <a:close/>
                </a:path>
                <a:path w="3766820" h="251460">
                  <a:moveTo>
                    <a:pt x="3114387" y="219989"/>
                  </a:moveTo>
                  <a:lnTo>
                    <a:pt x="3027075" y="221010"/>
                  </a:lnTo>
                  <a:lnTo>
                    <a:pt x="3027202" y="231922"/>
                  </a:lnTo>
                  <a:lnTo>
                    <a:pt x="3114514" y="230901"/>
                  </a:lnTo>
                  <a:lnTo>
                    <a:pt x="3114387" y="219989"/>
                  </a:lnTo>
                  <a:close/>
                </a:path>
                <a:path w="3766820" h="251460">
                  <a:moveTo>
                    <a:pt x="3234428" y="218586"/>
                  </a:moveTo>
                  <a:lnTo>
                    <a:pt x="3147128" y="219607"/>
                  </a:lnTo>
                  <a:lnTo>
                    <a:pt x="3147255" y="230518"/>
                  </a:lnTo>
                  <a:lnTo>
                    <a:pt x="3234555" y="229497"/>
                  </a:lnTo>
                  <a:lnTo>
                    <a:pt x="3234428" y="218586"/>
                  </a:lnTo>
                  <a:close/>
                </a:path>
                <a:path w="3766820" h="251460">
                  <a:moveTo>
                    <a:pt x="3354481" y="217181"/>
                  </a:moveTo>
                  <a:lnTo>
                    <a:pt x="3267168" y="218202"/>
                  </a:lnTo>
                  <a:lnTo>
                    <a:pt x="3267295" y="229114"/>
                  </a:lnTo>
                  <a:lnTo>
                    <a:pt x="3354608" y="228093"/>
                  </a:lnTo>
                  <a:lnTo>
                    <a:pt x="3354481" y="217181"/>
                  </a:lnTo>
                  <a:close/>
                </a:path>
                <a:path w="3766820" h="251460">
                  <a:moveTo>
                    <a:pt x="3474521" y="215778"/>
                  </a:moveTo>
                  <a:lnTo>
                    <a:pt x="3387222" y="216799"/>
                  </a:lnTo>
                  <a:lnTo>
                    <a:pt x="3387349" y="227711"/>
                  </a:lnTo>
                  <a:lnTo>
                    <a:pt x="3474648" y="226689"/>
                  </a:lnTo>
                  <a:lnTo>
                    <a:pt x="3474521" y="215778"/>
                  </a:lnTo>
                  <a:close/>
                </a:path>
                <a:path w="3766820" h="251460">
                  <a:moveTo>
                    <a:pt x="3594574" y="214373"/>
                  </a:moveTo>
                  <a:lnTo>
                    <a:pt x="3507262" y="215394"/>
                  </a:lnTo>
                  <a:lnTo>
                    <a:pt x="3507389" y="226306"/>
                  </a:lnTo>
                  <a:lnTo>
                    <a:pt x="3594701" y="225285"/>
                  </a:lnTo>
                  <a:lnTo>
                    <a:pt x="3594574" y="214373"/>
                  </a:lnTo>
                  <a:close/>
                </a:path>
                <a:path w="3766820" h="251460">
                  <a:moveTo>
                    <a:pt x="3700480" y="185851"/>
                  </a:moveTo>
                  <a:lnTo>
                    <a:pt x="3722679" y="218332"/>
                  </a:lnTo>
                  <a:lnTo>
                    <a:pt x="3701242" y="251322"/>
                  </a:lnTo>
                  <a:lnTo>
                    <a:pt x="3766342" y="217821"/>
                  </a:lnTo>
                  <a:lnTo>
                    <a:pt x="3700480" y="185851"/>
                  </a:lnTo>
                  <a:close/>
                </a:path>
                <a:path w="3766820" h="251460">
                  <a:moveTo>
                    <a:pt x="3714615" y="212970"/>
                  </a:moveTo>
                  <a:lnTo>
                    <a:pt x="3627315" y="213991"/>
                  </a:lnTo>
                  <a:lnTo>
                    <a:pt x="3627442" y="224903"/>
                  </a:lnTo>
                  <a:lnTo>
                    <a:pt x="3714742" y="223881"/>
                  </a:lnTo>
                  <a:lnTo>
                    <a:pt x="3714615" y="21297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146789" y="1618589"/>
              <a:ext cx="2581275" cy="0"/>
            </a:xfrm>
            <a:custGeom>
              <a:avLst/>
              <a:gdLst/>
              <a:ahLst/>
              <a:cxnLst/>
              <a:rect l="l" t="t" r="r" b="b"/>
              <a:pathLst>
                <a:path w="2581275">
                  <a:moveTo>
                    <a:pt x="0" y="0"/>
                  </a:moveTo>
                  <a:lnTo>
                    <a:pt x="2580898" y="0"/>
                  </a:lnTo>
                </a:path>
              </a:pathLst>
            </a:custGeom>
            <a:ln w="218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229483" y="6706395"/>
              <a:ext cx="4498340" cy="0"/>
            </a:xfrm>
            <a:custGeom>
              <a:avLst/>
              <a:gdLst/>
              <a:ahLst/>
              <a:cxnLst/>
              <a:rect l="l" t="t" r="r" b="b"/>
              <a:pathLst>
                <a:path w="4498340">
                  <a:moveTo>
                    <a:pt x="0" y="0"/>
                  </a:moveTo>
                  <a:lnTo>
                    <a:pt x="4498204" y="0"/>
                  </a:lnTo>
                </a:path>
              </a:pathLst>
            </a:custGeom>
            <a:ln w="218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225838" y="5016322"/>
              <a:ext cx="3810" cy="1690370"/>
            </a:xfrm>
            <a:custGeom>
              <a:avLst/>
              <a:gdLst/>
              <a:ahLst/>
              <a:cxnLst/>
              <a:rect l="l" t="t" r="r" b="b"/>
              <a:pathLst>
                <a:path w="3810" h="1690370">
                  <a:moveTo>
                    <a:pt x="0" y="0"/>
                  </a:moveTo>
                  <a:lnTo>
                    <a:pt x="3637" y="1690069"/>
                  </a:lnTo>
                </a:path>
              </a:pathLst>
            </a:custGeom>
            <a:ln w="2182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8" name="object 4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16727" y="3268379"/>
              <a:ext cx="875626" cy="591938"/>
            </a:xfrm>
            <a:prstGeom prst="rect">
              <a:avLst/>
            </a:prstGeom>
          </p:spPr>
        </p:pic>
        <p:pic>
          <p:nvPicPr>
            <p:cNvPr id="439" name="object 4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99369" y="5133714"/>
              <a:ext cx="1054242" cy="1476298"/>
            </a:xfrm>
            <a:prstGeom prst="rect">
              <a:avLst/>
            </a:prstGeom>
          </p:spPr>
        </p:pic>
      </p:grpSp>
      <p:sp>
        <p:nvSpPr>
          <p:cNvPr id="440" name="object 440"/>
          <p:cNvSpPr txBox="1"/>
          <p:nvPr/>
        </p:nvSpPr>
        <p:spPr>
          <a:xfrm>
            <a:off x="636021" y="819433"/>
            <a:ext cx="56280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105" dirty="0">
                <a:solidFill>
                  <a:srgbClr val="0070C0"/>
                </a:solidFill>
                <a:latin typeface="Arial"/>
                <a:cs typeface="Arial"/>
              </a:rPr>
              <a:t>-</a:t>
            </a:r>
            <a:r>
              <a:rPr sz="1700" i="1" spc="-8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i="1" spc="-130" dirty="0">
                <a:solidFill>
                  <a:srgbClr val="0070C0"/>
                </a:solidFill>
                <a:latin typeface="Arial"/>
                <a:cs typeface="Arial"/>
              </a:rPr>
              <a:t>Draft</a:t>
            </a:r>
            <a:r>
              <a:rPr sz="1700" i="1" spc="-9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i="1" spc="-145" dirty="0">
                <a:solidFill>
                  <a:srgbClr val="0070C0"/>
                </a:solidFill>
                <a:latin typeface="Arial"/>
                <a:cs typeface="Arial"/>
              </a:rPr>
              <a:t>Proposal</a:t>
            </a:r>
            <a:r>
              <a:rPr sz="1700" i="1" spc="-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i="1" spc="-120" dirty="0">
                <a:solidFill>
                  <a:srgbClr val="0070C0"/>
                </a:solidFill>
                <a:latin typeface="Arial"/>
                <a:cs typeface="Arial"/>
              </a:rPr>
              <a:t>for</a:t>
            </a:r>
            <a:r>
              <a:rPr sz="1700" i="1" spc="-7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i="1" spc="-175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1700" i="1" spc="-8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i="1" spc="-140" dirty="0">
                <a:solidFill>
                  <a:srgbClr val="0070C0"/>
                </a:solidFill>
                <a:latin typeface="Arial"/>
                <a:cs typeface="Arial"/>
              </a:rPr>
              <a:t>Universal</a:t>
            </a:r>
            <a:r>
              <a:rPr sz="1700" i="1" spc="-9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i="1" spc="-165" dirty="0">
                <a:solidFill>
                  <a:srgbClr val="0070C0"/>
                </a:solidFill>
                <a:latin typeface="Arial"/>
                <a:cs typeface="Arial"/>
              </a:rPr>
              <a:t>ICT</a:t>
            </a:r>
            <a:r>
              <a:rPr sz="1700" i="1" spc="-1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i="1" spc="-165" dirty="0">
                <a:solidFill>
                  <a:srgbClr val="0070C0"/>
                </a:solidFill>
                <a:latin typeface="Arial"/>
                <a:cs typeface="Arial"/>
              </a:rPr>
              <a:t>System</a:t>
            </a:r>
            <a:r>
              <a:rPr sz="1700" i="1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i="1" spc="-120" dirty="0">
                <a:solidFill>
                  <a:srgbClr val="0070C0"/>
                </a:solidFill>
                <a:latin typeface="Arial"/>
                <a:cs typeface="Arial"/>
              </a:rPr>
              <a:t>for</a:t>
            </a:r>
            <a:r>
              <a:rPr sz="1700" i="1" spc="-8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i="1" spc="-140" dirty="0">
                <a:solidFill>
                  <a:srgbClr val="0070C0"/>
                </a:solidFill>
                <a:latin typeface="Arial"/>
                <a:cs typeface="Arial"/>
              </a:rPr>
              <a:t>Disaster</a:t>
            </a:r>
            <a:r>
              <a:rPr sz="1700" i="1" spc="-8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i="1" spc="-175" dirty="0">
                <a:solidFill>
                  <a:srgbClr val="0070C0"/>
                </a:solidFill>
                <a:latin typeface="Arial"/>
                <a:cs typeface="Arial"/>
              </a:rPr>
              <a:t>Management</a:t>
            </a:r>
            <a:r>
              <a:rPr sz="1700" i="1" spc="-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i="1" spc="-105" dirty="0">
                <a:solidFill>
                  <a:srgbClr val="0070C0"/>
                </a:solidFill>
                <a:latin typeface="Arial"/>
                <a:cs typeface="Arial"/>
              </a:rPr>
              <a:t>-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9557" y="4908392"/>
            <a:ext cx="1184562" cy="16587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48028" y="3915402"/>
            <a:ext cx="4062095" cy="1395730"/>
            <a:chOff x="3448028" y="3915402"/>
            <a:chExt cx="4062095" cy="1395730"/>
          </a:xfrm>
        </p:grpSpPr>
        <p:sp>
          <p:nvSpPr>
            <p:cNvPr id="4" name="object 4"/>
            <p:cNvSpPr/>
            <p:nvPr/>
          </p:nvSpPr>
          <p:spPr>
            <a:xfrm>
              <a:off x="3453485" y="4377558"/>
              <a:ext cx="673100" cy="928369"/>
            </a:xfrm>
            <a:custGeom>
              <a:avLst/>
              <a:gdLst/>
              <a:ahLst/>
              <a:cxnLst/>
              <a:rect l="l" t="t" r="r" b="b"/>
              <a:pathLst>
                <a:path w="673100" h="928370">
                  <a:moveTo>
                    <a:pt x="477370" y="0"/>
                  </a:moveTo>
                  <a:lnTo>
                    <a:pt x="477370" y="143040"/>
                  </a:lnTo>
                  <a:lnTo>
                    <a:pt x="294341" y="143040"/>
                  </a:lnTo>
                  <a:lnTo>
                    <a:pt x="246597" y="146892"/>
                  </a:lnTo>
                  <a:lnTo>
                    <a:pt x="201306" y="158043"/>
                  </a:lnTo>
                  <a:lnTo>
                    <a:pt x="159074" y="175889"/>
                  </a:lnTo>
                  <a:lnTo>
                    <a:pt x="120507" y="199823"/>
                  </a:lnTo>
                  <a:lnTo>
                    <a:pt x="86210" y="229239"/>
                  </a:lnTo>
                  <a:lnTo>
                    <a:pt x="56790" y="263531"/>
                  </a:lnTo>
                  <a:lnTo>
                    <a:pt x="32853" y="302093"/>
                  </a:lnTo>
                  <a:lnTo>
                    <a:pt x="15005" y="344319"/>
                  </a:lnTo>
                  <a:lnTo>
                    <a:pt x="3852" y="389604"/>
                  </a:lnTo>
                  <a:lnTo>
                    <a:pt x="0" y="437341"/>
                  </a:lnTo>
                  <a:lnTo>
                    <a:pt x="0" y="928019"/>
                  </a:lnTo>
                  <a:lnTo>
                    <a:pt x="168194" y="928019"/>
                  </a:lnTo>
                  <a:lnTo>
                    <a:pt x="168194" y="437341"/>
                  </a:lnTo>
                  <a:lnTo>
                    <a:pt x="178108" y="388246"/>
                  </a:lnTo>
                  <a:lnTo>
                    <a:pt x="205142" y="348154"/>
                  </a:lnTo>
                  <a:lnTo>
                    <a:pt x="245239" y="321124"/>
                  </a:lnTo>
                  <a:lnTo>
                    <a:pt x="294341" y="311212"/>
                  </a:lnTo>
                  <a:lnTo>
                    <a:pt x="477370" y="311212"/>
                  </a:lnTo>
                  <a:lnTo>
                    <a:pt x="477370" y="454252"/>
                  </a:lnTo>
                  <a:lnTo>
                    <a:pt x="672778" y="227126"/>
                  </a:lnTo>
                  <a:lnTo>
                    <a:pt x="47737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53485" y="4377563"/>
              <a:ext cx="673100" cy="928369"/>
            </a:xfrm>
            <a:custGeom>
              <a:avLst/>
              <a:gdLst/>
              <a:ahLst/>
              <a:cxnLst/>
              <a:rect l="l" t="t" r="r" b="b"/>
              <a:pathLst>
                <a:path w="673100" h="928370">
                  <a:moveTo>
                    <a:pt x="0" y="928018"/>
                  </a:moveTo>
                  <a:lnTo>
                    <a:pt x="0" y="437341"/>
                  </a:lnTo>
                  <a:lnTo>
                    <a:pt x="3852" y="389604"/>
                  </a:lnTo>
                  <a:lnTo>
                    <a:pt x="15005" y="344319"/>
                  </a:lnTo>
                  <a:lnTo>
                    <a:pt x="32853" y="302092"/>
                  </a:lnTo>
                  <a:lnTo>
                    <a:pt x="56790" y="263530"/>
                  </a:lnTo>
                  <a:lnTo>
                    <a:pt x="86210" y="229238"/>
                  </a:lnTo>
                  <a:lnTo>
                    <a:pt x="120506" y="199823"/>
                  </a:lnTo>
                  <a:lnTo>
                    <a:pt x="159074" y="175889"/>
                  </a:lnTo>
                  <a:lnTo>
                    <a:pt x="201306" y="158043"/>
                  </a:lnTo>
                  <a:lnTo>
                    <a:pt x="246597" y="146891"/>
                  </a:lnTo>
                  <a:lnTo>
                    <a:pt x="294340" y="143040"/>
                  </a:lnTo>
                  <a:lnTo>
                    <a:pt x="477369" y="143040"/>
                  </a:lnTo>
                  <a:lnTo>
                    <a:pt x="477369" y="0"/>
                  </a:lnTo>
                  <a:lnTo>
                    <a:pt x="672778" y="227126"/>
                  </a:lnTo>
                  <a:lnTo>
                    <a:pt x="477369" y="454252"/>
                  </a:lnTo>
                  <a:lnTo>
                    <a:pt x="477369" y="311212"/>
                  </a:lnTo>
                  <a:lnTo>
                    <a:pt x="294340" y="311212"/>
                  </a:lnTo>
                  <a:lnTo>
                    <a:pt x="245239" y="321124"/>
                  </a:lnTo>
                  <a:lnTo>
                    <a:pt x="205142" y="348154"/>
                  </a:lnTo>
                  <a:lnTo>
                    <a:pt x="178108" y="388246"/>
                  </a:lnTo>
                  <a:lnTo>
                    <a:pt x="168195" y="437341"/>
                  </a:lnTo>
                  <a:lnTo>
                    <a:pt x="168195" y="928018"/>
                  </a:lnTo>
                  <a:lnTo>
                    <a:pt x="0" y="928018"/>
                  </a:lnTo>
                  <a:close/>
                </a:path>
              </a:pathLst>
            </a:custGeom>
            <a:ln w="1091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38828" y="3920858"/>
              <a:ext cx="3366135" cy="1036955"/>
            </a:xfrm>
            <a:custGeom>
              <a:avLst/>
              <a:gdLst/>
              <a:ahLst/>
              <a:cxnLst/>
              <a:rect l="l" t="t" r="r" b="b"/>
              <a:pathLst>
                <a:path w="3366134" h="1036954">
                  <a:moveTo>
                    <a:pt x="2847301" y="0"/>
                  </a:moveTo>
                  <a:lnTo>
                    <a:pt x="0" y="0"/>
                  </a:lnTo>
                  <a:lnTo>
                    <a:pt x="0" y="1036812"/>
                  </a:lnTo>
                  <a:lnTo>
                    <a:pt x="2847301" y="1036812"/>
                  </a:lnTo>
                  <a:lnTo>
                    <a:pt x="3365766" y="518407"/>
                  </a:lnTo>
                  <a:lnTo>
                    <a:pt x="2847301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38828" y="3920858"/>
              <a:ext cx="3366135" cy="1036955"/>
            </a:xfrm>
            <a:custGeom>
              <a:avLst/>
              <a:gdLst/>
              <a:ahLst/>
              <a:cxnLst/>
              <a:rect l="l" t="t" r="r" b="b"/>
              <a:pathLst>
                <a:path w="3366134" h="1036954">
                  <a:moveTo>
                    <a:pt x="0" y="0"/>
                  </a:moveTo>
                  <a:lnTo>
                    <a:pt x="2847294" y="0"/>
                  </a:lnTo>
                  <a:lnTo>
                    <a:pt x="3365766" y="518408"/>
                  </a:lnTo>
                  <a:lnTo>
                    <a:pt x="2847294" y="1036812"/>
                  </a:lnTo>
                  <a:lnTo>
                    <a:pt x="0" y="1036812"/>
                  </a:lnTo>
                  <a:lnTo>
                    <a:pt x="0" y="0"/>
                  </a:lnTo>
                  <a:close/>
                </a:path>
              </a:pathLst>
            </a:custGeom>
            <a:ln w="10912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120697" y="2002896"/>
            <a:ext cx="3368675" cy="603250"/>
            <a:chOff x="4120697" y="2002896"/>
            <a:chExt cx="3368675" cy="603250"/>
          </a:xfrm>
        </p:grpSpPr>
        <p:sp>
          <p:nvSpPr>
            <p:cNvPr id="9" name="object 9"/>
            <p:cNvSpPr/>
            <p:nvPr/>
          </p:nvSpPr>
          <p:spPr>
            <a:xfrm>
              <a:off x="4126153" y="2008352"/>
              <a:ext cx="3357879" cy="591820"/>
            </a:xfrm>
            <a:custGeom>
              <a:avLst/>
              <a:gdLst/>
              <a:ahLst/>
              <a:cxnLst/>
              <a:rect l="l" t="t" r="r" b="b"/>
              <a:pathLst>
                <a:path w="3357879" h="591819">
                  <a:moveTo>
                    <a:pt x="3061449" y="0"/>
                  </a:moveTo>
                  <a:lnTo>
                    <a:pt x="0" y="0"/>
                  </a:lnTo>
                  <a:lnTo>
                    <a:pt x="0" y="591724"/>
                  </a:lnTo>
                  <a:lnTo>
                    <a:pt x="3061449" y="591724"/>
                  </a:lnTo>
                  <a:lnTo>
                    <a:pt x="3357346" y="295863"/>
                  </a:lnTo>
                  <a:lnTo>
                    <a:pt x="306144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26153" y="2008352"/>
              <a:ext cx="3357879" cy="591820"/>
            </a:xfrm>
            <a:custGeom>
              <a:avLst/>
              <a:gdLst/>
              <a:ahLst/>
              <a:cxnLst/>
              <a:rect l="l" t="t" r="r" b="b"/>
              <a:pathLst>
                <a:path w="3357879" h="591819">
                  <a:moveTo>
                    <a:pt x="0" y="0"/>
                  </a:moveTo>
                  <a:lnTo>
                    <a:pt x="3061445" y="0"/>
                  </a:lnTo>
                  <a:lnTo>
                    <a:pt x="3357345" y="295862"/>
                  </a:lnTo>
                  <a:lnTo>
                    <a:pt x="3061445" y="591724"/>
                  </a:lnTo>
                  <a:lnTo>
                    <a:pt x="0" y="591724"/>
                  </a:lnTo>
                  <a:lnTo>
                    <a:pt x="0" y="0"/>
                  </a:lnTo>
                  <a:close/>
                </a:path>
              </a:pathLst>
            </a:custGeom>
            <a:ln w="10912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83639" y="986828"/>
            <a:ext cx="2361565" cy="5658485"/>
            <a:chOff x="183639" y="986828"/>
            <a:chExt cx="2361565" cy="5658485"/>
          </a:xfrm>
        </p:grpSpPr>
        <p:sp>
          <p:nvSpPr>
            <p:cNvPr id="12" name="object 12"/>
            <p:cNvSpPr/>
            <p:nvPr/>
          </p:nvSpPr>
          <p:spPr>
            <a:xfrm>
              <a:off x="189354" y="992543"/>
              <a:ext cx="2350135" cy="5647055"/>
            </a:xfrm>
            <a:custGeom>
              <a:avLst/>
              <a:gdLst/>
              <a:ahLst/>
              <a:cxnLst/>
              <a:rect l="l" t="t" r="r" b="b"/>
              <a:pathLst>
                <a:path w="2350135" h="5647055">
                  <a:moveTo>
                    <a:pt x="1958152" y="0"/>
                  </a:moveTo>
                  <a:lnTo>
                    <a:pt x="391640" y="0"/>
                  </a:lnTo>
                  <a:lnTo>
                    <a:pt x="342513" y="3051"/>
                  </a:lnTo>
                  <a:lnTo>
                    <a:pt x="295207" y="11959"/>
                  </a:lnTo>
                  <a:lnTo>
                    <a:pt x="250090" y="26358"/>
                  </a:lnTo>
                  <a:lnTo>
                    <a:pt x="207527" y="45881"/>
                  </a:lnTo>
                  <a:lnTo>
                    <a:pt x="167887" y="70160"/>
                  </a:lnTo>
                  <a:lnTo>
                    <a:pt x="131536" y="98829"/>
                  </a:lnTo>
                  <a:lnTo>
                    <a:pt x="98840" y="131520"/>
                  </a:lnTo>
                  <a:lnTo>
                    <a:pt x="70168" y="167867"/>
                  </a:lnTo>
                  <a:lnTo>
                    <a:pt x="45886" y="207503"/>
                  </a:lnTo>
                  <a:lnTo>
                    <a:pt x="26361" y="250060"/>
                  </a:lnTo>
                  <a:lnTo>
                    <a:pt x="11961" y="295172"/>
                  </a:lnTo>
                  <a:lnTo>
                    <a:pt x="3051" y="342471"/>
                  </a:lnTo>
                  <a:lnTo>
                    <a:pt x="0" y="391591"/>
                  </a:lnTo>
                  <a:lnTo>
                    <a:pt x="0" y="5255348"/>
                  </a:lnTo>
                  <a:lnTo>
                    <a:pt x="3051" y="5304468"/>
                  </a:lnTo>
                  <a:lnTo>
                    <a:pt x="11961" y="5351767"/>
                  </a:lnTo>
                  <a:lnTo>
                    <a:pt x="26361" y="5396878"/>
                  </a:lnTo>
                  <a:lnTo>
                    <a:pt x="45886" y="5439435"/>
                  </a:lnTo>
                  <a:lnTo>
                    <a:pt x="70168" y="5479070"/>
                  </a:lnTo>
                  <a:lnTo>
                    <a:pt x="98840" y="5515416"/>
                  </a:lnTo>
                  <a:lnTo>
                    <a:pt x="131536" y="5548107"/>
                  </a:lnTo>
                  <a:lnTo>
                    <a:pt x="167887" y="5576775"/>
                  </a:lnTo>
                  <a:lnTo>
                    <a:pt x="207527" y="5601054"/>
                  </a:lnTo>
                  <a:lnTo>
                    <a:pt x="250090" y="5620576"/>
                  </a:lnTo>
                  <a:lnTo>
                    <a:pt x="295207" y="5634974"/>
                  </a:lnTo>
                  <a:lnTo>
                    <a:pt x="342513" y="5643883"/>
                  </a:lnTo>
                  <a:lnTo>
                    <a:pt x="391640" y="5646934"/>
                  </a:lnTo>
                  <a:lnTo>
                    <a:pt x="1958152" y="5646934"/>
                  </a:lnTo>
                  <a:lnTo>
                    <a:pt x="2007277" y="5643883"/>
                  </a:lnTo>
                  <a:lnTo>
                    <a:pt x="2054582" y="5634974"/>
                  </a:lnTo>
                  <a:lnTo>
                    <a:pt x="2099698" y="5620576"/>
                  </a:lnTo>
                  <a:lnTo>
                    <a:pt x="2142260" y="5601054"/>
                  </a:lnTo>
                  <a:lnTo>
                    <a:pt x="2181899" y="5576775"/>
                  </a:lnTo>
                  <a:lnTo>
                    <a:pt x="2218250" y="5548107"/>
                  </a:lnTo>
                  <a:lnTo>
                    <a:pt x="2250944" y="5515416"/>
                  </a:lnTo>
                  <a:lnTo>
                    <a:pt x="2279615" y="5479070"/>
                  </a:lnTo>
                  <a:lnTo>
                    <a:pt x="2303896" y="5439435"/>
                  </a:lnTo>
                  <a:lnTo>
                    <a:pt x="2323421" y="5396878"/>
                  </a:lnTo>
                  <a:lnTo>
                    <a:pt x="2337821" y="5351767"/>
                  </a:lnTo>
                  <a:lnTo>
                    <a:pt x="2346730" y="5304468"/>
                  </a:lnTo>
                  <a:lnTo>
                    <a:pt x="2349781" y="5255348"/>
                  </a:lnTo>
                  <a:lnTo>
                    <a:pt x="2349781" y="391591"/>
                  </a:lnTo>
                  <a:lnTo>
                    <a:pt x="2346730" y="342471"/>
                  </a:lnTo>
                  <a:lnTo>
                    <a:pt x="2337821" y="295172"/>
                  </a:lnTo>
                  <a:lnTo>
                    <a:pt x="2323421" y="250060"/>
                  </a:lnTo>
                  <a:lnTo>
                    <a:pt x="2303896" y="207503"/>
                  </a:lnTo>
                  <a:lnTo>
                    <a:pt x="2279615" y="167867"/>
                  </a:lnTo>
                  <a:lnTo>
                    <a:pt x="2250944" y="131520"/>
                  </a:lnTo>
                  <a:lnTo>
                    <a:pt x="2218250" y="98829"/>
                  </a:lnTo>
                  <a:lnTo>
                    <a:pt x="2181899" y="70160"/>
                  </a:lnTo>
                  <a:lnTo>
                    <a:pt x="2142260" y="45881"/>
                  </a:lnTo>
                  <a:lnTo>
                    <a:pt x="2099698" y="26358"/>
                  </a:lnTo>
                  <a:lnTo>
                    <a:pt x="2054582" y="11959"/>
                  </a:lnTo>
                  <a:lnTo>
                    <a:pt x="2007277" y="3051"/>
                  </a:lnTo>
                  <a:lnTo>
                    <a:pt x="1958152" y="0"/>
                  </a:lnTo>
                  <a:close/>
                </a:path>
              </a:pathLst>
            </a:custGeom>
            <a:solidFill>
              <a:srgbClr val="FBE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354" y="992543"/>
              <a:ext cx="2350135" cy="5647055"/>
            </a:xfrm>
            <a:custGeom>
              <a:avLst/>
              <a:gdLst/>
              <a:ahLst/>
              <a:cxnLst/>
              <a:rect l="l" t="t" r="r" b="b"/>
              <a:pathLst>
                <a:path w="2350135" h="5647055">
                  <a:moveTo>
                    <a:pt x="0" y="391585"/>
                  </a:moveTo>
                  <a:lnTo>
                    <a:pt x="3051" y="342466"/>
                  </a:lnTo>
                  <a:lnTo>
                    <a:pt x="11961" y="295167"/>
                  </a:lnTo>
                  <a:lnTo>
                    <a:pt x="26361" y="250055"/>
                  </a:lnTo>
                  <a:lnTo>
                    <a:pt x="45886" y="207499"/>
                  </a:lnTo>
                  <a:lnTo>
                    <a:pt x="70168" y="167864"/>
                  </a:lnTo>
                  <a:lnTo>
                    <a:pt x="98840" y="131518"/>
                  </a:lnTo>
                  <a:lnTo>
                    <a:pt x="131535" y="98827"/>
                  </a:lnTo>
                  <a:lnTo>
                    <a:pt x="167887" y="70159"/>
                  </a:lnTo>
                  <a:lnTo>
                    <a:pt x="207527" y="45880"/>
                  </a:lnTo>
                  <a:lnTo>
                    <a:pt x="250089" y="26358"/>
                  </a:lnTo>
                  <a:lnTo>
                    <a:pt x="295207" y="11959"/>
                  </a:lnTo>
                  <a:lnTo>
                    <a:pt x="342512" y="3051"/>
                  </a:lnTo>
                  <a:lnTo>
                    <a:pt x="391639" y="0"/>
                  </a:lnTo>
                  <a:lnTo>
                    <a:pt x="1958146" y="0"/>
                  </a:lnTo>
                  <a:lnTo>
                    <a:pt x="2007272" y="3051"/>
                  </a:lnTo>
                  <a:lnTo>
                    <a:pt x="2054578" y="11959"/>
                  </a:lnTo>
                  <a:lnTo>
                    <a:pt x="2099695" y="26358"/>
                  </a:lnTo>
                  <a:lnTo>
                    <a:pt x="2142258" y="45880"/>
                  </a:lnTo>
                  <a:lnTo>
                    <a:pt x="2181898" y="70159"/>
                  </a:lnTo>
                  <a:lnTo>
                    <a:pt x="2218249" y="98827"/>
                  </a:lnTo>
                  <a:lnTo>
                    <a:pt x="2250944" y="131518"/>
                  </a:lnTo>
                  <a:lnTo>
                    <a:pt x="2279617" y="167864"/>
                  </a:lnTo>
                  <a:lnTo>
                    <a:pt x="2303899" y="207499"/>
                  </a:lnTo>
                  <a:lnTo>
                    <a:pt x="2323423" y="250055"/>
                  </a:lnTo>
                  <a:lnTo>
                    <a:pt x="2337824" y="295167"/>
                  </a:lnTo>
                  <a:lnTo>
                    <a:pt x="2346734" y="342466"/>
                  </a:lnTo>
                  <a:lnTo>
                    <a:pt x="2349785" y="391585"/>
                  </a:lnTo>
                  <a:lnTo>
                    <a:pt x="2349785" y="5255344"/>
                  </a:lnTo>
                  <a:lnTo>
                    <a:pt x="2346734" y="5304464"/>
                  </a:lnTo>
                  <a:lnTo>
                    <a:pt x="2337824" y="5351763"/>
                  </a:lnTo>
                  <a:lnTo>
                    <a:pt x="2323423" y="5396874"/>
                  </a:lnTo>
                  <a:lnTo>
                    <a:pt x="2303899" y="5439431"/>
                  </a:lnTo>
                  <a:lnTo>
                    <a:pt x="2279617" y="5479066"/>
                  </a:lnTo>
                  <a:lnTo>
                    <a:pt x="2250944" y="5515412"/>
                  </a:lnTo>
                  <a:lnTo>
                    <a:pt x="2218249" y="5548103"/>
                  </a:lnTo>
                  <a:lnTo>
                    <a:pt x="2181898" y="5576771"/>
                  </a:lnTo>
                  <a:lnTo>
                    <a:pt x="2142258" y="5601050"/>
                  </a:lnTo>
                  <a:lnTo>
                    <a:pt x="2099695" y="5620572"/>
                  </a:lnTo>
                  <a:lnTo>
                    <a:pt x="2054578" y="5634971"/>
                  </a:lnTo>
                  <a:lnTo>
                    <a:pt x="2007272" y="5643879"/>
                  </a:lnTo>
                  <a:lnTo>
                    <a:pt x="1958146" y="5646930"/>
                  </a:lnTo>
                  <a:lnTo>
                    <a:pt x="391639" y="5646930"/>
                  </a:lnTo>
                  <a:lnTo>
                    <a:pt x="342512" y="5643879"/>
                  </a:lnTo>
                  <a:lnTo>
                    <a:pt x="295207" y="5634971"/>
                  </a:lnTo>
                  <a:lnTo>
                    <a:pt x="250089" y="5620572"/>
                  </a:lnTo>
                  <a:lnTo>
                    <a:pt x="207527" y="5601050"/>
                  </a:lnTo>
                  <a:lnTo>
                    <a:pt x="167887" y="5576771"/>
                  </a:lnTo>
                  <a:lnTo>
                    <a:pt x="131535" y="5548103"/>
                  </a:lnTo>
                  <a:lnTo>
                    <a:pt x="98840" y="5515412"/>
                  </a:lnTo>
                  <a:lnTo>
                    <a:pt x="70168" y="5479066"/>
                  </a:lnTo>
                  <a:lnTo>
                    <a:pt x="45886" y="5439431"/>
                  </a:lnTo>
                  <a:lnTo>
                    <a:pt x="26361" y="5396874"/>
                  </a:lnTo>
                  <a:lnTo>
                    <a:pt x="11961" y="5351763"/>
                  </a:lnTo>
                  <a:lnTo>
                    <a:pt x="3051" y="5304464"/>
                  </a:lnTo>
                  <a:lnTo>
                    <a:pt x="0" y="5255344"/>
                  </a:lnTo>
                  <a:lnTo>
                    <a:pt x="0" y="391585"/>
                  </a:lnTo>
                  <a:close/>
                </a:path>
              </a:pathLst>
            </a:custGeom>
            <a:ln w="1091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96345" y="3482868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latin typeface="Arial MT"/>
                <a:cs typeface="Arial MT"/>
              </a:rPr>
              <a:t>C</a:t>
            </a:r>
            <a:r>
              <a:rPr sz="1200" spc="-125" dirty="0">
                <a:latin typeface="Arial MT"/>
                <a:cs typeface="Arial MT"/>
              </a:rPr>
              <a:t>a</a:t>
            </a:r>
            <a:r>
              <a:rPr sz="1200" spc="-55" dirty="0">
                <a:latin typeface="Arial MT"/>
                <a:cs typeface="Arial MT"/>
              </a:rPr>
              <a:t>t</a:t>
            </a:r>
            <a:r>
              <a:rPr sz="1200" spc="-120" dirty="0">
                <a:latin typeface="Arial MT"/>
                <a:cs typeface="Arial MT"/>
              </a:rPr>
              <a:t>ego</a:t>
            </a:r>
            <a:r>
              <a:rPr sz="1200" spc="-70" dirty="0">
                <a:latin typeface="Arial MT"/>
                <a:cs typeface="Arial MT"/>
              </a:rPr>
              <a:t>r</a:t>
            </a:r>
            <a:r>
              <a:rPr sz="1200" spc="-11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0834" y="1245629"/>
            <a:ext cx="561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00FF"/>
                </a:solidFill>
                <a:latin typeface="Arial MT"/>
                <a:cs typeface="Arial MT"/>
              </a:rPr>
              <a:t>Al</a:t>
            </a:r>
            <a:r>
              <a:rPr sz="1200" spc="-120" dirty="0">
                <a:solidFill>
                  <a:srgbClr val="0000FF"/>
                </a:solidFill>
                <a:latin typeface="Arial MT"/>
                <a:cs typeface="Arial MT"/>
              </a:rPr>
              <a:t>e</a:t>
            </a:r>
            <a:r>
              <a:rPr sz="1200" spc="-70" dirty="0">
                <a:solidFill>
                  <a:srgbClr val="0000FF"/>
                </a:solidFill>
                <a:latin typeface="Arial MT"/>
                <a:cs typeface="Arial MT"/>
              </a:rPr>
              <a:t>r</a:t>
            </a:r>
            <a:r>
              <a:rPr sz="1200" spc="-60" dirty="0">
                <a:solidFill>
                  <a:srgbClr val="0000FF"/>
                </a:solidFill>
                <a:latin typeface="Arial MT"/>
                <a:cs typeface="Arial MT"/>
              </a:rPr>
              <a:t>t</a:t>
            </a:r>
            <a:r>
              <a:rPr sz="1200" spc="-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200" spc="-135" dirty="0">
                <a:solidFill>
                  <a:srgbClr val="0000FF"/>
                </a:solidFill>
                <a:latin typeface="Arial MT"/>
                <a:cs typeface="Arial MT"/>
              </a:rPr>
              <a:t>F</a:t>
            </a:r>
            <a:r>
              <a:rPr sz="1200" spc="-55" dirty="0">
                <a:solidFill>
                  <a:srgbClr val="0000FF"/>
                </a:solidFill>
                <a:latin typeface="Arial MT"/>
                <a:cs typeface="Arial MT"/>
              </a:rPr>
              <a:t>l</a:t>
            </a:r>
            <a:r>
              <a:rPr sz="1200" spc="-120" dirty="0">
                <a:solidFill>
                  <a:srgbClr val="0000FF"/>
                </a:solidFill>
                <a:latin typeface="Arial MT"/>
                <a:cs typeface="Arial MT"/>
              </a:rPr>
              <a:t>ag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53327" y="1913129"/>
            <a:ext cx="9664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0000FF"/>
                </a:solidFill>
                <a:latin typeface="Arial MT"/>
                <a:cs typeface="Arial MT"/>
              </a:rPr>
              <a:t>Description(Text)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5466" y="3888228"/>
            <a:ext cx="894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latin typeface="Arial MT"/>
                <a:cs typeface="Arial MT"/>
              </a:rPr>
              <a:t>R</a:t>
            </a:r>
            <a:r>
              <a:rPr sz="1200" spc="-125" dirty="0">
                <a:latin typeface="Arial MT"/>
                <a:cs typeface="Arial MT"/>
              </a:rPr>
              <a:t>e</a:t>
            </a:r>
            <a:r>
              <a:rPr sz="1200" spc="-110" dirty="0">
                <a:latin typeface="Arial MT"/>
                <a:cs typeface="Arial MT"/>
              </a:rPr>
              <a:t>s</a:t>
            </a:r>
            <a:r>
              <a:rPr sz="1200" spc="-120" dirty="0">
                <a:latin typeface="Arial MT"/>
                <a:cs typeface="Arial MT"/>
              </a:rPr>
              <a:t>pon</a:t>
            </a:r>
            <a:r>
              <a:rPr sz="1200" spc="-110" dirty="0">
                <a:latin typeface="Arial MT"/>
                <a:cs typeface="Arial MT"/>
              </a:rPr>
              <a:t>s</a:t>
            </a:r>
            <a:r>
              <a:rPr sz="1200" spc="-120" dirty="0">
                <a:latin typeface="Arial MT"/>
                <a:cs typeface="Arial MT"/>
              </a:rPr>
              <a:t>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190" dirty="0">
                <a:latin typeface="Arial MT"/>
                <a:cs typeface="Arial MT"/>
              </a:rPr>
              <a:t>T</a:t>
            </a:r>
            <a:r>
              <a:rPr sz="1200" spc="-110" dirty="0">
                <a:latin typeface="Arial MT"/>
                <a:cs typeface="Arial MT"/>
              </a:rPr>
              <a:t>y</a:t>
            </a:r>
            <a:r>
              <a:rPr sz="1200" spc="-120" dirty="0">
                <a:latin typeface="Arial MT"/>
                <a:cs typeface="Arial MT"/>
              </a:rPr>
              <a:t>pe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7920" y="4653266"/>
            <a:ext cx="49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latin typeface="Arial MT"/>
                <a:cs typeface="Arial MT"/>
              </a:rPr>
              <a:t>U</a:t>
            </a:r>
            <a:r>
              <a:rPr sz="1200" spc="-70" dirty="0">
                <a:latin typeface="Arial MT"/>
                <a:cs typeface="Arial MT"/>
              </a:rPr>
              <a:t>r</a:t>
            </a:r>
            <a:r>
              <a:rPr sz="1200" spc="-120" dirty="0">
                <a:latin typeface="Arial MT"/>
                <a:cs typeface="Arial MT"/>
              </a:rPr>
              <a:t>gen</a:t>
            </a:r>
            <a:r>
              <a:rPr sz="1200" spc="-110" dirty="0">
                <a:latin typeface="Arial MT"/>
                <a:cs typeface="Arial MT"/>
              </a:rPr>
              <a:t>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7920" y="5049499"/>
            <a:ext cx="478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latin typeface="Arial MT"/>
                <a:cs typeface="Arial MT"/>
              </a:rPr>
              <a:t>S</a:t>
            </a:r>
            <a:r>
              <a:rPr sz="1200" spc="-125" dirty="0">
                <a:latin typeface="Arial MT"/>
                <a:cs typeface="Arial MT"/>
              </a:rPr>
              <a:t>e</a:t>
            </a:r>
            <a:r>
              <a:rPr sz="1200" spc="-110" dirty="0">
                <a:latin typeface="Arial MT"/>
                <a:cs typeface="Arial MT"/>
              </a:rPr>
              <a:t>v</a:t>
            </a:r>
            <a:r>
              <a:rPr sz="1200" spc="-120" dirty="0">
                <a:latin typeface="Arial MT"/>
                <a:cs typeface="Arial MT"/>
              </a:rPr>
              <a:t>e</a:t>
            </a:r>
            <a:r>
              <a:rPr sz="1200" spc="-70" dirty="0">
                <a:latin typeface="Arial MT"/>
                <a:cs typeface="Arial MT"/>
              </a:rPr>
              <a:t>r</a:t>
            </a:r>
            <a:r>
              <a:rPr sz="1200" spc="-55" dirty="0">
                <a:latin typeface="Arial MT"/>
                <a:cs typeface="Arial MT"/>
              </a:rPr>
              <a:t>it</a:t>
            </a:r>
            <a:r>
              <a:rPr sz="1200" spc="-11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7140" y="5448779"/>
            <a:ext cx="527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latin typeface="Arial MT"/>
                <a:cs typeface="Arial MT"/>
              </a:rPr>
              <a:t>Certainty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7729" y="2309388"/>
            <a:ext cx="290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latin typeface="Arial MT"/>
                <a:cs typeface="Arial MT"/>
              </a:rPr>
              <a:t>A</a:t>
            </a:r>
            <a:r>
              <a:rPr sz="1200" spc="-70" dirty="0">
                <a:latin typeface="Arial MT"/>
                <a:cs typeface="Arial MT"/>
              </a:rPr>
              <a:t>r</a:t>
            </a:r>
            <a:r>
              <a:rPr sz="1200" spc="-120" dirty="0">
                <a:latin typeface="Arial MT"/>
                <a:cs typeface="Arial MT"/>
              </a:rPr>
              <a:t>ea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94273" y="2239237"/>
            <a:ext cx="645795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0"/>
              </a:spcBef>
            </a:pPr>
            <a:r>
              <a:rPr sz="1200" i="1" spc="-130" dirty="0">
                <a:solidFill>
                  <a:srgbClr val="0000FF"/>
                </a:solidFill>
                <a:latin typeface="Arial"/>
                <a:cs typeface="Arial"/>
              </a:rPr>
              <a:t>Geocode</a:t>
            </a:r>
            <a:endParaRPr sz="120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  <a:spcBef>
                <a:spcPts val="55"/>
              </a:spcBef>
            </a:pPr>
            <a:r>
              <a:rPr sz="1000" i="1" spc="-90" dirty="0">
                <a:solidFill>
                  <a:srgbClr val="0000FF"/>
                </a:solidFill>
                <a:latin typeface="Arial"/>
                <a:cs typeface="Arial"/>
              </a:rPr>
              <a:t>(UBIGEO)</a:t>
            </a:r>
            <a:endParaRPr sz="1000">
              <a:latin typeface="Arial"/>
              <a:cs typeface="Arial"/>
            </a:endParaRPr>
          </a:p>
          <a:p>
            <a:pPr marL="12700" marR="5080" indent="29845">
              <a:lnSpc>
                <a:spcPts val="2500"/>
              </a:lnSpc>
              <a:spcBef>
                <a:spcPts val="150"/>
              </a:spcBef>
            </a:pPr>
            <a:r>
              <a:rPr sz="1200" i="1" spc="-114" dirty="0">
                <a:latin typeface="Arial"/>
                <a:cs typeface="Arial"/>
              </a:rPr>
              <a:t>Polygon </a:t>
            </a:r>
            <a:r>
              <a:rPr sz="1200" i="1" spc="-110" dirty="0">
                <a:latin typeface="Arial"/>
                <a:cs typeface="Arial"/>
              </a:rPr>
              <a:t> </a:t>
            </a:r>
            <a:r>
              <a:rPr sz="1200" i="1" spc="-150" dirty="0">
                <a:latin typeface="Arial"/>
                <a:cs typeface="Arial"/>
              </a:rPr>
              <a:t>A</a:t>
            </a:r>
            <a:r>
              <a:rPr sz="1200" i="1" spc="-70" dirty="0">
                <a:latin typeface="Arial"/>
                <a:cs typeface="Arial"/>
              </a:rPr>
              <a:t>r</a:t>
            </a:r>
            <a:r>
              <a:rPr sz="1200" i="1" spc="-120" dirty="0">
                <a:latin typeface="Arial"/>
                <a:cs typeface="Arial"/>
              </a:rPr>
              <a:t>ea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spc="-165" dirty="0">
                <a:latin typeface="Arial"/>
                <a:cs typeface="Arial"/>
              </a:rPr>
              <a:t>D</a:t>
            </a:r>
            <a:r>
              <a:rPr sz="1200" i="1" spc="-125" dirty="0">
                <a:latin typeface="Arial"/>
                <a:cs typeface="Arial"/>
              </a:rPr>
              <a:t>e</a:t>
            </a:r>
            <a:r>
              <a:rPr sz="1200" i="1" spc="-110" dirty="0">
                <a:latin typeface="Arial"/>
                <a:cs typeface="Arial"/>
              </a:rPr>
              <a:t>sc</a:t>
            </a:r>
            <a:r>
              <a:rPr sz="1200" i="1" spc="-6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260985">
              <a:lnSpc>
                <a:spcPts val="1130"/>
              </a:lnSpc>
            </a:pPr>
            <a:r>
              <a:rPr sz="1200" i="1" spc="-114" dirty="0">
                <a:latin typeface="Arial"/>
                <a:cs typeface="Arial"/>
              </a:rPr>
              <a:t>(Text)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8071" y="1922298"/>
            <a:ext cx="236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Arial MT"/>
                <a:cs typeface="Arial MT"/>
              </a:rPr>
              <a:t>I</a:t>
            </a:r>
            <a:r>
              <a:rPr sz="1200" spc="-120" dirty="0">
                <a:latin typeface="Arial MT"/>
                <a:cs typeface="Arial MT"/>
              </a:rPr>
              <a:t>n</a:t>
            </a:r>
            <a:r>
              <a:rPr sz="1200" spc="-85" dirty="0">
                <a:latin typeface="Arial MT"/>
                <a:cs typeface="Arial MT"/>
              </a:rPr>
              <a:t>fo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6788" y="1556541"/>
            <a:ext cx="507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latin typeface="Arial MT"/>
                <a:cs typeface="Arial MT"/>
              </a:rPr>
              <a:t>E</a:t>
            </a:r>
            <a:r>
              <a:rPr sz="1200" spc="-120" dirty="0">
                <a:latin typeface="Arial MT"/>
                <a:cs typeface="Arial MT"/>
              </a:rPr>
              <a:t>ven</a:t>
            </a:r>
            <a:r>
              <a:rPr sz="1200" spc="-60" dirty="0">
                <a:latin typeface="Arial MT"/>
                <a:cs typeface="Arial MT"/>
              </a:rPr>
              <a:t>t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5" dirty="0">
                <a:latin typeface="Arial MT"/>
                <a:cs typeface="Arial MT"/>
              </a:rPr>
              <a:t>I</a:t>
            </a:r>
            <a:r>
              <a:rPr sz="1200" spc="-160" dirty="0">
                <a:latin typeface="Arial MT"/>
                <a:cs typeface="Arial MT"/>
              </a:rPr>
              <a:t>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2371" y="2330721"/>
            <a:ext cx="42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latin typeface="Arial MT"/>
                <a:cs typeface="Arial MT"/>
              </a:rPr>
              <a:t>S</a:t>
            </a:r>
            <a:r>
              <a:rPr sz="1200" spc="-125" dirty="0">
                <a:latin typeface="Arial MT"/>
                <a:cs typeface="Arial MT"/>
              </a:rPr>
              <a:t>ende</a:t>
            </a:r>
            <a:r>
              <a:rPr sz="1200" spc="-75" dirty="0">
                <a:latin typeface="Arial MT"/>
                <a:cs typeface="Arial MT"/>
              </a:rPr>
              <a:t>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3664" y="2739145"/>
            <a:ext cx="290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latin typeface="Arial MT"/>
                <a:cs typeface="Arial MT"/>
              </a:rPr>
              <a:t>D</a:t>
            </a:r>
            <a:r>
              <a:rPr sz="1200" spc="-125" dirty="0">
                <a:latin typeface="Arial MT"/>
                <a:cs typeface="Arial MT"/>
              </a:rPr>
              <a:t>a</a:t>
            </a:r>
            <a:r>
              <a:rPr sz="1200" spc="-55" dirty="0">
                <a:latin typeface="Arial MT"/>
                <a:cs typeface="Arial MT"/>
              </a:rPr>
              <a:t>t</a:t>
            </a:r>
            <a:r>
              <a:rPr sz="1200" spc="-120" dirty="0">
                <a:latin typeface="Arial MT"/>
                <a:cs typeface="Arial MT"/>
              </a:rPr>
              <a:t>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2371" y="3126234"/>
            <a:ext cx="380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latin typeface="Arial MT"/>
                <a:cs typeface="Arial MT"/>
              </a:rPr>
              <a:t>S</a:t>
            </a:r>
            <a:r>
              <a:rPr sz="1200" spc="-120" dirty="0">
                <a:latin typeface="Arial MT"/>
                <a:cs typeface="Arial MT"/>
              </a:rPr>
              <a:t>cope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1861" y="3427984"/>
            <a:ext cx="200660" cy="221615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i="1" dirty="0">
                <a:latin typeface="Arial"/>
                <a:cs typeface="Arial"/>
              </a:rPr>
              <a:t>…</a:t>
            </a:r>
            <a:r>
              <a:rPr sz="1200" i="1" spc="5" dirty="0">
                <a:latin typeface="Arial"/>
                <a:cs typeface="Arial"/>
              </a:rPr>
              <a:t>.</a:t>
            </a:r>
            <a:r>
              <a:rPr sz="1200" i="1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74911" y="4284472"/>
            <a:ext cx="200660" cy="221615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i="1" dirty="0">
                <a:latin typeface="Arial"/>
                <a:cs typeface="Arial"/>
              </a:rPr>
              <a:t>…</a:t>
            </a:r>
            <a:r>
              <a:rPr sz="1200" i="1" spc="5" dirty="0">
                <a:latin typeface="Arial"/>
                <a:cs typeface="Arial"/>
              </a:rPr>
              <a:t>.</a:t>
            </a:r>
            <a:r>
              <a:rPr sz="1200" i="1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54136" y="5793226"/>
            <a:ext cx="200660" cy="221615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i="1" dirty="0">
                <a:latin typeface="Arial"/>
                <a:cs typeface="Arial"/>
              </a:rPr>
              <a:t>…</a:t>
            </a:r>
            <a:r>
              <a:rPr sz="1200" i="1" spc="5" dirty="0">
                <a:latin typeface="Arial"/>
                <a:cs typeface="Arial"/>
              </a:rPr>
              <a:t>.</a:t>
            </a:r>
            <a:r>
              <a:rPr sz="1200" i="1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55561" y="2025840"/>
            <a:ext cx="820419" cy="4479290"/>
            <a:chOff x="955561" y="2025840"/>
            <a:chExt cx="820419" cy="4479290"/>
          </a:xfrm>
        </p:grpSpPr>
        <p:sp>
          <p:nvSpPr>
            <p:cNvPr id="32" name="object 32"/>
            <p:cNvSpPr/>
            <p:nvPr/>
          </p:nvSpPr>
          <p:spPr>
            <a:xfrm>
              <a:off x="958419" y="2028698"/>
              <a:ext cx="0" cy="4473575"/>
            </a:xfrm>
            <a:custGeom>
              <a:avLst/>
              <a:gdLst/>
              <a:ahLst/>
              <a:cxnLst/>
              <a:rect l="l" t="t" r="r" b="b"/>
              <a:pathLst>
                <a:path h="4473575">
                  <a:moveTo>
                    <a:pt x="0" y="0"/>
                  </a:moveTo>
                  <a:lnTo>
                    <a:pt x="0" y="4473551"/>
                  </a:lnTo>
                </a:path>
              </a:pathLst>
            </a:custGeom>
            <a:ln w="5457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68581" y="2441905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63" y="0"/>
                  </a:lnTo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8419" y="2043950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63" y="0"/>
                  </a:lnTo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68581" y="360310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63" y="0"/>
                  </a:lnTo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68581" y="400933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63" y="0"/>
                  </a:lnTo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58419" y="4776000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63" y="0"/>
                  </a:lnTo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68581" y="516848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63" y="0"/>
                  </a:lnTo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63500" y="5565940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63" y="0"/>
                  </a:lnTo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68581" y="6185167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63" y="0"/>
                  </a:lnTo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46808" y="2418308"/>
              <a:ext cx="0" cy="724535"/>
            </a:xfrm>
            <a:custGeom>
              <a:avLst/>
              <a:gdLst/>
              <a:ahLst/>
              <a:cxnLst/>
              <a:rect l="l" t="t" r="r" b="b"/>
              <a:pathLst>
                <a:path h="724535">
                  <a:moveTo>
                    <a:pt x="0" y="0"/>
                  </a:moveTo>
                  <a:lnTo>
                    <a:pt x="0" y="724198"/>
                  </a:lnTo>
                </a:path>
              </a:pathLst>
            </a:custGeom>
            <a:ln w="5457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39519" y="2421255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63" y="0"/>
                  </a:lnTo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39785" y="2780398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63" y="0"/>
                  </a:lnTo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49247" y="3142500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63" y="0"/>
                  </a:lnTo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23034" y="242290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63" y="0"/>
                  </a:lnTo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75453" y="6064524"/>
            <a:ext cx="1099185" cy="50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6294" algn="l"/>
              </a:tabLst>
            </a:pPr>
            <a:r>
              <a:rPr sz="1200" spc="-120" dirty="0">
                <a:latin typeface="Arial MT"/>
                <a:cs typeface="Arial MT"/>
              </a:rPr>
              <a:t>Resource	</a:t>
            </a:r>
            <a:r>
              <a:rPr sz="1200" spc="-110" dirty="0">
                <a:latin typeface="Arial MT"/>
                <a:cs typeface="Arial MT"/>
              </a:rPr>
              <a:t>Size</a:t>
            </a:r>
            <a:endParaRPr sz="1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860"/>
              </a:spcBef>
            </a:pPr>
            <a:r>
              <a:rPr sz="1200" spc="-150" dirty="0">
                <a:latin typeface="Arial MT"/>
                <a:cs typeface="Arial MT"/>
              </a:rPr>
              <a:t>URL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757032" y="2848927"/>
            <a:ext cx="2665730" cy="3630295"/>
            <a:chOff x="1757032" y="2848927"/>
            <a:chExt cx="2665730" cy="3630295"/>
          </a:xfrm>
        </p:grpSpPr>
        <p:sp>
          <p:nvSpPr>
            <p:cNvPr id="48" name="object 48"/>
            <p:cNvSpPr/>
            <p:nvPr/>
          </p:nvSpPr>
          <p:spPr>
            <a:xfrm>
              <a:off x="1791322" y="6185167"/>
              <a:ext cx="0" cy="291465"/>
            </a:xfrm>
            <a:custGeom>
              <a:avLst/>
              <a:gdLst/>
              <a:ahLst/>
              <a:cxnLst/>
              <a:rect l="l" t="t" r="r" b="b"/>
              <a:pathLst>
                <a:path h="291464">
                  <a:moveTo>
                    <a:pt x="0" y="0"/>
                  </a:moveTo>
                  <a:lnTo>
                    <a:pt x="0" y="290905"/>
                  </a:lnTo>
                </a:path>
              </a:pathLst>
            </a:custGeom>
            <a:ln w="5457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86801" y="647607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63" y="0"/>
                  </a:lnTo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59889" y="6185167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763" y="0"/>
                  </a:lnTo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66581" y="3603104"/>
              <a:ext cx="681355" cy="1552575"/>
            </a:xfrm>
            <a:custGeom>
              <a:avLst/>
              <a:gdLst/>
              <a:ahLst/>
              <a:cxnLst/>
              <a:rect l="l" t="t" r="r" b="b"/>
              <a:pathLst>
                <a:path w="681355" h="1552575">
                  <a:moveTo>
                    <a:pt x="321316" y="0"/>
                  </a:moveTo>
                  <a:lnTo>
                    <a:pt x="0" y="0"/>
                  </a:lnTo>
                  <a:lnTo>
                    <a:pt x="0" y="189576"/>
                  </a:lnTo>
                  <a:lnTo>
                    <a:pt x="321316" y="189576"/>
                  </a:lnTo>
                  <a:lnTo>
                    <a:pt x="363451" y="198082"/>
                  </a:lnTo>
                  <a:lnTo>
                    <a:pt x="397859" y="221277"/>
                  </a:lnTo>
                  <a:lnTo>
                    <a:pt x="421058" y="255680"/>
                  </a:lnTo>
                  <a:lnTo>
                    <a:pt x="429564" y="297809"/>
                  </a:lnTo>
                  <a:lnTo>
                    <a:pt x="429564" y="1354734"/>
                  </a:lnTo>
                  <a:lnTo>
                    <a:pt x="367931" y="1354734"/>
                  </a:lnTo>
                  <a:lnTo>
                    <a:pt x="524366" y="1552448"/>
                  </a:lnTo>
                  <a:lnTo>
                    <a:pt x="680800" y="1354734"/>
                  </a:lnTo>
                  <a:lnTo>
                    <a:pt x="619166" y="1354734"/>
                  </a:lnTo>
                  <a:lnTo>
                    <a:pt x="619166" y="297809"/>
                  </a:lnTo>
                  <a:lnTo>
                    <a:pt x="615268" y="249503"/>
                  </a:lnTo>
                  <a:lnTo>
                    <a:pt x="603982" y="203678"/>
                  </a:lnTo>
                  <a:lnTo>
                    <a:pt x="585921" y="160948"/>
                  </a:lnTo>
                  <a:lnTo>
                    <a:pt x="561698" y="121927"/>
                  </a:lnTo>
                  <a:lnTo>
                    <a:pt x="531928" y="87226"/>
                  </a:lnTo>
                  <a:lnTo>
                    <a:pt x="497222" y="57459"/>
                  </a:lnTo>
                  <a:lnTo>
                    <a:pt x="458195" y="33240"/>
                  </a:lnTo>
                  <a:lnTo>
                    <a:pt x="415460" y="15182"/>
                  </a:lnTo>
                  <a:lnTo>
                    <a:pt x="369629" y="3897"/>
                  </a:lnTo>
                  <a:lnTo>
                    <a:pt x="321316" y="0"/>
                  </a:lnTo>
                  <a:close/>
                </a:path>
              </a:pathLst>
            </a:custGeom>
            <a:solidFill>
              <a:srgbClr val="C5E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66577" y="3603104"/>
              <a:ext cx="681355" cy="1552575"/>
            </a:xfrm>
            <a:custGeom>
              <a:avLst/>
              <a:gdLst/>
              <a:ahLst/>
              <a:cxnLst/>
              <a:rect l="l" t="t" r="r" b="b"/>
              <a:pathLst>
                <a:path w="681355" h="1552575">
                  <a:moveTo>
                    <a:pt x="0" y="0"/>
                  </a:moveTo>
                  <a:lnTo>
                    <a:pt x="321316" y="0"/>
                  </a:lnTo>
                  <a:lnTo>
                    <a:pt x="369629" y="3897"/>
                  </a:lnTo>
                  <a:lnTo>
                    <a:pt x="415460" y="15182"/>
                  </a:lnTo>
                  <a:lnTo>
                    <a:pt x="458196" y="33240"/>
                  </a:lnTo>
                  <a:lnTo>
                    <a:pt x="497223" y="57460"/>
                  </a:lnTo>
                  <a:lnTo>
                    <a:pt x="531929" y="87226"/>
                  </a:lnTo>
                  <a:lnTo>
                    <a:pt x="561699" y="121927"/>
                  </a:lnTo>
                  <a:lnTo>
                    <a:pt x="585922" y="160949"/>
                  </a:lnTo>
                  <a:lnTo>
                    <a:pt x="603982" y="203679"/>
                  </a:lnTo>
                  <a:lnTo>
                    <a:pt x="615269" y="249504"/>
                  </a:lnTo>
                  <a:lnTo>
                    <a:pt x="619167" y="297810"/>
                  </a:lnTo>
                  <a:lnTo>
                    <a:pt x="619167" y="1354734"/>
                  </a:lnTo>
                  <a:lnTo>
                    <a:pt x="680800" y="1354734"/>
                  </a:lnTo>
                  <a:lnTo>
                    <a:pt x="524366" y="1552445"/>
                  </a:lnTo>
                  <a:lnTo>
                    <a:pt x="367932" y="1354734"/>
                  </a:lnTo>
                  <a:lnTo>
                    <a:pt x="429564" y="1354734"/>
                  </a:lnTo>
                  <a:lnTo>
                    <a:pt x="429564" y="297810"/>
                  </a:lnTo>
                  <a:lnTo>
                    <a:pt x="421057" y="255681"/>
                  </a:lnTo>
                  <a:lnTo>
                    <a:pt x="397859" y="221277"/>
                  </a:lnTo>
                  <a:lnTo>
                    <a:pt x="363451" y="198082"/>
                  </a:lnTo>
                  <a:lnTo>
                    <a:pt x="321316" y="189576"/>
                  </a:lnTo>
                  <a:lnTo>
                    <a:pt x="0" y="189576"/>
                  </a:lnTo>
                  <a:lnTo>
                    <a:pt x="0" y="0"/>
                  </a:lnTo>
                  <a:close/>
                </a:path>
              </a:pathLst>
            </a:custGeom>
            <a:ln w="10912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46362" y="4159415"/>
              <a:ext cx="850265" cy="344170"/>
            </a:xfrm>
            <a:custGeom>
              <a:avLst/>
              <a:gdLst/>
              <a:ahLst/>
              <a:cxnLst/>
              <a:rect l="l" t="t" r="r" b="b"/>
              <a:pathLst>
                <a:path w="850264" h="344170">
                  <a:moveTo>
                    <a:pt x="849845" y="0"/>
                  </a:moveTo>
                  <a:lnTo>
                    <a:pt x="0" y="0"/>
                  </a:lnTo>
                  <a:lnTo>
                    <a:pt x="0" y="343797"/>
                  </a:lnTo>
                  <a:lnTo>
                    <a:pt x="849845" y="343797"/>
                  </a:lnTo>
                  <a:lnTo>
                    <a:pt x="8498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6532" y="3247962"/>
              <a:ext cx="131655" cy="4729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006532" y="3247961"/>
              <a:ext cx="132080" cy="47625"/>
            </a:xfrm>
            <a:custGeom>
              <a:avLst/>
              <a:gdLst/>
              <a:ahLst/>
              <a:cxnLst/>
              <a:rect l="l" t="t" r="r" b="b"/>
              <a:pathLst>
                <a:path w="132079" h="47625">
                  <a:moveTo>
                    <a:pt x="0" y="0"/>
                  </a:moveTo>
                  <a:lnTo>
                    <a:pt x="131655" y="0"/>
                  </a:lnTo>
                  <a:lnTo>
                    <a:pt x="131655" y="47293"/>
                  </a:lnTo>
                  <a:lnTo>
                    <a:pt x="0" y="47293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65752" y="3295256"/>
              <a:ext cx="71755" cy="283845"/>
            </a:xfrm>
            <a:custGeom>
              <a:avLst/>
              <a:gdLst/>
              <a:ahLst/>
              <a:cxnLst/>
              <a:rect l="l" t="t" r="r" b="b"/>
              <a:pathLst>
                <a:path w="71754" h="283845">
                  <a:moveTo>
                    <a:pt x="71552" y="0"/>
                  </a:moveTo>
                  <a:lnTo>
                    <a:pt x="0" y="283760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04563" y="3295256"/>
              <a:ext cx="67310" cy="283845"/>
            </a:xfrm>
            <a:custGeom>
              <a:avLst/>
              <a:gdLst/>
              <a:ahLst/>
              <a:cxnLst/>
              <a:rect l="l" t="t" r="r" b="b"/>
              <a:pathLst>
                <a:path w="67310" h="283845">
                  <a:moveTo>
                    <a:pt x="0" y="0"/>
                  </a:moveTo>
                  <a:lnTo>
                    <a:pt x="67258" y="283760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87939" y="3484422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0" y="0"/>
                  </a:moveTo>
                  <a:lnTo>
                    <a:pt x="156699" y="0"/>
                  </a:lnTo>
                </a:path>
              </a:pathLst>
            </a:custGeom>
            <a:ln w="136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03675" y="3413493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638" y="0"/>
                  </a:lnTo>
                </a:path>
              </a:pathLst>
            </a:custGeom>
            <a:ln w="136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28008" y="3342551"/>
              <a:ext cx="83820" cy="1905"/>
            </a:xfrm>
            <a:custGeom>
              <a:avLst/>
              <a:gdLst/>
              <a:ahLst/>
              <a:cxnLst/>
              <a:rect l="l" t="t" r="r" b="b"/>
              <a:pathLst>
                <a:path w="83820" h="1904">
                  <a:moveTo>
                    <a:pt x="-6820" y="805"/>
                  </a:moveTo>
                  <a:lnTo>
                    <a:pt x="90536" y="805"/>
                  </a:lnTo>
                </a:path>
              </a:pathLst>
            </a:custGeom>
            <a:ln w="152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92219" y="3413483"/>
              <a:ext cx="142240" cy="71120"/>
            </a:xfrm>
            <a:custGeom>
              <a:avLst/>
              <a:gdLst/>
              <a:ahLst/>
              <a:cxnLst/>
              <a:rect l="l" t="t" r="r" b="b"/>
              <a:pathLst>
                <a:path w="142239" h="71120">
                  <a:moveTo>
                    <a:pt x="0" y="70939"/>
                  </a:moveTo>
                  <a:lnTo>
                    <a:pt x="141673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003675" y="3413493"/>
              <a:ext cx="143510" cy="71120"/>
            </a:xfrm>
            <a:custGeom>
              <a:avLst/>
              <a:gdLst/>
              <a:ahLst/>
              <a:cxnLst/>
              <a:rect l="l" t="t" r="r" b="b"/>
              <a:pathLst>
                <a:path w="143510" h="71120">
                  <a:moveTo>
                    <a:pt x="0" y="0"/>
                  </a:moveTo>
                  <a:lnTo>
                    <a:pt x="143103" y="69327"/>
                  </a:lnTo>
                </a:path>
                <a:path w="143510" h="71120">
                  <a:moveTo>
                    <a:pt x="0" y="0"/>
                  </a:moveTo>
                  <a:lnTo>
                    <a:pt x="110189" y="70939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030154" y="3344164"/>
              <a:ext cx="99695" cy="69850"/>
            </a:xfrm>
            <a:custGeom>
              <a:avLst/>
              <a:gdLst/>
              <a:ahLst/>
              <a:cxnLst/>
              <a:rect l="l" t="t" r="r" b="b"/>
              <a:pathLst>
                <a:path w="99695" h="69850">
                  <a:moveTo>
                    <a:pt x="0" y="0"/>
                  </a:moveTo>
                  <a:lnTo>
                    <a:pt x="99457" y="69327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37304" y="3295256"/>
              <a:ext cx="76200" cy="47625"/>
            </a:xfrm>
            <a:custGeom>
              <a:avLst/>
              <a:gdLst/>
              <a:ahLst/>
              <a:cxnLst/>
              <a:rect l="l" t="t" r="r" b="b"/>
              <a:pathLst>
                <a:path w="76200" h="47625">
                  <a:moveTo>
                    <a:pt x="0" y="0"/>
                  </a:moveTo>
                  <a:lnTo>
                    <a:pt x="75844" y="47293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28719" y="3295249"/>
              <a:ext cx="76200" cy="48895"/>
            </a:xfrm>
            <a:custGeom>
              <a:avLst/>
              <a:gdLst/>
              <a:ahLst/>
              <a:cxnLst/>
              <a:rect l="l" t="t" r="r" b="b"/>
              <a:pathLst>
                <a:path w="76200" h="48895">
                  <a:moveTo>
                    <a:pt x="0" y="48368"/>
                  </a:moveTo>
                  <a:lnTo>
                    <a:pt x="75844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70045" y="3484426"/>
              <a:ext cx="100965" cy="94615"/>
            </a:xfrm>
            <a:custGeom>
              <a:avLst/>
              <a:gdLst/>
              <a:ahLst/>
              <a:cxnLst/>
              <a:rect l="l" t="t" r="r" b="b"/>
              <a:pathLst>
                <a:path w="100964" h="94614">
                  <a:moveTo>
                    <a:pt x="0" y="94586"/>
                  </a:moveTo>
                  <a:lnTo>
                    <a:pt x="100888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70934" y="3484422"/>
              <a:ext cx="100965" cy="94615"/>
            </a:xfrm>
            <a:custGeom>
              <a:avLst/>
              <a:gdLst/>
              <a:ahLst/>
              <a:cxnLst/>
              <a:rect l="l" t="t" r="r" b="b"/>
              <a:pathLst>
                <a:path w="100964" h="94614">
                  <a:moveTo>
                    <a:pt x="0" y="0"/>
                  </a:moveTo>
                  <a:lnTo>
                    <a:pt x="100888" y="94586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990085" y="3484422"/>
              <a:ext cx="81280" cy="94615"/>
            </a:xfrm>
            <a:custGeom>
              <a:avLst/>
              <a:gdLst/>
              <a:ahLst/>
              <a:cxnLst/>
              <a:rect l="l" t="t" r="r" b="b"/>
              <a:pathLst>
                <a:path w="81279" h="94614">
                  <a:moveTo>
                    <a:pt x="0" y="0"/>
                  </a:moveTo>
                  <a:lnTo>
                    <a:pt x="80853" y="94586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70933" y="3484422"/>
              <a:ext cx="76200" cy="94615"/>
            </a:xfrm>
            <a:custGeom>
              <a:avLst/>
              <a:gdLst/>
              <a:ahLst/>
              <a:cxnLst/>
              <a:rect l="l" t="t" r="r" b="b"/>
              <a:pathLst>
                <a:path w="76200" h="94614">
                  <a:moveTo>
                    <a:pt x="75844" y="0"/>
                  </a:moveTo>
                  <a:lnTo>
                    <a:pt x="0" y="94586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38015" y="3153375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86"/>
                  </a:moveTo>
                  <a:lnTo>
                    <a:pt x="0" y="0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104563" y="3153372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0"/>
                  </a:moveTo>
                  <a:lnTo>
                    <a:pt x="0" y="94586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020845" y="3129724"/>
              <a:ext cx="101600" cy="21590"/>
            </a:xfrm>
            <a:custGeom>
              <a:avLst/>
              <a:gdLst/>
              <a:ahLst/>
              <a:cxnLst/>
              <a:rect l="l" t="t" r="r" b="b"/>
              <a:pathLst>
                <a:path w="101600" h="21589">
                  <a:moveTo>
                    <a:pt x="0" y="3582"/>
                  </a:moveTo>
                  <a:lnTo>
                    <a:pt x="0" y="1604"/>
                  </a:lnTo>
                  <a:lnTo>
                    <a:pt x="1604" y="0"/>
                  </a:lnTo>
                  <a:lnTo>
                    <a:pt x="3583" y="0"/>
                  </a:lnTo>
                  <a:lnTo>
                    <a:pt x="98020" y="0"/>
                  </a:lnTo>
                  <a:lnTo>
                    <a:pt x="99999" y="0"/>
                  </a:lnTo>
                  <a:lnTo>
                    <a:pt x="101603" y="1604"/>
                  </a:lnTo>
                  <a:lnTo>
                    <a:pt x="101603" y="3582"/>
                  </a:lnTo>
                  <a:lnTo>
                    <a:pt x="101603" y="17914"/>
                  </a:lnTo>
                  <a:lnTo>
                    <a:pt x="101603" y="19892"/>
                  </a:lnTo>
                  <a:lnTo>
                    <a:pt x="99999" y="21496"/>
                  </a:lnTo>
                  <a:lnTo>
                    <a:pt x="98020" y="21496"/>
                  </a:lnTo>
                  <a:lnTo>
                    <a:pt x="3583" y="21496"/>
                  </a:lnTo>
                  <a:lnTo>
                    <a:pt x="1604" y="21496"/>
                  </a:lnTo>
                  <a:lnTo>
                    <a:pt x="0" y="19892"/>
                  </a:lnTo>
                  <a:lnTo>
                    <a:pt x="0" y="17914"/>
                  </a:lnTo>
                  <a:lnTo>
                    <a:pt x="0" y="3582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038015" y="3153372"/>
              <a:ext cx="67310" cy="47625"/>
            </a:xfrm>
            <a:custGeom>
              <a:avLst/>
              <a:gdLst/>
              <a:ahLst/>
              <a:cxnLst/>
              <a:rect l="l" t="t" r="r" b="b"/>
              <a:pathLst>
                <a:path w="67310" h="47625">
                  <a:moveTo>
                    <a:pt x="0" y="0"/>
                  </a:moveTo>
                  <a:lnTo>
                    <a:pt x="67258" y="47293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038015" y="3153373"/>
              <a:ext cx="67310" cy="47625"/>
            </a:xfrm>
            <a:custGeom>
              <a:avLst/>
              <a:gdLst/>
              <a:ahLst/>
              <a:cxnLst/>
              <a:rect l="l" t="t" r="r" b="b"/>
              <a:pathLst>
                <a:path w="67310" h="47625">
                  <a:moveTo>
                    <a:pt x="0" y="47293"/>
                  </a:moveTo>
                  <a:lnTo>
                    <a:pt x="67258" y="0"/>
                  </a:lnTo>
                </a:path>
                <a:path w="67310" h="47625">
                  <a:moveTo>
                    <a:pt x="0" y="47293"/>
                  </a:moveTo>
                  <a:lnTo>
                    <a:pt x="67258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38015" y="3200668"/>
              <a:ext cx="67310" cy="47625"/>
            </a:xfrm>
            <a:custGeom>
              <a:avLst/>
              <a:gdLst/>
              <a:ahLst/>
              <a:cxnLst/>
              <a:rect l="l" t="t" r="r" b="b"/>
              <a:pathLst>
                <a:path w="67310" h="47625">
                  <a:moveTo>
                    <a:pt x="0" y="47293"/>
                  </a:moveTo>
                  <a:lnTo>
                    <a:pt x="67258" y="0"/>
                  </a:lnTo>
                </a:path>
              </a:pathLst>
            </a:custGeom>
            <a:ln w="136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38015" y="3200666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258" y="0"/>
                  </a:lnTo>
                </a:path>
              </a:pathLst>
            </a:custGeom>
            <a:ln w="136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20845" y="313886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603" y="0"/>
                  </a:lnTo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071654" y="3091575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15888" y="0"/>
                  </a:moveTo>
                  <a:lnTo>
                    <a:pt x="1281" y="0"/>
                  </a:lnTo>
                  <a:lnTo>
                    <a:pt x="0" y="1281"/>
                  </a:lnTo>
                  <a:lnTo>
                    <a:pt x="0" y="22365"/>
                  </a:lnTo>
                  <a:lnTo>
                    <a:pt x="1281" y="23646"/>
                  </a:lnTo>
                  <a:lnTo>
                    <a:pt x="2861" y="23646"/>
                  </a:lnTo>
                  <a:lnTo>
                    <a:pt x="15888" y="23646"/>
                  </a:lnTo>
                  <a:lnTo>
                    <a:pt x="17171" y="22365"/>
                  </a:lnTo>
                  <a:lnTo>
                    <a:pt x="17171" y="1281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71645" y="3091574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2862" y="23646"/>
                  </a:moveTo>
                  <a:lnTo>
                    <a:pt x="1281" y="23646"/>
                  </a:lnTo>
                  <a:lnTo>
                    <a:pt x="0" y="22365"/>
                  </a:lnTo>
                  <a:lnTo>
                    <a:pt x="0" y="20784"/>
                  </a:lnTo>
                  <a:lnTo>
                    <a:pt x="0" y="2861"/>
                  </a:lnTo>
                  <a:lnTo>
                    <a:pt x="0" y="1281"/>
                  </a:lnTo>
                  <a:lnTo>
                    <a:pt x="1281" y="0"/>
                  </a:lnTo>
                  <a:lnTo>
                    <a:pt x="2862" y="0"/>
                  </a:lnTo>
                  <a:lnTo>
                    <a:pt x="14310" y="0"/>
                  </a:lnTo>
                  <a:lnTo>
                    <a:pt x="15891" y="0"/>
                  </a:lnTo>
                  <a:lnTo>
                    <a:pt x="17172" y="1281"/>
                  </a:lnTo>
                  <a:lnTo>
                    <a:pt x="17172" y="2861"/>
                  </a:lnTo>
                  <a:lnTo>
                    <a:pt x="17172" y="20784"/>
                  </a:lnTo>
                  <a:lnTo>
                    <a:pt x="17172" y="22365"/>
                  </a:lnTo>
                  <a:lnTo>
                    <a:pt x="15891" y="23646"/>
                  </a:lnTo>
                  <a:lnTo>
                    <a:pt x="14310" y="23646"/>
                  </a:lnTo>
                  <a:lnTo>
                    <a:pt x="2862" y="2364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54482" y="3091575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15891" y="0"/>
                  </a:moveTo>
                  <a:lnTo>
                    <a:pt x="1281" y="0"/>
                  </a:lnTo>
                  <a:lnTo>
                    <a:pt x="0" y="1281"/>
                  </a:lnTo>
                  <a:lnTo>
                    <a:pt x="0" y="22365"/>
                  </a:lnTo>
                  <a:lnTo>
                    <a:pt x="1281" y="23646"/>
                  </a:lnTo>
                  <a:lnTo>
                    <a:pt x="2862" y="23646"/>
                  </a:lnTo>
                  <a:lnTo>
                    <a:pt x="15891" y="23646"/>
                  </a:lnTo>
                  <a:lnTo>
                    <a:pt x="17172" y="22365"/>
                  </a:lnTo>
                  <a:lnTo>
                    <a:pt x="17172" y="1281"/>
                  </a:lnTo>
                  <a:lnTo>
                    <a:pt x="15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54475" y="3091574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2862" y="23646"/>
                  </a:moveTo>
                  <a:lnTo>
                    <a:pt x="1281" y="23646"/>
                  </a:lnTo>
                  <a:lnTo>
                    <a:pt x="0" y="22365"/>
                  </a:lnTo>
                  <a:lnTo>
                    <a:pt x="0" y="20784"/>
                  </a:lnTo>
                  <a:lnTo>
                    <a:pt x="0" y="2861"/>
                  </a:lnTo>
                  <a:lnTo>
                    <a:pt x="0" y="1281"/>
                  </a:lnTo>
                  <a:lnTo>
                    <a:pt x="1281" y="0"/>
                  </a:lnTo>
                  <a:lnTo>
                    <a:pt x="2862" y="0"/>
                  </a:lnTo>
                  <a:lnTo>
                    <a:pt x="14310" y="0"/>
                  </a:lnTo>
                  <a:lnTo>
                    <a:pt x="15891" y="0"/>
                  </a:lnTo>
                  <a:lnTo>
                    <a:pt x="17172" y="1281"/>
                  </a:lnTo>
                  <a:lnTo>
                    <a:pt x="17172" y="2861"/>
                  </a:lnTo>
                  <a:lnTo>
                    <a:pt x="17172" y="20784"/>
                  </a:lnTo>
                  <a:lnTo>
                    <a:pt x="17172" y="22365"/>
                  </a:lnTo>
                  <a:lnTo>
                    <a:pt x="15891" y="23646"/>
                  </a:lnTo>
                  <a:lnTo>
                    <a:pt x="14310" y="23646"/>
                  </a:lnTo>
                  <a:lnTo>
                    <a:pt x="2862" y="2364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37299" y="3091575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15891" y="0"/>
                  </a:moveTo>
                  <a:lnTo>
                    <a:pt x="1281" y="0"/>
                  </a:lnTo>
                  <a:lnTo>
                    <a:pt x="0" y="1281"/>
                  </a:lnTo>
                  <a:lnTo>
                    <a:pt x="0" y="22365"/>
                  </a:lnTo>
                  <a:lnTo>
                    <a:pt x="1281" y="23646"/>
                  </a:lnTo>
                  <a:lnTo>
                    <a:pt x="2862" y="23646"/>
                  </a:lnTo>
                  <a:lnTo>
                    <a:pt x="15891" y="23646"/>
                  </a:lnTo>
                  <a:lnTo>
                    <a:pt x="17172" y="22365"/>
                  </a:lnTo>
                  <a:lnTo>
                    <a:pt x="17172" y="1281"/>
                  </a:lnTo>
                  <a:lnTo>
                    <a:pt x="158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037304" y="3091574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2862" y="23646"/>
                  </a:moveTo>
                  <a:lnTo>
                    <a:pt x="1281" y="23646"/>
                  </a:lnTo>
                  <a:lnTo>
                    <a:pt x="0" y="22365"/>
                  </a:lnTo>
                  <a:lnTo>
                    <a:pt x="0" y="20784"/>
                  </a:lnTo>
                  <a:lnTo>
                    <a:pt x="0" y="2861"/>
                  </a:lnTo>
                  <a:lnTo>
                    <a:pt x="0" y="1281"/>
                  </a:lnTo>
                  <a:lnTo>
                    <a:pt x="1281" y="0"/>
                  </a:lnTo>
                  <a:lnTo>
                    <a:pt x="2862" y="0"/>
                  </a:lnTo>
                  <a:lnTo>
                    <a:pt x="14310" y="0"/>
                  </a:lnTo>
                  <a:lnTo>
                    <a:pt x="15891" y="0"/>
                  </a:lnTo>
                  <a:lnTo>
                    <a:pt x="17172" y="1281"/>
                  </a:lnTo>
                  <a:lnTo>
                    <a:pt x="17172" y="2861"/>
                  </a:lnTo>
                  <a:lnTo>
                    <a:pt x="17172" y="20784"/>
                  </a:lnTo>
                  <a:lnTo>
                    <a:pt x="17172" y="22365"/>
                  </a:lnTo>
                  <a:lnTo>
                    <a:pt x="15891" y="23646"/>
                  </a:lnTo>
                  <a:lnTo>
                    <a:pt x="14310" y="23646"/>
                  </a:lnTo>
                  <a:lnTo>
                    <a:pt x="2862" y="2364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089184" y="3091295"/>
              <a:ext cx="16510" cy="24130"/>
            </a:xfrm>
            <a:custGeom>
              <a:avLst/>
              <a:gdLst/>
              <a:ahLst/>
              <a:cxnLst/>
              <a:rect l="l" t="t" r="r" b="b"/>
              <a:pathLst>
                <a:path w="16510" h="24130">
                  <a:moveTo>
                    <a:pt x="15228" y="0"/>
                  </a:moveTo>
                  <a:lnTo>
                    <a:pt x="1229" y="0"/>
                  </a:lnTo>
                  <a:lnTo>
                    <a:pt x="0" y="1228"/>
                  </a:lnTo>
                  <a:lnTo>
                    <a:pt x="0" y="22418"/>
                  </a:lnTo>
                  <a:lnTo>
                    <a:pt x="1229" y="23646"/>
                  </a:lnTo>
                  <a:lnTo>
                    <a:pt x="2743" y="23646"/>
                  </a:lnTo>
                  <a:lnTo>
                    <a:pt x="15228" y="23646"/>
                  </a:lnTo>
                  <a:lnTo>
                    <a:pt x="16457" y="22418"/>
                  </a:lnTo>
                  <a:lnTo>
                    <a:pt x="16457" y="1228"/>
                  </a:lnTo>
                  <a:lnTo>
                    <a:pt x="15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089184" y="3091295"/>
              <a:ext cx="16510" cy="24130"/>
            </a:xfrm>
            <a:custGeom>
              <a:avLst/>
              <a:gdLst/>
              <a:ahLst/>
              <a:cxnLst/>
              <a:rect l="l" t="t" r="r" b="b"/>
              <a:pathLst>
                <a:path w="16510" h="24130">
                  <a:moveTo>
                    <a:pt x="2742" y="23646"/>
                  </a:moveTo>
                  <a:lnTo>
                    <a:pt x="1228" y="23646"/>
                  </a:lnTo>
                  <a:lnTo>
                    <a:pt x="0" y="22418"/>
                  </a:lnTo>
                  <a:lnTo>
                    <a:pt x="0" y="20904"/>
                  </a:lnTo>
                  <a:lnTo>
                    <a:pt x="0" y="2742"/>
                  </a:lnTo>
                  <a:lnTo>
                    <a:pt x="0" y="1227"/>
                  </a:lnTo>
                  <a:lnTo>
                    <a:pt x="1228" y="0"/>
                  </a:lnTo>
                  <a:lnTo>
                    <a:pt x="2742" y="0"/>
                  </a:lnTo>
                  <a:lnTo>
                    <a:pt x="13714" y="0"/>
                  </a:lnTo>
                  <a:lnTo>
                    <a:pt x="15228" y="0"/>
                  </a:lnTo>
                  <a:lnTo>
                    <a:pt x="16457" y="1227"/>
                  </a:lnTo>
                  <a:lnTo>
                    <a:pt x="16457" y="2742"/>
                  </a:lnTo>
                  <a:lnTo>
                    <a:pt x="16457" y="20904"/>
                  </a:lnTo>
                  <a:lnTo>
                    <a:pt x="16457" y="22418"/>
                  </a:lnTo>
                  <a:lnTo>
                    <a:pt x="15228" y="23646"/>
                  </a:lnTo>
                  <a:lnTo>
                    <a:pt x="13714" y="23646"/>
                  </a:lnTo>
                  <a:lnTo>
                    <a:pt x="2742" y="2364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071654" y="3067926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15888" y="0"/>
                  </a:moveTo>
                  <a:lnTo>
                    <a:pt x="1281" y="0"/>
                  </a:lnTo>
                  <a:lnTo>
                    <a:pt x="0" y="1282"/>
                  </a:lnTo>
                  <a:lnTo>
                    <a:pt x="0" y="22367"/>
                  </a:lnTo>
                  <a:lnTo>
                    <a:pt x="1281" y="23647"/>
                  </a:lnTo>
                  <a:lnTo>
                    <a:pt x="2861" y="23647"/>
                  </a:lnTo>
                  <a:lnTo>
                    <a:pt x="15888" y="23647"/>
                  </a:lnTo>
                  <a:lnTo>
                    <a:pt x="17171" y="22367"/>
                  </a:lnTo>
                  <a:lnTo>
                    <a:pt x="17171" y="1282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071645" y="3067927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2862" y="23646"/>
                  </a:moveTo>
                  <a:lnTo>
                    <a:pt x="1281" y="23646"/>
                  </a:lnTo>
                  <a:lnTo>
                    <a:pt x="0" y="22365"/>
                  </a:lnTo>
                  <a:lnTo>
                    <a:pt x="0" y="20784"/>
                  </a:lnTo>
                  <a:lnTo>
                    <a:pt x="0" y="2861"/>
                  </a:lnTo>
                  <a:lnTo>
                    <a:pt x="0" y="1281"/>
                  </a:lnTo>
                  <a:lnTo>
                    <a:pt x="1281" y="0"/>
                  </a:lnTo>
                  <a:lnTo>
                    <a:pt x="2862" y="0"/>
                  </a:lnTo>
                  <a:lnTo>
                    <a:pt x="14310" y="0"/>
                  </a:lnTo>
                  <a:lnTo>
                    <a:pt x="15891" y="0"/>
                  </a:lnTo>
                  <a:lnTo>
                    <a:pt x="17172" y="1281"/>
                  </a:lnTo>
                  <a:lnTo>
                    <a:pt x="17172" y="2861"/>
                  </a:lnTo>
                  <a:lnTo>
                    <a:pt x="17172" y="20784"/>
                  </a:lnTo>
                  <a:lnTo>
                    <a:pt x="17172" y="22365"/>
                  </a:lnTo>
                  <a:lnTo>
                    <a:pt x="15891" y="23646"/>
                  </a:lnTo>
                  <a:lnTo>
                    <a:pt x="14310" y="23646"/>
                  </a:lnTo>
                  <a:lnTo>
                    <a:pt x="2862" y="2364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054482" y="3067926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15891" y="0"/>
                  </a:moveTo>
                  <a:lnTo>
                    <a:pt x="1281" y="0"/>
                  </a:lnTo>
                  <a:lnTo>
                    <a:pt x="0" y="1282"/>
                  </a:lnTo>
                  <a:lnTo>
                    <a:pt x="0" y="22367"/>
                  </a:lnTo>
                  <a:lnTo>
                    <a:pt x="1281" y="23647"/>
                  </a:lnTo>
                  <a:lnTo>
                    <a:pt x="2862" y="23647"/>
                  </a:lnTo>
                  <a:lnTo>
                    <a:pt x="15891" y="23647"/>
                  </a:lnTo>
                  <a:lnTo>
                    <a:pt x="17172" y="22367"/>
                  </a:lnTo>
                  <a:lnTo>
                    <a:pt x="17172" y="1282"/>
                  </a:lnTo>
                  <a:lnTo>
                    <a:pt x="158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054475" y="3067927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2862" y="23646"/>
                  </a:moveTo>
                  <a:lnTo>
                    <a:pt x="1281" y="23646"/>
                  </a:lnTo>
                  <a:lnTo>
                    <a:pt x="0" y="22365"/>
                  </a:lnTo>
                  <a:lnTo>
                    <a:pt x="0" y="20784"/>
                  </a:lnTo>
                  <a:lnTo>
                    <a:pt x="0" y="2861"/>
                  </a:lnTo>
                  <a:lnTo>
                    <a:pt x="0" y="1281"/>
                  </a:lnTo>
                  <a:lnTo>
                    <a:pt x="1281" y="0"/>
                  </a:lnTo>
                  <a:lnTo>
                    <a:pt x="2862" y="0"/>
                  </a:lnTo>
                  <a:lnTo>
                    <a:pt x="14310" y="0"/>
                  </a:lnTo>
                  <a:lnTo>
                    <a:pt x="15891" y="0"/>
                  </a:lnTo>
                  <a:lnTo>
                    <a:pt x="17172" y="1281"/>
                  </a:lnTo>
                  <a:lnTo>
                    <a:pt x="17172" y="2861"/>
                  </a:lnTo>
                  <a:lnTo>
                    <a:pt x="17172" y="20784"/>
                  </a:lnTo>
                  <a:lnTo>
                    <a:pt x="17172" y="22365"/>
                  </a:lnTo>
                  <a:lnTo>
                    <a:pt x="15891" y="23646"/>
                  </a:lnTo>
                  <a:lnTo>
                    <a:pt x="14310" y="23646"/>
                  </a:lnTo>
                  <a:lnTo>
                    <a:pt x="2862" y="2364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037299" y="3067926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15891" y="0"/>
                  </a:moveTo>
                  <a:lnTo>
                    <a:pt x="1281" y="0"/>
                  </a:lnTo>
                  <a:lnTo>
                    <a:pt x="0" y="1282"/>
                  </a:lnTo>
                  <a:lnTo>
                    <a:pt x="0" y="22367"/>
                  </a:lnTo>
                  <a:lnTo>
                    <a:pt x="1281" y="23647"/>
                  </a:lnTo>
                  <a:lnTo>
                    <a:pt x="2862" y="23647"/>
                  </a:lnTo>
                  <a:lnTo>
                    <a:pt x="15891" y="23647"/>
                  </a:lnTo>
                  <a:lnTo>
                    <a:pt x="17172" y="22367"/>
                  </a:lnTo>
                  <a:lnTo>
                    <a:pt x="17172" y="1282"/>
                  </a:lnTo>
                  <a:lnTo>
                    <a:pt x="15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037304" y="3067927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2862" y="23646"/>
                  </a:moveTo>
                  <a:lnTo>
                    <a:pt x="1281" y="23646"/>
                  </a:lnTo>
                  <a:lnTo>
                    <a:pt x="0" y="22365"/>
                  </a:lnTo>
                  <a:lnTo>
                    <a:pt x="0" y="20784"/>
                  </a:lnTo>
                  <a:lnTo>
                    <a:pt x="0" y="2861"/>
                  </a:lnTo>
                  <a:lnTo>
                    <a:pt x="0" y="1281"/>
                  </a:lnTo>
                  <a:lnTo>
                    <a:pt x="1281" y="0"/>
                  </a:lnTo>
                  <a:lnTo>
                    <a:pt x="2862" y="0"/>
                  </a:lnTo>
                  <a:lnTo>
                    <a:pt x="14310" y="0"/>
                  </a:lnTo>
                  <a:lnTo>
                    <a:pt x="15891" y="0"/>
                  </a:lnTo>
                  <a:lnTo>
                    <a:pt x="17172" y="1281"/>
                  </a:lnTo>
                  <a:lnTo>
                    <a:pt x="17172" y="2861"/>
                  </a:lnTo>
                  <a:lnTo>
                    <a:pt x="17172" y="20784"/>
                  </a:lnTo>
                  <a:lnTo>
                    <a:pt x="17172" y="22365"/>
                  </a:lnTo>
                  <a:lnTo>
                    <a:pt x="15891" y="23646"/>
                  </a:lnTo>
                  <a:lnTo>
                    <a:pt x="14310" y="23646"/>
                  </a:lnTo>
                  <a:lnTo>
                    <a:pt x="2862" y="2364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89184" y="3067647"/>
              <a:ext cx="16510" cy="24130"/>
            </a:xfrm>
            <a:custGeom>
              <a:avLst/>
              <a:gdLst/>
              <a:ahLst/>
              <a:cxnLst/>
              <a:rect l="l" t="t" r="r" b="b"/>
              <a:pathLst>
                <a:path w="16510" h="24130">
                  <a:moveTo>
                    <a:pt x="15228" y="0"/>
                  </a:moveTo>
                  <a:lnTo>
                    <a:pt x="1229" y="0"/>
                  </a:lnTo>
                  <a:lnTo>
                    <a:pt x="0" y="1229"/>
                  </a:lnTo>
                  <a:lnTo>
                    <a:pt x="0" y="22420"/>
                  </a:lnTo>
                  <a:lnTo>
                    <a:pt x="1229" y="23647"/>
                  </a:lnTo>
                  <a:lnTo>
                    <a:pt x="2743" y="23647"/>
                  </a:lnTo>
                  <a:lnTo>
                    <a:pt x="15228" y="23647"/>
                  </a:lnTo>
                  <a:lnTo>
                    <a:pt x="16457" y="22420"/>
                  </a:lnTo>
                  <a:lnTo>
                    <a:pt x="16457" y="1229"/>
                  </a:lnTo>
                  <a:lnTo>
                    <a:pt x="152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089184" y="3067647"/>
              <a:ext cx="16510" cy="24130"/>
            </a:xfrm>
            <a:custGeom>
              <a:avLst/>
              <a:gdLst/>
              <a:ahLst/>
              <a:cxnLst/>
              <a:rect l="l" t="t" r="r" b="b"/>
              <a:pathLst>
                <a:path w="16510" h="24130">
                  <a:moveTo>
                    <a:pt x="2742" y="23646"/>
                  </a:moveTo>
                  <a:lnTo>
                    <a:pt x="1228" y="23646"/>
                  </a:lnTo>
                  <a:lnTo>
                    <a:pt x="0" y="22418"/>
                  </a:lnTo>
                  <a:lnTo>
                    <a:pt x="0" y="20904"/>
                  </a:lnTo>
                  <a:lnTo>
                    <a:pt x="0" y="2742"/>
                  </a:lnTo>
                  <a:lnTo>
                    <a:pt x="0" y="1227"/>
                  </a:lnTo>
                  <a:lnTo>
                    <a:pt x="1228" y="0"/>
                  </a:lnTo>
                  <a:lnTo>
                    <a:pt x="2742" y="0"/>
                  </a:lnTo>
                  <a:lnTo>
                    <a:pt x="13714" y="0"/>
                  </a:lnTo>
                  <a:lnTo>
                    <a:pt x="15228" y="0"/>
                  </a:lnTo>
                  <a:lnTo>
                    <a:pt x="16457" y="1227"/>
                  </a:lnTo>
                  <a:lnTo>
                    <a:pt x="16457" y="2742"/>
                  </a:lnTo>
                  <a:lnTo>
                    <a:pt x="16457" y="20904"/>
                  </a:lnTo>
                  <a:lnTo>
                    <a:pt x="16457" y="22418"/>
                  </a:lnTo>
                  <a:lnTo>
                    <a:pt x="15228" y="23646"/>
                  </a:lnTo>
                  <a:lnTo>
                    <a:pt x="13714" y="23646"/>
                  </a:lnTo>
                  <a:lnTo>
                    <a:pt x="2742" y="23646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054475" y="3115221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823"/>
                  </a:moveTo>
                  <a:lnTo>
                    <a:pt x="0" y="0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088815" y="3115221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823"/>
                  </a:moveTo>
                  <a:lnTo>
                    <a:pt x="0" y="0"/>
                  </a:lnTo>
                </a:path>
              </a:pathLst>
            </a:custGeom>
            <a:ln w="13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054475" y="3008272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4"/>
                  </a:moveTo>
                  <a:lnTo>
                    <a:pt x="0" y="0"/>
                  </a:lnTo>
                </a:path>
              </a:pathLst>
            </a:custGeom>
            <a:ln w="81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088815" y="3008272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654"/>
                  </a:moveTo>
                  <a:lnTo>
                    <a:pt x="0" y="0"/>
                  </a:lnTo>
                </a:path>
              </a:pathLst>
            </a:custGeom>
            <a:ln w="81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054475" y="3008274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34925">
                  <a:moveTo>
                    <a:pt x="0" y="0"/>
                  </a:moveTo>
                  <a:lnTo>
                    <a:pt x="34344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054475" y="3055556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34925">
                  <a:moveTo>
                    <a:pt x="0" y="0"/>
                  </a:moveTo>
                  <a:lnTo>
                    <a:pt x="34344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054475" y="3031909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34925">
                  <a:moveTo>
                    <a:pt x="0" y="0"/>
                  </a:moveTo>
                  <a:lnTo>
                    <a:pt x="34344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054475" y="3008274"/>
              <a:ext cx="34925" cy="24130"/>
            </a:xfrm>
            <a:custGeom>
              <a:avLst/>
              <a:gdLst/>
              <a:ahLst/>
              <a:cxnLst/>
              <a:rect l="l" t="t" r="r" b="b"/>
              <a:pathLst>
                <a:path w="34925" h="24130">
                  <a:moveTo>
                    <a:pt x="0" y="0"/>
                  </a:moveTo>
                  <a:lnTo>
                    <a:pt x="34344" y="23646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054475" y="3008262"/>
              <a:ext cx="34925" cy="24130"/>
            </a:xfrm>
            <a:custGeom>
              <a:avLst/>
              <a:gdLst/>
              <a:ahLst/>
              <a:cxnLst/>
              <a:rect l="l" t="t" r="r" b="b"/>
              <a:pathLst>
                <a:path w="34925" h="24130">
                  <a:moveTo>
                    <a:pt x="0" y="23646"/>
                  </a:moveTo>
                  <a:lnTo>
                    <a:pt x="34344" y="0"/>
                  </a:lnTo>
                </a:path>
                <a:path w="34925" h="24130">
                  <a:moveTo>
                    <a:pt x="0" y="23646"/>
                  </a:moveTo>
                  <a:lnTo>
                    <a:pt x="34344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054475" y="3031909"/>
              <a:ext cx="34925" cy="24130"/>
            </a:xfrm>
            <a:custGeom>
              <a:avLst/>
              <a:gdLst/>
              <a:ahLst/>
              <a:cxnLst/>
              <a:rect l="l" t="t" r="r" b="b"/>
              <a:pathLst>
                <a:path w="34925" h="24130">
                  <a:moveTo>
                    <a:pt x="0" y="23646"/>
                  </a:moveTo>
                  <a:lnTo>
                    <a:pt x="34344" y="0"/>
                  </a:lnTo>
                </a:path>
              </a:pathLst>
            </a:custGeom>
            <a:ln w="81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071645" y="2912605"/>
              <a:ext cx="0" cy="95885"/>
            </a:xfrm>
            <a:custGeom>
              <a:avLst/>
              <a:gdLst/>
              <a:ahLst/>
              <a:cxnLst/>
              <a:rect l="l" t="t" r="r" b="b"/>
              <a:pathLst>
                <a:path h="95885">
                  <a:moveTo>
                    <a:pt x="0" y="0"/>
                  </a:moveTo>
                  <a:lnTo>
                    <a:pt x="0" y="95661"/>
                  </a:lnTo>
                </a:path>
              </a:pathLst>
            </a:custGeom>
            <a:ln w="136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054624" y="2900680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17172" y="0"/>
                  </a:moveTo>
                  <a:lnTo>
                    <a:pt x="0" y="5911"/>
                  </a:lnTo>
                  <a:lnTo>
                    <a:pt x="0" y="17735"/>
                  </a:lnTo>
                  <a:lnTo>
                    <a:pt x="17172" y="23647"/>
                  </a:lnTo>
                  <a:lnTo>
                    <a:pt x="17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54624" y="2900680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17172" y="0"/>
                  </a:moveTo>
                  <a:lnTo>
                    <a:pt x="0" y="5911"/>
                  </a:lnTo>
                  <a:lnTo>
                    <a:pt x="0" y="17735"/>
                  </a:lnTo>
                  <a:lnTo>
                    <a:pt x="17172" y="23646"/>
                  </a:lnTo>
                  <a:lnTo>
                    <a:pt x="17172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054624" y="2906598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172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054624" y="2918422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172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054624" y="2912503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172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054624" y="2924327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17172" y="0"/>
                  </a:moveTo>
                  <a:lnTo>
                    <a:pt x="0" y="5910"/>
                  </a:lnTo>
                  <a:lnTo>
                    <a:pt x="0" y="17734"/>
                  </a:lnTo>
                  <a:lnTo>
                    <a:pt x="17172" y="23646"/>
                  </a:lnTo>
                  <a:lnTo>
                    <a:pt x="17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054624" y="2924327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17172" y="0"/>
                  </a:moveTo>
                  <a:lnTo>
                    <a:pt x="0" y="5911"/>
                  </a:lnTo>
                  <a:lnTo>
                    <a:pt x="0" y="17735"/>
                  </a:lnTo>
                  <a:lnTo>
                    <a:pt x="17172" y="23646"/>
                  </a:lnTo>
                  <a:lnTo>
                    <a:pt x="17172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054624" y="2930233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172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054624" y="2942056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172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054624" y="2936151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172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054624" y="2947974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17172" y="0"/>
                  </a:moveTo>
                  <a:lnTo>
                    <a:pt x="0" y="5909"/>
                  </a:lnTo>
                  <a:lnTo>
                    <a:pt x="0" y="17733"/>
                  </a:lnTo>
                  <a:lnTo>
                    <a:pt x="17172" y="23644"/>
                  </a:lnTo>
                  <a:lnTo>
                    <a:pt x="17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054624" y="2947974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17172" y="0"/>
                  </a:moveTo>
                  <a:lnTo>
                    <a:pt x="0" y="5911"/>
                  </a:lnTo>
                  <a:lnTo>
                    <a:pt x="0" y="17735"/>
                  </a:lnTo>
                  <a:lnTo>
                    <a:pt x="17172" y="23646"/>
                  </a:lnTo>
                  <a:lnTo>
                    <a:pt x="17172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54624" y="295388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172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054624" y="2965704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172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054624" y="2959798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17172" y="0"/>
                  </a:moveTo>
                  <a:lnTo>
                    <a:pt x="0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071492" y="2900680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0" y="0"/>
                  </a:moveTo>
                  <a:lnTo>
                    <a:pt x="0" y="23647"/>
                  </a:lnTo>
                  <a:lnTo>
                    <a:pt x="17172" y="17735"/>
                  </a:lnTo>
                  <a:lnTo>
                    <a:pt x="17172" y="5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071492" y="2900680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0" y="0"/>
                  </a:moveTo>
                  <a:lnTo>
                    <a:pt x="17172" y="5911"/>
                  </a:lnTo>
                  <a:lnTo>
                    <a:pt x="17172" y="17735"/>
                  </a:lnTo>
                  <a:lnTo>
                    <a:pt x="0" y="23646"/>
                  </a:lnTo>
                  <a:lnTo>
                    <a:pt x="0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071492" y="2906598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172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071492" y="2918422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172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071492" y="2912503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172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071492" y="2924327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0" y="0"/>
                  </a:moveTo>
                  <a:lnTo>
                    <a:pt x="0" y="23646"/>
                  </a:lnTo>
                  <a:lnTo>
                    <a:pt x="17172" y="17734"/>
                  </a:lnTo>
                  <a:lnTo>
                    <a:pt x="17172" y="5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071492" y="2924327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0" y="0"/>
                  </a:moveTo>
                  <a:lnTo>
                    <a:pt x="17172" y="5911"/>
                  </a:lnTo>
                  <a:lnTo>
                    <a:pt x="17172" y="17735"/>
                  </a:lnTo>
                  <a:lnTo>
                    <a:pt x="0" y="23646"/>
                  </a:lnTo>
                  <a:lnTo>
                    <a:pt x="0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071492" y="2930233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172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071492" y="2942056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172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071492" y="2936151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172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071492" y="2947974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0" y="0"/>
                  </a:moveTo>
                  <a:lnTo>
                    <a:pt x="0" y="23644"/>
                  </a:lnTo>
                  <a:lnTo>
                    <a:pt x="17172" y="17733"/>
                  </a:lnTo>
                  <a:lnTo>
                    <a:pt x="17172" y="5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071492" y="2947974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30">
                  <a:moveTo>
                    <a:pt x="0" y="0"/>
                  </a:moveTo>
                  <a:lnTo>
                    <a:pt x="17172" y="5911"/>
                  </a:lnTo>
                  <a:lnTo>
                    <a:pt x="17172" y="17735"/>
                  </a:lnTo>
                  <a:lnTo>
                    <a:pt x="0" y="23646"/>
                  </a:lnTo>
                  <a:lnTo>
                    <a:pt x="0" y="0"/>
                  </a:lnTo>
                  <a:close/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071492" y="295388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172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071492" y="2965704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172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071492" y="2959798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172" y="0"/>
                  </a:lnTo>
                </a:path>
              </a:pathLst>
            </a:custGeom>
            <a:ln w="5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0845" y="3186798"/>
              <a:ext cx="16459" cy="47726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4020844" y="3186798"/>
              <a:ext cx="16510" cy="48260"/>
            </a:xfrm>
            <a:custGeom>
              <a:avLst/>
              <a:gdLst/>
              <a:ahLst/>
              <a:cxnLst/>
              <a:rect l="l" t="t" r="r" b="b"/>
              <a:pathLst>
                <a:path w="16510" h="48260">
                  <a:moveTo>
                    <a:pt x="2260" y="0"/>
                  </a:moveTo>
                  <a:lnTo>
                    <a:pt x="7786" y="1875"/>
                  </a:lnTo>
                  <a:lnTo>
                    <a:pt x="12299" y="6989"/>
                  </a:lnTo>
                  <a:lnTo>
                    <a:pt x="15341" y="14574"/>
                  </a:lnTo>
                  <a:lnTo>
                    <a:pt x="16457" y="23862"/>
                  </a:lnTo>
                  <a:lnTo>
                    <a:pt x="15342" y="33151"/>
                  </a:lnTo>
                  <a:lnTo>
                    <a:pt x="12299" y="40736"/>
                  </a:lnTo>
                  <a:lnTo>
                    <a:pt x="7786" y="45850"/>
                  </a:lnTo>
                  <a:lnTo>
                    <a:pt x="2260" y="47725"/>
                  </a:lnTo>
                  <a:lnTo>
                    <a:pt x="1503" y="47725"/>
                  </a:lnTo>
                  <a:lnTo>
                    <a:pt x="747" y="47623"/>
                  </a:lnTo>
                  <a:lnTo>
                    <a:pt x="0" y="47420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023093" y="318669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60">
                  <a:moveTo>
                    <a:pt x="0" y="0"/>
                  </a:moveTo>
                  <a:lnTo>
                    <a:pt x="0" y="47725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5275" y="3186798"/>
              <a:ext cx="17183" cy="47726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4105272" y="3186798"/>
              <a:ext cx="17780" cy="48260"/>
            </a:xfrm>
            <a:custGeom>
              <a:avLst/>
              <a:gdLst/>
              <a:ahLst/>
              <a:cxnLst/>
              <a:rect l="l" t="t" r="r" b="b"/>
              <a:pathLst>
                <a:path w="17779" h="48260">
                  <a:moveTo>
                    <a:pt x="14814" y="0"/>
                  </a:moveTo>
                  <a:lnTo>
                    <a:pt x="9048" y="1875"/>
                  </a:lnTo>
                  <a:lnTo>
                    <a:pt x="4339" y="6989"/>
                  </a:lnTo>
                  <a:lnTo>
                    <a:pt x="1164" y="14574"/>
                  </a:lnTo>
                  <a:lnTo>
                    <a:pt x="0" y="23862"/>
                  </a:lnTo>
                  <a:lnTo>
                    <a:pt x="1164" y="33151"/>
                  </a:lnTo>
                  <a:lnTo>
                    <a:pt x="4339" y="40736"/>
                  </a:lnTo>
                  <a:lnTo>
                    <a:pt x="9047" y="45850"/>
                  </a:lnTo>
                  <a:lnTo>
                    <a:pt x="14814" y="47725"/>
                  </a:lnTo>
                  <a:lnTo>
                    <a:pt x="15604" y="47725"/>
                  </a:lnTo>
                  <a:lnTo>
                    <a:pt x="16393" y="47623"/>
                  </a:lnTo>
                  <a:lnTo>
                    <a:pt x="17173" y="47420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120107" y="318669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60">
                  <a:moveTo>
                    <a:pt x="0" y="0"/>
                  </a:moveTo>
                  <a:lnTo>
                    <a:pt x="0" y="47725"/>
                  </a:lnTo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122445" y="3210877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>
                  <a:moveTo>
                    <a:pt x="0" y="0"/>
                  </a:moveTo>
                  <a:lnTo>
                    <a:pt x="16457" y="0"/>
                  </a:lnTo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003675" y="3210877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172" y="0"/>
                  </a:lnTo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950004" y="3570948"/>
              <a:ext cx="48895" cy="12700"/>
            </a:xfrm>
            <a:custGeom>
              <a:avLst/>
              <a:gdLst/>
              <a:ahLst/>
              <a:cxnLst/>
              <a:rect l="l" t="t" r="r" b="b"/>
              <a:pathLst>
                <a:path w="48895" h="12700">
                  <a:moveTo>
                    <a:pt x="48654" y="0"/>
                  </a:moveTo>
                  <a:lnTo>
                    <a:pt x="0" y="0"/>
                  </a:lnTo>
                  <a:lnTo>
                    <a:pt x="0" y="12359"/>
                  </a:lnTo>
                  <a:lnTo>
                    <a:pt x="48654" y="12359"/>
                  </a:lnTo>
                  <a:lnTo>
                    <a:pt x="4865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950004" y="3570948"/>
              <a:ext cx="48895" cy="12700"/>
            </a:xfrm>
            <a:custGeom>
              <a:avLst/>
              <a:gdLst/>
              <a:ahLst/>
              <a:cxnLst/>
              <a:rect l="l" t="t" r="r" b="b"/>
              <a:pathLst>
                <a:path w="48895" h="12700">
                  <a:moveTo>
                    <a:pt x="0" y="0"/>
                  </a:moveTo>
                  <a:lnTo>
                    <a:pt x="48655" y="0"/>
                  </a:lnTo>
                  <a:lnTo>
                    <a:pt x="48655" y="12360"/>
                  </a:lnTo>
                  <a:lnTo>
                    <a:pt x="0" y="12360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144632" y="3570948"/>
              <a:ext cx="48895" cy="12700"/>
            </a:xfrm>
            <a:custGeom>
              <a:avLst/>
              <a:gdLst/>
              <a:ahLst/>
              <a:cxnLst/>
              <a:rect l="l" t="t" r="r" b="b"/>
              <a:pathLst>
                <a:path w="48895" h="12700">
                  <a:moveTo>
                    <a:pt x="48653" y="0"/>
                  </a:moveTo>
                  <a:lnTo>
                    <a:pt x="0" y="0"/>
                  </a:lnTo>
                  <a:lnTo>
                    <a:pt x="0" y="12359"/>
                  </a:lnTo>
                  <a:lnTo>
                    <a:pt x="48653" y="12359"/>
                  </a:lnTo>
                  <a:lnTo>
                    <a:pt x="4865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144632" y="3570948"/>
              <a:ext cx="48895" cy="12700"/>
            </a:xfrm>
            <a:custGeom>
              <a:avLst/>
              <a:gdLst/>
              <a:ahLst/>
              <a:cxnLst/>
              <a:rect l="l" t="t" r="r" b="b"/>
              <a:pathLst>
                <a:path w="48895" h="12700">
                  <a:moveTo>
                    <a:pt x="0" y="0"/>
                  </a:moveTo>
                  <a:lnTo>
                    <a:pt x="48655" y="0"/>
                  </a:lnTo>
                  <a:lnTo>
                    <a:pt x="48655" y="12360"/>
                  </a:lnTo>
                  <a:lnTo>
                    <a:pt x="0" y="12360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047324" y="3570948"/>
              <a:ext cx="48895" cy="12700"/>
            </a:xfrm>
            <a:custGeom>
              <a:avLst/>
              <a:gdLst/>
              <a:ahLst/>
              <a:cxnLst/>
              <a:rect l="l" t="t" r="r" b="b"/>
              <a:pathLst>
                <a:path w="48895" h="12700">
                  <a:moveTo>
                    <a:pt x="48653" y="0"/>
                  </a:moveTo>
                  <a:lnTo>
                    <a:pt x="0" y="0"/>
                  </a:lnTo>
                  <a:lnTo>
                    <a:pt x="0" y="12359"/>
                  </a:lnTo>
                  <a:lnTo>
                    <a:pt x="48653" y="12359"/>
                  </a:lnTo>
                  <a:lnTo>
                    <a:pt x="4865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047324" y="3570948"/>
              <a:ext cx="48895" cy="12700"/>
            </a:xfrm>
            <a:custGeom>
              <a:avLst/>
              <a:gdLst/>
              <a:ahLst/>
              <a:cxnLst/>
              <a:rect l="l" t="t" r="r" b="b"/>
              <a:pathLst>
                <a:path w="48895" h="12700">
                  <a:moveTo>
                    <a:pt x="0" y="0"/>
                  </a:moveTo>
                  <a:lnTo>
                    <a:pt x="48655" y="0"/>
                  </a:lnTo>
                  <a:lnTo>
                    <a:pt x="48655" y="12360"/>
                  </a:lnTo>
                  <a:lnTo>
                    <a:pt x="0" y="12360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147665" y="2964361"/>
              <a:ext cx="269240" cy="80010"/>
            </a:xfrm>
            <a:custGeom>
              <a:avLst/>
              <a:gdLst/>
              <a:ahLst/>
              <a:cxnLst/>
              <a:rect l="l" t="t" r="r" b="b"/>
              <a:pathLst>
                <a:path w="269239" h="80010">
                  <a:moveTo>
                    <a:pt x="0" y="0"/>
                  </a:moveTo>
                  <a:lnTo>
                    <a:pt x="136254" y="35560"/>
                  </a:lnTo>
                  <a:lnTo>
                    <a:pt x="77134" y="35524"/>
                  </a:lnTo>
                  <a:lnTo>
                    <a:pt x="269090" y="79866"/>
                  </a:lnTo>
                  <a:lnTo>
                    <a:pt x="134250" y="44750"/>
                  </a:lnTo>
                  <a:lnTo>
                    <a:pt x="191955" y="44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147665" y="2964360"/>
              <a:ext cx="269240" cy="80010"/>
            </a:xfrm>
            <a:custGeom>
              <a:avLst/>
              <a:gdLst/>
              <a:ahLst/>
              <a:cxnLst/>
              <a:rect l="l" t="t" r="r" b="b"/>
              <a:pathLst>
                <a:path w="269239" h="80010">
                  <a:moveTo>
                    <a:pt x="269089" y="79867"/>
                  </a:moveTo>
                  <a:lnTo>
                    <a:pt x="77134" y="35524"/>
                  </a:lnTo>
                  <a:lnTo>
                    <a:pt x="136254" y="35561"/>
                  </a:lnTo>
                  <a:lnTo>
                    <a:pt x="0" y="0"/>
                  </a:lnTo>
                  <a:lnTo>
                    <a:pt x="191955" y="44342"/>
                  </a:lnTo>
                  <a:lnTo>
                    <a:pt x="134249" y="44751"/>
                  </a:lnTo>
                  <a:lnTo>
                    <a:pt x="269089" y="79867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144553" y="2863558"/>
              <a:ext cx="269240" cy="80010"/>
            </a:xfrm>
            <a:custGeom>
              <a:avLst/>
              <a:gdLst/>
              <a:ahLst/>
              <a:cxnLst/>
              <a:rect l="l" t="t" r="r" b="b"/>
              <a:pathLst>
                <a:path w="269239" h="80010">
                  <a:moveTo>
                    <a:pt x="269090" y="0"/>
                  </a:moveTo>
                  <a:lnTo>
                    <a:pt x="77135" y="44340"/>
                  </a:lnTo>
                  <a:lnTo>
                    <a:pt x="136254" y="44305"/>
                  </a:lnTo>
                  <a:lnTo>
                    <a:pt x="0" y="79866"/>
                  </a:lnTo>
                  <a:lnTo>
                    <a:pt x="191955" y="35523"/>
                  </a:lnTo>
                  <a:lnTo>
                    <a:pt x="134250" y="35115"/>
                  </a:lnTo>
                  <a:lnTo>
                    <a:pt x="26909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144553" y="2863558"/>
              <a:ext cx="269240" cy="80010"/>
            </a:xfrm>
            <a:custGeom>
              <a:avLst/>
              <a:gdLst/>
              <a:ahLst/>
              <a:cxnLst/>
              <a:rect l="l" t="t" r="r" b="b"/>
              <a:pathLst>
                <a:path w="269239" h="80010">
                  <a:moveTo>
                    <a:pt x="269089" y="0"/>
                  </a:moveTo>
                  <a:lnTo>
                    <a:pt x="77134" y="44342"/>
                  </a:lnTo>
                  <a:lnTo>
                    <a:pt x="136254" y="44306"/>
                  </a:lnTo>
                  <a:lnTo>
                    <a:pt x="0" y="79867"/>
                  </a:lnTo>
                  <a:lnTo>
                    <a:pt x="191955" y="35524"/>
                  </a:lnTo>
                  <a:lnTo>
                    <a:pt x="134249" y="35116"/>
                  </a:lnTo>
                  <a:lnTo>
                    <a:pt x="269089" y="0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732949" y="2854642"/>
              <a:ext cx="269240" cy="80010"/>
            </a:xfrm>
            <a:custGeom>
              <a:avLst/>
              <a:gdLst/>
              <a:ahLst/>
              <a:cxnLst/>
              <a:rect l="l" t="t" r="r" b="b"/>
              <a:pathLst>
                <a:path w="269239" h="80010">
                  <a:moveTo>
                    <a:pt x="0" y="0"/>
                  </a:moveTo>
                  <a:lnTo>
                    <a:pt x="134839" y="35114"/>
                  </a:lnTo>
                  <a:lnTo>
                    <a:pt x="77134" y="35524"/>
                  </a:lnTo>
                  <a:lnTo>
                    <a:pt x="269090" y="79866"/>
                  </a:lnTo>
                  <a:lnTo>
                    <a:pt x="132835" y="44303"/>
                  </a:lnTo>
                  <a:lnTo>
                    <a:pt x="191955" y="44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732949" y="2854642"/>
              <a:ext cx="269240" cy="80010"/>
            </a:xfrm>
            <a:custGeom>
              <a:avLst/>
              <a:gdLst/>
              <a:ahLst/>
              <a:cxnLst/>
              <a:rect l="l" t="t" r="r" b="b"/>
              <a:pathLst>
                <a:path w="269239" h="80010">
                  <a:moveTo>
                    <a:pt x="0" y="0"/>
                  </a:moveTo>
                  <a:lnTo>
                    <a:pt x="191955" y="44342"/>
                  </a:lnTo>
                  <a:lnTo>
                    <a:pt x="132835" y="44306"/>
                  </a:lnTo>
                  <a:lnTo>
                    <a:pt x="269089" y="79867"/>
                  </a:lnTo>
                  <a:lnTo>
                    <a:pt x="77134" y="35524"/>
                  </a:lnTo>
                  <a:lnTo>
                    <a:pt x="134840" y="35116"/>
                  </a:lnTo>
                  <a:lnTo>
                    <a:pt x="0" y="0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736060" y="2955446"/>
              <a:ext cx="269240" cy="80010"/>
            </a:xfrm>
            <a:custGeom>
              <a:avLst/>
              <a:gdLst/>
              <a:ahLst/>
              <a:cxnLst/>
              <a:rect l="l" t="t" r="r" b="b"/>
              <a:pathLst>
                <a:path w="269239" h="80010">
                  <a:moveTo>
                    <a:pt x="269090" y="0"/>
                  </a:moveTo>
                  <a:lnTo>
                    <a:pt x="77134" y="44342"/>
                  </a:lnTo>
                  <a:lnTo>
                    <a:pt x="134839" y="44752"/>
                  </a:lnTo>
                  <a:lnTo>
                    <a:pt x="0" y="79866"/>
                  </a:lnTo>
                  <a:lnTo>
                    <a:pt x="191954" y="35524"/>
                  </a:lnTo>
                  <a:lnTo>
                    <a:pt x="132835" y="35560"/>
                  </a:lnTo>
                  <a:lnTo>
                    <a:pt x="26909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736060" y="2955445"/>
              <a:ext cx="269240" cy="80010"/>
            </a:xfrm>
            <a:custGeom>
              <a:avLst/>
              <a:gdLst/>
              <a:ahLst/>
              <a:cxnLst/>
              <a:rect l="l" t="t" r="r" b="b"/>
              <a:pathLst>
                <a:path w="269239" h="80010">
                  <a:moveTo>
                    <a:pt x="0" y="79867"/>
                  </a:moveTo>
                  <a:lnTo>
                    <a:pt x="191955" y="35524"/>
                  </a:lnTo>
                  <a:lnTo>
                    <a:pt x="132835" y="35561"/>
                  </a:lnTo>
                  <a:lnTo>
                    <a:pt x="269089" y="0"/>
                  </a:lnTo>
                  <a:lnTo>
                    <a:pt x="77134" y="44342"/>
                  </a:lnTo>
                  <a:lnTo>
                    <a:pt x="134840" y="44751"/>
                  </a:lnTo>
                  <a:lnTo>
                    <a:pt x="0" y="79867"/>
                  </a:lnTo>
                  <a:close/>
                </a:path>
              </a:pathLst>
            </a:custGeom>
            <a:ln w="109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1150043" y="1307642"/>
            <a:ext cx="1282065" cy="3441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0"/>
              </a:spcBef>
            </a:pPr>
            <a:r>
              <a:rPr sz="1700" i="1" spc="-215" dirty="0">
                <a:latin typeface="Arial"/>
                <a:cs typeface="Arial"/>
              </a:rPr>
              <a:t>C</a:t>
            </a:r>
            <a:r>
              <a:rPr sz="1700" i="1" spc="-190" dirty="0">
                <a:latin typeface="Arial"/>
                <a:cs typeface="Arial"/>
              </a:rPr>
              <a:t>A</a:t>
            </a:r>
            <a:r>
              <a:rPr sz="1700" i="1" spc="-204" dirty="0">
                <a:latin typeface="Arial"/>
                <a:cs typeface="Arial"/>
              </a:rPr>
              <a:t>P</a:t>
            </a:r>
            <a:r>
              <a:rPr sz="1700" i="1" spc="-105" dirty="0">
                <a:latin typeface="Arial"/>
                <a:cs typeface="Arial"/>
              </a:rPr>
              <a:t> </a:t>
            </a:r>
            <a:r>
              <a:rPr sz="1700" i="1" spc="-145" dirty="0">
                <a:latin typeface="Arial"/>
                <a:cs typeface="Arial"/>
              </a:rPr>
              <a:t>s</a:t>
            </a:r>
            <a:r>
              <a:rPr sz="1700" i="1" spc="-90" dirty="0">
                <a:latin typeface="Arial"/>
                <a:cs typeface="Arial"/>
              </a:rPr>
              <a:t>t</a:t>
            </a:r>
            <a:r>
              <a:rPr sz="1700" i="1" spc="-100" dirty="0">
                <a:latin typeface="Arial"/>
                <a:cs typeface="Arial"/>
              </a:rPr>
              <a:t>r</a:t>
            </a:r>
            <a:r>
              <a:rPr sz="1700" i="1" spc="-170" dirty="0">
                <a:latin typeface="Arial"/>
                <a:cs typeface="Arial"/>
              </a:rPr>
              <a:t>u</a:t>
            </a:r>
            <a:r>
              <a:rPr sz="1700" i="1" spc="-145" dirty="0">
                <a:latin typeface="Arial"/>
                <a:cs typeface="Arial"/>
              </a:rPr>
              <a:t>c</a:t>
            </a:r>
            <a:r>
              <a:rPr sz="1700" i="1" spc="-90" dirty="0">
                <a:latin typeface="Arial"/>
                <a:cs typeface="Arial"/>
              </a:rPr>
              <a:t>t</a:t>
            </a:r>
            <a:r>
              <a:rPr sz="1700" i="1" spc="-170" dirty="0">
                <a:latin typeface="Arial"/>
                <a:cs typeface="Arial"/>
              </a:rPr>
              <a:t>u</a:t>
            </a:r>
            <a:r>
              <a:rPr sz="1700" i="1" spc="-100" dirty="0">
                <a:latin typeface="Arial"/>
                <a:cs typeface="Arial"/>
              </a:rPr>
              <a:t>r</a:t>
            </a:r>
            <a:r>
              <a:rPr sz="1700" i="1" spc="-175" dirty="0">
                <a:latin typeface="Arial"/>
                <a:cs typeface="Arial"/>
              </a:rPr>
              <a:t>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480598" y="2268752"/>
            <a:ext cx="6375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85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400" spc="-70" dirty="0">
                <a:solidFill>
                  <a:srgbClr val="0000FF"/>
                </a:solidFill>
                <a:latin typeface="Arial MT"/>
                <a:cs typeface="Arial MT"/>
              </a:rPr>
              <a:t>l</a:t>
            </a:r>
            <a:r>
              <a:rPr sz="1400" spc="-160" dirty="0">
                <a:solidFill>
                  <a:srgbClr val="0000FF"/>
                </a:solidFill>
                <a:latin typeface="Arial MT"/>
                <a:cs typeface="Arial MT"/>
              </a:rPr>
              <a:t>e</a:t>
            </a:r>
            <a:r>
              <a:rPr sz="1400" spc="-95" dirty="0">
                <a:solidFill>
                  <a:srgbClr val="0000FF"/>
                </a:solidFill>
                <a:latin typeface="Arial MT"/>
                <a:cs typeface="Arial MT"/>
              </a:rPr>
              <a:t>r</a:t>
            </a:r>
            <a:r>
              <a:rPr sz="1400" spc="-70" dirty="0">
                <a:solidFill>
                  <a:srgbClr val="0000FF"/>
                </a:solidFill>
                <a:latin typeface="Arial MT"/>
                <a:cs typeface="Arial MT"/>
              </a:rPr>
              <a:t>t</a:t>
            </a:r>
            <a:r>
              <a:rPr sz="1400" spc="-9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400" spc="-170" dirty="0">
                <a:solidFill>
                  <a:srgbClr val="0000FF"/>
                </a:solidFill>
                <a:latin typeface="Arial MT"/>
                <a:cs typeface="Arial MT"/>
              </a:rPr>
              <a:t>F</a:t>
            </a:r>
            <a:r>
              <a:rPr sz="1400" spc="-70" dirty="0">
                <a:solidFill>
                  <a:srgbClr val="0000FF"/>
                </a:solidFill>
                <a:latin typeface="Arial MT"/>
                <a:cs typeface="Arial MT"/>
              </a:rPr>
              <a:t>l</a:t>
            </a:r>
            <a:r>
              <a:rPr sz="1400" spc="-160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sz="1400" spc="-140" dirty="0">
                <a:solidFill>
                  <a:srgbClr val="0000FF"/>
                </a:solidFill>
                <a:latin typeface="Arial MT"/>
                <a:cs typeface="Arial MT"/>
              </a:rPr>
              <a:t>g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144521" y="2061501"/>
            <a:ext cx="10998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00FF"/>
                </a:solidFill>
                <a:latin typeface="Arial MT"/>
                <a:cs typeface="Arial MT"/>
              </a:rPr>
              <a:t>Description(Text)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5936259" y="4272318"/>
            <a:ext cx="275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434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4281665" y="3568232"/>
            <a:ext cx="60325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z="2400" i="1" spc="-295" dirty="0">
                <a:latin typeface="Arial"/>
                <a:cs typeface="Arial"/>
              </a:rPr>
              <a:t>CAP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400" spc="-185" dirty="0">
                <a:latin typeface="Arial MT"/>
                <a:cs typeface="Arial MT"/>
              </a:rPr>
              <a:t>E</a:t>
            </a:r>
            <a:r>
              <a:rPr sz="1400" spc="-135" dirty="0">
                <a:latin typeface="Arial MT"/>
                <a:cs typeface="Arial MT"/>
              </a:rPr>
              <a:t>v</a:t>
            </a:r>
            <a:r>
              <a:rPr sz="1400" spc="-160" dirty="0">
                <a:latin typeface="Arial MT"/>
                <a:cs typeface="Arial MT"/>
              </a:rPr>
              <a:t>en</a:t>
            </a: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40" dirty="0"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146680" y="4082318"/>
            <a:ext cx="51180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85" dirty="0">
                <a:latin typeface="Arial MT"/>
                <a:cs typeface="Arial MT"/>
              </a:rPr>
              <a:t>E</a:t>
            </a:r>
            <a:r>
              <a:rPr sz="1400" spc="-135" dirty="0">
                <a:latin typeface="Arial MT"/>
                <a:cs typeface="Arial MT"/>
              </a:rPr>
              <a:t>v</a:t>
            </a:r>
            <a:r>
              <a:rPr sz="1400" spc="-160" dirty="0">
                <a:latin typeface="Arial MT"/>
                <a:cs typeface="Arial MT"/>
              </a:rPr>
              <a:t>en</a:t>
            </a: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40" dirty="0"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712237" y="4184425"/>
            <a:ext cx="6629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190" dirty="0">
                <a:solidFill>
                  <a:srgbClr val="00B050"/>
                </a:solidFill>
                <a:latin typeface="Arial"/>
                <a:cs typeface="Arial"/>
              </a:rPr>
              <a:t>P</a:t>
            </a:r>
            <a:r>
              <a:rPr sz="1700" i="1" spc="-170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1700" i="1" spc="-145" dirty="0">
                <a:solidFill>
                  <a:srgbClr val="00B050"/>
                </a:solidFill>
                <a:latin typeface="Arial"/>
                <a:cs typeface="Arial"/>
              </a:rPr>
              <a:t>ck</a:t>
            </a:r>
            <a:r>
              <a:rPr sz="1700" i="1" spc="-70" dirty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1700" i="1" spc="-170" dirty="0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sz="1700" i="1" spc="-175" dirty="0">
                <a:solidFill>
                  <a:srgbClr val="00B050"/>
                </a:solidFill>
                <a:latin typeface="Arial"/>
                <a:cs typeface="Arial"/>
              </a:rPr>
              <a:t>g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4277093" y="1602272"/>
            <a:ext cx="2298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427" baseline="-4629" dirty="0">
                <a:latin typeface="Arial"/>
                <a:cs typeface="Arial"/>
              </a:rPr>
              <a:t>E</a:t>
            </a:r>
            <a:r>
              <a:rPr sz="3600" i="1" spc="-615" baseline="-4629" dirty="0">
                <a:latin typeface="Arial"/>
                <a:cs typeface="Arial"/>
              </a:rPr>
              <a:t>W</a:t>
            </a:r>
            <a:r>
              <a:rPr sz="3600" i="1" spc="-427" baseline="-4629" dirty="0">
                <a:latin typeface="Arial"/>
                <a:cs typeface="Arial"/>
              </a:rPr>
              <a:t>B</a:t>
            </a:r>
            <a:r>
              <a:rPr sz="3600" i="1" spc="-434" baseline="-4629" dirty="0">
                <a:latin typeface="Arial"/>
                <a:cs typeface="Arial"/>
              </a:rPr>
              <a:t>S</a:t>
            </a:r>
            <a:r>
              <a:rPr sz="3600" i="1" spc="-30" baseline="-4629" dirty="0">
                <a:latin typeface="Arial"/>
                <a:cs typeface="Arial"/>
              </a:rPr>
              <a:t> </a:t>
            </a:r>
            <a:r>
              <a:rPr sz="1400" i="1" spc="-95" dirty="0">
                <a:latin typeface="Arial"/>
                <a:cs typeface="Arial"/>
              </a:rPr>
              <a:t>(</a:t>
            </a:r>
            <a:r>
              <a:rPr sz="1400" i="1" spc="-185" dirty="0">
                <a:latin typeface="Arial"/>
                <a:cs typeface="Arial"/>
              </a:rPr>
              <a:t>E</a:t>
            </a:r>
            <a:r>
              <a:rPr sz="1400" i="1" spc="-235" dirty="0">
                <a:latin typeface="Arial"/>
                <a:cs typeface="Arial"/>
              </a:rPr>
              <a:t>m</a:t>
            </a:r>
            <a:r>
              <a:rPr sz="1400" i="1" spc="-160" dirty="0">
                <a:latin typeface="Arial"/>
                <a:cs typeface="Arial"/>
              </a:rPr>
              <a:t>e</a:t>
            </a:r>
            <a:r>
              <a:rPr sz="1400" i="1" spc="-95" dirty="0">
                <a:latin typeface="Arial"/>
                <a:cs typeface="Arial"/>
              </a:rPr>
              <a:t>r</a:t>
            </a:r>
            <a:r>
              <a:rPr sz="1400" i="1" spc="-165" dirty="0">
                <a:latin typeface="Arial"/>
                <a:cs typeface="Arial"/>
              </a:rPr>
              <a:t>g</a:t>
            </a:r>
            <a:r>
              <a:rPr sz="1400" i="1" spc="-160" dirty="0">
                <a:latin typeface="Arial"/>
                <a:cs typeface="Arial"/>
              </a:rPr>
              <a:t>en</a:t>
            </a:r>
            <a:r>
              <a:rPr sz="1400" i="1" spc="-135" dirty="0">
                <a:latin typeface="Arial"/>
                <a:cs typeface="Arial"/>
              </a:rPr>
              <a:t>c</a:t>
            </a:r>
            <a:r>
              <a:rPr sz="1400" i="1" spc="-130" dirty="0">
                <a:latin typeface="Arial"/>
                <a:cs typeface="Arial"/>
              </a:rPr>
              <a:t>y</a:t>
            </a:r>
            <a:r>
              <a:rPr sz="1400" i="1" spc="-85" dirty="0">
                <a:latin typeface="Arial"/>
                <a:cs typeface="Arial"/>
              </a:rPr>
              <a:t> </a:t>
            </a:r>
            <a:r>
              <a:rPr sz="1400" i="1" spc="-160" dirty="0">
                <a:latin typeface="Arial"/>
                <a:cs typeface="Arial"/>
              </a:rPr>
              <a:t>ope</a:t>
            </a:r>
            <a:r>
              <a:rPr sz="1400" i="1" spc="-95" dirty="0">
                <a:latin typeface="Arial"/>
                <a:cs typeface="Arial"/>
              </a:rPr>
              <a:t>r</a:t>
            </a:r>
            <a:r>
              <a:rPr sz="1400" i="1" spc="-165" dirty="0">
                <a:latin typeface="Arial"/>
                <a:cs typeface="Arial"/>
              </a:rPr>
              <a:t>a</a:t>
            </a:r>
            <a:r>
              <a:rPr sz="1400" i="1" spc="-80" dirty="0">
                <a:latin typeface="Arial"/>
                <a:cs typeface="Arial"/>
              </a:rPr>
              <a:t>t</a:t>
            </a:r>
            <a:r>
              <a:rPr sz="1400" i="1" spc="-70" dirty="0">
                <a:latin typeface="Arial"/>
                <a:cs typeface="Arial"/>
              </a:rPr>
              <a:t>i</a:t>
            </a:r>
            <a:r>
              <a:rPr sz="1400" i="1" spc="-160" dirty="0">
                <a:latin typeface="Arial"/>
                <a:cs typeface="Arial"/>
              </a:rPr>
              <a:t>on</a:t>
            </a:r>
            <a:r>
              <a:rPr sz="1400" i="1" spc="-85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098135" y="3692168"/>
            <a:ext cx="12446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9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400" i="1" spc="-16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400" i="1" spc="-16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400" i="1" spc="-9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400" i="1" spc="-165" dirty="0">
                <a:solidFill>
                  <a:srgbClr val="FF0000"/>
                </a:solidFill>
                <a:latin typeface="Arial"/>
                <a:cs typeface="Arial"/>
              </a:rPr>
              <a:t>hou</a:t>
            </a:r>
            <a:r>
              <a:rPr sz="1400" i="1" spc="-85" dirty="0">
                <a:solidFill>
                  <a:srgbClr val="FF0000"/>
                </a:solidFill>
                <a:latin typeface="Arial"/>
                <a:cs typeface="Arial"/>
              </a:rPr>
              <a:t>r </a:t>
            </a:r>
            <a:r>
              <a:rPr sz="1400" i="1" spc="-165" dirty="0">
                <a:solidFill>
                  <a:srgbClr val="FF0000"/>
                </a:solidFill>
                <a:latin typeface="Arial"/>
                <a:cs typeface="Arial"/>
              </a:rPr>
              <a:t>ope</a:t>
            </a:r>
            <a:r>
              <a:rPr sz="1400" i="1" spc="-9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400" i="1" spc="-1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i="1" spc="-8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i="1" spc="-7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i="1" spc="-145" dirty="0">
                <a:solidFill>
                  <a:srgbClr val="FF0000"/>
                </a:solidFill>
                <a:latin typeface="Arial"/>
                <a:cs typeface="Arial"/>
              </a:rPr>
              <a:t>on)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8117230" y="5507257"/>
            <a:ext cx="8718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215" dirty="0">
                <a:solidFill>
                  <a:srgbClr val="00B050"/>
                </a:solidFill>
                <a:latin typeface="Arial"/>
                <a:cs typeface="Arial"/>
              </a:rPr>
              <a:t>U</a:t>
            </a:r>
            <a:r>
              <a:rPr sz="1700" i="1" spc="-170" dirty="0">
                <a:solidFill>
                  <a:srgbClr val="00B050"/>
                </a:solidFill>
                <a:latin typeface="Arial"/>
                <a:cs typeface="Arial"/>
              </a:rPr>
              <a:t>npa</a:t>
            </a:r>
            <a:r>
              <a:rPr sz="1700" i="1" spc="-145" dirty="0">
                <a:solidFill>
                  <a:srgbClr val="00B050"/>
                </a:solidFill>
                <a:latin typeface="Arial"/>
                <a:cs typeface="Arial"/>
              </a:rPr>
              <a:t>ck</a:t>
            </a:r>
            <a:r>
              <a:rPr sz="1700" i="1" spc="-70" dirty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1700" i="1" spc="-170" dirty="0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sz="1700" i="1" spc="-175" dirty="0">
                <a:solidFill>
                  <a:srgbClr val="00B050"/>
                </a:solidFill>
                <a:latin typeface="Arial"/>
                <a:cs typeface="Arial"/>
              </a:rPr>
              <a:t>g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67" name="object 16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89745" y="1980971"/>
            <a:ext cx="1278788" cy="331990"/>
          </a:xfrm>
          <a:prstGeom prst="rect">
            <a:avLst/>
          </a:prstGeom>
        </p:spPr>
      </p:pic>
      <p:sp>
        <p:nvSpPr>
          <p:cNvPr id="168" name="object 168"/>
          <p:cNvSpPr txBox="1"/>
          <p:nvPr/>
        </p:nvSpPr>
        <p:spPr>
          <a:xfrm>
            <a:off x="6367043" y="2146832"/>
            <a:ext cx="607695" cy="422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65" dirty="0">
                <a:solidFill>
                  <a:srgbClr val="0000FF"/>
                </a:solidFill>
                <a:latin typeface="Arial"/>
                <a:cs typeface="Arial"/>
              </a:rPr>
              <a:t>Geocode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i="1" spc="-125" dirty="0">
                <a:solidFill>
                  <a:srgbClr val="0000FF"/>
                </a:solidFill>
                <a:latin typeface="Arial"/>
                <a:cs typeface="Arial"/>
              </a:rPr>
              <a:t>(UBIGEO)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7761097" y="3669207"/>
            <a:ext cx="78740" cy="314960"/>
          </a:xfrm>
          <a:custGeom>
            <a:avLst/>
            <a:gdLst/>
            <a:ahLst/>
            <a:cxnLst/>
            <a:rect l="l" t="t" r="r" b="b"/>
            <a:pathLst>
              <a:path w="78740" h="314960">
                <a:moveTo>
                  <a:pt x="10642" y="7886"/>
                </a:moveTo>
                <a:lnTo>
                  <a:pt x="0" y="0"/>
                </a:lnTo>
                <a:lnTo>
                  <a:pt x="0" y="260375"/>
                </a:lnTo>
                <a:lnTo>
                  <a:pt x="10642" y="268224"/>
                </a:lnTo>
                <a:lnTo>
                  <a:pt x="10642" y="7886"/>
                </a:lnTo>
                <a:close/>
              </a:path>
              <a:path w="78740" h="314960">
                <a:moveTo>
                  <a:pt x="44818" y="31064"/>
                </a:moveTo>
                <a:lnTo>
                  <a:pt x="33401" y="23698"/>
                </a:lnTo>
                <a:lnTo>
                  <a:pt x="33401" y="283476"/>
                </a:lnTo>
                <a:lnTo>
                  <a:pt x="44818" y="291388"/>
                </a:lnTo>
                <a:lnTo>
                  <a:pt x="44818" y="31064"/>
                </a:lnTo>
                <a:close/>
              </a:path>
              <a:path w="78740" h="314960">
                <a:moveTo>
                  <a:pt x="78308" y="54686"/>
                </a:moveTo>
                <a:lnTo>
                  <a:pt x="66890" y="46799"/>
                </a:lnTo>
                <a:lnTo>
                  <a:pt x="66890" y="307174"/>
                </a:lnTo>
                <a:lnTo>
                  <a:pt x="78308" y="314540"/>
                </a:lnTo>
                <a:lnTo>
                  <a:pt x="78308" y="5468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906296" y="3663416"/>
            <a:ext cx="213995" cy="327025"/>
          </a:xfrm>
          <a:custGeom>
            <a:avLst/>
            <a:gdLst/>
            <a:ahLst/>
            <a:cxnLst/>
            <a:rect l="l" t="t" r="r" b="b"/>
            <a:pathLst>
              <a:path w="213995" h="327025">
                <a:moveTo>
                  <a:pt x="17538" y="59448"/>
                </a:moveTo>
                <a:lnTo>
                  <a:pt x="0" y="64147"/>
                </a:lnTo>
                <a:lnTo>
                  <a:pt x="0" y="326644"/>
                </a:lnTo>
                <a:lnTo>
                  <a:pt x="17538" y="321881"/>
                </a:lnTo>
                <a:lnTo>
                  <a:pt x="17538" y="59448"/>
                </a:lnTo>
                <a:close/>
              </a:path>
              <a:path w="213995" h="327025">
                <a:moveTo>
                  <a:pt x="56273" y="46863"/>
                </a:moveTo>
                <a:lnTo>
                  <a:pt x="39522" y="52108"/>
                </a:lnTo>
                <a:lnTo>
                  <a:pt x="39522" y="314540"/>
                </a:lnTo>
                <a:lnTo>
                  <a:pt x="56273" y="309283"/>
                </a:lnTo>
                <a:lnTo>
                  <a:pt x="56273" y="46863"/>
                </a:lnTo>
                <a:close/>
              </a:path>
              <a:path w="213995" h="327025">
                <a:moveTo>
                  <a:pt x="95859" y="35763"/>
                </a:moveTo>
                <a:lnTo>
                  <a:pt x="79108" y="40513"/>
                </a:lnTo>
                <a:lnTo>
                  <a:pt x="79108" y="302958"/>
                </a:lnTo>
                <a:lnTo>
                  <a:pt x="95859" y="298246"/>
                </a:lnTo>
                <a:lnTo>
                  <a:pt x="95859" y="35763"/>
                </a:lnTo>
                <a:close/>
              </a:path>
              <a:path w="213995" h="327025">
                <a:moveTo>
                  <a:pt x="135369" y="23685"/>
                </a:moveTo>
                <a:lnTo>
                  <a:pt x="117919" y="28943"/>
                </a:lnTo>
                <a:lnTo>
                  <a:pt x="117919" y="291376"/>
                </a:lnTo>
                <a:lnTo>
                  <a:pt x="135369" y="286664"/>
                </a:lnTo>
                <a:lnTo>
                  <a:pt x="135369" y="23685"/>
                </a:lnTo>
                <a:close/>
              </a:path>
              <a:path w="213995" h="327025">
                <a:moveTo>
                  <a:pt x="174167" y="11582"/>
                </a:moveTo>
                <a:lnTo>
                  <a:pt x="157429" y="16827"/>
                </a:lnTo>
                <a:lnTo>
                  <a:pt x="157429" y="279323"/>
                </a:lnTo>
                <a:lnTo>
                  <a:pt x="174167" y="274015"/>
                </a:lnTo>
                <a:lnTo>
                  <a:pt x="174167" y="11582"/>
                </a:lnTo>
                <a:close/>
              </a:path>
              <a:path w="213995" h="327025">
                <a:moveTo>
                  <a:pt x="213690" y="0"/>
                </a:moveTo>
                <a:lnTo>
                  <a:pt x="196951" y="4775"/>
                </a:lnTo>
                <a:lnTo>
                  <a:pt x="196951" y="267195"/>
                </a:lnTo>
                <a:lnTo>
                  <a:pt x="213690" y="262432"/>
                </a:lnTo>
                <a:lnTo>
                  <a:pt x="21369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897430" y="3195099"/>
            <a:ext cx="1671955" cy="0"/>
          </a:xfrm>
          <a:custGeom>
            <a:avLst/>
            <a:gdLst/>
            <a:ahLst/>
            <a:cxnLst/>
            <a:rect l="l" t="t" r="r" b="b"/>
            <a:pathLst>
              <a:path w="1671954">
                <a:moveTo>
                  <a:pt x="0" y="0"/>
                </a:moveTo>
                <a:lnTo>
                  <a:pt x="1671902" y="0"/>
                </a:lnTo>
              </a:path>
            </a:pathLst>
          </a:custGeom>
          <a:ln w="23481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378941" y="3195099"/>
            <a:ext cx="1318260" cy="0"/>
          </a:xfrm>
          <a:custGeom>
            <a:avLst/>
            <a:gdLst/>
            <a:ahLst/>
            <a:cxnLst/>
            <a:rect l="l" t="t" r="r" b="b"/>
            <a:pathLst>
              <a:path w="1318259">
                <a:moveTo>
                  <a:pt x="0" y="0"/>
                </a:moveTo>
                <a:lnTo>
                  <a:pt x="1317799" y="0"/>
                </a:lnTo>
              </a:path>
            </a:pathLst>
          </a:custGeom>
          <a:ln w="23481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3" name="object 173"/>
          <p:cNvGrpSpPr/>
          <p:nvPr/>
        </p:nvGrpSpPr>
        <p:grpSpPr>
          <a:xfrm>
            <a:off x="7256253" y="3552144"/>
            <a:ext cx="887730" cy="1876425"/>
            <a:chOff x="7256253" y="3552144"/>
            <a:chExt cx="887730" cy="1876425"/>
          </a:xfrm>
        </p:grpSpPr>
        <p:sp>
          <p:nvSpPr>
            <p:cNvPr id="174" name="object 174"/>
            <p:cNvSpPr/>
            <p:nvPr/>
          </p:nvSpPr>
          <p:spPr>
            <a:xfrm>
              <a:off x="7738253" y="3634510"/>
              <a:ext cx="134620" cy="369570"/>
            </a:xfrm>
            <a:custGeom>
              <a:avLst/>
              <a:gdLst/>
              <a:ahLst/>
              <a:cxnLst/>
              <a:rect l="l" t="t" r="r" b="b"/>
              <a:pathLst>
                <a:path w="134620" h="369570">
                  <a:moveTo>
                    <a:pt x="0" y="0"/>
                  </a:moveTo>
                  <a:lnTo>
                    <a:pt x="0" y="283490"/>
                  </a:lnTo>
                  <a:lnTo>
                    <a:pt x="134573" y="369183"/>
                  </a:lnTo>
                  <a:lnTo>
                    <a:pt x="134573" y="85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738253" y="3634510"/>
              <a:ext cx="134620" cy="369570"/>
            </a:xfrm>
            <a:custGeom>
              <a:avLst/>
              <a:gdLst/>
              <a:ahLst/>
              <a:cxnLst/>
              <a:rect l="l" t="t" r="r" b="b"/>
              <a:pathLst>
                <a:path w="134620" h="369570">
                  <a:moveTo>
                    <a:pt x="0" y="0"/>
                  </a:moveTo>
                  <a:lnTo>
                    <a:pt x="0" y="283490"/>
                  </a:lnTo>
                  <a:lnTo>
                    <a:pt x="134573" y="369183"/>
                  </a:lnTo>
                  <a:lnTo>
                    <a:pt x="134573" y="857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872816" y="3638194"/>
              <a:ext cx="270510" cy="365760"/>
            </a:xfrm>
            <a:custGeom>
              <a:avLst/>
              <a:gdLst/>
              <a:ahLst/>
              <a:cxnLst/>
              <a:rect l="l" t="t" r="r" b="b"/>
              <a:pathLst>
                <a:path w="270509" h="365760">
                  <a:moveTo>
                    <a:pt x="270016" y="0"/>
                  </a:moveTo>
                  <a:lnTo>
                    <a:pt x="0" y="82027"/>
                  </a:lnTo>
                  <a:lnTo>
                    <a:pt x="0" y="365500"/>
                  </a:lnTo>
                  <a:lnTo>
                    <a:pt x="270016" y="283485"/>
                  </a:lnTo>
                  <a:lnTo>
                    <a:pt x="27001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872816" y="3638194"/>
              <a:ext cx="270510" cy="365760"/>
            </a:xfrm>
            <a:custGeom>
              <a:avLst/>
              <a:gdLst/>
              <a:ahLst/>
              <a:cxnLst/>
              <a:rect l="l" t="t" r="r" b="b"/>
              <a:pathLst>
                <a:path w="270509" h="365760">
                  <a:moveTo>
                    <a:pt x="270016" y="0"/>
                  </a:moveTo>
                  <a:lnTo>
                    <a:pt x="270016" y="283485"/>
                  </a:lnTo>
                  <a:lnTo>
                    <a:pt x="0" y="365500"/>
                  </a:lnTo>
                  <a:lnTo>
                    <a:pt x="0" y="82027"/>
                  </a:lnTo>
                  <a:lnTo>
                    <a:pt x="27001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738243" y="3552985"/>
              <a:ext cx="405130" cy="167640"/>
            </a:xfrm>
            <a:custGeom>
              <a:avLst/>
              <a:gdLst/>
              <a:ahLst/>
              <a:cxnLst/>
              <a:rect l="l" t="t" r="r" b="b"/>
              <a:pathLst>
                <a:path w="405129" h="167639">
                  <a:moveTo>
                    <a:pt x="269225" y="0"/>
                  </a:moveTo>
                  <a:lnTo>
                    <a:pt x="0" y="82027"/>
                  </a:lnTo>
                  <a:lnTo>
                    <a:pt x="134573" y="167237"/>
                  </a:lnTo>
                  <a:lnTo>
                    <a:pt x="404589" y="85209"/>
                  </a:lnTo>
                  <a:lnTo>
                    <a:pt x="26922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738243" y="3552985"/>
              <a:ext cx="405130" cy="167640"/>
            </a:xfrm>
            <a:custGeom>
              <a:avLst/>
              <a:gdLst/>
              <a:ahLst/>
              <a:cxnLst/>
              <a:rect l="l" t="t" r="r" b="b"/>
              <a:pathLst>
                <a:path w="405129" h="167639">
                  <a:moveTo>
                    <a:pt x="404589" y="85209"/>
                  </a:moveTo>
                  <a:lnTo>
                    <a:pt x="134573" y="167237"/>
                  </a:lnTo>
                  <a:lnTo>
                    <a:pt x="0" y="82027"/>
                  </a:lnTo>
                  <a:lnTo>
                    <a:pt x="269225" y="0"/>
                  </a:lnTo>
                  <a:lnTo>
                    <a:pt x="404589" y="852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849705" y="3637411"/>
              <a:ext cx="60325" cy="34290"/>
            </a:xfrm>
            <a:custGeom>
              <a:avLst/>
              <a:gdLst/>
              <a:ahLst/>
              <a:cxnLst/>
              <a:rect l="l" t="t" r="r" b="b"/>
              <a:pathLst>
                <a:path w="60325" h="34289">
                  <a:moveTo>
                    <a:pt x="60009" y="0"/>
                  </a:moveTo>
                  <a:lnTo>
                    <a:pt x="0" y="0"/>
                  </a:lnTo>
                  <a:lnTo>
                    <a:pt x="0" y="34190"/>
                  </a:lnTo>
                  <a:lnTo>
                    <a:pt x="60009" y="34190"/>
                  </a:lnTo>
                  <a:lnTo>
                    <a:pt x="6000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849705" y="3637411"/>
              <a:ext cx="60325" cy="34290"/>
            </a:xfrm>
            <a:custGeom>
              <a:avLst/>
              <a:gdLst/>
              <a:ahLst/>
              <a:cxnLst/>
              <a:rect l="l" t="t" r="r" b="b"/>
              <a:pathLst>
                <a:path w="60325" h="34289">
                  <a:moveTo>
                    <a:pt x="0" y="34190"/>
                  </a:moveTo>
                  <a:lnTo>
                    <a:pt x="60009" y="34190"/>
                  </a:lnTo>
                  <a:lnTo>
                    <a:pt x="60009" y="0"/>
                  </a:lnTo>
                  <a:lnTo>
                    <a:pt x="0" y="0"/>
                  </a:lnTo>
                  <a:lnTo>
                    <a:pt x="0" y="341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794497" y="3692900"/>
              <a:ext cx="11430" cy="267970"/>
            </a:xfrm>
            <a:custGeom>
              <a:avLst/>
              <a:gdLst/>
              <a:ahLst/>
              <a:cxnLst/>
              <a:rect l="l" t="t" r="r" b="b"/>
              <a:pathLst>
                <a:path w="11429" h="267970">
                  <a:moveTo>
                    <a:pt x="0" y="259784"/>
                  </a:moveTo>
                  <a:lnTo>
                    <a:pt x="0" y="0"/>
                  </a:lnTo>
                  <a:lnTo>
                    <a:pt x="11421" y="7365"/>
                  </a:lnTo>
                  <a:lnTo>
                    <a:pt x="11421" y="267684"/>
                  </a:lnTo>
                  <a:lnTo>
                    <a:pt x="0" y="2597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761099" y="3669204"/>
              <a:ext cx="10795" cy="268605"/>
            </a:xfrm>
            <a:custGeom>
              <a:avLst/>
              <a:gdLst/>
              <a:ahLst/>
              <a:cxnLst/>
              <a:rect l="l" t="t" r="r" b="b"/>
              <a:pathLst>
                <a:path w="10795" h="268604">
                  <a:moveTo>
                    <a:pt x="0" y="260372"/>
                  </a:moveTo>
                  <a:lnTo>
                    <a:pt x="0" y="0"/>
                  </a:lnTo>
                  <a:lnTo>
                    <a:pt x="10641" y="7888"/>
                  </a:lnTo>
                  <a:lnTo>
                    <a:pt x="10641" y="268217"/>
                  </a:lnTo>
                  <a:lnTo>
                    <a:pt x="0" y="2603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827987" y="3716003"/>
              <a:ext cx="11430" cy="267970"/>
            </a:xfrm>
            <a:custGeom>
              <a:avLst/>
              <a:gdLst/>
              <a:ahLst/>
              <a:cxnLst/>
              <a:rect l="l" t="t" r="r" b="b"/>
              <a:pathLst>
                <a:path w="11429" h="267970">
                  <a:moveTo>
                    <a:pt x="0" y="260379"/>
                  </a:moveTo>
                  <a:lnTo>
                    <a:pt x="0" y="0"/>
                  </a:lnTo>
                  <a:lnTo>
                    <a:pt x="11421" y="7888"/>
                  </a:lnTo>
                  <a:lnTo>
                    <a:pt x="11421" y="267737"/>
                  </a:lnTo>
                  <a:lnTo>
                    <a:pt x="0" y="2603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906307" y="3722855"/>
              <a:ext cx="17780" cy="267335"/>
            </a:xfrm>
            <a:custGeom>
              <a:avLst/>
              <a:gdLst/>
              <a:ahLst/>
              <a:cxnLst/>
              <a:rect l="l" t="t" r="r" b="b"/>
              <a:pathLst>
                <a:path w="17779" h="267335">
                  <a:moveTo>
                    <a:pt x="17526" y="262442"/>
                  </a:moveTo>
                  <a:lnTo>
                    <a:pt x="17526" y="0"/>
                  </a:lnTo>
                  <a:lnTo>
                    <a:pt x="0" y="4707"/>
                  </a:lnTo>
                  <a:lnTo>
                    <a:pt x="0" y="267203"/>
                  </a:lnTo>
                  <a:lnTo>
                    <a:pt x="17526" y="2624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945824" y="3710267"/>
              <a:ext cx="17145" cy="267970"/>
            </a:xfrm>
            <a:custGeom>
              <a:avLst/>
              <a:gdLst/>
              <a:ahLst/>
              <a:cxnLst/>
              <a:rect l="l" t="t" r="r" b="b"/>
              <a:pathLst>
                <a:path w="17145" h="267970">
                  <a:moveTo>
                    <a:pt x="16745" y="262431"/>
                  </a:moveTo>
                  <a:lnTo>
                    <a:pt x="16745" y="0"/>
                  </a:lnTo>
                  <a:lnTo>
                    <a:pt x="0" y="5252"/>
                  </a:lnTo>
                  <a:lnTo>
                    <a:pt x="0" y="267679"/>
                  </a:lnTo>
                  <a:lnTo>
                    <a:pt x="16745" y="2624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985413" y="3699174"/>
              <a:ext cx="17145" cy="267335"/>
            </a:xfrm>
            <a:custGeom>
              <a:avLst/>
              <a:gdLst/>
              <a:ahLst/>
              <a:cxnLst/>
              <a:rect l="l" t="t" r="r" b="b"/>
              <a:pathLst>
                <a:path w="17145" h="267335">
                  <a:moveTo>
                    <a:pt x="16742" y="262488"/>
                  </a:moveTo>
                  <a:lnTo>
                    <a:pt x="16742" y="0"/>
                  </a:lnTo>
                  <a:lnTo>
                    <a:pt x="0" y="4750"/>
                  </a:lnTo>
                  <a:lnTo>
                    <a:pt x="0" y="267195"/>
                  </a:lnTo>
                  <a:lnTo>
                    <a:pt x="16742" y="2624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024217" y="3687095"/>
              <a:ext cx="17780" cy="267970"/>
            </a:xfrm>
            <a:custGeom>
              <a:avLst/>
              <a:gdLst/>
              <a:ahLst/>
              <a:cxnLst/>
              <a:rect l="l" t="t" r="r" b="b"/>
              <a:pathLst>
                <a:path w="17779" h="267970">
                  <a:moveTo>
                    <a:pt x="17448" y="262985"/>
                  </a:moveTo>
                  <a:lnTo>
                    <a:pt x="17448" y="0"/>
                  </a:lnTo>
                  <a:lnTo>
                    <a:pt x="0" y="5252"/>
                  </a:lnTo>
                  <a:lnTo>
                    <a:pt x="0" y="267690"/>
                  </a:lnTo>
                  <a:lnTo>
                    <a:pt x="17448" y="2629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063727" y="3674989"/>
              <a:ext cx="17145" cy="267970"/>
            </a:xfrm>
            <a:custGeom>
              <a:avLst/>
              <a:gdLst/>
              <a:ahLst/>
              <a:cxnLst/>
              <a:rect l="l" t="t" r="r" b="b"/>
              <a:pathLst>
                <a:path w="17145" h="267970">
                  <a:moveTo>
                    <a:pt x="16735" y="262442"/>
                  </a:moveTo>
                  <a:lnTo>
                    <a:pt x="16735" y="0"/>
                  </a:lnTo>
                  <a:lnTo>
                    <a:pt x="0" y="5252"/>
                  </a:lnTo>
                  <a:lnTo>
                    <a:pt x="0" y="267745"/>
                  </a:lnTo>
                  <a:lnTo>
                    <a:pt x="16735" y="2624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103250" y="3663413"/>
              <a:ext cx="17145" cy="267335"/>
            </a:xfrm>
            <a:custGeom>
              <a:avLst/>
              <a:gdLst/>
              <a:ahLst/>
              <a:cxnLst/>
              <a:rect l="l" t="t" r="r" b="b"/>
              <a:pathLst>
                <a:path w="17145" h="267335">
                  <a:moveTo>
                    <a:pt x="16735" y="262436"/>
                  </a:moveTo>
                  <a:lnTo>
                    <a:pt x="16735" y="0"/>
                  </a:lnTo>
                  <a:lnTo>
                    <a:pt x="0" y="4772"/>
                  </a:lnTo>
                  <a:lnTo>
                    <a:pt x="0" y="267198"/>
                  </a:lnTo>
                  <a:lnTo>
                    <a:pt x="16735" y="2624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3971" y="3552144"/>
              <a:ext cx="265271" cy="114245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7261974" y="4713719"/>
              <a:ext cx="532765" cy="709295"/>
            </a:xfrm>
            <a:custGeom>
              <a:avLst/>
              <a:gdLst/>
              <a:ahLst/>
              <a:cxnLst/>
              <a:rect l="l" t="t" r="r" b="b"/>
              <a:pathLst>
                <a:path w="532765" h="709295">
                  <a:moveTo>
                    <a:pt x="190281" y="0"/>
                  </a:moveTo>
                  <a:lnTo>
                    <a:pt x="0" y="0"/>
                  </a:lnTo>
                  <a:lnTo>
                    <a:pt x="0" y="169142"/>
                  </a:lnTo>
                  <a:lnTo>
                    <a:pt x="190281" y="169142"/>
                  </a:lnTo>
                  <a:lnTo>
                    <a:pt x="215062" y="174145"/>
                  </a:lnTo>
                  <a:lnTo>
                    <a:pt x="235299" y="187787"/>
                  </a:lnTo>
                  <a:lnTo>
                    <a:pt x="248943" y="208021"/>
                  </a:lnTo>
                  <a:lnTo>
                    <a:pt x="253946" y="232799"/>
                  </a:lnTo>
                  <a:lnTo>
                    <a:pt x="253946" y="554271"/>
                  </a:lnTo>
                  <a:lnTo>
                    <a:pt x="144872" y="554271"/>
                  </a:lnTo>
                  <a:lnTo>
                    <a:pt x="338529" y="708823"/>
                  </a:lnTo>
                  <a:lnTo>
                    <a:pt x="532187" y="554271"/>
                  </a:lnTo>
                  <a:lnTo>
                    <a:pt x="423113" y="554271"/>
                  </a:lnTo>
                  <a:lnTo>
                    <a:pt x="423113" y="232799"/>
                  </a:lnTo>
                  <a:lnTo>
                    <a:pt x="418382" y="185882"/>
                  </a:lnTo>
                  <a:lnTo>
                    <a:pt x="404815" y="142182"/>
                  </a:lnTo>
                  <a:lnTo>
                    <a:pt x="383348" y="102638"/>
                  </a:lnTo>
                  <a:lnTo>
                    <a:pt x="354917" y="68184"/>
                  </a:lnTo>
                  <a:lnTo>
                    <a:pt x="320459" y="39758"/>
                  </a:lnTo>
                  <a:lnTo>
                    <a:pt x="280909" y="18294"/>
                  </a:lnTo>
                  <a:lnTo>
                    <a:pt x="237204" y="4729"/>
                  </a:lnTo>
                  <a:lnTo>
                    <a:pt x="190281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261968" y="4713719"/>
              <a:ext cx="532765" cy="709295"/>
            </a:xfrm>
            <a:custGeom>
              <a:avLst/>
              <a:gdLst/>
              <a:ahLst/>
              <a:cxnLst/>
              <a:rect l="l" t="t" r="r" b="b"/>
              <a:pathLst>
                <a:path w="532765" h="709295">
                  <a:moveTo>
                    <a:pt x="0" y="0"/>
                  </a:moveTo>
                  <a:lnTo>
                    <a:pt x="190280" y="0"/>
                  </a:lnTo>
                  <a:lnTo>
                    <a:pt x="237203" y="4729"/>
                  </a:lnTo>
                  <a:lnTo>
                    <a:pt x="280908" y="18294"/>
                  </a:lnTo>
                  <a:lnTo>
                    <a:pt x="320458" y="39758"/>
                  </a:lnTo>
                  <a:lnTo>
                    <a:pt x="354917" y="68185"/>
                  </a:lnTo>
                  <a:lnTo>
                    <a:pt x="383348" y="102639"/>
                  </a:lnTo>
                  <a:lnTo>
                    <a:pt x="404815" y="142183"/>
                  </a:lnTo>
                  <a:lnTo>
                    <a:pt x="418381" y="185882"/>
                  </a:lnTo>
                  <a:lnTo>
                    <a:pt x="423112" y="232799"/>
                  </a:lnTo>
                  <a:lnTo>
                    <a:pt x="423112" y="554271"/>
                  </a:lnTo>
                  <a:lnTo>
                    <a:pt x="532185" y="554271"/>
                  </a:lnTo>
                  <a:lnTo>
                    <a:pt x="338528" y="708823"/>
                  </a:lnTo>
                  <a:lnTo>
                    <a:pt x="144871" y="554271"/>
                  </a:lnTo>
                  <a:lnTo>
                    <a:pt x="253946" y="554271"/>
                  </a:lnTo>
                  <a:lnTo>
                    <a:pt x="253946" y="232799"/>
                  </a:lnTo>
                  <a:lnTo>
                    <a:pt x="248942" y="208021"/>
                  </a:lnTo>
                  <a:lnTo>
                    <a:pt x="235298" y="187787"/>
                  </a:lnTo>
                  <a:lnTo>
                    <a:pt x="215061" y="174145"/>
                  </a:lnTo>
                  <a:lnTo>
                    <a:pt x="190280" y="169143"/>
                  </a:lnTo>
                  <a:lnTo>
                    <a:pt x="0" y="169143"/>
                  </a:lnTo>
                  <a:lnTo>
                    <a:pt x="0" y="0"/>
                  </a:lnTo>
                  <a:close/>
                </a:path>
              </a:pathLst>
            </a:custGeom>
            <a:ln w="1091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7483512" y="1934505"/>
            <a:ext cx="1146175" cy="850900"/>
            <a:chOff x="7483512" y="1934505"/>
            <a:chExt cx="1146175" cy="850900"/>
          </a:xfrm>
        </p:grpSpPr>
        <p:pic>
          <p:nvPicPr>
            <p:cNvPr id="195" name="object 19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63438" y="1934505"/>
              <a:ext cx="476672" cy="322348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3512" y="2014070"/>
              <a:ext cx="532187" cy="379077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09415" y="2254100"/>
              <a:ext cx="819710" cy="530882"/>
            </a:xfrm>
            <a:prstGeom prst="rect">
              <a:avLst/>
            </a:prstGeom>
          </p:spPr>
        </p:pic>
      </p:grpSp>
      <p:sp>
        <p:nvSpPr>
          <p:cNvPr id="198" name="object 198"/>
          <p:cNvSpPr txBox="1"/>
          <p:nvPr/>
        </p:nvSpPr>
        <p:spPr>
          <a:xfrm>
            <a:off x="3441230" y="4819307"/>
            <a:ext cx="638810" cy="25400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39"/>
              </a:lnSpc>
            </a:pPr>
            <a:r>
              <a:rPr sz="1700" i="1" spc="-170" dirty="0">
                <a:solidFill>
                  <a:srgbClr val="FFFF99"/>
                </a:solidFill>
                <a:latin typeface="Arial"/>
                <a:cs typeface="Arial"/>
              </a:rPr>
              <a:t>Load</a:t>
            </a:r>
            <a:r>
              <a:rPr sz="1700" i="1" spc="-70" dirty="0">
                <a:solidFill>
                  <a:srgbClr val="FFFF99"/>
                </a:solidFill>
                <a:latin typeface="Arial"/>
                <a:cs typeface="Arial"/>
              </a:rPr>
              <a:t>i</a:t>
            </a:r>
            <a:r>
              <a:rPr sz="1700" i="1" spc="-170" dirty="0">
                <a:solidFill>
                  <a:srgbClr val="FFFF99"/>
                </a:solidFill>
                <a:latin typeface="Arial"/>
                <a:cs typeface="Arial"/>
              </a:rPr>
              <a:t>ng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9056484" y="5189651"/>
            <a:ext cx="452755" cy="177800"/>
          </a:xfrm>
          <a:prstGeom prst="rect">
            <a:avLst/>
          </a:prstGeom>
          <a:solidFill>
            <a:srgbClr val="99FF9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sz="1200" i="1" spc="-150" dirty="0">
                <a:latin typeface="Arial"/>
                <a:cs typeface="Arial"/>
              </a:rPr>
              <a:t>P</a:t>
            </a:r>
            <a:r>
              <a:rPr sz="1200" i="1" spc="-125" dirty="0">
                <a:latin typeface="Arial"/>
                <a:cs typeface="Arial"/>
              </a:rPr>
              <a:t>o</a:t>
            </a:r>
            <a:r>
              <a:rPr sz="1200" i="1" spc="-55" dirty="0">
                <a:latin typeface="Arial"/>
                <a:cs typeface="Arial"/>
              </a:rPr>
              <a:t>l</a:t>
            </a:r>
            <a:r>
              <a:rPr sz="1200" i="1" spc="-110" dirty="0">
                <a:latin typeface="Arial"/>
                <a:cs typeface="Arial"/>
              </a:rPr>
              <a:t>y</a:t>
            </a:r>
            <a:r>
              <a:rPr sz="1200" i="1" spc="-120" dirty="0">
                <a:latin typeface="Arial"/>
                <a:cs typeface="Arial"/>
              </a:rPr>
              <a:t>gon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9064256" y="4906302"/>
            <a:ext cx="509905" cy="177800"/>
          </a:xfrm>
          <a:prstGeom prst="rect">
            <a:avLst/>
          </a:prstGeom>
          <a:solidFill>
            <a:srgbClr val="99FF9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sz="1200" spc="-165" dirty="0">
                <a:latin typeface="Arial MT"/>
                <a:cs typeface="Arial MT"/>
              </a:rPr>
              <a:t>C</a:t>
            </a:r>
            <a:r>
              <a:rPr sz="1200" spc="-125" dirty="0">
                <a:latin typeface="Arial MT"/>
                <a:cs typeface="Arial MT"/>
              </a:rPr>
              <a:t>a</a:t>
            </a:r>
            <a:r>
              <a:rPr sz="1200" spc="-55" dirty="0">
                <a:latin typeface="Arial MT"/>
                <a:cs typeface="Arial MT"/>
              </a:rPr>
              <a:t>t</a:t>
            </a:r>
            <a:r>
              <a:rPr sz="1200" spc="-120" dirty="0">
                <a:latin typeface="Arial MT"/>
                <a:cs typeface="Arial MT"/>
              </a:rPr>
              <a:t>ego</a:t>
            </a:r>
            <a:r>
              <a:rPr sz="1200" spc="-70" dirty="0">
                <a:latin typeface="Arial MT"/>
                <a:cs typeface="Arial MT"/>
              </a:rPr>
              <a:t>r</a:t>
            </a:r>
            <a:r>
              <a:rPr sz="1200" spc="-110" dirty="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01" name="object 201"/>
          <p:cNvGrpSpPr/>
          <p:nvPr/>
        </p:nvGrpSpPr>
        <p:grpSpPr>
          <a:xfrm>
            <a:off x="7170763" y="4984538"/>
            <a:ext cx="1522095" cy="1208405"/>
            <a:chOff x="7170763" y="4984538"/>
            <a:chExt cx="1522095" cy="1208405"/>
          </a:xfrm>
        </p:grpSpPr>
        <p:sp>
          <p:nvSpPr>
            <p:cNvPr id="202" name="object 202"/>
            <p:cNvSpPr/>
            <p:nvPr/>
          </p:nvSpPr>
          <p:spPr>
            <a:xfrm>
              <a:off x="7903070" y="4989996"/>
              <a:ext cx="784225" cy="570230"/>
            </a:xfrm>
            <a:custGeom>
              <a:avLst/>
              <a:gdLst/>
              <a:ahLst/>
              <a:cxnLst/>
              <a:rect l="l" t="t" r="r" b="b"/>
              <a:pathLst>
                <a:path w="784225" h="570229">
                  <a:moveTo>
                    <a:pt x="618639" y="0"/>
                  </a:moveTo>
                  <a:lnTo>
                    <a:pt x="618639" y="59688"/>
                  </a:lnTo>
                  <a:lnTo>
                    <a:pt x="249259" y="59688"/>
                  </a:lnTo>
                  <a:lnTo>
                    <a:pt x="204454" y="63704"/>
                  </a:lnTo>
                  <a:lnTo>
                    <a:pt x="162284" y="75280"/>
                  </a:lnTo>
                  <a:lnTo>
                    <a:pt x="123452" y="93715"/>
                  </a:lnTo>
                  <a:lnTo>
                    <a:pt x="88664" y="118303"/>
                  </a:lnTo>
                  <a:lnTo>
                    <a:pt x="58622" y="148341"/>
                  </a:lnTo>
                  <a:lnTo>
                    <a:pt x="34030" y="183125"/>
                  </a:lnTo>
                  <a:lnTo>
                    <a:pt x="15594" y="221951"/>
                  </a:lnTo>
                  <a:lnTo>
                    <a:pt x="4015" y="264115"/>
                  </a:lnTo>
                  <a:lnTo>
                    <a:pt x="0" y="308913"/>
                  </a:lnTo>
                  <a:lnTo>
                    <a:pt x="0" y="569657"/>
                  </a:lnTo>
                  <a:lnTo>
                    <a:pt x="142434" y="569657"/>
                  </a:lnTo>
                  <a:lnTo>
                    <a:pt x="142434" y="308913"/>
                  </a:lnTo>
                  <a:lnTo>
                    <a:pt x="150829" y="267338"/>
                  </a:lnTo>
                  <a:lnTo>
                    <a:pt x="173722" y="233387"/>
                  </a:lnTo>
                  <a:lnTo>
                    <a:pt x="207678" y="210496"/>
                  </a:lnTo>
                  <a:lnTo>
                    <a:pt x="249259" y="202102"/>
                  </a:lnTo>
                  <a:lnTo>
                    <a:pt x="618639" y="202102"/>
                  </a:lnTo>
                  <a:lnTo>
                    <a:pt x="618639" y="261791"/>
                  </a:lnTo>
                  <a:lnTo>
                    <a:pt x="784119" y="130896"/>
                  </a:lnTo>
                  <a:lnTo>
                    <a:pt x="618639" y="0"/>
                  </a:lnTo>
                  <a:close/>
                </a:path>
              </a:pathLst>
            </a:custGeom>
            <a:solidFill>
              <a:srgbClr val="C5E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903070" y="4989995"/>
              <a:ext cx="784225" cy="570230"/>
            </a:xfrm>
            <a:custGeom>
              <a:avLst/>
              <a:gdLst/>
              <a:ahLst/>
              <a:cxnLst/>
              <a:rect l="l" t="t" r="r" b="b"/>
              <a:pathLst>
                <a:path w="784225" h="570229">
                  <a:moveTo>
                    <a:pt x="0" y="569657"/>
                  </a:moveTo>
                  <a:lnTo>
                    <a:pt x="0" y="308913"/>
                  </a:lnTo>
                  <a:lnTo>
                    <a:pt x="4015" y="264114"/>
                  </a:lnTo>
                  <a:lnTo>
                    <a:pt x="15594" y="221950"/>
                  </a:lnTo>
                  <a:lnTo>
                    <a:pt x="34031" y="183124"/>
                  </a:lnTo>
                  <a:lnTo>
                    <a:pt x="58622" y="148340"/>
                  </a:lnTo>
                  <a:lnTo>
                    <a:pt x="88664" y="118302"/>
                  </a:lnTo>
                  <a:lnTo>
                    <a:pt x="123453" y="93714"/>
                  </a:lnTo>
                  <a:lnTo>
                    <a:pt x="162284" y="75280"/>
                  </a:lnTo>
                  <a:lnTo>
                    <a:pt x="204454" y="63703"/>
                  </a:lnTo>
                  <a:lnTo>
                    <a:pt x="249259" y="59688"/>
                  </a:lnTo>
                  <a:lnTo>
                    <a:pt x="618638" y="59688"/>
                  </a:lnTo>
                  <a:lnTo>
                    <a:pt x="618638" y="0"/>
                  </a:lnTo>
                  <a:lnTo>
                    <a:pt x="784118" y="130896"/>
                  </a:lnTo>
                  <a:lnTo>
                    <a:pt x="618638" y="261791"/>
                  </a:lnTo>
                  <a:lnTo>
                    <a:pt x="618638" y="202102"/>
                  </a:lnTo>
                  <a:lnTo>
                    <a:pt x="249259" y="202102"/>
                  </a:lnTo>
                  <a:lnTo>
                    <a:pt x="207677" y="210496"/>
                  </a:lnTo>
                  <a:lnTo>
                    <a:pt x="173721" y="233386"/>
                  </a:lnTo>
                  <a:lnTo>
                    <a:pt x="150828" y="267337"/>
                  </a:lnTo>
                  <a:lnTo>
                    <a:pt x="142433" y="308913"/>
                  </a:lnTo>
                  <a:lnTo>
                    <a:pt x="142433" y="569657"/>
                  </a:lnTo>
                  <a:lnTo>
                    <a:pt x="0" y="569657"/>
                  </a:lnTo>
                  <a:close/>
                </a:path>
              </a:pathLst>
            </a:custGeom>
            <a:ln w="1091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656563" y="5549681"/>
              <a:ext cx="464820" cy="114300"/>
            </a:xfrm>
            <a:custGeom>
              <a:avLst/>
              <a:gdLst/>
              <a:ahLst/>
              <a:cxnLst/>
              <a:rect l="l" t="t" r="r" b="b"/>
              <a:pathLst>
                <a:path w="464820" h="114300">
                  <a:moveTo>
                    <a:pt x="464366" y="0"/>
                  </a:moveTo>
                  <a:lnTo>
                    <a:pt x="0" y="0"/>
                  </a:lnTo>
                  <a:lnTo>
                    <a:pt x="0" y="114289"/>
                  </a:lnTo>
                  <a:lnTo>
                    <a:pt x="464366" y="114289"/>
                  </a:lnTo>
                  <a:lnTo>
                    <a:pt x="4643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70763" y="5535390"/>
              <a:ext cx="878723" cy="657167"/>
            </a:xfrm>
            <a:prstGeom prst="rect">
              <a:avLst/>
            </a:prstGeom>
          </p:spPr>
        </p:pic>
      </p:grpSp>
      <p:sp>
        <p:nvSpPr>
          <p:cNvPr id="206" name="object 206"/>
          <p:cNvSpPr txBox="1"/>
          <p:nvPr/>
        </p:nvSpPr>
        <p:spPr>
          <a:xfrm>
            <a:off x="6577000" y="5204498"/>
            <a:ext cx="808355" cy="25400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30"/>
              </a:lnSpc>
            </a:pPr>
            <a:r>
              <a:rPr sz="1700" i="1" spc="-215" dirty="0">
                <a:solidFill>
                  <a:srgbClr val="FFFF99"/>
                </a:solidFill>
                <a:latin typeface="Arial"/>
                <a:cs typeface="Arial"/>
              </a:rPr>
              <a:t>U</a:t>
            </a:r>
            <a:r>
              <a:rPr sz="1700" i="1" spc="-170" dirty="0">
                <a:solidFill>
                  <a:srgbClr val="FFFF99"/>
                </a:solidFill>
                <a:latin typeface="Arial"/>
                <a:cs typeface="Arial"/>
              </a:rPr>
              <a:t>n</a:t>
            </a:r>
            <a:r>
              <a:rPr sz="1700" i="1" spc="-70" dirty="0">
                <a:solidFill>
                  <a:srgbClr val="FFFF99"/>
                </a:solidFill>
                <a:latin typeface="Arial"/>
                <a:cs typeface="Arial"/>
              </a:rPr>
              <a:t>l</a:t>
            </a:r>
            <a:r>
              <a:rPr sz="1700" i="1" spc="-170" dirty="0">
                <a:solidFill>
                  <a:srgbClr val="FFFF99"/>
                </a:solidFill>
                <a:latin typeface="Arial"/>
                <a:cs typeface="Arial"/>
              </a:rPr>
              <a:t>oad</a:t>
            </a:r>
            <a:r>
              <a:rPr sz="1700" i="1" spc="-70" dirty="0">
                <a:solidFill>
                  <a:srgbClr val="FFFF99"/>
                </a:solidFill>
                <a:latin typeface="Arial"/>
                <a:cs typeface="Arial"/>
              </a:rPr>
              <a:t>i</a:t>
            </a:r>
            <a:r>
              <a:rPr sz="1700" i="1" spc="-170" dirty="0">
                <a:solidFill>
                  <a:srgbClr val="FFFF99"/>
                </a:solidFill>
                <a:latin typeface="Arial"/>
                <a:cs typeface="Arial"/>
              </a:rPr>
              <a:t>n</a:t>
            </a:r>
            <a:r>
              <a:rPr sz="1700" i="1" spc="-175" dirty="0">
                <a:solidFill>
                  <a:srgbClr val="FFFF99"/>
                </a:solidFill>
                <a:latin typeface="Arial"/>
                <a:cs typeface="Arial"/>
              </a:rPr>
              <a:t>g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9089745" y="2988513"/>
            <a:ext cx="1250315" cy="925830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387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05"/>
              </a:spcBef>
            </a:pPr>
            <a:r>
              <a:rPr sz="1500" i="1" spc="-65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1500" i="1" spc="-13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1500" i="1" spc="-16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1500" i="1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500" i="1" spc="-180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1500" i="1" spc="-135" dirty="0">
                <a:solidFill>
                  <a:srgbClr val="0070C0"/>
                </a:solidFill>
                <a:latin typeface="Arial"/>
                <a:cs typeface="Arial"/>
              </a:rPr>
              <a:t>on</a:t>
            </a:r>
            <a:r>
              <a:rPr sz="1500" i="1" spc="-6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1500" i="1" spc="-85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1500" i="1" spc="-135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1500" i="1" spc="-60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endParaRPr sz="1500">
              <a:latin typeface="Arial"/>
              <a:cs typeface="Arial"/>
            </a:endParaRPr>
          </a:p>
          <a:p>
            <a:pPr marL="78105">
              <a:lnSpc>
                <a:spcPct val="100000"/>
              </a:lnSpc>
              <a:spcBef>
                <a:spcPts val="5"/>
              </a:spcBef>
            </a:pPr>
            <a:r>
              <a:rPr sz="1400" i="1" spc="-135" dirty="0">
                <a:latin typeface="Arial"/>
                <a:cs typeface="Arial"/>
              </a:rPr>
              <a:t>-Return-channel</a:t>
            </a:r>
            <a:endParaRPr sz="1400">
              <a:latin typeface="Arial"/>
              <a:cs typeface="Arial"/>
            </a:endParaRPr>
          </a:p>
          <a:p>
            <a:pPr marL="397510">
              <a:lnSpc>
                <a:spcPts val="1425"/>
              </a:lnSpc>
              <a:spcBef>
                <a:spcPts val="10"/>
              </a:spcBef>
            </a:pPr>
            <a:r>
              <a:rPr sz="1200" i="1" spc="-100" dirty="0">
                <a:latin typeface="Arial"/>
                <a:cs typeface="Arial"/>
              </a:rPr>
              <a:t>(Monitoring)</a:t>
            </a:r>
            <a:endParaRPr sz="1200">
              <a:latin typeface="Arial"/>
              <a:cs typeface="Arial"/>
            </a:endParaRPr>
          </a:p>
          <a:p>
            <a:pPr marL="78105">
              <a:lnSpc>
                <a:spcPts val="1664"/>
              </a:lnSpc>
            </a:pPr>
            <a:r>
              <a:rPr sz="1200" i="1" spc="-70" dirty="0">
                <a:latin typeface="Arial"/>
                <a:cs typeface="Arial"/>
              </a:rPr>
              <a:t>-</a:t>
            </a:r>
            <a:r>
              <a:rPr sz="1400" i="1" spc="-185" dirty="0">
                <a:latin typeface="Arial"/>
                <a:cs typeface="Arial"/>
              </a:rPr>
              <a:t>S</a:t>
            </a:r>
            <a:r>
              <a:rPr sz="1400" i="1" spc="-165" dirty="0">
                <a:latin typeface="Arial"/>
                <a:cs typeface="Arial"/>
              </a:rPr>
              <a:t>o</a:t>
            </a:r>
            <a:r>
              <a:rPr sz="1400" i="1" spc="-80" dirty="0">
                <a:latin typeface="Arial"/>
                <a:cs typeface="Arial"/>
              </a:rPr>
              <a:t>ft</a:t>
            </a:r>
            <a:r>
              <a:rPr sz="1400" i="1" spc="-200" dirty="0">
                <a:latin typeface="Arial"/>
                <a:cs typeface="Arial"/>
              </a:rPr>
              <a:t>w</a:t>
            </a:r>
            <a:r>
              <a:rPr sz="1400" i="1" spc="-160" dirty="0">
                <a:latin typeface="Arial"/>
                <a:cs typeface="Arial"/>
              </a:rPr>
              <a:t>a</a:t>
            </a:r>
            <a:r>
              <a:rPr sz="1400" i="1" spc="-95" dirty="0">
                <a:latin typeface="Arial"/>
                <a:cs typeface="Arial"/>
              </a:rPr>
              <a:t>r</a:t>
            </a:r>
            <a:r>
              <a:rPr sz="1400" i="1" spc="-140" dirty="0">
                <a:latin typeface="Arial"/>
                <a:cs typeface="Arial"/>
              </a:rPr>
              <a:t>e</a:t>
            </a:r>
            <a:r>
              <a:rPr sz="1400" i="1" spc="-95" dirty="0">
                <a:latin typeface="Arial"/>
                <a:cs typeface="Arial"/>
              </a:rPr>
              <a:t> </a:t>
            </a:r>
            <a:r>
              <a:rPr sz="1400" i="1" spc="-160" dirty="0">
                <a:latin typeface="Arial"/>
                <a:cs typeface="Arial"/>
              </a:rPr>
              <a:t>upda</a:t>
            </a:r>
            <a:r>
              <a:rPr sz="1400" i="1" spc="-80" dirty="0">
                <a:latin typeface="Arial"/>
                <a:cs typeface="Arial"/>
              </a:rPr>
              <a:t>t</a:t>
            </a:r>
            <a:r>
              <a:rPr sz="1400" i="1" spc="-14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4569333" y="3040088"/>
            <a:ext cx="2809875" cy="344170"/>
          </a:xfrm>
          <a:prstGeom prst="rect">
            <a:avLst/>
          </a:prstGeom>
          <a:solidFill>
            <a:srgbClr val="595959"/>
          </a:solidFill>
        </p:spPr>
        <p:txBody>
          <a:bodyPr vert="horz" wrap="square" lIns="0" tIns="381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00"/>
              </a:spcBef>
            </a:pPr>
            <a:r>
              <a:rPr sz="1700" i="1" spc="-215" dirty="0">
                <a:solidFill>
                  <a:srgbClr val="FFFFFF"/>
                </a:solidFill>
                <a:latin typeface="Arial"/>
                <a:cs typeface="Arial"/>
              </a:rPr>
              <a:t>EWBS</a:t>
            </a:r>
            <a:r>
              <a:rPr sz="1700" i="1" spc="-1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700" i="1" spc="-2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i="1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i="1" spc="-20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i="1" spc="-180" dirty="0">
                <a:solidFill>
                  <a:srgbClr val="FFFFFF"/>
                </a:solidFill>
                <a:latin typeface="Arial"/>
                <a:cs typeface="Arial"/>
              </a:rPr>
              <a:t>Hy</a:t>
            </a:r>
            <a:r>
              <a:rPr sz="1700" i="1" spc="-17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700" i="1" spc="-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i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i="1" spc="-17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i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i="1" spc="-2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i="1" spc="-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i="1" spc="-17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700" i="1" spc="-1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i="1" spc="-2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i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i="1" spc="-14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700" i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i="1" spc="-1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i="1" spc="-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247907" y="5421376"/>
            <a:ext cx="200660" cy="221615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i="1" dirty="0">
                <a:latin typeface="Arial"/>
                <a:cs typeface="Arial"/>
              </a:rPr>
              <a:t>…</a:t>
            </a:r>
            <a:r>
              <a:rPr sz="1200" i="1" spc="5" dirty="0">
                <a:latin typeface="Arial"/>
                <a:cs typeface="Arial"/>
              </a:rPr>
              <a:t>.</a:t>
            </a:r>
            <a:r>
              <a:rPr sz="1200" i="1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0" name="object 210"/>
          <p:cNvGrpSpPr/>
          <p:nvPr/>
        </p:nvGrpSpPr>
        <p:grpSpPr>
          <a:xfrm>
            <a:off x="7285469" y="3882900"/>
            <a:ext cx="1189990" cy="843280"/>
            <a:chOff x="7285469" y="3882900"/>
            <a:chExt cx="1189990" cy="843280"/>
          </a:xfrm>
        </p:grpSpPr>
        <p:pic>
          <p:nvPicPr>
            <p:cNvPr id="211" name="object 2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85469" y="3882900"/>
              <a:ext cx="532187" cy="379077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17816" y="3903455"/>
              <a:ext cx="757167" cy="822527"/>
            </a:xfrm>
            <a:prstGeom prst="rect">
              <a:avLst/>
            </a:prstGeom>
          </p:spPr>
        </p:pic>
      </p:grpSp>
      <p:grpSp>
        <p:nvGrpSpPr>
          <p:cNvPr id="213" name="object 213"/>
          <p:cNvGrpSpPr/>
          <p:nvPr/>
        </p:nvGrpSpPr>
        <p:grpSpPr>
          <a:xfrm>
            <a:off x="388223" y="1423441"/>
            <a:ext cx="3683000" cy="4824730"/>
            <a:chOff x="388223" y="1423441"/>
            <a:chExt cx="3683000" cy="4824730"/>
          </a:xfrm>
        </p:grpSpPr>
        <p:sp>
          <p:nvSpPr>
            <p:cNvPr id="214" name="object 214"/>
            <p:cNvSpPr/>
            <p:nvPr/>
          </p:nvSpPr>
          <p:spPr>
            <a:xfrm>
              <a:off x="2776473" y="2158455"/>
              <a:ext cx="1294765" cy="172085"/>
            </a:xfrm>
            <a:custGeom>
              <a:avLst/>
              <a:gdLst/>
              <a:ahLst/>
              <a:cxnLst/>
              <a:rect l="l" t="t" r="r" b="b"/>
              <a:pathLst>
                <a:path w="1294764" h="172085">
                  <a:moveTo>
                    <a:pt x="57298" y="57288"/>
                  </a:moveTo>
                  <a:lnTo>
                    <a:pt x="0" y="57288"/>
                  </a:lnTo>
                  <a:lnTo>
                    <a:pt x="0" y="114579"/>
                  </a:lnTo>
                  <a:lnTo>
                    <a:pt x="57298" y="114579"/>
                  </a:lnTo>
                  <a:lnTo>
                    <a:pt x="57298" y="57288"/>
                  </a:lnTo>
                  <a:close/>
                </a:path>
                <a:path w="1294764" h="172085">
                  <a:moveTo>
                    <a:pt x="171895" y="57288"/>
                  </a:moveTo>
                  <a:lnTo>
                    <a:pt x="114597" y="57288"/>
                  </a:lnTo>
                  <a:lnTo>
                    <a:pt x="114597" y="114579"/>
                  </a:lnTo>
                  <a:lnTo>
                    <a:pt x="171895" y="114579"/>
                  </a:lnTo>
                  <a:lnTo>
                    <a:pt x="171895" y="57288"/>
                  </a:lnTo>
                  <a:close/>
                </a:path>
                <a:path w="1294764" h="172085">
                  <a:moveTo>
                    <a:pt x="286494" y="57288"/>
                  </a:moveTo>
                  <a:lnTo>
                    <a:pt x="229195" y="57288"/>
                  </a:lnTo>
                  <a:lnTo>
                    <a:pt x="229195" y="114580"/>
                  </a:lnTo>
                  <a:lnTo>
                    <a:pt x="286494" y="114580"/>
                  </a:lnTo>
                  <a:lnTo>
                    <a:pt x="286494" y="57288"/>
                  </a:lnTo>
                  <a:close/>
                </a:path>
                <a:path w="1294764" h="172085">
                  <a:moveTo>
                    <a:pt x="401091" y="57288"/>
                  </a:moveTo>
                  <a:lnTo>
                    <a:pt x="343792" y="57288"/>
                  </a:lnTo>
                  <a:lnTo>
                    <a:pt x="343792" y="114580"/>
                  </a:lnTo>
                  <a:lnTo>
                    <a:pt x="401091" y="114580"/>
                  </a:lnTo>
                  <a:lnTo>
                    <a:pt x="401091" y="57288"/>
                  </a:lnTo>
                  <a:close/>
                </a:path>
                <a:path w="1294764" h="172085">
                  <a:moveTo>
                    <a:pt x="515689" y="57288"/>
                  </a:moveTo>
                  <a:lnTo>
                    <a:pt x="458389" y="57288"/>
                  </a:lnTo>
                  <a:lnTo>
                    <a:pt x="458389" y="114580"/>
                  </a:lnTo>
                  <a:lnTo>
                    <a:pt x="515689" y="114580"/>
                  </a:lnTo>
                  <a:lnTo>
                    <a:pt x="515689" y="57288"/>
                  </a:lnTo>
                  <a:close/>
                </a:path>
                <a:path w="1294764" h="172085">
                  <a:moveTo>
                    <a:pt x="630287" y="57288"/>
                  </a:moveTo>
                  <a:lnTo>
                    <a:pt x="572988" y="57288"/>
                  </a:lnTo>
                  <a:lnTo>
                    <a:pt x="572988" y="114580"/>
                  </a:lnTo>
                  <a:lnTo>
                    <a:pt x="630287" y="114580"/>
                  </a:lnTo>
                  <a:lnTo>
                    <a:pt x="630287" y="57288"/>
                  </a:lnTo>
                  <a:close/>
                </a:path>
                <a:path w="1294764" h="172085">
                  <a:moveTo>
                    <a:pt x="744884" y="57288"/>
                  </a:moveTo>
                  <a:lnTo>
                    <a:pt x="687585" y="57288"/>
                  </a:lnTo>
                  <a:lnTo>
                    <a:pt x="687585" y="114580"/>
                  </a:lnTo>
                  <a:lnTo>
                    <a:pt x="744884" y="114580"/>
                  </a:lnTo>
                  <a:lnTo>
                    <a:pt x="744884" y="57288"/>
                  </a:lnTo>
                  <a:close/>
                </a:path>
                <a:path w="1294764" h="172085">
                  <a:moveTo>
                    <a:pt x="859482" y="57288"/>
                  </a:moveTo>
                  <a:lnTo>
                    <a:pt x="802182" y="57288"/>
                  </a:lnTo>
                  <a:lnTo>
                    <a:pt x="802182" y="114580"/>
                  </a:lnTo>
                  <a:lnTo>
                    <a:pt x="859482" y="114580"/>
                  </a:lnTo>
                  <a:lnTo>
                    <a:pt x="859482" y="57288"/>
                  </a:lnTo>
                  <a:close/>
                </a:path>
                <a:path w="1294764" h="172085">
                  <a:moveTo>
                    <a:pt x="974079" y="57288"/>
                  </a:moveTo>
                  <a:lnTo>
                    <a:pt x="916781" y="57288"/>
                  </a:lnTo>
                  <a:lnTo>
                    <a:pt x="916781" y="114580"/>
                  </a:lnTo>
                  <a:lnTo>
                    <a:pt x="974079" y="114580"/>
                  </a:lnTo>
                  <a:lnTo>
                    <a:pt x="974079" y="57288"/>
                  </a:lnTo>
                  <a:close/>
                </a:path>
                <a:path w="1294764" h="172085">
                  <a:moveTo>
                    <a:pt x="1088677" y="111308"/>
                  </a:moveTo>
                  <a:lnTo>
                    <a:pt x="1007916" y="171871"/>
                  </a:lnTo>
                  <a:lnTo>
                    <a:pt x="1198913" y="114580"/>
                  </a:lnTo>
                  <a:lnTo>
                    <a:pt x="1088677" y="114580"/>
                  </a:lnTo>
                  <a:lnTo>
                    <a:pt x="1088677" y="111308"/>
                  </a:lnTo>
                  <a:close/>
                </a:path>
                <a:path w="1294764" h="172085">
                  <a:moveTo>
                    <a:pt x="1084312" y="57288"/>
                  </a:moveTo>
                  <a:lnTo>
                    <a:pt x="1031378" y="57288"/>
                  </a:lnTo>
                  <a:lnTo>
                    <a:pt x="1031378" y="114580"/>
                  </a:lnTo>
                  <a:lnTo>
                    <a:pt x="1084314" y="114580"/>
                  </a:lnTo>
                  <a:lnTo>
                    <a:pt x="1088677" y="111308"/>
                  </a:lnTo>
                  <a:lnTo>
                    <a:pt x="1088677" y="60561"/>
                  </a:lnTo>
                  <a:lnTo>
                    <a:pt x="1084312" y="57288"/>
                  </a:lnTo>
                  <a:close/>
                </a:path>
                <a:path w="1294764" h="172085">
                  <a:moveTo>
                    <a:pt x="1198904" y="57288"/>
                  </a:moveTo>
                  <a:lnTo>
                    <a:pt x="1088677" y="57288"/>
                  </a:lnTo>
                  <a:lnTo>
                    <a:pt x="1088677" y="60561"/>
                  </a:lnTo>
                  <a:lnTo>
                    <a:pt x="1122513" y="85934"/>
                  </a:lnTo>
                  <a:lnTo>
                    <a:pt x="1088677" y="111308"/>
                  </a:lnTo>
                  <a:lnTo>
                    <a:pt x="1088677" y="114580"/>
                  </a:lnTo>
                  <a:lnTo>
                    <a:pt x="1198913" y="114580"/>
                  </a:lnTo>
                  <a:lnTo>
                    <a:pt x="1294409" y="85935"/>
                  </a:lnTo>
                  <a:lnTo>
                    <a:pt x="1198904" y="57288"/>
                  </a:lnTo>
                  <a:close/>
                </a:path>
                <a:path w="1294764" h="172085">
                  <a:moveTo>
                    <a:pt x="1007916" y="0"/>
                  </a:moveTo>
                  <a:lnTo>
                    <a:pt x="1088677" y="60561"/>
                  </a:lnTo>
                  <a:lnTo>
                    <a:pt x="1088677" y="57288"/>
                  </a:lnTo>
                  <a:lnTo>
                    <a:pt x="1198904" y="57288"/>
                  </a:lnTo>
                  <a:lnTo>
                    <a:pt x="100791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35478" y="2043948"/>
              <a:ext cx="189865" cy="5715"/>
            </a:xfrm>
            <a:custGeom>
              <a:avLst/>
              <a:gdLst/>
              <a:ahLst/>
              <a:cxnLst/>
              <a:rect l="l" t="t" r="r" b="b"/>
              <a:pathLst>
                <a:path w="189865" h="5714">
                  <a:moveTo>
                    <a:pt x="0" y="5717"/>
                  </a:moveTo>
                  <a:lnTo>
                    <a:pt x="189760" y="0"/>
                  </a:lnTo>
                </a:path>
              </a:pathLst>
            </a:custGeom>
            <a:ln w="5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91081" y="1426299"/>
              <a:ext cx="0" cy="2477135"/>
            </a:xfrm>
            <a:custGeom>
              <a:avLst/>
              <a:gdLst/>
              <a:ahLst/>
              <a:cxnLst/>
              <a:rect l="l" t="t" r="r" b="b"/>
              <a:pathLst>
                <a:path h="2477135">
                  <a:moveTo>
                    <a:pt x="0" y="0"/>
                  </a:moveTo>
                  <a:lnTo>
                    <a:pt x="0" y="2476688"/>
                  </a:lnTo>
                </a:path>
              </a:pathLst>
            </a:custGeom>
            <a:ln w="5457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02889" y="5387976"/>
              <a:ext cx="1149536" cy="859699"/>
            </a:xfrm>
            <a:prstGeom prst="rect">
              <a:avLst/>
            </a:prstGeom>
          </p:spPr>
        </p:pic>
      </p:grpSp>
      <p:sp>
        <p:nvSpPr>
          <p:cNvPr id="218" name="object 218"/>
          <p:cNvSpPr txBox="1"/>
          <p:nvPr/>
        </p:nvSpPr>
        <p:spPr>
          <a:xfrm>
            <a:off x="8770124" y="3920256"/>
            <a:ext cx="1764664" cy="64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1095" indent="-295275">
              <a:lnSpc>
                <a:spcPct val="100000"/>
              </a:lnSpc>
              <a:spcBef>
                <a:spcPts val="100"/>
              </a:spcBef>
              <a:buClr>
                <a:srgbClr val="0000FF"/>
              </a:buClr>
              <a:buSzPct val="113333"/>
              <a:buFont typeface="MS PGothic"/>
              <a:buChar char="○"/>
              <a:tabLst>
                <a:tab pos="1141730" algn="l"/>
              </a:tabLst>
            </a:pPr>
            <a:r>
              <a:rPr sz="1500" i="1" spc="-165" dirty="0">
                <a:latin typeface="Arial"/>
                <a:cs typeface="Arial"/>
              </a:rPr>
              <a:t>OK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400" spc="-185" dirty="0">
                <a:latin typeface="Arial MT"/>
                <a:cs typeface="Arial MT"/>
              </a:rPr>
              <a:t>S</a:t>
            </a:r>
            <a:r>
              <a:rPr sz="1400" spc="-165" dirty="0">
                <a:latin typeface="Arial MT"/>
                <a:cs typeface="Arial MT"/>
              </a:rPr>
              <a:t>pe</a:t>
            </a:r>
            <a:r>
              <a:rPr sz="1400" spc="-135" dirty="0">
                <a:latin typeface="Arial MT"/>
                <a:cs typeface="Arial MT"/>
              </a:rPr>
              <a:t>c</a:t>
            </a:r>
            <a:r>
              <a:rPr sz="1400" spc="-70" dirty="0">
                <a:latin typeface="Arial MT"/>
                <a:cs typeface="Arial MT"/>
              </a:rPr>
              <a:t>i</a:t>
            </a:r>
            <a:r>
              <a:rPr sz="1400" spc="-160" dirty="0">
                <a:latin typeface="Arial MT"/>
                <a:cs typeface="Arial MT"/>
              </a:rPr>
              <a:t>a</a:t>
            </a:r>
            <a:r>
              <a:rPr sz="1400" spc="-70" dirty="0">
                <a:latin typeface="Arial MT"/>
                <a:cs typeface="Arial MT"/>
              </a:rPr>
              <a:t>ll</a:t>
            </a:r>
            <a:r>
              <a:rPr sz="1400" spc="-130" dirty="0">
                <a:latin typeface="Arial MT"/>
                <a:cs typeface="Arial MT"/>
              </a:rPr>
              <a:t>y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160" dirty="0">
                <a:latin typeface="Arial MT"/>
                <a:cs typeface="Arial MT"/>
              </a:rPr>
              <a:t>de</a:t>
            </a:r>
            <a:r>
              <a:rPr sz="1400" spc="-135" dirty="0">
                <a:latin typeface="Arial MT"/>
                <a:cs typeface="Arial MT"/>
              </a:rPr>
              <a:t>s</a:t>
            </a:r>
            <a:r>
              <a:rPr sz="1400" spc="-70" dirty="0">
                <a:latin typeface="Arial MT"/>
                <a:cs typeface="Arial MT"/>
              </a:rPr>
              <a:t>i</a:t>
            </a:r>
            <a:r>
              <a:rPr sz="1400" spc="-160" dirty="0">
                <a:latin typeface="Arial MT"/>
                <a:cs typeface="Arial MT"/>
              </a:rPr>
              <a:t>gne</a:t>
            </a:r>
            <a:r>
              <a:rPr sz="1400" spc="-140" dirty="0">
                <a:latin typeface="Arial MT"/>
                <a:cs typeface="Arial MT"/>
              </a:rPr>
              <a:t>d</a:t>
            </a:r>
            <a:r>
              <a:rPr sz="1400" spc="-95" dirty="0">
                <a:latin typeface="Arial MT"/>
                <a:cs typeface="Arial MT"/>
              </a:rPr>
              <a:t> r</a:t>
            </a:r>
            <a:r>
              <a:rPr sz="1400" spc="-160" dirty="0">
                <a:latin typeface="Arial MT"/>
                <a:cs typeface="Arial MT"/>
              </a:rPr>
              <a:t>e</a:t>
            </a:r>
            <a:r>
              <a:rPr sz="1400" spc="-135" dirty="0">
                <a:latin typeface="Arial MT"/>
                <a:cs typeface="Arial MT"/>
              </a:rPr>
              <a:t>c</a:t>
            </a:r>
            <a:r>
              <a:rPr sz="1400" spc="-160" dirty="0">
                <a:latin typeface="Arial MT"/>
                <a:cs typeface="Arial MT"/>
              </a:rPr>
              <a:t>e</a:t>
            </a:r>
            <a:r>
              <a:rPr sz="1400" spc="-70" dirty="0">
                <a:latin typeface="Arial MT"/>
                <a:cs typeface="Arial MT"/>
              </a:rPr>
              <a:t>i</a:t>
            </a:r>
            <a:r>
              <a:rPr sz="1400" spc="-135" dirty="0">
                <a:latin typeface="Arial MT"/>
                <a:cs typeface="Arial MT"/>
              </a:rPr>
              <a:t>v</a:t>
            </a:r>
            <a:r>
              <a:rPr sz="1400" spc="-160" dirty="0">
                <a:latin typeface="Arial MT"/>
                <a:cs typeface="Arial MT"/>
              </a:rPr>
              <a:t>e</a:t>
            </a:r>
            <a:r>
              <a:rPr sz="1400" spc="-85" dirty="0">
                <a:latin typeface="Arial MT"/>
                <a:cs typeface="Arial MT"/>
              </a:rPr>
              <a:t>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9" name="object 219"/>
          <p:cNvSpPr txBox="1">
            <a:spLocks noGrp="1"/>
          </p:cNvSpPr>
          <p:nvPr>
            <p:ph type="title"/>
          </p:nvPr>
        </p:nvSpPr>
        <p:spPr>
          <a:xfrm>
            <a:off x="4517555" y="1173276"/>
            <a:ext cx="2902585" cy="2540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45"/>
              </a:lnSpc>
            </a:pPr>
            <a:r>
              <a:rPr sz="1700" i="1" spc="-229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700" i="1" spc="-16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700" i="1" spc="-17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700" i="1" spc="-1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700" i="1" spc="-17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700" i="1" spc="-9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700" i="1" spc="-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700" i="1" spc="-17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700" i="1" spc="-17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700" i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i="1" spc="-17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1700" i="1" spc="-15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700" i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i="1" spc="-19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1700" i="1" spc="-1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700" i="1" spc="-170" dirty="0">
                <a:solidFill>
                  <a:srgbClr val="000000"/>
                </a:solidFill>
                <a:latin typeface="Arial"/>
                <a:cs typeface="Arial"/>
              </a:rPr>
              <a:t>oad</a:t>
            </a:r>
            <a:r>
              <a:rPr sz="1700" i="1" spc="-14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700" i="1" spc="-17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700" i="1" spc="-14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700" i="1" spc="-9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700" i="1" spc="-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700" i="1" spc="-17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700" i="1" spc="-17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700" i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i="1" spc="-19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700" i="1" spc="-9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700" i="1" spc="-170" dirty="0">
                <a:solidFill>
                  <a:srgbClr val="000000"/>
                </a:solidFill>
                <a:latin typeface="Arial"/>
                <a:cs typeface="Arial"/>
              </a:rPr>
              <a:t>anda</a:t>
            </a:r>
            <a:r>
              <a:rPr sz="1700" i="1" spc="-1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700" i="1" spc="-17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263681" y="5766384"/>
            <a:ext cx="2342515" cy="2546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45"/>
              </a:lnSpc>
            </a:pPr>
            <a:r>
              <a:rPr sz="1700" i="1" spc="-215" dirty="0">
                <a:latin typeface="Arial"/>
                <a:cs typeface="Arial"/>
              </a:rPr>
              <a:t>D</a:t>
            </a:r>
            <a:r>
              <a:rPr sz="1700" i="1" spc="-170" dirty="0">
                <a:latin typeface="Arial"/>
                <a:cs typeface="Arial"/>
              </a:rPr>
              <a:t>e</a:t>
            </a:r>
            <a:r>
              <a:rPr sz="1700" i="1" spc="-70" dirty="0">
                <a:latin typeface="Arial"/>
                <a:cs typeface="Arial"/>
              </a:rPr>
              <a:t>li</a:t>
            </a:r>
            <a:r>
              <a:rPr sz="1700" i="1" spc="-145" dirty="0">
                <a:latin typeface="Arial"/>
                <a:cs typeface="Arial"/>
              </a:rPr>
              <a:t>v</a:t>
            </a:r>
            <a:r>
              <a:rPr sz="1700" i="1" spc="-170" dirty="0">
                <a:latin typeface="Arial"/>
                <a:cs typeface="Arial"/>
              </a:rPr>
              <a:t>e</a:t>
            </a:r>
            <a:r>
              <a:rPr sz="1700" i="1" spc="-100" dirty="0">
                <a:latin typeface="Arial"/>
                <a:cs typeface="Arial"/>
              </a:rPr>
              <a:t>r</a:t>
            </a:r>
            <a:r>
              <a:rPr sz="1700" i="1" spc="-155" dirty="0">
                <a:latin typeface="Arial"/>
                <a:cs typeface="Arial"/>
              </a:rPr>
              <a:t>y</a:t>
            </a:r>
            <a:r>
              <a:rPr sz="1700" i="1" spc="-75" dirty="0">
                <a:latin typeface="Arial"/>
                <a:cs typeface="Arial"/>
              </a:rPr>
              <a:t> </a:t>
            </a:r>
            <a:r>
              <a:rPr sz="1700" i="1" spc="-170" dirty="0">
                <a:latin typeface="Arial"/>
                <a:cs typeface="Arial"/>
              </a:rPr>
              <a:t>on</a:t>
            </a:r>
            <a:r>
              <a:rPr sz="1700" i="1" spc="-70" dirty="0">
                <a:latin typeface="Arial"/>
                <a:cs typeface="Arial"/>
              </a:rPr>
              <a:t>l</a:t>
            </a:r>
            <a:r>
              <a:rPr sz="1700" i="1" spc="-155" dirty="0">
                <a:latin typeface="Arial"/>
                <a:cs typeface="Arial"/>
              </a:rPr>
              <a:t>y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165" dirty="0">
                <a:latin typeface="Arial"/>
                <a:cs typeface="Arial"/>
              </a:rPr>
              <a:t>b</a:t>
            </a:r>
            <a:r>
              <a:rPr sz="1700" i="1" spc="-155" dirty="0">
                <a:latin typeface="Arial"/>
                <a:cs typeface="Arial"/>
              </a:rPr>
              <a:t>y</a:t>
            </a:r>
            <a:r>
              <a:rPr sz="1700" i="1" spc="-75" dirty="0">
                <a:latin typeface="Arial"/>
                <a:cs typeface="Arial"/>
              </a:rPr>
              <a:t> </a:t>
            </a:r>
            <a:r>
              <a:rPr sz="1700" i="1" spc="-155" dirty="0">
                <a:latin typeface="Arial"/>
                <a:cs typeface="Arial"/>
              </a:rPr>
              <a:t>broad</a:t>
            </a:r>
            <a:r>
              <a:rPr sz="1700" i="1" spc="-145" dirty="0">
                <a:latin typeface="Arial"/>
                <a:cs typeface="Arial"/>
              </a:rPr>
              <a:t>c</a:t>
            </a:r>
            <a:r>
              <a:rPr sz="1700" i="1" spc="-165" dirty="0">
                <a:latin typeface="Arial"/>
                <a:cs typeface="Arial"/>
              </a:rPr>
              <a:t>a</a:t>
            </a:r>
            <a:r>
              <a:rPr sz="1700" i="1" spc="-145" dirty="0">
                <a:latin typeface="Arial"/>
                <a:cs typeface="Arial"/>
              </a:rPr>
              <a:t>s</a:t>
            </a:r>
            <a:r>
              <a:rPr sz="1700" i="1" spc="-90" dirty="0">
                <a:latin typeface="Arial"/>
                <a:cs typeface="Arial"/>
              </a:rPr>
              <a:t>t</a:t>
            </a:r>
            <a:r>
              <a:rPr sz="1700" i="1" spc="-70" dirty="0">
                <a:latin typeface="Arial"/>
                <a:cs typeface="Arial"/>
              </a:rPr>
              <a:t>i</a:t>
            </a:r>
            <a:r>
              <a:rPr sz="1700" i="1" spc="-170" dirty="0">
                <a:latin typeface="Arial"/>
                <a:cs typeface="Arial"/>
              </a:rPr>
              <a:t>ng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263681" y="6020448"/>
            <a:ext cx="2639060" cy="2540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39"/>
              </a:lnSpc>
            </a:pPr>
            <a:r>
              <a:rPr sz="1700" i="1" spc="-229" dirty="0">
                <a:latin typeface="Arial"/>
                <a:cs typeface="Arial"/>
              </a:rPr>
              <a:t>O</a:t>
            </a:r>
            <a:r>
              <a:rPr sz="1700" i="1" spc="-165" dirty="0">
                <a:latin typeface="Arial"/>
                <a:cs typeface="Arial"/>
              </a:rPr>
              <a:t>p</a:t>
            </a:r>
            <a:r>
              <a:rPr sz="1700" i="1" spc="-170" dirty="0">
                <a:latin typeface="Arial"/>
                <a:cs typeface="Arial"/>
              </a:rPr>
              <a:t>e</a:t>
            </a:r>
            <a:r>
              <a:rPr sz="1700" i="1" spc="-100" dirty="0">
                <a:latin typeface="Arial"/>
                <a:cs typeface="Arial"/>
              </a:rPr>
              <a:t>r</a:t>
            </a:r>
            <a:r>
              <a:rPr sz="1700" i="1" spc="-170" dirty="0">
                <a:latin typeface="Arial"/>
                <a:cs typeface="Arial"/>
              </a:rPr>
              <a:t>a</a:t>
            </a:r>
            <a:r>
              <a:rPr sz="1700" i="1" spc="-90" dirty="0">
                <a:latin typeface="Arial"/>
                <a:cs typeface="Arial"/>
              </a:rPr>
              <a:t>t</a:t>
            </a:r>
            <a:r>
              <a:rPr sz="1700" i="1" spc="-70" dirty="0">
                <a:latin typeface="Arial"/>
                <a:cs typeface="Arial"/>
              </a:rPr>
              <a:t>i</a:t>
            </a:r>
            <a:r>
              <a:rPr sz="1700" i="1" spc="-170" dirty="0">
                <a:latin typeface="Arial"/>
                <a:cs typeface="Arial"/>
              </a:rPr>
              <a:t>o</a:t>
            </a:r>
            <a:r>
              <a:rPr sz="1700" i="1" spc="-175" dirty="0">
                <a:latin typeface="Arial"/>
                <a:cs typeface="Arial"/>
              </a:rPr>
              <a:t>n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170" dirty="0">
                <a:latin typeface="Arial"/>
                <a:cs typeface="Arial"/>
              </a:rPr>
              <a:t>b</a:t>
            </a:r>
            <a:r>
              <a:rPr sz="1700" i="1" spc="-155" dirty="0">
                <a:latin typeface="Arial"/>
                <a:cs typeface="Arial"/>
              </a:rPr>
              <a:t>y</a:t>
            </a:r>
            <a:r>
              <a:rPr sz="1700" i="1" spc="-75" dirty="0">
                <a:latin typeface="Arial"/>
                <a:cs typeface="Arial"/>
              </a:rPr>
              <a:t> </a:t>
            </a:r>
            <a:r>
              <a:rPr sz="1700" i="1" spc="-215" dirty="0">
                <a:latin typeface="Arial"/>
                <a:cs typeface="Arial"/>
              </a:rPr>
              <a:t>C</a:t>
            </a:r>
            <a:r>
              <a:rPr sz="1700" i="1" spc="-190" dirty="0">
                <a:latin typeface="Arial"/>
                <a:cs typeface="Arial"/>
              </a:rPr>
              <a:t>A</a:t>
            </a:r>
            <a:r>
              <a:rPr sz="1700" i="1" spc="-204" dirty="0">
                <a:latin typeface="Arial"/>
                <a:cs typeface="Arial"/>
              </a:rPr>
              <a:t>P</a:t>
            </a:r>
            <a:r>
              <a:rPr sz="1700" i="1" spc="-105" dirty="0">
                <a:latin typeface="Arial"/>
                <a:cs typeface="Arial"/>
              </a:rPr>
              <a:t> </a:t>
            </a:r>
            <a:r>
              <a:rPr sz="1700" i="1" spc="-170" dirty="0">
                <a:latin typeface="Arial"/>
                <a:cs typeface="Arial"/>
              </a:rPr>
              <a:t>ope</a:t>
            </a:r>
            <a:r>
              <a:rPr sz="1700" i="1" spc="-175" dirty="0">
                <a:latin typeface="Arial"/>
                <a:cs typeface="Arial"/>
              </a:rPr>
              <a:t>n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145" dirty="0">
                <a:latin typeface="Arial"/>
                <a:cs typeface="Arial"/>
              </a:rPr>
              <a:t>s</a:t>
            </a:r>
            <a:r>
              <a:rPr sz="1700" i="1" spc="-90" dirty="0">
                <a:latin typeface="Arial"/>
                <a:cs typeface="Arial"/>
              </a:rPr>
              <a:t>t</a:t>
            </a:r>
            <a:r>
              <a:rPr sz="1700" i="1" spc="-170" dirty="0">
                <a:latin typeface="Arial"/>
                <a:cs typeface="Arial"/>
              </a:rPr>
              <a:t>anda</a:t>
            </a:r>
            <a:r>
              <a:rPr sz="1700" i="1" spc="-100" dirty="0">
                <a:latin typeface="Arial"/>
                <a:cs typeface="Arial"/>
              </a:rPr>
              <a:t>r</a:t>
            </a:r>
            <a:r>
              <a:rPr sz="1700" i="1" spc="-175" dirty="0"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9037180" y="2357144"/>
            <a:ext cx="1082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15" dirty="0">
                <a:latin typeface="Arial MT"/>
                <a:cs typeface="Arial MT"/>
              </a:rPr>
              <a:t>G</a:t>
            </a:r>
            <a:r>
              <a:rPr sz="1400" spc="-160" dirty="0">
                <a:latin typeface="Arial MT"/>
                <a:cs typeface="Arial MT"/>
              </a:rPr>
              <a:t>ene</a:t>
            </a:r>
            <a:r>
              <a:rPr sz="1400" spc="-95" dirty="0">
                <a:latin typeface="Arial MT"/>
                <a:cs typeface="Arial MT"/>
              </a:rPr>
              <a:t>r</a:t>
            </a:r>
            <a:r>
              <a:rPr sz="1400" spc="-160" dirty="0">
                <a:latin typeface="Arial MT"/>
                <a:cs typeface="Arial MT"/>
              </a:rPr>
              <a:t>a</a:t>
            </a:r>
            <a:r>
              <a:rPr sz="1400" spc="-60" dirty="0">
                <a:latin typeface="Arial MT"/>
                <a:cs typeface="Arial MT"/>
              </a:rPr>
              <a:t>l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95" dirty="0">
                <a:latin typeface="Arial MT"/>
                <a:cs typeface="Arial MT"/>
              </a:rPr>
              <a:t>r</a:t>
            </a:r>
            <a:r>
              <a:rPr sz="1400" spc="-160" dirty="0">
                <a:latin typeface="Arial MT"/>
                <a:cs typeface="Arial MT"/>
              </a:rPr>
              <a:t>e</a:t>
            </a:r>
            <a:r>
              <a:rPr sz="1400" spc="-135" dirty="0">
                <a:latin typeface="Arial MT"/>
                <a:cs typeface="Arial MT"/>
              </a:rPr>
              <a:t>c</a:t>
            </a:r>
            <a:r>
              <a:rPr sz="1400" spc="-160" dirty="0">
                <a:latin typeface="Arial MT"/>
                <a:cs typeface="Arial MT"/>
              </a:rPr>
              <a:t>e</a:t>
            </a:r>
            <a:r>
              <a:rPr sz="1400" spc="-70" dirty="0">
                <a:latin typeface="Arial MT"/>
                <a:cs typeface="Arial MT"/>
              </a:rPr>
              <a:t>i</a:t>
            </a:r>
            <a:r>
              <a:rPr sz="1400" spc="-135" dirty="0">
                <a:latin typeface="Arial MT"/>
                <a:cs typeface="Arial MT"/>
              </a:rPr>
              <a:t>v</a:t>
            </a:r>
            <a:r>
              <a:rPr sz="1400" spc="-160" dirty="0">
                <a:latin typeface="Arial MT"/>
                <a:cs typeface="Arial MT"/>
              </a:rPr>
              <a:t>e</a:t>
            </a:r>
            <a:r>
              <a:rPr sz="1400" spc="-85" dirty="0">
                <a:latin typeface="Arial MT"/>
                <a:cs typeface="Arial MT"/>
              </a:rPr>
              <a:t>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3903134" y="884964"/>
            <a:ext cx="25082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20" dirty="0">
                <a:solidFill>
                  <a:srgbClr val="FF0000"/>
                </a:solidFill>
                <a:latin typeface="Arial"/>
                <a:cs typeface="Arial"/>
              </a:rPr>
              <a:t>Dissemination</a:t>
            </a:r>
            <a:r>
              <a:rPr sz="14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4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FF0000"/>
                </a:solidFill>
                <a:latin typeface="Arial"/>
                <a:cs typeface="Arial"/>
              </a:rPr>
              <a:t>General</a:t>
            </a:r>
            <a:r>
              <a:rPr sz="1400" i="1" spc="-20" dirty="0">
                <a:solidFill>
                  <a:srgbClr val="FF0000"/>
                </a:solidFill>
                <a:latin typeface="Arial"/>
                <a:cs typeface="Arial"/>
              </a:rPr>
              <a:t> Public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3868089" y="6374398"/>
            <a:ext cx="39871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5" dirty="0">
                <a:solidFill>
                  <a:srgbClr val="FF0000"/>
                </a:solidFill>
                <a:latin typeface="Arial"/>
                <a:cs typeface="Arial"/>
              </a:rPr>
              <a:t>Aggregation</a:t>
            </a:r>
            <a:r>
              <a:rPr sz="14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/>
                <a:cs typeface="Arial"/>
              </a:rPr>
              <a:t>&amp;</a:t>
            </a:r>
            <a:r>
              <a:rPr sz="1400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FF0000"/>
                </a:solidFill>
                <a:latin typeface="Arial"/>
                <a:cs typeface="Arial"/>
              </a:rPr>
              <a:t>dissemination</a:t>
            </a:r>
            <a:r>
              <a:rPr sz="1400" i="1" spc="-20" dirty="0">
                <a:solidFill>
                  <a:srgbClr val="FF0000"/>
                </a:solidFill>
                <a:latin typeface="Arial"/>
                <a:cs typeface="Arial"/>
              </a:rPr>
              <a:t> among</a:t>
            </a:r>
            <a:r>
              <a:rPr sz="14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FF0000"/>
                </a:solidFill>
                <a:latin typeface="Arial"/>
                <a:cs typeface="Arial"/>
              </a:rPr>
              <a:t>related</a:t>
            </a:r>
            <a:r>
              <a:rPr sz="14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FF0000"/>
                </a:solidFill>
                <a:latin typeface="Arial"/>
                <a:cs typeface="Arial"/>
              </a:rPr>
              <a:t>parties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25" name="object 2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05887" y="1455013"/>
            <a:ext cx="559574" cy="382473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25685" y="2767292"/>
            <a:ext cx="177800" cy="177800"/>
          </a:xfrm>
          <a:prstGeom prst="rect">
            <a:avLst/>
          </a:prstGeom>
        </p:spPr>
      </p:pic>
      <p:sp>
        <p:nvSpPr>
          <p:cNvPr id="227" name="object 227"/>
          <p:cNvSpPr txBox="1"/>
          <p:nvPr/>
        </p:nvSpPr>
        <p:spPr>
          <a:xfrm>
            <a:off x="9612985" y="2746781"/>
            <a:ext cx="5410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Segoe UI Symbol"/>
                <a:cs typeface="Segoe UI Symbol"/>
              </a:rPr>
              <a:t>❌</a:t>
            </a:r>
            <a:r>
              <a:rPr sz="1350" spc="165" dirty="0">
                <a:latin typeface="Segoe UI Symbol"/>
                <a:cs typeface="Segoe UI Symbol"/>
              </a:rPr>
              <a:t> </a:t>
            </a:r>
            <a:r>
              <a:rPr sz="2250" i="1" spc="-209" baseline="3703" dirty="0">
                <a:latin typeface="Arial"/>
                <a:cs typeface="Arial"/>
              </a:rPr>
              <a:t>N/A</a:t>
            </a:r>
            <a:endParaRPr sz="2250" baseline="3703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3215728" y="5552819"/>
            <a:ext cx="29527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2887002" y="5957989"/>
            <a:ext cx="953769" cy="224790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41275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325"/>
              </a:spcBef>
            </a:pPr>
            <a:r>
              <a:rPr sz="1000" b="1" spc="15" dirty="0">
                <a:solidFill>
                  <a:srgbClr val="0070C0"/>
                </a:solidFill>
                <a:latin typeface="Arial"/>
                <a:cs typeface="Arial"/>
              </a:rPr>
              <a:t>EDXL-DE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7483347" y="5658417"/>
            <a:ext cx="23177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25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7235063" y="5971123"/>
            <a:ext cx="728980" cy="171450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3302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260"/>
              </a:spcBef>
            </a:pPr>
            <a:r>
              <a:rPr sz="750" b="1" spc="20" dirty="0">
                <a:solidFill>
                  <a:srgbClr val="0070C0"/>
                </a:solidFill>
                <a:latin typeface="Arial"/>
                <a:cs typeface="Arial"/>
              </a:rPr>
              <a:t>EDXL-DE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32" name="object 232"/>
          <p:cNvGrpSpPr/>
          <p:nvPr/>
        </p:nvGrpSpPr>
        <p:grpSpPr>
          <a:xfrm>
            <a:off x="4270375" y="4397195"/>
            <a:ext cx="681355" cy="471170"/>
            <a:chOff x="4270375" y="4397195"/>
            <a:chExt cx="681355" cy="471170"/>
          </a:xfrm>
        </p:grpSpPr>
        <p:sp>
          <p:nvSpPr>
            <p:cNvPr id="233" name="object 233"/>
            <p:cNvSpPr/>
            <p:nvPr/>
          </p:nvSpPr>
          <p:spPr>
            <a:xfrm>
              <a:off x="4618456" y="4407433"/>
              <a:ext cx="332740" cy="81915"/>
            </a:xfrm>
            <a:custGeom>
              <a:avLst/>
              <a:gdLst/>
              <a:ahLst/>
              <a:cxnLst/>
              <a:rect l="l" t="t" r="r" b="b"/>
              <a:pathLst>
                <a:path w="332739" h="81914">
                  <a:moveTo>
                    <a:pt x="332722" y="0"/>
                  </a:moveTo>
                  <a:lnTo>
                    <a:pt x="0" y="0"/>
                  </a:lnTo>
                  <a:lnTo>
                    <a:pt x="0" y="81889"/>
                  </a:lnTo>
                  <a:lnTo>
                    <a:pt x="332722" y="81889"/>
                  </a:lnTo>
                  <a:lnTo>
                    <a:pt x="332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70375" y="4397195"/>
              <a:ext cx="629612" cy="470866"/>
            </a:xfrm>
            <a:prstGeom prst="rect">
              <a:avLst/>
            </a:prstGeom>
          </p:spPr>
        </p:pic>
      </p:grpSp>
      <p:sp>
        <p:nvSpPr>
          <p:cNvPr id="235" name="object 235"/>
          <p:cNvSpPr txBox="1"/>
          <p:nvPr/>
        </p:nvSpPr>
        <p:spPr>
          <a:xfrm>
            <a:off x="4490745" y="4481741"/>
            <a:ext cx="173355" cy="1117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50" spc="5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4316450" y="4709401"/>
            <a:ext cx="522605" cy="123189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2222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75"/>
              </a:spcBef>
            </a:pPr>
            <a:r>
              <a:rPr sz="550" b="1" spc="5" dirty="0">
                <a:solidFill>
                  <a:srgbClr val="0070C0"/>
                </a:solidFill>
                <a:latin typeface="Arial"/>
                <a:cs typeface="Arial"/>
              </a:rPr>
              <a:t>EDXL-DE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5078641" y="4391569"/>
            <a:ext cx="681355" cy="471170"/>
            <a:chOff x="5078641" y="4391569"/>
            <a:chExt cx="681355" cy="471170"/>
          </a:xfrm>
        </p:grpSpPr>
        <p:sp>
          <p:nvSpPr>
            <p:cNvPr id="238" name="object 238"/>
            <p:cNvSpPr/>
            <p:nvPr/>
          </p:nvSpPr>
          <p:spPr>
            <a:xfrm>
              <a:off x="5426710" y="4401807"/>
              <a:ext cx="332740" cy="81915"/>
            </a:xfrm>
            <a:custGeom>
              <a:avLst/>
              <a:gdLst/>
              <a:ahLst/>
              <a:cxnLst/>
              <a:rect l="l" t="t" r="r" b="b"/>
              <a:pathLst>
                <a:path w="332739" h="81914">
                  <a:moveTo>
                    <a:pt x="332722" y="0"/>
                  </a:moveTo>
                  <a:lnTo>
                    <a:pt x="0" y="0"/>
                  </a:lnTo>
                  <a:lnTo>
                    <a:pt x="0" y="81889"/>
                  </a:lnTo>
                  <a:lnTo>
                    <a:pt x="332722" y="81889"/>
                  </a:lnTo>
                  <a:lnTo>
                    <a:pt x="332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78641" y="4391569"/>
              <a:ext cx="629612" cy="470866"/>
            </a:xfrm>
            <a:prstGeom prst="rect">
              <a:avLst/>
            </a:prstGeom>
          </p:spPr>
        </p:pic>
      </p:grpSp>
      <p:sp>
        <p:nvSpPr>
          <p:cNvPr id="240" name="object 240"/>
          <p:cNvSpPr txBox="1"/>
          <p:nvPr/>
        </p:nvSpPr>
        <p:spPr>
          <a:xfrm>
            <a:off x="5299011" y="4476115"/>
            <a:ext cx="173355" cy="1117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50" spc="5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5124703" y="4703775"/>
            <a:ext cx="522605" cy="123189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2222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75"/>
              </a:spcBef>
            </a:pPr>
            <a:r>
              <a:rPr sz="550" b="1" spc="5" dirty="0">
                <a:solidFill>
                  <a:srgbClr val="0070C0"/>
                </a:solidFill>
                <a:latin typeface="Arial"/>
                <a:cs typeface="Arial"/>
              </a:rPr>
              <a:t>EDXL-DE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6326009" y="4349329"/>
            <a:ext cx="681355" cy="471170"/>
            <a:chOff x="6326009" y="4349329"/>
            <a:chExt cx="681355" cy="471170"/>
          </a:xfrm>
        </p:grpSpPr>
        <p:sp>
          <p:nvSpPr>
            <p:cNvPr id="243" name="object 243"/>
            <p:cNvSpPr/>
            <p:nvPr/>
          </p:nvSpPr>
          <p:spPr>
            <a:xfrm>
              <a:off x="6674078" y="4359567"/>
              <a:ext cx="332740" cy="81915"/>
            </a:xfrm>
            <a:custGeom>
              <a:avLst/>
              <a:gdLst/>
              <a:ahLst/>
              <a:cxnLst/>
              <a:rect l="l" t="t" r="r" b="b"/>
              <a:pathLst>
                <a:path w="332740" h="81914">
                  <a:moveTo>
                    <a:pt x="332722" y="0"/>
                  </a:moveTo>
                  <a:lnTo>
                    <a:pt x="0" y="0"/>
                  </a:lnTo>
                  <a:lnTo>
                    <a:pt x="0" y="81889"/>
                  </a:lnTo>
                  <a:lnTo>
                    <a:pt x="332722" y="81889"/>
                  </a:lnTo>
                  <a:lnTo>
                    <a:pt x="332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6009" y="4349329"/>
              <a:ext cx="629612" cy="470866"/>
            </a:xfrm>
            <a:prstGeom prst="rect">
              <a:avLst/>
            </a:prstGeom>
          </p:spPr>
        </p:pic>
      </p:grpSp>
      <p:sp>
        <p:nvSpPr>
          <p:cNvPr id="245" name="object 245"/>
          <p:cNvSpPr txBox="1"/>
          <p:nvPr/>
        </p:nvSpPr>
        <p:spPr>
          <a:xfrm>
            <a:off x="6546367" y="4433874"/>
            <a:ext cx="173355" cy="1117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50" spc="5" dirty="0">
                <a:solidFill>
                  <a:srgbClr val="FF0000"/>
                </a:solidFill>
                <a:latin typeface="Arial MT"/>
                <a:cs typeface="Arial MT"/>
              </a:rPr>
              <a:t>CAP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6372072" y="4661535"/>
            <a:ext cx="522605" cy="123189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2222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75"/>
              </a:spcBef>
            </a:pPr>
            <a:r>
              <a:rPr sz="550" b="1" spc="5" dirty="0">
                <a:solidFill>
                  <a:srgbClr val="0070C0"/>
                </a:solidFill>
                <a:latin typeface="Arial"/>
                <a:cs typeface="Arial"/>
              </a:rPr>
              <a:t>EDXL-DE</a:t>
            </a:r>
            <a:endParaRPr sz="550">
              <a:latin typeface="Arial"/>
              <a:cs typeface="Arial"/>
            </a:endParaRPr>
          </a:p>
        </p:txBody>
      </p:sp>
      <p:pic>
        <p:nvPicPr>
          <p:cNvPr id="247" name="object 24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454057" y="1307973"/>
            <a:ext cx="926801" cy="6265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9738" y="1442610"/>
            <a:ext cx="7364095" cy="358140"/>
            <a:chOff x="2579738" y="1442610"/>
            <a:chExt cx="7364095" cy="358140"/>
          </a:xfrm>
        </p:grpSpPr>
        <p:sp>
          <p:nvSpPr>
            <p:cNvPr id="3" name="object 3"/>
            <p:cNvSpPr/>
            <p:nvPr/>
          </p:nvSpPr>
          <p:spPr>
            <a:xfrm>
              <a:off x="2579738" y="1442618"/>
              <a:ext cx="7364095" cy="358140"/>
            </a:xfrm>
            <a:custGeom>
              <a:avLst/>
              <a:gdLst/>
              <a:ahLst/>
              <a:cxnLst/>
              <a:rect l="l" t="t" r="r" b="b"/>
              <a:pathLst>
                <a:path w="7364095" h="358139">
                  <a:moveTo>
                    <a:pt x="7363917" y="0"/>
                  </a:moveTo>
                  <a:lnTo>
                    <a:pt x="3553764" y="0"/>
                  </a:lnTo>
                  <a:lnTo>
                    <a:pt x="0" y="0"/>
                  </a:lnTo>
                  <a:lnTo>
                    <a:pt x="0" y="358127"/>
                  </a:lnTo>
                  <a:lnTo>
                    <a:pt x="3553764" y="358127"/>
                  </a:lnTo>
                  <a:lnTo>
                    <a:pt x="7363917" y="358127"/>
                  </a:lnTo>
                  <a:lnTo>
                    <a:pt x="736391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28516" y="1506727"/>
              <a:ext cx="4242435" cy="241300"/>
            </a:xfrm>
            <a:custGeom>
              <a:avLst/>
              <a:gdLst/>
              <a:ahLst/>
              <a:cxnLst/>
              <a:rect l="l" t="t" r="r" b="b"/>
              <a:pathLst>
                <a:path w="4242434" h="241300">
                  <a:moveTo>
                    <a:pt x="657529" y="0"/>
                  </a:moveTo>
                  <a:lnTo>
                    <a:pt x="0" y="0"/>
                  </a:lnTo>
                  <a:lnTo>
                    <a:pt x="0" y="241274"/>
                  </a:lnTo>
                  <a:lnTo>
                    <a:pt x="657529" y="241274"/>
                  </a:lnTo>
                  <a:lnTo>
                    <a:pt x="657529" y="0"/>
                  </a:lnTo>
                  <a:close/>
                </a:path>
                <a:path w="4242434" h="241300">
                  <a:moveTo>
                    <a:pt x="4242244" y="0"/>
                  </a:moveTo>
                  <a:lnTo>
                    <a:pt x="3778834" y="0"/>
                  </a:lnTo>
                  <a:lnTo>
                    <a:pt x="3778834" y="241274"/>
                  </a:lnTo>
                  <a:lnTo>
                    <a:pt x="4242244" y="241274"/>
                  </a:lnTo>
                  <a:lnTo>
                    <a:pt x="42422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64743" y="1437162"/>
          <a:ext cx="9072879" cy="4827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9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70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EWBS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700" b="1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00" spc="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Recipients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2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General</a:t>
                      </a:r>
                      <a:r>
                        <a:rPr sz="1500" spc="-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household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Public</a:t>
                      </a:r>
                      <a:r>
                        <a:rPr sz="1500" spc="3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Space</a:t>
                      </a:r>
                      <a:r>
                        <a:rPr sz="1500" spc="29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(Public</a:t>
                      </a:r>
                      <a:r>
                        <a:rPr sz="10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hall,</a:t>
                      </a:r>
                      <a:r>
                        <a:rPr sz="10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shopping</a:t>
                      </a:r>
                      <a:r>
                        <a:rPr sz="10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mall</a:t>
                      </a:r>
                      <a:r>
                        <a:rPr sz="10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etc.</a:t>
                      </a:r>
                      <a:r>
                        <a:rPr sz="1000" spc="5" dirty="0">
                          <a:latin typeface="MS PGothic"/>
                          <a:cs typeface="MS PGothic"/>
                        </a:rPr>
                        <a:t>）</a:t>
                      </a:r>
                      <a:endParaRPr sz="1000">
                        <a:latin typeface="MS PGothic"/>
                        <a:cs typeface="MS PGothic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Disaster</a:t>
                      </a:r>
                      <a:r>
                        <a:rPr sz="1500" spc="1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management</a:t>
                      </a:r>
                      <a:r>
                        <a:rPr sz="1500" spc="1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organizations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5" dirty="0">
                          <a:latin typeface="MS PGothic"/>
                          <a:cs typeface="MS PGothic"/>
                        </a:rPr>
                        <a:t>（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Municipalities,</a:t>
                      </a:r>
                      <a:r>
                        <a:rPr sz="10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fire</a:t>
                      </a:r>
                      <a:r>
                        <a:rPr sz="10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10" dirty="0">
                          <a:latin typeface="Arial MT"/>
                          <a:cs typeface="Arial MT"/>
                        </a:rPr>
                        <a:t>departments,</a:t>
                      </a:r>
                      <a:r>
                        <a:rPr sz="10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police,</a:t>
                      </a:r>
                      <a:r>
                        <a:rPr sz="10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media,</a:t>
                      </a:r>
                      <a:r>
                        <a:rPr sz="10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etc.</a:t>
                      </a:r>
                      <a:r>
                        <a:rPr sz="1000" spc="5" dirty="0">
                          <a:latin typeface="MS PGothic"/>
                          <a:cs typeface="MS PGothic"/>
                        </a:rPr>
                        <a:t>）</a:t>
                      </a:r>
                      <a:endParaRPr sz="1000">
                        <a:latin typeface="MS PGothic"/>
                        <a:cs typeface="MS PGothic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00" spc="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Purpose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1001394" marR="997585" indent="158115">
                        <a:lnSpc>
                          <a:spcPct val="105300"/>
                        </a:lnSpc>
                        <a:spcBef>
                          <a:spcPts val="204"/>
                        </a:spcBef>
                      </a:pP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Dissemination </a:t>
                      </a:r>
                      <a:r>
                        <a:rPr sz="1500" spc="2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for</a:t>
                      </a:r>
                      <a:r>
                        <a:rPr sz="150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General</a:t>
                      </a:r>
                      <a:r>
                        <a:rPr sz="1500" spc="-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public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5040" marR="635000" indent="-316865">
                        <a:lnSpc>
                          <a:spcPct val="105300"/>
                        </a:lnSpc>
                        <a:spcBef>
                          <a:spcPts val="204"/>
                        </a:spcBef>
                      </a:pP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Aggregation</a:t>
                      </a:r>
                      <a:r>
                        <a:rPr sz="1500" spc="1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500" spc="2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Dissemination </a:t>
                      </a:r>
                      <a:r>
                        <a:rPr sz="1500" spc="-40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among</a:t>
                      </a:r>
                      <a:r>
                        <a:rPr sz="1500" spc="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related</a:t>
                      </a:r>
                      <a:r>
                        <a:rPr sz="1500" spc="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parties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8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Type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spc="1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Broadcasting</a:t>
                      </a:r>
                      <a:r>
                        <a:rPr sz="1500" spc="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contents</a:t>
                      </a:r>
                      <a:r>
                        <a:rPr sz="1500" spc="20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／</a:t>
                      </a:r>
                      <a:r>
                        <a:rPr sz="1500" spc="2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One-way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spc="1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Data</a:t>
                      </a:r>
                      <a:r>
                        <a:rPr sz="1500" spc="2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communication</a:t>
                      </a:r>
                      <a:r>
                        <a:rPr sz="1500" spc="2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／</a:t>
                      </a:r>
                      <a:r>
                        <a:rPr sz="1500" spc="5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 </a:t>
                      </a:r>
                      <a:r>
                        <a:rPr sz="1500" spc="1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Semi-Interactive*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700" spc="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Receivers</a:t>
                      </a:r>
                      <a:endParaRPr sz="17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109855">
                        <a:lnSpc>
                          <a:spcPct val="105300"/>
                        </a:lnSpc>
                        <a:spcBef>
                          <a:spcPts val="215"/>
                        </a:spcBef>
                      </a:pPr>
                      <a:r>
                        <a:rPr sz="1500" spc="10" dirty="0">
                          <a:latin typeface="Arial MT"/>
                          <a:cs typeface="Arial MT"/>
                        </a:rPr>
                        <a:t>TV</a:t>
                      </a:r>
                      <a:r>
                        <a:rPr sz="15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STB,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Radio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etc.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household, 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Signage,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Speaker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etc.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public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space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39140">
                        <a:lnSpc>
                          <a:spcPct val="105300"/>
                        </a:lnSpc>
                        <a:spcBef>
                          <a:spcPts val="215"/>
                        </a:spcBef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Specific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display, 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Emergency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radio, </a:t>
                      </a:r>
                      <a:r>
                        <a:rPr sz="15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Early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waring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siren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system</a:t>
                      </a:r>
                      <a:r>
                        <a:rPr sz="15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etc.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614">
                <a:tc>
                  <a:txBody>
                    <a:bodyPr/>
                    <a:lstStyle/>
                    <a:p>
                      <a:pPr marL="586740" marR="407034" indent="-170180">
                        <a:lnSpc>
                          <a:spcPct val="1014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ma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carry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EWBS</a:t>
                      </a:r>
                      <a:r>
                        <a:rPr sz="1500" spc="-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signal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(Activation flag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Text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message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Area-code)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500" spc="2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CAP-XML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9516">
                <a:tc>
                  <a:txBody>
                    <a:bodyPr/>
                    <a:lstStyle/>
                    <a:p>
                      <a:pPr marL="84455" marR="75565" algn="ctr">
                        <a:lnSpc>
                          <a:spcPct val="97900"/>
                        </a:lnSpc>
                        <a:spcBef>
                          <a:spcPts val="240"/>
                        </a:spcBef>
                      </a:pPr>
                      <a:r>
                        <a:rPr sz="1400" spc="-17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hn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ic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egu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 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for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receivers’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manufacturing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79730" marR="357505" indent="-16510">
                        <a:lnSpc>
                          <a:spcPct val="105300"/>
                        </a:lnSpc>
                        <a:spcBef>
                          <a:spcPts val="200"/>
                        </a:spcBef>
                      </a:pPr>
                      <a:r>
                        <a:rPr sz="1500" spc="2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General</a:t>
                      </a:r>
                      <a:r>
                        <a:rPr sz="1500" spc="1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receivers</a:t>
                      </a:r>
                      <a:r>
                        <a:rPr sz="1500" spc="2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that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comply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to </a:t>
                      </a:r>
                      <a:r>
                        <a:rPr sz="1500" spc="-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Broadcasting</a:t>
                      </a:r>
                      <a:r>
                        <a:rPr sz="1500" spc="1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technical</a:t>
                      </a:r>
                      <a:r>
                        <a:rPr sz="15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standard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98780" marR="392430" algn="ctr">
                        <a:lnSpc>
                          <a:spcPct val="105300"/>
                        </a:lnSpc>
                        <a:spcBef>
                          <a:spcPts val="200"/>
                        </a:spcBef>
                      </a:pP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Dedicated</a:t>
                      </a:r>
                      <a:r>
                        <a:rPr sz="1500" spc="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receivers</a:t>
                      </a:r>
                      <a:r>
                        <a:rPr sz="1500" spc="3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that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comply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to </a:t>
                      </a:r>
                      <a:r>
                        <a:rPr sz="1500" spc="-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CAP</a:t>
                      </a:r>
                      <a:r>
                        <a:rPr sz="1500" spc="1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open</a:t>
                      </a:r>
                      <a:r>
                        <a:rPr sz="1500" spc="3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standard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495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400" spc="-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delivery</a:t>
                      </a:r>
                      <a:r>
                        <a:rPr sz="1400" spc="-4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only</a:t>
                      </a:r>
                      <a:r>
                        <a:rPr sz="1400" spc="-3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by</a:t>
                      </a:r>
                      <a:r>
                        <a:rPr sz="1400" spc="-3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Broadcasting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994">
                <a:tc>
                  <a:txBody>
                    <a:bodyPr/>
                    <a:lstStyle/>
                    <a:p>
                      <a:pPr marL="306070" marR="297180" indent="118110">
                        <a:lnSpc>
                          <a:spcPct val="101400"/>
                        </a:lnSpc>
                        <a:spcBef>
                          <a:spcPts val="17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IoT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Control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over</a:t>
                      </a:r>
                      <a:r>
                        <a:rPr sz="1400" spc="-8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receivers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10" dirty="0">
                          <a:latin typeface="Arial MT"/>
                          <a:cs typeface="Arial MT"/>
                        </a:rPr>
                        <a:t>N/A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Required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“</a:t>
                      </a: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Return</a:t>
                      </a:r>
                      <a:r>
                        <a:rPr sz="1500" spc="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channel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”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”</a:t>
                      </a: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Software</a:t>
                      </a:r>
                      <a:r>
                        <a:rPr sz="1500" spc="3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update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”..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994">
                <a:tc>
                  <a:txBody>
                    <a:bodyPr/>
                    <a:lstStyle/>
                    <a:p>
                      <a:pPr marL="308610" marR="304165" indent="337820">
                        <a:lnSpc>
                          <a:spcPct val="105300"/>
                        </a:lnSpc>
                        <a:spcBef>
                          <a:spcPts val="209"/>
                        </a:spcBef>
                      </a:pPr>
                      <a:r>
                        <a:rPr sz="1500" spc="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Area </a:t>
                      </a:r>
                      <a:r>
                        <a:rPr sz="1500" spc="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150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den</a:t>
                      </a:r>
                      <a:r>
                        <a:rPr sz="1500" spc="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tifi</a:t>
                      </a:r>
                      <a:r>
                        <a:rPr sz="1500" spc="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150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500" spc="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</a:t>
                      </a:r>
                      <a:r>
                        <a:rPr sz="150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spc="10" dirty="0">
                          <a:latin typeface="Arial MT"/>
                          <a:cs typeface="Arial MT"/>
                        </a:rPr>
                        <a:t>limited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specification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by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5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standard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MS PGothic"/>
                          <a:cs typeface="MS PGothic"/>
                        </a:rPr>
                        <a:t>（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not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flexible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operation</a:t>
                      </a:r>
                      <a:r>
                        <a:rPr sz="1400" spc="-15" dirty="0">
                          <a:latin typeface="MS PGothic"/>
                          <a:cs typeface="MS PGothic"/>
                        </a:rPr>
                        <a:t>）</a:t>
                      </a:r>
                      <a:endParaRPr sz="1400">
                        <a:latin typeface="MS PGothic"/>
                        <a:cs typeface="MS PGothic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Flexible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setting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by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CAP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“Polygon”</a:t>
                      </a:r>
                      <a:endParaRPr sz="1500" dirty="0">
                        <a:latin typeface="Arial MT"/>
                        <a:cs typeface="Arial MT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MS PGothic"/>
                          <a:cs typeface="MS PGothic"/>
                        </a:rPr>
                        <a:t>（</a:t>
                      </a:r>
                      <a:r>
                        <a:rPr sz="1400" spc="-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flexible</a:t>
                      </a:r>
                      <a:r>
                        <a:rPr sz="1400" spc="-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operation</a:t>
                      </a:r>
                      <a:r>
                        <a:rPr sz="1400" spc="-25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possible</a:t>
                      </a:r>
                      <a:r>
                        <a:rPr sz="1400" spc="-20" dirty="0">
                          <a:latin typeface="MS PGothic"/>
                          <a:cs typeface="MS PGothic"/>
                        </a:rPr>
                        <a:t>）</a:t>
                      </a:r>
                      <a:endParaRPr sz="1400" dirty="0">
                        <a:latin typeface="MS PGothic"/>
                        <a:cs typeface="MS PGothic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5428" y="966759"/>
            <a:ext cx="89014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000000"/>
                </a:solidFill>
                <a:latin typeface="Arial MT"/>
                <a:cs typeface="Arial MT"/>
              </a:rPr>
              <a:t>Classification</a:t>
            </a:r>
            <a:r>
              <a:rPr sz="210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10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210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20" dirty="0">
                <a:solidFill>
                  <a:srgbClr val="000000"/>
                </a:solidFill>
                <a:latin typeface="Arial MT"/>
                <a:cs typeface="Arial MT"/>
              </a:rPr>
              <a:t>Emergency</a:t>
            </a:r>
            <a:r>
              <a:rPr sz="210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20" dirty="0">
                <a:solidFill>
                  <a:srgbClr val="000000"/>
                </a:solidFill>
                <a:latin typeface="Arial MT"/>
                <a:cs typeface="Arial MT"/>
              </a:rPr>
              <a:t>Information</a:t>
            </a:r>
            <a:r>
              <a:rPr sz="210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15" dirty="0">
                <a:solidFill>
                  <a:srgbClr val="000000"/>
                </a:solidFill>
                <a:latin typeface="Arial MT"/>
                <a:cs typeface="Arial MT"/>
              </a:rPr>
              <a:t>Delivery</a:t>
            </a:r>
            <a:r>
              <a:rPr sz="210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10" dirty="0">
                <a:solidFill>
                  <a:srgbClr val="000000"/>
                </a:solidFill>
                <a:latin typeface="Arial MT"/>
                <a:cs typeface="Arial MT"/>
              </a:rPr>
              <a:t>on</a:t>
            </a:r>
            <a:r>
              <a:rPr sz="210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20" dirty="0">
                <a:solidFill>
                  <a:srgbClr val="000000"/>
                </a:solidFill>
                <a:latin typeface="Arial MT"/>
                <a:cs typeface="Arial MT"/>
              </a:rPr>
              <a:t>Broadcast</a:t>
            </a:r>
            <a:r>
              <a:rPr sz="2100" spc="-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15" dirty="0">
                <a:solidFill>
                  <a:srgbClr val="000000"/>
                </a:solidFill>
                <a:latin typeface="Arial MT"/>
                <a:cs typeface="Arial MT"/>
              </a:rPr>
              <a:t>Radio</a:t>
            </a:r>
            <a:r>
              <a:rPr sz="210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40" dirty="0">
                <a:solidFill>
                  <a:srgbClr val="000000"/>
                </a:solidFill>
                <a:latin typeface="Arial MT"/>
                <a:cs typeface="Arial MT"/>
              </a:rPr>
              <a:t>Waves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5162" y="6388623"/>
            <a:ext cx="27419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*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Internet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connection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to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be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used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for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IoT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Control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30525" y="825500"/>
            <a:ext cx="1249045" cy="497840"/>
          </a:xfrm>
          <a:custGeom>
            <a:avLst/>
            <a:gdLst/>
            <a:ahLst/>
            <a:cxnLst/>
            <a:rect l="l" t="t" r="r" b="b"/>
            <a:pathLst>
              <a:path w="1249045" h="497840">
                <a:moveTo>
                  <a:pt x="1248568" y="0"/>
                </a:moveTo>
                <a:lnTo>
                  <a:pt x="0" y="0"/>
                </a:lnTo>
                <a:lnTo>
                  <a:pt x="0" y="497613"/>
                </a:lnTo>
                <a:lnTo>
                  <a:pt x="1248568" y="497613"/>
                </a:lnTo>
                <a:lnTo>
                  <a:pt x="1248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46637" y="4505487"/>
            <a:ext cx="12820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Arial MT"/>
                <a:cs typeface="Arial MT"/>
              </a:rPr>
              <a:t>April,</a:t>
            </a:r>
            <a:r>
              <a:rPr sz="2100" spc="-100" dirty="0">
                <a:latin typeface="Arial MT"/>
                <a:cs typeface="Arial MT"/>
              </a:rPr>
              <a:t> </a:t>
            </a:r>
            <a:r>
              <a:rPr sz="2100" spc="-15" dirty="0">
                <a:latin typeface="Arial MT"/>
                <a:cs typeface="Arial MT"/>
              </a:rPr>
              <a:t>2023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8530" y="1899513"/>
            <a:ext cx="8575675" cy="1402080"/>
          </a:xfrm>
          <a:prstGeom prst="rect">
            <a:avLst/>
          </a:prstGeom>
          <a:solidFill>
            <a:srgbClr val="E2F0D9"/>
          </a:solidFill>
        </p:spPr>
        <p:txBody>
          <a:bodyPr vert="horz" wrap="square" lIns="0" tIns="26034" rIns="0" bIns="0" rtlCol="0">
            <a:spAutoFit/>
          </a:bodyPr>
          <a:lstStyle/>
          <a:p>
            <a:pPr marL="501015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Arial MT"/>
                <a:cs typeface="Arial MT"/>
              </a:rPr>
              <a:t>-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Research &amp;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Development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-</a:t>
            </a:r>
            <a:endParaRPr sz="2400">
              <a:latin typeface="Arial MT"/>
              <a:cs typeface="Arial MT"/>
            </a:endParaRPr>
          </a:p>
          <a:p>
            <a:pPr marL="2082164" marR="2075180" indent="341630">
              <a:lnSpc>
                <a:spcPts val="3700"/>
              </a:lnSpc>
              <a:spcBef>
                <a:spcPts val="160"/>
              </a:spcBef>
            </a:pPr>
            <a:r>
              <a:rPr sz="3100" spc="-5" dirty="0">
                <a:solidFill>
                  <a:srgbClr val="0000FF"/>
                </a:solidFill>
                <a:latin typeface="Arial MT"/>
                <a:cs typeface="Arial MT"/>
              </a:rPr>
              <a:t>Universal ICT system </a:t>
            </a:r>
            <a:r>
              <a:rPr sz="31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3100" spc="-5" dirty="0">
                <a:solidFill>
                  <a:srgbClr val="0000FF"/>
                </a:solidFill>
                <a:latin typeface="Arial MT"/>
                <a:cs typeface="Arial MT"/>
              </a:rPr>
              <a:t>for</a:t>
            </a:r>
            <a:r>
              <a:rPr sz="3100" spc="-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3100" spc="-5" dirty="0">
                <a:solidFill>
                  <a:srgbClr val="0000FF"/>
                </a:solidFill>
                <a:latin typeface="Arial MT"/>
                <a:cs typeface="Arial MT"/>
              </a:rPr>
              <a:t>Disaster</a:t>
            </a:r>
            <a:r>
              <a:rPr sz="3100" spc="-4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3100" spc="-10" dirty="0">
                <a:solidFill>
                  <a:srgbClr val="0000FF"/>
                </a:solidFill>
                <a:latin typeface="Arial MT"/>
                <a:cs typeface="Arial MT"/>
              </a:rPr>
              <a:t>Management</a:t>
            </a:r>
            <a:endParaRPr sz="3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7879" y="5485892"/>
            <a:ext cx="1932431" cy="6156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41522" y="6112279"/>
            <a:ext cx="49549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5" dirty="0">
                <a:latin typeface="Arial"/>
                <a:cs typeface="Arial"/>
              </a:rPr>
              <a:t>Japan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Telecommunications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20" dirty="0">
                <a:latin typeface="Arial"/>
                <a:cs typeface="Arial"/>
              </a:rPr>
              <a:t>Engineering </a:t>
            </a:r>
            <a:r>
              <a:rPr sz="1400" i="1" spc="-15" dirty="0">
                <a:latin typeface="Arial"/>
                <a:cs typeface="Arial"/>
              </a:rPr>
              <a:t>and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15" dirty="0">
                <a:latin typeface="Arial"/>
                <a:cs typeface="Arial"/>
              </a:rPr>
              <a:t>Consulting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15" dirty="0">
                <a:latin typeface="Arial"/>
                <a:cs typeface="Arial"/>
              </a:rPr>
              <a:t>Service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9795" y="2711793"/>
            <a:ext cx="4897120" cy="2583180"/>
            <a:chOff x="2169795" y="2711793"/>
            <a:chExt cx="4897120" cy="2583180"/>
          </a:xfrm>
        </p:grpSpPr>
        <p:sp>
          <p:nvSpPr>
            <p:cNvPr id="3" name="object 3"/>
            <p:cNvSpPr/>
            <p:nvPr/>
          </p:nvSpPr>
          <p:spPr>
            <a:xfrm>
              <a:off x="2178050" y="2720048"/>
              <a:ext cx="0" cy="2536825"/>
            </a:xfrm>
            <a:custGeom>
              <a:avLst/>
              <a:gdLst/>
              <a:ahLst/>
              <a:cxnLst/>
              <a:rect l="l" t="t" r="r" b="b"/>
              <a:pathLst>
                <a:path h="2536825">
                  <a:moveTo>
                    <a:pt x="0" y="0"/>
                  </a:moveTo>
                  <a:lnTo>
                    <a:pt x="0" y="2536814"/>
                  </a:lnTo>
                </a:path>
              </a:pathLst>
            </a:custGeom>
            <a:ln w="163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78037" y="5229350"/>
              <a:ext cx="4888865" cy="66040"/>
            </a:xfrm>
            <a:custGeom>
              <a:avLst/>
              <a:gdLst/>
              <a:ahLst/>
              <a:cxnLst/>
              <a:rect l="l" t="t" r="r" b="b"/>
              <a:pathLst>
                <a:path w="4888865" h="66039">
                  <a:moveTo>
                    <a:pt x="65493" y="0"/>
                  </a:moveTo>
                  <a:lnTo>
                    <a:pt x="0" y="32736"/>
                  </a:lnTo>
                  <a:lnTo>
                    <a:pt x="65493" y="65473"/>
                  </a:lnTo>
                  <a:lnTo>
                    <a:pt x="65493" y="40920"/>
                  </a:lnTo>
                  <a:lnTo>
                    <a:pt x="54546" y="40920"/>
                  </a:lnTo>
                  <a:lnTo>
                    <a:pt x="54546" y="24551"/>
                  </a:lnTo>
                  <a:lnTo>
                    <a:pt x="65493" y="24551"/>
                  </a:lnTo>
                  <a:lnTo>
                    <a:pt x="65493" y="0"/>
                  </a:lnTo>
                  <a:close/>
                </a:path>
                <a:path w="4888865" h="66039">
                  <a:moveTo>
                    <a:pt x="65493" y="24551"/>
                  </a:moveTo>
                  <a:lnTo>
                    <a:pt x="54546" y="24551"/>
                  </a:lnTo>
                  <a:lnTo>
                    <a:pt x="54546" y="40920"/>
                  </a:lnTo>
                  <a:lnTo>
                    <a:pt x="65493" y="40920"/>
                  </a:lnTo>
                  <a:lnTo>
                    <a:pt x="65493" y="24551"/>
                  </a:lnTo>
                  <a:close/>
                </a:path>
                <a:path w="4888865" h="66039">
                  <a:moveTo>
                    <a:pt x="65493" y="40920"/>
                  </a:moveTo>
                  <a:lnTo>
                    <a:pt x="54546" y="40920"/>
                  </a:lnTo>
                  <a:lnTo>
                    <a:pt x="65493" y="40920"/>
                  </a:lnTo>
                  <a:close/>
                </a:path>
                <a:path w="4888865" h="66039">
                  <a:moveTo>
                    <a:pt x="4888674" y="24550"/>
                  </a:moveTo>
                  <a:lnTo>
                    <a:pt x="65493" y="24551"/>
                  </a:lnTo>
                  <a:lnTo>
                    <a:pt x="65493" y="40920"/>
                  </a:lnTo>
                  <a:lnTo>
                    <a:pt x="4888674" y="40919"/>
                  </a:lnTo>
                  <a:lnTo>
                    <a:pt x="4888674" y="245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78050" y="3909352"/>
              <a:ext cx="742950" cy="1361440"/>
            </a:xfrm>
            <a:custGeom>
              <a:avLst/>
              <a:gdLst/>
              <a:ahLst/>
              <a:cxnLst/>
              <a:rect l="l" t="t" r="r" b="b"/>
              <a:pathLst>
                <a:path w="742950" h="1361439">
                  <a:moveTo>
                    <a:pt x="742582" y="0"/>
                  </a:moveTo>
                  <a:lnTo>
                    <a:pt x="0" y="0"/>
                  </a:lnTo>
                  <a:lnTo>
                    <a:pt x="0" y="1361211"/>
                  </a:lnTo>
                  <a:lnTo>
                    <a:pt x="742582" y="1361211"/>
                  </a:lnTo>
                  <a:lnTo>
                    <a:pt x="742582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78050" y="3909352"/>
              <a:ext cx="742950" cy="1361440"/>
            </a:xfrm>
            <a:custGeom>
              <a:avLst/>
              <a:gdLst/>
              <a:ahLst/>
              <a:cxnLst/>
              <a:rect l="l" t="t" r="r" b="b"/>
              <a:pathLst>
                <a:path w="742950" h="1361439">
                  <a:moveTo>
                    <a:pt x="0" y="0"/>
                  </a:moveTo>
                  <a:lnTo>
                    <a:pt x="742582" y="0"/>
                  </a:lnTo>
                  <a:lnTo>
                    <a:pt x="742582" y="1361217"/>
                  </a:lnTo>
                  <a:lnTo>
                    <a:pt x="0" y="1361217"/>
                  </a:lnTo>
                  <a:lnTo>
                    <a:pt x="0" y="0"/>
                  </a:lnTo>
                  <a:close/>
                </a:path>
              </a:pathLst>
            </a:custGeom>
            <a:ln w="81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86236" y="3322318"/>
            <a:ext cx="2378710" cy="44958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305"/>
              </a:spcBef>
            </a:pPr>
            <a:r>
              <a:rPr sz="2400" i="1" spc="-315" dirty="0">
                <a:latin typeface="Arial"/>
                <a:cs typeface="Arial"/>
              </a:rPr>
              <a:t>FM</a:t>
            </a:r>
            <a:r>
              <a:rPr sz="2400" i="1" spc="-114" dirty="0">
                <a:latin typeface="Arial"/>
                <a:cs typeface="Arial"/>
              </a:rPr>
              <a:t> </a:t>
            </a:r>
            <a:r>
              <a:rPr sz="2400" i="1" spc="-310" dirty="0">
                <a:latin typeface="Arial"/>
                <a:cs typeface="Arial"/>
              </a:rPr>
              <a:t>R</a:t>
            </a:r>
            <a:r>
              <a:rPr sz="2400" i="1" spc="-245" dirty="0">
                <a:latin typeface="Arial"/>
                <a:cs typeface="Arial"/>
              </a:rPr>
              <a:t>ad</a:t>
            </a:r>
            <a:r>
              <a:rPr sz="2400" i="1" spc="-100" dirty="0">
                <a:latin typeface="Arial"/>
                <a:cs typeface="Arial"/>
              </a:rPr>
              <a:t>i</a:t>
            </a:r>
            <a:r>
              <a:rPr sz="2400" i="1" spc="-245" dirty="0">
                <a:latin typeface="Arial"/>
                <a:cs typeface="Arial"/>
              </a:rPr>
              <a:t>o</a:t>
            </a:r>
            <a:r>
              <a:rPr sz="2400" i="1" spc="-120" dirty="0">
                <a:latin typeface="Arial"/>
                <a:cs typeface="Arial"/>
              </a:rPr>
              <a:t> </a:t>
            </a:r>
            <a:r>
              <a:rPr sz="2400" i="1" spc="-285" dirty="0">
                <a:latin typeface="Arial"/>
                <a:cs typeface="Arial"/>
              </a:rPr>
              <a:t>P</a:t>
            </a:r>
            <a:r>
              <a:rPr sz="2400" i="1" spc="-195" dirty="0">
                <a:latin typeface="Arial"/>
                <a:cs typeface="Arial"/>
              </a:rPr>
              <a:t>ro</a:t>
            </a:r>
            <a:r>
              <a:rPr sz="2400" i="1" spc="-245" dirty="0">
                <a:latin typeface="Arial"/>
                <a:cs typeface="Arial"/>
              </a:rPr>
              <a:t>g</a:t>
            </a:r>
            <a:r>
              <a:rPr sz="2400" i="1" spc="-195" dirty="0">
                <a:latin typeface="Arial"/>
                <a:cs typeface="Arial"/>
              </a:rPr>
              <a:t>ra</a:t>
            </a:r>
            <a:r>
              <a:rPr sz="2400" i="1" spc="-360" dirty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40265" y="3899357"/>
            <a:ext cx="1528445" cy="1598295"/>
            <a:chOff x="3040265" y="3899357"/>
            <a:chExt cx="1528445" cy="1598295"/>
          </a:xfrm>
        </p:grpSpPr>
        <p:sp>
          <p:nvSpPr>
            <p:cNvPr id="9" name="object 9"/>
            <p:cNvSpPr/>
            <p:nvPr/>
          </p:nvSpPr>
          <p:spPr>
            <a:xfrm>
              <a:off x="3214001" y="3903484"/>
              <a:ext cx="1350645" cy="1361440"/>
            </a:xfrm>
            <a:custGeom>
              <a:avLst/>
              <a:gdLst/>
              <a:ahLst/>
              <a:cxnLst/>
              <a:rect l="l" t="t" r="r" b="b"/>
              <a:pathLst>
                <a:path w="1350645" h="1361439">
                  <a:moveTo>
                    <a:pt x="1350365" y="0"/>
                  </a:moveTo>
                  <a:lnTo>
                    <a:pt x="0" y="0"/>
                  </a:lnTo>
                  <a:lnTo>
                    <a:pt x="0" y="1361224"/>
                  </a:lnTo>
                  <a:lnTo>
                    <a:pt x="1350365" y="1361224"/>
                  </a:lnTo>
                  <a:lnTo>
                    <a:pt x="1350365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4001" y="3903484"/>
              <a:ext cx="1350645" cy="1361440"/>
            </a:xfrm>
            <a:custGeom>
              <a:avLst/>
              <a:gdLst/>
              <a:ahLst/>
              <a:cxnLst/>
              <a:rect l="l" t="t" r="r" b="b"/>
              <a:pathLst>
                <a:path w="1350645" h="1361439">
                  <a:moveTo>
                    <a:pt x="0" y="0"/>
                  </a:moveTo>
                  <a:lnTo>
                    <a:pt x="1350363" y="0"/>
                  </a:lnTo>
                  <a:lnTo>
                    <a:pt x="1350363" y="1361217"/>
                  </a:lnTo>
                  <a:lnTo>
                    <a:pt x="0" y="1361217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44393" y="5009375"/>
              <a:ext cx="0" cy="484505"/>
            </a:xfrm>
            <a:custGeom>
              <a:avLst/>
              <a:gdLst/>
              <a:ahLst/>
              <a:cxnLst/>
              <a:rect l="l" t="t" r="r" b="b"/>
              <a:pathLst>
                <a:path h="484504">
                  <a:moveTo>
                    <a:pt x="0" y="0"/>
                  </a:moveTo>
                  <a:lnTo>
                    <a:pt x="0" y="484146"/>
                  </a:lnTo>
                </a:path>
              </a:pathLst>
            </a:custGeom>
            <a:ln w="8185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90418" y="5518952"/>
            <a:ext cx="304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latin typeface="Arial MT"/>
                <a:cs typeface="Arial MT"/>
              </a:rPr>
              <a:t>19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48861" y="5028488"/>
            <a:ext cx="0" cy="484505"/>
          </a:xfrm>
          <a:custGeom>
            <a:avLst/>
            <a:gdLst/>
            <a:ahLst/>
            <a:cxnLst/>
            <a:rect l="l" t="t" r="r" b="b"/>
            <a:pathLst>
              <a:path h="484504">
                <a:moveTo>
                  <a:pt x="0" y="0"/>
                </a:moveTo>
                <a:lnTo>
                  <a:pt x="0" y="484146"/>
                </a:lnTo>
              </a:path>
            </a:pathLst>
          </a:custGeom>
          <a:ln w="8185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35196" y="5512856"/>
            <a:ext cx="304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latin typeface="Arial MT"/>
                <a:cs typeface="Arial MT"/>
              </a:rPr>
              <a:t>38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70437" y="4816740"/>
            <a:ext cx="1593850" cy="4495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300"/>
              </a:spcBef>
            </a:pPr>
            <a:r>
              <a:rPr sz="2400" i="1" spc="-310" dirty="0">
                <a:latin typeface="Arial"/>
                <a:cs typeface="Arial"/>
              </a:rPr>
              <a:t>D</a:t>
            </a:r>
            <a:r>
              <a:rPr sz="2400" i="1" spc="-100" dirty="0">
                <a:latin typeface="Arial"/>
                <a:cs typeface="Arial"/>
              </a:rPr>
              <a:t>i</a:t>
            </a:r>
            <a:r>
              <a:rPr sz="2400" i="1" spc="-245" dirty="0">
                <a:latin typeface="Arial"/>
                <a:cs typeface="Arial"/>
              </a:rPr>
              <a:t>g</a:t>
            </a:r>
            <a:r>
              <a:rPr sz="2400" i="1" spc="-100" dirty="0">
                <a:latin typeface="Arial"/>
                <a:cs typeface="Arial"/>
              </a:rPr>
              <a:t>i</a:t>
            </a:r>
            <a:r>
              <a:rPr sz="2400" i="1" spc="-120" dirty="0">
                <a:latin typeface="Arial"/>
                <a:cs typeface="Arial"/>
              </a:rPr>
              <a:t>t</a:t>
            </a:r>
            <a:r>
              <a:rPr sz="2400" i="1" spc="-245" dirty="0">
                <a:latin typeface="Arial"/>
                <a:cs typeface="Arial"/>
              </a:rPr>
              <a:t>a</a:t>
            </a:r>
            <a:r>
              <a:rPr sz="2400" i="1" spc="-100" dirty="0">
                <a:latin typeface="Arial"/>
                <a:cs typeface="Arial"/>
              </a:rPr>
              <a:t>l</a:t>
            </a:r>
            <a:r>
              <a:rPr sz="2400" i="1" spc="-120" dirty="0">
                <a:latin typeface="Arial"/>
                <a:cs typeface="Arial"/>
              </a:rPr>
              <a:t> </a:t>
            </a:r>
            <a:r>
              <a:rPr sz="2400" i="1" spc="-310" dirty="0">
                <a:latin typeface="Arial"/>
                <a:cs typeface="Arial"/>
              </a:rPr>
              <a:t>D</a:t>
            </a:r>
            <a:r>
              <a:rPr sz="2400" i="1" spc="-245" dirty="0">
                <a:latin typeface="Arial"/>
                <a:cs typeface="Arial"/>
              </a:rPr>
              <a:t>a</a:t>
            </a:r>
            <a:r>
              <a:rPr sz="2400" i="1" spc="-120" dirty="0">
                <a:latin typeface="Arial"/>
                <a:cs typeface="Arial"/>
              </a:rPr>
              <a:t>t</a:t>
            </a:r>
            <a:r>
              <a:rPr sz="2400" i="1" spc="-24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71665" y="5059057"/>
            <a:ext cx="0" cy="484505"/>
          </a:xfrm>
          <a:custGeom>
            <a:avLst/>
            <a:gdLst/>
            <a:ahLst/>
            <a:cxnLst/>
            <a:rect l="l" t="t" r="r" b="b"/>
            <a:pathLst>
              <a:path h="484504">
                <a:moveTo>
                  <a:pt x="0" y="0"/>
                </a:moveTo>
                <a:lnTo>
                  <a:pt x="0" y="484146"/>
                </a:lnTo>
              </a:path>
            </a:pathLst>
          </a:custGeom>
          <a:ln w="8185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92190" y="5528096"/>
            <a:ext cx="2398395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7864">
              <a:lnSpc>
                <a:spcPts val="2665"/>
              </a:lnSpc>
              <a:spcBef>
                <a:spcPts val="100"/>
              </a:spcBef>
            </a:pPr>
            <a:r>
              <a:rPr sz="2400" spc="-245" dirty="0">
                <a:latin typeface="Arial MT"/>
                <a:cs typeface="Arial MT"/>
              </a:rPr>
              <a:t>100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ts val="2665"/>
              </a:lnSpc>
            </a:pPr>
            <a:r>
              <a:rPr sz="2400" spc="-265" dirty="0">
                <a:latin typeface="Arial MT"/>
                <a:cs typeface="Arial MT"/>
              </a:rPr>
              <a:t>F</a:t>
            </a:r>
            <a:r>
              <a:rPr sz="2400" spc="-195" dirty="0">
                <a:latin typeface="Arial MT"/>
                <a:cs typeface="Arial MT"/>
              </a:rPr>
              <a:t>re</a:t>
            </a:r>
            <a:r>
              <a:rPr sz="2400" spc="-245" dirty="0">
                <a:latin typeface="Arial MT"/>
                <a:cs typeface="Arial MT"/>
              </a:rPr>
              <a:t>quen</a:t>
            </a:r>
            <a:r>
              <a:rPr sz="2400" spc="-220" dirty="0">
                <a:latin typeface="Arial MT"/>
                <a:cs typeface="Arial MT"/>
              </a:rPr>
              <a:t>cy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80" dirty="0">
                <a:latin typeface="Arial MT"/>
                <a:cs typeface="Arial MT"/>
              </a:rPr>
              <a:t>(k</a:t>
            </a:r>
            <a:r>
              <a:rPr sz="2400" spc="-310" dirty="0">
                <a:latin typeface="Arial MT"/>
                <a:cs typeface="Arial MT"/>
              </a:rPr>
              <a:t>H</a:t>
            </a:r>
            <a:r>
              <a:rPr sz="2400" spc="-220" dirty="0">
                <a:latin typeface="Arial MT"/>
                <a:cs typeface="Arial MT"/>
              </a:rPr>
              <a:t>z</a:t>
            </a:r>
            <a:r>
              <a:rPr sz="2400" spc="-145" dirty="0">
                <a:latin typeface="Arial MT"/>
                <a:cs typeface="Arial MT"/>
              </a:rPr>
              <a:t>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86236" y="4403382"/>
            <a:ext cx="730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0"/>
              </a:spcBef>
            </a:pPr>
            <a:r>
              <a:rPr sz="2400" spc="-270" dirty="0">
                <a:latin typeface="Arial MT"/>
                <a:cs typeface="Arial MT"/>
              </a:rPr>
              <a:t>L+R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96484" y="4421667"/>
            <a:ext cx="428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latin typeface="Arial MT"/>
                <a:cs typeface="Arial MT"/>
              </a:rPr>
              <a:t>L</a:t>
            </a:r>
            <a:r>
              <a:rPr sz="2400" spc="-145" dirty="0">
                <a:latin typeface="Arial MT"/>
                <a:cs typeface="Arial MT"/>
              </a:rPr>
              <a:t>-</a:t>
            </a:r>
            <a:r>
              <a:rPr sz="2400" spc="-315" dirty="0">
                <a:latin typeface="Arial MT"/>
                <a:cs typeface="Arial MT"/>
              </a:rPr>
              <a:t>R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178037" y="2720051"/>
            <a:ext cx="4624070" cy="1800860"/>
            <a:chOff x="2178037" y="2720051"/>
            <a:chExt cx="4624070" cy="1800860"/>
          </a:xfrm>
        </p:grpSpPr>
        <p:sp>
          <p:nvSpPr>
            <p:cNvPr id="21" name="object 21"/>
            <p:cNvSpPr/>
            <p:nvPr/>
          </p:nvSpPr>
          <p:spPr>
            <a:xfrm>
              <a:off x="2178037" y="2720051"/>
              <a:ext cx="4394200" cy="160655"/>
            </a:xfrm>
            <a:custGeom>
              <a:avLst/>
              <a:gdLst/>
              <a:ahLst/>
              <a:cxnLst/>
              <a:rect l="l" t="t" r="r" b="b"/>
              <a:pathLst>
                <a:path w="4394200" h="160655">
                  <a:moveTo>
                    <a:pt x="4313301" y="0"/>
                  </a:moveTo>
                  <a:lnTo>
                    <a:pt x="4313301" y="40153"/>
                  </a:lnTo>
                  <a:lnTo>
                    <a:pt x="80323" y="40153"/>
                  </a:lnTo>
                  <a:lnTo>
                    <a:pt x="80323" y="0"/>
                  </a:lnTo>
                  <a:lnTo>
                    <a:pt x="0" y="80310"/>
                  </a:lnTo>
                  <a:lnTo>
                    <a:pt x="80323" y="160620"/>
                  </a:lnTo>
                  <a:lnTo>
                    <a:pt x="80323" y="120465"/>
                  </a:lnTo>
                  <a:lnTo>
                    <a:pt x="4313301" y="120465"/>
                  </a:lnTo>
                  <a:lnTo>
                    <a:pt x="4313301" y="160620"/>
                  </a:lnTo>
                  <a:lnTo>
                    <a:pt x="4393615" y="80310"/>
                  </a:lnTo>
                  <a:lnTo>
                    <a:pt x="4313301" y="0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46712" y="3934416"/>
              <a:ext cx="1255395" cy="586740"/>
            </a:xfrm>
            <a:custGeom>
              <a:avLst/>
              <a:gdLst/>
              <a:ahLst/>
              <a:cxnLst/>
              <a:rect l="l" t="t" r="r" b="b"/>
              <a:pathLst>
                <a:path w="1255395" h="586739">
                  <a:moveTo>
                    <a:pt x="1108596" y="0"/>
                  </a:moveTo>
                  <a:lnTo>
                    <a:pt x="1108596" y="73309"/>
                  </a:lnTo>
                  <a:lnTo>
                    <a:pt x="256618" y="73309"/>
                  </a:lnTo>
                  <a:lnTo>
                    <a:pt x="210491" y="77443"/>
                  </a:lnTo>
                  <a:lnTo>
                    <a:pt x="167076" y="89362"/>
                  </a:lnTo>
                  <a:lnTo>
                    <a:pt x="127098" y="108340"/>
                  </a:lnTo>
                  <a:lnTo>
                    <a:pt x="91282" y="133654"/>
                  </a:lnTo>
                  <a:lnTo>
                    <a:pt x="60353" y="164579"/>
                  </a:lnTo>
                  <a:lnTo>
                    <a:pt x="35035" y="200391"/>
                  </a:lnTo>
                  <a:lnTo>
                    <a:pt x="16054" y="240363"/>
                  </a:lnTo>
                  <a:lnTo>
                    <a:pt x="4134" y="283773"/>
                  </a:lnTo>
                  <a:lnTo>
                    <a:pt x="0" y="329895"/>
                  </a:lnTo>
                  <a:lnTo>
                    <a:pt x="0" y="586478"/>
                  </a:lnTo>
                  <a:lnTo>
                    <a:pt x="146639" y="586478"/>
                  </a:lnTo>
                  <a:lnTo>
                    <a:pt x="146639" y="329895"/>
                  </a:lnTo>
                  <a:lnTo>
                    <a:pt x="155281" y="287091"/>
                  </a:lnTo>
                  <a:lnTo>
                    <a:pt x="178851" y="252137"/>
                  </a:lnTo>
                  <a:lnTo>
                    <a:pt x="213809" y="228571"/>
                  </a:lnTo>
                  <a:lnTo>
                    <a:pt x="256618" y="219929"/>
                  </a:lnTo>
                  <a:lnTo>
                    <a:pt x="1108596" y="219929"/>
                  </a:lnTo>
                  <a:lnTo>
                    <a:pt x="1108596" y="293239"/>
                  </a:lnTo>
                  <a:lnTo>
                    <a:pt x="1255237" y="146618"/>
                  </a:lnTo>
                  <a:lnTo>
                    <a:pt x="11085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014347" y="2259111"/>
            <a:ext cx="45796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28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100" i="1" spc="-229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2100" i="1" spc="-29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2100" i="1" spc="-9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100" i="1" spc="-229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100" i="1" spc="-114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100" i="1" spc="-2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100" i="1" spc="-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i="1" spc="-229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100" i="1" spc="-204" dirty="0">
                <a:solidFill>
                  <a:srgbClr val="0000FF"/>
                </a:solidFill>
                <a:latin typeface="Arial"/>
                <a:cs typeface="Arial"/>
              </a:rPr>
              <a:t>ss</a:t>
            </a:r>
            <a:r>
              <a:rPr sz="2100" i="1" spc="-9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100" i="1" spc="-229" dirty="0">
                <a:solidFill>
                  <a:srgbClr val="0000FF"/>
                </a:solidFill>
                <a:latin typeface="Arial"/>
                <a:cs typeface="Arial"/>
              </a:rPr>
              <a:t>gne</a:t>
            </a:r>
            <a:r>
              <a:rPr sz="2100" i="1" spc="-2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100" i="1" spc="-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i="1" spc="-114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100" i="1" spc="-229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100" i="1" spc="-130" dirty="0">
                <a:solidFill>
                  <a:srgbClr val="0000FF"/>
                </a:solidFill>
                <a:latin typeface="Arial"/>
                <a:cs typeface="Arial"/>
              </a:rPr>
              <a:t>r </a:t>
            </a:r>
            <a:r>
              <a:rPr sz="2100" i="1" spc="-26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100" i="1" spc="-31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100" i="1" spc="-1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i="1" spc="-29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100" i="1" spc="-229" dirty="0">
                <a:solidFill>
                  <a:srgbClr val="0000FF"/>
                </a:solidFill>
                <a:latin typeface="Arial"/>
                <a:cs typeface="Arial"/>
              </a:rPr>
              <a:t>ad</a:t>
            </a:r>
            <a:r>
              <a:rPr sz="2100" i="1" spc="-9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100" i="1" spc="-2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100" i="1" spc="-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i="1" spc="-28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100" i="1" spc="-14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100" i="1" spc="-229" dirty="0">
                <a:solidFill>
                  <a:srgbClr val="0000FF"/>
                </a:solidFill>
                <a:latin typeface="Arial"/>
                <a:cs typeface="Arial"/>
              </a:rPr>
              <a:t>oad</a:t>
            </a:r>
            <a:r>
              <a:rPr sz="2100" i="1" spc="-204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100" i="1" spc="-229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100" i="1" spc="-204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100" i="1" spc="-114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100" i="1" spc="-9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100" i="1" spc="-229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100" i="1" spc="-2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endParaRPr sz="21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817077" y="1024186"/>
            <a:ext cx="7185659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i="1" spc="-43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400" i="1" spc="-14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400" i="1" spc="-33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400" i="1" spc="-14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400" i="1" spc="-16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400" i="1" spc="-33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400" i="1" spc="-14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3400" i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i="1" spc="-325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3400" i="1" spc="-16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400" i="1" spc="-34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400" i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i="1" spc="-48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3400" i="1" spc="-33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3400" i="1" spc="-14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3400" i="1" spc="-16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400" i="1" spc="-14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400" i="1" spc="-33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400" i="1" spc="-14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3400" i="1" spc="-32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400" i="1" spc="-3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  <a:r>
              <a:rPr sz="3400" i="1" spc="-14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400" i="1" spc="-33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400" i="1" spc="-34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400" i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i="1" spc="-300" dirty="0">
                <a:solidFill>
                  <a:srgbClr val="000000"/>
                </a:solidFill>
                <a:latin typeface="Arial"/>
                <a:cs typeface="Arial"/>
              </a:rPr>
              <a:t>sys</a:t>
            </a:r>
            <a:r>
              <a:rPr sz="3400" i="1" spc="-16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400" i="1" spc="-33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400" i="1" spc="-509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3400" i="1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i="1" spc="-33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400" i="1" spc="-34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400" i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i="1" spc="-36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400" i="1" spc="-509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3400" i="1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i="1" spc="-360" dirty="0">
                <a:solidFill>
                  <a:srgbClr val="000000"/>
                </a:solidFill>
                <a:latin typeface="Arial"/>
                <a:cs typeface="Arial"/>
              </a:rPr>
              <a:t>Rad</a:t>
            </a:r>
            <a:r>
              <a:rPr sz="3400" i="1" spc="-14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400" i="1" spc="-34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endParaRPr sz="3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29246" y="3696878"/>
            <a:ext cx="3188335" cy="1437640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400" i="1" spc="-120" dirty="0">
                <a:latin typeface="Arial"/>
                <a:cs typeface="Arial"/>
              </a:rPr>
              <a:t>t</a:t>
            </a:r>
            <a:r>
              <a:rPr sz="2400" i="1" spc="-245" dirty="0">
                <a:latin typeface="Arial"/>
                <a:cs typeface="Arial"/>
              </a:rPr>
              <a:t>o</a:t>
            </a:r>
            <a:r>
              <a:rPr sz="2400" i="1" spc="-120" dirty="0">
                <a:latin typeface="Arial"/>
                <a:cs typeface="Arial"/>
              </a:rPr>
              <a:t> </a:t>
            </a:r>
            <a:r>
              <a:rPr sz="2400" i="1" spc="-245" dirty="0">
                <a:latin typeface="Arial"/>
                <a:cs typeface="Arial"/>
              </a:rPr>
              <a:t>be</a:t>
            </a:r>
            <a:r>
              <a:rPr sz="2400" i="1" spc="-120" dirty="0">
                <a:latin typeface="Arial"/>
                <a:cs typeface="Arial"/>
              </a:rPr>
              <a:t> </a:t>
            </a:r>
            <a:r>
              <a:rPr sz="2400" i="1" spc="-245" dirty="0">
                <a:latin typeface="Arial"/>
                <a:cs typeface="Arial"/>
              </a:rPr>
              <a:t>u</a:t>
            </a:r>
            <a:r>
              <a:rPr sz="2400" i="1" spc="-220" dirty="0">
                <a:latin typeface="Arial"/>
                <a:cs typeface="Arial"/>
              </a:rPr>
              <a:t>s</a:t>
            </a:r>
            <a:r>
              <a:rPr sz="2400" i="1" spc="-245" dirty="0">
                <a:latin typeface="Arial"/>
                <a:cs typeface="Arial"/>
              </a:rPr>
              <a:t>ed</a:t>
            </a:r>
            <a:r>
              <a:rPr sz="2400" i="1" spc="-120" dirty="0">
                <a:latin typeface="Arial"/>
                <a:cs typeface="Arial"/>
              </a:rPr>
              <a:t> f</a:t>
            </a:r>
            <a:r>
              <a:rPr sz="2400" i="1" spc="-245" dirty="0">
                <a:latin typeface="Arial"/>
                <a:cs typeface="Arial"/>
              </a:rPr>
              <a:t>o</a:t>
            </a:r>
            <a:r>
              <a:rPr sz="2400" i="1" spc="-145" dirty="0">
                <a:latin typeface="Arial"/>
                <a:cs typeface="Arial"/>
              </a:rPr>
              <a:t>r</a:t>
            </a:r>
            <a:r>
              <a:rPr sz="2400" i="1" spc="-120" dirty="0">
                <a:latin typeface="Arial"/>
                <a:cs typeface="Arial"/>
              </a:rPr>
              <a:t> </a:t>
            </a:r>
            <a:r>
              <a:rPr sz="2400" i="1" spc="-285" dirty="0">
                <a:latin typeface="Arial"/>
                <a:cs typeface="Arial"/>
              </a:rPr>
              <a:t>E</a:t>
            </a:r>
            <a:r>
              <a:rPr sz="2400" i="1" spc="-409" dirty="0">
                <a:latin typeface="Arial"/>
                <a:cs typeface="Arial"/>
              </a:rPr>
              <a:t>W</a:t>
            </a:r>
            <a:r>
              <a:rPr sz="2400" i="1" spc="-285" dirty="0">
                <a:latin typeface="Arial"/>
                <a:cs typeface="Arial"/>
              </a:rPr>
              <a:t>B</a:t>
            </a:r>
            <a:r>
              <a:rPr sz="2400" i="1" spc="-290" dirty="0">
                <a:latin typeface="Arial"/>
                <a:cs typeface="Arial"/>
              </a:rPr>
              <a:t>S</a:t>
            </a:r>
            <a:r>
              <a:rPr sz="2400" i="1" spc="-114" dirty="0">
                <a:latin typeface="Arial"/>
                <a:cs typeface="Arial"/>
              </a:rPr>
              <a:t> </a:t>
            </a:r>
            <a:r>
              <a:rPr sz="2400" i="1" spc="-290" dirty="0">
                <a:latin typeface="Arial"/>
                <a:cs typeface="Arial"/>
              </a:rPr>
              <a:t>&amp;</a:t>
            </a:r>
            <a:r>
              <a:rPr sz="2400" i="1" spc="-114" dirty="0">
                <a:latin typeface="Arial"/>
                <a:cs typeface="Arial"/>
              </a:rPr>
              <a:t> </a:t>
            </a:r>
            <a:r>
              <a:rPr sz="2400" i="1" spc="-310" dirty="0">
                <a:latin typeface="Arial"/>
                <a:cs typeface="Arial"/>
              </a:rPr>
              <a:t>C</a:t>
            </a:r>
            <a:r>
              <a:rPr sz="2400" i="1" spc="-285" dirty="0">
                <a:latin typeface="Arial"/>
                <a:cs typeface="Arial"/>
              </a:rPr>
              <a:t>A</a:t>
            </a:r>
            <a:r>
              <a:rPr sz="2400" i="1" spc="-290" dirty="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 marL="601345" algn="ctr">
              <a:lnSpc>
                <a:spcPct val="100000"/>
              </a:lnSpc>
              <a:spcBef>
                <a:spcPts val="1670"/>
              </a:spcBef>
            </a:pPr>
            <a:r>
              <a:rPr sz="2700" spc="25" dirty="0">
                <a:solidFill>
                  <a:srgbClr val="0000FF"/>
                </a:solidFill>
                <a:latin typeface="Arial MT"/>
                <a:cs typeface="Arial MT"/>
              </a:rPr>
              <a:t>“DARC”</a:t>
            </a:r>
            <a:r>
              <a:rPr sz="2700" spc="-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700" spc="15" dirty="0">
                <a:solidFill>
                  <a:srgbClr val="0000FF"/>
                </a:solidFill>
                <a:latin typeface="Arial MT"/>
                <a:cs typeface="Arial MT"/>
              </a:rPr>
              <a:t>system</a:t>
            </a:r>
            <a:endParaRPr sz="2700">
              <a:latin typeface="Arial MT"/>
              <a:cs typeface="Arial MT"/>
            </a:endParaRPr>
          </a:p>
          <a:p>
            <a:pPr marL="603885" algn="ctr">
              <a:lnSpc>
                <a:spcPct val="100000"/>
              </a:lnSpc>
              <a:spcBef>
                <a:spcPts val="45"/>
              </a:spcBef>
            </a:pPr>
            <a:r>
              <a:rPr sz="1500" spc="15" dirty="0">
                <a:solidFill>
                  <a:srgbClr val="0000FF"/>
                </a:solidFill>
                <a:latin typeface="Arial MT"/>
                <a:cs typeface="Arial MT"/>
              </a:rPr>
              <a:t>(Data</a:t>
            </a:r>
            <a:r>
              <a:rPr sz="15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0000FF"/>
                </a:solidFill>
                <a:latin typeface="Arial MT"/>
                <a:cs typeface="Arial MT"/>
              </a:rPr>
              <a:t>Radio</a:t>
            </a:r>
            <a:r>
              <a:rPr sz="1500" spc="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20" dirty="0">
                <a:solidFill>
                  <a:srgbClr val="0000FF"/>
                </a:solidFill>
                <a:latin typeface="Arial MT"/>
                <a:cs typeface="Arial MT"/>
              </a:rPr>
              <a:t>Channel)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88120" y="4508537"/>
            <a:ext cx="9937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" dirty="0">
                <a:latin typeface="Arial MT"/>
                <a:cs typeface="Arial MT"/>
              </a:rPr>
              <a:t>Apx.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spc="15" dirty="0">
                <a:latin typeface="Arial MT"/>
                <a:cs typeface="Arial MT"/>
              </a:rPr>
              <a:t>8kbps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423" y="957130"/>
            <a:ext cx="44608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i="1" spc="-43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400" i="1" spc="-39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400" i="1" spc="-43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400" i="1" spc="-44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400" i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i="1" spc="-14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400" i="1" spc="-34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400" i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i="1" spc="-330" dirty="0">
                <a:solidFill>
                  <a:srgbClr val="000000"/>
                </a:solidFill>
                <a:latin typeface="Arial"/>
                <a:cs typeface="Arial"/>
              </a:rPr>
              <a:t>ope</a:t>
            </a:r>
            <a:r>
              <a:rPr sz="3400" i="1" spc="-2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400" i="1" spc="-32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400" i="1" spc="-16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400" i="1" spc="-14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400" i="1" spc="-33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400" i="1" spc="-34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400" i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i="1" spc="-14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400" i="1" spc="-34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400" i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i="1" spc="-300" dirty="0">
                <a:solidFill>
                  <a:srgbClr val="000000"/>
                </a:solidFill>
                <a:latin typeface="Arial"/>
                <a:cs typeface="Arial"/>
              </a:rPr>
              <a:t>J</a:t>
            </a:r>
            <a:r>
              <a:rPr sz="3400" i="1" spc="-330" dirty="0">
                <a:solidFill>
                  <a:srgbClr val="000000"/>
                </a:solidFill>
                <a:latin typeface="Arial"/>
                <a:cs typeface="Arial"/>
              </a:rPr>
              <a:t>apan</a:t>
            </a:r>
            <a:endParaRPr sz="3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0994" y="3869042"/>
            <a:ext cx="3035300" cy="2722880"/>
            <a:chOff x="490994" y="3869042"/>
            <a:chExt cx="3035300" cy="2722880"/>
          </a:xfrm>
        </p:grpSpPr>
        <p:sp>
          <p:nvSpPr>
            <p:cNvPr id="4" name="object 4"/>
            <p:cNvSpPr/>
            <p:nvPr/>
          </p:nvSpPr>
          <p:spPr>
            <a:xfrm>
              <a:off x="490994" y="3869042"/>
              <a:ext cx="3035300" cy="2722880"/>
            </a:xfrm>
            <a:custGeom>
              <a:avLst/>
              <a:gdLst/>
              <a:ahLst/>
              <a:cxnLst/>
              <a:rect l="l" t="t" r="r" b="b"/>
              <a:pathLst>
                <a:path w="3035300" h="2722879">
                  <a:moveTo>
                    <a:pt x="3035109" y="0"/>
                  </a:moveTo>
                  <a:lnTo>
                    <a:pt x="0" y="0"/>
                  </a:lnTo>
                  <a:lnTo>
                    <a:pt x="0" y="2722435"/>
                  </a:lnTo>
                  <a:lnTo>
                    <a:pt x="3035109" y="2722435"/>
                  </a:lnTo>
                  <a:lnTo>
                    <a:pt x="3035109" y="0"/>
                  </a:lnTo>
                  <a:close/>
                </a:path>
              </a:pathLst>
            </a:custGeom>
            <a:solidFill>
              <a:srgbClr val="FFB1A5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090" y="4050563"/>
              <a:ext cx="2546591" cy="17029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806" y="5745531"/>
              <a:ext cx="2549829" cy="67920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97322" y="1583004"/>
            <a:ext cx="5012690" cy="76708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1115" rIns="0" bIns="0" rtlCol="0">
            <a:spAutoFit/>
          </a:bodyPr>
          <a:lstStyle/>
          <a:p>
            <a:pPr marL="323850" marR="275590" indent="-245745">
              <a:lnSpc>
                <a:spcPct val="102000"/>
              </a:lnSpc>
              <a:spcBef>
                <a:spcPts val="245"/>
              </a:spcBef>
            </a:pPr>
            <a:r>
              <a:rPr sz="2700" i="1" spc="-30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2700" i="1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700" i="1" spc="-32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700" i="1" spc="-32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700" i="1" spc="-25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i="1" spc="-100" dirty="0">
                <a:latin typeface="Arial"/>
                <a:cs typeface="Arial"/>
              </a:rPr>
              <a:t>(</a:t>
            </a:r>
            <a:r>
              <a:rPr sz="1700" i="1" spc="-285" dirty="0">
                <a:latin typeface="Arial"/>
                <a:cs typeface="Arial"/>
              </a:rPr>
              <a:t>V</a:t>
            </a:r>
            <a:r>
              <a:rPr sz="1700" i="1" spc="-170" dirty="0">
                <a:latin typeface="Arial"/>
                <a:cs typeface="Arial"/>
              </a:rPr>
              <a:t>eh</a:t>
            </a:r>
            <a:r>
              <a:rPr sz="1700" i="1" spc="-70" dirty="0">
                <a:latin typeface="Arial"/>
                <a:cs typeface="Arial"/>
              </a:rPr>
              <a:t>i</a:t>
            </a:r>
            <a:r>
              <a:rPr sz="1700" i="1" spc="-145" dirty="0">
                <a:latin typeface="Arial"/>
                <a:cs typeface="Arial"/>
              </a:rPr>
              <a:t>c</a:t>
            </a:r>
            <a:r>
              <a:rPr sz="1700" i="1" spc="-70" dirty="0">
                <a:latin typeface="Arial"/>
                <a:cs typeface="Arial"/>
              </a:rPr>
              <a:t>l</a:t>
            </a:r>
            <a:r>
              <a:rPr sz="1700" i="1" spc="-175" dirty="0">
                <a:latin typeface="Arial"/>
                <a:cs typeface="Arial"/>
              </a:rPr>
              <a:t>e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90" dirty="0">
                <a:latin typeface="Arial"/>
                <a:cs typeface="Arial"/>
              </a:rPr>
              <a:t>I</a:t>
            </a:r>
            <a:r>
              <a:rPr sz="1700" i="1" spc="-165" dirty="0">
                <a:latin typeface="Arial"/>
                <a:cs typeface="Arial"/>
              </a:rPr>
              <a:t>n</a:t>
            </a:r>
            <a:r>
              <a:rPr sz="1700" i="1" spc="-90" dirty="0">
                <a:latin typeface="Arial"/>
                <a:cs typeface="Arial"/>
              </a:rPr>
              <a:t>f</a:t>
            </a:r>
            <a:r>
              <a:rPr sz="1700" i="1" spc="-135" dirty="0">
                <a:latin typeface="Arial"/>
                <a:cs typeface="Arial"/>
              </a:rPr>
              <a:t>or</a:t>
            </a:r>
            <a:r>
              <a:rPr sz="1700" i="1" spc="-245" dirty="0">
                <a:latin typeface="Arial"/>
                <a:cs typeface="Arial"/>
              </a:rPr>
              <a:t>m</a:t>
            </a:r>
            <a:r>
              <a:rPr sz="1700" i="1" spc="-165" dirty="0">
                <a:latin typeface="Arial"/>
                <a:cs typeface="Arial"/>
              </a:rPr>
              <a:t>a</a:t>
            </a:r>
            <a:r>
              <a:rPr sz="1700" i="1" spc="-90" dirty="0">
                <a:latin typeface="Arial"/>
                <a:cs typeface="Arial"/>
              </a:rPr>
              <a:t>t</a:t>
            </a:r>
            <a:r>
              <a:rPr sz="1700" i="1" spc="-70" dirty="0">
                <a:latin typeface="Arial"/>
                <a:cs typeface="Arial"/>
              </a:rPr>
              <a:t>i</a:t>
            </a:r>
            <a:r>
              <a:rPr sz="1700" i="1" spc="-170" dirty="0">
                <a:latin typeface="Arial"/>
                <a:cs typeface="Arial"/>
              </a:rPr>
              <a:t>o</a:t>
            </a:r>
            <a:r>
              <a:rPr sz="1700" i="1" spc="-175" dirty="0">
                <a:latin typeface="Arial"/>
                <a:cs typeface="Arial"/>
              </a:rPr>
              <a:t>n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170" dirty="0">
                <a:latin typeface="Arial"/>
                <a:cs typeface="Arial"/>
              </a:rPr>
              <a:t>an</a:t>
            </a:r>
            <a:r>
              <a:rPr sz="1700" i="1" spc="-175" dirty="0">
                <a:latin typeface="Arial"/>
                <a:cs typeface="Arial"/>
              </a:rPr>
              <a:t>d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215" dirty="0">
                <a:latin typeface="Arial"/>
                <a:cs typeface="Arial"/>
              </a:rPr>
              <a:t>C</a:t>
            </a:r>
            <a:r>
              <a:rPr sz="1700" i="1" spc="-165" dirty="0">
                <a:latin typeface="Arial"/>
                <a:cs typeface="Arial"/>
              </a:rPr>
              <a:t>o</a:t>
            </a:r>
            <a:r>
              <a:rPr sz="1700" i="1" spc="-245" dirty="0">
                <a:latin typeface="Arial"/>
                <a:cs typeface="Arial"/>
              </a:rPr>
              <a:t>mm</a:t>
            </a:r>
            <a:r>
              <a:rPr sz="1700" i="1" spc="-165" dirty="0">
                <a:latin typeface="Arial"/>
                <a:cs typeface="Arial"/>
              </a:rPr>
              <a:t>un</a:t>
            </a:r>
            <a:r>
              <a:rPr sz="1700" i="1" spc="-70" dirty="0">
                <a:latin typeface="Arial"/>
                <a:cs typeface="Arial"/>
              </a:rPr>
              <a:t>i</a:t>
            </a:r>
            <a:r>
              <a:rPr sz="1700" i="1" spc="-145" dirty="0">
                <a:latin typeface="Arial"/>
                <a:cs typeface="Arial"/>
              </a:rPr>
              <a:t>c</a:t>
            </a:r>
            <a:r>
              <a:rPr sz="1700" i="1" spc="-165" dirty="0">
                <a:latin typeface="Arial"/>
                <a:cs typeface="Arial"/>
              </a:rPr>
              <a:t>a</a:t>
            </a:r>
            <a:r>
              <a:rPr sz="1700" i="1" spc="-90" dirty="0">
                <a:latin typeface="Arial"/>
                <a:cs typeface="Arial"/>
              </a:rPr>
              <a:t>t</a:t>
            </a:r>
            <a:r>
              <a:rPr sz="1700" i="1" spc="-70" dirty="0">
                <a:latin typeface="Arial"/>
                <a:cs typeface="Arial"/>
              </a:rPr>
              <a:t>i</a:t>
            </a:r>
            <a:r>
              <a:rPr sz="1700" i="1" spc="-170" dirty="0">
                <a:latin typeface="Arial"/>
                <a:cs typeface="Arial"/>
              </a:rPr>
              <a:t>o</a:t>
            </a:r>
            <a:r>
              <a:rPr sz="1700" i="1" spc="-175" dirty="0">
                <a:latin typeface="Arial"/>
                <a:cs typeface="Arial"/>
              </a:rPr>
              <a:t>n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190" dirty="0">
                <a:latin typeface="Arial"/>
                <a:cs typeface="Arial"/>
              </a:rPr>
              <a:t>S</a:t>
            </a:r>
            <a:r>
              <a:rPr sz="1700" i="1" spc="-145" dirty="0">
                <a:latin typeface="Arial"/>
                <a:cs typeface="Arial"/>
              </a:rPr>
              <a:t>ys</a:t>
            </a:r>
            <a:r>
              <a:rPr sz="1700" i="1" spc="-90" dirty="0">
                <a:latin typeface="Arial"/>
                <a:cs typeface="Arial"/>
              </a:rPr>
              <a:t>t</a:t>
            </a:r>
            <a:r>
              <a:rPr sz="1700" i="1" spc="-165" dirty="0">
                <a:latin typeface="Arial"/>
                <a:cs typeface="Arial"/>
              </a:rPr>
              <a:t>e</a:t>
            </a:r>
            <a:r>
              <a:rPr sz="1700" i="1" spc="-245" dirty="0">
                <a:latin typeface="Arial"/>
                <a:cs typeface="Arial"/>
              </a:rPr>
              <a:t>m</a:t>
            </a:r>
            <a:r>
              <a:rPr sz="1700" i="1" spc="-95" dirty="0">
                <a:latin typeface="Arial"/>
                <a:cs typeface="Arial"/>
              </a:rPr>
              <a:t>)  </a:t>
            </a:r>
            <a:r>
              <a:rPr sz="1700" i="1" spc="-135" dirty="0">
                <a:solidFill>
                  <a:srgbClr val="00B0F0"/>
                </a:solidFill>
                <a:latin typeface="Arial"/>
                <a:cs typeface="Arial"/>
              </a:rPr>
              <a:t>https://</a:t>
            </a:r>
            <a:r>
              <a:rPr sz="1700" i="1" spc="-135" dirty="0">
                <a:solidFill>
                  <a:srgbClr val="00B0F0"/>
                </a:solidFill>
                <a:latin typeface="Arial"/>
                <a:cs typeface="Arial"/>
                <a:hlinkClick r:id="rId4"/>
              </a:rPr>
              <a:t>www.vics.or.jp/en/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6953" y="1234275"/>
            <a:ext cx="4361205" cy="20142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85018" y="4020845"/>
            <a:ext cx="2518460" cy="17029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56386" y="4050563"/>
            <a:ext cx="2546591" cy="167323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34403" y="5833741"/>
            <a:ext cx="1845378" cy="40111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42955" y="5826705"/>
            <a:ext cx="1946387" cy="37424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38404" y="2499876"/>
            <a:ext cx="8096250" cy="114617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3430270">
              <a:lnSpc>
                <a:spcPct val="102699"/>
              </a:lnSpc>
              <a:spcBef>
                <a:spcPts val="145"/>
              </a:spcBef>
            </a:pPr>
            <a:r>
              <a:rPr sz="1500" spc="15" dirty="0">
                <a:solidFill>
                  <a:srgbClr val="333333"/>
                </a:solidFill>
                <a:latin typeface="Arial MT"/>
                <a:cs typeface="Arial MT"/>
              </a:rPr>
              <a:t>VICS</a:t>
            </a:r>
            <a:r>
              <a:rPr sz="1500" spc="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Arial MT"/>
                <a:cs typeface="Arial MT"/>
              </a:rPr>
              <a:t>is</a:t>
            </a:r>
            <a:r>
              <a:rPr sz="1500" spc="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Arial MT"/>
                <a:cs typeface="Arial MT"/>
              </a:rPr>
              <a:t>an</a:t>
            </a:r>
            <a:r>
              <a:rPr sz="1500" spc="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Arial MT"/>
                <a:cs typeface="Arial MT"/>
              </a:rPr>
              <a:t>innovative</a:t>
            </a:r>
            <a:r>
              <a:rPr sz="1500" spc="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Arial MT"/>
                <a:cs typeface="Arial MT"/>
              </a:rPr>
              <a:t>information</a:t>
            </a:r>
            <a:r>
              <a:rPr sz="1500" spc="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Arial MT"/>
                <a:cs typeface="Arial MT"/>
              </a:rPr>
              <a:t>and</a:t>
            </a:r>
            <a:r>
              <a:rPr sz="1500" spc="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Arial MT"/>
                <a:cs typeface="Arial MT"/>
              </a:rPr>
              <a:t>communication </a:t>
            </a:r>
            <a:r>
              <a:rPr sz="1500" spc="-40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Arial MT"/>
                <a:cs typeface="Arial MT"/>
              </a:rPr>
              <a:t>system,</a:t>
            </a:r>
            <a:r>
              <a:rPr sz="1500" spc="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Arial MT"/>
                <a:cs typeface="Arial MT"/>
              </a:rPr>
              <a:t>enables</a:t>
            </a:r>
            <a:r>
              <a:rPr sz="1500" spc="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Arial MT"/>
                <a:cs typeface="Arial MT"/>
              </a:rPr>
              <a:t>you</a:t>
            </a:r>
            <a:r>
              <a:rPr sz="1500" spc="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Arial MT"/>
                <a:cs typeface="Arial MT"/>
              </a:rPr>
              <a:t>to</a:t>
            </a:r>
            <a:r>
              <a:rPr sz="1500" spc="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Arial MT"/>
                <a:cs typeface="Arial MT"/>
              </a:rPr>
              <a:t>receive</a:t>
            </a:r>
            <a:r>
              <a:rPr sz="1500" spc="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Arial MT"/>
                <a:cs typeface="Arial MT"/>
              </a:rPr>
              <a:t>real-time</a:t>
            </a:r>
            <a:r>
              <a:rPr sz="1500" spc="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Arial MT"/>
                <a:cs typeface="Arial MT"/>
              </a:rPr>
              <a:t>road</a:t>
            </a:r>
            <a:r>
              <a:rPr sz="1500" spc="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Arial MT"/>
                <a:cs typeface="Arial MT"/>
              </a:rPr>
              <a:t>traffic </a:t>
            </a:r>
            <a:r>
              <a:rPr sz="1500" spc="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Arial MT"/>
                <a:cs typeface="Arial MT"/>
              </a:rPr>
              <a:t>information</a:t>
            </a:r>
            <a:r>
              <a:rPr sz="1500" spc="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Arial MT"/>
                <a:cs typeface="Arial MT"/>
              </a:rPr>
              <a:t>about</a:t>
            </a:r>
            <a:r>
              <a:rPr sz="1500" spc="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Arial MT"/>
                <a:cs typeface="Arial MT"/>
              </a:rPr>
              <a:t>congestion</a:t>
            </a:r>
            <a:r>
              <a:rPr sz="1500" spc="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Arial MT"/>
                <a:cs typeface="Arial MT"/>
              </a:rPr>
              <a:t>and</a:t>
            </a:r>
            <a:r>
              <a:rPr sz="1500" spc="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Arial MT"/>
                <a:cs typeface="Arial MT"/>
              </a:rPr>
              <a:t>regulation.</a:t>
            </a:r>
            <a:endParaRPr sz="1500">
              <a:latin typeface="Arial MT"/>
              <a:cs typeface="Arial MT"/>
            </a:endParaRPr>
          </a:p>
          <a:p>
            <a:pPr marL="1677670">
              <a:lnSpc>
                <a:spcPct val="100000"/>
              </a:lnSpc>
              <a:spcBef>
                <a:spcPts val="1195"/>
              </a:spcBef>
            </a:pPr>
            <a:r>
              <a:rPr sz="1700" b="1" i="1" spc="-150" dirty="0">
                <a:solidFill>
                  <a:srgbClr val="00B0F0"/>
                </a:solidFill>
                <a:latin typeface="Arial"/>
                <a:cs typeface="Arial"/>
              </a:rPr>
              <a:t>Information</a:t>
            </a:r>
            <a:r>
              <a:rPr sz="1700" b="1" i="1" spc="-8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00B0F0"/>
                </a:solidFill>
                <a:latin typeface="Arial"/>
                <a:cs typeface="Arial"/>
              </a:rPr>
              <a:t>is</a:t>
            </a:r>
            <a:r>
              <a:rPr sz="1700" b="1" spc="-8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700" b="1" spc="-160" dirty="0">
                <a:solidFill>
                  <a:srgbClr val="00B0F0"/>
                </a:solidFill>
                <a:latin typeface="Arial"/>
                <a:cs typeface="Arial"/>
              </a:rPr>
              <a:t>provided</a:t>
            </a:r>
            <a:r>
              <a:rPr sz="1700" b="1" spc="-7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700" b="1" spc="-165" dirty="0">
                <a:solidFill>
                  <a:srgbClr val="00B0F0"/>
                </a:solidFill>
                <a:latin typeface="Arial"/>
                <a:cs typeface="Arial"/>
              </a:rPr>
              <a:t>through</a:t>
            </a:r>
            <a:r>
              <a:rPr sz="1700" b="1" spc="-8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700" b="1" spc="-150" dirty="0">
                <a:solidFill>
                  <a:srgbClr val="00B0F0"/>
                </a:solidFill>
                <a:latin typeface="Arial"/>
                <a:cs typeface="Arial"/>
              </a:rPr>
              <a:t>three</a:t>
            </a:r>
            <a:r>
              <a:rPr sz="1700" b="1" spc="-8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700" b="1" spc="-170" dirty="0">
                <a:solidFill>
                  <a:srgbClr val="00B0F0"/>
                </a:solidFill>
                <a:latin typeface="Arial"/>
                <a:cs typeface="Arial"/>
              </a:rPr>
              <a:t>communication</a:t>
            </a:r>
            <a:r>
              <a:rPr sz="1700" b="1" spc="-7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700" b="1" spc="-180" dirty="0">
                <a:solidFill>
                  <a:srgbClr val="00B0F0"/>
                </a:solidFill>
                <a:latin typeface="Arial"/>
                <a:cs typeface="Arial"/>
              </a:rPr>
              <a:t>and</a:t>
            </a:r>
            <a:r>
              <a:rPr sz="1700" b="1" spc="-8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700" b="1" spc="-160" dirty="0">
                <a:solidFill>
                  <a:srgbClr val="00B0F0"/>
                </a:solidFill>
                <a:latin typeface="Arial"/>
                <a:cs typeface="Arial"/>
              </a:rPr>
              <a:t>broadcast</a:t>
            </a:r>
            <a:r>
              <a:rPr sz="1700" b="1" spc="-7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700" b="1" spc="-175" dirty="0">
                <a:solidFill>
                  <a:srgbClr val="00B0F0"/>
                </a:solidFill>
                <a:latin typeface="Arial"/>
                <a:cs typeface="Arial"/>
              </a:rPr>
              <a:t>media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253" y="851472"/>
            <a:ext cx="197548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350" dirty="0">
                <a:solidFill>
                  <a:srgbClr val="0000FF"/>
                </a:solidFill>
                <a:latin typeface="Arial MT"/>
                <a:cs typeface="Arial MT"/>
              </a:rPr>
              <a:t>Conclusion</a:t>
            </a:r>
            <a:endParaRPr sz="3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5093" y="1725711"/>
            <a:ext cx="8823960" cy="4716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7810" marR="224154" indent="-245745">
              <a:lnSpc>
                <a:spcPct val="99500"/>
              </a:lnSpc>
              <a:spcBef>
                <a:spcPts val="110"/>
              </a:spcBef>
              <a:buFont typeface="Wingdings"/>
              <a:buChar char=""/>
              <a:tabLst>
                <a:tab pos="258445" algn="l"/>
              </a:tabLst>
            </a:pPr>
            <a:r>
              <a:rPr sz="2100" b="1" i="1" spc="-55" dirty="0">
                <a:solidFill>
                  <a:srgbClr val="444444"/>
                </a:solidFill>
                <a:latin typeface="Arial"/>
                <a:cs typeface="Arial"/>
              </a:rPr>
              <a:t>To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develop </a:t>
            </a:r>
            <a:r>
              <a:rPr sz="2100" b="1" i="1" dirty="0">
                <a:solidFill>
                  <a:srgbClr val="444444"/>
                </a:solidFill>
                <a:latin typeface="Arial"/>
                <a:cs typeface="Arial"/>
              </a:rPr>
              <a:t>a </a:t>
            </a:r>
            <a:r>
              <a:rPr sz="2100" b="1" i="1" spc="-35" dirty="0">
                <a:solidFill>
                  <a:srgbClr val="444444"/>
                </a:solidFill>
                <a:latin typeface="Arial"/>
                <a:cs typeface="Arial"/>
              </a:rPr>
              <a:t>clear,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flexible and user-friendly </a:t>
            </a:r>
            <a:r>
              <a:rPr sz="2100" b="1" i="1" spc="-20" dirty="0">
                <a:latin typeface="Arial"/>
                <a:cs typeface="Arial"/>
              </a:rPr>
              <a:t>national </a:t>
            </a:r>
            <a:r>
              <a:rPr sz="2100" b="1" i="1" spc="-25" dirty="0">
                <a:latin typeface="Arial"/>
                <a:cs typeface="Arial"/>
              </a:rPr>
              <a:t>emergency </a:t>
            </a:r>
            <a:r>
              <a:rPr sz="2100" b="1" i="1" spc="-20" dirty="0">
                <a:latin typeface="Arial"/>
                <a:cs typeface="Arial"/>
              </a:rPr>
              <a:t> </a:t>
            </a:r>
            <a:r>
              <a:rPr sz="2100" b="1" i="1" spc="-25" dirty="0">
                <a:latin typeface="Arial"/>
                <a:cs typeface="Arial"/>
              </a:rPr>
              <a:t>telecommunications </a:t>
            </a:r>
            <a:r>
              <a:rPr sz="2100" b="1" i="1" spc="-20" dirty="0">
                <a:latin typeface="Arial"/>
                <a:cs typeface="Arial"/>
              </a:rPr>
              <a:t>plan </a:t>
            </a:r>
            <a:r>
              <a:rPr sz="2100" b="1" i="1" spc="-25" dirty="0">
                <a:latin typeface="Arial"/>
                <a:cs typeface="Arial"/>
              </a:rPr>
              <a:t>(NETP) </a:t>
            </a:r>
            <a:r>
              <a:rPr sz="2100" b="1" i="1" dirty="0">
                <a:latin typeface="Arial"/>
                <a:cs typeface="Arial"/>
              </a:rPr>
              <a:t>, </a:t>
            </a:r>
            <a:r>
              <a:rPr sz="2100" b="1" i="1" spc="-20" dirty="0">
                <a:solidFill>
                  <a:srgbClr val="0000FF"/>
                </a:solidFill>
                <a:latin typeface="Arial"/>
                <a:cs typeface="Arial"/>
              </a:rPr>
              <a:t>multi-hazard, </a:t>
            </a:r>
            <a:r>
              <a:rPr sz="2100" b="1" i="1" spc="-25" dirty="0">
                <a:solidFill>
                  <a:srgbClr val="0000FF"/>
                </a:solidFill>
                <a:latin typeface="Arial"/>
                <a:cs typeface="Arial"/>
              </a:rPr>
              <a:t>multi-phase, </a:t>
            </a:r>
            <a:r>
              <a:rPr sz="2100" b="1" i="1" spc="-20" dirty="0">
                <a:solidFill>
                  <a:srgbClr val="0000FF"/>
                </a:solidFill>
                <a:latin typeface="Arial"/>
                <a:cs typeface="Arial"/>
              </a:rPr>
              <a:t>multi- </a:t>
            </a:r>
            <a:r>
              <a:rPr sz="2100" b="1" i="1" spc="-5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b="1" i="1" spc="-25" dirty="0">
                <a:solidFill>
                  <a:srgbClr val="0000FF"/>
                </a:solidFill>
                <a:latin typeface="Arial"/>
                <a:cs typeface="Arial"/>
              </a:rPr>
              <a:t>technology</a:t>
            </a:r>
            <a:r>
              <a:rPr sz="2100" b="1" i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2100" b="1" i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b="1" i="1" spc="-25" dirty="0">
                <a:solidFill>
                  <a:srgbClr val="0000FF"/>
                </a:solidFill>
                <a:latin typeface="Arial"/>
                <a:cs typeface="Arial"/>
              </a:rPr>
              <a:t>multi-stakeholder </a:t>
            </a:r>
            <a:r>
              <a:rPr sz="2100" b="1" i="1" spc="-25" dirty="0">
                <a:solidFill>
                  <a:srgbClr val="444444"/>
                </a:solidFill>
                <a:latin typeface="Arial"/>
                <a:cs typeface="Arial"/>
              </a:rPr>
              <a:t>approach</a:t>
            </a:r>
            <a:r>
              <a:rPr sz="2100" b="1" i="1" spc="-4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10" dirty="0">
                <a:solidFill>
                  <a:srgbClr val="444444"/>
                </a:solidFill>
                <a:latin typeface="Arial"/>
                <a:cs typeface="Arial"/>
              </a:rPr>
              <a:t>is</a:t>
            </a:r>
            <a:r>
              <a:rPr sz="2100" b="1" i="1" spc="-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required.</a:t>
            </a:r>
            <a:endParaRPr sz="2100">
              <a:latin typeface="Arial"/>
              <a:cs typeface="Arial"/>
            </a:endParaRPr>
          </a:p>
          <a:p>
            <a:pPr marL="257810" marR="5080" indent="-245745" algn="just">
              <a:lnSpc>
                <a:spcPct val="99500"/>
              </a:lnSpc>
              <a:spcBef>
                <a:spcPts val="1475"/>
              </a:spcBef>
              <a:buClr>
                <a:srgbClr val="444444"/>
              </a:buClr>
              <a:buFont typeface="Wingdings"/>
              <a:buChar char=""/>
              <a:tabLst>
                <a:tab pos="321310" algn="l"/>
              </a:tabLst>
            </a:pPr>
            <a:r>
              <a:rPr dirty="0"/>
              <a:t>	</a:t>
            </a:r>
            <a:r>
              <a:rPr sz="2100" b="1" i="1" dirty="0">
                <a:solidFill>
                  <a:srgbClr val="444444"/>
                </a:solidFill>
                <a:latin typeface="Arial"/>
                <a:cs typeface="Arial"/>
              </a:rPr>
              <a:t>A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standardized </a:t>
            </a:r>
            <a:r>
              <a:rPr sz="2100" b="1" i="1" spc="-25" dirty="0">
                <a:solidFill>
                  <a:srgbClr val="444444"/>
                </a:solidFill>
                <a:latin typeface="Arial"/>
                <a:cs typeface="Arial"/>
              </a:rPr>
              <a:t>emergency messaging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format, </a:t>
            </a:r>
            <a:r>
              <a:rPr sz="2100" b="1" i="1" spc="-15" dirty="0">
                <a:solidFill>
                  <a:srgbClr val="444444"/>
                </a:solidFill>
                <a:latin typeface="Arial"/>
                <a:cs typeface="Arial"/>
              </a:rPr>
              <a:t>the </a:t>
            </a:r>
            <a:r>
              <a:rPr sz="2100" b="1" i="1" spc="-25" dirty="0">
                <a:solidFill>
                  <a:srgbClr val="0000FF"/>
                </a:solidFill>
                <a:latin typeface="Arial"/>
                <a:cs typeface="Arial"/>
              </a:rPr>
              <a:t>Common </a:t>
            </a:r>
            <a:r>
              <a:rPr sz="2100" b="1" i="1" spc="-20" dirty="0">
                <a:solidFill>
                  <a:srgbClr val="0000FF"/>
                </a:solidFill>
                <a:latin typeface="Arial"/>
                <a:cs typeface="Arial"/>
              </a:rPr>
              <a:t>Alerting </a:t>
            </a:r>
            <a:r>
              <a:rPr sz="2100" b="1" i="1" spc="-5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b="1" i="1" spc="-25" dirty="0">
                <a:solidFill>
                  <a:srgbClr val="0000FF"/>
                </a:solidFill>
                <a:latin typeface="Arial"/>
                <a:cs typeface="Arial"/>
              </a:rPr>
              <a:t>Protocol </a:t>
            </a:r>
            <a:r>
              <a:rPr sz="2100" b="1" i="1" spc="-20" dirty="0">
                <a:solidFill>
                  <a:srgbClr val="0000FF"/>
                </a:solidFill>
                <a:latin typeface="Arial"/>
                <a:cs typeface="Arial"/>
              </a:rPr>
              <a:t>(CAP)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, </a:t>
            </a:r>
            <a:r>
              <a:rPr sz="2100" b="1" i="1" spc="-10" dirty="0">
                <a:solidFill>
                  <a:srgbClr val="444444"/>
                </a:solidFill>
                <a:latin typeface="Arial"/>
                <a:cs typeface="Arial"/>
              </a:rPr>
              <a:t>is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considered </a:t>
            </a:r>
            <a:r>
              <a:rPr sz="2100" b="1" i="1" spc="-10" dirty="0">
                <a:solidFill>
                  <a:srgbClr val="444444"/>
                </a:solidFill>
                <a:latin typeface="Arial"/>
                <a:cs typeface="Arial"/>
              </a:rPr>
              <a:t>as an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essential </a:t>
            </a:r>
            <a:r>
              <a:rPr sz="2100" b="1" i="1" spc="-25" dirty="0">
                <a:solidFill>
                  <a:srgbClr val="444444"/>
                </a:solidFill>
                <a:latin typeface="Arial"/>
                <a:cs typeface="Arial"/>
              </a:rPr>
              <a:t>aggregation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part </a:t>
            </a:r>
            <a:r>
              <a:rPr sz="2100" b="1" i="1" spc="-15" dirty="0">
                <a:solidFill>
                  <a:srgbClr val="444444"/>
                </a:solidFill>
                <a:latin typeface="Arial"/>
                <a:cs typeface="Arial"/>
              </a:rPr>
              <a:t>of the </a:t>
            </a:r>
            <a:r>
              <a:rPr sz="2100" b="1" i="1" spc="-57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80" dirty="0">
                <a:solidFill>
                  <a:srgbClr val="444444"/>
                </a:solidFill>
                <a:latin typeface="Arial"/>
                <a:cs typeface="Arial"/>
              </a:rPr>
              <a:t>NETP.</a:t>
            </a:r>
            <a:endParaRPr sz="2100">
              <a:latin typeface="Arial"/>
              <a:cs typeface="Arial"/>
            </a:endParaRPr>
          </a:p>
          <a:p>
            <a:pPr marL="257810" marR="487045" indent="-245745">
              <a:lnSpc>
                <a:spcPct val="97100"/>
              </a:lnSpc>
              <a:spcBef>
                <a:spcPts val="1540"/>
              </a:spcBef>
              <a:buFont typeface="Wingdings"/>
              <a:buChar char=""/>
              <a:tabLst>
                <a:tab pos="258445" algn="l"/>
              </a:tabLst>
            </a:pPr>
            <a:r>
              <a:rPr sz="2100" b="1" i="1" spc="-20" dirty="0">
                <a:solidFill>
                  <a:srgbClr val="0000FF"/>
                </a:solidFill>
                <a:latin typeface="Arial"/>
                <a:cs typeface="Arial"/>
              </a:rPr>
              <a:t>Existing</a:t>
            </a:r>
            <a:r>
              <a:rPr sz="2100" b="1" i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0000FF"/>
                </a:solidFill>
                <a:latin typeface="Arial"/>
                <a:cs typeface="Arial"/>
              </a:rPr>
              <a:t>broadcasting</a:t>
            </a:r>
            <a:r>
              <a:rPr sz="2100" b="1" i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0000FF"/>
                </a:solidFill>
                <a:latin typeface="Arial"/>
                <a:cs typeface="Arial"/>
              </a:rPr>
              <a:t>radio</a:t>
            </a:r>
            <a:r>
              <a:rPr sz="2100" b="1" i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0000FF"/>
                </a:solidFill>
                <a:latin typeface="Arial"/>
                <a:cs typeface="Arial"/>
              </a:rPr>
              <a:t>wave</a:t>
            </a:r>
            <a:r>
              <a:rPr sz="2100" b="1" i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b="1" i="1" spc="-10" dirty="0">
                <a:solidFill>
                  <a:srgbClr val="444444"/>
                </a:solidFill>
                <a:latin typeface="Arial"/>
                <a:cs typeface="Arial"/>
              </a:rPr>
              <a:t>is</a:t>
            </a:r>
            <a:r>
              <a:rPr sz="2100" b="1" i="1" spc="-3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10" dirty="0">
                <a:solidFill>
                  <a:srgbClr val="444444"/>
                </a:solidFill>
                <a:latin typeface="Arial"/>
                <a:cs typeface="Arial"/>
              </a:rPr>
              <a:t>an</a:t>
            </a:r>
            <a:r>
              <a:rPr sz="2100" b="1" i="1" spc="-4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inclusive</a:t>
            </a:r>
            <a:r>
              <a:rPr sz="2100" b="1" i="1" spc="-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and</a:t>
            </a:r>
            <a:r>
              <a:rPr sz="2100" b="1" i="1" spc="-4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5" dirty="0">
                <a:solidFill>
                  <a:srgbClr val="444444"/>
                </a:solidFill>
                <a:latin typeface="Arial"/>
                <a:cs typeface="Arial"/>
              </a:rPr>
              <a:t>sustainable </a:t>
            </a:r>
            <a:r>
              <a:rPr sz="2100" b="1" i="1" spc="-57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option </a:t>
            </a:r>
            <a:r>
              <a:rPr sz="2100" b="1" i="1" spc="-10" dirty="0">
                <a:solidFill>
                  <a:srgbClr val="444444"/>
                </a:solidFill>
                <a:latin typeface="Arial"/>
                <a:cs typeface="Arial"/>
              </a:rPr>
              <a:t>to </a:t>
            </a:r>
            <a:r>
              <a:rPr sz="2100" b="1" i="1" spc="-25" dirty="0">
                <a:solidFill>
                  <a:srgbClr val="444444"/>
                </a:solidFill>
                <a:latin typeface="Arial"/>
                <a:cs typeface="Arial"/>
              </a:rPr>
              <a:t>introduce </a:t>
            </a:r>
            <a:r>
              <a:rPr sz="2100" b="1" i="1" spc="-15" dirty="0">
                <a:solidFill>
                  <a:srgbClr val="444444"/>
                </a:solidFill>
                <a:latin typeface="Arial"/>
                <a:cs typeface="Arial"/>
              </a:rPr>
              <a:t>the </a:t>
            </a:r>
            <a:r>
              <a:rPr sz="2100" b="1" i="1" spc="-25" dirty="0">
                <a:solidFill>
                  <a:srgbClr val="444444"/>
                </a:solidFill>
                <a:latin typeface="Arial"/>
                <a:cs typeface="Arial"/>
              </a:rPr>
              <a:t>NETP </a:t>
            </a:r>
            <a:r>
              <a:rPr sz="2100" b="1" i="1" spc="-10" dirty="0">
                <a:solidFill>
                  <a:srgbClr val="444444"/>
                </a:solidFill>
                <a:latin typeface="Arial"/>
                <a:cs typeface="Arial"/>
              </a:rPr>
              <a:t>as </a:t>
            </a:r>
            <a:r>
              <a:rPr sz="2100" b="1" i="1" dirty="0">
                <a:solidFill>
                  <a:srgbClr val="444444"/>
                </a:solidFill>
                <a:latin typeface="Arial"/>
                <a:cs typeface="Arial"/>
              </a:rPr>
              <a:t>a </a:t>
            </a:r>
            <a:r>
              <a:rPr sz="2100" b="1" i="1" spc="-25" dirty="0">
                <a:solidFill>
                  <a:srgbClr val="444444"/>
                </a:solidFill>
                <a:latin typeface="Arial"/>
                <a:cs typeface="Arial"/>
              </a:rPr>
              <a:t>robust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and reliable media </a:t>
            </a:r>
            <a:r>
              <a:rPr sz="2100" b="1" i="1" spc="-25" dirty="0">
                <a:solidFill>
                  <a:srgbClr val="444444"/>
                </a:solidFill>
                <a:latin typeface="Arial"/>
                <a:cs typeface="Arial"/>
              </a:rPr>
              <a:t>for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 massive</a:t>
            </a:r>
            <a:r>
              <a:rPr sz="2100" b="1" i="1" spc="-4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5" dirty="0">
                <a:solidFill>
                  <a:srgbClr val="444444"/>
                </a:solidFill>
                <a:latin typeface="Arial"/>
                <a:cs typeface="Arial"/>
              </a:rPr>
              <a:t>dissemination.</a:t>
            </a:r>
            <a:endParaRPr sz="2100">
              <a:latin typeface="Arial"/>
              <a:cs typeface="Arial"/>
            </a:endParaRPr>
          </a:p>
          <a:p>
            <a:pPr marL="257810" marR="142875" indent="-245745">
              <a:lnSpc>
                <a:spcPts val="2500"/>
              </a:lnSpc>
              <a:spcBef>
                <a:spcPts val="1685"/>
              </a:spcBef>
              <a:buFont typeface="Wingdings"/>
              <a:buChar char=""/>
              <a:tabLst>
                <a:tab pos="258445" algn="l"/>
              </a:tabLst>
            </a:pPr>
            <a:r>
              <a:rPr sz="2100" b="1" i="1" spc="-25" dirty="0">
                <a:solidFill>
                  <a:srgbClr val="0000FF"/>
                </a:solidFill>
                <a:latin typeface="Arial"/>
                <a:cs typeface="Arial"/>
              </a:rPr>
              <a:t>EWBS-CAP</a:t>
            </a:r>
            <a:r>
              <a:rPr sz="2100" b="1" i="1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0000FF"/>
                </a:solidFill>
                <a:latin typeface="Arial"/>
                <a:cs typeface="Arial"/>
              </a:rPr>
              <a:t>hybrid</a:t>
            </a:r>
            <a:r>
              <a:rPr sz="2100" b="1" i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0000FF"/>
                </a:solidFill>
                <a:latin typeface="Arial"/>
                <a:cs typeface="Arial"/>
              </a:rPr>
              <a:t>transmission</a:t>
            </a:r>
            <a:r>
              <a:rPr sz="2100" b="1" i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latin typeface="Arial"/>
                <a:cs typeface="Arial"/>
              </a:rPr>
              <a:t>using</a:t>
            </a:r>
            <a:r>
              <a:rPr sz="2100" b="1" i="1" spc="-35" dirty="0">
                <a:latin typeface="Arial"/>
                <a:cs typeface="Arial"/>
              </a:rPr>
              <a:t> </a:t>
            </a:r>
            <a:r>
              <a:rPr sz="2100" b="1" i="1" spc="-25" dirty="0">
                <a:latin typeface="Arial"/>
                <a:cs typeface="Arial"/>
              </a:rPr>
              <a:t>broadcasting</a:t>
            </a:r>
            <a:r>
              <a:rPr sz="2100" b="1" i="1" spc="-40" dirty="0">
                <a:latin typeface="Arial"/>
                <a:cs typeface="Arial"/>
              </a:rPr>
              <a:t> </a:t>
            </a:r>
            <a:r>
              <a:rPr sz="2100" b="1" i="1" spc="-20" dirty="0">
                <a:latin typeface="Arial"/>
                <a:cs typeface="Arial"/>
              </a:rPr>
              <a:t>radio</a:t>
            </a:r>
            <a:r>
              <a:rPr sz="2100" b="1" i="1" spc="-35" dirty="0">
                <a:latin typeface="Arial"/>
                <a:cs typeface="Arial"/>
              </a:rPr>
              <a:t> </a:t>
            </a:r>
            <a:r>
              <a:rPr sz="2100" b="1" i="1" spc="-20" dirty="0">
                <a:latin typeface="Arial"/>
                <a:cs typeface="Arial"/>
              </a:rPr>
              <a:t>wave</a:t>
            </a:r>
            <a:r>
              <a:rPr sz="2100" b="1" i="1" spc="-40" dirty="0">
                <a:latin typeface="Arial"/>
                <a:cs typeface="Arial"/>
              </a:rPr>
              <a:t> </a:t>
            </a:r>
            <a:r>
              <a:rPr sz="2100" b="1" i="1" spc="-10" dirty="0">
                <a:solidFill>
                  <a:srgbClr val="444444"/>
                </a:solidFill>
                <a:latin typeface="Arial"/>
                <a:cs typeface="Arial"/>
              </a:rPr>
              <a:t>is</a:t>
            </a:r>
            <a:r>
              <a:rPr sz="2100" b="1" i="1" spc="-3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444444"/>
                </a:solidFill>
                <a:latin typeface="Arial"/>
                <a:cs typeface="Arial"/>
              </a:rPr>
              <a:t>a </a:t>
            </a:r>
            <a:r>
              <a:rPr sz="2100" b="1" i="1" spc="-57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simple</a:t>
            </a:r>
            <a:r>
              <a:rPr sz="2100" b="1" i="1" spc="-4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solution</a:t>
            </a:r>
            <a:r>
              <a:rPr sz="2100" b="1" i="1" spc="-4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15" dirty="0">
                <a:solidFill>
                  <a:srgbClr val="444444"/>
                </a:solidFill>
                <a:latin typeface="Arial"/>
                <a:cs typeface="Arial"/>
              </a:rPr>
              <a:t>for</a:t>
            </a:r>
            <a:r>
              <a:rPr sz="2100" b="1" i="1" spc="-3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5" dirty="0">
                <a:solidFill>
                  <a:srgbClr val="444444"/>
                </a:solidFill>
                <a:latin typeface="Arial"/>
                <a:cs typeface="Arial"/>
              </a:rPr>
              <a:t>following</a:t>
            </a:r>
            <a:r>
              <a:rPr sz="2100" b="1" i="1" spc="-4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both</a:t>
            </a:r>
            <a:r>
              <a:rPr sz="2100" b="1" i="1" spc="-4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5" dirty="0">
                <a:solidFill>
                  <a:srgbClr val="444444"/>
                </a:solidFill>
                <a:latin typeface="Arial"/>
                <a:cs typeface="Arial"/>
              </a:rPr>
              <a:t>purposes,</a:t>
            </a:r>
            <a:endParaRPr sz="2100">
              <a:latin typeface="Arial"/>
              <a:cs typeface="Arial"/>
            </a:endParaRPr>
          </a:p>
          <a:p>
            <a:pPr marL="489584" lvl="1" indent="-160020">
              <a:lnSpc>
                <a:spcPts val="2315"/>
              </a:lnSpc>
              <a:buChar char="-"/>
              <a:tabLst>
                <a:tab pos="490220" algn="l"/>
              </a:tabLst>
            </a:pPr>
            <a:r>
              <a:rPr sz="2100" b="1" i="1" spc="-25" dirty="0">
                <a:solidFill>
                  <a:srgbClr val="444444"/>
                </a:solidFill>
                <a:latin typeface="Arial"/>
                <a:cs typeface="Arial"/>
              </a:rPr>
              <a:t>CA</a:t>
            </a:r>
            <a:r>
              <a:rPr sz="2100" b="1" i="1" dirty="0">
                <a:solidFill>
                  <a:srgbClr val="444444"/>
                </a:solidFill>
                <a:latin typeface="Arial"/>
                <a:cs typeface="Arial"/>
              </a:rPr>
              <a:t>P</a:t>
            </a:r>
            <a:r>
              <a:rPr sz="2100" b="1" i="1" spc="-12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15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2100" b="1" i="1" spc="-30" dirty="0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sz="2100" b="1" i="1" spc="-15" dirty="0">
                <a:solidFill>
                  <a:srgbClr val="444444"/>
                </a:solidFill>
                <a:latin typeface="Arial"/>
                <a:cs typeface="Arial"/>
              </a:rPr>
              <a:t>f</a:t>
            </a:r>
            <a:r>
              <a:rPr sz="2100" b="1" i="1" spc="-30" dirty="0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sz="2100" b="1" i="1" spc="-15" dirty="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sz="2100" b="1" i="1" spc="-30" dirty="0">
                <a:solidFill>
                  <a:srgbClr val="444444"/>
                </a:solidFill>
                <a:latin typeface="Arial"/>
                <a:cs typeface="Arial"/>
              </a:rPr>
              <a:t>m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sz="2100" b="1" i="1" spc="-15" dirty="0">
                <a:solidFill>
                  <a:srgbClr val="444444"/>
                </a:solidFill>
                <a:latin typeface="Arial"/>
                <a:cs typeface="Arial"/>
              </a:rPr>
              <a:t>ti</a:t>
            </a:r>
            <a:r>
              <a:rPr sz="2100" b="1" i="1" spc="-30" dirty="0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sz="2100" b="1" i="1" dirty="0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sz="2100" b="1" i="1" spc="-4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s</a:t>
            </a:r>
            <a:r>
              <a:rPr sz="2100" b="1" i="1" spc="-30" dirty="0">
                <a:solidFill>
                  <a:srgbClr val="444444"/>
                </a:solidFill>
                <a:latin typeface="Arial"/>
                <a:cs typeface="Arial"/>
              </a:rPr>
              <a:t>h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sz="2100" b="1" i="1" spc="-15" dirty="0">
                <a:solidFill>
                  <a:srgbClr val="444444"/>
                </a:solidFill>
                <a:latin typeface="Arial"/>
                <a:cs typeface="Arial"/>
              </a:rPr>
              <a:t>ri</a:t>
            </a:r>
            <a:r>
              <a:rPr sz="2100" b="1" i="1" spc="-30" dirty="0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sz="2100" b="1" i="1" dirty="0">
                <a:solidFill>
                  <a:srgbClr val="444444"/>
                </a:solidFill>
                <a:latin typeface="Arial"/>
                <a:cs typeface="Arial"/>
              </a:rPr>
              <a:t>g</a:t>
            </a:r>
            <a:r>
              <a:rPr sz="2100" b="1" i="1" spc="-4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sz="2100" b="1" i="1" spc="-30" dirty="0">
                <a:solidFill>
                  <a:srgbClr val="444444"/>
                </a:solidFill>
                <a:latin typeface="Arial"/>
                <a:cs typeface="Arial"/>
              </a:rPr>
              <a:t>mon</a:t>
            </a:r>
            <a:r>
              <a:rPr sz="2100" b="1" i="1" dirty="0">
                <a:solidFill>
                  <a:srgbClr val="444444"/>
                </a:solidFill>
                <a:latin typeface="Arial"/>
                <a:cs typeface="Arial"/>
              </a:rPr>
              <a:t>g</a:t>
            </a:r>
            <a:r>
              <a:rPr sz="2100" b="1" i="1" spc="-4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s</a:t>
            </a:r>
            <a:r>
              <a:rPr sz="2100" b="1" i="1" spc="-15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ake</a:t>
            </a:r>
            <a:r>
              <a:rPr sz="2100" b="1" i="1" spc="-30" dirty="0">
                <a:solidFill>
                  <a:srgbClr val="444444"/>
                </a:solidFill>
                <a:latin typeface="Arial"/>
                <a:cs typeface="Arial"/>
              </a:rPr>
              <a:t>ho</a:t>
            </a:r>
            <a:r>
              <a:rPr sz="2100" b="1" i="1" spc="-15" dirty="0">
                <a:solidFill>
                  <a:srgbClr val="444444"/>
                </a:solidFill>
                <a:latin typeface="Arial"/>
                <a:cs typeface="Arial"/>
              </a:rPr>
              <a:t>l</a:t>
            </a:r>
            <a:r>
              <a:rPr sz="2100" b="1" i="1" spc="-30" dirty="0">
                <a:solidFill>
                  <a:srgbClr val="444444"/>
                </a:solidFill>
                <a:latin typeface="Arial"/>
                <a:cs typeface="Arial"/>
              </a:rPr>
              <a:t>d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sz="2100" b="1" i="1" spc="-15" dirty="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sz="2100" b="1" i="1" dirty="0">
                <a:solidFill>
                  <a:srgbClr val="444444"/>
                </a:solidFill>
                <a:latin typeface="Arial"/>
                <a:cs typeface="Arial"/>
              </a:rPr>
              <a:t>s</a:t>
            </a:r>
            <a:endParaRPr sz="2100">
              <a:latin typeface="Arial"/>
              <a:cs typeface="Arial"/>
            </a:endParaRPr>
          </a:p>
          <a:p>
            <a:pPr marL="489584" lvl="1" indent="-160020">
              <a:lnSpc>
                <a:spcPct val="100000"/>
              </a:lnSpc>
              <a:buChar char="-"/>
              <a:tabLst>
                <a:tab pos="490220" algn="l"/>
              </a:tabLst>
            </a:pPr>
            <a:r>
              <a:rPr sz="2100" b="1" i="1" spc="-25" dirty="0">
                <a:solidFill>
                  <a:srgbClr val="444444"/>
                </a:solidFill>
                <a:latin typeface="Arial"/>
                <a:cs typeface="Arial"/>
              </a:rPr>
              <a:t>EWBS</a:t>
            </a:r>
            <a:r>
              <a:rPr sz="2100" b="1" i="1" spc="-4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direct</a:t>
            </a:r>
            <a:r>
              <a:rPr sz="2100" b="1" i="1" spc="-25" dirty="0">
                <a:solidFill>
                  <a:srgbClr val="444444"/>
                </a:solidFill>
                <a:latin typeface="Arial"/>
                <a:cs typeface="Arial"/>
              </a:rPr>
              <a:t> message</a:t>
            </a:r>
            <a:r>
              <a:rPr sz="2100" b="1" i="1" spc="-3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delivery</a:t>
            </a:r>
            <a:r>
              <a:rPr sz="2100" b="1" i="1" spc="-3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10" dirty="0">
                <a:solidFill>
                  <a:srgbClr val="444444"/>
                </a:solidFill>
                <a:latin typeface="Arial"/>
                <a:cs typeface="Arial"/>
              </a:rPr>
              <a:t>to</a:t>
            </a:r>
            <a:r>
              <a:rPr sz="2100" b="1" i="1" spc="-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100" b="1" i="1" spc="-20" dirty="0">
                <a:solidFill>
                  <a:srgbClr val="444444"/>
                </a:solidFill>
                <a:latin typeface="Arial"/>
                <a:cs typeface="Arial"/>
              </a:rPr>
              <a:t>general</a:t>
            </a:r>
            <a:r>
              <a:rPr sz="2100" b="1" i="1" spc="-25" dirty="0">
                <a:solidFill>
                  <a:srgbClr val="444444"/>
                </a:solidFill>
                <a:latin typeface="Arial"/>
                <a:cs typeface="Arial"/>
              </a:rPr>
              <a:t> citizens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4765"/>
              </a:lnSpc>
              <a:spcBef>
                <a:spcPts val="120"/>
              </a:spcBef>
            </a:pPr>
            <a:r>
              <a:rPr spc="125" dirty="0"/>
              <a:t>あ</a:t>
            </a:r>
            <a:r>
              <a:rPr spc="100" dirty="0"/>
              <a:t>り</a:t>
            </a:r>
            <a:r>
              <a:rPr spc="145" dirty="0"/>
              <a:t>が</a:t>
            </a:r>
            <a:r>
              <a:rPr spc="110" dirty="0"/>
              <a:t>と</a:t>
            </a:r>
            <a:r>
              <a:rPr spc="100" dirty="0"/>
              <a:t>う</a:t>
            </a:r>
            <a:r>
              <a:rPr spc="120" dirty="0"/>
              <a:t>ご</a:t>
            </a:r>
            <a:r>
              <a:rPr spc="125" dirty="0"/>
              <a:t>ざ</a:t>
            </a:r>
            <a:r>
              <a:rPr spc="135" dirty="0"/>
              <a:t>い</a:t>
            </a:r>
            <a:r>
              <a:rPr spc="125" dirty="0"/>
              <a:t>ま</a:t>
            </a:r>
            <a:r>
              <a:rPr spc="135" dirty="0"/>
              <a:t>す</a:t>
            </a:r>
          </a:p>
          <a:p>
            <a:pPr algn="ctr">
              <a:lnSpc>
                <a:spcPts val="6205"/>
              </a:lnSpc>
            </a:pPr>
            <a:r>
              <a:rPr sz="5200" b="1" spc="-25" dirty="0">
                <a:latin typeface="Arial"/>
                <a:cs typeface="Arial"/>
              </a:rPr>
              <a:t>Thank</a:t>
            </a:r>
            <a:r>
              <a:rPr sz="5200" b="1" spc="-70" dirty="0">
                <a:latin typeface="Arial"/>
                <a:cs typeface="Arial"/>
              </a:rPr>
              <a:t> </a:t>
            </a:r>
            <a:r>
              <a:rPr sz="5200" b="1" spc="-20" dirty="0">
                <a:latin typeface="Arial"/>
                <a:cs typeface="Arial"/>
              </a:rPr>
              <a:t>you</a:t>
            </a:r>
            <a:r>
              <a:rPr sz="5200" b="1" spc="-70" dirty="0">
                <a:latin typeface="Arial"/>
                <a:cs typeface="Arial"/>
              </a:rPr>
              <a:t> </a:t>
            </a:r>
            <a:r>
              <a:rPr sz="5200" b="1" dirty="0">
                <a:latin typeface="Arial"/>
                <a:cs typeface="Arial"/>
              </a:rPr>
              <a:t>!</a:t>
            </a:r>
            <a:endParaRPr sz="5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7797" y="6238773"/>
            <a:ext cx="61944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5" dirty="0">
                <a:solidFill>
                  <a:srgbClr val="456868"/>
                </a:solidFill>
                <a:latin typeface="Arial"/>
                <a:cs typeface="Arial"/>
              </a:rPr>
              <a:t>Japan</a:t>
            </a:r>
            <a:r>
              <a:rPr sz="1700" i="1" spc="15" dirty="0">
                <a:solidFill>
                  <a:srgbClr val="456868"/>
                </a:solidFill>
                <a:latin typeface="Arial"/>
                <a:cs typeface="Arial"/>
              </a:rPr>
              <a:t> </a:t>
            </a:r>
            <a:r>
              <a:rPr sz="1700" i="1" spc="-5" dirty="0">
                <a:solidFill>
                  <a:srgbClr val="456868"/>
                </a:solidFill>
                <a:latin typeface="Arial"/>
                <a:cs typeface="Arial"/>
              </a:rPr>
              <a:t>Telecommunications</a:t>
            </a:r>
            <a:r>
              <a:rPr sz="1700" i="1" spc="15" dirty="0">
                <a:solidFill>
                  <a:srgbClr val="456868"/>
                </a:solidFill>
                <a:latin typeface="Arial"/>
                <a:cs typeface="Arial"/>
              </a:rPr>
              <a:t> </a:t>
            </a:r>
            <a:r>
              <a:rPr sz="1700" i="1" spc="5" dirty="0">
                <a:solidFill>
                  <a:srgbClr val="456868"/>
                </a:solidFill>
                <a:latin typeface="Arial"/>
                <a:cs typeface="Arial"/>
              </a:rPr>
              <a:t>Engineering</a:t>
            </a:r>
            <a:r>
              <a:rPr sz="1700" i="1" spc="20" dirty="0">
                <a:solidFill>
                  <a:srgbClr val="456868"/>
                </a:solidFill>
                <a:latin typeface="Arial"/>
                <a:cs typeface="Arial"/>
              </a:rPr>
              <a:t> </a:t>
            </a:r>
            <a:r>
              <a:rPr sz="1700" i="1" spc="5" dirty="0">
                <a:solidFill>
                  <a:srgbClr val="456868"/>
                </a:solidFill>
                <a:latin typeface="Arial"/>
                <a:cs typeface="Arial"/>
              </a:rPr>
              <a:t>and</a:t>
            </a:r>
            <a:r>
              <a:rPr sz="1700" i="1" spc="15" dirty="0">
                <a:solidFill>
                  <a:srgbClr val="456868"/>
                </a:solidFill>
                <a:latin typeface="Arial"/>
                <a:cs typeface="Arial"/>
              </a:rPr>
              <a:t> </a:t>
            </a:r>
            <a:r>
              <a:rPr sz="1700" i="1" spc="5" dirty="0">
                <a:solidFill>
                  <a:srgbClr val="456868"/>
                </a:solidFill>
                <a:latin typeface="Arial"/>
                <a:cs typeface="Arial"/>
              </a:rPr>
              <a:t>Consulting</a:t>
            </a:r>
            <a:r>
              <a:rPr sz="1700" i="1" spc="20" dirty="0">
                <a:solidFill>
                  <a:srgbClr val="456868"/>
                </a:solidFill>
                <a:latin typeface="Arial"/>
                <a:cs typeface="Arial"/>
              </a:rPr>
              <a:t> </a:t>
            </a:r>
            <a:r>
              <a:rPr sz="1700" i="1" spc="5" dirty="0">
                <a:solidFill>
                  <a:srgbClr val="456868"/>
                </a:solidFill>
                <a:latin typeface="Arial"/>
                <a:cs typeface="Arial"/>
              </a:rPr>
              <a:t>Service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9705" y="4424714"/>
            <a:ext cx="2477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229" dirty="0">
                <a:solidFill>
                  <a:srgbClr val="0000FF"/>
                </a:solidFill>
                <a:latin typeface="Arial"/>
                <a:cs typeface="Arial"/>
              </a:rPr>
              <a:t>saka</a:t>
            </a:r>
            <a:r>
              <a:rPr sz="2400" i="1" spc="-245" dirty="0">
                <a:solidFill>
                  <a:srgbClr val="0000FF"/>
                </a:solidFill>
                <a:latin typeface="Arial"/>
                <a:cs typeface="Arial"/>
              </a:rPr>
              <a:t>gu</a:t>
            </a:r>
            <a:r>
              <a:rPr sz="2400" i="1" spc="-229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2400" i="1" spc="-1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i="1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i="1" spc="-440" dirty="0">
                <a:solidFill>
                  <a:srgbClr val="0000FF"/>
                </a:solidFill>
                <a:latin typeface="Arial"/>
                <a:cs typeface="Arial"/>
              </a:rPr>
              <a:t>@</a:t>
            </a:r>
            <a:r>
              <a:rPr sz="2400" i="1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i="1" spc="-100" dirty="0">
                <a:solidFill>
                  <a:srgbClr val="0000FF"/>
                </a:solidFill>
                <a:latin typeface="Arial"/>
                <a:cs typeface="Arial"/>
              </a:rPr>
              <a:t>j</a:t>
            </a:r>
            <a:r>
              <a:rPr sz="2400" i="1" spc="-12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i="1" spc="-24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i="1" spc="-22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400" i="1" spc="-12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2400" i="1" spc="-24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i="1" spc="-28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i="1" spc="-12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2400" i="1" spc="-170" dirty="0">
                <a:solidFill>
                  <a:srgbClr val="0000FF"/>
                </a:solidFill>
                <a:latin typeface="Arial"/>
                <a:cs typeface="Arial"/>
              </a:rPr>
              <a:t>jp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8774" y="5628106"/>
            <a:ext cx="1743151" cy="6717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46882" y="5131232"/>
            <a:ext cx="5382895" cy="3429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75"/>
              </a:lnSpc>
            </a:pPr>
            <a:r>
              <a:rPr sz="2400" i="1" spc="-190" dirty="0">
                <a:solidFill>
                  <a:srgbClr val="0000FF"/>
                </a:solidFill>
                <a:latin typeface="Arial"/>
                <a:cs typeface="Arial"/>
              </a:rPr>
              <a:t>https</a:t>
            </a:r>
            <a:r>
              <a:rPr sz="2400" i="1" spc="-19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://w</a:t>
            </a:r>
            <a:r>
              <a:rPr sz="2400" i="1" spc="-190" dirty="0">
                <a:solidFill>
                  <a:srgbClr val="0000FF"/>
                </a:solidFill>
                <a:latin typeface="Arial"/>
                <a:cs typeface="Arial"/>
              </a:rPr>
              <a:t>ww</a:t>
            </a:r>
            <a:r>
              <a:rPr sz="2400" i="1" spc="-19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.jtec.o</a:t>
            </a:r>
            <a:r>
              <a:rPr sz="2400" i="1" spc="-19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i="1" spc="-19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.jp/english/activities/ewbs.html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9483" y="853993"/>
            <a:ext cx="46894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20" dirty="0">
                <a:solidFill>
                  <a:srgbClr val="0070C0"/>
                </a:solidFill>
                <a:latin typeface="Arial MT"/>
                <a:cs typeface="Arial MT"/>
              </a:rPr>
              <a:t>ISDB-T</a:t>
            </a:r>
            <a:r>
              <a:rPr sz="2700" spc="-185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2700" spc="15" dirty="0">
                <a:solidFill>
                  <a:srgbClr val="0070C0"/>
                </a:solidFill>
                <a:latin typeface="Arial MT"/>
                <a:cs typeface="Arial MT"/>
              </a:rPr>
              <a:t>Adopting</a:t>
            </a:r>
            <a:r>
              <a:rPr sz="2700" spc="10" dirty="0">
                <a:solidFill>
                  <a:srgbClr val="0070C0"/>
                </a:solidFill>
                <a:latin typeface="Arial MT"/>
                <a:cs typeface="Arial MT"/>
              </a:rPr>
              <a:t> 20 </a:t>
            </a:r>
            <a:r>
              <a:rPr sz="2700" spc="15" dirty="0">
                <a:solidFill>
                  <a:srgbClr val="0070C0"/>
                </a:solidFill>
                <a:latin typeface="Arial MT"/>
                <a:cs typeface="Arial MT"/>
              </a:rPr>
              <a:t>Countries</a:t>
            </a:r>
            <a:endParaRPr sz="27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24500" y="1769226"/>
            <a:ext cx="7960995" cy="3916679"/>
            <a:chOff x="1224500" y="1769226"/>
            <a:chExt cx="7960995" cy="3916679"/>
          </a:xfrm>
        </p:grpSpPr>
        <p:sp>
          <p:nvSpPr>
            <p:cNvPr id="4" name="object 4"/>
            <p:cNvSpPr/>
            <p:nvPr/>
          </p:nvSpPr>
          <p:spPr>
            <a:xfrm>
              <a:off x="1621789" y="5464378"/>
              <a:ext cx="1092835" cy="215900"/>
            </a:xfrm>
            <a:custGeom>
              <a:avLst/>
              <a:gdLst/>
              <a:ahLst/>
              <a:cxnLst/>
              <a:rect l="l" t="t" r="r" b="b"/>
              <a:pathLst>
                <a:path w="1092835" h="215900">
                  <a:moveTo>
                    <a:pt x="1092724" y="0"/>
                  </a:moveTo>
                  <a:lnTo>
                    <a:pt x="0" y="0"/>
                  </a:lnTo>
                  <a:lnTo>
                    <a:pt x="0" y="215898"/>
                  </a:lnTo>
                  <a:lnTo>
                    <a:pt x="1092724" y="215898"/>
                  </a:lnTo>
                  <a:lnTo>
                    <a:pt x="1092724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1789" y="5464378"/>
              <a:ext cx="1092835" cy="215900"/>
            </a:xfrm>
            <a:custGeom>
              <a:avLst/>
              <a:gdLst/>
              <a:ahLst/>
              <a:cxnLst/>
              <a:rect l="l" t="t" r="r" b="b"/>
              <a:pathLst>
                <a:path w="1092835" h="215900">
                  <a:moveTo>
                    <a:pt x="0" y="0"/>
                  </a:moveTo>
                  <a:lnTo>
                    <a:pt x="1092725" y="0"/>
                  </a:lnTo>
                  <a:lnTo>
                    <a:pt x="1092725" y="215898"/>
                  </a:lnTo>
                  <a:lnTo>
                    <a:pt x="0" y="215898"/>
                  </a:lnTo>
                  <a:lnTo>
                    <a:pt x="0" y="0"/>
                  </a:lnTo>
                  <a:close/>
                </a:path>
              </a:pathLst>
            </a:custGeom>
            <a:ln w="10912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4500" y="1769226"/>
              <a:ext cx="7960422" cy="379387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15242" y="2993080"/>
            <a:ext cx="35814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-35" dirty="0">
                <a:solidFill>
                  <a:srgbClr val="FF0066"/>
                </a:solidFill>
                <a:latin typeface="Arial"/>
                <a:cs typeface="Arial"/>
              </a:rPr>
              <a:t>J</a:t>
            </a:r>
            <a:r>
              <a:rPr sz="900" b="1" spc="3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900" b="1" spc="-15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r>
              <a:rPr sz="900" b="1" spc="35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900" b="1" spc="-15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8512" y="3655029"/>
            <a:ext cx="64325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dirty="0">
                <a:solidFill>
                  <a:srgbClr val="FF0066"/>
                </a:solidFill>
                <a:latin typeface="Arial"/>
                <a:cs typeface="Arial"/>
              </a:rPr>
              <a:t>Philippines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5809" y="5195525"/>
            <a:ext cx="54737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-15" dirty="0">
                <a:solidFill>
                  <a:srgbClr val="FF0066"/>
                </a:solidFill>
                <a:latin typeface="Arial"/>
                <a:cs typeface="Arial"/>
              </a:rPr>
              <a:t>Argentina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11655" y="4928839"/>
            <a:ext cx="1424940" cy="292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55675">
              <a:lnSpc>
                <a:spcPts val="1030"/>
              </a:lnSpc>
              <a:spcBef>
                <a:spcPts val="130"/>
              </a:spcBef>
            </a:pPr>
            <a:r>
              <a:rPr sz="900" b="1" spc="-15" dirty="0">
                <a:solidFill>
                  <a:srgbClr val="FF0066"/>
                </a:solidFill>
                <a:latin typeface="Arial"/>
                <a:cs typeface="Arial"/>
              </a:rPr>
              <a:t>Uruguay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b="1" spc="-10" dirty="0">
                <a:solidFill>
                  <a:srgbClr val="FF0066"/>
                </a:solidFill>
                <a:latin typeface="Arial"/>
                <a:cs typeface="Arial"/>
              </a:rPr>
              <a:t>Chile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8539" y="4617372"/>
            <a:ext cx="54800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-50" dirty="0">
                <a:solidFill>
                  <a:srgbClr val="FF0066"/>
                </a:solidFill>
                <a:latin typeface="Arial"/>
                <a:cs typeface="Arial"/>
              </a:rPr>
              <a:t>B</a:t>
            </a:r>
            <a:r>
              <a:rPr sz="900" b="1" spc="-1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900" b="1" spc="-3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900" b="1" spc="-10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900" b="1" spc="35" dirty="0">
                <a:solidFill>
                  <a:srgbClr val="FF0066"/>
                </a:solidFill>
                <a:latin typeface="Arial"/>
                <a:cs typeface="Arial"/>
              </a:rPr>
              <a:t>w</a:t>
            </a:r>
            <a:r>
              <a:rPr sz="900" b="1" spc="3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900" b="1" spc="-15" dirty="0">
                <a:solidFill>
                  <a:srgbClr val="FF0066"/>
                </a:solidFill>
                <a:latin typeface="Arial"/>
                <a:cs typeface="Arial"/>
              </a:rPr>
              <a:t>na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6264" y="4095266"/>
            <a:ext cx="770255" cy="471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38760">
              <a:lnSpc>
                <a:spcPct val="162400"/>
              </a:lnSpc>
              <a:spcBef>
                <a:spcPts val="90"/>
              </a:spcBef>
            </a:pPr>
            <a:r>
              <a:rPr sz="900" b="1" dirty="0">
                <a:solidFill>
                  <a:srgbClr val="CC0066"/>
                </a:solidFill>
                <a:latin typeface="Arial"/>
                <a:cs typeface="Arial"/>
              </a:rPr>
              <a:t>S</a:t>
            </a:r>
            <a:r>
              <a:rPr sz="900" b="1" spc="-15" dirty="0">
                <a:solidFill>
                  <a:srgbClr val="CC0066"/>
                </a:solidFill>
                <a:latin typeface="Arial"/>
                <a:cs typeface="Arial"/>
              </a:rPr>
              <a:t>r</a:t>
            </a:r>
            <a:r>
              <a:rPr sz="900" b="1" spc="-10" dirty="0">
                <a:solidFill>
                  <a:srgbClr val="CC0066"/>
                </a:solidFill>
                <a:latin typeface="Arial"/>
                <a:cs typeface="Arial"/>
              </a:rPr>
              <a:t>i</a:t>
            </a:r>
            <a:r>
              <a:rPr sz="900" b="1" spc="-25" dirty="0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sz="900" b="1" spc="-1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900" b="1" spc="35" dirty="0">
                <a:solidFill>
                  <a:srgbClr val="CC0066"/>
                </a:solidFill>
                <a:latin typeface="Arial"/>
                <a:cs typeface="Arial"/>
              </a:rPr>
              <a:t>a</a:t>
            </a:r>
            <a:r>
              <a:rPr sz="900" b="1" spc="-15" dirty="0">
                <a:solidFill>
                  <a:srgbClr val="CC0066"/>
                </a:solidFill>
                <a:latin typeface="Arial"/>
                <a:cs typeface="Arial"/>
              </a:rPr>
              <a:t>n</a:t>
            </a:r>
            <a:r>
              <a:rPr sz="900" b="1" spc="-30" dirty="0">
                <a:solidFill>
                  <a:srgbClr val="CC0066"/>
                </a:solidFill>
                <a:latin typeface="Arial"/>
                <a:cs typeface="Arial"/>
              </a:rPr>
              <a:t>k</a:t>
            </a:r>
            <a:r>
              <a:rPr sz="900" b="1" spc="-10" dirty="0">
                <a:solidFill>
                  <a:srgbClr val="CC0066"/>
                </a:solidFill>
                <a:latin typeface="Arial"/>
                <a:cs typeface="Arial"/>
              </a:rPr>
              <a:t>a  </a:t>
            </a:r>
            <a:r>
              <a:rPr sz="900" b="1" dirty="0">
                <a:solidFill>
                  <a:srgbClr val="CC0066"/>
                </a:solidFill>
                <a:latin typeface="Arial"/>
                <a:cs typeface="Arial"/>
              </a:rPr>
              <a:t>Maldives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21890" y="4678764"/>
            <a:ext cx="33782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-5" dirty="0">
                <a:solidFill>
                  <a:srgbClr val="FF0066"/>
                </a:solidFill>
                <a:latin typeface="Arial"/>
                <a:cs typeface="Arial"/>
              </a:rPr>
              <a:t>Brazil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6895" y="5173791"/>
            <a:ext cx="4750435" cy="4718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590"/>
              </a:spcBef>
            </a:pPr>
            <a:r>
              <a:rPr sz="1050" spc="-100" dirty="0">
                <a:latin typeface="Arial MT"/>
                <a:cs typeface="Arial MT"/>
              </a:rPr>
              <a:t>A</a:t>
            </a:r>
            <a:r>
              <a:rPr sz="1050" spc="-20" dirty="0">
                <a:latin typeface="Arial MT"/>
                <a:cs typeface="Arial MT"/>
              </a:rPr>
              <a:t>s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o</a:t>
            </a:r>
            <a:r>
              <a:rPr sz="1050" spc="-15" dirty="0">
                <a:latin typeface="Arial MT"/>
                <a:cs typeface="Arial MT"/>
              </a:rPr>
              <a:t>f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F</a:t>
            </a:r>
            <a:r>
              <a:rPr sz="1050" spc="-50" dirty="0">
                <a:latin typeface="Arial MT"/>
                <a:cs typeface="Arial MT"/>
              </a:rPr>
              <a:t>eb</a:t>
            </a:r>
            <a:r>
              <a:rPr sz="1050" spc="-15" dirty="0">
                <a:latin typeface="Arial MT"/>
                <a:cs typeface="Arial MT"/>
              </a:rPr>
              <a:t>r</a:t>
            </a:r>
            <a:r>
              <a:rPr sz="1050" spc="-50" dirty="0">
                <a:latin typeface="Arial MT"/>
                <a:cs typeface="Arial MT"/>
              </a:rPr>
              <a:t>ua</a:t>
            </a:r>
            <a:r>
              <a:rPr sz="1050" spc="-20" dirty="0">
                <a:latin typeface="Arial MT"/>
                <a:cs typeface="Arial MT"/>
              </a:rPr>
              <a:t>ry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202</a:t>
            </a:r>
            <a:r>
              <a:rPr sz="1050" spc="-25" dirty="0">
                <a:latin typeface="Arial MT"/>
                <a:cs typeface="Arial MT"/>
              </a:rPr>
              <a:t>0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R</a:t>
            </a:r>
            <a:r>
              <a:rPr sz="1050" spc="-50" dirty="0">
                <a:latin typeface="Arial MT"/>
                <a:cs typeface="Arial MT"/>
              </a:rPr>
              <a:t>e</a:t>
            </a:r>
            <a:r>
              <a:rPr sz="1050" spc="10" dirty="0">
                <a:latin typeface="Arial MT"/>
                <a:cs typeface="Arial MT"/>
              </a:rPr>
              <a:t>s</a:t>
            </a:r>
            <a:r>
              <a:rPr sz="1050" spc="-50" dirty="0">
                <a:latin typeface="Arial MT"/>
                <a:cs typeface="Arial MT"/>
              </a:rPr>
              <a:t>ea</a:t>
            </a:r>
            <a:r>
              <a:rPr sz="1050" spc="-15" dirty="0">
                <a:latin typeface="Arial MT"/>
                <a:cs typeface="Arial MT"/>
              </a:rPr>
              <a:t>r</a:t>
            </a:r>
            <a:r>
              <a:rPr sz="1050" spc="10" dirty="0">
                <a:latin typeface="Arial MT"/>
                <a:cs typeface="Arial MT"/>
              </a:rPr>
              <a:t>c</a:t>
            </a:r>
            <a:r>
              <a:rPr sz="1050" spc="-25" dirty="0">
                <a:latin typeface="Arial MT"/>
                <a:cs typeface="Arial MT"/>
              </a:rPr>
              <a:t>h</a:t>
            </a:r>
            <a:r>
              <a:rPr sz="1050" spc="-114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b</a:t>
            </a:r>
            <a:r>
              <a:rPr sz="1050" spc="-20" dirty="0">
                <a:latin typeface="Arial MT"/>
                <a:cs typeface="Arial MT"/>
              </a:rPr>
              <a:t>y</a:t>
            </a:r>
            <a:r>
              <a:rPr sz="1050" spc="-60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D</a:t>
            </a:r>
            <a:r>
              <a:rPr sz="1050" spc="-35" dirty="0">
                <a:latin typeface="Arial MT"/>
                <a:cs typeface="Arial MT"/>
              </a:rPr>
              <a:t>i</a:t>
            </a:r>
            <a:r>
              <a:rPr sz="1050" spc="-30" dirty="0">
                <a:latin typeface="Arial MT"/>
                <a:cs typeface="Arial MT"/>
              </a:rPr>
              <a:t>BEG</a:t>
            </a:r>
            <a:endParaRPr sz="1050">
              <a:latin typeface="Arial MT"/>
              <a:cs typeface="Arial MT"/>
            </a:endParaRPr>
          </a:p>
          <a:p>
            <a:pPr marL="140970" indent="-128905">
              <a:lnSpc>
                <a:spcPct val="100000"/>
              </a:lnSpc>
              <a:spcBef>
                <a:spcPts val="495"/>
              </a:spcBef>
              <a:buClr>
                <a:srgbClr val="FF0066"/>
              </a:buClr>
              <a:buSzPct val="90476"/>
              <a:buFont typeface="MS PGothic"/>
              <a:buChar char="■"/>
              <a:tabLst>
                <a:tab pos="141605" algn="l"/>
                <a:tab pos="1242060" algn="l"/>
                <a:tab pos="2625725" algn="l"/>
                <a:tab pos="3778885" algn="l"/>
              </a:tabLst>
            </a:pPr>
            <a:r>
              <a:rPr sz="1050" spc="-95" dirty="0">
                <a:latin typeface="Arial MT"/>
                <a:cs typeface="Arial MT"/>
              </a:rPr>
              <a:t>I</a:t>
            </a:r>
            <a:r>
              <a:rPr sz="1050" spc="-30" dirty="0">
                <a:latin typeface="Arial MT"/>
                <a:cs typeface="Arial MT"/>
              </a:rPr>
              <a:t>S</a:t>
            </a:r>
            <a:r>
              <a:rPr sz="1050" spc="-25" dirty="0">
                <a:latin typeface="Arial MT"/>
                <a:cs typeface="Arial MT"/>
              </a:rPr>
              <a:t>D</a:t>
            </a:r>
            <a:r>
              <a:rPr sz="1050" spc="-30" dirty="0">
                <a:latin typeface="Arial MT"/>
                <a:cs typeface="Arial MT"/>
              </a:rPr>
              <a:t>B</a:t>
            </a:r>
            <a:r>
              <a:rPr sz="1050" spc="-20" dirty="0">
                <a:latin typeface="Arial MT"/>
                <a:cs typeface="Arial MT"/>
              </a:rPr>
              <a:t>-</a:t>
            </a:r>
            <a:r>
              <a:rPr sz="1050" spc="-25" dirty="0">
                <a:latin typeface="Arial MT"/>
                <a:cs typeface="Arial MT"/>
              </a:rPr>
              <a:t>T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adop</a:t>
            </a:r>
            <a:r>
              <a:rPr sz="1050" spc="-30" dirty="0">
                <a:latin typeface="Arial MT"/>
                <a:cs typeface="Arial MT"/>
              </a:rPr>
              <a:t>t</a:t>
            </a:r>
            <a:r>
              <a:rPr sz="1050" spc="-50" dirty="0">
                <a:latin typeface="Arial MT"/>
                <a:cs typeface="Arial MT"/>
              </a:rPr>
              <a:t>e</a:t>
            </a:r>
            <a:r>
              <a:rPr sz="1050" spc="-25" dirty="0">
                <a:latin typeface="Arial MT"/>
                <a:cs typeface="Arial MT"/>
              </a:rPr>
              <a:t>d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-50" dirty="0">
                <a:solidFill>
                  <a:srgbClr val="99CC00"/>
                </a:solidFill>
                <a:latin typeface="MS PGothic"/>
                <a:cs typeface="MS PGothic"/>
              </a:rPr>
              <a:t>■</a:t>
            </a:r>
            <a:r>
              <a:rPr sz="1050" spc="-25" dirty="0">
                <a:latin typeface="Arial MT"/>
                <a:cs typeface="Arial MT"/>
              </a:rPr>
              <a:t>D</a:t>
            </a:r>
            <a:r>
              <a:rPr sz="1050" spc="-100" dirty="0">
                <a:latin typeface="Arial MT"/>
                <a:cs typeface="Arial MT"/>
              </a:rPr>
              <a:t>V</a:t>
            </a:r>
            <a:r>
              <a:rPr sz="1050" spc="-35" dirty="0">
                <a:latin typeface="Arial MT"/>
                <a:cs typeface="Arial MT"/>
              </a:rPr>
              <a:t>B</a:t>
            </a:r>
            <a:r>
              <a:rPr sz="1050" spc="-15" dirty="0">
                <a:latin typeface="Arial MT"/>
                <a:cs typeface="Arial MT"/>
              </a:rPr>
              <a:t>-</a:t>
            </a:r>
            <a:r>
              <a:rPr sz="1050" spc="-35" dirty="0">
                <a:latin typeface="Arial MT"/>
                <a:cs typeface="Arial MT"/>
              </a:rPr>
              <a:t>T/T</a:t>
            </a:r>
            <a:r>
              <a:rPr sz="1050" spc="-25" dirty="0">
                <a:latin typeface="Arial MT"/>
                <a:cs typeface="Arial MT"/>
              </a:rPr>
              <a:t>2</a:t>
            </a:r>
            <a:r>
              <a:rPr sz="1050" spc="-50" dirty="0">
                <a:latin typeface="Arial MT"/>
                <a:cs typeface="Arial MT"/>
              </a:rPr>
              <a:t> adop</a:t>
            </a:r>
            <a:r>
              <a:rPr sz="1050" spc="-30" dirty="0">
                <a:latin typeface="Arial MT"/>
                <a:cs typeface="Arial MT"/>
              </a:rPr>
              <a:t>t</a:t>
            </a:r>
            <a:r>
              <a:rPr sz="1050" spc="-50" dirty="0">
                <a:latin typeface="Arial MT"/>
                <a:cs typeface="Arial MT"/>
              </a:rPr>
              <a:t>e</a:t>
            </a:r>
            <a:r>
              <a:rPr sz="1050" spc="-25" dirty="0">
                <a:latin typeface="Arial MT"/>
                <a:cs typeface="Arial MT"/>
              </a:rPr>
              <a:t>d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-45" dirty="0">
                <a:solidFill>
                  <a:srgbClr val="99CCFF"/>
                </a:solidFill>
                <a:latin typeface="MS PGothic"/>
                <a:cs typeface="MS PGothic"/>
              </a:rPr>
              <a:t>■</a:t>
            </a:r>
            <a:r>
              <a:rPr sz="1050" spc="-100" dirty="0">
                <a:latin typeface="Arial MT"/>
                <a:cs typeface="Arial MT"/>
              </a:rPr>
              <a:t>A</a:t>
            </a:r>
            <a:r>
              <a:rPr sz="1050" spc="-40" dirty="0">
                <a:latin typeface="Arial MT"/>
                <a:cs typeface="Arial MT"/>
              </a:rPr>
              <a:t>T</a:t>
            </a:r>
            <a:r>
              <a:rPr sz="1050" spc="-30" dirty="0">
                <a:latin typeface="Arial MT"/>
                <a:cs typeface="Arial MT"/>
              </a:rPr>
              <a:t>SC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adop</a:t>
            </a:r>
            <a:r>
              <a:rPr sz="1050" spc="-30" dirty="0">
                <a:latin typeface="Arial MT"/>
                <a:cs typeface="Arial MT"/>
              </a:rPr>
              <a:t>t</a:t>
            </a:r>
            <a:r>
              <a:rPr sz="1050" spc="-50" dirty="0">
                <a:latin typeface="Arial MT"/>
                <a:cs typeface="Arial MT"/>
              </a:rPr>
              <a:t>e</a:t>
            </a:r>
            <a:r>
              <a:rPr sz="1050" spc="-25" dirty="0">
                <a:latin typeface="Arial MT"/>
                <a:cs typeface="Arial MT"/>
              </a:rPr>
              <a:t>d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-50" dirty="0">
                <a:solidFill>
                  <a:srgbClr val="FFCC66"/>
                </a:solidFill>
                <a:latin typeface="MS PGothic"/>
                <a:cs typeface="MS PGothic"/>
              </a:rPr>
              <a:t>■</a:t>
            </a:r>
            <a:r>
              <a:rPr sz="1050" spc="-25" dirty="0">
                <a:latin typeface="Arial MT"/>
                <a:cs typeface="Arial MT"/>
              </a:rPr>
              <a:t>D</a:t>
            </a:r>
            <a:r>
              <a:rPr sz="1050" spc="-40" dirty="0">
                <a:latin typeface="Arial MT"/>
                <a:cs typeface="Arial MT"/>
              </a:rPr>
              <a:t>T</a:t>
            </a:r>
            <a:r>
              <a:rPr sz="1050" spc="-140" dirty="0">
                <a:latin typeface="Arial MT"/>
                <a:cs typeface="Arial MT"/>
              </a:rPr>
              <a:t>M</a:t>
            </a:r>
            <a:r>
              <a:rPr sz="1050" spc="-30" dirty="0">
                <a:latin typeface="Arial MT"/>
                <a:cs typeface="Arial MT"/>
              </a:rPr>
              <a:t>B </a:t>
            </a:r>
            <a:r>
              <a:rPr sz="1050" spc="-50" dirty="0">
                <a:latin typeface="Arial MT"/>
                <a:cs typeface="Arial MT"/>
              </a:rPr>
              <a:t>adop</a:t>
            </a:r>
            <a:r>
              <a:rPr sz="1050" spc="-30" dirty="0">
                <a:latin typeface="Arial MT"/>
                <a:cs typeface="Arial MT"/>
              </a:rPr>
              <a:t>t</a:t>
            </a:r>
            <a:r>
              <a:rPr sz="1050" spc="-50" dirty="0">
                <a:latin typeface="Arial MT"/>
                <a:cs typeface="Arial MT"/>
              </a:rPr>
              <a:t>e</a:t>
            </a:r>
            <a:r>
              <a:rPr sz="1050" spc="-25" dirty="0">
                <a:latin typeface="Arial MT"/>
                <a:cs typeface="Arial MT"/>
              </a:rPr>
              <a:t>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36864" y="3229427"/>
            <a:ext cx="916305" cy="645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-15" dirty="0">
                <a:solidFill>
                  <a:srgbClr val="FF0066"/>
                </a:solidFill>
                <a:latin typeface="Arial"/>
                <a:cs typeface="Arial"/>
              </a:rPr>
              <a:t>Honduras</a:t>
            </a:r>
            <a:endParaRPr sz="900">
              <a:latin typeface="Arial"/>
              <a:cs typeface="Arial"/>
            </a:endParaRPr>
          </a:p>
          <a:p>
            <a:pPr marL="208915">
              <a:lnSpc>
                <a:spcPct val="100000"/>
              </a:lnSpc>
              <a:spcBef>
                <a:spcPts val="855"/>
              </a:spcBef>
            </a:pPr>
            <a:r>
              <a:rPr sz="900" b="1" spc="-10" dirty="0">
                <a:solidFill>
                  <a:srgbClr val="FF0066"/>
                </a:solidFill>
                <a:latin typeface="Arial"/>
                <a:cs typeface="Arial"/>
              </a:rPr>
              <a:t>Nicaragua</a:t>
            </a:r>
            <a:endParaRPr sz="900">
              <a:latin typeface="Arial"/>
              <a:cs typeface="Arial"/>
            </a:endParaRPr>
          </a:p>
          <a:p>
            <a:pPr marL="330835">
              <a:lnSpc>
                <a:spcPct val="100000"/>
              </a:lnSpc>
              <a:spcBef>
                <a:spcPts val="750"/>
              </a:spcBef>
            </a:pPr>
            <a:r>
              <a:rPr sz="900" b="1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900" b="1" spc="35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900" b="1" spc="-2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900" b="1" spc="35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900" b="1" spc="15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900" b="1" spc="-20" dirty="0">
                <a:solidFill>
                  <a:srgbClr val="FF0066"/>
                </a:solidFill>
                <a:latin typeface="Arial"/>
                <a:cs typeface="Arial"/>
              </a:rPr>
              <a:t>u</a:t>
            </a:r>
            <a:r>
              <a:rPr sz="900" b="1" spc="35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900" b="1" spc="15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900" b="1" spc="-15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76275" y="3393713"/>
            <a:ext cx="1295400" cy="158242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900" b="1" dirty="0">
                <a:solidFill>
                  <a:srgbClr val="FF0066"/>
                </a:solidFill>
                <a:latin typeface="Arial"/>
                <a:cs typeface="Arial"/>
              </a:rPr>
              <a:t>Guatemala</a:t>
            </a:r>
            <a:endParaRPr sz="900">
              <a:latin typeface="Arial"/>
              <a:cs typeface="Arial"/>
            </a:endParaRPr>
          </a:p>
          <a:p>
            <a:pPr marL="140335">
              <a:lnSpc>
                <a:spcPct val="100000"/>
              </a:lnSpc>
              <a:spcBef>
                <a:spcPts val="645"/>
              </a:spcBef>
            </a:pPr>
            <a:r>
              <a:rPr sz="900" b="1" spc="-40" dirty="0">
                <a:solidFill>
                  <a:srgbClr val="FF0066"/>
                </a:solidFill>
                <a:latin typeface="Arial"/>
                <a:cs typeface="Arial"/>
              </a:rPr>
              <a:t>El</a:t>
            </a:r>
            <a:r>
              <a:rPr sz="900" b="1" spc="-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0066"/>
                </a:solidFill>
                <a:latin typeface="Arial"/>
                <a:cs typeface="Arial"/>
              </a:rPr>
              <a:t>Salvador</a:t>
            </a:r>
            <a:endParaRPr sz="9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620"/>
              </a:spcBef>
            </a:pPr>
            <a:r>
              <a:rPr sz="900" b="1" spc="-45" dirty="0">
                <a:solidFill>
                  <a:srgbClr val="FF0066"/>
                </a:solidFill>
                <a:latin typeface="Arial"/>
                <a:cs typeface="Arial"/>
              </a:rPr>
              <a:t>Costa</a:t>
            </a:r>
            <a:r>
              <a:rPr sz="900" b="1" spc="-4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FF0066"/>
                </a:solidFill>
                <a:latin typeface="Arial"/>
                <a:cs typeface="Arial"/>
              </a:rPr>
              <a:t>Rica</a:t>
            </a:r>
            <a:endParaRPr sz="900">
              <a:latin typeface="Arial"/>
              <a:cs typeface="Arial"/>
            </a:endParaRPr>
          </a:p>
          <a:p>
            <a:pPr marL="550545">
              <a:lnSpc>
                <a:spcPct val="100000"/>
              </a:lnSpc>
              <a:spcBef>
                <a:spcPts val="710"/>
              </a:spcBef>
            </a:pPr>
            <a:r>
              <a:rPr sz="900" b="1" spc="-20" dirty="0">
                <a:solidFill>
                  <a:srgbClr val="FF0066"/>
                </a:solidFill>
                <a:latin typeface="Arial"/>
                <a:cs typeface="Arial"/>
              </a:rPr>
              <a:t>Ecuador</a:t>
            </a:r>
            <a:endParaRPr sz="900">
              <a:latin typeface="Arial"/>
              <a:cs typeface="Arial"/>
            </a:endParaRPr>
          </a:p>
          <a:p>
            <a:pPr marL="875030">
              <a:lnSpc>
                <a:spcPct val="100000"/>
              </a:lnSpc>
              <a:spcBef>
                <a:spcPts val="620"/>
              </a:spcBef>
            </a:pPr>
            <a:r>
              <a:rPr sz="900" b="1" dirty="0">
                <a:solidFill>
                  <a:srgbClr val="FF0066"/>
                </a:solidFill>
                <a:latin typeface="Arial"/>
                <a:cs typeface="Arial"/>
              </a:rPr>
              <a:t>Peru</a:t>
            </a:r>
            <a:endParaRPr sz="900">
              <a:latin typeface="Arial"/>
              <a:cs typeface="Arial"/>
            </a:endParaRPr>
          </a:p>
          <a:p>
            <a:pPr marL="887730">
              <a:lnSpc>
                <a:spcPct val="100000"/>
              </a:lnSpc>
              <a:spcBef>
                <a:spcPts val="715"/>
              </a:spcBef>
            </a:pPr>
            <a:r>
              <a:rPr sz="900" b="1" spc="-10" dirty="0">
                <a:solidFill>
                  <a:srgbClr val="FF0066"/>
                </a:solidFill>
                <a:latin typeface="Arial"/>
                <a:cs typeface="Arial"/>
              </a:rPr>
              <a:t>Bolivia</a:t>
            </a:r>
            <a:endParaRPr sz="900">
              <a:latin typeface="Arial"/>
              <a:cs typeface="Arial"/>
            </a:endParaRPr>
          </a:p>
          <a:p>
            <a:pPr marL="759460">
              <a:lnSpc>
                <a:spcPct val="100000"/>
              </a:lnSpc>
              <a:spcBef>
                <a:spcPts val="745"/>
              </a:spcBef>
            </a:pPr>
            <a:r>
              <a:rPr sz="900" b="1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r>
              <a:rPr sz="900" b="1" spc="3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900" b="1" spc="-15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900" b="1" spc="3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900" b="1" spc="-15" dirty="0">
                <a:solidFill>
                  <a:srgbClr val="FF0066"/>
                </a:solidFill>
                <a:latin typeface="Arial"/>
                <a:cs typeface="Arial"/>
              </a:rPr>
              <a:t>gu</a:t>
            </a:r>
            <a:r>
              <a:rPr sz="900" b="1" spc="3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900" b="1" spc="-15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2577" y="4243482"/>
            <a:ext cx="396240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spc="-35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sz="1050" b="1" spc="-30" dirty="0">
                <a:solidFill>
                  <a:srgbClr val="FF0066"/>
                </a:solidFill>
                <a:latin typeface="Calibri"/>
                <a:cs typeface="Calibri"/>
              </a:rPr>
              <a:t>n</a:t>
            </a:r>
            <a:r>
              <a:rPr sz="1050" b="1" spc="-35" dirty="0">
                <a:solidFill>
                  <a:srgbClr val="FF0066"/>
                </a:solidFill>
                <a:latin typeface="Calibri"/>
                <a:cs typeface="Calibri"/>
              </a:rPr>
              <a:t>go</a:t>
            </a:r>
            <a:r>
              <a:rPr sz="1050" b="1" spc="5" dirty="0">
                <a:solidFill>
                  <a:srgbClr val="FF0066"/>
                </a:solidFill>
                <a:latin typeface="Calibri"/>
                <a:cs typeface="Calibri"/>
              </a:rPr>
              <a:t>l</a:t>
            </a:r>
            <a:r>
              <a:rPr sz="1050" b="1" spc="-20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5569" y="5992914"/>
            <a:ext cx="8809355" cy="60833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38735" rIns="0" bIns="0" rtlCol="0">
            <a:spAutoFit/>
          </a:bodyPr>
          <a:lstStyle/>
          <a:p>
            <a:pPr marL="78105">
              <a:lnSpc>
                <a:spcPts val="2014"/>
              </a:lnSpc>
              <a:spcBef>
                <a:spcPts val="305"/>
              </a:spcBef>
            </a:pPr>
            <a:r>
              <a:rPr sz="1700" spc="5" dirty="0">
                <a:latin typeface="Arial MT"/>
                <a:cs typeface="Arial MT"/>
              </a:rPr>
              <a:t>Many countries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expect</a:t>
            </a:r>
            <a:r>
              <a:rPr sz="1700" dirty="0">
                <a:latin typeface="Arial MT"/>
                <a:cs typeface="Arial MT"/>
              </a:rPr>
              <a:t> the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introduction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of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spc="10" dirty="0">
                <a:solidFill>
                  <a:srgbClr val="0000FF"/>
                </a:solidFill>
                <a:latin typeface="Arial MT"/>
                <a:cs typeface="Arial MT"/>
              </a:rPr>
              <a:t>EWBS</a:t>
            </a:r>
            <a:r>
              <a:rPr sz="1700" spc="2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20" dirty="0">
                <a:solidFill>
                  <a:srgbClr val="0000FF"/>
                </a:solidFill>
                <a:latin typeface="Arial MT"/>
                <a:cs typeface="Arial MT"/>
              </a:rPr>
              <a:t>(Emergency</a:t>
            </a:r>
            <a:r>
              <a:rPr sz="1500" spc="3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10" dirty="0">
                <a:solidFill>
                  <a:srgbClr val="0000FF"/>
                </a:solidFill>
                <a:latin typeface="Arial MT"/>
                <a:cs typeface="Arial MT"/>
              </a:rPr>
              <a:t>Warning</a:t>
            </a:r>
            <a:r>
              <a:rPr sz="1500" spc="4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0000FF"/>
                </a:solidFill>
                <a:latin typeface="Arial MT"/>
                <a:cs typeface="Arial MT"/>
              </a:rPr>
              <a:t>Broadcasting</a:t>
            </a:r>
            <a:r>
              <a:rPr sz="1500" spc="3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500" spc="20" dirty="0">
                <a:solidFill>
                  <a:srgbClr val="0000FF"/>
                </a:solidFill>
                <a:latin typeface="Arial MT"/>
                <a:cs typeface="Arial MT"/>
              </a:rPr>
              <a:t>System)</a:t>
            </a:r>
            <a:endParaRPr sz="1500">
              <a:latin typeface="Arial MT"/>
              <a:cs typeface="Arial MT"/>
            </a:endParaRPr>
          </a:p>
          <a:p>
            <a:pPr marL="78105">
              <a:lnSpc>
                <a:spcPts val="2014"/>
              </a:lnSpc>
            </a:pPr>
            <a:r>
              <a:rPr sz="1700" spc="5" dirty="0">
                <a:latin typeface="Arial MT"/>
                <a:cs typeface="Arial MT"/>
              </a:rPr>
              <a:t>supported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by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ISDB-T</a:t>
            </a:r>
            <a:endParaRPr sz="17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928" y="1006374"/>
            <a:ext cx="1127644" cy="67099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504135" y="1663992"/>
            <a:ext cx="1884680" cy="396875"/>
          </a:xfrm>
          <a:prstGeom prst="rect">
            <a:avLst/>
          </a:prstGeom>
          <a:ln w="818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64465">
              <a:lnSpc>
                <a:spcPct val="100000"/>
              </a:lnSpc>
              <a:spcBef>
                <a:spcPts val="315"/>
              </a:spcBef>
            </a:pPr>
            <a:r>
              <a:rPr sz="1000" spc="10" dirty="0">
                <a:latin typeface="Arial MT"/>
                <a:cs typeface="Arial MT"/>
              </a:rPr>
              <a:t>DiBEG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Webpage 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https://</a:t>
            </a:r>
            <a:r>
              <a:rPr sz="1000" spc="5" dirty="0">
                <a:latin typeface="Arial MT"/>
                <a:cs typeface="Arial MT"/>
                <a:hlinkClick r:id="rId4"/>
              </a:rPr>
              <a:t>www.dibeg.org/world/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97236" y="1280350"/>
            <a:ext cx="2789555" cy="317500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3746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295"/>
              </a:spcBef>
            </a:pPr>
            <a:r>
              <a:rPr sz="1500" spc="15" dirty="0">
                <a:latin typeface="Arial MT"/>
                <a:cs typeface="Arial MT"/>
              </a:rPr>
              <a:t>Japanese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spc="10" dirty="0">
                <a:latin typeface="Arial MT"/>
                <a:cs typeface="Arial MT"/>
              </a:rPr>
              <a:t>Digital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10" dirty="0">
                <a:latin typeface="Arial MT"/>
                <a:cs typeface="Arial MT"/>
              </a:rPr>
              <a:t>TV</a:t>
            </a:r>
            <a:r>
              <a:rPr sz="1500" spc="35" dirty="0">
                <a:latin typeface="Arial MT"/>
                <a:cs typeface="Arial MT"/>
              </a:rPr>
              <a:t> </a:t>
            </a:r>
            <a:r>
              <a:rPr sz="1500" spc="15" dirty="0">
                <a:latin typeface="Arial MT"/>
                <a:cs typeface="Arial MT"/>
              </a:rPr>
              <a:t>Standard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2732" y="1136425"/>
            <a:ext cx="68059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0" dirty="0">
                <a:solidFill>
                  <a:srgbClr val="0070C0"/>
                </a:solidFill>
                <a:latin typeface="Arial"/>
                <a:cs typeface="Arial"/>
              </a:rPr>
              <a:t>EWBS </a:t>
            </a:r>
            <a:r>
              <a:rPr sz="1700" b="1" spc="5" dirty="0">
                <a:solidFill>
                  <a:srgbClr val="0070C0"/>
                </a:solidFill>
                <a:latin typeface="Arial"/>
                <a:cs typeface="Arial"/>
              </a:rPr>
              <a:t>Implementation</a:t>
            </a:r>
            <a:r>
              <a:rPr sz="1700" b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70C0"/>
                </a:solidFill>
                <a:latin typeface="Arial"/>
                <a:cs typeface="Arial"/>
              </a:rPr>
              <a:t>in</a:t>
            </a:r>
            <a:r>
              <a:rPr sz="1700" b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70C0"/>
                </a:solidFill>
                <a:latin typeface="Arial"/>
                <a:cs typeface="Arial"/>
              </a:rPr>
              <a:t>Latin</a:t>
            </a:r>
            <a:r>
              <a:rPr sz="1700" b="1" spc="-5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0070C0"/>
                </a:solidFill>
                <a:latin typeface="Arial"/>
                <a:cs typeface="Arial"/>
              </a:rPr>
              <a:t>America</a:t>
            </a:r>
            <a:r>
              <a:rPr sz="1700" b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70C0"/>
                </a:solidFill>
                <a:latin typeface="Arial"/>
                <a:cs typeface="Arial"/>
              </a:rPr>
              <a:t>with</a:t>
            </a:r>
            <a:r>
              <a:rPr sz="1700" b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70C0"/>
                </a:solidFill>
                <a:latin typeface="Arial"/>
                <a:cs typeface="Arial"/>
              </a:rPr>
              <a:t>Japan’s</a:t>
            </a:r>
            <a:r>
              <a:rPr sz="1700" b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0070C0"/>
                </a:solidFill>
                <a:latin typeface="Arial"/>
                <a:cs typeface="Arial"/>
              </a:rPr>
              <a:t>Cooperation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1906" y="5636712"/>
            <a:ext cx="8549005" cy="324485"/>
            <a:chOff x="981906" y="5636712"/>
            <a:chExt cx="8549005" cy="324485"/>
          </a:xfrm>
        </p:grpSpPr>
        <p:sp>
          <p:nvSpPr>
            <p:cNvPr id="4" name="object 4"/>
            <p:cNvSpPr/>
            <p:nvPr/>
          </p:nvSpPr>
          <p:spPr>
            <a:xfrm>
              <a:off x="981900" y="5636717"/>
              <a:ext cx="8549005" cy="318770"/>
            </a:xfrm>
            <a:custGeom>
              <a:avLst/>
              <a:gdLst/>
              <a:ahLst/>
              <a:cxnLst/>
              <a:rect l="l" t="t" r="r" b="b"/>
              <a:pathLst>
                <a:path w="8549005" h="318770">
                  <a:moveTo>
                    <a:pt x="1463636" y="0"/>
                  </a:moveTo>
                  <a:lnTo>
                    <a:pt x="0" y="0"/>
                  </a:lnTo>
                  <a:lnTo>
                    <a:pt x="0" y="318643"/>
                  </a:lnTo>
                  <a:lnTo>
                    <a:pt x="1463636" y="318643"/>
                  </a:lnTo>
                  <a:lnTo>
                    <a:pt x="1463636" y="0"/>
                  </a:lnTo>
                  <a:close/>
                </a:path>
                <a:path w="8549005" h="318770">
                  <a:moveTo>
                    <a:pt x="8548954" y="0"/>
                  </a:moveTo>
                  <a:lnTo>
                    <a:pt x="1463649" y="0"/>
                  </a:lnTo>
                  <a:lnTo>
                    <a:pt x="1463649" y="318643"/>
                  </a:lnTo>
                  <a:lnTo>
                    <a:pt x="8548954" y="318643"/>
                  </a:lnTo>
                  <a:lnTo>
                    <a:pt x="8548954" y="0"/>
                  </a:lnTo>
                  <a:close/>
                </a:path>
              </a:pathLst>
            </a:custGeom>
            <a:solidFill>
              <a:srgbClr val="CCCC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1906" y="5955363"/>
              <a:ext cx="8549005" cy="0"/>
            </a:xfrm>
            <a:custGeom>
              <a:avLst/>
              <a:gdLst/>
              <a:ahLst/>
              <a:cxnLst/>
              <a:rect l="l" t="t" r="r" b="b"/>
              <a:pathLst>
                <a:path w="8549005">
                  <a:moveTo>
                    <a:pt x="0" y="0"/>
                  </a:moveTo>
                  <a:lnTo>
                    <a:pt x="8548935" y="0"/>
                  </a:lnTo>
                </a:path>
              </a:pathLst>
            </a:custGeom>
            <a:ln w="10912">
              <a:solidFill>
                <a:srgbClr val="CC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81906" y="1865541"/>
            <a:ext cx="8549005" cy="0"/>
          </a:xfrm>
          <a:custGeom>
            <a:avLst/>
            <a:gdLst/>
            <a:ahLst/>
            <a:cxnLst/>
            <a:rect l="l" t="t" r="r" b="b"/>
            <a:pathLst>
              <a:path w="8549005">
                <a:moveTo>
                  <a:pt x="0" y="0"/>
                </a:moveTo>
                <a:lnTo>
                  <a:pt x="8548935" y="0"/>
                </a:lnTo>
              </a:path>
            </a:pathLst>
          </a:custGeom>
          <a:ln w="10912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53549" y="1865909"/>
            <a:ext cx="9175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" dirty="0">
                <a:latin typeface="Arial MT"/>
                <a:cs typeface="Arial MT"/>
              </a:rPr>
              <a:t>Nicaragua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49063" y="1817110"/>
            <a:ext cx="6610350" cy="8483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500" spc="15" dirty="0">
                <a:latin typeface="Arial MT"/>
                <a:cs typeface="Arial MT"/>
              </a:rPr>
              <a:t>3/2018 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spc="10" dirty="0">
                <a:latin typeface="Arial MT"/>
                <a:cs typeface="Arial MT"/>
              </a:rPr>
              <a:t>Field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spc="20" dirty="0">
                <a:latin typeface="Arial MT"/>
                <a:cs typeface="Arial MT"/>
              </a:rPr>
              <a:t>experiment </a:t>
            </a:r>
            <a:r>
              <a:rPr sz="1500" spc="10" dirty="0">
                <a:latin typeface="Arial MT"/>
                <a:cs typeface="Arial MT"/>
              </a:rPr>
              <a:t>of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spc="25" dirty="0">
                <a:latin typeface="Arial MT"/>
                <a:cs typeface="Arial MT"/>
              </a:rPr>
              <a:t>EWBS</a:t>
            </a:r>
            <a:r>
              <a:rPr sz="1500" spc="40" dirty="0">
                <a:latin typeface="Arial MT"/>
                <a:cs typeface="Arial MT"/>
              </a:rPr>
              <a:t> </a:t>
            </a:r>
            <a:r>
              <a:rPr sz="1500" spc="25" dirty="0">
                <a:latin typeface="Arial MT"/>
                <a:cs typeface="Arial MT"/>
              </a:rPr>
              <a:t>equipment</a:t>
            </a:r>
            <a:endParaRPr sz="1500">
              <a:latin typeface="Arial MT"/>
              <a:cs typeface="Arial MT"/>
            </a:endParaRPr>
          </a:p>
          <a:p>
            <a:pPr marL="12700" marR="5080" indent="-635">
              <a:lnSpc>
                <a:spcPct val="117300"/>
              </a:lnSpc>
              <a:spcBef>
                <a:spcPts val="70"/>
              </a:spcBef>
            </a:pPr>
            <a:r>
              <a:rPr sz="1500" spc="15" dirty="0">
                <a:latin typeface="Arial MT"/>
                <a:cs typeface="Arial MT"/>
              </a:rPr>
              <a:t>4/2021</a:t>
            </a:r>
            <a:r>
              <a:rPr sz="1500" spc="45" dirty="0">
                <a:latin typeface="Arial MT"/>
                <a:cs typeface="Arial MT"/>
              </a:rPr>
              <a:t> </a:t>
            </a:r>
            <a:r>
              <a:rPr sz="1500" spc="15" dirty="0">
                <a:latin typeface="Arial MT"/>
                <a:cs typeface="Arial MT"/>
              </a:rPr>
              <a:t>Start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spc="10" dirty="0">
                <a:latin typeface="Arial MT"/>
                <a:cs typeface="Arial MT"/>
              </a:rPr>
              <a:t>of</a:t>
            </a:r>
            <a:r>
              <a:rPr sz="1500" spc="40" dirty="0">
                <a:latin typeface="Arial MT"/>
                <a:cs typeface="Arial MT"/>
              </a:rPr>
              <a:t> </a:t>
            </a:r>
            <a:r>
              <a:rPr sz="1500" spc="10" dirty="0">
                <a:latin typeface="Arial MT"/>
                <a:cs typeface="Arial MT"/>
              </a:rPr>
              <a:t>test</a:t>
            </a:r>
            <a:r>
              <a:rPr sz="1500" spc="30" dirty="0">
                <a:latin typeface="Arial MT"/>
                <a:cs typeface="Arial MT"/>
              </a:rPr>
              <a:t> </a:t>
            </a:r>
            <a:r>
              <a:rPr sz="1500" spc="15" dirty="0">
                <a:latin typeface="Arial MT"/>
                <a:cs typeface="Arial MT"/>
              </a:rPr>
              <a:t>transmission</a:t>
            </a:r>
            <a:r>
              <a:rPr sz="1500" spc="40" dirty="0">
                <a:latin typeface="Arial MT"/>
                <a:cs typeface="Arial MT"/>
              </a:rPr>
              <a:t> </a:t>
            </a:r>
            <a:r>
              <a:rPr sz="1500" spc="10" dirty="0">
                <a:latin typeface="Arial MT"/>
                <a:cs typeface="Arial MT"/>
              </a:rPr>
              <a:t>of</a:t>
            </a:r>
            <a:r>
              <a:rPr sz="1500" spc="30" dirty="0">
                <a:latin typeface="Arial MT"/>
                <a:cs typeface="Arial MT"/>
              </a:rPr>
              <a:t> </a:t>
            </a:r>
            <a:r>
              <a:rPr sz="1500" spc="20" dirty="0">
                <a:latin typeface="Arial MT"/>
                <a:cs typeface="Arial MT"/>
              </a:rPr>
              <a:t>EEW</a:t>
            </a:r>
            <a:r>
              <a:rPr sz="1500" spc="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(Earthquake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Early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Warning)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500" spc="15" dirty="0">
                <a:latin typeface="Arial MT"/>
                <a:cs typeface="Arial MT"/>
              </a:rPr>
              <a:t>information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spc="15" dirty="0">
                <a:latin typeface="Arial MT"/>
                <a:cs typeface="Arial MT"/>
              </a:rPr>
              <a:t>12/2021</a:t>
            </a:r>
            <a:r>
              <a:rPr sz="1500" spc="40" dirty="0">
                <a:latin typeface="Arial MT"/>
                <a:cs typeface="Arial MT"/>
              </a:rPr>
              <a:t> </a:t>
            </a:r>
            <a:r>
              <a:rPr sz="1500" spc="15" dirty="0">
                <a:latin typeface="Arial MT"/>
                <a:cs typeface="Arial MT"/>
              </a:rPr>
              <a:t>Pilot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spc="15" dirty="0">
                <a:latin typeface="Arial MT"/>
                <a:cs typeface="Arial MT"/>
              </a:rPr>
              <a:t>project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spc="10" dirty="0">
                <a:latin typeface="Arial MT"/>
                <a:cs typeface="Arial MT"/>
              </a:rPr>
              <a:t>for</a:t>
            </a:r>
            <a:r>
              <a:rPr sz="1500" spc="25" dirty="0">
                <a:latin typeface="Arial MT"/>
                <a:cs typeface="Arial MT"/>
              </a:rPr>
              <a:t> EWBS</a:t>
            </a:r>
            <a:r>
              <a:rPr sz="1500" spc="45" dirty="0">
                <a:latin typeface="Arial MT"/>
                <a:cs typeface="Arial MT"/>
              </a:rPr>
              <a:t> </a:t>
            </a:r>
            <a:r>
              <a:rPr sz="1500" spc="15" dirty="0">
                <a:latin typeface="Arial MT"/>
                <a:cs typeface="Arial MT"/>
              </a:rPr>
              <a:t>receivers’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spc="20" dirty="0">
                <a:latin typeface="Arial MT"/>
                <a:cs typeface="Arial MT"/>
              </a:rPr>
              <a:t>expansion</a:t>
            </a:r>
            <a:endParaRPr sz="1500">
              <a:latin typeface="Arial MT"/>
              <a:cs typeface="Arial MT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81906" y="2660469"/>
          <a:ext cx="8549005" cy="2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238"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El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Salvador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0160" marB="0">
                    <a:lnT w="12700">
                      <a:solidFill>
                        <a:srgbClr val="CCCC00"/>
                      </a:solidFill>
                      <a:prstDash val="solid"/>
                    </a:lnT>
                    <a:solidFill>
                      <a:srgbClr val="F4F4CC"/>
                    </a:solidFill>
                  </a:tcPr>
                </a:tc>
                <a:tc>
                  <a:txBody>
                    <a:bodyPr/>
                    <a:lstStyle/>
                    <a:p>
                      <a:pPr marL="1174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spc="20" dirty="0">
                          <a:latin typeface="Arial MT"/>
                          <a:cs typeface="Arial MT"/>
                        </a:rPr>
                        <a:t>10/2018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0160" marB="0">
                    <a:lnT w="12700">
                      <a:solidFill>
                        <a:srgbClr val="CCCC00"/>
                      </a:solidFill>
                      <a:prstDash val="solid"/>
                    </a:lnT>
                    <a:solidFill>
                      <a:srgbClr val="F4F4CC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spc="10" dirty="0">
                          <a:latin typeface="Arial MT"/>
                          <a:cs typeface="Arial MT"/>
                        </a:rPr>
                        <a:t>Field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experiment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EWBS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equipment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0160" marB="0">
                    <a:lnT w="12700">
                      <a:solidFill>
                        <a:srgbClr val="CCCC00"/>
                      </a:solidFill>
                      <a:prstDash val="solid"/>
                    </a:lnT>
                    <a:solidFill>
                      <a:srgbClr val="F4F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4F4CC"/>
                    </a:solidFill>
                  </a:tcPr>
                </a:tc>
                <a:tc>
                  <a:txBody>
                    <a:bodyPr/>
                    <a:lstStyle/>
                    <a:p>
                      <a:pPr marL="11747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20" dirty="0">
                          <a:latin typeface="Arial MT"/>
                          <a:cs typeface="Arial MT"/>
                        </a:rPr>
                        <a:t>10/2019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5240" marB="0">
                    <a:solidFill>
                      <a:srgbClr val="F4F4CC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Demonstration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EWBS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receivers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5240" marB="0">
                    <a:solidFill>
                      <a:srgbClr val="F4F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4F4CC"/>
                    </a:solidFill>
                  </a:tcPr>
                </a:tc>
                <a:tc>
                  <a:txBody>
                    <a:bodyPr/>
                    <a:lstStyle/>
                    <a:p>
                      <a:pPr marL="117475" algn="ctr">
                        <a:lnSpc>
                          <a:spcPts val="1755"/>
                        </a:lnSpc>
                        <a:spcBef>
                          <a:spcPts val="75"/>
                        </a:spcBef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4/2021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solidFill>
                      <a:srgbClr val="F4F4CC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755"/>
                        </a:lnSpc>
                        <a:spcBef>
                          <a:spcPts val="75"/>
                        </a:spcBef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Start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test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transmission</a:t>
                      </a:r>
                      <a:r>
                        <a:rPr sz="15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EEW</a:t>
                      </a:r>
                      <a:r>
                        <a:rPr sz="15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(Earthquake Early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Warning)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information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solidFill>
                      <a:srgbClr val="F4F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49">
                <a:tc>
                  <a:txBody>
                    <a:bodyPr/>
                    <a:lstStyle/>
                    <a:p>
                      <a:pPr marR="16002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Costa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Rica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174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spc="20" dirty="0">
                          <a:latin typeface="Arial MT"/>
                          <a:cs typeface="Arial MT"/>
                        </a:rPr>
                        <a:t>10/2018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spc="10" dirty="0">
                          <a:latin typeface="Arial MT"/>
                          <a:cs typeface="Arial MT"/>
                        </a:rPr>
                        <a:t>Field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experiment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EWBS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equipment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3/2019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Demonstration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EWBS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receivers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89" algn="ctr">
                        <a:lnSpc>
                          <a:spcPts val="1775"/>
                        </a:lnSpc>
                        <a:spcBef>
                          <a:spcPts val="60"/>
                        </a:spcBef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4/2021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775"/>
                        </a:lnSpc>
                        <a:spcBef>
                          <a:spcPts val="60"/>
                        </a:spcBef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Start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test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transmission</a:t>
                      </a:r>
                      <a:r>
                        <a:rPr sz="15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EEW</a:t>
                      </a:r>
                      <a:r>
                        <a:rPr sz="15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(Earthquake Early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Warning)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information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449">
                <a:tc gridSpan="2"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1579245" algn="l"/>
                        </a:tabLst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Peru	1/2019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1430" marB="0">
                    <a:solidFill>
                      <a:srgbClr val="F4F4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00" spc="10" dirty="0">
                          <a:latin typeface="Arial MT"/>
                          <a:cs typeface="Arial MT"/>
                        </a:rPr>
                        <a:t>Field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experiment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EWBS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equipment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1430" marB="0">
                    <a:solidFill>
                      <a:srgbClr val="F4F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788">
                <a:tc gridSpan="2"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3/2019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5240" marB="0">
                    <a:solidFill>
                      <a:srgbClr val="F4F4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15" dirty="0">
                          <a:latin typeface="Arial MT"/>
                          <a:cs typeface="Arial MT"/>
                        </a:rPr>
                        <a:t>Start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technical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support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operation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training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5240" marB="0">
                    <a:solidFill>
                      <a:srgbClr val="F4F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505">
                <a:tc gridSpan="3">
                  <a:txBody>
                    <a:bodyPr/>
                    <a:lstStyle/>
                    <a:p>
                      <a:pPr marL="15220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11/2019</a:t>
                      </a:r>
                      <a:r>
                        <a:rPr sz="1500" spc="4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Large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scale</a:t>
                      </a:r>
                      <a:r>
                        <a:rPr sz="15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demonstration</a:t>
                      </a:r>
                      <a:r>
                        <a:rPr sz="15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national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evacuation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drill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World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1637030">
                        <a:lnSpc>
                          <a:spcPts val="1710"/>
                        </a:lnSpc>
                        <a:spcBef>
                          <a:spcPts val="409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Tsunami</a:t>
                      </a:r>
                      <a:r>
                        <a:rPr sz="15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Awareness</a:t>
                      </a:r>
                      <a:r>
                        <a:rPr sz="15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Day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(5</a:t>
                      </a:r>
                      <a:r>
                        <a:rPr sz="1500" spc="15" baseline="27777" dirty="0">
                          <a:latin typeface="Arial MT"/>
                          <a:cs typeface="Arial MT"/>
                        </a:rPr>
                        <a:t>th</a:t>
                      </a:r>
                      <a:r>
                        <a:rPr sz="1500" spc="247" baseline="27777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Nov.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2019)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7620" marB="0">
                    <a:solidFill>
                      <a:srgbClr val="F4F4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981906" y="5224766"/>
            <a:ext cx="85490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 marR="2727325" indent="120014">
              <a:lnSpc>
                <a:spcPct val="140000"/>
              </a:lnSpc>
              <a:spcBef>
                <a:spcPts val="100"/>
              </a:spcBef>
              <a:tabLst>
                <a:tab pos="1522095" algn="l"/>
                <a:tab pos="1631314" algn="l"/>
              </a:tabLst>
            </a:pPr>
            <a:r>
              <a:rPr sz="1500" spc="15" dirty="0">
                <a:latin typeface="Arial MT"/>
                <a:cs typeface="Arial MT"/>
              </a:rPr>
              <a:t>Brazil	12/2019</a:t>
            </a:r>
            <a:r>
              <a:rPr sz="1500" spc="35" dirty="0">
                <a:latin typeface="Arial MT"/>
                <a:cs typeface="Arial MT"/>
              </a:rPr>
              <a:t> </a:t>
            </a:r>
            <a:r>
              <a:rPr sz="1500" spc="10" dirty="0">
                <a:latin typeface="Arial MT"/>
                <a:cs typeface="Arial MT"/>
              </a:rPr>
              <a:t>Field</a:t>
            </a:r>
            <a:r>
              <a:rPr sz="1500" spc="30" dirty="0">
                <a:latin typeface="Arial MT"/>
                <a:cs typeface="Arial MT"/>
              </a:rPr>
              <a:t> </a:t>
            </a:r>
            <a:r>
              <a:rPr sz="1500" spc="20" dirty="0">
                <a:latin typeface="Arial MT"/>
                <a:cs typeface="Arial MT"/>
              </a:rPr>
              <a:t>experiment </a:t>
            </a:r>
            <a:r>
              <a:rPr sz="1500" spc="10" dirty="0">
                <a:latin typeface="Arial MT"/>
                <a:cs typeface="Arial MT"/>
              </a:rPr>
              <a:t>of</a:t>
            </a:r>
            <a:r>
              <a:rPr sz="1500" spc="25" dirty="0">
                <a:latin typeface="Arial MT"/>
                <a:cs typeface="Arial MT"/>
              </a:rPr>
              <a:t> EWBS</a:t>
            </a:r>
            <a:r>
              <a:rPr sz="1500" spc="35" dirty="0">
                <a:latin typeface="Arial MT"/>
                <a:cs typeface="Arial MT"/>
              </a:rPr>
              <a:t> </a:t>
            </a:r>
            <a:r>
              <a:rPr sz="1500" spc="20" dirty="0">
                <a:latin typeface="Arial MT"/>
                <a:cs typeface="Arial MT"/>
              </a:rPr>
              <a:t>equipment 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spc="15" dirty="0">
                <a:latin typeface="Arial MT"/>
                <a:cs typeface="Arial MT"/>
              </a:rPr>
              <a:t>Ecuador		3/2021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spc="15" dirty="0">
                <a:latin typeface="Arial MT"/>
                <a:cs typeface="Arial MT"/>
              </a:rPr>
              <a:t>In-door </a:t>
            </a:r>
            <a:r>
              <a:rPr sz="1500" spc="20" dirty="0">
                <a:latin typeface="Arial MT"/>
                <a:cs typeface="Arial MT"/>
              </a:rPr>
              <a:t>experiment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spc="10" dirty="0">
                <a:latin typeface="Arial MT"/>
                <a:cs typeface="Arial MT"/>
              </a:rPr>
              <a:t>of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spc="25" dirty="0">
                <a:latin typeface="Arial MT"/>
                <a:cs typeface="Arial MT"/>
              </a:rPr>
              <a:t>EWBS</a:t>
            </a:r>
            <a:r>
              <a:rPr sz="1500" spc="35" dirty="0">
                <a:latin typeface="Arial MT"/>
                <a:cs typeface="Arial MT"/>
              </a:rPr>
              <a:t> </a:t>
            </a:r>
            <a:r>
              <a:rPr sz="1500" spc="25" dirty="0">
                <a:latin typeface="Arial MT"/>
                <a:cs typeface="Arial MT"/>
              </a:rPr>
              <a:t>equipment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937729"/>
            <a:ext cx="9296399" cy="118237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R="295910" algn="ctr">
              <a:lnSpc>
                <a:spcPct val="100000"/>
              </a:lnSpc>
              <a:spcBef>
                <a:spcPts val="1080"/>
              </a:spcBef>
            </a:pPr>
            <a:r>
              <a:rPr sz="3100" spc="-20" dirty="0">
                <a:solidFill>
                  <a:srgbClr val="0000FF"/>
                </a:solidFill>
                <a:latin typeface="Arial MT"/>
                <a:cs typeface="Arial MT"/>
              </a:rPr>
              <a:t>Video</a:t>
            </a:r>
            <a:r>
              <a:rPr sz="3100" spc="-3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3100" spc="-5" dirty="0">
                <a:solidFill>
                  <a:srgbClr val="0000FF"/>
                </a:solidFill>
                <a:latin typeface="Arial MT"/>
                <a:cs typeface="Arial MT"/>
              </a:rPr>
              <a:t>(5</a:t>
            </a:r>
            <a:r>
              <a:rPr sz="3100" spc="-3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3100" spc="-5" dirty="0">
                <a:solidFill>
                  <a:srgbClr val="0000FF"/>
                </a:solidFill>
                <a:latin typeface="Arial MT"/>
                <a:cs typeface="Arial MT"/>
              </a:rPr>
              <a:t>minute)</a:t>
            </a:r>
            <a:endParaRPr sz="31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lang="en-US" sz="3100" spc="-5" dirty="0">
                <a:solidFill>
                  <a:srgbClr val="0000FF"/>
                </a:solidFill>
                <a:latin typeface="Arial MT"/>
                <a:hlinkClick r:id="rId2" action="ppaction://hlinkfile"/>
              </a:rPr>
              <a:t>Activity of disseminating EWBS Technology | JTEC</a:t>
            </a:r>
            <a:endParaRPr sz="3100" spc="-5" dirty="0">
              <a:solidFill>
                <a:srgbClr val="0000FF"/>
              </a:solidFill>
              <a:latin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74165" y="2269656"/>
            <a:ext cx="7545070" cy="4250690"/>
            <a:chOff x="1496053" y="2251894"/>
            <a:chExt cx="7545070" cy="42506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4238" y="2260079"/>
              <a:ext cx="7449465" cy="40884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00146" y="2255987"/>
              <a:ext cx="7536815" cy="4243070"/>
            </a:xfrm>
            <a:custGeom>
              <a:avLst/>
              <a:gdLst/>
              <a:ahLst/>
              <a:cxnLst/>
              <a:rect l="l" t="t" r="r" b="b"/>
              <a:pathLst>
                <a:path w="7536815" h="4243070">
                  <a:moveTo>
                    <a:pt x="0" y="0"/>
                  </a:moveTo>
                  <a:lnTo>
                    <a:pt x="7536773" y="0"/>
                  </a:lnTo>
                  <a:lnTo>
                    <a:pt x="7536773" y="4242445"/>
                  </a:lnTo>
                  <a:lnTo>
                    <a:pt x="0" y="4242445"/>
                  </a:lnTo>
                  <a:lnTo>
                    <a:pt x="0" y="0"/>
                  </a:lnTo>
                  <a:close/>
                </a:path>
              </a:pathLst>
            </a:custGeom>
            <a:ln w="8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958" y="1023649"/>
            <a:ext cx="88449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Introductions</a:t>
            </a:r>
            <a:r>
              <a:rPr sz="17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of</a:t>
            </a:r>
            <a:r>
              <a:rPr sz="17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various</a:t>
            </a:r>
            <a:r>
              <a:rPr sz="17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types of</a:t>
            </a:r>
            <a:r>
              <a:rPr sz="17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10" dirty="0">
                <a:solidFill>
                  <a:srgbClr val="0000FF"/>
                </a:solidFill>
                <a:latin typeface="Arial MT"/>
                <a:cs typeface="Arial MT"/>
              </a:rPr>
              <a:t>EWBS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receivers </a:t>
            </a:r>
            <a:r>
              <a:rPr sz="1700" dirty="0">
                <a:solidFill>
                  <a:srgbClr val="0000FF"/>
                </a:solidFill>
                <a:latin typeface="Arial MT"/>
                <a:cs typeface="Arial MT"/>
              </a:rPr>
              <a:t>to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 meet</a:t>
            </a:r>
            <a:r>
              <a:rPr sz="1700" dirty="0">
                <a:solidFill>
                  <a:srgbClr val="0000FF"/>
                </a:solidFill>
                <a:latin typeface="Arial MT"/>
                <a:cs typeface="Arial MT"/>
              </a:rPr>
              <a:t> the</a:t>
            </a:r>
            <a:r>
              <a:rPr sz="1700" spc="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requirements</a:t>
            </a:r>
            <a:r>
              <a:rPr sz="1700" dirty="0">
                <a:solidFill>
                  <a:srgbClr val="0000FF"/>
                </a:solidFill>
                <a:latin typeface="Arial MT"/>
                <a:cs typeface="Arial MT"/>
              </a:rPr>
              <a:t> in</a:t>
            </a:r>
            <a:r>
              <a:rPr sz="1700" spc="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Latin</a:t>
            </a:r>
            <a:r>
              <a:rPr sz="1700" spc="-9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America</a:t>
            </a:r>
            <a:endParaRPr sz="17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0833" y="1341197"/>
            <a:ext cx="8684577" cy="50311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70606" y="3092781"/>
            <a:ext cx="429259" cy="27051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937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10"/>
              </a:spcBef>
            </a:pPr>
            <a:r>
              <a:rPr sz="1300" spc="10" dirty="0">
                <a:solidFill>
                  <a:srgbClr val="FF0000"/>
                </a:solidFill>
                <a:latin typeface="Arial MT"/>
                <a:cs typeface="Arial MT"/>
              </a:rPr>
              <a:t>TV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46525" y="4220135"/>
            <a:ext cx="1090295" cy="27051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0480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240"/>
              </a:spcBef>
            </a:pPr>
            <a:r>
              <a:rPr sz="1300" spc="5" dirty="0">
                <a:solidFill>
                  <a:srgbClr val="FF0000"/>
                </a:solidFill>
                <a:latin typeface="Arial MT"/>
                <a:cs typeface="Arial MT"/>
              </a:rPr>
              <a:t>Display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4706" y="4769842"/>
            <a:ext cx="671195" cy="27051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937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310"/>
              </a:spcBef>
            </a:pPr>
            <a:r>
              <a:rPr sz="1300" spc="5" dirty="0">
                <a:solidFill>
                  <a:srgbClr val="FF0000"/>
                </a:solidFill>
                <a:latin typeface="Arial MT"/>
                <a:cs typeface="Arial MT"/>
              </a:rPr>
              <a:t>STB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6302" y="5468608"/>
            <a:ext cx="1099820" cy="27051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300" spc="5" dirty="0">
                <a:solidFill>
                  <a:srgbClr val="FF0000"/>
                </a:solidFill>
                <a:latin typeface="Arial MT"/>
                <a:cs typeface="Arial MT"/>
              </a:rPr>
              <a:t>PC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4025" y="4406469"/>
            <a:ext cx="1379220" cy="27051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9370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310"/>
              </a:spcBef>
            </a:pPr>
            <a:r>
              <a:rPr sz="1300" spc="5" dirty="0">
                <a:solidFill>
                  <a:srgbClr val="FF0000"/>
                </a:solidFill>
                <a:latin typeface="Arial MT"/>
                <a:cs typeface="Arial MT"/>
              </a:rPr>
              <a:t>Mobile</a:t>
            </a:r>
            <a:r>
              <a:rPr sz="13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00" spc="5" dirty="0">
                <a:solidFill>
                  <a:srgbClr val="FF0000"/>
                </a:solidFill>
                <a:latin typeface="Arial MT"/>
                <a:cs typeface="Arial MT"/>
              </a:rPr>
              <a:t>Phone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3803" y="4490327"/>
            <a:ext cx="1379220" cy="27051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048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240"/>
              </a:spcBef>
            </a:pPr>
            <a:r>
              <a:rPr sz="1300" spc="10" dirty="0">
                <a:solidFill>
                  <a:srgbClr val="FF0000"/>
                </a:solidFill>
                <a:latin typeface="Arial MT"/>
                <a:cs typeface="Arial MT"/>
              </a:rPr>
              <a:t>EWBS</a:t>
            </a:r>
            <a:r>
              <a:rPr sz="13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00" spc="10" dirty="0">
                <a:solidFill>
                  <a:srgbClr val="FF0000"/>
                </a:solidFill>
                <a:latin typeface="Arial MT"/>
                <a:cs typeface="Arial MT"/>
              </a:rPr>
              <a:t>Gateway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2670" y="3288437"/>
            <a:ext cx="1099820" cy="27051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9370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310"/>
              </a:spcBef>
            </a:pPr>
            <a:r>
              <a:rPr sz="1300" spc="5" dirty="0">
                <a:solidFill>
                  <a:srgbClr val="FF0000"/>
                </a:solidFill>
                <a:latin typeface="Arial MT"/>
                <a:cs typeface="Arial MT"/>
              </a:rPr>
              <a:t>Speaker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9022" y="3288437"/>
            <a:ext cx="764540" cy="27051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937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310"/>
              </a:spcBef>
            </a:pPr>
            <a:r>
              <a:rPr sz="1300" spc="5" dirty="0">
                <a:solidFill>
                  <a:srgbClr val="FF0000"/>
                </a:solidFill>
                <a:latin typeface="Arial MT"/>
                <a:cs typeface="Arial MT"/>
              </a:rPr>
              <a:t>Siren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1839" y="828548"/>
            <a:ext cx="7181215" cy="646430"/>
            <a:chOff x="2021839" y="828548"/>
            <a:chExt cx="7181215" cy="646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1839" y="859028"/>
              <a:ext cx="7181088" cy="5029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6159" y="828548"/>
              <a:ext cx="6605016" cy="646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0846" y="889515"/>
              <a:ext cx="7074065" cy="3966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0846" y="889520"/>
            <a:ext cx="7074534" cy="396875"/>
          </a:xfrm>
          <a:prstGeom prst="rect">
            <a:avLst/>
          </a:prstGeom>
          <a:ln w="16368">
            <a:solidFill>
              <a:srgbClr val="548235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426084">
              <a:lnSpc>
                <a:spcPct val="100000"/>
              </a:lnSpc>
              <a:spcBef>
                <a:spcPts val="225"/>
              </a:spcBef>
            </a:pPr>
            <a:r>
              <a:rPr sz="2100" spc="-85" dirty="0">
                <a:solidFill>
                  <a:srgbClr val="0000FF"/>
                </a:solidFill>
                <a:latin typeface="Arial MT"/>
                <a:cs typeface="Arial MT"/>
              </a:rPr>
              <a:t>ATTAC</a:t>
            </a:r>
            <a:r>
              <a:rPr sz="2100" spc="-1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100" spc="-20" dirty="0">
                <a:solidFill>
                  <a:srgbClr val="0000FF"/>
                </a:solidFill>
                <a:latin typeface="Arial MT"/>
                <a:cs typeface="Arial MT"/>
              </a:rPr>
              <a:t>Annual Meeting</a:t>
            </a:r>
            <a:r>
              <a:rPr sz="2100" spc="-3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0000FF"/>
                </a:solidFill>
                <a:latin typeface="Arial MT"/>
                <a:cs typeface="Arial MT"/>
              </a:rPr>
              <a:t>in</a:t>
            </a:r>
            <a:r>
              <a:rPr sz="2100" spc="-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100" spc="-20" dirty="0">
                <a:solidFill>
                  <a:srgbClr val="0000FF"/>
                </a:solidFill>
                <a:latin typeface="Arial MT"/>
                <a:cs typeface="Arial MT"/>
              </a:rPr>
              <a:t>Costa</a:t>
            </a:r>
            <a:r>
              <a:rPr sz="2100" spc="-3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100" spc="-15" dirty="0">
                <a:solidFill>
                  <a:srgbClr val="0000FF"/>
                </a:solidFill>
                <a:latin typeface="Arial MT"/>
                <a:cs typeface="Arial MT"/>
              </a:rPr>
              <a:t>Rica</a:t>
            </a:r>
            <a:r>
              <a:rPr sz="2100" spc="-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(4</a:t>
            </a:r>
            <a:r>
              <a:rPr sz="1650" spc="7" baseline="25252" dirty="0">
                <a:solidFill>
                  <a:srgbClr val="0000FF"/>
                </a:solidFill>
                <a:latin typeface="Arial MT"/>
                <a:cs typeface="Arial MT"/>
              </a:rPr>
              <a:t>th</a:t>
            </a:r>
            <a:r>
              <a:rPr sz="1650" spc="284" baseline="25252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00FF"/>
                </a:solidFill>
                <a:latin typeface="Arial MT"/>
                <a:cs typeface="Arial MT"/>
              </a:rPr>
              <a:t>–</a:t>
            </a:r>
            <a:r>
              <a:rPr sz="1700" spc="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6</a:t>
            </a:r>
            <a:r>
              <a:rPr sz="1650" spc="7" baseline="25252" dirty="0">
                <a:solidFill>
                  <a:srgbClr val="0000FF"/>
                </a:solidFill>
                <a:latin typeface="Arial MT"/>
                <a:cs typeface="Arial MT"/>
              </a:rPr>
              <a:t>th</a:t>
            </a:r>
            <a:r>
              <a:rPr sz="1650" spc="277" baseline="25252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0000FF"/>
                </a:solidFill>
                <a:latin typeface="Arial MT"/>
                <a:cs typeface="Arial MT"/>
              </a:rPr>
              <a:t>Jul. 2022)</a:t>
            </a:r>
            <a:endParaRPr sz="17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8463" y="2225065"/>
            <a:ext cx="5191201" cy="291965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1029" y="1420507"/>
            <a:ext cx="4511878" cy="240056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3910" y="3897200"/>
            <a:ext cx="2983649" cy="274563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5681" y="6126674"/>
            <a:ext cx="2840355" cy="4521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ts val="1660"/>
              </a:lnSpc>
              <a:spcBef>
                <a:spcPts val="125"/>
              </a:spcBef>
            </a:pPr>
            <a:r>
              <a:rPr sz="1400" i="1" spc="-15" dirty="0">
                <a:solidFill>
                  <a:srgbClr val="FF0000"/>
                </a:solidFill>
                <a:latin typeface="Arial"/>
                <a:cs typeface="Arial"/>
              </a:rPr>
              <a:t>TDT</a:t>
            </a:r>
            <a:r>
              <a:rPr sz="1400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FF0000"/>
                </a:solidFill>
                <a:latin typeface="Arial"/>
                <a:cs typeface="Arial"/>
              </a:rPr>
              <a:t>Coverage</a:t>
            </a:r>
            <a:r>
              <a:rPr sz="14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4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FF0000"/>
                </a:solidFill>
                <a:latin typeface="Arial"/>
                <a:cs typeface="Arial"/>
              </a:rPr>
              <a:t>Costa</a:t>
            </a:r>
            <a:r>
              <a:rPr sz="14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FF0000"/>
                </a:solidFill>
                <a:latin typeface="Arial"/>
                <a:cs typeface="Arial"/>
              </a:rPr>
              <a:t>Rica</a:t>
            </a:r>
            <a:r>
              <a:rPr sz="14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400" i="1" spc="5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30" dirty="0">
                <a:solidFill>
                  <a:srgbClr val="FF0000"/>
                </a:solidFill>
                <a:latin typeface="Arial"/>
                <a:cs typeface="Arial"/>
              </a:rPr>
              <a:t>80</a:t>
            </a:r>
            <a:r>
              <a:rPr sz="1450" spc="-30" dirty="0">
                <a:solidFill>
                  <a:srgbClr val="FF0000"/>
                </a:solidFill>
                <a:latin typeface="MS PGothic"/>
                <a:cs typeface="MS PGothic"/>
              </a:rPr>
              <a:t>％</a:t>
            </a:r>
            <a:endParaRPr sz="1450">
              <a:latin typeface="MS PGothic"/>
              <a:cs typeface="MS PGothic"/>
            </a:endParaRPr>
          </a:p>
          <a:p>
            <a:pPr marR="5715" algn="r">
              <a:lnSpc>
                <a:spcPts val="1660"/>
              </a:lnSpc>
            </a:pPr>
            <a:r>
              <a:rPr sz="1450" spc="-20" dirty="0">
                <a:solidFill>
                  <a:srgbClr val="FF0000"/>
                </a:solidFill>
                <a:latin typeface="MS PGothic"/>
                <a:cs typeface="MS PGothic"/>
              </a:rPr>
              <a:t>（</a:t>
            </a:r>
            <a:r>
              <a:rPr sz="1400" i="1" spc="-20" dirty="0">
                <a:solidFill>
                  <a:srgbClr val="FF0000"/>
                </a:solidFill>
                <a:latin typeface="Arial"/>
                <a:cs typeface="Arial"/>
              </a:rPr>
              <a:t>planed</a:t>
            </a:r>
            <a:r>
              <a:rPr sz="1400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400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400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FF0000"/>
                </a:solidFill>
                <a:latin typeface="Arial"/>
                <a:cs typeface="Arial"/>
              </a:rPr>
              <a:t>expanded</a:t>
            </a:r>
            <a:r>
              <a:rPr sz="1400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/>
                <a:cs typeface="Arial"/>
              </a:rPr>
              <a:t>up</a:t>
            </a:r>
            <a:r>
              <a:rPr sz="1400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400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FF0000"/>
                </a:solidFill>
                <a:latin typeface="Arial"/>
                <a:cs typeface="Arial"/>
              </a:rPr>
              <a:t>95%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70434" y="5263417"/>
            <a:ext cx="35299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215" dirty="0">
                <a:latin typeface="Arial"/>
                <a:cs typeface="Arial"/>
              </a:rPr>
              <a:t>N</a:t>
            </a:r>
            <a:r>
              <a:rPr sz="1700" i="1" spc="-170" dirty="0">
                <a:latin typeface="Arial"/>
                <a:cs typeface="Arial"/>
              </a:rPr>
              <a:t>e</a:t>
            </a:r>
            <a:r>
              <a:rPr sz="1700" i="1" spc="-215" dirty="0">
                <a:latin typeface="Arial"/>
                <a:cs typeface="Arial"/>
              </a:rPr>
              <a:t>w</a:t>
            </a:r>
            <a:r>
              <a:rPr sz="1700" i="1" spc="-155" dirty="0">
                <a:latin typeface="Arial"/>
                <a:cs typeface="Arial"/>
              </a:rPr>
              <a:t>s</a:t>
            </a:r>
            <a:r>
              <a:rPr sz="1700" i="1" spc="-75" dirty="0">
                <a:latin typeface="Arial"/>
                <a:cs typeface="Arial"/>
              </a:rPr>
              <a:t> </a:t>
            </a:r>
            <a:r>
              <a:rPr sz="1700" i="1" spc="-170" dirty="0">
                <a:latin typeface="Arial"/>
                <a:cs typeface="Arial"/>
              </a:rPr>
              <a:t>p</a:t>
            </a:r>
            <a:r>
              <a:rPr sz="1700" i="1" spc="-100" dirty="0">
                <a:latin typeface="Arial"/>
                <a:cs typeface="Arial"/>
              </a:rPr>
              <a:t>r</a:t>
            </a:r>
            <a:r>
              <a:rPr sz="1700" i="1" spc="-170" dirty="0">
                <a:latin typeface="Arial"/>
                <a:cs typeface="Arial"/>
              </a:rPr>
              <a:t>og</a:t>
            </a:r>
            <a:r>
              <a:rPr sz="1700" i="1" spc="-100" dirty="0">
                <a:latin typeface="Arial"/>
                <a:cs typeface="Arial"/>
              </a:rPr>
              <a:t>r</a:t>
            </a:r>
            <a:r>
              <a:rPr sz="1700" i="1" spc="-170" dirty="0">
                <a:latin typeface="Arial"/>
                <a:cs typeface="Arial"/>
              </a:rPr>
              <a:t>a</a:t>
            </a:r>
            <a:r>
              <a:rPr sz="1700" i="1" spc="-254" dirty="0">
                <a:latin typeface="Arial"/>
                <a:cs typeface="Arial"/>
              </a:rPr>
              <a:t>m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145" dirty="0">
                <a:latin typeface="Arial"/>
                <a:cs typeface="Arial"/>
              </a:rPr>
              <a:t>c</a:t>
            </a:r>
            <a:r>
              <a:rPr sz="1700" i="1" spc="-170" dirty="0">
                <a:latin typeface="Arial"/>
                <a:cs typeface="Arial"/>
              </a:rPr>
              <a:t>o</a:t>
            </a:r>
            <a:r>
              <a:rPr sz="1700" i="1" spc="-145" dirty="0">
                <a:latin typeface="Arial"/>
                <a:cs typeface="Arial"/>
              </a:rPr>
              <a:t>v</a:t>
            </a:r>
            <a:r>
              <a:rPr sz="1700" i="1" spc="-170" dirty="0">
                <a:latin typeface="Arial"/>
                <a:cs typeface="Arial"/>
              </a:rPr>
              <a:t>e</a:t>
            </a:r>
            <a:r>
              <a:rPr sz="1700" i="1" spc="-100" dirty="0">
                <a:latin typeface="Arial"/>
                <a:cs typeface="Arial"/>
              </a:rPr>
              <a:t>r</a:t>
            </a:r>
            <a:r>
              <a:rPr sz="1700" i="1" spc="-170" dirty="0">
                <a:latin typeface="Arial"/>
                <a:cs typeface="Arial"/>
              </a:rPr>
              <a:t>e</a:t>
            </a:r>
            <a:r>
              <a:rPr sz="1700" i="1" spc="-175" dirty="0">
                <a:latin typeface="Arial"/>
                <a:cs typeface="Arial"/>
              </a:rPr>
              <a:t>d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170" dirty="0">
                <a:latin typeface="Arial"/>
                <a:cs typeface="Arial"/>
              </a:rPr>
              <a:t>b</a:t>
            </a:r>
            <a:r>
              <a:rPr sz="1700" i="1" spc="-155" dirty="0">
                <a:latin typeface="Arial"/>
                <a:cs typeface="Arial"/>
              </a:rPr>
              <a:t>y</a:t>
            </a:r>
            <a:r>
              <a:rPr sz="1700" i="1" spc="-75" dirty="0">
                <a:latin typeface="Arial"/>
                <a:cs typeface="Arial"/>
              </a:rPr>
              <a:t> </a:t>
            </a:r>
            <a:r>
              <a:rPr sz="1700" i="1" spc="-70" dirty="0">
                <a:latin typeface="Arial"/>
                <a:cs typeface="Arial"/>
              </a:rPr>
              <a:t>l</a:t>
            </a:r>
            <a:r>
              <a:rPr sz="1700" i="1" spc="-170" dirty="0">
                <a:latin typeface="Arial"/>
                <a:cs typeface="Arial"/>
              </a:rPr>
              <a:t>o</a:t>
            </a:r>
            <a:r>
              <a:rPr sz="1700" i="1" spc="-145" dirty="0">
                <a:latin typeface="Arial"/>
                <a:cs typeface="Arial"/>
              </a:rPr>
              <a:t>c</a:t>
            </a:r>
            <a:r>
              <a:rPr sz="1700" i="1" spc="-170" dirty="0">
                <a:latin typeface="Arial"/>
                <a:cs typeface="Arial"/>
              </a:rPr>
              <a:t>a</a:t>
            </a:r>
            <a:r>
              <a:rPr sz="1700" i="1" spc="-70" dirty="0">
                <a:latin typeface="Arial"/>
                <a:cs typeface="Arial"/>
              </a:rPr>
              <a:t>l</a:t>
            </a:r>
            <a:r>
              <a:rPr sz="1700" i="1" spc="-85" dirty="0">
                <a:latin typeface="Arial"/>
                <a:cs typeface="Arial"/>
              </a:rPr>
              <a:t> </a:t>
            </a:r>
            <a:r>
              <a:rPr sz="1700" i="1" spc="-170" dirty="0">
                <a:latin typeface="Arial"/>
                <a:cs typeface="Arial"/>
              </a:rPr>
              <a:t>b</a:t>
            </a:r>
            <a:r>
              <a:rPr sz="1700" i="1" spc="-100" dirty="0">
                <a:latin typeface="Arial"/>
                <a:cs typeface="Arial"/>
              </a:rPr>
              <a:t>r</a:t>
            </a:r>
            <a:r>
              <a:rPr sz="1700" i="1" spc="-170" dirty="0">
                <a:latin typeface="Arial"/>
                <a:cs typeface="Arial"/>
              </a:rPr>
              <a:t>oad</a:t>
            </a:r>
            <a:r>
              <a:rPr sz="1700" i="1" spc="-145" dirty="0">
                <a:latin typeface="Arial"/>
                <a:cs typeface="Arial"/>
              </a:rPr>
              <a:t>c</a:t>
            </a:r>
            <a:r>
              <a:rPr sz="1700" i="1" spc="-170" dirty="0">
                <a:latin typeface="Arial"/>
                <a:cs typeface="Arial"/>
              </a:rPr>
              <a:t>a</a:t>
            </a:r>
            <a:r>
              <a:rPr sz="1700" i="1" spc="-145" dirty="0">
                <a:latin typeface="Arial"/>
                <a:cs typeface="Arial"/>
              </a:rPr>
              <a:t>s</a:t>
            </a:r>
            <a:r>
              <a:rPr sz="1700" i="1" spc="-90" dirty="0">
                <a:latin typeface="Arial"/>
                <a:cs typeface="Arial"/>
              </a:rPr>
              <a:t>t</a:t>
            </a:r>
            <a:r>
              <a:rPr sz="1700" i="1" spc="-170" dirty="0">
                <a:latin typeface="Arial"/>
                <a:cs typeface="Arial"/>
              </a:rPr>
              <a:t>e</a:t>
            </a:r>
            <a:r>
              <a:rPr sz="1700" i="1" spc="-105" dirty="0">
                <a:latin typeface="Arial"/>
                <a:cs typeface="Arial"/>
              </a:rPr>
              <a:t>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70541" y="6414348"/>
            <a:ext cx="1710689" cy="198755"/>
          </a:xfrm>
          <a:custGeom>
            <a:avLst/>
            <a:gdLst/>
            <a:ahLst/>
            <a:cxnLst/>
            <a:rect l="l" t="t" r="r" b="b"/>
            <a:pathLst>
              <a:path w="1710689" h="198754">
                <a:moveTo>
                  <a:pt x="1710512" y="0"/>
                </a:moveTo>
                <a:lnTo>
                  <a:pt x="0" y="0"/>
                </a:lnTo>
                <a:lnTo>
                  <a:pt x="0" y="198344"/>
                </a:lnTo>
                <a:lnTo>
                  <a:pt x="1710512" y="198344"/>
                </a:lnTo>
                <a:lnTo>
                  <a:pt x="17105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70541" y="6414348"/>
            <a:ext cx="1710689" cy="198755"/>
          </a:xfrm>
          <a:prstGeom prst="rect">
            <a:avLst/>
          </a:prstGeom>
          <a:ln w="8184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0"/>
              </a:spcBef>
            </a:pPr>
            <a:r>
              <a:rPr sz="800" spc="-20" dirty="0">
                <a:latin typeface="Arial MT"/>
                <a:cs typeface="Arial MT"/>
              </a:rPr>
              <a:t>Document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15" dirty="0">
                <a:latin typeface="Arial MT"/>
                <a:cs typeface="Arial MT"/>
              </a:rPr>
              <a:t>provided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by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SINART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B6EF4-C877-4FFF-A70F-E38B853F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26" y="733425"/>
            <a:ext cx="10024374" cy="66852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bg1"/>
                </a:solidFill>
              </a:rPr>
              <a:t>Áreas de servicio y zonas de monitoreo del CATAC</a:t>
            </a:r>
            <a:endParaRPr lang="es-NI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2920C8-C834-4D89-8E29-4EB57B1A9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" y="2486025"/>
            <a:ext cx="10693400" cy="45283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0591EAD-81A2-DDE2-90F3-A722567668C6}"/>
              </a:ext>
            </a:extLst>
          </p:cNvPr>
          <p:cNvSpPr txBox="1"/>
          <p:nvPr/>
        </p:nvSpPr>
        <p:spPr>
          <a:xfrm>
            <a:off x="1155700" y="1731552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400" b="1" dirty="0">
                <a:hlinkClick r:id="rId3" action="ppaction://hlinkfile"/>
              </a:rPr>
              <a:t>EEW</a:t>
            </a:r>
            <a:endParaRPr lang="es-419" sz="4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16046C-5E54-8566-F421-F309865535C5}"/>
              </a:ext>
            </a:extLst>
          </p:cNvPr>
          <p:cNvSpPr txBox="1"/>
          <p:nvPr/>
        </p:nvSpPr>
        <p:spPr>
          <a:xfrm>
            <a:off x="6184900" y="1771705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400" b="1" dirty="0">
                <a:hlinkClick r:id="rId4" action="ppaction://hlinkfile"/>
              </a:rPr>
              <a:t>EWBS</a:t>
            </a:r>
            <a:endParaRPr lang="es-419" sz="4400" b="1" dirty="0"/>
          </a:p>
        </p:txBody>
      </p:sp>
    </p:spTree>
    <p:extLst>
      <p:ext uri="{BB962C8B-B14F-4D97-AF65-F5344CB8AC3E}">
        <p14:creationId xmlns:p14="http://schemas.microsoft.com/office/powerpoint/2010/main" val="347271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598" y="825500"/>
            <a:ext cx="10477500" cy="5892800"/>
            <a:chOff x="101598" y="825500"/>
            <a:chExt cx="10477500" cy="5892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98" y="825500"/>
              <a:ext cx="10477499" cy="5892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86976" y="825500"/>
              <a:ext cx="990600" cy="313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5444" y="1164628"/>
            <a:ext cx="9715500" cy="502920"/>
          </a:xfrm>
          <a:prstGeom prst="rect">
            <a:avLst/>
          </a:prstGeom>
          <a:solidFill>
            <a:srgbClr val="767171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700" spc="125" dirty="0">
                <a:solidFill>
                  <a:srgbClr val="FFFFFF"/>
                </a:solidFill>
                <a:latin typeface="Arial MT"/>
                <a:cs typeface="Arial MT"/>
              </a:rPr>
              <a:t>Next</a:t>
            </a:r>
            <a:r>
              <a:rPr sz="27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130" dirty="0">
                <a:solidFill>
                  <a:srgbClr val="FFFFFF"/>
                </a:solidFill>
                <a:latin typeface="Arial MT"/>
                <a:cs typeface="Arial MT"/>
              </a:rPr>
              <a:t>Challenges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291" y="4619828"/>
            <a:ext cx="9220835" cy="51435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5080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400"/>
              </a:spcBef>
            </a:pPr>
            <a:r>
              <a:rPr sz="2700" i="1" spc="-285" dirty="0">
                <a:solidFill>
                  <a:srgbClr val="0000FF"/>
                </a:solidFill>
                <a:latin typeface="Arial"/>
                <a:cs typeface="Arial"/>
              </a:rPr>
              <a:t>“EWBS-CAP</a:t>
            </a:r>
            <a:r>
              <a:rPr sz="2700" i="1" spc="-1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220" dirty="0">
                <a:solidFill>
                  <a:srgbClr val="0000FF"/>
                </a:solidFill>
                <a:latin typeface="Arial"/>
                <a:cs typeface="Arial"/>
              </a:rPr>
              <a:t>Hybrid</a:t>
            </a:r>
            <a:r>
              <a:rPr sz="2700" i="1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204" dirty="0">
                <a:solidFill>
                  <a:srgbClr val="0000FF"/>
                </a:solidFill>
                <a:latin typeface="Arial"/>
                <a:cs typeface="Arial"/>
              </a:rPr>
              <a:t>transmission”</a:t>
            </a:r>
            <a:r>
              <a:rPr sz="2700" i="1" spc="-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i="1" spc="-160" dirty="0">
                <a:latin typeface="Arial"/>
                <a:cs typeface="Arial"/>
              </a:rPr>
              <a:t>utilizing</a:t>
            </a:r>
            <a:r>
              <a:rPr sz="2400" i="1" spc="-114" dirty="0">
                <a:latin typeface="Arial"/>
                <a:cs typeface="Arial"/>
              </a:rPr>
              <a:t> </a:t>
            </a:r>
            <a:r>
              <a:rPr sz="2400" i="1" spc="-185" dirty="0">
                <a:latin typeface="Arial"/>
                <a:cs typeface="Arial"/>
              </a:rPr>
              <a:t>existing</a:t>
            </a:r>
            <a:r>
              <a:rPr sz="2400" i="1" spc="-114" dirty="0">
                <a:latin typeface="Arial"/>
                <a:cs typeface="Arial"/>
              </a:rPr>
              <a:t> </a:t>
            </a:r>
            <a:r>
              <a:rPr sz="2400" i="1" spc="-210" dirty="0">
                <a:latin typeface="Arial"/>
                <a:cs typeface="Arial"/>
              </a:rPr>
              <a:t>broadcasting</a:t>
            </a:r>
            <a:r>
              <a:rPr sz="2400" i="1" spc="-114" dirty="0">
                <a:latin typeface="Arial"/>
                <a:cs typeface="Arial"/>
              </a:rPr>
              <a:t> </a:t>
            </a:r>
            <a:r>
              <a:rPr sz="2400" i="1" spc="-220" dirty="0">
                <a:latin typeface="Arial"/>
                <a:cs typeface="Arial"/>
              </a:rPr>
              <a:t>networks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1136" y="5147097"/>
            <a:ext cx="6415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28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i="1" spc="-300" dirty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2400" i="1" spc="-195" dirty="0">
                <a:solidFill>
                  <a:srgbClr val="FF0000"/>
                </a:solidFill>
                <a:latin typeface="Arial"/>
                <a:cs typeface="Arial"/>
              </a:rPr>
              <a:t>rg</a:t>
            </a:r>
            <a:r>
              <a:rPr sz="2400" i="1" spc="-245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400" i="1" spc="-220" dirty="0">
                <a:solidFill>
                  <a:srgbClr val="FF0000"/>
                </a:solidFill>
                <a:latin typeface="Arial"/>
                <a:cs typeface="Arial"/>
              </a:rPr>
              <a:t>cy</a:t>
            </a:r>
            <a:r>
              <a:rPr sz="2400" i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1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i="1" spc="-2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i="1" spc="-12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i="1" spc="-250" dirty="0">
                <a:solidFill>
                  <a:srgbClr val="FF0000"/>
                </a:solidFill>
                <a:latin typeface="Arial"/>
                <a:cs typeface="Arial"/>
              </a:rPr>
              <a:t>orma</a:t>
            </a:r>
            <a:r>
              <a:rPr sz="2400" i="1" spc="-12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i="1" spc="-1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i="1" spc="-245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2400" i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2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i="1" spc="-120" dirty="0">
                <a:solidFill>
                  <a:srgbClr val="FF0000"/>
                </a:solidFill>
                <a:latin typeface="Arial"/>
                <a:cs typeface="Arial"/>
              </a:rPr>
              <a:t>t </a:t>
            </a:r>
            <a:r>
              <a:rPr sz="2400" i="1" spc="-24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i="1" spc="-22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i="1" spc="-12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i="1" spc="-1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i="1" spc="-300" dirty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2400" i="1" spc="-120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2400" i="1" spc="-24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i="1" spc="-22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i="1" spc="-31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i="1" spc="-245" dirty="0">
                <a:solidFill>
                  <a:srgbClr val="FF0000"/>
                </a:solidFill>
                <a:latin typeface="Arial"/>
                <a:cs typeface="Arial"/>
              </a:rPr>
              <a:t>he</a:t>
            </a:r>
            <a:r>
              <a:rPr sz="2400" i="1" spc="-195" dirty="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sz="2400" i="1" spc="-120" dirty="0">
                <a:solidFill>
                  <a:srgbClr val="FF0000"/>
                </a:solidFill>
                <a:latin typeface="Arial"/>
                <a:cs typeface="Arial"/>
              </a:rPr>
              <a:t>, t</a:t>
            </a:r>
            <a:r>
              <a:rPr sz="2400" i="1" spc="-24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i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24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i="1" spc="-22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i="1" spc="-245" dirty="0">
                <a:solidFill>
                  <a:srgbClr val="FF0000"/>
                </a:solidFill>
                <a:latin typeface="Arial"/>
                <a:cs typeface="Arial"/>
              </a:rPr>
              <a:t>bod</a:t>
            </a:r>
            <a:r>
              <a:rPr sz="2400" i="1" spc="-22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0861" y="1885745"/>
            <a:ext cx="7940675" cy="1893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8230" algn="l"/>
              </a:tabLst>
            </a:pPr>
            <a:r>
              <a:rPr sz="2400" i="1" spc="-275" dirty="0">
                <a:solidFill>
                  <a:srgbClr val="0000FF"/>
                </a:solidFill>
                <a:latin typeface="Arial"/>
                <a:cs typeface="Arial"/>
              </a:rPr>
              <a:t>Towards	</a:t>
            </a:r>
            <a:r>
              <a:rPr sz="2400" i="1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i="1" spc="-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i="1" spc="-229" dirty="0">
                <a:solidFill>
                  <a:srgbClr val="0000FF"/>
                </a:solidFill>
                <a:latin typeface="Arial"/>
                <a:cs typeface="Arial"/>
              </a:rPr>
              <a:t>comprehensive</a:t>
            </a:r>
            <a:r>
              <a:rPr sz="2400" i="1" spc="-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i="1" spc="-190" dirty="0">
                <a:solidFill>
                  <a:srgbClr val="0000FF"/>
                </a:solidFill>
                <a:latin typeface="Arial"/>
                <a:cs typeface="Arial"/>
              </a:rPr>
              <a:t>disaster</a:t>
            </a:r>
            <a:r>
              <a:rPr sz="2400" i="1" spc="-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i="1" spc="-254" dirty="0">
                <a:solidFill>
                  <a:srgbClr val="0000FF"/>
                </a:solidFill>
                <a:latin typeface="Arial"/>
                <a:cs typeface="Arial"/>
              </a:rPr>
              <a:t>management</a:t>
            </a:r>
            <a:r>
              <a:rPr sz="2400" i="1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i="1" spc="-235" dirty="0">
                <a:solidFill>
                  <a:srgbClr val="0000FF"/>
                </a:solidFill>
                <a:latin typeface="Arial"/>
                <a:cs typeface="Arial"/>
              </a:rPr>
              <a:t>ICT</a:t>
            </a:r>
            <a:r>
              <a:rPr sz="2400" i="1" spc="-1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i="1" spc="-229" dirty="0">
                <a:solidFill>
                  <a:srgbClr val="0000FF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50">
              <a:latin typeface="Arial"/>
              <a:cs typeface="Arial"/>
            </a:endParaRPr>
          </a:p>
          <a:p>
            <a:pPr marL="968375" indent="-442595">
              <a:lnSpc>
                <a:spcPct val="100000"/>
              </a:lnSpc>
              <a:buAutoNum type="arabicPeriod"/>
              <a:tabLst>
                <a:tab pos="968375" algn="l"/>
                <a:tab pos="969010" algn="l"/>
              </a:tabLst>
            </a:pPr>
            <a:r>
              <a:rPr sz="3100" i="1" spc="-415" dirty="0">
                <a:latin typeface="Arial"/>
                <a:cs typeface="Arial"/>
              </a:rPr>
              <a:t>C</a:t>
            </a:r>
            <a:r>
              <a:rPr sz="3100" i="1" spc="-375" dirty="0">
                <a:latin typeface="Arial"/>
                <a:cs typeface="Arial"/>
              </a:rPr>
              <a:t>AP</a:t>
            </a:r>
            <a:r>
              <a:rPr sz="3100" i="1" spc="-210" dirty="0">
                <a:latin typeface="Arial"/>
                <a:cs typeface="Arial"/>
              </a:rPr>
              <a:t> </a:t>
            </a:r>
            <a:r>
              <a:rPr sz="3100" i="1" spc="-325" dirty="0">
                <a:latin typeface="Arial"/>
                <a:cs typeface="Arial"/>
              </a:rPr>
              <a:t>agg</a:t>
            </a:r>
            <a:r>
              <a:rPr sz="3100" i="1" spc="-190" dirty="0">
                <a:latin typeface="Arial"/>
                <a:cs typeface="Arial"/>
              </a:rPr>
              <a:t>r</a:t>
            </a:r>
            <a:r>
              <a:rPr sz="3100" i="1" spc="-325" dirty="0">
                <a:latin typeface="Arial"/>
                <a:cs typeface="Arial"/>
              </a:rPr>
              <a:t>ega</a:t>
            </a:r>
            <a:r>
              <a:rPr sz="3100" i="1" spc="-155" dirty="0">
                <a:latin typeface="Arial"/>
                <a:cs typeface="Arial"/>
              </a:rPr>
              <a:t>t</a:t>
            </a:r>
            <a:r>
              <a:rPr sz="3100" i="1" spc="-135" dirty="0">
                <a:latin typeface="Arial"/>
                <a:cs typeface="Arial"/>
              </a:rPr>
              <a:t>i</a:t>
            </a:r>
            <a:r>
              <a:rPr sz="3100" i="1" spc="-325" dirty="0">
                <a:latin typeface="Arial"/>
                <a:cs typeface="Arial"/>
              </a:rPr>
              <a:t>o</a:t>
            </a:r>
            <a:r>
              <a:rPr sz="3100" i="1" spc="-315" dirty="0">
                <a:latin typeface="Arial"/>
                <a:cs typeface="Arial"/>
              </a:rPr>
              <a:t>n</a:t>
            </a:r>
            <a:r>
              <a:rPr sz="3100" i="1" spc="-160" dirty="0">
                <a:latin typeface="Arial"/>
                <a:cs typeface="Arial"/>
              </a:rPr>
              <a:t> </a:t>
            </a:r>
            <a:r>
              <a:rPr sz="3100" i="1" spc="-375" dirty="0">
                <a:latin typeface="Arial"/>
                <a:cs typeface="Arial"/>
              </a:rPr>
              <a:t>&amp;</a:t>
            </a:r>
            <a:r>
              <a:rPr sz="3100" i="1" spc="-155" dirty="0">
                <a:latin typeface="Arial"/>
                <a:cs typeface="Arial"/>
              </a:rPr>
              <a:t> </a:t>
            </a:r>
            <a:r>
              <a:rPr sz="3100" i="1" spc="-325" dirty="0">
                <a:latin typeface="Arial"/>
                <a:cs typeface="Arial"/>
              </a:rPr>
              <a:t>d</a:t>
            </a:r>
            <a:r>
              <a:rPr sz="3100" i="1" spc="-135" dirty="0">
                <a:latin typeface="Arial"/>
                <a:cs typeface="Arial"/>
              </a:rPr>
              <a:t>i</a:t>
            </a:r>
            <a:r>
              <a:rPr sz="3100" i="1" spc="-285" dirty="0">
                <a:latin typeface="Arial"/>
                <a:cs typeface="Arial"/>
              </a:rPr>
              <a:t>ss</a:t>
            </a:r>
            <a:r>
              <a:rPr sz="3100" i="1" spc="-325" dirty="0">
                <a:latin typeface="Arial"/>
                <a:cs typeface="Arial"/>
              </a:rPr>
              <a:t>e</a:t>
            </a:r>
            <a:r>
              <a:rPr sz="3100" i="1" spc="-465" dirty="0">
                <a:latin typeface="Arial"/>
                <a:cs typeface="Arial"/>
              </a:rPr>
              <a:t>m</a:t>
            </a:r>
            <a:r>
              <a:rPr sz="3100" i="1" spc="-135" dirty="0">
                <a:latin typeface="Arial"/>
                <a:cs typeface="Arial"/>
              </a:rPr>
              <a:t>i</a:t>
            </a:r>
            <a:r>
              <a:rPr sz="3100" i="1" spc="-325" dirty="0">
                <a:latin typeface="Arial"/>
                <a:cs typeface="Arial"/>
              </a:rPr>
              <a:t>na</a:t>
            </a:r>
            <a:r>
              <a:rPr sz="3100" i="1" spc="-155" dirty="0">
                <a:latin typeface="Arial"/>
                <a:cs typeface="Arial"/>
              </a:rPr>
              <a:t>t</a:t>
            </a:r>
            <a:r>
              <a:rPr sz="3100" i="1" spc="-135" dirty="0">
                <a:latin typeface="Arial"/>
                <a:cs typeface="Arial"/>
              </a:rPr>
              <a:t>i</a:t>
            </a:r>
            <a:r>
              <a:rPr sz="3100" i="1" spc="-325" dirty="0">
                <a:latin typeface="Arial"/>
                <a:cs typeface="Arial"/>
              </a:rPr>
              <a:t>o</a:t>
            </a:r>
            <a:r>
              <a:rPr sz="3100" i="1" spc="-315" dirty="0">
                <a:latin typeface="Arial"/>
                <a:cs typeface="Arial"/>
              </a:rPr>
              <a:t>n</a:t>
            </a:r>
            <a:endParaRPr sz="3100">
              <a:latin typeface="Arial"/>
              <a:cs typeface="Arial"/>
            </a:endParaRPr>
          </a:p>
          <a:p>
            <a:pPr marL="968375" indent="-44259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968375" algn="l"/>
                <a:tab pos="969010" algn="l"/>
                <a:tab pos="6404610" algn="l"/>
              </a:tabLst>
            </a:pPr>
            <a:r>
              <a:rPr sz="3100" i="1" spc="-375" dirty="0">
                <a:latin typeface="Arial"/>
                <a:cs typeface="Arial"/>
              </a:rPr>
              <a:t>E</a:t>
            </a:r>
            <a:r>
              <a:rPr sz="3100" i="1" spc="-285" dirty="0">
                <a:latin typeface="Arial"/>
                <a:cs typeface="Arial"/>
              </a:rPr>
              <a:t>x</a:t>
            </a:r>
            <a:r>
              <a:rPr sz="3100" i="1" spc="-320" dirty="0">
                <a:latin typeface="Arial"/>
                <a:cs typeface="Arial"/>
              </a:rPr>
              <a:t>pande</a:t>
            </a:r>
            <a:r>
              <a:rPr sz="3100" i="1" spc="-310" dirty="0">
                <a:latin typeface="Arial"/>
                <a:cs typeface="Arial"/>
              </a:rPr>
              <a:t>d</a:t>
            </a:r>
            <a:r>
              <a:rPr sz="3100" i="1" spc="-165" dirty="0">
                <a:latin typeface="Arial"/>
                <a:cs typeface="Arial"/>
              </a:rPr>
              <a:t> </a:t>
            </a:r>
            <a:r>
              <a:rPr sz="3100" i="1" spc="-325" dirty="0">
                <a:latin typeface="Arial"/>
                <a:cs typeface="Arial"/>
              </a:rPr>
              <a:t>u</a:t>
            </a:r>
            <a:r>
              <a:rPr sz="3100" i="1" spc="-290" dirty="0">
                <a:latin typeface="Arial"/>
                <a:cs typeface="Arial"/>
              </a:rPr>
              <a:t>s</a:t>
            </a:r>
            <a:r>
              <a:rPr sz="3100" i="1" spc="-315" dirty="0">
                <a:latin typeface="Arial"/>
                <a:cs typeface="Arial"/>
              </a:rPr>
              <a:t>e</a:t>
            </a:r>
            <a:r>
              <a:rPr sz="3100" i="1" spc="-165" dirty="0">
                <a:latin typeface="Arial"/>
                <a:cs typeface="Arial"/>
              </a:rPr>
              <a:t> </a:t>
            </a:r>
            <a:r>
              <a:rPr sz="3100" i="1" spc="-155" dirty="0">
                <a:latin typeface="Arial"/>
                <a:cs typeface="Arial"/>
              </a:rPr>
              <a:t>f</a:t>
            </a:r>
            <a:r>
              <a:rPr sz="3100" i="1" spc="-320" dirty="0">
                <a:latin typeface="Arial"/>
                <a:cs typeface="Arial"/>
              </a:rPr>
              <a:t>o</a:t>
            </a:r>
            <a:r>
              <a:rPr sz="3100" i="1" spc="-190" dirty="0">
                <a:latin typeface="Arial"/>
                <a:cs typeface="Arial"/>
              </a:rPr>
              <a:t>r</a:t>
            </a:r>
            <a:r>
              <a:rPr sz="3100" i="1" spc="-155" dirty="0">
                <a:latin typeface="Arial"/>
                <a:cs typeface="Arial"/>
              </a:rPr>
              <a:t> </a:t>
            </a:r>
            <a:r>
              <a:rPr sz="3100" i="1" spc="-190" dirty="0">
                <a:latin typeface="Arial"/>
                <a:cs typeface="Arial"/>
              </a:rPr>
              <a:t>r</a:t>
            </a:r>
            <a:r>
              <a:rPr sz="3100" i="1" spc="-325" dirty="0">
                <a:latin typeface="Arial"/>
                <a:cs typeface="Arial"/>
              </a:rPr>
              <a:t>ad</a:t>
            </a:r>
            <a:r>
              <a:rPr sz="3100" i="1" spc="-130" dirty="0">
                <a:latin typeface="Arial"/>
                <a:cs typeface="Arial"/>
              </a:rPr>
              <a:t>i</a:t>
            </a:r>
            <a:r>
              <a:rPr sz="3100" i="1" spc="-315" dirty="0">
                <a:latin typeface="Arial"/>
                <a:cs typeface="Arial"/>
              </a:rPr>
              <a:t>o</a:t>
            </a:r>
            <a:r>
              <a:rPr sz="3100" i="1" spc="-165" dirty="0">
                <a:latin typeface="Arial"/>
                <a:cs typeface="Arial"/>
              </a:rPr>
              <a:t> </a:t>
            </a:r>
            <a:r>
              <a:rPr sz="3100" i="1" spc="-325" dirty="0">
                <a:latin typeface="Arial"/>
                <a:cs typeface="Arial"/>
              </a:rPr>
              <a:t>b</a:t>
            </a:r>
            <a:r>
              <a:rPr sz="3100" i="1" spc="-190" dirty="0">
                <a:latin typeface="Arial"/>
                <a:cs typeface="Arial"/>
              </a:rPr>
              <a:t>r</a:t>
            </a:r>
            <a:r>
              <a:rPr sz="3100" i="1" spc="-325" dirty="0">
                <a:latin typeface="Arial"/>
                <a:cs typeface="Arial"/>
              </a:rPr>
              <a:t>oad</a:t>
            </a:r>
            <a:r>
              <a:rPr sz="3100" i="1" spc="-290" dirty="0">
                <a:latin typeface="Arial"/>
                <a:cs typeface="Arial"/>
              </a:rPr>
              <a:t>c</a:t>
            </a:r>
            <a:r>
              <a:rPr sz="3100" i="1" spc="-325" dirty="0">
                <a:latin typeface="Arial"/>
                <a:cs typeface="Arial"/>
              </a:rPr>
              <a:t>a</a:t>
            </a:r>
            <a:r>
              <a:rPr sz="3100" i="1" spc="-290" dirty="0">
                <a:latin typeface="Arial"/>
                <a:cs typeface="Arial"/>
              </a:rPr>
              <a:t>s</a:t>
            </a:r>
            <a:r>
              <a:rPr sz="3100" i="1" spc="-155" dirty="0">
                <a:latin typeface="Arial"/>
                <a:cs typeface="Arial"/>
              </a:rPr>
              <a:t>t</a:t>
            </a:r>
            <a:r>
              <a:rPr sz="3100" i="1" spc="-130" dirty="0">
                <a:latin typeface="Arial"/>
                <a:cs typeface="Arial"/>
              </a:rPr>
              <a:t>i</a:t>
            </a:r>
            <a:r>
              <a:rPr sz="3100" i="1" spc="-325" dirty="0">
                <a:latin typeface="Arial"/>
                <a:cs typeface="Arial"/>
              </a:rPr>
              <a:t>n</a:t>
            </a:r>
            <a:r>
              <a:rPr sz="3100" i="1" spc="-315" dirty="0">
                <a:latin typeface="Arial"/>
                <a:cs typeface="Arial"/>
              </a:rPr>
              <a:t>g</a:t>
            </a:r>
            <a:r>
              <a:rPr sz="3100" i="1" dirty="0">
                <a:latin typeface="Arial"/>
                <a:cs typeface="Arial"/>
              </a:rPr>
              <a:t>	</a:t>
            </a:r>
            <a:r>
              <a:rPr sz="3100" i="1" spc="-190" dirty="0">
                <a:latin typeface="Arial"/>
                <a:cs typeface="Arial"/>
              </a:rPr>
              <a:t>(</a:t>
            </a:r>
            <a:r>
              <a:rPr sz="3100" i="1" spc="-355" dirty="0">
                <a:latin typeface="Arial"/>
                <a:cs typeface="Arial"/>
              </a:rPr>
              <a:t>F</a:t>
            </a:r>
            <a:r>
              <a:rPr sz="3100" i="1" spc="-465" dirty="0">
                <a:latin typeface="Arial"/>
                <a:cs typeface="Arial"/>
              </a:rPr>
              <a:t>M</a:t>
            </a:r>
            <a:r>
              <a:rPr sz="3100" i="1" spc="-155" dirty="0">
                <a:latin typeface="Arial"/>
                <a:cs typeface="Arial"/>
              </a:rPr>
              <a:t> / </a:t>
            </a:r>
            <a:r>
              <a:rPr sz="3100" i="1" spc="-505" dirty="0">
                <a:latin typeface="Arial"/>
                <a:cs typeface="Arial"/>
              </a:rPr>
              <a:t>MW</a:t>
            </a:r>
            <a:r>
              <a:rPr sz="3100" i="1" spc="-190" dirty="0">
                <a:latin typeface="Arial"/>
                <a:cs typeface="Arial"/>
              </a:rPr>
              <a:t>)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1633</Words>
  <Application>Microsoft Office PowerPoint</Application>
  <PresentationFormat>Personalizado</PresentationFormat>
  <Paragraphs>431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MS PGothic</vt:lpstr>
      <vt:lpstr>Yu Gothic</vt:lpstr>
      <vt:lpstr>Arial</vt:lpstr>
      <vt:lpstr>Arial MT</vt:lpstr>
      <vt:lpstr>Calibri</vt:lpstr>
      <vt:lpstr>Segoe UI Symbol</vt:lpstr>
      <vt:lpstr>Times New Roman</vt:lpstr>
      <vt:lpstr>Wingdings</vt:lpstr>
      <vt:lpstr>Office Theme</vt:lpstr>
      <vt:lpstr>Presentación de PowerPoint</vt:lpstr>
      <vt:lpstr>Presentación de PowerPoint</vt:lpstr>
      <vt:lpstr>ISDB-T Adopting 20 Countries</vt:lpstr>
      <vt:lpstr>Presentación de PowerPoint</vt:lpstr>
      <vt:lpstr>Video (5 minute) Activity of disseminating EWBS Technology | JTEC</vt:lpstr>
      <vt:lpstr>Introductions of various types of EWBS receivers to meet the requirements in Latin America</vt:lpstr>
      <vt:lpstr>ATTAC Annual Meeting in Costa Rica (4th – 6th Jul. 2022)</vt:lpstr>
      <vt:lpstr>Áreas de servicio y zonas de monitoreo del CATAC</vt:lpstr>
      <vt:lpstr>Next Challenges</vt:lpstr>
      <vt:lpstr>CAP over Broadcasting Radio Waves</vt:lpstr>
      <vt:lpstr>Presentación de PowerPoint</vt:lpstr>
      <vt:lpstr>CAP Carries Key Facts</vt:lpstr>
      <vt:lpstr>OASIS Open Standard</vt:lpstr>
      <vt:lpstr>Concept of OASIS Open STANDARD –</vt:lpstr>
      <vt:lpstr>L-Alert system in Japan</vt:lpstr>
      <vt:lpstr>2 Separate Roles of Broadcasting Radio Wave in OASIS Hazard Delivery</vt:lpstr>
      <vt:lpstr>EWBS - CAP Hybrid Transmission</vt:lpstr>
      <vt:lpstr>Operation by Broadcasting Standard</vt:lpstr>
      <vt:lpstr>Classification of Emergency Information Delivery on Broadcast Radio Waves</vt:lpstr>
      <vt:lpstr>Digital data multiplexing system on FM Radio</vt:lpstr>
      <vt:lpstr>DARC in operation in Japan</vt:lpstr>
      <vt:lpstr>Conclusion</vt:lpstr>
      <vt:lpstr>ありがとうございます 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20230306_途上国向け総合防災ICTシステム調査研究_英語</dc:title>
  <dc:creator>阪口安司</dc:creator>
  <cp:lastModifiedBy>admin</cp:lastModifiedBy>
  <cp:revision>8</cp:revision>
  <dcterms:created xsi:type="dcterms:W3CDTF">2023-04-23T17:23:28Z</dcterms:created>
  <dcterms:modified xsi:type="dcterms:W3CDTF">2023-04-25T05:37:02Z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2023-04-19T00:00:00Z</vt:filetime>
  </property>
  <property fmtid="{D5CDD505-2E9C-101B-9397-08002B2CF9AE}" pid="3" name="Creator">
    <vt:lpwstr>PowerPoint</vt:lpwstr>
  </property>
  <property fmtid="{D5CDD505-2E9C-101B-9397-08002B2CF9AE}" pid="4" name="LastSaved">
    <vt:filetime>2023-04-23T00:00:00Z</vt:filetime>
  </property>
</Properties>
</file>