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 id="2147483663" r:id="rId2"/>
    <p:sldMasterId id="2147483660" r:id="rId3"/>
    <p:sldMasterId id="2147483648" r:id="rId4"/>
  </p:sldMasterIdLst>
  <p:notesMasterIdLst>
    <p:notesMasterId r:id="rId18"/>
  </p:notesMasterIdLst>
  <p:sldIdLst>
    <p:sldId id="256" r:id="rId5"/>
    <p:sldId id="262" r:id="rId6"/>
    <p:sldId id="265" r:id="rId7"/>
    <p:sldId id="266" r:id="rId8"/>
    <p:sldId id="275" r:id="rId9"/>
    <p:sldId id="268" r:id="rId10"/>
    <p:sldId id="269" r:id="rId11"/>
    <p:sldId id="263" r:id="rId12"/>
    <p:sldId id="273" r:id="rId13"/>
    <p:sldId id="278" r:id="rId14"/>
    <p:sldId id="277" r:id="rId15"/>
    <p:sldId id="280" r:id="rId16"/>
    <p:sldId id="260" r:id="rId17"/>
  </p:sldIdLst>
  <p:sldSz cx="12192000" cy="6858000"/>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 roundtripDataSignature="AMtx7mgkw55s4vLEE5tmxIkOhv2xH9QjF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1E8321-D161-4BEA-A478-BC0181A3CE65}" v="1" dt="2023-04-25T09:15:33.8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guide orient="horz" pos="2160"/>
        <p:guide pos="3840"/>
      </p:guideLst>
    </p:cSldViewPr>
  </p:slideViewPr>
  <p:notesTextViewPr>
    <p:cViewPr>
      <p:scale>
        <a:sx n="1" d="1"/>
        <a:sy n="1" d="1"/>
      </p:scale>
      <p:origin x="0" y="-476"/>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a Akrofi" userId="c8b4ece0-cc53-46ee-a417-dcaa50e8fe17" providerId="ADAL" clId="{661E8321-D161-4BEA-A478-BC0181A3CE65}"/>
    <pc:docChg chg="modSld modNotesMaster">
      <pc:chgData name="Joana Akrofi" userId="c8b4ece0-cc53-46ee-a417-dcaa50e8fe17" providerId="ADAL" clId="{661E8321-D161-4BEA-A478-BC0181A3CE65}" dt="2023-04-25T09:22:50.036" v="101" actId="255"/>
      <pc:docMkLst>
        <pc:docMk/>
      </pc:docMkLst>
      <pc:sldChg chg="modNotes">
        <pc:chgData name="Joana Akrofi" userId="c8b4ece0-cc53-46ee-a417-dcaa50e8fe17" providerId="ADAL" clId="{661E8321-D161-4BEA-A478-BC0181A3CE65}" dt="2023-04-25T09:15:33.809" v="0"/>
        <pc:sldMkLst>
          <pc:docMk/>
          <pc:sldMk cId="0" sldId="256"/>
        </pc:sldMkLst>
      </pc:sldChg>
      <pc:sldChg chg="modNotes">
        <pc:chgData name="Joana Akrofi" userId="c8b4ece0-cc53-46ee-a417-dcaa50e8fe17" providerId="ADAL" clId="{661E8321-D161-4BEA-A478-BC0181A3CE65}" dt="2023-04-25T09:15:33.809" v="0"/>
        <pc:sldMkLst>
          <pc:docMk/>
          <pc:sldMk cId="0" sldId="260"/>
        </pc:sldMkLst>
      </pc:sldChg>
      <pc:sldChg chg="modSp mod modNotesTx">
        <pc:chgData name="Joana Akrofi" userId="c8b4ece0-cc53-46ee-a417-dcaa50e8fe17" providerId="ADAL" clId="{661E8321-D161-4BEA-A478-BC0181A3CE65}" dt="2023-04-25T09:22:50.036" v="101" actId="255"/>
        <pc:sldMkLst>
          <pc:docMk/>
          <pc:sldMk cId="887308925" sldId="278"/>
        </pc:sldMkLst>
        <pc:spChg chg="mod">
          <ac:chgData name="Joana Akrofi" userId="c8b4ece0-cc53-46ee-a417-dcaa50e8fe17" providerId="ADAL" clId="{661E8321-D161-4BEA-A478-BC0181A3CE65}" dt="2023-04-25T09:22:50.036" v="101" actId="255"/>
          <ac:spMkLst>
            <pc:docMk/>
            <pc:sldMk cId="887308925" sldId="278"/>
            <ac:spMk id="4" creationId="{54E439AE-C74C-3C33-47F0-EDDB724DD47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6434"/>
          </a:xfrm>
          <a:prstGeom prst="rect">
            <a:avLst/>
          </a:prstGeom>
          <a:noFill/>
          <a:ln>
            <a:noFill/>
          </a:ln>
        </p:spPr>
        <p:txBody>
          <a:bodyPr spcFirstLastPara="1" wrap="square" lIns="93162" tIns="46568" rIns="93162" bIns="46568"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6434"/>
          </a:xfrm>
          <a:prstGeom prst="rect">
            <a:avLst/>
          </a:prstGeom>
          <a:noFill/>
          <a:ln>
            <a:noFill/>
          </a:ln>
        </p:spPr>
        <p:txBody>
          <a:bodyPr spcFirstLastPara="1" wrap="square" lIns="93162" tIns="46568" rIns="93162" bIns="46568"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6433"/>
          </a:xfrm>
          <a:prstGeom prst="rect">
            <a:avLst/>
          </a:prstGeom>
          <a:noFill/>
          <a:ln>
            <a:noFill/>
          </a:ln>
        </p:spPr>
        <p:txBody>
          <a:bodyPr spcFirstLastPara="1" wrap="square" lIns="93162" tIns="46568" rIns="93162" bIns="46568"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GB" sz="1200" smtClean="0">
                <a:solidFill>
                  <a:schemeClr val="dk1"/>
                </a:solidFill>
                <a:latin typeface="Calibri"/>
                <a:ea typeface="Calibri"/>
                <a:cs typeface="Calibri"/>
                <a:sym typeface="Calibri"/>
              </a:rPr>
              <a:pPr algn="r">
                <a:buSzPts val="1200"/>
              </a:pPr>
              <a:t>‹#›</a:t>
            </a:fld>
            <a:endParaRPr lang="en-GB" sz="12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1: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33" name="Google Shape;133;p1: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GB" sz="1800" kern="100" dirty="0">
                <a:effectLst/>
                <a:latin typeface="Roboto Regular"/>
                <a:ea typeface="Calibri" panose="020F0502020204030204" pitchFamily="34" charset="0"/>
                <a:cs typeface="Times New Roman" panose="02020603050405020304" pitchFamily="18" charset="0"/>
              </a:rPr>
              <a:t>The </a:t>
            </a:r>
            <a:r>
              <a:rPr lang="en-GB" sz="1800" kern="100" dirty="0" err="1">
                <a:effectLst/>
                <a:latin typeface="Roboto Regular"/>
                <a:ea typeface="Calibri" panose="020F0502020204030204" pitchFamily="34" charset="0"/>
                <a:cs typeface="Times New Roman" panose="02020603050405020304" pitchFamily="18" charset="0"/>
              </a:rPr>
              <a:t>CDTp</a:t>
            </a:r>
            <a:r>
              <a:rPr lang="en-GB" sz="1800" kern="100" dirty="0">
                <a:effectLst/>
                <a:latin typeface="Roboto Regular"/>
                <a:ea typeface="Calibri" panose="020F0502020204030204" pitchFamily="34" charset="0"/>
                <a:cs typeface="Times New Roman" panose="02020603050405020304" pitchFamily="18" charset="0"/>
              </a:rPr>
              <a:t> will be supported by a Data Hackathon in the region, which will bring together experts and stakeholders to </a:t>
            </a:r>
            <a:r>
              <a:rPr lang="en-GB" sz="1800" kern="100" dirty="0" err="1">
                <a:effectLst/>
                <a:latin typeface="Roboto Regular"/>
                <a:ea typeface="Calibri" panose="020F0502020204030204" pitchFamily="34" charset="0"/>
                <a:cs typeface="Times New Roman" panose="02020603050405020304" pitchFamily="18" charset="0"/>
              </a:rPr>
              <a:t>analyze</a:t>
            </a:r>
            <a:r>
              <a:rPr lang="en-GB" sz="1800" kern="100" dirty="0">
                <a:effectLst/>
                <a:latin typeface="Roboto Regular"/>
                <a:ea typeface="Calibri" panose="020F0502020204030204" pitchFamily="34" charset="0"/>
                <a:cs typeface="Times New Roman" panose="02020603050405020304" pitchFamily="18" charset="0"/>
              </a:rPr>
              <a:t> and interpret data collected from the region, and understand constraints and opportunities for the development of the prototype.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GB" sz="1800" kern="100" dirty="0">
                <a:effectLst/>
                <a:latin typeface="Roboto Regular"/>
                <a:ea typeface="Calibri" panose="020F0502020204030204" pitchFamily="34" charset="0"/>
                <a:cs typeface="Times New Roman" panose="02020603050405020304" pitchFamily="18" charset="0"/>
              </a:rPr>
              <a:t>The hackathon will help identify the critical environmental factors, including the state of the ocean, the health of the marine ecosystem, and the impact of human activities on these ecosystems. The results supported also by capacity building activities in the region, will be used to develop a digital twin prototype that will provide an almost real-time, virtual representation of the Caribbean region’s coastal and ocean environment.</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B9F86-10B8-4D5B-AF7A-16ECD0E386E7}" type="slidenum">
              <a:rPr lang="en-US" smtClean="0"/>
              <a:t>10</a:t>
            </a:fld>
            <a:endParaRPr lang="en-US"/>
          </a:p>
        </p:txBody>
      </p:sp>
    </p:spTree>
    <p:extLst>
      <p:ext uri="{BB962C8B-B14F-4D97-AF65-F5344CB8AC3E}">
        <p14:creationId xmlns:p14="http://schemas.microsoft.com/office/powerpoint/2010/main" val="2503590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200">
                <a:solidFill>
                  <a:schemeClr val="dk1"/>
                </a:solidFill>
                <a:latin typeface="Calibri"/>
                <a:ea typeface="Calibri"/>
                <a:cs typeface="Calibri"/>
                <a:sym typeface="Calibri"/>
              </a:rPr>
              <a:pPr algn="r">
                <a:buSzPts val="1200"/>
              </a:pPr>
              <a:t>11</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582019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endParaRPr lang="en-US">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EFB9F86-10B8-4D5B-AF7A-16ECD0E386E7}" type="slidenum">
              <a:rPr lang="en-US" smtClean="0"/>
              <a:t>12</a:t>
            </a:fld>
            <a:endParaRPr lang="en-US"/>
          </a:p>
        </p:txBody>
      </p:sp>
    </p:spTree>
    <p:extLst>
      <p:ext uri="{BB962C8B-B14F-4D97-AF65-F5344CB8AC3E}">
        <p14:creationId xmlns:p14="http://schemas.microsoft.com/office/powerpoint/2010/main" val="2219424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5:notes"/>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endParaRPr/>
          </a:p>
        </p:txBody>
      </p:sp>
      <p:sp>
        <p:nvSpPr>
          <p:cNvPr id="167" name="Google Shape;167;p5: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GB" sz="1800" dirty="0">
                <a:latin typeface="Calibri" panose="020F0502020204030204" pitchFamily="34" charset="0"/>
                <a:ea typeface="Calibri" panose="020F0502020204030204" pitchFamily="34" charset="0"/>
                <a:cs typeface="Calibri" panose="020F0502020204030204" pitchFamily="34" charset="0"/>
              </a:rPr>
              <a:t>Embedded in its Medium-Term Strategy for the period 2022-2025, the United Nations Environment</a:t>
            </a:r>
            <a:r>
              <a:rPr lang="en-GB" sz="1800" dirty="0">
                <a:latin typeface="Calibri" panose="020F0502020204030204" pitchFamily="34" charset="0"/>
                <a:ea typeface="Calibri" panose="020F0502020204030204" pitchFamily="34" charset="0"/>
                <a:cs typeface="Times New Roman" panose="02020603050405020304" pitchFamily="18" charset="0"/>
              </a:rPr>
              <a:t> </a:t>
            </a:r>
            <a:r>
              <a:rPr lang="en-GB" sz="1800" dirty="0">
                <a:latin typeface="Calibri" panose="020F0502020204030204" pitchFamily="34" charset="0"/>
                <a:ea typeface="Calibri" panose="020F0502020204030204" pitchFamily="34" charset="0"/>
                <a:cs typeface="Calibri" panose="020F0502020204030204" pitchFamily="34" charset="0"/>
              </a:rPr>
              <a:t>Programme (UNEP) recognizes three interlinked planetary crises for urgent understanding, prioritization, and action: climate change, biodiversity loss, and pollution, all of which have </a:t>
            </a:r>
            <a:r>
              <a:rPr lang="en-GB" sz="1800" dirty="0">
                <a:latin typeface="Calibri" panose="020F0502020204030204" pitchFamily="34" charset="0"/>
                <a:ea typeface="Calibri" panose="020F0502020204030204" pitchFamily="34" charset="0"/>
              </a:rPr>
              <a:t>undeniable direct and detrimental impacts on our ocean and coasts. </a:t>
            </a:r>
            <a:endParaRPr lang="en-GB" dirty="0"/>
          </a:p>
        </p:txBody>
      </p:sp>
      <p:sp>
        <p:nvSpPr>
          <p:cNvPr id="4" name="Slide Number Placeholder 3"/>
          <p:cNvSpPr>
            <a:spLocks noGrp="1"/>
          </p:cNvSpPr>
          <p:nvPr>
            <p:ph type="sldNum" sz="quarter" idx="5"/>
          </p:nvPr>
        </p:nvSpPr>
        <p:spPr/>
        <p:txBody>
          <a:bodyPr/>
          <a:lstStyle/>
          <a:p>
            <a:fld id="{63A6C40F-9727-43DF-ADF7-124CFB890502}" type="slidenum">
              <a:rPr lang="en-GB" smtClean="0"/>
              <a:t>2</a:t>
            </a:fld>
            <a:endParaRPr lang="en-GB"/>
          </a:p>
        </p:txBody>
      </p:sp>
    </p:spTree>
    <p:extLst>
      <p:ext uri="{BB962C8B-B14F-4D97-AF65-F5344CB8AC3E}">
        <p14:creationId xmlns:p14="http://schemas.microsoft.com/office/powerpoint/2010/main" val="28466520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A6C40F-9727-43DF-ADF7-124CFB890502}" type="slidenum">
              <a:rPr lang="en-GB" smtClean="0"/>
              <a:t>3</a:t>
            </a:fld>
            <a:endParaRPr lang="en-GB"/>
          </a:p>
        </p:txBody>
      </p:sp>
    </p:spTree>
    <p:extLst>
      <p:ext uri="{BB962C8B-B14F-4D97-AF65-F5344CB8AC3E}">
        <p14:creationId xmlns:p14="http://schemas.microsoft.com/office/powerpoint/2010/main" val="18698358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a:solidFill>
                  <a:srgbClr val="000000"/>
                </a:solidFill>
                <a:latin typeface="Calibri" panose="020F0502020204030204" pitchFamily="34" charset="0"/>
                <a:ea typeface="Calibri" panose="020F0502020204030204" pitchFamily="34" charset="0"/>
                <a:cs typeface="Calibri" panose="020F0502020204030204" pitchFamily="34" charset="0"/>
              </a:rPr>
              <a:t>GEMS Ocean focusses on the three following strategic actions:</a:t>
            </a:r>
            <a:endParaRPr lang="en-GB">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a:solidFill>
                  <a:srgbClr val="000000"/>
                </a:solidFill>
                <a:latin typeface="Calibri" panose="020F0502020204030204" pitchFamily="34" charset="0"/>
                <a:ea typeface="Calibri" panose="020F0502020204030204" pitchFamily="34" charset="0"/>
                <a:cs typeface="Roboto" panose="02000000000000000000" pitchFamily="2" charset="0"/>
              </a:rPr>
              <a:t>Promote and convene a transdisciplinary partnership approach focused on sustainable coastal and ocean use and ecosystem health. </a:t>
            </a:r>
            <a:endParaRPr lang="en-GB">
              <a:solidFill>
                <a:srgbClr val="000000"/>
              </a:solidFill>
              <a:latin typeface="Roboto" panose="02000000000000000000" pitchFamily="2" charset="0"/>
              <a:ea typeface="Calibri" panose="020F0502020204030204" pitchFamily="34" charset="0"/>
              <a:cs typeface="Roboto" panose="02000000000000000000" pitchFamily="2" charset="0"/>
            </a:endParaRPr>
          </a:p>
          <a:p>
            <a:pPr marL="0" indent="0"/>
            <a:r>
              <a:rPr lang="en-US">
                <a:solidFill>
                  <a:srgbClr val="000000"/>
                </a:solidFill>
                <a:latin typeface="Calibri" panose="020F0502020204030204" pitchFamily="34" charset="0"/>
                <a:ea typeface="Calibri" panose="020F0502020204030204" pitchFamily="34" charset="0"/>
                <a:cs typeface="Roboto" panose="02000000000000000000" pitchFamily="2" charset="0"/>
              </a:rPr>
              <a:t>Strengthen capacity development on key aspects of ocean monitoring with a focus on Small Island Developing States (SIDS) and Developing Countries. </a:t>
            </a:r>
            <a:endParaRPr lang="en-GB">
              <a:solidFill>
                <a:srgbClr val="000000"/>
              </a:solidFill>
              <a:latin typeface="Roboto" panose="02000000000000000000" pitchFamily="2" charset="0"/>
              <a:ea typeface="Calibri" panose="020F0502020204030204" pitchFamily="34" charset="0"/>
              <a:cs typeface="Roboto" panose="02000000000000000000" pitchFamily="2" charset="0"/>
            </a:endParaRPr>
          </a:p>
          <a:p>
            <a:pPr marL="0" indent="0"/>
            <a:r>
              <a:rPr lang="en-US">
                <a:solidFill>
                  <a:srgbClr val="000000"/>
                </a:solidFill>
                <a:latin typeface="Calibri" panose="020F0502020204030204" pitchFamily="34" charset="0"/>
                <a:ea typeface="Calibri" panose="020F0502020204030204" pitchFamily="34" charset="0"/>
                <a:cs typeface="Roboto" panose="02000000000000000000" pitchFamily="2" charset="0"/>
              </a:rPr>
              <a:t>Provide access to the use of quality assured, interoperable, open environmental data, analysis and sets of indicators to governments, stakeholders and society at large. </a:t>
            </a:r>
            <a:endParaRPr lang="en-GB">
              <a:solidFill>
                <a:srgbClr val="000000"/>
              </a:solidFill>
              <a:latin typeface="Roboto" panose="02000000000000000000" pitchFamily="2" charset="0"/>
              <a:ea typeface="Calibri" panose="020F0502020204030204" pitchFamily="34" charset="0"/>
              <a:cs typeface="Roboto" panose="02000000000000000000" pitchFamily="2" charset="0"/>
            </a:endParaRPr>
          </a:p>
          <a:p>
            <a:endParaRPr lang="en-GB"/>
          </a:p>
        </p:txBody>
      </p:sp>
      <p:sp>
        <p:nvSpPr>
          <p:cNvPr id="4" name="Slide Number Placeholder 3"/>
          <p:cNvSpPr>
            <a:spLocks noGrp="1"/>
          </p:cNvSpPr>
          <p:nvPr>
            <p:ph type="sldNum" sz="quarter" idx="5"/>
          </p:nvPr>
        </p:nvSpPr>
        <p:spPr/>
        <p:txBody>
          <a:bodyPr/>
          <a:lstStyle/>
          <a:p>
            <a:fld id="{63A6C40F-9727-43DF-ADF7-124CFB890502}" type="slidenum">
              <a:rPr lang="en-GB" smtClean="0"/>
              <a:t>4</a:t>
            </a:fld>
            <a:endParaRPr lang="en-GB"/>
          </a:p>
        </p:txBody>
      </p:sp>
    </p:spTree>
    <p:extLst>
      <p:ext uri="{BB962C8B-B14F-4D97-AF65-F5344CB8AC3E}">
        <p14:creationId xmlns:p14="http://schemas.microsoft.com/office/powerpoint/2010/main" val="28152874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GB">
                <a:solidFill>
                  <a:srgbClr val="0070C0"/>
                </a:solidFill>
                <a:latin typeface="Calibri" panose="020F0502020204030204" pitchFamily="34" charset="0"/>
                <a:ea typeface="Calibri" panose="020F0502020204030204" pitchFamily="34" charset="0"/>
                <a:cs typeface="Roboto" panose="02000000000000000000" pitchFamily="2" charset="0"/>
              </a:rPr>
              <a:t>GEMS Ocean over time in the 2030 Agenda framework strives to bring global monitoring and regular assessment to a rolling format, while increasingly shifting the focus to on-the-ground engagement in the regions and subsequent scaling up of successful and innovative solutions. This approach can be summarized in what we currently refer to as the GEMS Ocean “Delivery Model”. Following the motto “inform, inspire and enable”, it aims to illustrate how we want to move from data to more action on the ground.</a:t>
            </a:r>
          </a:p>
          <a:p>
            <a:pPr>
              <a:lnSpc>
                <a:spcPct val="107000"/>
              </a:lnSpc>
              <a:spcAft>
                <a:spcPts val="815"/>
              </a:spcAft>
            </a:pPr>
            <a:endParaRPr lang="en-US">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GB">
                <a:solidFill>
                  <a:srgbClr val="0070C0"/>
                </a:solidFill>
                <a:latin typeface="Calibri" panose="020F0502020204030204" pitchFamily="34" charset="0"/>
                <a:ea typeface="Calibri" panose="020F0502020204030204" pitchFamily="34" charset="0"/>
                <a:cs typeface="Roboto" panose="02000000000000000000" pitchFamily="2" charset="0"/>
              </a:rPr>
              <a:t>The lower part on “Data” exemplifies that GEMS Ocean will filter the data already available on marine and coastal resources according to the three pillars of UNEP's Medium-Term Strategy (MTS) 2022-2025 - biodiversity, climate and pollution - and make them easily accessible to facilitate data uptake. In doing so, the brands of the data and knowledge asset holders will be made clearly visible at all times. Thus, one function of GEMS Ocean is to gather existing information from the data and knowledge asset holders, take stock of it, synthesize it, and make it available to member states and the public. </a:t>
            </a:r>
            <a:endParaRPr lang="en-US">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buFont typeface="Symbol" panose="05050102010706020507" pitchFamily="18" charset="2"/>
              <a:buChar char=""/>
            </a:pPr>
            <a:r>
              <a:rPr lang="en-GB">
                <a:solidFill>
                  <a:srgbClr val="0070C0"/>
                </a:solidFill>
                <a:latin typeface="Calibri" panose="020F0502020204030204" pitchFamily="34" charset="0"/>
                <a:ea typeface="Calibri" panose="020F0502020204030204" pitchFamily="34" charset="0"/>
                <a:cs typeface="Roboto" panose="02000000000000000000" pitchFamily="2" charset="0"/>
              </a:rPr>
              <a:t>The middle part refers to “Data Uptake”. Here, GEMS Ocean will focus on the needs in the regions and explore how it can best facilitate the use of marine and coastal data on the ground through a bottom-up approach. Key will be to work with a wide range of partners to identify needs, build capacity where required, and find (innovative) solutions to specific problems.</a:t>
            </a:r>
            <a:endParaRPr lang="en-US">
              <a:latin typeface="Calibri" panose="020F0502020204030204" pitchFamily="34" charset="0"/>
              <a:ea typeface="Calibri" panose="020F0502020204030204" pitchFamily="34" charset="0"/>
              <a:cs typeface="Times New Roman" panose="02020603050405020304" pitchFamily="18" charset="0"/>
            </a:endParaRPr>
          </a:p>
          <a:p>
            <a:pPr marL="349415" indent="-349415">
              <a:lnSpc>
                <a:spcPct val="107000"/>
              </a:lnSpc>
              <a:spcAft>
                <a:spcPts val="815"/>
              </a:spcAft>
              <a:buFont typeface="Symbol" panose="05050102010706020507" pitchFamily="18" charset="2"/>
              <a:buChar char=""/>
            </a:pPr>
            <a:r>
              <a:rPr lang="en-GB">
                <a:solidFill>
                  <a:srgbClr val="0070C0"/>
                </a:solidFill>
                <a:latin typeface="Calibri" panose="020F0502020204030204" pitchFamily="34" charset="0"/>
                <a:ea typeface="Calibri" panose="020F0502020204030204" pitchFamily="34" charset="0"/>
                <a:cs typeface="Roboto" panose="02000000000000000000" pitchFamily="2" charset="0"/>
              </a:rPr>
              <a:t>In the upper part on “Scaling”, GEMS Ocean will play the role of a catalyst, highlighting what has worked successfully in the regions and advocating for further investment.</a:t>
            </a:r>
            <a:endParaRPr lang="en-US">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FEFB9F86-10B8-4D5B-AF7A-16ECD0E386E7}" type="slidenum">
              <a:rPr lang="en-US" smtClean="0"/>
              <a:t>5</a:t>
            </a:fld>
            <a:endParaRPr lang="en-US"/>
          </a:p>
        </p:txBody>
      </p:sp>
    </p:spTree>
    <p:extLst>
      <p:ext uri="{BB962C8B-B14F-4D97-AF65-F5344CB8AC3E}">
        <p14:creationId xmlns:p14="http://schemas.microsoft.com/office/powerpoint/2010/main" val="23273659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200">
                <a:solidFill>
                  <a:schemeClr val="dk1"/>
                </a:solidFill>
                <a:latin typeface="Calibri"/>
                <a:ea typeface="Calibri"/>
                <a:cs typeface="Calibri"/>
                <a:sym typeface="Calibri"/>
              </a:rPr>
              <a:pPr algn="r">
                <a:buSzPts val="1200"/>
              </a:pPr>
              <a:t>6</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2486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algn="r">
              <a:buSzPts val="1200"/>
            </a:pPr>
            <a:fld id="{00000000-1234-1234-1234-123412341234}" type="slidenum">
              <a:rPr lang="en-GB" sz="1200">
                <a:solidFill>
                  <a:schemeClr val="dk1"/>
                </a:solidFill>
                <a:latin typeface="Calibri"/>
                <a:ea typeface="Calibri"/>
                <a:cs typeface="Calibri"/>
                <a:sym typeface="Calibri"/>
              </a:rPr>
              <a:pPr algn="r">
                <a:buSzPts val="1200"/>
              </a:pPr>
              <a:t>7</a:t>
            </a:fld>
            <a:endParaRPr lang="en-GB"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7270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GEMS Ocean focusses on the three following strategic actions:</a:t>
            </a:r>
            <a:endParaRPr lang="en-GB"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dirty="0">
                <a:solidFill>
                  <a:srgbClr val="000000"/>
                </a:solidFill>
                <a:latin typeface="Calibri" panose="020F0502020204030204" pitchFamily="34" charset="0"/>
                <a:ea typeface="Calibri" panose="020F0502020204030204" pitchFamily="34" charset="0"/>
                <a:cs typeface="Roboto" panose="02000000000000000000" pitchFamily="2" charset="0"/>
              </a:rPr>
              <a:t>Promote and convene a transdisciplinary partnership approach focused on sustainable coastal and ocean use and ecosystem health. </a:t>
            </a:r>
            <a:endParaRPr lang="en-GB" dirty="0">
              <a:solidFill>
                <a:srgbClr val="000000"/>
              </a:solidFill>
              <a:latin typeface="Roboto" panose="02000000000000000000" pitchFamily="2" charset="0"/>
              <a:ea typeface="Calibri" panose="020F0502020204030204" pitchFamily="34" charset="0"/>
              <a:cs typeface="Roboto" panose="02000000000000000000" pitchFamily="2" charset="0"/>
            </a:endParaRPr>
          </a:p>
          <a:p>
            <a:pPr marL="0" indent="0"/>
            <a:r>
              <a:rPr lang="en-US" dirty="0">
                <a:solidFill>
                  <a:srgbClr val="000000"/>
                </a:solidFill>
                <a:latin typeface="Calibri" panose="020F0502020204030204" pitchFamily="34" charset="0"/>
                <a:ea typeface="Calibri" panose="020F0502020204030204" pitchFamily="34" charset="0"/>
                <a:cs typeface="Roboto" panose="02000000000000000000" pitchFamily="2" charset="0"/>
              </a:rPr>
              <a:t>Strengthen capacity development on key aspects of ocean monitoring with a focus on Small Island Developing States (SIDS) and Developing Countries. </a:t>
            </a:r>
            <a:endParaRPr lang="en-GB" dirty="0">
              <a:solidFill>
                <a:srgbClr val="000000"/>
              </a:solidFill>
              <a:latin typeface="Roboto" panose="02000000000000000000" pitchFamily="2" charset="0"/>
              <a:ea typeface="Calibri" panose="020F0502020204030204" pitchFamily="34" charset="0"/>
              <a:cs typeface="Roboto" panose="02000000000000000000" pitchFamily="2" charset="0"/>
            </a:endParaRPr>
          </a:p>
          <a:p>
            <a:pPr marL="0" indent="0"/>
            <a:r>
              <a:rPr lang="en-US" dirty="0">
                <a:solidFill>
                  <a:srgbClr val="000000"/>
                </a:solidFill>
                <a:latin typeface="Calibri" panose="020F0502020204030204" pitchFamily="34" charset="0"/>
                <a:ea typeface="Calibri" panose="020F0502020204030204" pitchFamily="34" charset="0"/>
                <a:cs typeface="Roboto" panose="02000000000000000000" pitchFamily="2" charset="0"/>
              </a:rPr>
              <a:t>Provide access to the use of quality assured, interoperable, open environmental data, analysis and sets of indicators to governments, stakeholders and society at large. </a:t>
            </a:r>
            <a:endParaRPr lang="en-GB" dirty="0">
              <a:solidFill>
                <a:srgbClr val="000000"/>
              </a:solidFill>
              <a:latin typeface="Roboto" panose="02000000000000000000" pitchFamily="2" charset="0"/>
              <a:ea typeface="Calibri" panose="020F0502020204030204" pitchFamily="34" charset="0"/>
              <a:cs typeface="Roboto" panose="02000000000000000000" pitchFamily="2" charset="0"/>
            </a:endParaRPr>
          </a:p>
          <a:p>
            <a:endParaRPr lang="en-GB" dirty="0"/>
          </a:p>
        </p:txBody>
      </p:sp>
      <p:sp>
        <p:nvSpPr>
          <p:cNvPr id="4" name="Slide Number Placeholder 3"/>
          <p:cNvSpPr>
            <a:spLocks noGrp="1"/>
          </p:cNvSpPr>
          <p:nvPr>
            <p:ph type="sldNum" sz="quarter" idx="5"/>
          </p:nvPr>
        </p:nvSpPr>
        <p:spPr/>
        <p:txBody>
          <a:bodyPr/>
          <a:lstStyle/>
          <a:p>
            <a:fld id="{63A6C40F-9727-43DF-ADF7-124CFB890502}" type="slidenum">
              <a:rPr lang="en-GB" smtClean="0"/>
              <a:t>8</a:t>
            </a:fld>
            <a:endParaRPr lang="en-GB"/>
          </a:p>
        </p:txBody>
      </p:sp>
    </p:spTree>
    <p:extLst>
      <p:ext uri="{BB962C8B-B14F-4D97-AF65-F5344CB8AC3E}">
        <p14:creationId xmlns:p14="http://schemas.microsoft.com/office/powerpoint/2010/main" val="233716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3A6C40F-9727-43DF-ADF7-124CFB890502}" type="slidenum">
              <a:rPr lang="en-GB" smtClean="0"/>
              <a:t>9</a:t>
            </a:fld>
            <a:endParaRPr lang="en-GB"/>
          </a:p>
        </p:txBody>
      </p:sp>
    </p:spTree>
    <p:extLst>
      <p:ext uri="{BB962C8B-B14F-4D97-AF65-F5344CB8AC3E}">
        <p14:creationId xmlns:p14="http://schemas.microsoft.com/office/powerpoint/2010/main" val="25985462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7"/>
        <p:cNvGrpSpPr/>
        <p:nvPr/>
      </p:nvGrpSpPr>
      <p:grpSpPr>
        <a:xfrm>
          <a:off x="0" y="0"/>
          <a:ext cx="0" cy="0"/>
          <a:chOff x="0" y="0"/>
          <a:chExt cx="0" cy="0"/>
        </a:xfrm>
      </p:grpSpPr>
      <p:sp>
        <p:nvSpPr>
          <p:cNvPr id="18" name="Google Shape;18;p7"/>
          <p:cNvSpPr/>
          <p:nvPr/>
        </p:nvSpPr>
        <p:spPr>
          <a:xfrm>
            <a:off x="0" y="1857600"/>
            <a:ext cx="12192000" cy="5000400"/>
          </a:xfrm>
          <a:prstGeom prst="rect">
            <a:avLst/>
          </a:prstGeom>
          <a:solidFill>
            <a:schemeClr val="accen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 name="Google Shape;19;p7"/>
          <p:cNvSpPr txBox="1">
            <a:spLocks noGrp="1"/>
          </p:cNvSpPr>
          <p:nvPr>
            <p:ph type="ctrTitle"/>
          </p:nvPr>
        </p:nvSpPr>
        <p:spPr>
          <a:xfrm>
            <a:off x="1367999" y="2790000"/>
            <a:ext cx="6877011" cy="1476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5000"/>
              <a:buFont typeface="Arial"/>
              <a:buNone/>
              <a:defRPr sz="5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7"/>
          <p:cNvSpPr txBox="1">
            <a:spLocks noGrp="1"/>
          </p:cNvSpPr>
          <p:nvPr>
            <p:ph type="subTitle" idx="1"/>
          </p:nvPr>
        </p:nvSpPr>
        <p:spPr>
          <a:xfrm>
            <a:off x="1367999" y="4597200"/>
            <a:ext cx="6877012" cy="928268"/>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lt1"/>
              </a:buClr>
              <a:buSzPts val="1800"/>
              <a:buNone/>
              <a:defRPr sz="1800" b="1">
                <a:solidFill>
                  <a:schemeClr val="lt1"/>
                </a:solidFill>
              </a:defRPr>
            </a:lvl1pPr>
            <a:lvl2pPr lvl="1" algn="l">
              <a:lnSpc>
                <a:spcPct val="105000"/>
              </a:lnSpc>
              <a:spcBef>
                <a:spcPts val="0"/>
              </a:spcBef>
              <a:spcAft>
                <a:spcPts val="0"/>
              </a:spcAft>
              <a:buClr>
                <a:schemeClr val="lt1"/>
              </a:buClr>
              <a:buSzPts val="1800"/>
              <a:buNone/>
              <a:defRPr sz="1800" b="0">
                <a:solidFill>
                  <a:schemeClr val="lt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7" descr="Logo&#10;&#10;Description automatically generated"/>
          <p:cNvPicPr preferRelativeResize="0"/>
          <p:nvPr/>
        </p:nvPicPr>
        <p:blipFill rotWithShape="1">
          <a:blip r:embed="rId2">
            <a:alphaModFix/>
          </a:blip>
          <a:srcRect/>
          <a:stretch/>
        </p:blipFill>
        <p:spPr>
          <a:xfrm>
            <a:off x="1368000" y="576000"/>
            <a:ext cx="2970000" cy="838750"/>
          </a:xfrm>
          <a:prstGeom prst="rect">
            <a:avLst/>
          </a:prstGeom>
          <a:noFill/>
          <a:ln>
            <a:noFill/>
          </a:ln>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Image">
  <p:cSld name="Section Header Image">
    <p:bg>
      <p:bgPr>
        <a:solidFill>
          <a:schemeClr val="lt1"/>
        </a:solidFill>
        <a:effectLst/>
      </p:bgPr>
    </p:bg>
    <p:spTree>
      <p:nvGrpSpPr>
        <p:cNvPr id="1" name="Shape 106"/>
        <p:cNvGrpSpPr/>
        <p:nvPr/>
      </p:nvGrpSpPr>
      <p:grpSpPr>
        <a:xfrm>
          <a:off x="0" y="0"/>
          <a:ext cx="0" cy="0"/>
          <a:chOff x="0" y="0"/>
          <a:chExt cx="0" cy="0"/>
        </a:xfrm>
      </p:grpSpPr>
      <p:sp>
        <p:nvSpPr>
          <p:cNvPr id="107" name="Google Shape;107;p19"/>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08" name="Google Shape;108;p19"/>
          <p:cNvSpPr>
            <a:spLocks noGrp="1"/>
          </p:cNvSpPr>
          <p:nvPr>
            <p:ph type="pic" idx="2"/>
          </p:nvPr>
        </p:nvSpPr>
        <p:spPr>
          <a:xfrm>
            <a:off x="5334000" y="0"/>
            <a:ext cx="6858000" cy="6858000"/>
          </a:xfrm>
          <a:prstGeom prst="rect">
            <a:avLst/>
          </a:prstGeom>
          <a:solidFill>
            <a:srgbClr val="D8D8D8"/>
          </a:solidFill>
          <a:ln>
            <a:noFill/>
          </a:ln>
        </p:spPr>
      </p:sp>
      <p:sp>
        <p:nvSpPr>
          <p:cNvPr id="109" name="Google Shape;109;p19"/>
          <p:cNvSpPr txBox="1">
            <a:spLocks noGrp="1"/>
          </p:cNvSpPr>
          <p:nvPr>
            <p:ph type="title"/>
          </p:nvPr>
        </p:nvSpPr>
        <p:spPr>
          <a:xfrm>
            <a:off x="720725" y="1296988"/>
            <a:ext cx="4169327"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accent1"/>
              </a:buClr>
              <a:buSzPts val="4900"/>
              <a:buFont typeface="Arial"/>
              <a:buNone/>
              <a:defRPr sz="4900">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p:cSld name="Section Header">
    <p:bg>
      <p:bgPr>
        <a:solidFill>
          <a:schemeClr val="accent1"/>
        </a:solidFill>
        <a:effectLst/>
      </p:bgPr>
    </p:bg>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720725" y="1296988"/>
            <a:ext cx="6155488" cy="3853624"/>
          </a:xfrm>
          <a:prstGeom prst="rect">
            <a:avLst/>
          </a:prstGeom>
          <a:noFill/>
          <a:ln>
            <a:noFill/>
          </a:ln>
        </p:spPr>
        <p:txBody>
          <a:bodyPr spcFirstLastPara="1" wrap="square" lIns="0" tIns="0" rIns="0" bIns="0" anchor="ctr" anchorCtr="0">
            <a:noAutofit/>
          </a:bodyPr>
          <a:lstStyle>
            <a:lvl1pPr lvl="0" algn="l">
              <a:lnSpc>
                <a:spcPct val="90000"/>
              </a:lnSpc>
              <a:spcBef>
                <a:spcPts val="0"/>
              </a:spcBef>
              <a:spcAft>
                <a:spcPts val="0"/>
              </a:spcAft>
              <a:buClr>
                <a:schemeClr val="lt1"/>
              </a:buClr>
              <a:buSzPts val="4900"/>
              <a:buFont typeface="Arial"/>
              <a:buNone/>
              <a:defRPr sz="49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20"/>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13" name="Google Shape;113;p20"/>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p:cSld name="Quote Slide">
    <p:bg>
      <p:bgPr>
        <a:solidFill>
          <a:schemeClr val="accent1"/>
        </a:solidFill>
        <a:effectLst/>
      </p:bgPr>
    </p:bg>
    <p:spTree>
      <p:nvGrpSpPr>
        <p:cNvPr id="1" name="Shape 114"/>
        <p:cNvGrpSpPr/>
        <p:nvPr/>
      </p:nvGrpSpPr>
      <p:grpSpPr>
        <a:xfrm>
          <a:off x="0" y="0"/>
          <a:ext cx="0" cy="0"/>
          <a:chOff x="0" y="0"/>
          <a:chExt cx="0" cy="0"/>
        </a:xfrm>
      </p:grpSpPr>
      <p:sp>
        <p:nvSpPr>
          <p:cNvPr id="115" name="Google Shape;115;p21"/>
          <p:cNvSpPr txBox="1">
            <a:spLocks noGrp="1"/>
          </p:cNvSpPr>
          <p:nvPr>
            <p:ph type="title"/>
          </p:nvPr>
        </p:nvSpPr>
        <p:spPr>
          <a:xfrm>
            <a:off x="720725" y="1882800"/>
            <a:ext cx="7740000" cy="2827283"/>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lt1"/>
              </a:buClr>
              <a:buSzPts val="3600"/>
              <a:buFont typeface="Arial"/>
              <a:buNone/>
              <a:defRPr sz="3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21"/>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21"/>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21"/>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19" name="Google Shape;119;p21"/>
          <p:cNvSpPr txBox="1">
            <a:spLocks noGrp="1"/>
          </p:cNvSpPr>
          <p:nvPr>
            <p:ph type="body" idx="1"/>
          </p:nvPr>
        </p:nvSpPr>
        <p:spPr>
          <a:xfrm>
            <a:off x="720725" y="5065200"/>
            <a:ext cx="7740000" cy="447675"/>
          </a:xfrm>
          <a:prstGeom prst="rect">
            <a:avLst/>
          </a:prstGeom>
          <a:noFill/>
          <a:ln>
            <a:noFill/>
          </a:ln>
        </p:spPr>
        <p:txBody>
          <a:bodyPr spcFirstLastPara="1" wrap="square" lIns="0" tIns="0" rIns="0" bIns="0" anchor="t" anchorCtr="0">
            <a:noAutofit/>
          </a:bodyPr>
          <a:lstStyle>
            <a:lvl1pPr marL="457200" lvl="0" indent="-342900" algn="l">
              <a:lnSpc>
                <a:spcPct val="100000"/>
              </a:lnSpc>
              <a:spcBef>
                <a:spcPts val="0"/>
              </a:spcBef>
              <a:spcAft>
                <a:spcPts val="0"/>
              </a:spcAft>
              <a:buClr>
                <a:schemeClr val="lt1"/>
              </a:buClr>
              <a:buSzPts val="1800"/>
              <a:buFont typeface="Arial"/>
              <a:buChar char="–"/>
              <a:defRPr sz="1800">
                <a:solidFill>
                  <a:schemeClr val="lt1"/>
                </a:solidFill>
              </a:defRPr>
            </a:lvl1pPr>
            <a:lvl2pPr marL="914400" lvl="1" indent="-228600" algn="l">
              <a:lnSpc>
                <a:spcPct val="90000"/>
              </a:lnSpc>
              <a:spcBef>
                <a:spcPts val="0"/>
              </a:spcBef>
              <a:spcAft>
                <a:spcPts val="0"/>
              </a:spcAft>
              <a:buClr>
                <a:schemeClr val="accent3"/>
              </a:buClr>
              <a:buSzPts val="1800"/>
              <a:buNone/>
              <a:defRPr sz="1800"/>
            </a:lvl2pPr>
            <a:lvl3pPr marL="1371600" lvl="2" indent="-228600" algn="l">
              <a:lnSpc>
                <a:spcPct val="100000"/>
              </a:lnSpc>
              <a:spcBef>
                <a:spcPts val="567"/>
              </a:spcBef>
              <a:spcAft>
                <a:spcPts val="0"/>
              </a:spcAft>
              <a:buSzPts val="1800"/>
              <a:buNone/>
              <a:defRPr sz="1800"/>
            </a:lvl3pPr>
            <a:lvl4pPr marL="1828800" lvl="3" indent="-342900" algn="l">
              <a:lnSpc>
                <a:spcPct val="100000"/>
              </a:lnSpc>
              <a:spcBef>
                <a:spcPts val="2835"/>
              </a:spcBef>
              <a:spcAft>
                <a:spcPts val="0"/>
              </a:spcAft>
              <a:buSzPts val="1800"/>
              <a:buChar char="•"/>
              <a:defRPr sz="1800"/>
            </a:lvl4pPr>
            <a:lvl5pPr marL="2286000" lvl="4" indent="-342900" algn="l">
              <a:lnSpc>
                <a:spcPct val="100000"/>
              </a:lnSpc>
              <a:spcBef>
                <a:spcPts val="850"/>
              </a:spcBef>
              <a:spcAft>
                <a:spcPts val="0"/>
              </a:spcAft>
              <a:buSzPts val="1800"/>
              <a:buChar char="•"/>
              <a:defRPr sz="1800"/>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20" name="Google Shape;120;p21"/>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21"/>
        <p:cNvGrpSpPr/>
        <p:nvPr/>
      </p:nvGrpSpPr>
      <p:grpSpPr>
        <a:xfrm>
          <a:off x="0" y="0"/>
          <a:ext cx="0" cy="0"/>
          <a:chOff x="0" y="0"/>
          <a:chExt cx="0" cy="0"/>
        </a:xfrm>
      </p:grpSpPr>
      <p:sp>
        <p:nvSpPr>
          <p:cNvPr id="122" name="Google Shape;122;p22"/>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3" name="Google Shape;123;p22"/>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22"/>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22"/>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126" name="Google Shape;126;p22"/>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
        <p:cNvGrpSpPr/>
        <p:nvPr/>
      </p:nvGrpSpPr>
      <p:grpSpPr>
        <a:xfrm>
          <a:off x="0" y="0"/>
          <a:ext cx="0" cy="0"/>
          <a:chOff x="0" y="0"/>
          <a:chExt cx="0" cy="0"/>
        </a:xfrm>
      </p:grpSpPr>
      <p:sp>
        <p:nvSpPr>
          <p:cNvPr id="128" name="Google Shape;128;p23"/>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23"/>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23"/>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D3B94D5-9D5B-47D9-8679-E9D0A5F48DE4}"/>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de-CH"/>
          </a:p>
        </p:txBody>
      </p:sp>
      <p:sp>
        <p:nvSpPr>
          <p:cNvPr id="3" name="Untertitel 2">
            <a:extLst>
              <a:ext uri="{FF2B5EF4-FFF2-40B4-BE49-F238E27FC236}">
                <a16:creationId xmlns:a16="http://schemas.microsoft.com/office/drawing/2014/main" id="{FBE3ABCC-3BFF-4A3E-9CF8-7647CF7073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de-CH"/>
          </a:p>
        </p:txBody>
      </p:sp>
      <p:sp>
        <p:nvSpPr>
          <p:cNvPr id="4" name="Datumsplatzhalter 3">
            <a:extLst>
              <a:ext uri="{FF2B5EF4-FFF2-40B4-BE49-F238E27FC236}">
                <a16:creationId xmlns:a16="http://schemas.microsoft.com/office/drawing/2014/main" id="{8634D6FD-94FA-41E5-B5D5-2481F388EE01}"/>
              </a:ext>
            </a:extLst>
          </p:cNvPr>
          <p:cNvSpPr>
            <a:spLocks noGrp="1"/>
          </p:cNvSpPr>
          <p:nvPr>
            <p:ph type="dt" sz="half" idx="10"/>
          </p:nvPr>
        </p:nvSpPr>
        <p:spPr/>
        <p:txBody>
          <a:bodyPr/>
          <a:lstStyle/>
          <a:p>
            <a:fld id="{2E581A78-6847-924C-A9D2-54F6CE1F01DF}" type="datetime1">
              <a:rPr lang="it-IT" smtClean="0"/>
              <a:t>25/04/2023</a:t>
            </a:fld>
            <a:endParaRPr lang="de-CH"/>
          </a:p>
        </p:txBody>
      </p:sp>
      <p:sp>
        <p:nvSpPr>
          <p:cNvPr id="5" name="Fußzeilenplatzhalter 4">
            <a:extLst>
              <a:ext uri="{FF2B5EF4-FFF2-40B4-BE49-F238E27FC236}">
                <a16:creationId xmlns:a16="http://schemas.microsoft.com/office/drawing/2014/main" id="{DCB5C1B2-F35F-4ECF-AB0D-19B56ED5661B}"/>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445B48D-C6D6-4E8B-A2F0-11F49731545A}"/>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26031346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6A89D39-124C-4069-BD29-7A579EA0696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D4835DDF-DCC5-4E55-B9C3-C5DD7DDE8CA8}"/>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C215B51-4E5D-4280-BFB0-F3DB968E1718}"/>
              </a:ext>
            </a:extLst>
          </p:cNvPr>
          <p:cNvSpPr>
            <a:spLocks noGrp="1"/>
          </p:cNvSpPr>
          <p:nvPr>
            <p:ph type="dt" sz="half" idx="10"/>
          </p:nvPr>
        </p:nvSpPr>
        <p:spPr/>
        <p:txBody>
          <a:bodyPr/>
          <a:lstStyle/>
          <a:p>
            <a:fld id="{F35FDED4-0EEF-5B49-A710-03ACDA6F8887}" type="datetime1">
              <a:rPr lang="it-IT" smtClean="0"/>
              <a:t>25/04/2023</a:t>
            </a:fld>
            <a:endParaRPr lang="de-CH"/>
          </a:p>
        </p:txBody>
      </p:sp>
      <p:sp>
        <p:nvSpPr>
          <p:cNvPr id="5" name="Fußzeilenplatzhalter 4">
            <a:extLst>
              <a:ext uri="{FF2B5EF4-FFF2-40B4-BE49-F238E27FC236}">
                <a16:creationId xmlns:a16="http://schemas.microsoft.com/office/drawing/2014/main" id="{FA01F70E-9875-45EC-B56F-17973D15F72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A036E7D4-D97F-4A90-A803-8FF686A7A903}"/>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28886385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238C92-2B99-47C4-A23B-5EB70047418F}"/>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de-CH"/>
          </a:p>
        </p:txBody>
      </p:sp>
      <p:sp>
        <p:nvSpPr>
          <p:cNvPr id="3" name="Textplatzhalter 2">
            <a:extLst>
              <a:ext uri="{FF2B5EF4-FFF2-40B4-BE49-F238E27FC236}">
                <a16:creationId xmlns:a16="http://schemas.microsoft.com/office/drawing/2014/main" id="{C88915BD-BD33-4AB7-8652-844B83C494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2283876-69E3-414E-8B2E-C7E7C83DB111}"/>
              </a:ext>
            </a:extLst>
          </p:cNvPr>
          <p:cNvSpPr>
            <a:spLocks noGrp="1"/>
          </p:cNvSpPr>
          <p:nvPr>
            <p:ph type="dt" sz="half" idx="10"/>
          </p:nvPr>
        </p:nvSpPr>
        <p:spPr/>
        <p:txBody>
          <a:bodyPr/>
          <a:lstStyle/>
          <a:p>
            <a:fld id="{83928455-B3ED-3E4D-9BFA-7AE105CCB745}" type="datetime1">
              <a:rPr lang="it-IT" smtClean="0"/>
              <a:t>25/04/2023</a:t>
            </a:fld>
            <a:endParaRPr lang="de-CH"/>
          </a:p>
        </p:txBody>
      </p:sp>
      <p:sp>
        <p:nvSpPr>
          <p:cNvPr id="5" name="Fußzeilenplatzhalter 4">
            <a:extLst>
              <a:ext uri="{FF2B5EF4-FFF2-40B4-BE49-F238E27FC236}">
                <a16:creationId xmlns:a16="http://schemas.microsoft.com/office/drawing/2014/main" id="{87A285B4-87B7-4824-8A90-3A4501036965}"/>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3C2DF8E0-860A-4840-ADAB-C307B7074F19}"/>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36182583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6B4E8-121F-490B-926A-6348401605FC}"/>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127B2873-C277-4EDD-8F71-B340E48C2385}"/>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4DD8076E-E537-4084-914C-317CA0FA301C}"/>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B617EB33-9EB5-4CD9-B711-D0376CD56B16}"/>
              </a:ext>
            </a:extLst>
          </p:cNvPr>
          <p:cNvSpPr>
            <a:spLocks noGrp="1"/>
          </p:cNvSpPr>
          <p:nvPr>
            <p:ph type="dt" sz="half" idx="10"/>
          </p:nvPr>
        </p:nvSpPr>
        <p:spPr/>
        <p:txBody>
          <a:bodyPr/>
          <a:lstStyle/>
          <a:p>
            <a:fld id="{F856C39D-823D-CD4D-942B-ED97D289FC59}" type="datetime1">
              <a:rPr lang="it-IT" smtClean="0"/>
              <a:t>25/04/2023</a:t>
            </a:fld>
            <a:endParaRPr lang="de-CH"/>
          </a:p>
        </p:txBody>
      </p:sp>
      <p:sp>
        <p:nvSpPr>
          <p:cNvPr id="6" name="Fußzeilenplatzhalter 5">
            <a:extLst>
              <a:ext uri="{FF2B5EF4-FFF2-40B4-BE49-F238E27FC236}">
                <a16:creationId xmlns:a16="http://schemas.microsoft.com/office/drawing/2014/main" id="{F665E44A-8AF8-4E8E-81B1-DD444221375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2CC1F6C-3AF3-4D61-BB24-594205BB35CD}"/>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1199529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E809CC-D611-4843-9C83-7E17CDC1C754}"/>
              </a:ext>
            </a:extLst>
          </p:cNvPr>
          <p:cNvSpPr>
            <a:spLocks noGrp="1"/>
          </p:cNvSpPr>
          <p:nvPr>
            <p:ph type="title"/>
          </p:nvPr>
        </p:nvSpPr>
        <p:spPr>
          <a:xfrm>
            <a:off x="839788" y="365125"/>
            <a:ext cx="10515600" cy="1325563"/>
          </a:xfrm>
        </p:spPr>
        <p:txBody>
          <a:bodyPr/>
          <a:lstStyle/>
          <a:p>
            <a:r>
              <a:rPr lang="de-DE"/>
              <a:t>Mastertitelformat bearbeiten</a:t>
            </a:r>
            <a:endParaRPr lang="de-CH"/>
          </a:p>
        </p:txBody>
      </p:sp>
      <p:sp>
        <p:nvSpPr>
          <p:cNvPr id="3" name="Textplatzhalter 2">
            <a:extLst>
              <a:ext uri="{FF2B5EF4-FFF2-40B4-BE49-F238E27FC236}">
                <a16:creationId xmlns:a16="http://schemas.microsoft.com/office/drawing/2014/main" id="{10ABCA0B-3091-44D8-967C-8C684997B7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C23949F-0BE7-4A60-B8B4-B8A67257790A}"/>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003C33E6-5457-45DB-A4C1-E1237474BA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86ADB9F0-A3FF-4C28-BBE5-37F59E2ADD53}"/>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25902C88-1BF7-4E0B-8F28-AF5B7EA924D2}"/>
              </a:ext>
            </a:extLst>
          </p:cNvPr>
          <p:cNvSpPr>
            <a:spLocks noGrp="1"/>
          </p:cNvSpPr>
          <p:nvPr>
            <p:ph type="dt" sz="half" idx="10"/>
          </p:nvPr>
        </p:nvSpPr>
        <p:spPr/>
        <p:txBody>
          <a:bodyPr/>
          <a:lstStyle/>
          <a:p>
            <a:fld id="{27239996-FBFC-104D-9835-1030EBF1EF24}" type="datetime1">
              <a:rPr lang="it-IT" smtClean="0"/>
              <a:t>25/04/2023</a:t>
            </a:fld>
            <a:endParaRPr lang="de-CH"/>
          </a:p>
        </p:txBody>
      </p:sp>
      <p:sp>
        <p:nvSpPr>
          <p:cNvPr id="8" name="Fußzeilenplatzhalter 7">
            <a:extLst>
              <a:ext uri="{FF2B5EF4-FFF2-40B4-BE49-F238E27FC236}">
                <a16:creationId xmlns:a16="http://schemas.microsoft.com/office/drawing/2014/main" id="{6CE1B056-6C4B-4E55-B440-EE65C1A9C1E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80AEB37E-E6DA-4E1F-919F-F047CE76F16A}"/>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247510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losing Slide Image">
  <p:cSld name="Closing Slide Image">
    <p:spTree>
      <p:nvGrpSpPr>
        <p:cNvPr id="1" name="Shape 46"/>
        <p:cNvGrpSpPr/>
        <p:nvPr/>
      </p:nvGrpSpPr>
      <p:grpSpPr>
        <a:xfrm>
          <a:off x="0" y="0"/>
          <a:ext cx="0" cy="0"/>
          <a:chOff x="0" y="0"/>
          <a:chExt cx="0" cy="0"/>
        </a:xfrm>
      </p:grpSpPr>
      <p:sp>
        <p:nvSpPr>
          <p:cNvPr id="47" name="Google Shape;47;p11"/>
          <p:cNvSpPr txBox="1">
            <a:spLocks noGrp="1"/>
          </p:cNvSpPr>
          <p:nvPr>
            <p:ph type="ctrTitle"/>
          </p:nvPr>
        </p:nvSpPr>
        <p:spPr>
          <a:xfrm>
            <a:off x="720725" y="2854801"/>
            <a:ext cx="4073912" cy="1018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1"/>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lvl1pPr lvl="0" algn="l">
              <a:lnSpc>
                <a:spcPct val="105000"/>
              </a:lnSpc>
              <a:spcBef>
                <a:spcPts val="0"/>
              </a:spcBef>
              <a:spcAft>
                <a:spcPts val="0"/>
              </a:spcAft>
              <a:buClr>
                <a:schemeClr val="accent2"/>
              </a:buClr>
              <a:buSzPts val="2400"/>
              <a:buNone/>
              <a:defRPr sz="2400" b="0">
                <a:solidFill>
                  <a:schemeClr val="accent2"/>
                </a:solidFill>
              </a:defRPr>
            </a:lvl1pPr>
            <a:lvl2pPr lvl="1" algn="l">
              <a:lnSpc>
                <a:spcPct val="105000"/>
              </a:lnSpc>
              <a:spcBef>
                <a:spcPts val="0"/>
              </a:spcBef>
              <a:spcAft>
                <a:spcPts val="0"/>
              </a:spcAft>
              <a:buClr>
                <a:schemeClr val="accent2"/>
              </a:buClr>
              <a:buSzPts val="2400"/>
              <a:buNone/>
              <a:defRPr sz="2400" b="1">
                <a:solidFill>
                  <a:schemeClr val="accent2"/>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9" name="Google Shape;49;p11"/>
          <p:cNvSpPr>
            <a:spLocks noGrp="1"/>
          </p:cNvSpPr>
          <p:nvPr>
            <p:ph type="pic" idx="2"/>
          </p:nvPr>
        </p:nvSpPr>
        <p:spPr>
          <a:xfrm>
            <a:off x="5287200" y="0"/>
            <a:ext cx="6858000" cy="6858000"/>
          </a:xfrm>
          <a:prstGeom prst="rect">
            <a:avLst/>
          </a:prstGeom>
          <a:solidFill>
            <a:srgbClr val="D8D8D8"/>
          </a:solidFill>
          <a:ln>
            <a:noFill/>
          </a:ln>
        </p:spPr>
      </p:sp>
      <p:pic>
        <p:nvPicPr>
          <p:cNvPr id="50" name="Google Shape;50;p11" descr="Logo&#10;&#10;Description automatically generated"/>
          <p:cNvPicPr preferRelativeResize="0"/>
          <p:nvPr/>
        </p:nvPicPr>
        <p:blipFill rotWithShape="1">
          <a:blip r:embed="rId2">
            <a:alphaModFix/>
          </a:blip>
          <a:srcRect/>
          <a:stretch/>
        </p:blipFill>
        <p:spPr>
          <a:xfrm>
            <a:off x="720725" y="860400"/>
            <a:ext cx="2970000" cy="838750"/>
          </a:xfrm>
          <a:prstGeom prst="rect">
            <a:avLst/>
          </a:prstGeom>
          <a:noFill/>
          <a:ln>
            <a:noFill/>
          </a:ln>
        </p:spPr>
      </p:pic>
      <p:grpSp>
        <p:nvGrpSpPr>
          <p:cNvPr id="51" name="Google Shape;51;p11"/>
          <p:cNvGrpSpPr/>
          <p:nvPr/>
        </p:nvGrpSpPr>
        <p:grpSpPr>
          <a:xfrm>
            <a:off x="720725" y="5472000"/>
            <a:ext cx="4009268" cy="694945"/>
            <a:chOff x="720725" y="5218493"/>
            <a:chExt cx="4009268" cy="694945"/>
          </a:xfrm>
        </p:grpSpPr>
        <p:pic>
          <p:nvPicPr>
            <p:cNvPr id="52" name="Google Shape;52;p11"/>
            <p:cNvPicPr preferRelativeResize="0"/>
            <p:nvPr/>
          </p:nvPicPr>
          <p:blipFill rotWithShape="1">
            <a:blip r:embed="rId3">
              <a:alphaModFix/>
            </a:blip>
            <a:srcRect/>
            <a:stretch/>
          </p:blipFill>
          <p:spPr>
            <a:xfrm>
              <a:off x="4032000" y="5325173"/>
              <a:ext cx="697993" cy="588265"/>
            </a:xfrm>
            <a:prstGeom prst="rect">
              <a:avLst/>
            </a:prstGeom>
            <a:noFill/>
            <a:ln>
              <a:noFill/>
            </a:ln>
          </p:spPr>
        </p:pic>
        <p:pic>
          <p:nvPicPr>
            <p:cNvPr id="53" name="Google Shape;53;p11"/>
            <p:cNvPicPr preferRelativeResize="0"/>
            <p:nvPr/>
          </p:nvPicPr>
          <p:blipFill rotWithShape="1">
            <a:blip r:embed="rId4">
              <a:alphaModFix/>
            </a:blip>
            <a:srcRect/>
            <a:stretch/>
          </p:blipFill>
          <p:spPr>
            <a:xfrm>
              <a:off x="2867282" y="5309933"/>
              <a:ext cx="826010" cy="603505"/>
            </a:xfrm>
            <a:prstGeom prst="rect">
              <a:avLst/>
            </a:prstGeom>
            <a:noFill/>
            <a:ln>
              <a:noFill/>
            </a:ln>
          </p:spPr>
        </p:pic>
        <p:pic>
          <p:nvPicPr>
            <p:cNvPr id="54" name="Google Shape;54;p11"/>
            <p:cNvPicPr preferRelativeResize="0"/>
            <p:nvPr/>
          </p:nvPicPr>
          <p:blipFill rotWithShape="1">
            <a:blip r:embed="rId5">
              <a:alphaModFix/>
            </a:blip>
            <a:srcRect/>
            <a:stretch/>
          </p:blipFill>
          <p:spPr>
            <a:xfrm>
              <a:off x="720725" y="5279453"/>
              <a:ext cx="594361" cy="633985"/>
            </a:xfrm>
            <a:prstGeom prst="rect">
              <a:avLst/>
            </a:prstGeom>
            <a:noFill/>
            <a:ln>
              <a:noFill/>
            </a:ln>
          </p:spPr>
        </p:pic>
        <p:pic>
          <p:nvPicPr>
            <p:cNvPr id="55" name="Google Shape;55;p11"/>
            <p:cNvPicPr preferRelativeResize="0"/>
            <p:nvPr/>
          </p:nvPicPr>
          <p:blipFill rotWithShape="1">
            <a:blip r:embed="rId6">
              <a:alphaModFix/>
            </a:blip>
            <a:srcRect/>
            <a:stretch/>
          </p:blipFill>
          <p:spPr>
            <a:xfrm>
              <a:off x="1653795" y="5218493"/>
              <a:ext cx="874778" cy="694945"/>
            </a:xfrm>
            <a:prstGeom prst="rect">
              <a:avLst/>
            </a:prstGeom>
            <a:noFill/>
            <a:ln>
              <a:noFill/>
            </a:ln>
          </p:spPr>
        </p:pic>
      </p:grpSp>
    </p:spTree>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0EC772-8D56-4892-A94E-7E07B90673A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5A34CC63-9032-4CC2-AA8C-26E2B1B6E6E6}"/>
              </a:ext>
            </a:extLst>
          </p:cNvPr>
          <p:cNvSpPr>
            <a:spLocks noGrp="1"/>
          </p:cNvSpPr>
          <p:nvPr>
            <p:ph type="dt" sz="half" idx="10"/>
          </p:nvPr>
        </p:nvSpPr>
        <p:spPr/>
        <p:txBody>
          <a:bodyPr/>
          <a:lstStyle/>
          <a:p>
            <a:fld id="{DDCBAB9A-391B-8248-9603-984CAAC2A060}" type="datetime1">
              <a:rPr lang="it-IT" smtClean="0"/>
              <a:t>25/04/2023</a:t>
            </a:fld>
            <a:endParaRPr lang="de-CH"/>
          </a:p>
        </p:txBody>
      </p:sp>
      <p:sp>
        <p:nvSpPr>
          <p:cNvPr id="4" name="Fußzeilenplatzhalter 3">
            <a:extLst>
              <a:ext uri="{FF2B5EF4-FFF2-40B4-BE49-F238E27FC236}">
                <a16:creationId xmlns:a16="http://schemas.microsoft.com/office/drawing/2014/main" id="{C413F7B2-5721-4CAC-8DA2-362CED0DD154}"/>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A1AC48B3-09CF-44CF-B65F-590C635BBE94}"/>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4078411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45CA93B5-D779-4C77-8424-30BFD8EB9D3C}"/>
              </a:ext>
            </a:extLst>
          </p:cNvPr>
          <p:cNvSpPr>
            <a:spLocks noGrp="1"/>
          </p:cNvSpPr>
          <p:nvPr>
            <p:ph type="dt" sz="half" idx="10"/>
          </p:nvPr>
        </p:nvSpPr>
        <p:spPr/>
        <p:txBody>
          <a:bodyPr/>
          <a:lstStyle/>
          <a:p>
            <a:fld id="{6C9CAFFB-79DB-D741-80D5-98349A8DFD6F}" type="datetime1">
              <a:rPr lang="it-IT" smtClean="0"/>
              <a:t>25/04/2023</a:t>
            </a:fld>
            <a:endParaRPr lang="de-CH"/>
          </a:p>
        </p:txBody>
      </p:sp>
      <p:sp>
        <p:nvSpPr>
          <p:cNvPr id="3" name="Fußzeilenplatzhalter 2">
            <a:extLst>
              <a:ext uri="{FF2B5EF4-FFF2-40B4-BE49-F238E27FC236}">
                <a16:creationId xmlns:a16="http://schemas.microsoft.com/office/drawing/2014/main" id="{9B2400B6-6123-4324-AFCA-0ED4FA67FE42}"/>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114AB947-9D05-4B02-9E44-54C40FE48A44}"/>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32342767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7A0F4B-9449-4A0D-B10F-D86BF68EAEC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4756962D-48E0-49A6-BFD9-B3E8E05CB1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9C9DE9A5-B5FE-4B8B-A364-24AC080DDF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55295776-A4D3-4D5C-8A38-0FCD182EB556}"/>
              </a:ext>
            </a:extLst>
          </p:cNvPr>
          <p:cNvSpPr>
            <a:spLocks noGrp="1"/>
          </p:cNvSpPr>
          <p:nvPr>
            <p:ph type="dt" sz="half" idx="10"/>
          </p:nvPr>
        </p:nvSpPr>
        <p:spPr/>
        <p:txBody>
          <a:bodyPr/>
          <a:lstStyle/>
          <a:p>
            <a:fld id="{89D33E7A-BE14-F74E-9914-70D6B7734DEF}" type="datetime1">
              <a:rPr lang="it-IT" smtClean="0"/>
              <a:t>25/04/2023</a:t>
            </a:fld>
            <a:endParaRPr lang="de-CH"/>
          </a:p>
        </p:txBody>
      </p:sp>
      <p:sp>
        <p:nvSpPr>
          <p:cNvPr id="6" name="Fußzeilenplatzhalter 5">
            <a:extLst>
              <a:ext uri="{FF2B5EF4-FFF2-40B4-BE49-F238E27FC236}">
                <a16:creationId xmlns:a16="http://schemas.microsoft.com/office/drawing/2014/main" id="{9FDC46E9-8E74-4349-BBD9-2783C19D59DB}"/>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EA480161-6CE2-46F3-937E-771368F14EEA}"/>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4024480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CC0096-B5F8-433E-A665-D3D892976B1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90F04BD4-D36B-4A99-B759-813B3A4629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BAEB46EB-49A2-40CA-A1A5-60891D0FE3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741EB12-291C-44C1-913F-54BD7D16AFEB}"/>
              </a:ext>
            </a:extLst>
          </p:cNvPr>
          <p:cNvSpPr>
            <a:spLocks noGrp="1"/>
          </p:cNvSpPr>
          <p:nvPr>
            <p:ph type="dt" sz="half" idx="10"/>
          </p:nvPr>
        </p:nvSpPr>
        <p:spPr/>
        <p:txBody>
          <a:bodyPr/>
          <a:lstStyle/>
          <a:p>
            <a:fld id="{AB3D5721-DB6B-804B-8877-1583749BD3D6}" type="datetime1">
              <a:rPr lang="it-IT" smtClean="0"/>
              <a:t>25/04/2023</a:t>
            </a:fld>
            <a:endParaRPr lang="de-CH"/>
          </a:p>
        </p:txBody>
      </p:sp>
      <p:sp>
        <p:nvSpPr>
          <p:cNvPr id="6" name="Fußzeilenplatzhalter 5">
            <a:extLst>
              <a:ext uri="{FF2B5EF4-FFF2-40B4-BE49-F238E27FC236}">
                <a16:creationId xmlns:a16="http://schemas.microsoft.com/office/drawing/2014/main" id="{475D4F0A-91DD-48F0-99FE-D1DBD24074F1}"/>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E20DB8B-C683-45EB-9ACD-33CD1712BF47}"/>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1954263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2BC206-8FBC-456D-B699-A9290F6B3E6E}"/>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F6892071-E846-4DC8-B606-17B98265370A}"/>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C935ED8B-F223-4E01-962D-D00F4CCF98B3}"/>
              </a:ext>
            </a:extLst>
          </p:cNvPr>
          <p:cNvSpPr>
            <a:spLocks noGrp="1"/>
          </p:cNvSpPr>
          <p:nvPr>
            <p:ph type="dt" sz="half" idx="10"/>
          </p:nvPr>
        </p:nvSpPr>
        <p:spPr/>
        <p:txBody>
          <a:bodyPr/>
          <a:lstStyle/>
          <a:p>
            <a:fld id="{2A296EEF-09C2-9B4F-A168-903CA3A45842}" type="datetime1">
              <a:rPr lang="it-IT" smtClean="0"/>
              <a:t>25/04/2023</a:t>
            </a:fld>
            <a:endParaRPr lang="de-CH"/>
          </a:p>
        </p:txBody>
      </p:sp>
      <p:sp>
        <p:nvSpPr>
          <p:cNvPr id="5" name="Fußzeilenplatzhalter 4">
            <a:extLst>
              <a:ext uri="{FF2B5EF4-FFF2-40B4-BE49-F238E27FC236}">
                <a16:creationId xmlns:a16="http://schemas.microsoft.com/office/drawing/2014/main" id="{D6331912-00A7-47CC-8850-814EC0084A1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1E92A6C3-5708-4C5E-8FCC-9E0F52FF42C9}"/>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3146870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B210B3CA-89BD-409B-8251-0035CA0B1C03}"/>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5309F960-0880-4570-B878-A9C53B8B271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F78ED82-633D-437F-807B-04A10F00122B}"/>
              </a:ext>
            </a:extLst>
          </p:cNvPr>
          <p:cNvSpPr>
            <a:spLocks noGrp="1"/>
          </p:cNvSpPr>
          <p:nvPr>
            <p:ph type="dt" sz="half" idx="10"/>
          </p:nvPr>
        </p:nvSpPr>
        <p:spPr/>
        <p:txBody>
          <a:bodyPr/>
          <a:lstStyle/>
          <a:p>
            <a:fld id="{F1762637-CF35-8743-AADF-F44F47D60D24}" type="datetime1">
              <a:rPr lang="it-IT" smtClean="0"/>
              <a:t>25/04/2023</a:t>
            </a:fld>
            <a:endParaRPr lang="de-CH"/>
          </a:p>
        </p:txBody>
      </p:sp>
      <p:sp>
        <p:nvSpPr>
          <p:cNvPr id="5" name="Fußzeilenplatzhalter 4">
            <a:extLst>
              <a:ext uri="{FF2B5EF4-FFF2-40B4-BE49-F238E27FC236}">
                <a16:creationId xmlns:a16="http://schemas.microsoft.com/office/drawing/2014/main" id="{1413EB56-5A8B-4AC2-A9FC-F454333DF8C4}"/>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63490090-C926-4BA3-A6D2-AA30AB5FEA9E}"/>
              </a:ext>
            </a:extLst>
          </p:cNvPr>
          <p:cNvSpPr>
            <a:spLocks noGrp="1"/>
          </p:cNvSpPr>
          <p:nvPr>
            <p:ph type="sldNum" sz="quarter" idx="12"/>
          </p:nvPr>
        </p:nvSpPr>
        <p:spPr/>
        <p:txBody>
          <a:bodyPr/>
          <a:lstStyle/>
          <a:p>
            <a:fld id="{45DAAD6E-D6D7-447C-97AF-616734B9069B}" type="slidenum">
              <a:rPr lang="de-CH" smtClean="0"/>
              <a:t>‹#›</a:t>
            </a:fld>
            <a:endParaRPr lang="de-CH"/>
          </a:p>
        </p:txBody>
      </p:sp>
    </p:spTree>
    <p:extLst>
      <p:ext uri="{BB962C8B-B14F-4D97-AF65-F5344CB8AC3E}">
        <p14:creationId xmlns:p14="http://schemas.microsoft.com/office/powerpoint/2010/main" val="41172155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6" name="Espace réservé du numéro de diapositive 5"/>
          <p:cNvSpPr>
            <a:spLocks noGrp="1"/>
          </p:cNvSpPr>
          <p:nvPr>
            <p:ph type="sldNum" sz="quarter" idx="12"/>
          </p:nvPr>
        </p:nvSpPr>
        <p:spPr/>
        <p:txBody>
          <a:bodyPr/>
          <a:lstStyle>
            <a:lvl1pPr>
              <a:defRPr>
                <a:latin typeface="Arial"/>
                <a:cs typeface="Arial"/>
              </a:defRPr>
            </a:lvl1pPr>
          </a:lstStyle>
          <a:p>
            <a:fld id="{78856E1A-3FAF-8148-AC04-61D43A5BF418}" type="slidenum">
              <a:rPr lang="fr-FR" smtClean="0"/>
              <a:pPr/>
              <a:t>‹#›</a:t>
            </a:fld>
            <a:endParaRPr lang="fr-FR"/>
          </a:p>
        </p:txBody>
      </p:sp>
      <p:sp>
        <p:nvSpPr>
          <p:cNvPr id="2" name="Titre 1"/>
          <p:cNvSpPr>
            <a:spLocks noGrp="1"/>
          </p:cNvSpPr>
          <p:nvPr>
            <p:ph type="title"/>
          </p:nvPr>
        </p:nvSpPr>
        <p:spPr>
          <a:xfrm>
            <a:off x="3454402" y="0"/>
            <a:ext cx="8268377" cy="640312"/>
          </a:xfrm>
        </p:spPr>
        <p:txBody>
          <a:bodyPr>
            <a:normAutofit/>
          </a:bodyPr>
          <a:lstStyle>
            <a:lvl1pPr algn="l">
              <a:defRPr sz="2667" b="1">
                <a:solidFill>
                  <a:srgbClr val="FFFFFF"/>
                </a:solidFill>
                <a:latin typeface="Arial"/>
                <a:cs typeface="Arial"/>
              </a:defRPr>
            </a:lvl1pPr>
          </a:lstStyle>
          <a:p>
            <a:r>
              <a:rPr lang="fr-FR"/>
              <a:t>Modifiez le style du titre</a:t>
            </a:r>
          </a:p>
        </p:txBody>
      </p:sp>
      <p:sp>
        <p:nvSpPr>
          <p:cNvPr id="3" name="Espace réservé du contenu 2"/>
          <p:cNvSpPr>
            <a:spLocks noGrp="1"/>
          </p:cNvSpPr>
          <p:nvPr>
            <p:ph idx="1"/>
          </p:nvPr>
        </p:nvSpPr>
        <p:spPr>
          <a:xfrm>
            <a:off x="474134" y="1600201"/>
            <a:ext cx="11248643" cy="45259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9" name="Espace réservé du pied de page 4"/>
          <p:cNvSpPr>
            <a:spLocks noGrp="1"/>
          </p:cNvSpPr>
          <p:nvPr>
            <p:ph type="ftr" sz="quarter" idx="3"/>
          </p:nvPr>
        </p:nvSpPr>
        <p:spPr>
          <a:xfrm>
            <a:off x="4165600" y="6595416"/>
            <a:ext cx="3860800" cy="262584"/>
          </a:xfrm>
          <a:prstGeom prst="rect">
            <a:avLst/>
          </a:prstGeom>
        </p:spPr>
        <p:txBody>
          <a:bodyPr vert="horz" lIns="91440" tIns="45720" rIns="91440" bIns="45720" rtlCol="0" anchor="ctr"/>
          <a:lstStyle>
            <a:lvl1pPr algn="ctr">
              <a:defRPr sz="1200" b="1">
                <a:solidFill>
                  <a:srgbClr val="1E2644"/>
                </a:solidFill>
                <a:latin typeface="Arial"/>
                <a:cs typeface="Arial"/>
              </a:defRPr>
            </a:lvl1pPr>
          </a:lstStyle>
          <a:p>
            <a:r>
              <a:rPr lang="fr-FR" err="1"/>
              <a:t>mercator-ocean.eu</a:t>
            </a:r>
            <a:endParaRPr lang="fr-FR"/>
          </a:p>
        </p:txBody>
      </p:sp>
    </p:spTree>
    <p:extLst>
      <p:ext uri="{BB962C8B-B14F-4D97-AF65-F5344CB8AC3E}">
        <p14:creationId xmlns:p14="http://schemas.microsoft.com/office/powerpoint/2010/main" val="20320735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902225-B2CA-0B02-E9D5-26DC3BBDB6D0}"/>
              </a:ext>
            </a:extLst>
          </p:cNvPr>
          <p:cNvSpPr>
            <a:spLocks noGrp="1"/>
          </p:cNvSpPr>
          <p:nvPr>
            <p:ph type="dt" sz="half" idx="10"/>
          </p:nvPr>
        </p:nvSpPr>
        <p:spPr/>
        <p:txBody>
          <a:bodyPr/>
          <a:lstStyle/>
          <a:p>
            <a:fld id="{F807F162-503E-407D-99FF-478790B2E079}" type="datetimeFigureOut">
              <a:rPr lang="en-US" smtClean="0"/>
              <a:t>4/25/2023</a:t>
            </a:fld>
            <a:endParaRPr lang="en-US"/>
          </a:p>
        </p:txBody>
      </p:sp>
      <p:sp>
        <p:nvSpPr>
          <p:cNvPr id="3" name="Footer Placeholder 2">
            <a:extLst>
              <a:ext uri="{FF2B5EF4-FFF2-40B4-BE49-F238E27FC236}">
                <a16:creationId xmlns:a16="http://schemas.microsoft.com/office/drawing/2014/main" id="{0B003C04-09E5-A154-98B0-4F57EBA9D51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A52DB6-3C10-94B5-74F1-F9D8591F9EAA}"/>
              </a:ext>
            </a:extLst>
          </p:cNvPr>
          <p:cNvSpPr>
            <a:spLocks noGrp="1"/>
          </p:cNvSpPr>
          <p:nvPr>
            <p:ph type="sldNum" sz="quarter" idx="12"/>
          </p:nvPr>
        </p:nvSpPr>
        <p:spPr/>
        <p:txBody>
          <a:bodyPr/>
          <a:lstStyle/>
          <a:p>
            <a:fld id="{E5118271-C106-4DCA-B75A-2054A0AC87B7}" type="slidenum">
              <a:rPr lang="en-US" smtClean="0"/>
              <a:t>‹#›</a:t>
            </a:fld>
            <a:endParaRPr lang="en-US"/>
          </a:p>
        </p:txBody>
      </p:sp>
    </p:spTree>
    <p:extLst>
      <p:ext uri="{BB962C8B-B14F-4D97-AF65-F5344CB8AC3E}">
        <p14:creationId xmlns:p14="http://schemas.microsoft.com/office/powerpoint/2010/main" val="27651742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BB6C7-8FFE-B519-D9C4-49482EA4D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393FD1-7BBE-CEF6-B9E1-11AA0C43A1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4D256D-026F-AE35-DBD6-CDE0D4AE697B}"/>
              </a:ext>
            </a:extLst>
          </p:cNvPr>
          <p:cNvSpPr>
            <a:spLocks noGrp="1"/>
          </p:cNvSpPr>
          <p:nvPr>
            <p:ph type="dt" sz="half" idx="10"/>
          </p:nvPr>
        </p:nvSpPr>
        <p:spPr/>
        <p:txBody>
          <a:bodyPr/>
          <a:lstStyle/>
          <a:p>
            <a:fld id="{F807F162-503E-407D-99FF-478790B2E079}" type="datetimeFigureOut">
              <a:rPr lang="en-US" smtClean="0"/>
              <a:t>4/25/2023</a:t>
            </a:fld>
            <a:endParaRPr lang="en-US"/>
          </a:p>
        </p:txBody>
      </p:sp>
      <p:sp>
        <p:nvSpPr>
          <p:cNvPr id="5" name="Footer Placeholder 4">
            <a:extLst>
              <a:ext uri="{FF2B5EF4-FFF2-40B4-BE49-F238E27FC236}">
                <a16:creationId xmlns:a16="http://schemas.microsoft.com/office/drawing/2014/main" id="{027477A6-1FBE-7021-41D0-8B1841088F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0DF82F-2971-DDE7-0A97-E838F4632004}"/>
              </a:ext>
            </a:extLst>
          </p:cNvPr>
          <p:cNvSpPr>
            <a:spLocks noGrp="1"/>
          </p:cNvSpPr>
          <p:nvPr>
            <p:ph type="sldNum" sz="quarter" idx="12"/>
          </p:nvPr>
        </p:nvSpPr>
        <p:spPr/>
        <p:txBody>
          <a:bodyPr/>
          <a:lstStyle/>
          <a:p>
            <a:fld id="{E5118271-C106-4DCA-B75A-2054A0AC87B7}" type="slidenum">
              <a:rPr lang="en-US" smtClean="0"/>
              <a:t>‹#›</a:t>
            </a:fld>
            <a:endParaRPr lang="en-US"/>
          </a:p>
        </p:txBody>
      </p:sp>
    </p:spTree>
    <p:extLst>
      <p:ext uri="{BB962C8B-B14F-4D97-AF65-F5344CB8AC3E}">
        <p14:creationId xmlns:p14="http://schemas.microsoft.com/office/powerpoint/2010/main" val="2150145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Image">
  <p:cSld name="Title Slide Image">
    <p:spTree>
      <p:nvGrpSpPr>
        <p:cNvPr id="1" name="Shape 56"/>
        <p:cNvGrpSpPr/>
        <p:nvPr/>
      </p:nvGrpSpPr>
      <p:grpSpPr>
        <a:xfrm>
          <a:off x="0" y="0"/>
          <a:ext cx="0" cy="0"/>
          <a:chOff x="0" y="0"/>
          <a:chExt cx="0" cy="0"/>
        </a:xfrm>
      </p:grpSpPr>
      <p:sp>
        <p:nvSpPr>
          <p:cNvPr id="57" name="Google Shape;57;p12"/>
          <p:cNvSpPr txBox="1">
            <a:spLocks noGrp="1"/>
          </p:cNvSpPr>
          <p:nvPr>
            <p:ph type="ctrTitle"/>
          </p:nvPr>
        </p:nvSpPr>
        <p:spPr>
          <a:xfrm>
            <a:off x="1368000" y="2988000"/>
            <a:ext cx="3726761" cy="17907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2"/>
          <p:cNvSpPr txBox="1">
            <a:spLocks noGrp="1"/>
          </p:cNvSpPr>
          <p:nvPr>
            <p:ph type="subTitle" idx="1"/>
          </p:nvPr>
        </p:nvSpPr>
        <p:spPr>
          <a:xfrm>
            <a:off x="1368000" y="4982400"/>
            <a:ext cx="3726761"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9" name="Google Shape;59;p12" descr="Logo&#10;&#10;Description automatically generated"/>
          <p:cNvPicPr preferRelativeResize="0"/>
          <p:nvPr/>
        </p:nvPicPr>
        <p:blipFill rotWithShape="1">
          <a:blip r:embed="rId2">
            <a:alphaModFix/>
          </a:blip>
          <a:srcRect/>
          <a:stretch/>
        </p:blipFill>
        <p:spPr>
          <a:xfrm>
            <a:off x="1368000" y="1202400"/>
            <a:ext cx="2970000" cy="838750"/>
          </a:xfrm>
          <a:prstGeom prst="rect">
            <a:avLst/>
          </a:prstGeom>
          <a:noFill/>
          <a:ln>
            <a:noFill/>
          </a:ln>
        </p:spPr>
      </p:pic>
      <p:sp>
        <p:nvSpPr>
          <p:cNvPr id="60" name="Google Shape;60;p12"/>
          <p:cNvSpPr>
            <a:spLocks noGrp="1"/>
          </p:cNvSpPr>
          <p:nvPr>
            <p:ph type="pic" idx="2"/>
          </p:nvPr>
        </p:nvSpPr>
        <p:spPr>
          <a:xfrm>
            <a:off x="0" y="-1"/>
            <a:ext cx="12192000" cy="6858000"/>
          </a:xfrm>
          <a:prstGeom prst="rect">
            <a:avLst/>
          </a:prstGeom>
          <a:solidFill>
            <a:srgbClr val="D8D8D8"/>
          </a:solidFill>
          <a:ln>
            <a:noFill/>
          </a:ln>
        </p:spPr>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Image Left">
  <p:cSld name="Title Slide Image Left">
    <p:spTree>
      <p:nvGrpSpPr>
        <p:cNvPr id="1" name="Shape 61"/>
        <p:cNvGrpSpPr/>
        <p:nvPr/>
      </p:nvGrpSpPr>
      <p:grpSpPr>
        <a:xfrm>
          <a:off x="0" y="0"/>
          <a:ext cx="0" cy="0"/>
          <a:chOff x="0" y="0"/>
          <a:chExt cx="0" cy="0"/>
        </a:xfrm>
      </p:grpSpPr>
      <p:sp>
        <p:nvSpPr>
          <p:cNvPr id="62" name="Google Shape;62;p13"/>
          <p:cNvSpPr>
            <a:spLocks noGrp="1"/>
          </p:cNvSpPr>
          <p:nvPr>
            <p:ph type="pic" idx="2"/>
          </p:nvPr>
        </p:nvSpPr>
        <p:spPr>
          <a:xfrm>
            <a:off x="0" y="0"/>
            <a:ext cx="6912000" cy="6858000"/>
          </a:xfrm>
          <a:prstGeom prst="rect">
            <a:avLst/>
          </a:prstGeom>
          <a:solidFill>
            <a:srgbClr val="D8D8D8"/>
          </a:solidFill>
          <a:ln>
            <a:noFill/>
          </a:ln>
        </p:spPr>
      </p:sp>
      <p:sp>
        <p:nvSpPr>
          <p:cNvPr id="63" name="Google Shape;63;p13"/>
          <p:cNvSpPr txBox="1">
            <a:spLocks noGrp="1"/>
          </p:cNvSpPr>
          <p:nvPr>
            <p:ph type="ctrTitle"/>
          </p:nvPr>
        </p:nvSpPr>
        <p:spPr>
          <a:xfrm>
            <a:off x="7560000" y="3160800"/>
            <a:ext cx="3944613" cy="1866158"/>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accent1"/>
              </a:buClr>
              <a:buSzPts val="4200"/>
              <a:buFont typeface="Arial"/>
              <a:buNone/>
              <a:defRPr sz="4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
          <p:cNvSpPr txBox="1">
            <a:spLocks noGrp="1"/>
          </p:cNvSpPr>
          <p:nvPr>
            <p:ph type="subTitle" idx="1"/>
          </p:nvPr>
        </p:nvSpPr>
        <p:spPr>
          <a:xfrm>
            <a:off x="7560000" y="5162400"/>
            <a:ext cx="3944613" cy="757643"/>
          </a:xfrm>
          <a:prstGeom prst="rect">
            <a:avLst/>
          </a:prstGeom>
          <a:noFill/>
          <a:ln>
            <a:noFill/>
          </a:ln>
        </p:spPr>
        <p:txBody>
          <a:bodyPr spcFirstLastPara="1" wrap="square" lIns="0" tIns="0" rIns="0" bIns="0" anchor="b" anchorCtr="0">
            <a:noAutofit/>
          </a:bodyPr>
          <a:lstStyle>
            <a:lvl1pPr lvl="0" algn="l">
              <a:lnSpc>
                <a:spcPct val="105000"/>
              </a:lnSpc>
              <a:spcBef>
                <a:spcPts val="0"/>
              </a:spcBef>
              <a:spcAft>
                <a:spcPts val="0"/>
              </a:spcAft>
              <a:buClr>
                <a:schemeClr val="dk2"/>
              </a:buClr>
              <a:buSzPts val="1600"/>
              <a:buNone/>
              <a:defRPr sz="1600" b="1"/>
            </a:lvl1pPr>
            <a:lvl2pPr lvl="1" algn="l">
              <a:lnSpc>
                <a:spcPct val="105000"/>
              </a:lnSpc>
              <a:spcBef>
                <a:spcPts val="0"/>
              </a:spcBef>
              <a:spcAft>
                <a:spcPts val="0"/>
              </a:spcAft>
              <a:buClr>
                <a:schemeClr val="dk1"/>
              </a:buClr>
              <a:buSzPts val="1600"/>
              <a:buNone/>
              <a:defRPr sz="1600" b="0">
                <a:solidFill>
                  <a:schemeClr val="dk1"/>
                </a:solidFill>
              </a:defRPr>
            </a:lvl2pPr>
            <a:lvl3pPr lvl="2" algn="ctr">
              <a:lnSpc>
                <a:spcPct val="100000"/>
              </a:lnSpc>
              <a:spcBef>
                <a:spcPts val="0"/>
              </a:spcBef>
              <a:spcAft>
                <a:spcPts val="0"/>
              </a:spcAft>
              <a:buSzPts val="1800"/>
              <a:buNone/>
              <a:defRPr sz="1800"/>
            </a:lvl3pPr>
            <a:lvl4pPr lvl="3" algn="ctr">
              <a:lnSpc>
                <a:spcPct val="100000"/>
              </a:lnSpc>
              <a:spcBef>
                <a:spcPts val="2835"/>
              </a:spcBef>
              <a:spcAft>
                <a:spcPts val="0"/>
              </a:spcAft>
              <a:buSzPts val="1600"/>
              <a:buNone/>
              <a:defRPr sz="1600"/>
            </a:lvl4pPr>
            <a:lvl5pPr lvl="4" algn="ctr">
              <a:lnSpc>
                <a:spcPct val="100000"/>
              </a:lnSpc>
              <a:spcBef>
                <a:spcPts val="850"/>
              </a:spcBef>
              <a:spcAft>
                <a:spcPts val="0"/>
              </a:spcAft>
              <a:buSzPts val="1600"/>
              <a:buNone/>
              <a:defRPr sz="1600"/>
            </a:lvl5pPr>
            <a:lvl6pPr lvl="5" algn="ctr">
              <a:lnSpc>
                <a:spcPct val="90000"/>
              </a:lnSpc>
              <a:spcBef>
                <a:spcPts val="85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65" name="Google Shape;65;p13" descr="Logo&#10;&#10;Description automatically generated"/>
          <p:cNvPicPr preferRelativeResize="0"/>
          <p:nvPr/>
        </p:nvPicPr>
        <p:blipFill rotWithShape="1">
          <a:blip r:embed="rId2">
            <a:alphaModFix/>
          </a:blip>
          <a:srcRect/>
          <a:stretch/>
        </p:blipFill>
        <p:spPr>
          <a:xfrm>
            <a:off x="7560000" y="720000"/>
            <a:ext cx="2970000" cy="838750"/>
          </a:xfrm>
          <a:prstGeom prst="rect">
            <a:avLst/>
          </a:prstGeom>
          <a:noFill/>
          <a:ln>
            <a:noFill/>
          </a:ln>
        </p:spPr>
      </p:pic>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14"/>
          <p:cNvSpPr txBox="1">
            <a:spLocks noGrp="1"/>
          </p:cNvSpPr>
          <p:nvPr>
            <p:ph type="body" idx="1"/>
          </p:nvPr>
        </p:nvSpPr>
        <p:spPr>
          <a:xfrm>
            <a:off x="720723"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4"/>
          <p:cNvSpPr txBox="1">
            <a:spLocks noGrp="1"/>
          </p:cNvSpPr>
          <p:nvPr>
            <p:ph type="body" idx="2"/>
          </p:nvPr>
        </p:nvSpPr>
        <p:spPr>
          <a:xfrm>
            <a:off x="6096000" y="1296988"/>
            <a:ext cx="4729162" cy="4616450"/>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14"/>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4"/>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14"/>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and Large Image">
  <p:cSld name="Content and Large Image">
    <p:spTree>
      <p:nvGrpSpPr>
        <p:cNvPr id="1" name="Shape 73"/>
        <p:cNvGrpSpPr/>
        <p:nvPr/>
      </p:nvGrpSpPr>
      <p:grpSpPr>
        <a:xfrm>
          <a:off x="0" y="0"/>
          <a:ext cx="0" cy="0"/>
          <a:chOff x="0" y="0"/>
          <a:chExt cx="0" cy="0"/>
        </a:xfrm>
      </p:grpSpPr>
      <p:sp>
        <p:nvSpPr>
          <p:cNvPr id="74" name="Google Shape;74;p15"/>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15"/>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5"/>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77" name="Google Shape;77;p15"/>
          <p:cNvSpPr txBox="1">
            <a:spLocks noGrp="1"/>
          </p:cNvSpPr>
          <p:nvPr>
            <p:ph type="body" idx="1"/>
          </p:nvPr>
        </p:nvSpPr>
        <p:spPr>
          <a:xfrm>
            <a:off x="720726" y="1296988"/>
            <a:ext cx="3913200" cy="4616451"/>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5"/>
          <p:cNvSpPr txBox="1">
            <a:spLocks noGrp="1"/>
          </p:cNvSpPr>
          <p:nvPr>
            <p:ph type="title"/>
          </p:nvPr>
        </p:nvSpPr>
        <p:spPr>
          <a:xfrm>
            <a:off x="720726" y="722313"/>
            <a:ext cx="391320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5"/>
          <p:cNvSpPr>
            <a:spLocks noGrp="1"/>
          </p:cNvSpPr>
          <p:nvPr>
            <p:ph type="pic" idx="2"/>
          </p:nvPr>
        </p:nvSpPr>
        <p:spPr>
          <a:xfrm>
            <a:off x="5334000" y="0"/>
            <a:ext cx="6858000" cy="6858000"/>
          </a:xfrm>
          <a:prstGeom prst="rect">
            <a:avLst/>
          </a:prstGeom>
          <a:solidFill>
            <a:srgbClr val="D8D8D8"/>
          </a:solidFill>
          <a:ln>
            <a:noFill/>
          </a:ln>
        </p:spPr>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lumns with Images">
  <p:cSld name="Two Columns with Images">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85" name="Google Shape;85;p16"/>
          <p:cNvSpPr>
            <a:spLocks noGrp="1"/>
          </p:cNvSpPr>
          <p:nvPr>
            <p:ph type="pic" idx="2"/>
          </p:nvPr>
        </p:nvSpPr>
        <p:spPr>
          <a:xfrm>
            <a:off x="720725" y="1857600"/>
            <a:ext cx="5302800" cy="2016000"/>
          </a:xfrm>
          <a:prstGeom prst="rect">
            <a:avLst/>
          </a:prstGeom>
          <a:solidFill>
            <a:srgbClr val="D8D8D8"/>
          </a:solidFill>
          <a:ln>
            <a:noFill/>
          </a:ln>
        </p:spPr>
      </p:sp>
      <p:sp>
        <p:nvSpPr>
          <p:cNvPr id="86" name="Google Shape;86;p16"/>
          <p:cNvSpPr txBox="1">
            <a:spLocks noGrp="1"/>
          </p:cNvSpPr>
          <p:nvPr>
            <p:ph type="body" idx="1"/>
          </p:nvPr>
        </p:nvSpPr>
        <p:spPr>
          <a:xfrm>
            <a:off x="720725"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6"/>
          <p:cNvSpPr>
            <a:spLocks noGrp="1"/>
          </p:cNvSpPr>
          <p:nvPr>
            <p:ph type="pic" idx="3"/>
          </p:nvPr>
        </p:nvSpPr>
        <p:spPr>
          <a:xfrm>
            <a:off x="6166888" y="1857600"/>
            <a:ext cx="5302800" cy="2016000"/>
          </a:xfrm>
          <a:prstGeom prst="rect">
            <a:avLst/>
          </a:prstGeom>
          <a:solidFill>
            <a:srgbClr val="D8D8D8"/>
          </a:solidFill>
          <a:ln>
            <a:noFill/>
          </a:ln>
        </p:spPr>
      </p:sp>
      <p:sp>
        <p:nvSpPr>
          <p:cNvPr id="88" name="Google Shape;88;p16"/>
          <p:cNvSpPr txBox="1">
            <a:spLocks noGrp="1"/>
          </p:cNvSpPr>
          <p:nvPr>
            <p:ph type="body" idx="4"/>
          </p:nvPr>
        </p:nvSpPr>
        <p:spPr>
          <a:xfrm>
            <a:off x="6166888" y="3872238"/>
            <a:ext cx="5302800" cy="2041200"/>
          </a:xfrm>
          <a:prstGeom prst="rect">
            <a:avLst/>
          </a:prstGeom>
          <a:solidFill>
            <a:schemeClr val="accent1"/>
          </a:solidFill>
          <a:ln>
            <a:noFill/>
          </a:ln>
        </p:spPr>
        <p:txBody>
          <a:bodyPr spcFirstLastPara="1" wrap="square" lIns="216000" tIns="216000" rIns="216000" bIns="21600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ree Column">
  <p:cSld name="Three Column">
    <p:bg>
      <p:bgPr>
        <a:solidFill>
          <a:schemeClr val="accent1"/>
        </a:solidFill>
        <a:effectLst/>
      </p:bgPr>
    </p:bg>
    <p:spTree>
      <p:nvGrpSpPr>
        <p:cNvPr id="1" name="Shape 89"/>
        <p:cNvGrpSpPr/>
        <p:nvPr/>
      </p:nvGrpSpPr>
      <p:grpSpPr>
        <a:xfrm>
          <a:off x="0" y="0"/>
          <a:ext cx="0" cy="0"/>
          <a:chOff x="0" y="0"/>
          <a:chExt cx="0" cy="0"/>
        </a:xfrm>
      </p:grpSpPr>
      <p:sp>
        <p:nvSpPr>
          <p:cNvPr id="90" name="Google Shape;90;p17"/>
          <p:cNvSpPr/>
          <p:nvPr/>
        </p:nvSpPr>
        <p:spPr>
          <a:xfrm>
            <a:off x="0" y="0"/>
            <a:ext cx="12192000" cy="2314800"/>
          </a:xfrm>
          <a:prstGeom prst="rect">
            <a:avLst/>
          </a:prstGeom>
          <a:solidFill>
            <a:schemeClr val="lt1"/>
          </a:solidFill>
          <a:ln>
            <a:noFill/>
          </a:ln>
        </p:spPr>
        <p:txBody>
          <a:bodyPr spcFirstLastPara="1" wrap="square" lIns="90000" tIns="46800" rIns="90000" bIns="46800" anchor="ctr" anchorCtr="0">
            <a:noAutofit/>
          </a:bodyPr>
          <a:lstStyle/>
          <a:p>
            <a:pPr marL="0" marR="0" lvl="0" indent="0" algn="ctr" rtl="0">
              <a:lnSpc>
                <a:spcPct val="9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91" name="Google Shape;91;p17"/>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17"/>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7"/>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7"/>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
        <p:nvSpPr>
          <p:cNvPr id="95" name="Google Shape;95;p17"/>
          <p:cNvSpPr txBox="1">
            <a:spLocks noGrp="1"/>
          </p:cNvSpPr>
          <p:nvPr>
            <p:ph type="body" idx="1"/>
          </p:nvPr>
        </p:nvSpPr>
        <p:spPr>
          <a:xfrm>
            <a:off x="720725" y="1296988"/>
            <a:ext cx="6681600" cy="584200"/>
          </a:xfrm>
          <a:prstGeom prst="rect">
            <a:avLst/>
          </a:prstGeom>
          <a:noFill/>
          <a:ln>
            <a:noFill/>
          </a:ln>
        </p:spPr>
        <p:txBody>
          <a:bodyPr spcFirstLastPara="1" wrap="square" lIns="0" tIns="0" rIns="0" bIns="0" anchor="t" anchorCtr="0">
            <a:noAutofit/>
          </a:bodyPr>
          <a:lstStyle>
            <a:lvl1pPr marL="457200" lvl="0" indent="-228600" algn="l">
              <a:lnSpc>
                <a:spcPct val="105000"/>
              </a:lnSpc>
              <a:spcBef>
                <a:spcPts val="0"/>
              </a:spcBef>
              <a:spcAft>
                <a:spcPts val="0"/>
              </a:spcAft>
              <a:buClr>
                <a:schemeClr val="dk2"/>
              </a:buClr>
              <a:buSzPts val="1800"/>
              <a:buNone/>
              <a:defRPr sz="1800">
                <a:solidFill>
                  <a:schemeClr val="dk2"/>
                </a:solidFill>
              </a:defRPr>
            </a:lvl1pPr>
            <a:lvl2pPr marL="914400" lvl="1" indent="-228600" algn="l">
              <a:lnSpc>
                <a:spcPct val="90000"/>
              </a:lnSpc>
              <a:spcBef>
                <a:spcPts val="0"/>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17"/>
          <p:cNvSpPr txBox="1">
            <a:spLocks noGrp="1"/>
          </p:cNvSpPr>
          <p:nvPr>
            <p:ph type="body" idx="2"/>
          </p:nvPr>
        </p:nvSpPr>
        <p:spPr>
          <a:xfrm>
            <a:off x="72072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17"/>
          <p:cNvSpPr txBox="1">
            <a:spLocks noGrp="1"/>
          </p:cNvSpPr>
          <p:nvPr>
            <p:ph type="body" idx="3"/>
          </p:nvPr>
        </p:nvSpPr>
        <p:spPr>
          <a:xfrm>
            <a:off x="4363199"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17"/>
          <p:cNvSpPr txBox="1">
            <a:spLocks noGrp="1"/>
          </p:cNvSpPr>
          <p:nvPr>
            <p:ph type="body" idx="4"/>
          </p:nvPr>
        </p:nvSpPr>
        <p:spPr>
          <a:xfrm>
            <a:off x="8005674" y="2728800"/>
            <a:ext cx="3464013" cy="3184638"/>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lt1"/>
              </a:buClr>
              <a:buSzPts val="1400"/>
              <a:buNone/>
              <a:defRPr sz="1400">
                <a:solidFill>
                  <a:schemeClr val="lt1"/>
                </a:solidFill>
              </a:defRPr>
            </a:lvl1pPr>
            <a:lvl2pPr marL="914400" lvl="1" indent="-228600" algn="l">
              <a:lnSpc>
                <a:spcPct val="100000"/>
              </a:lnSpc>
              <a:spcBef>
                <a:spcPts val="0"/>
              </a:spcBef>
              <a:spcAft>
                <a:spcPts val="0"/>
              </a:spcAft>
              <a:buClr>
                <a:schemeClr val="lt1"/>
              </a:buClr>
              <a:buSzPts val="2000"/>
              <a:buNone/>
              <a:defRPr sz="2000">
                <a:solidFill>
                  <a:schemeClr val="lt1"/>
                </a:solidFill>
              </a:defRPr>
            </a:lvl2pPr>
            <a:lvl3pPr marL="1371600" lvl="2" indent="-228600" algn="l">
              <a:lnSpc>
                <a:spcPct val="100000"/>
              </a:lnSpc>
              <a:spcBef>
                <a:spcPts val="567"/>
              </a:spcBef>
              <a:spcAft>
                <a:spcPts val="0"/>
              </a:spcAft>
              <a:buSzPts val="1800"/>
              <a:buNone/>
              <a:defRPr>
                <a:solidFill>
                  <a:schemeClr val="lt1"/>
                </a:solidFill>
              </a:defRPr>
            </a:lvl3pPr>
            <a:lvl4pPr marL="1828800" lvl="3" indent="-317500" algn="l">
              <a:lnSpc>
                <a:spcPct val="100000"/>
              </a:lnSpc>
              <a:spcBef>
                <a:spcPts val="0"/>
              </a:spcBef>
              <a:spcAft>
                <a:spcPts val="0"/>
              </a:spcAft>
              <a:buSzPts val="1400"/>
              <a:buChar char="•"/>
              <a:defRPr sz="1400">
                <a:solidFill>
                  <a:schemeClr val="lt1"/>
                </a:solidFill>
              </a:defRPr>
            </a:lvl4pPr>
            <a:lvl5pPr marL="2286000" lvl="4" indent="-317500" algn="l">
              <a:lnSpc>
                <a:spcPct val="100000"/>
              </a:lnSpc>
              <a:spcBef>
                <a:spcPts val="0"/>
              </a:spcBef>
              <a:spcAft>
                <a:spcPts val="0"/>
              </a:spcAft>
              <a:buSzPts val="1400"/>
              <a:buChar char="•"/>
              <a:defRPr sz="1400">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99" name="Google Shape;99;p17"/>
          <p:cNvCxnSpPr/>
          <p:nvPr/>
        </p:nvCxnSpPr>
        <p:spPr>
          <a:xfrm>
            <a:off x="1766400" y="6361716"/>
            <a:ext cx="10425600"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Wide" type="obj">
  <p:cSld name="OBJECT">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lvl="0" algn="l">
              <a:lnSpc>
                <a:spcPct val="85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8"/>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0"/>
              </a:spcBef>
              <a:spcAft>
                <a:spcPts val="0"/>
              </a:spcAft>
              <a:buClr>
                <a:schemeClr val="dk2"/>
              </a:buClr>
              <a:buSzPts val="1800"/>
              <a:buNone/>
              <a:defRPr/>
            </a:lvl1pPr>
            <a:lvl2pPr marL="914400" lvl="1" indent="-228600" algn="l">
              <a:lnSpc>
                <a:spcPct val="90000"/>
              </a:lnSpc>
              <a:spcBef>
                <a:spcPts val="1701"/>
              </a:spcBef>
              <a:spcAft>
                <a:spcPts val="0"/>
              </a:spcAft>
              <a:buClr>
                <a:schemeClr val="accent3"/>
              </a:buClr>
              <a:buSzPts val="1800"/>
              <a:buNone/>
              <a:defRPr/>
            </a:lvl2pPr>
            <a:lvl3pPr marL="1371600" lvl="2" indent="-228600" algn="l">
              <a:lnSpc>
                <a:spcPct val="100000"/>
              </a:lnSpc>
              <a:spcBef>
                <a:spcPts val="567"/>
              </a:spcBef>
              <a:spcAft>
                <a:spcPts val="0"/>
              </a:spcAft>
              <a:buSzPts val="1800"/>
              <a:buNone/>
              <a:defRPr/>
            </a:lvl3pPr>
            <a:lvl4pPr marL="1828800" lvl="3" indent="-342900" algn="l">
              <a:lnSpc>
                <a:spcPct val="100000"/>
              </a:lnSpc>
              <a:spcBef>
                <a:spcPts val="2835"/>
              </a:spcBef>
              <a:spcAft>
                <a:spcPts val="0"/>
              </a:spcAft>
              <a:buSzPts val="1800"/>
              <a:buChar char="•"/>
              <a:defRPr/>
            </a:lvl4pPr>
            <a:lvl5pPr marL="2286000" lvl="4" indent="-342900" algn="l">
              <a:lnSpc>
                <a:spcPct val="100000"/>
              </a:lnSpc>
              <a:spcBef>
                <a:spcPts val="850"/>
              </a:spcBef>
              <a:spcAft>
                <a:spcPts val="0"/>
              </a:spcAft>
              <a:buSzPts val="1800"/>
              <a:buChar char="•"/>
              <a:defRPr/>
            </a:lvl5pPr>
            <a:lvl6pPr marL="2743200" lvl="5" indent="-342900" algn="l">
              <a:lnSpc>
                <a:spcPct val="90000"/>
              </a:lnSpc>
              <a:spcBef>
                <a:spcPts val="85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18"/>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lvl="0" algn="r">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18"/>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8"/>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3.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
          <p:cNvSpPr txBox="1">
            <a:spLocks noGrp="1"/>
          </p:cNvSpPr>
          <p:nvPr>
            <p:ph type="title"/>
          </p:nvPr>
        </p:nvSpPr>
        <p:spPr>
          <a:xfrm>
            <a:off x="720726" y="722313"/>
            <a:ext cx="10750550" cy="574675"/>
          </a:xfrm>
          <a:prstGeom prst="rect">
            <a:avLst/>
          </a:prstGeom>
          <a:noFill/>
          <a:ln>
            <a:noFill/>
          </a:ln>
        </p:spPr>
        <p:txBody>
          <a:bodyPr spcFirstLastPara="1" wrap="square" lIns="0" tIns="0" rIns="0" bIns="0" anchor="t" anchorCtr="0">
            <a:noAutofit/>
          </a:bodyPr>
          <a:lstStyle>
            <a:lvl1pPr marR="0" lvl="0" algn="l" rtl="0">
              <a:lnSpc>
                <a:spcPct val="85000"/>
              </a:lnSpc>
              <a:spcBef>
                <a:spcPts val="0"/>
              </a:spcBef>
              <a:spcAft>
                <a:spcPts val="0"/>
              </a:spcAft>
              <a:buClr>
                <a:schemeClr val="accent1"/>
              </a:buClr>
              <a:buSzPts val="3600"/>
              <a:buFont typeface="Arial"/>
              <a:buNone/>
              <a:defRPr sz="3600" b="1" i="0" u="none" strike="noStrike" cap="none">
                <a:solidFill>
                  <a:schemeClr val="accen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
          <p:cNvSpPr txBox="1">
            <a:spLocks noGrp="1"/>
          </p:cNvSpPr>
          <p:nvPr>
            <p:ph type="body" idx="1"/>
          </p:nvPr>
        </p:nvSpPr>
        <p:spPr>
          <a:xfrm>
            <a:off x="720725" y="1296988"/>
            <a:ext cx="10750549" cy="461644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2"/>
              </a:buClr>
              <a:buSzPts val="1600"/>
              <a:buFont typeface="Arial"/>
              <a:buNone/>
              <a:defRPr sz="1600" b="0" i="0" u="none" strike="noStrike" cap="none">
                <a:solidFill>
                  <a:schemeClr val="dk2"/>
                </a:solidFill>
                <a:latin typeface="Arial"/>
                <a:ea typeface="Arial"/>
                <a:cs typeface="Arial"/>
                <a:sym typeface="Arial"/>
              </a:defRPr>
            </a:lvl1pPr>
            <a:lvl2pPr marL="914400" marR="0" lvl="1" indent="-228600" algn="l" rtl="0">
              <a:lnSpc>
                <a:spcPct val="90000"/>
              </a:lnSpc>
              <a:spcBef>
                <a:spcPts val="1701"/>
              </a:spcBef>
              <a:spcAft>
                <a:spcPts val="0"/>
              </a:spcAft>
              <a:buClr>
                <a:schemeClr val="accent3"/>
              </a:buClr>
              <a:buSzPts val="2000"/>
              <a:buFont typeface="Arial"/>
              <a:buNone/>
              <a:defRPr sz="2000" b="1" i="0" u="none" strike="noStrike" cap="none">
                <a:solidFill>
                  <a:schemeClr val="accent3"/>
                </a:solidFill>
                <a:latin typeface="Arial"/>
                <a:ea typeface="Arial"/>
                <a:cs typeface="Arial"/>
                <a:sym typeface="Arial"/>
              </a:defRPr>
            </a:lvl2pPr>
            <a:lvl3pPr marL="1371600" marR="0" lvl="2" indent="-228600" algn="l" rtl="0">
              <a:lnSpc>
                <a:spcPct val="100000"/>
              </a:lnSpc>
              <a:spcBef>
                <a:spcPts val="567"/>
              </a:spcBef>
              <a:spcAft>
                <a:spcPts val="0"/>
              </a:spcAft>
              <a:buClr>
                <a:schemeClr val="accent1"/>
              </a:buClr>
              <a:buSzPts val="1800"/>
              <a:buFont typeface="Arial"/>
              <a:buNone/>
              <a:defRPr sz="1800" b="1" i="0" u="none" strike="noStrike" cap="none">
                <a:solidFill>
                  <a:schemeClr val="dk2"/>
                </a:solidFill>
                <a:latin typeface="Arial"/>
                <a:ea typeface="Arial"/>
                <a:cs typeface="Arial"/>
                <a:sym typeface="Arial"/>
              </a:defRPr>
            </a:lvl3pPr>
            <a:lvl4pPr marL="1828800" marR="0" lvl="3" indent="-330200" algn="l" rtl="0">
              <a:lnSpc>
                <a:spcPct val="100000"/>
              </a:lnSpc>
              <a:spcBef>
                <a:spcPts val="2835"/>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4pPr>
            <a:lvl5pPr marL="2286000" marR="0" lvl="4" indent="-330200" algn="l" rtl="0">
              <a:lnSpc>
                <a:spcPct val="100000"/>
              </a:lnSpc>
              <a:spcBef>
                <a:spcPts val="850"/>
              </a:spcBef>
              <a:spcAft>
                <a:spcPts val="0"/>
              </a:spcAft>
              <a:buClr>
                <a:schemeClr val="accent2"/>
              </a:buClr>
              <a:buSzPts val="1600"/>
              <a:buFont typeface="Arial"/>
              <a:buChar char="•"/>
              <a:defRPr sz="1600" b="0" i="0" u="none" strike="noStrike" cap="none">
                <a:solidFill>
                  <a:schemeClr val="dk2"/>
                </a:solidFill>
                <a:latin typeface="Arial"/>
                <a:ea typeface="Arial"/>
                <a:cs typeface="Arial"/>
                <a:sym typeface="Arial"/>
              </a:defRPr>
            </a:lvl5pPr>
            <a:lvl6pPr marL="2743200" marR="0" lvl="5" indent="-342900" algn="l" rtl="0">
              <a:lnSpc>
                <a:spcPct val="90000"/>
              </a:lnSpc>
              <a:spcBef>
                <a:spcPts val="85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6"/>
          <p:cNvSpPr txBox="1">
            <a:spLocks noGrp="1"/>
          </p:cNvSpPr>
          <p:nvPr>
            <p:ph type="dt" idx="10"/>
          </p:nvPr>
        </p:nvSpPr>
        <p:spPr>
          <a:xfrm>
            <a:off x="8081962" y="6492875"/>
            <a:ext cx="2743200" cy="189721"/>
          </a:xfrm>
          <a:prstGeom prst="rect">
            <a:avLst/>
          </a:prstGeom>
          <a:noFill/>
          <a:ln>
            <a:noFill/>
          </a:ln>
        </p:spPr>
        <p:txBody>
          <a:bodyPr spcFirstLastPara="1" wrap="square" lIns="0" tIns="0" rIns="0" bIns="0" anchor="t" anchorCtr="0">
            <a:noAutofit/>
          </a:bodyPr>
          <a:lstStyle>
            <a:lvl1pPr marR="0" lvl="0" algn="r"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6"/>
          <p:cNvSpPr txBox="1">
            <a:spLocks noGrp="1"/>
          </p:cNvSpPr>
          <p:nvPr>
            <p:ph type="ftr" idx="11"/>
          </p:nvPr>
        </p:nvSpPr>
        <p:spPr>
          <a:xfrm>
            <a:off x="1766400" y="6492875"/>
            <a:ext cx="4114800" cy="189721"/>
          </a:xfrm>
          <a:prstGeom prst="rect">
            <a:avLst/>
          </a:prstGeom>
          <a:noFill/>
          <a:ln>
            <a:noFill/>
          </a:ln>
        </p:spPr>
        <p:txBody>
          <a:bodyPr spcFirstLastPara="1" wrap="square" lIns="0" tIns="0" rIns="0" bIns="0" anchor="t" anchorCtr="0">
            <a:noAutofit/>
          </a:bodyPr>
          <a:lstStyle>
            <a:lvl1pPr marR="0" lvl="0" algn="l" rtl="0">
              <a:lnSpc>
                <a:spcPct val="9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4" name="Google Shape;14;p6"/>
          <p:cNvSpPr txBox="1">
            <a:spLocks noGrp="1"/>
          </p:cNvSpPr>
          <p:nvPr>
            <p:ph type="sldNum" idx="12"/>
          </p:nvPr>
        </p:nvSpPr>
        <p:spPr>
          <a:xfrm>
            <a:off x="11250150" y="6492875"/>
            <a:ext cx="257637" cy="189721"/>
          </a:xfrm>
          <a:prstGeom prst="rect">
            <a:avLst/>
          </a:prstGeom>
          <a:noFill/>
          <a:ln>
            <a:noFill/>
          </a:ln>
        </p:spPr>
        <p:txBody>
          <a:bodyPr spcFirstLastPara="1" wrap="square" lIns="0" tIns="0" rIns="0" bIns="0" anchor="t" anchorCtr="0">
            <a:noAutofit/>
          </a:bodyPr>
          <a:lstStyle>
            <a:lvl1pPr marL="0" marR="0" lvl="0"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1pPr>
            <a:lvl2pPr marL="0" marR="0" lvl="1"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2pPr>
            <a:lvl3pPr marL="0" marR="0" lvl="2"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3pPr>
            <a:lvl4pPr marL="0" marR="0" lvl="3"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4pPr>
            <a:lvl5pPr marL="0" marR="0" lvl="4"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5pPr>
            <a:lvl6pPr marL="0" marR="0" lvl="5"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6pPr>
            <a:lvl7pPr marL="0" marR="0" lvl="6"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7pPr>
            <a:lvl8pPr marL="0" marR="0" lvl="7"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8pPr>
            <a:lvl9pPr marL="0" marR="0" lvl="8" indent="0" algn="r" rtl="0">
              <a:lnSpc>
                <a:spcPct val="90000"/>
              </a:lnSpc>
              <a:spcBef>
                <a:spcPts val="0"/>
              </a:spcBef>
              <a:spcAft>
                <a:spcPts val="0"/>
              </a:spcAft>
              <a:buClr>
                <a:srgbClr val="000000"/>
              </a:buClr>
              <a:buSzPts val="1000"/>
              <a:buFont typeface="Arial"/>
              <a:buNone/>
              <a:defRPr sz="1000" b="0" i="0" u="none" strike="noStrike" cap="none">
                <a:solidFill>
                  <a:schemeClr val="accen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15" name="Google Shape;15;p6"/>
          <p:cNvCxnSpPr/>
          <p:nvPr/>
        </p:nvCxnSpPr>
        <p:spPr>
          <a:xfrm>
            <a:off x="1766400" y="6361716"/>
            <a:ext cx="10425600" cy="0"/>
          </a:xfrm>
          <a:prstGeom prst="straightConnector1">
            <a:avLst/>
          </a:prstGeom>
          <a:noFill/>
          <a:ln w="9525" cap="flat" cmpd="sng">
            <a:solidFill>
              <a:schemeClr val="accent4"/>
            </a:solidFill>
            <a:prstDash val="solid"/>
            <a:miter lim="800000"/>
            <a:headEnd type="none" w="sm" len="sm"/>
            <a:tailEnd type="none" w="sm" len="sm"/>
          </a:ln>
        </p:spPr>
      </p:cxnSp>
      <p:pic>
        <p:nvPicPr>
          <p:cNvPr id="16" name="Google Shape;16;p6"/>
          <p:cNvPicPr preferRelativeResize="0"/>
          <p:nvPr/>
        </p:nvPicPr>
        <p:blipFill rotWithShape="1">
          <a:blip r:embed="rId16">
            <a:alphaModFix/>
          </a:blip>
          <a:srcRect/>
          <a:stretch/>
        </p:blipFill>
        <p:spPr>
          <a:xfrm>
            <a:off x="720725" y="6195599"/>
            <a:ext cx="899162" cy="3322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7" r:id="rId1"/>
    <p:sldLayoutId id="2147483671" r:id="rId2"/>
    <p:sldLayoutId id="2147483672" r:id="rId3"/>
    <p:sldLayoutId id="2147483681" r:id="rId4"/>
    <p:sldLayoutId id="2147483674" r:id="rId5"/>
    <p:sldLayoutId id="2147483675" r:id="rId6"/>
    <p:sldLayoutId id="2147483676" r:id="rId7"/>
    <p:sldLayoutId id="2147483677" r:id="rId8"/>
    <p:sldLayoutId id="2147483678" r:id="rId9"/>
    <p:sldLayoutId id="2147483668" r:id="rId10"/>
    <p:sldLayoutId id="2147483679" r:id="rId11"/>
    <p:sldLayoutId id="2147483666" r:id="rId12"/>
    <p:sldLayoutId id="2147483673" r:id="rId13"/>
    <p:sldLayoutId id="2147483665" r:id="rId14"/>
  </p:sldLayoutIdLst>
  <p:transition>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454">
          <p15:clr>
            <a:srgbClr val="F26B43"/>
          </p15:clr>
        </p15:guide>
        <p15:guide id="4" pos="6819">
          <p15:clr>
            <a:srgbClr val="F26B43"/>
          </p15:clr>
        </p15:guide>
        <p15:guide id="5" orient="horz" pos="455">
          <p15:clr>
            <a:srgbClr val="F26B43"/>
          </p15:clr>
        </p15:guide>
        <p15:guide id="6" orient="horz" pos="3725">
          <p15:clr>
            <a:srgbClr val="F26B43"/>
          </p15:clr>
        </p15:guide>
        <p15:guide id="7" orient="horz" pos="817">
          <p15:clr>
            <a:srgbClr val="F26B43"/>
          </p15:clr>
        </p15:guide>
        <p15:guide id="8" orient="horz" pos="1293">
          <p15:clr>
            <a:srgbClr val="F26B43"/>
          </p15:clr>
        </p15:guide>
        <p15:guide id="9" pos="72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B189EF4-361F-4DC6-9DB9-80852496897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de-CH"/>
          </a:p>
        </p:txBody>
      </p:sp>
      <p:sp>
        <p:nvSpPr>
          <p:cNvPr id="3" name="Textplatzhalter 2">
            <a:extLst>
              <a:ext uri="{FF2B5EF4-FFF2-40B4-BE49-F238E27FC236}">
                <a16:creationId xmlns:a16="http://schemas.microsoft.com/office/drawing/2014/main" id="{BDFAC44F-A21E-4B86-813F-DB9635D875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3D7376C3-5CFF-450D-BC34-0E05BD6B8F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BD37F0-5279-F546-B2D9-AA482F788818}" type="datetime1">
              <a:rPr lang="it-IT" smtClean="0"/>
              <a:t>25/04/2023</a:t>
            </a:fld>
            <a:endParaRPr lang="de-CH"/>
          </a:p>
        </p:txBody>
      </p:sp>
      <p:sp>
        <p:nvSpPr>
          <p:cNvPr id="5" name="Fußzeilenplatzhalter 4">
            <a:extLst>
              <a:ext uri="{FF2B5EF4-FFF2-40B4-BE49-F238E27FC236}">
                <a16:creationId xmlns:a16="http://schemas.microsoft.com/office/drawing/2014/main" id="{B5EBB8AB-896A-4FB6-8EE4-DA0C4A8DF2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80DC9E09-8D52-4B51-BA71-71F2429067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DAAD6E-D6D7-447C-97AF-616734B9069B}" type="slidenum">
              <a:rPr lang="de-CH" smtClean="0"/>
              <a:t>‹#›</a:t>
            </a:fld>
            <a:endParaRPr lang="de-CH"/>
          </a:p>
        </p:txBody>
      </p:sp>
    </p:spTree>
    <p:extLst>
      <p:ext uri="{BB962C8B-B14F-4D97-AF65-F5344CB8AC3E}">
        <p14:creationId xmlns:p14="http://schemas.microsoft.com/office/powerpoint/2010/main" val="2885798081"/>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52" r:id="rId4"/>
    <p:sldLayoutId id="2147483653" r:id="rId5"/>
    <p:sldLayoutId id="2147483654" r:id="rId6"/>
    <p:sldLayoutId id="2147483664"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3454400" y="0"/>
            <a:ext cx="8351520" cy="640312"/>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69223" y="1600201"/>
            <a:ext cx="11253555"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4165600" y="6595416"/>
            <a:ext cx="3860800" cy="262584"/>
          </a:xfrm>
          <a:prstGeom prst="rect">
            <a:avLst/>
          </a:prstGeom>
        </p:spPr>
        <p:txBody>
          <a:bodyPr vert="horz" lIns="91440" tIns="45720" rIns="91440" bIns="45720" rtlCol="0" anchor="ctr"/>
          <a:lstStyle>
            <a:lvl1pPr algn="ctr">
              <a:defRPr sz="1200" b="1">
                <a:solidFill>
                  <a:srgbClr val="1E2644"/>
                </a:solidFill>
                <a:latin typeface="Arial"/>
                <a:cs typeface="Arial"/>
              </a:defRPr>
            </a:lvl1pPr>
          </a:lstStyle>
          <a:p>
            <a:r>
              <a:rPr lang="fr-FR" err="1"/>
              <a:t>mercator-ocean.eu</a:t>
            </a:r>
            <a:endParaRPr lang="fr-FR"/>
          </a:p>
        </p:txBody>
      </p:sp>
      <p:sp>
        <p:nvSpPr>
          <p:cNvPr id="6" name="Espace réservé du numéro de diapositive 5"/>
          <p:cNvSpPr>
            <a:spLocks noGrp="1"/>
          </p:cNvSpPr>
          <p:nvPr>
            <p:ph type="sldNum" sz="quarter" idx="4"/>
          </p:nvPr>
        </p:nvSpPr>
        <p:spPr>
          <a:xfrm>
            <a:off x="8877977" y="6595416"/>
            <a:ext cx="2844800" cy="262584"/>
          </a:xfrm>
          <a:prstGeom prst="rect">
            <a:avLst/>
          </a:prstGeom>
        </p:spPr>
        <p:txBody>
          <a:bodyPr vert="horz" lIns="91440" tIns="45720" rIns="91440" bIns="45720" rtlCol="0" anchor="ctr"/>
          <a:lstStyle>
            <a:lvl1pPr algn="r">
              <a:defRPr sz="1200">
                <a:solidFill>
                  <a:srgbClr val="1E2644"/>
                </a:solidFill>
                <a:latin typeface="Arial"/>
                <a:cs typeface="Arial"/>
              </a:defRPr>
            </a:lvl1pPr>
          </a:lstStyle>
          <a:p>
            <a:fld id="{78856E1A-3FAF-8148-AC04-61D43A5BF418}" type="slidenum">
              <a:rPr lang="fr-FR" smtClean="0"/>
              <a:pPr/>
              <a:t>‹#›</a:t>
            </a:fld>
            <a:endParaRPr lang="fr-FR"/>
          </a:p>
        </p:txBody>
      </p:sp>
      <p:cxnSp>
        <p:nvCxnSpPr>
          <p:cNvPr id="10" name="Connecteur droit 9"/>
          <p:cNvCxnSpPr/>
          <p:nvPr/>
        </p:nvCxnSpPr>
        <p:spPr>
          <a:xfrm flipH="1">
            <a:off x="469223" y="6595416"/>
            <a:ext cx="11253555" cy="0"/>
          </a:xfrm>
          <a:prstGeom prst="line">
            <a:avLst/>
          </a:prstGeom>
          <a:ln w="6350" cmpd="sng">
            <a:solidFill>
              <a:srgbClr val="162245"/>
            </a:solidFill>
          </a:ln>
          <a:effectLst/>
        </p:spPr>
        <p:style>
          <a:lnRef idx="2">
            <a:schemeClr val="accent1"/>
          </a:lnRef>
          <a:fillRef idx="0">
            <a:schemeClr val="accent1"/>
          </a:fillRef>
          <a:effectRef idx="1">
            <a:schemeClr val="accent1"/>
          </a:effectRef>
          <a:fontRef idx="minor">
            <a:schemeClr val="tx1"/>
          </a:fontRef>
        </p:style>
      </p:cxnSp>
      <p:sp>
        <p:nvSpPr>
          <p:cNvPr id="11" name="Rectangle 10"/>
          <p:cNvSpPr/>
          <p:nvPr userDrawn="1"/>
        </p:nvSpPr>
        <p:spPr>
          <a:xfrm>
            <a:off x="0" y="0"/>
            <a:ext cx="12192000" cy="640312"/>
          </a:xfrm>
          <a:prstGeom prst="rect">
            <a:avLst/>
          </a:prstGeom>
          <a:solidFill>
            <a:srgbClr val="6EB7D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2400"/>
          </a:p>
        </p:txBody>
      </p:sp>
      <p:pic>
        <p:nvPicPr>
          <p:cNvPr id="14" name="Image 13" descr="Mercator-Rectangle-Sans-Fond-Blanc.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34434" y="116079"/>
            <a:ext cx="1494079" cy="432000"/>
          </a:xfrm>
          <a:prstGeom prst="rect">
            <a:avLst/>
          </a:prstGeom>
        </p:spPr>
      </p:pic>
    </p:spTree>
    <p:extLst>
      <p:ext uri="{BB962C8B-B14F-4D97-AF65-F5344CB8AC3E}">
        <p14:creationId xmlns:p14="http://schemas.microsoft.com/office/powerpoint/2010/main" val="3856598461"/>
      </p:ext>
    </p:extLst>
  </p:cSld>
  <p:clrMap bg1="lt1" tx1="dk1" bg2="lt2" tx2="dk2" accent1="accent1" accent2="accent2" accent3="accent3" accent4="accent4" accent5="accent5" accent6="accent6" hlink="hlink" folHlink="folHlink"/>
  <p:sldLayoutIdLst>
    <p:sldLayoutId id="2147483662" r:id="rId1"/>
  </p:sldLayoutIdLst>
  <p:hf hdr="0"/>
  <p:txStyles>
    <p:titleStyle>
      <a:lvl1pPr algn="l" defTabSz="609585" rtl="0" eaLnBrk="1" latinLnBrk="0" hangingPunct="1">
        <a:spcBef>
          <a:spcPct val="0"/>
        </a:spcBef>
        <a:buNone/>
        <a:defRPr sz="2667" b="1" kern="1200">
          <a:solidFill>
            <a:srgbClr val="FFFFFF"/>
          </a:solidFill>
          <a:latin typeface="Arial"/>
          <a:ea typeface="+mj-ea"/>
          <a:cs typeface="Arial"/>
        </a:defRPr>
      </a:lvl1pPr>
    </p:titleStyle>
    <p:bodyStyle>
      <a:lvl1pPr marL="0" indent="0" algn="l" defTabSz="609585" rtl="0" eaLnBrk="1" latinLnBrk="0" hangingPunct="1">
        <a:spcBef>
          <a:spcPct val="20000"/>
        </a:spcBef>
        <a:buFontTx/>
        <a:buNone/>
        <a:defRPr sz="2667" kern="1200">
          <a:solidFill>
            <a:schemeClr val="tx1"/>
          </a:solidFill>
          <a:latin typeface="Arial"/>
          <a:ea typeface="+mn-ea"/>
          <a:cs typeface="Arial"/>
        </a:defRPr>
      </a:lvl1pPr>
      <a:lvl2pPr marL="609585" indent="0" algn="l" defTabSz="609585" rtl="0" eaLnBrk="1" latinLnBrk="0" hangingPunct="1">
        <a:spcBef>
          <a:spcPct val="20000"/>
        </a:spcBef>
        <a:buFontTx/>
        <a:buNone/>
        <a:defRPr sz="2400" kern="1200">
          <a:solidFill>
            <a:srgbClr val="73B5CF"/>
          </a:solidFill>
          <a:latin typeface="Arial"/>
          <a:ea typeface="+mn-ea"/>
          <a:cs typeface="Arial"/>
        </a:defRPr>
      </a:lvl2pPr>
      <a:lvl3pPr marL="1523962" indent="-304792" algn="l" defTabSz="609585" rtl="0" eaLnBrk="1" latinLnBrk="0" hangingPunct="1">
        <a:spcBef>
          <a:spcPct val="20000"/>
        </a:spcBef>
        <a:buFont typeface="Wingdings" charset="2"/>
        <a:buChar char="§"/>
        <a:defRPr sz="2133" kern="1200">
          <a:solidFill>
            <a:srgbClr val="57595B"/>
          </a:solidFill>
          <a:latin typeface="Arial"/>
          <a:ea typeface="+mn-ea"/>
          <a:cs typeface="Arial"/>
        </a:defRPr>
      </a:lvl3pPr>
      <a:lvl4pPr marL="1828754" indent="0" algn="l" defTabSz="609585" rtl="0" eaLnBrk="1" latinLnBrk="0" hangingPunct="1">
        <a:spcBef>
          <a:spcPct val="20000"/>
        </a:spcBef>
        <a:buFontTx/>
        <a:buNone/>
        <a:defRPr sz="1867" kern="1200">
          <a:solidFill>
            <a:srgbClr val="57595B"/>
          </a:solidFill>
          <a:latin typeface="Arial"/>
          <a:ea typeface="+mn-ea"/>
          <a:cs typeface="Arial"/>
        </a:defRPr>
      </a:lvl4pPr>
      <a:lvl5pPr marL="2438339" indent="0" algn="l" defTabSz="609585" rtl="0" eaLnBrk="1" latinLnBrk="0" hangingPunct="1">
        <a:spcBef>
          <a:spcPct val="20000"/>
        </a:spcBef>
        <a:buFontTx/>
        <a:buNone/>
        <a:defRPr sz="1600" kern="1200">
          <a:solidFill>
            <a:srgbClr val="57595B"/>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fr-FR"/>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75E19F-D2C6-1CCB-594A-9015BFD602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82D333-ED48-4D74-A83D-EBBCA0968B9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7FB753-44B9-F9AA-FF2D-81C077F942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7F162-503E-407D-99FF-478790B2E079}" type="datetimeFigureOut">
              <a:rPr lang="en-US" smtClean="0"/>
              <a:t>4/25/2023</a:t>
            </a:fld>
            <a:endParaRPr lang="en-US"/>
          </a:p>
        </p:txBody>
      </p:sp>
      <p:sp>
        <p:nvSpPr>
          <p:cNvPr id="5" name="Footer Placeholder 4">
            <a:extLst>
              <a:ext uri="{FF2B5EF4-FFF2-40B4-BE49-F238E27FC236}">
                <a16:creationId xmlns:a16="http://schemas.microsoft.com/office/drawing/2014/main" id="{ED03B8F5-62B8-C2BC-6E11-3715867983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05469A2-C127-F0FB-BDB3-0D86BF5460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18271-C106-4DCA-B75A-2054A0AC87B7}" type="slidenum">
              <a:rPr lang="en-US" smtClean="0"/>
              <a:t>‹#›</a:t>
            </a:fld>
            <a:endParaRPr lang="en-US"/>
          </a:p>
        </p:txBody>
      </p:sp>
    </p:spTree>
    <p:extLst>
      <p:ext uri="{BB962C8B-B14F-4D97-AF65-F5344CB8AC3E}">
        <p14:creationId xmlns:p14="http://schemas.microsoft.com/office/powerpoint/2010/main" val="4272483759"/>
      </p:ext>
    </p:extLst>
  </p:cSld>
  <p:clrMap bg1="lt1" tx1="dk1" bg2="lt2" tx2="dk2" accent1="accent1" accent2="accent2" accent3="accent3" accent4="accent4" accent5="accent5" accent6="accent6" hlink="hlink" folHlink="folHlink"/>
  <p:sldLayoutIdLst>
    <p:sldLayoutId id="2147483655"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25.jpe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6.xml"/><Relationship Id="rId5" Type="http://schemas.openxmlformats.org/officeDocument/2006/relationships/image" Target="../media/image20.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1"/>
          <p:cNvSpPr txBox="1">
            <a:spLocks noGrp="1"/>
          </p:cNvSpPr>
          <p:nvPr>
            <p:ph type="ctrTitle"/>
          </p:nvPr>
        </p:nvSpPr>
        <p:spPr>
          <a:xfrm>
            <a:off x="1368000" y="2790000"/>
            <a:ext cx="10460700" cy="1476000"/>
          </a:xfrm>
          <a:prstGeom prst="rect">
            <a:avLst/>
          </a:prstGeom>
          <a:noFill/>
          <a:ln>
            <a:noFill/>
          </a:ln>
        </p:spPr>
        <p:txBody>
          <a:bodyPr spcFirstLastPara="1" wrap="square" lIns="0" tIns="0" rIns="0" bIns="0" anchor="t" anchorCtr="0">
            <a:noAutofit/>
          </a:bodyPr>
          <a:lstStyle/>
          <a:p>
            <a:r>
              <a:rPr lang="en-US" sz="3200" b="0" dirty="0">
                <a:solidFill>
                  <a:schemeClr val="bg1"/>
                </a:solidFill>
                <a:latin typeface="Roboto"/>
                <a:ea typeface="Roboto"/>
              </a:rPr>
              <a:t>Harnessing multi-stakeholder partnerships to transform data into action</a:t>
            </a:r>
            <a:br>
              <a:rPr lang="en-US" sz="3200" b="0" dirty="0">
                <a:solidFill>
                  <a:schemeClr val="bg1"/>
                </a:solidFill>
                <a:latin typeface="Roboto"/>
                <a:ea typeface="Roboto"/>
              </a:rPr>
            </a:br>
            <a:r>
              <a:rPr lang="en-US" sz="3200" b="0" dirty="0">
                <a:solidFill>
                  <a:schemeClr val="bg1"/>
                </a:solidFill>
                <a:latin typeface="Roboto"/>
                <a:ea typeface="Roboto"/>
              </a:rPr>
              <a:t>UNITED NATIONS ENVIRONMENT PROGRAMME (UNEP)</a:t>
            </a:r>
            <a:br>
              <a:rPr lang="en-US" sz="3200" b="0" dirty="0">
                <a:solidFill>
                  <a:schemeClr val="bg1"/>
                </a:solidFill>
                <a:latin typeface="Roboto"/>
                <a:ea typeface="Roboto"/>
              </a:rPr>
            </a:br>
            <a:endParaRPr sz="3200" dirty="0"/>
          </a:p>
        </p:txBody>
      </p:sp>
      <p:sp>
        <p:nvSpPr>
          <p:cNvPr id="136" name="Google Shape;136;p1"/>
          <p:cNvSpPr txBox="1">
            <a:spLocks noGrp="1"/>
          </p:cNvSpPr>
          <p:nvPr>
            <p:ph type="subTitle" idx="1"/>
          </p:nvPr>
        </p:nvSpPr>
        <p:spPr>
          <a:xfrm>
            <a:off x="1368000" y="4597200"/>
            <a:ext cx="7552200" cy="9282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dk1"/>
              </a:buClr>
              <a:buSzPts val="1100"/>
              <a:buFont typeface="Arial"/>
              <a:buNone/>
            </a:pPr>
            <a:r>
              <a:rPr lang="en-GB" dirty="0"/>
              <a:t>Joana Akrofi, </a:t>
            </a:r>
            <a:endParaRPr dirty="0"/>
          </a:p>
          <a:p>
            <a:pPr marL="0" lvl="0" indent="0" algn="l" rtl="0">
              <a:lnSpc>
                <a:spcPct val="105000"/>
              </a:lnSpc>
              <a:spcBef>
                <a:spcPts val="0"/>
              </a:spcBef>
              <a:spcAft>
                <a:spcPts val="0"/>
              </a:spcAft>
              <a:buClr>
                <a:schemeClr val="dk1"/>
              </a:buClr>
              <a:buSzPts val="1100"/>
              <a:buFont typeface="Arial"/>
              <a:buNone/>
            </a:pPr>
            <a:r>
              <a:rPr lang="en-GB" dirty="0"/>
              <a:t>GEMS Ocean Programme</a:t>
            </a:r>
            <a:endParaRPr dirty="0"/>
          </a:p>
          <a:p>
            <a:pPr marL="0" lvl="0" indent="0" algn="l" rtl="0">
              <a:lnSpc>
                <a:spcPct val="105000"/>
              </a:lnSpc>
              <a:spcBef>
                <a:spcPts val="0"/>
              </a:spcBef>
              <a:spcAft>
                <a:spcPts val="0"/>
              </a:spcAft>
              <a:buClr>
                <a:schemeClr val="dk1"/>
              </a:buClr>
              <a:buSzPts val="1100"/>
              <a:buFont typeface="Arial"/>
              <a:buNone/>
            </a:pPr>
            <a:r>
              <a:rPr lang="en-GB" dirty="0"/>
              <a:t>GOOS 12th Steering Committee meeting, 25 - 26 April 2023</a:t>
            </a:r>
            <a:endParaRPr dirty="0"/>
          </a:p>
          <a:p>
            <a:pPr marL="0" lvl="0" indent="0" algn="l" rtl="0">
              <a:lnSpc>
                <a:spcPct val="105000"/>
              </a:lnSpc>
              <a:spcBef>
                <a:spcPts val="0"/>
              </a:spcBef>
              <a:spcAft>
                <a:spcPts val="0"/>
              </a:spcAft>
              <a:buClr>
                <a:schemeClr val="lt1"/>
              </a:buClr>
              <a:buSzPts val="1800"/>
              <a:buNone/>
            </a:pPr>
            <a:endParaRPr dirty="0"/>
          </a:p>
        </p:txBody>
      </p:sp>
      <p:pic>
        <p:nvPicPr>
          <p:cNvPr id="137" name="Google Shape;137;p1"/>
          <p:cNvPicPr preferRelativeResize="0"/>
          <p:nvPr/>
        </p:nvPicPr>
        <p:blipFill rotWithShape="1">
          <a:blip r:embed="rId3">
            <a:alphaModFix/>
          </a:blip>
          <a:srcRect/>
          <a:stretch/>
        </p:blipFill>
        <p:spPr>
          <a:xfrm>
            <a:off x="6096000" y="226275"/>
            <a:ext cx="5839476" cy="1476000"/>
          </a:xfrm>
          <a:prstGeom prst="rect">
            <a:avLst/>
          </a:prstGeom>
          <a:noFill/>
          <a:ln>
            <a:noFill/>
          </a:ln>
        </p:spPr>
      </p:pic>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2E6D61F9-AC76-4A82-93A0-4923E1C224B5}"/>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dirty="0">
                <a:solidFill>
                  <a:schemeClr val="accent5">
                    <a:lumMod val="50000"/>
                  </a:schemeClr>
                </a:solidFill>
                <a:latin typeface="Roboto"/>
                <a:ea typeface="Roboto"/>
              </a:rPr>
              <a:t>Background work</a:t>
            </a:r>
            <a:endParaRPr lang="it-IT" dirty="0">
              <a:solidFill>
                <a:schemeClr val="accent5">
                  <a:lumMod val="50000"/>
                </a:schemeClr>
              </a:solidFill>
            </a:endParaRPr>
          </a:p>
        </p:txBody>
      </p:sp>
      <p:cxnSp>
        <p:nvCxnSpPr>
          <p:cNvPr id="41" name="Connettore 1 9">
            <a:extLst>
              <a:ext uri="{FF2B5EF4-FFF2-40B4-BE49-F238E27FC236}">
                <a16:creationId xmlns:a16="http://schemas.microsoft.com/office/drawing/2014/main" id="{0C8B8685-EF14-42E9-874B-548E6532FE91}"/>
              </a:ext>
            </a:extLst>
          </p:cNvPr>
          <p:cNvCxnSpPr>
            <a:cxnSpLocks/>
          </p:cNvCxnSpPr>
          <p:nvPr/>
        </p:nvCxnSpPr>
        <p:spPr>
          <a:xfrm>
            <a:off x="239395" y="943897"/>
            <a:ext cx="43326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Icon&#10;&#10;Description automatically generated">
            <a:extLst>
              <a:ext uri="{FF2B5EF4-FFF2-40B4-BE49-F238E27FC236}">
                <a16:creationId xmlns:a16="http://schemas.microsoft.com/office/drawing/2014/main" id="{4AEEE2CB-AA71-40E9-89EE-AC4065B9C817}"/>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B0B6AF41-09B0-4585-9554-DCC8C8436C2E}"/>
              </a:ext>
            </a:extLst>
          </p:cNvPr>
          <p:cNvPicPr>
            <a:picLocks noChangeAspect="1"/>
          </p:cNvPicPr>
          <p:nvPr/>
        </p:nvPicPr>
        <p:blipFill>
          <a:blip r:embed="rId4"/>
          <a:stretch>
            <a:fillRect/>
          </a:stretch>
        </p:blipFill>
        <p:spPr>
          <a:xfrm>
            <a:off x="10731183" y="-24805"/>
            <a:ext cx="1355228" cy="968702"/>
          </a:xfrm>
          <a:prstGeom prst="rect">
            <a:avLst/>
          </a:prstGeom>
        </p:spPr>
      </p:pic>
      <p:sp>
        <p:nvSpPr>
          <p:cNvPr id="4" name="Content Placeholder 3">
            <a:extLst>
              <a:ext uri="{FF2B5EF4-FFF2-40B4-BE49-F238E27FC236}">
                <a16:creationId xmlns:a16="http://schemas.microsoft.com/office/drawing/2014/main" id="{54E439AE-C74C-3C33-47F0-EDDB724DD475}"/>
              </a:ext>
            </a:extLst>
          </p:cNvPr>
          <p:cNvSpPr>
            <a:spLocks noGrp="1"/>
          </p:cNvSpPr>
          <p:nvPr>
            <p:ph idx="1"/>
          </p:nvPr>
        </p:nvSpPr>
        <p:spPr>
          <a:xfrm>
            <a:off x="838200" y="1319517"/>
            <a:ext cx="10515600" cy="4857446"/>
          </a:xfrm>
        </p:spPr>
        <p:txBody>
          <a:bodyPr>
            <a:normAutofit fontScale="70000" lnSpcReduction="20000"/>
          </a:bodyPr>
          <a:lstStyle/>
          <a:p>
            <a:r>
              <a:rPr lang="en-US" sz="3600" b="1" dirty="0">
                <a:effectLst/>
                <a:latin typeface="Roboto" panose="02000000000000000000" pitchFamily="2" charset="0"/>
                <a:ea typeface="Roboto" panose="02000000000000000000" pitchFamily="2" charset="0"/>
                <a:cs typeface="Roboto" panose="02000000000000000000" pitchFamily="2" charset="0"/>
              </a:rPr>
              <a:t>UNEP WCMC Study- Towards an integrated Global Environment Monitoring System for the Ocean and Coasts (GEMS/Ocean)</a:t>
            </a:r>
          </a:p>
          <a:p>
            <a:pPr marL="0" indent="0" algn="just">
              <a:lnSpc>
                <a:spcPct val="107000"/>
              </a:lnSpc>
              <a:spcAft>
                <a:spcPts val="800"/>
              </a:spcAft>
              <a:buNone/>
            </a:pPr>
            <a:r>
              <a:rPr lang="en-GB" sz="2800" dirty="0">
                <a:solidFill>
                  <a:srgbClr val="000000"/>
                </a:solidFill>
                <a:effectLst/>
                <a:latin typeface="Roboto" panose="02000000000000000000" pitchFamily="2" charset="0"/>
                <a:ea typeface="Roboto" panose="02000000000000000000" pitchFamily="2" charset="0"/>
                <a:cs typeface="Roboto" panose="02000000000000000000" pitchFamily="2" charset="0"/>
              </a:rPr>
              <a:t>   An overview of: The information being collected, and by who, in the land and coastal zones relating to activities and pressures that have the potential to impact coastal and oceanic systems and the services they provide; The interoperability of ocean, coastal and land-based information; The degree to which this information is sufficient to make evidence-based decisions which result in positive benefits for nature and people. </a:t>
            </a:r>
            <a:endParaRPr lang="en-US" sz="2800" b="1" dirty="0">
              <a:latin typeface="Roboto" panose="02000000000000000000" pitchFamily="2" charset="0"/>
              <a:ea typeface="Roboto" panose="02000000000000000000" pitchFamily="2" charset="0"/>
              <a:cs typeface="Roboto" panose="02000000000000000000" pitchFamily="2" charset="0"/>
            </a:endParaRPr>
          </a:p>
          <a:p>
            <a:r>
              <a:rPr lang="en-US" sz="2800" b="1" dirty="0">
                <a:effectLst/>
                <a:latin typeface="Roboto" panose="02000000000000000000" pitchFamily="2" charset="0"/>
                <a:ea typeface="Roboto" panose="02000000000000000000" pitchFamily="2" charset="0"/>
                <a:cs typeface="Roboto" panose="02000000000000000000" pitchFamily="2" charset="0"/>
              </a:rPr>
              <a:t>Study on Data challenges that affect the governance of the wider Caribbean Sea</a:t>
            </a:r>
            <a:endParaRPr lang="en-GB" sz="2800" b="1" dirty="0">
              <a:effectLst/>
              <a:latin typeface="Roboto" panose="02000000000000000000" pitchFamily="2" charset="0"/>
              <a:ea typeface="Roboto" panose="02000000000000000000" pitchFamily="2" charset="0"/>
              <a:cs typeface="Roboto" panose="02000000000000000000" pitchFamily="2" charset="0"/>
            </a:endParaRPr>
          </a:p>
          <a:p>
            <a:pPr marL="0" indent="0" algn="just">
              <a:buNone/>
            </a:pPr>
            <a:r>
              <a:rPr lang="en-US" sz="2800" i="1" dirty="0">
                <a:effectLst/>
                <a:latin typeface="Roboto" panose="02000000000000000000" pitchFamily="2" charset="0"/>
                <a:ea typeface="Roboto" panose="02000000000000000000" pitchFamily="2" charset="0"/>
                <a:cs typeface="Roboto" panose="02000000000000000000" pitchFamily="2" charset="0"/>
              </a:rPr>
              <a:t>A report detailing the data challenges and limitations faced by government stakeholders in the Caribbean region to inform the development of the Global Environment Monitoring on oceans and coasts (GEMS Ocean </a:t>
            </a:r>
            <a:r>
              <a:rPr lang="en-US" sz="2800" i="1" dirty="0" err="1">
                <a:effectLst/>
                <a:latin typeface="Roboto" panose="02000000000000000000" pitchFamily="2" charset="0"/>
                <a:ea typeface="Roboto" panose="02000000000000000000" pitchFamily="2" charset="0"/>
                <a:cs typeface="Roboto" panose="02000000000000000000" pitchFamily="2" charset="0"/>
              </a:rPr>
              <a:t>Programme</a:t>
            </a:r>
            <a:r>
              <a:rPr lang="en-US" sz="2800" i="1" dirty="0">
                <a:effectLst/>
                <a:latin typeface="Roboto" panose="02000000000000000000" pitchFamily="2" charset="0"/>
                <a:ea typeface="Roboto" panose="02000000000000000000" pitchFamily="2" charset="0"/>
                <a:cs typeface="Roboto" panose="02000000000000000000" pitchFamily="2" charset="0"/>
              </a:rPr>
              <a:t>) prepared by the World Resources Institute (WRI) in partnership with the GEMS ocean </a:t>
            </a:r>
            <a:r>
              <a:rPr lang="en-US" sz="2800" i="1" dirty="0" err="1">
                <a:effectLst/>
                <a:latin typeface="Roboto" panose="02000000000000000000" pitchFamily="2" charset="0"/>
                <a:ea typeface="Roboto" panose="02000000000000000000" pitchFamily="2" charset="0"/>
                <a:cs typeface="Roboto" panose="02000000000000000000" pitchFamily="2" charset="0"/>
              </a:rPr>
              <a:t>programme</a:t>
            </a:r>
            <a:r>
              <a:rPr lang="en-US" sz="2800" dirty="0">
                <a:effectLst/>
                <a:latin typeface="Roboto" panose="02000000000000000000" pitchFamily="2" charset="0"/>
                <a:ea typeface="Roboto" panose="02000000000000000000" pitchFamily="2" charset="0"/>
                <a:cs typeface="Roboto" panose="02000000000000000000" pitchFamily="2" charset="0"/>
              </a:rPr>
              <a:t>.</a:t>
            </a:r>
          </a:p>
          <a:p>
            <a:pPr algn="just"/>
            <a:r>
              <a:rPr lang="en-GB" sz="3400" b="1" kern="100" dirty="0">
                <a:effectLst/>
                <a:latin typeface="Roboto" panose="02000000000000000000" pitchFamily="2" charset="0"/>
                <a:ea typeface="Roboto" panose="02000000000000000000" pitchFamily="2" charset="0"/>
                <a:cs typeface="Roboto" panose="02000000000000000000" pitchFamily="2" charset="0"/>
              </a:rPr>
              <a:t>The Caribbean Digital Twin prototype (</a:t>
            </a:r>
            <a:r>
              <a:rPr lang="en-GB" sz="3400" b="1" kern="100" dirty="0" err="1">
                <a:effectLst/>
                <a:latin typeface="Roboto" panose="02000000000000000000" pitchFamily="2" charset="0"/>
                <a:ea typeface="Roboto" panose="02000000000000000000" pitchFamily="2" charset="0"/>
                <a:cs typeface="Roboto" panose="02000000000000000000" pitchFamily="2" charset="0"/>
              </a:rPr>
              <a:t>CDTp</a:t>
            </a:r>
            <a:r>
              <a:rPr lang="en-GB" sz="3400" b="1" kern="100" dirty="0">
                <a:effectLst/>
                <a:latin typeface="Roboto" panose="02000000000000000000" pitchFamily="2" charset="0"/>
                <a:ea typeface="Roboto" panose="02000000000000000000" pitchFamily="2" charset="0"/>
                <a:cs typeface="Roboto" panose="02000000000000000000" pitchFamily="2" charset="0"/>
              </a:rPr>
              <a:t>) </a:t>
            </a:r>
            <a:r>
              <a:rPr lang="en-GB" sz="2600" kern="100" dirty="0">
                <a:effectLst/>
                <a:latin typeface="Roboto" panose="02000000000000000000" pitchFamily="2" charset="0"/>
                <a:ea typeface="Roboto" panose="02000000000000000000" pitchFamily="2" charset="0"/>
                <a:cs typeface="Roboto" panose="02000000000000000000" pitchFamily="2" charset="0"/>
              </a:rPr>
              <a:t>an innovative initiative that aims to improve our understanding of the Caribbean region's coastal and ocean environment and ultimately inform policy making.</a:t>
            </a:r>
          </a:p>
          <a:p>
            <a:pPr algn="just"/>
            <a:r>
              <a:rPr lang="en-GB" sz="2900" b="1" kern="100" dirty="0">
                <a:effectLst/>
                <a:latin typeface="Roboto" panose="02000000000000000000" pitchFamily="2" charset="0"/>
                <a:ea typeface="Roboto" panose="02000000000000000000" pitchFamily="2" charset="0"/>
                <a:cs typeface="Roboto" panose="02000000000000000000" pitchFamily="2" charset="0"/>
              </a:rPr>
              <a:t>In</a:t>
            </a:r>
            <a:r>
              <a:rPr lang="en-GB" sz="2900" b="1" kern="100" dirty="0">
                <a:latin typeface="Roboto" panose="02000000000000000000" pitchFamily="2" charset="0"/>
                <a:ea typeface="Roboto" panose="02000000000000000000" pitchFamily="2" charset="0"/>
                <a:cs typeface="Roboto" panose="02000000000000000000" pitchFamily="2" charset="0"/>
              </a:rPr>
              <a:t>vitation to work with the MSP Global Challenge Project with IOC-UNESCO.</a:t>
            </a:r>
            <a:r>
              <a:rPr lang="en-GB" sz="2900" b="1" kern="100" dirty="0">
                <a:effectLst/>
                <a:latin typeface="Roboto" panose="02000000000000000000" pitchFamily="2" charset="0"/>
                <a:ea typeface="Roboto" panose="02000000000000000000" pitchFamily="2" charset="0"/>
                <a:cs typeface="Roboto" panose="02000000000000000000" pitchFamily="2" charset="0"/>
              </a:rPr>
              <a:t> </a:t>
            </a:r>
          </a:p>
          <a:p>
            <a:pPr marL="0" indent="0" algn="just">
              <a:buNone/>
            </a:pPr>
            <a:endParaRPr lang="en-GB" sz="2800" dirty="0">
              <a:effectLst/>
              <a:latin typeface="Roboto" panose="02000000000000000000" pitchFamily="2" charset="0"/>
              <a:ea typeface="Roboto" panose="02000000000000000000" pitchFamily="2" charset="0"/>
              <a:cs typeface="Roboto" panose="02000000000000000000" pitchFamily="2" charset="0"/>
            </a:endParaRPr>
          </a:p>
          <a:p>
            <a:endParaRPr lang="en-GB" dirty="0">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887308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78EB08A-5051-453F-8476-380486599450}"/>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WESR</a:t>
            </a:r>
            <a:endParaRPr lang="it-IT">
              <a:solidFill>
                <a:schemeClr val="accent5">
                  <a:lumMod val="50000"/>
                </a:schemeClr>
              </a:solidFill>
            </a:endParaRPr>
          </a:p>
        </p:txBody>
      </p:sp>
      <p:cxnSp>
        <p:nvCxnSpPr>
          <p:cNvPr id="5" name="Connettore 1 9">
            <a:extLst>
              <a:ext uri="{FF2B5EF4-FFF2-40B4-BE49-F238E27FC236}">
                <a16:creationId xmlns:a16="http://schemas.microsoft.com/office/drawing/2014/main" id="{F284E7FD-853F-4CDC-8DFF-789E6E336893}"/>
              </a:ext>
            </a:extLst>
          </p:cNvPr>
          <p:cNvCxnSpPr>
            <a:cxnSpLocks/>
          </p:cNvCxnSpPr>
          <p:nvPr/>
        </p:nvCxnSpPr>
        <p:spPr>
          <a:xfrm>
            <a:off x="239395" y="943897"/>
            <a:ext cx="43326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Icon&#10;&#10;Description automatically generated">
            <a:extLst>
              <a:ext uri="{FF2B5EF4-FFF2-40B4-BE49-F238E27FC236}">
                <a16:creationId xmlns:a16="http://schemas.microsoft.com/office/drawing/2014/main" id="{79C82334-1852-46CA-910F-7B5A461620EC}"/>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7" name="Picture 6" descr="A picture containing logo&#10;&#10;Description automatically generated">
            <a:extLst>
              <a:ext uri="{FF2B5EF4-FFF2-40B4-BE49-F238E27FC236}">
                <a16:creationId xmlns:a16="http://schemas.microsoft.com/office/drawing/2014/main" id="{6A779D26-A4CF-4947-B400-05796164BD1C}"/>
              </a:ext>
            </a:extLst>
          </p:cNvPr>
          <p:cNvPicPr>
            <a:picLocks noChangeAspect="1"/>
          </p:cNvPicPr>
          <p:nvPr/>
        </p:nvPicPr>
        <p:blipFill>
          <a:blip r:embed="rId4"/>
          <a:stretch>
            <a:fillRect/>
          </a:stretch>
        </p:blipFill>
        <p:spPr>
          <a:xfrm>
            <a:off x="10731183" y="-24805"/>
            <a:ext cx="1355228" cy="968702"/>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38F128FB-3DD3-4916-BCDC-A78AE7F318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5911" y="1284569"/>
            <a:ext cx="9415272" cy="5422392"/>
          </a:xfrm>
          <a:prstGeom prst="rect">
            <a:avLst/>
          </a:prstGeom>
        </p:spPr>
      </p:pic>
    </p:spTree>
    <p:extLst>
      <p:ext uri="{BB962C8B-B14F-4D97-AF65-F5344CB8AC3E}">
        <p14:creationId xmlns:p14="http://schemas.microsoft.com/office/powerpoint/2010/main" val="35169209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1">
            <a:extLst>
              <a:ext uri="{FF2B5EF4-FFF2-40B4-BE49-F238E27FC236}">
                <a16:creationId xmlns:a16="http://schemas.microsoft.com/office/drawing/2014/main" id="{2E6D61F9-AC76-4A82-93A0-4923E1C224B5}"/>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Recent events</a:t>
            </a:r>
            <a:endParaRPr lang="it-IT">
              <a:solidFill>
                <a:schemeClr val="accent5">
                  <a:lumMod val="50000"/>
                </a:schemeClr>
              </a:solidFill>
            </a:endParaRPr>
          </a:p>
        </p:txBody>
      </p:sp>
      <p:cxnSp>
        <p:nvCxnSpPr>
          <p:cNvPr id="41" name="Connettore 1 9">
            <a:extLst>
              <a:ext uri="{FF2B5EF4-FFF2-40B4-BE49-F238E27FC236}">
                <a16:creationId xmlns:a16="http://schemas.microsoft.com/office/drawing/2014/main" id="{0C8B8685-EF14-42E9-874B-548E6532FE91}"/>
              </a:ext>
            </a:extLst>
          </p:cNvPr>
          <p:cNvCxnSpPr>
            <a:cxnSpLocks/>
          </p:cNvCxnSpPr>
          <p:nvPr/>
        </p:nvCxnSpPr>
        <p:spPr>
          <a:xfrm>
            <a:off x="239395" y="943897"/>
            <a:ext cx="43326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Icon&#10;&#10;Description automatically generated">
            <a:extLst>
              <a:ext uri="{FF2B5EF4-FFF2-40B4-BE49-F238E27FC236}">
                <a16:creationId xmlns:a16="http://schemas.microsoft.com/office/drawing/2014/main" id="{4AEEE2CB-AA71-40E9-89EE-AC4065B9C817}"/>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B0B6AF41-09B0-4585-9554-DCC8C8436C2E}"/>
              </a:ext>
            </a:extLst>
          </p:cNvPr>
          <p:cNvPicPr>
            <a:picLocks noChangeAspect="1"/>
          </p:cNvPicPr>
          <p:nvPr/>
        </p:nvPicPr>
        <p:blipFill>
          <a:blip r:embed="rId4"/>
          <a:stretch>
            <a:fillRect/>
          </a:stretch>
        </p:blipFill>
        <p:spPr>
          <a:xfrm>
            <a:off x="10731183" y="-24805"/>
            <a:ext cx="1355228" cy="968702"/>
          </a:xfrm>
          <a:prstGeom prst="rect">
            <a:avLst/>
          </a:prstGeom>
        </p:spPr>
      </p:pic>
      <p:sp>
        <p:nvSpPr>
          <p:cNvPr id="2" name="CasellaDiTesto 1">
            <a:extLst>
              <a:ext uri="{FF2B5EF4-FFF2-40B4-BE49-F238E27FC236}">
                <a16:creationId xmlns:a16="http://schemas.microsoft.com/office/drawing/2014/main" id="{1E1F111C-8D33-396C-1C71-03A6410F8DF5}"/>
              </a:ext>
            </a:extLst>
          </p:cNvPr>
          <p:cNvSpPr txBox="1"/>
          <p:nvPr/>
        </p:nvSpPr>
        <p:spPr>
          <a:xfrm>
            <a:off x="308238" y="1335672"/>
            <a:ext cx="11270683"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pitchFamily="2" charset="2"/>
              <a:buChar char="Ø"/>
            </a:pPr>
            <a:r>
              <a:rPr lang="en-US" sz="2000" b="1" dirty="0">
                <a:latin typeface="Roboto"/>
              </a:rPr>
              <a:t>Digital Ocean Forum (20-22 April) Paris, France</a:t>
            </a:r>
            <a:endParaRPr lang="it-IT" sz="2000" dirty="0">
              <a:latin typeface="Roboto"/>
            </a:endParaRPr>
          </a:p>
          <a:p>
            <a:pPr marL="285750" indent="-285750">
              <a:buFont typeface="Wingdings" pitchFamily="2" charset="2"/>
              <a:buChar char="Ø"/>
            </a:pPr>
            <a:endParaRPr lang="en-US" sz="2000" b="1" dirty="0">
              <a:latin typeface="Roboto"/>
            </a:endParaRPr>
          </a:p>
          <a:p>
            <a:pPr marL="285750" indent="-285750">
              <a:buFont typeface="Wingdings" pitchFamily="2" charset="2"/>
              <a:buChar char="Ø"/>
            </a:pPr>
            <a:r>
              <a:rPr lang="en-US" sz="2000" b="1" dirty="0">
                <a:latin typeface="Roboto"/>
              </a:rPr>
              <a:t>22nd Global meeting of the Regional Seas </a:t>
            </a:r>
            <a:r>
              <a:rPr lang="en-US" sz="2000" b="1" dirty="0" err="1">
                <a:latin typeface="Roboto"/>
              </a:rPr>
              <a:t>Programme</a:t>
            </a:r>
            <a:r>
              <a:rPr lang="en-US" sz="2000" b="1" dirty="0">
                <a:latin typeface="Roboto"/>
              </a:rPr>
              <a:t> (25-28 May) Mahe, Seychelles   </a:t>
            </a:r>
            <a:r>
              <a:rPr lang="en-US" sz="2000" dirty="0">
                <a:latin typeface="Roboto"/>
              </a:rPr>
              <a:t> </a:t>
            </a:r>
            <a:endParaRPr lang="it-IT" sz="2000" dirty="0">
              <a:latin typeface="Roboto"/>
              <a:ea typeface="Roboto"/>
              <a:cs typeface="Roboto"/>
            </a:endParaRPr>
          </a:p>
          <a:p>
            <a:pPr marL="285750" indent="-285750">
              <a:buFont typeface="Wingdings" pitchFamily="2" charset="2"/>
              <a:buChar char="Ø"/>
            </a:pPr>
            <a:endParaRPr lang="en-US" sz="2000" dirty="0">
              <a:latin typeface="Roboto"/>
              <a:ea typeface="Roboto"/>
              <a:cs typeface="Roboto"/>
            </a:endParaRPr>
          </a:p>
          <a:p>
            <a:pPr marL="285750" indent="-285750">
              <a:buFont typeface="Wingdings" pitchFamily="2" charset="2"/>
              <a:buChar char="Ø"/>
            </a:pPr>
            <a:r>
              <a:rPr lang="en-US" sz="2000" b="1" dirty="0">
                <a:latin typeface="Roboto"/>
              </a:rPr>
              <a:t>Twenty-second meeting of the United Nations open ended informal consultative process on the oceans and law of the sea (6-10 June) New York, USA</a:t>
            </a:r>
            <a:endParaRPr lang="en-US" sz="2000" b="1" dirty="0">
              <a:latin typeface="Roboto"/>
              <a:ea typeface="Roboto"/>
              <a:cs typeface="Roboto"/>
            </a:endParaRPr>
          </a:p>
          <a:p>
            <a:pPr marL="285750" indent="-285750">
              <a:buFont typeface="Wingdings" pitchFamily="2" charset="2"/>
              <a:buChar char="Ø"/>
            </a:pPr>
            <a:endParaRPr lang="en-US" sz="2000" b="1" dirty="0">
              <a:latin typeface="Roboto"/>
            </a:endParaRPr>
          </a:p>
          <a:p>
            <a:pPr marL="285750" indent="-285750">
              <a:buFont typeface="Wingdings" pitchFamily="2" charset="2"/>
              <a:buChar char="Ø"/>
            </a:pPr>
            <a:r>
              <a:rPr lang="en-US" sz="2000" b="1" dirty="0">
                <a:latin typeface="Roboto"/>
              </a:rPr>
              <a:t>UN Ocean Conference (26 June - 1 July) Lisbon, Portugal </a:t>
            </a:r>
            <a:endParaRPr lang="en-US" sz="2000" b="1" dirty="0">
              <a:latin typeface="Roboto"/>
              <a:ea typeface="Roboto"/>
              <a:cs typeface="Roboto"/>
            </a:endParaRPr>
          </a:p>
          <a:p>
            <a:pPr marL="285750" indent="-285750">
              <a:buFont typeface="Wingdings" pitchFamily="2" charset="2"/>
              <a:buChar char="Ø"/>
            </a:pPr>
            <a:endParaRPr lang="en-US" sz="2000" b="1" dirty="0">
              <a:latin typeface="Roboto"/>
              <a:ea typeface="Roboto"/>
              <a:cs typeface="Roboto"/>
            </a:endParaRPr>
          </a:p>
          <a:p>
            <a:pPr marL="285750" indent="-285750">
              <a:buFont typeface="Wingdings" pitchFamily="2" charset="2"/>
              <a:buChar char="Ø"/>
            </a:pPr>
            <a:r>
              <a:rPr lang="en-US" sz="2000" b="1" dirty="0">
                <a:latin typeface="Roboto"/>
                <a:ea typeface="Roboto"/>
                <a:cs typeface="Roboto"/>
              </a:rPr>
              <a:t>Final Conference MSP-MED project (12-14 October) Rome, Italy</a:t>
            </a:r>
          </a:p>
          <a:p>
            <a:pPr marL="285750" indent="-285750">
              <a:buFont typeface="Wingdings" pitchFamily="2" charset="2"/>
              <a:buChar char="Ø"/>
            </a:pPr>
            <a:endParaRPr lang="en-US" sz="2000" b="1" dirty="0">
              <a:latin typeface="Roboto"/>
              <a:ea typeface="Roboto"/>
              <a:cs typeface="Roboto"/>
            </a:endParaRPr>
          </a:p>
          <a:p>
            <a:pPr marL="285750" indent="-285750">
              <a:buFont typeface="Wingdings" pitchFamily="2" charset="2"/>
              <a:buChar char="Ø"/>
            </a:pPr>
            <a:r>
              <a:rPr lang="en-US" sz="2000" b="1" dirty="0">
                <a:ea typeface="+mn-lt"/>
                <a:cs typeface="+mn-lt"/>
              </a:rPr>
              <a:t>UN Decade Collaborative Center - Ocean Prediction on-line kickoff (11-12 January 2023)</a:t>
            </a:r>
          </a:p>
          <a:p>
            <a:pPr marL="285750" indent="-285750">
              <a:buFont typeface="Wingdings" pitchFamily="2" charset="2"/>
              <a:buChar char="Ø"/>
            </a:pPr>
            <a:endParaRPr lang="en-US" sz="2000" dirty="0">
              <a:ea typeface="+mn-lt"/>
              <a:cs typeface="+mn-lt"/>
            </a:endParaRPr>
          </a:p>
          <a:p>
            <a:pPr marL="285750" indent="-285750">
              <a:buFont typeface="Wingdings" pitchFamily="2" charset="2"/>
              <a:buChar char="Ø"/>
            </a:pPr>
            <a:r>
              <a:rPr lang="en-US" sz="2000" b="1" dirty="0">
                <a:ea typeface="+mn-lt"/>
                <a:cs typeface="+mn-lt"/>
              </a:rPr>
              <a:t>Workshop on sharing industrial data for ocean-climate modelling 9th March 2023, IOC/UNESCO Paris, France</a:t>
            </a:r>
            <a:endParaRPr lang="en-US" sz="2000" dirty="0">
              <a:ea typeface="Roboto"/>
              <a:cs typeface="+mn-lt"/>
            </a:endParaRPr>
          </a:p>
          <a:p>
            <a:pPr marL="285750" indent="-285750">
              <a:buFont typeface="Wingdings" pitchFamily="2" charset="2"/>
              <a:buChar char="Ø"/>
            </a:pPr>
            <a:r>
              <a:rPr lang="en-US" sz="2000" b="1" dirty="0">
                <a:ea typeface="+mn-lt"/>
                <a:cs typeface="+mn-lt"/>
              </a:rPr>
              <a:t>Seventh Session of the IOC Sub Commission for Africa and the Adjacent Island States (IOCAFRICA-VII) 15-17 March 2023, Nairobi, Kenya</a:t>
            </a:r>
            <a:endParaRPr lang="en-US" b="1" dirty="0">
              <a:cs typeface="Calibri" panose="020F0502020204030204"/>
            </a:endParaRPr>
          </a:p>
          <a:p>
            <a:pPr algn="ctr"/>
            <a:endParaRPr lang="en-US" sz="2000" dirty="0">
              <a:latin typeface="Calibri"/>
              <a:ea typeface="Roboto"/>
              <a:cs typeface="Calibri"/>
            </a:endParaRPr>
          </a:p>
        </p:txBody>
      </p:sp>
    </p:spTree>
    <p:extLst>
      <p:ext uri="{BB962C8B-B14F-4D97-AF65-F5344CB8AC3E}">
        <p14:creationId xmlns:p14="http://schemas.microsoft.com/office/powerpoint/2010/main" val="1331536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5"/>
          <p:cNvSpPr txBox="1">
            <a:spLocks noGrp="1"/>
          </p:cNvSpPr>
          <p:nvPr>
            <p:ph type="ctrTitle"/>
          </p:nvPr>
        </p:nvSpPr>
        <p:spPr>
          <a:xfrm>
            <a:off x="601456" y="2854801"/>
            <a:ext cx="4073912" cy="1018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Clr>
                <a:schemeClr val="accent1"/>
              </a:buClr>
              <a:buSzPts val="6000"/>
              <a:buFont typeface="Arial"/>
              <a:buNone/>
            </a:pPr>
            <a:r>
              <a:rPr lang="en-GB"/>
              <a:t>Thank you</a:t>
            </a:r>
            <a:endParaRPr/>
          </a:p>
        </p:txBody>
      </p:sp>
      <p:pic>
        <p:nvPicPr>
          <p:cNvPr id="2" name="Picture Placeholder 1">
            <a:extLst>
              <a:ext uri="{FF2B5EF4-FFF2-40B4-BE49-F238E27FC236}">
                <a16:creationId xmlns:a16="http://schemas.microsoft.com/office/drawing/2014/main" id="{A85C01F7-73C5-5262-9E99-E37F6A065884}"/>
              </a:ext>
            </a:extLst>
          </p:cNvPr>
          <p:cNvPicPr>
            <a:picLocks noGrp="1" noChangeAspect="1"/>
          </p:cNvPicPr>
          <p:nvPr>
            <p:ph type="pic" idx="2"/>
          </p:nvPr>
        </p:nvPicPr>
        <p:blipFill>
          <a:blip r:embed="rId3"/>
          <a:srcRect l="23156" r="23156"/>
          <a:stretch>
            <a:fillRect/>
          </a:stretch>
        </p:blipFill>
        <p:spPr>
          <a:xfrm>
            <a:off x="5729467" y="441505"/>
            <a:ext cx="6169307" cy="5669928"/>
          </a:xfrm>
          <a:prstGeom prst="rect">
            <a:avLst/>
          </a:prstGeom>
        </p:spPr>
      </p:pic>
      <p:sp>
        <p:nvSpPr>
          <p:cNvPr id="171" name="Google Shape;171;p5"/>
          <p:cNvSpPr txBox="1">
            <a:spLocks noGrp="1"/>
          </p:cNvSpPr>
          <p:nvPr>
            <p:ph type="subTitle" idx="1"/>
          </p:nvPr>
        </p:nvSpPr>
        <p:spPr>
          <a:xfrm>
            <a:off x="720725" y="3873600"/>
            <a:ext cx="4073912" cy="444600"/>
          </a:xfrm>
          <a:prstGeom prst="rect">
            <a:avLst/>
          </a:prstGeom>
          <a:noFill/>
          <a:ln>
            <a:noFill/>
          </a:ln>
        </p:spPr>
        <p:txBody>
          <a:bodyPr spcFirstLastPara="1" wrap="square" lIns="0" tIns="0" rIns="0" bIns="0" anchor="t" anchorCtr="0">
            <a:noAutofit/>
          </a:bodyPr>
          <a:lstStyle/>
          <a:p>
            <a:pPr marL="0" lvl="0" indent="0" algn="l" rtl="0">
              <a:lnSpc>
                <a:spcPct val="105000"/>
              </a:lnSpc>
              <a:spcBef>
                <a:spcPts val="0"/>
              </a:spcBef>
              <a:spcAft>
                <a:spcPts val="0"/>
              </a:spcAft>
              <a:buClr>
                <a:schemeClr val="accent2"/>
              </a:buClr>
              <a:buSzPts val="2400"/>
              <a:buNone/>
            </a:pPr>
            <a:r>
              <a:rPr lang="en-GB"/>
              <a:t>goosocean.org</a:t>
            </a:r>
            <a:endParaRP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a:extLst>
              <a:ext uri="{FF2B5EF4-FFF2-40B4-BE49-F238E27FC236}">
                <a16:creationId xmlns:a16="http://schemas.microsoft.com/office/drawing/2014/main" id="{6589771A-9090-EB4E-BDB2-3C5362181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200" y="3498252"/>
            <a:ext cx="4577145" cy="3051430"/>
          </a:xfrm>
          <a:prstGeom prst="rect">
            <a:avLst/>
          </a:prstGeom>
        </p:spPr>
      </p:pic>
      <p:pic>
        <p:nvPicPr>
          <p:cNvPr id="12" name="Immagine 11">
            <a:extLst>
              <a:ext uri="{FF2B5EF4-FFF2-40B4-BE49-F238E27FC236}">
                <a16:creationId xmlns:a16="http://schemas.microsoft.com/office/drawing/2014/main" id="{965DA018-B220-6A4C-A585-9FB060B3D0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200" y="243862"/>
            <a:ext cx="4577145" cy="3051429"/>
          </a:xfrm>
          <a:prstGeom prst="rect">
            <a:avLst/>
          </a:prstGeom>
        </p:spPr>
      </p:pic>
      <p:pic>
        <p:nvPicPr>
          <p:cNvPr id="14" name="Immagine 13">
            <a:extLst>
              <a:ext uri="{FF2B5EF4-FFF2-40B4-BE49-F238E27FC236}">
                <a16:creationId xmlns:a16="http://schemas.microsoft.com/office/drawing/2014/main" id="{1F417FD3-2189-2841-9141-9CBEEDC24F66}"/>
              </a:ext>
            </a:extLst>
          </p:cNvPr>
          <p:cNvPicPr>
            <a:picLocks noChangeAspect="1"/>
          </p:cNvPicPr>
          <p:nvPr/>
        </p:nvPicPr>
        <p:blipFill rotWithShape="1">
          <a:blip r:embed="rId5">
            <a:extLst>
              <a:ext uri="{28A0092B-C50C-407E-A947-70E740481C1C}">
                <a14:useLocalDpi xmlns:a14="http://schemas.microsoft.com/office/drawing/2010/main" val="0"/>
              </a:ext>
            </a:extLst>
          </a:blip>
          <a:srcRect b="14092"/>
          <a:stretch/>
        </p:blipFill>
        <p:spPr>
          <a:xfrm>
            <a:off x="9438921" y="4916647"/>
            <a:ext cx="2534544" cy="1633035"/>
          </a:xfrm>
          <a:prstGeom prst="rect">
            <a:avLst/>
          </a:prstGeom>
        </p:spPr>
      </p:pic>
      <p:pic>
        <p:nvPicPr>
          <p:cNvPr id="16" name="Immagine 15">
            <a:extLst>
              <a:ext uri="{FF2B5EF4-FFF2-40B4-BE49-F238E27FC236}">
                <a16:creationId xmlns:a16="http://schemas.microsoft.com/office/drawing/2014/main" id="{C4CC6698-27E6-444F-91D5-AA524CB8C5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8921" y="3031565"/>
            <a:ext cx="2534544" cy="1689696"/>
          </a:xfrm>
          <a:prstGeom prst="rect">
            <a:avLst/>
          </a:prstGeom>
        </p:spPr>
      </p:pic>
      <p:pic>
        <p:nvPicPr>
          <p:cNvPr id="18" name="Immagine 17">
            <a:extLst>
              <a:ext uri="{FF2B5EF4-FFF2-40B4-BE49-F238E27FC236}">
                <a16:creationId xmlns:a16="http://schemas.microsoft.com/office/drawing/2014/main" id="{43EA5370-FE5E-3941-9A45-21886F1B8D2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8921" y="243862"/>
            <a:ext cx="2534544" cy="2534544"/>
          </a:xfrm>
          <a:prstGeom prst="rect">
            <a:avLst/>
          </a:prstGeom>
        </p:spPr>
      </p:pic>
      <p:pic>
        <p:nvPicPr>
          <p:cNvPr id="20" name="Immagine 19">
            <a:extLst>
              <a:ext uri="{FF2B5EF4-FFF2-40B4-BE49-F238E27FC236}">
                <a16:creationId xmlns:a16="http://schemas.microsoft.com/office/drawing/2014/main" id="{5789E4A8-E05E-FA42-96DD-091F22CB5E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52976" y="276090"/>
            <a:ext cx="4203448" cy="6305820"/>
          </a:xfrm>
          <a:prstGeom prst="rect">
            <a:avLst/>
          </a:prstGeom>
        </p:spPr>
      </p:pic>
    </p:spTree>
    <p:extLst>
      <p:ext uri="{BB962C8B-B14F-4D97-AF65-F5344CB8AC3E}">
        <p14:creationId xmlns:p14="http://schemas.microsoft.com/office/powerpoint/2010/main" val="2113879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3D343-894C-4236-98BD-B95C3EBDD92A}"/>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GEMS Ocean Vision and Mission</a:t>
            </a:r>
            <a:endParaRPr lang="it-IT">
              <a:solidFill>
                <a:schemeClr val="accent5">
                  <a:lumMod val="50000"/>
                </a:schemeClr>
              </a:solidFill>
            </a:endParaRPr>
          </a:p>
        </p:txBody>
      </p:sp>
      <p:cxnSp>
        <p:nvCxnSpPr>
          <p:cNvPr id="14" name="Connettore 1 9">
            <a:extLst>
              <a:ext uri="{FF2B5EF4-FFF2-40B4-BE49-F238E27FC236}">
                <a16:creationId xmlns:a16="http://schemas.microsoft.com/office/drawing/2014/main" id="{AB08DB9D-B704-49EA-8634-B6D0C1D3DD9D}"/>
              </a:ext>
            </a:extLst>
          </p:cNvPr>
          <p:cNvCxnSpPr>
            <a:cxnSpLocks/>
          </p:cNvCxnSpPr>
          <p:nvPr/>
        </p:nvCxnSpPr>
        <p:spPr>
          <a:xfrm>
            <a:off x="239395" y="943897"/>
            <a:ext cx="6596834"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 name="TextBox 1">
            <a:extLst>
              <a:ext uri="{FF2B5EF4-FFF2-40B4-BE49-F238E27FC236}">
                <a16:creationId xmlns:a16="http://schemas.microsoft.com/office/drawing/2014/main" id="{3BAFA891-4B00-334F-B613-F5DC6FF60E64}"/>
              </a:ext>
            </a:extLst>
          </p:cNvPr>
          <p:cNvSpPr txBox="1"/>
          <p:nvPr/>
        </p:nvSpPr>
        <p:spPr>
          <a:xfrm>
            <a:off x="515819" y="2902778"/>
            <a:ext cx="8556262"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endParaRPr lang="en-GB" sz="2000">
              <a:solidFill>
                <a:schemeClr val="accent5">
                  <a:lumMod val="50000"/>
                </a:schemeClr>
              </a:solidFill>
              <a:latin typeface="Roboto"/>
              <a:ea typeface="Roboto"/>
              <a:cs typeface="Roboto" panose="02000000000000000000" pitchFamily="2" charset="0"/>
            </a:endParaRPr>
          </a:p>
          <a:p>
            <a:pPr algn="just"/>
            <a:r>
              <a:rPr lang="en-GB" sz="2000" b="1">
                <a:solidFill>
                  <a:schemeClr val="accent5">
                    <a:lumMod val="50000"/>
                  </a:schemeClr>
                </a:solidFill>
                <a:latin typeface="Roboto"/>
                <a:ea typeface="Roboto"/>
                <a:cs typeface="Roboto" panose="02000000000000000000" pitchFamily="2" charset="0"/>
              </a:rPr>
              <a:t>			</a:t>
            </a:r>
            <a:endParaRPr lang="it-IT" sz="2000">
              <a:solidFill>
                <a:schemeClr val="accent5">
                  <a:lumMod val="50000"/>
                </a:schemeClr>
              </a:solidFill>
              <a:latin typeface="Roboto"/>
              <a:ea typeface="Roboto"/>
              <a:cs typeface="Roboto" panose="02000000000000000000" pitchFamily="2" charset="0"/>
            </a:endParaRPr>
          </a:p>
          <a:p>
            <a:pPr algn="just"/>
            <a:r>
              <a:rPr lang="en-GB" b="1"/>
              <a:t> </a:t>
            </a:r>
            <a:endParaRPr lang="it-IT" b="1" u="sng"/>
          </a:p>
          <a:p>
            <a:pPr algn="just"/>
            <a:r>
              <a:rPr lang="en-GB" sz="2400" b="1">
                <a:solidFill>
                  <a:schemeClr val="accent5">
                    <a:lumMod val="50000"/>
                  </a:schemeClr>
                </a:solidFill>
                <a:latin typeface="Roboto"/>
                <a:ea typeface="Roboto"/>
                <a:cs typeface="Roboto" panose="02000000000000000000" pitchFamily="2" charset="0"/>
              </a:rPr>
              <a:t>Mission</a:t>
            </a:r>
            <a:endParaRPr lang="it-IT" sz="2000" b="1">
              <a:solidFill>
                <a:schemeClr val="accent5">
                  <a:lumMod val="50000"/>
                </a:schemeClr>
              </a:solidFill>
              <a:latin typeface="Roboto"/>
              <a:ea typeface="Roboto"/>
              <a:cs typeface="Roboto" panose="02000000000000000000" pitchFamily="2" charset="0"/>
            </a:endParaRPr>
          </a:p>
          <a:p>
            <a:pPr algn="just"/>
            <a:r>
              <a:rPr lang="en-GB" sz="2000" b="1">
                <a:solidFill>
                  <a:schemeClr val="accent5">
                    <a:lumMod val="50000"/>
                  </a:schemeClr>
                </a:solidFill>
                <a:latin typeface="Roboto"/>
                <a:ea typeface="Roboto"/>
                <a:cs typeface="Roboto" panose="02000000000000000000" pitchFamily="2" charset="0"/>
              </a:rPr>
              <a:t>Co-design and convene a global Community of Practice across experts and society at large </a:t>
            </a:r>
            <a:r>
              <a:rPr lang="en-GB" sz="2000">
                <a:solidFill>
                  <a:schemeClr val="accent5">
                    <a:lumMod val="50000"/>
                  </a:schemeClr>
                </a:solidFill>
                <a:latin typeface="Roboto"/>
                <a:ea typeface="Roboto"/>
                <a:cs typeface="Roboto" panose="02000000000000000000" pitchFamily="2" charset="0"/>
              </a:rPr>
              <a:t>to provide </a:t>
            </a:r>
            <a:r>
              <a:rPr lang="en-GB" sz="2000" b="1">
                <a:solidFill>
                  <a:schemeClr val="accent5">
                    <a:lumMod val="50000"/>
                  </a:schemeClr>
                </a:solidFill>
                <a:latin typeface="Roboto"/>
                <a:ea typeface="Roboto"/>
                <a:cs typeface="Roboto" panose="02000000000000000000" pitchFamily="2" charset="0"/>
              </a:rPr>
              <a:t>capacity, analysis, innovation </a:t>
            </a:r>
            <a:r>
              <a:rPr lang="en-GB" sz="2000">
                <a:solidFill>
                  <a:schemeClr val="accent5">
                    <a:lumMod val="50000"/>
                  </a:schemeClr>
                </a:solidFill>
                <a:latin typeface="Roboto"/>
                <a:ea typeface="Roboto"/>
                <a:cs typeface="Roboto" panose="02000000000000000000" pitchFamily="2" charset="0"/>
              </a:rPr>
              <a:t>and synthesized information to decision and policy makers, civil society, international organizations as well as </a:t>
            </a:r>
            <a:r>
              <a:rPr lang="en-GB" sz="2000" b="1">
                <a:solidFill>
                  <a:schemeClr val="accent5">
                    <a:lumMod val="50000"/>
                  </a:schemeClr>
                </a:solidFill>
                <a:latin typeface="Roboto"/>
                <a:ea typeface="Roboto"/>
                <a:cs typeface="Roboto" panose="02000000000000000000" pitchFamily="2" charset="0"/>
              </a:rPr>
              <a:t>coastal communities </a:t>
            </a:r>
            <a:r>
              <a:rPr lang="en-GB" sz="2000">
                <a:solidFill>
                  <a:schemeClr val="accent5">
                    <a:lumMod val="50000"/>
                  </a:schemeClr>
                </a:solidFill>
                <a:latin typeface="Roboto"/>
                <a:ea typeface="Roboto"/>
                <a:cs typeface="Roboto" panose="02000000000000000000" pitchFamily="2" charset="0"/>
              </a:rPr>
              <a:t>worldwide in a holistic approach to keep the global ocean and coasts healthy and productive.</a:t>
            </a:r>
            <a:endParaRPr lang="it-IT" sz="2000">
              <a:solidFill>
                <a:schemeClr val="accent5">
                  <a:lumMod val="50000"/>
                </a:schemeClr>
              </a:solidFill>
              <a:latin typeface="Roboto"/>
              <a:ea typeface="Roboto"/>
              <a:cs typeface="Roboto" panose="02000000000000000000" pitchFamily="2" charset="0"/>
            </a:endParaRPr>
          </a:p>
          <a:p>
            <a:pPr algn="just"/>
            <a:r>
              <a:rPr lang="en-GB" sz="2000">
                <a:solidFill>
                  <a:schemeClr val="accent5">
                    <a:lumMod val="50000"/>
                  </a:schemeClr>
                </a:solidFill>
                <a:latin typeface="Roboto"/>
                <a:ea typeface="Roboto"/>
                <a:cs typeface="Roboto" panose="02000000000000000000" pitchFamily="2" charset="0"/>
              </a:rPr>
              <a:t> </a:t>
            </a:r>
          </a:p>
          <a:p>
            <a:pPr algn="just"/>
            <a:endParaRPr lang="en-US" sz="2000">
              <a:solidFill>
                <a:schemeClr val="accent5">
                  <a:lumMod val="50000"/>
                </a:schemeClr>
              </a:solidFill>
              <a:latin typeface="Roboto" panose="02000000000000000000" pitchFamily="2" charset="0"/>
              <a:ea typeface="Roboto" panose="02000000000000000000" pitchFamily="2" charset="0"/>
              <a:cs typeface="Roboto" panose="02000000000000000000" pitchFamily="2" charset="0"/>
            </a:endParaRPr>
          </a:p>
        </p:txBody>
      </p:sp>
      <p:pic>
        <p:nvPicPr>
          <p:cNvPr id="4" name="Immagine 3">
            <a:extLst>
              <a:ext uri="{FF2B5EF4-FFF2-40B4-BE49-F238E27FC236}">
                <a16:creationId xmlns:a16="http://schemas.microsoft.com/office/drawing/2014/main" id="{7CD3E4BD-B8B3-C94C-B081-C55F6E63E8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819" y="1368832"/>
            <a:ext cx="2224124" cy="2224124"/>
          </a:xfrm>
          <a:prstGeom prst="rect">
            <a:avLst/>
          </a:prstGeom>
        </p:spPr>
      </p:pic>
      <p:pic>
        <p:nvPicPr>
          <p:cNvPr id="6" name="Immagine 5">
            <a:extLst>
              <a:ext uri="{FF2B5EF4-FFF2-40B4-BE49-F238E27FC236}">
                <a16:creationId xmlns:a16="http://schemas.microsoft.com/office/drawing/2014/main" id="{43941CC0-54E6-DF4D-B857-332B7E82FE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4820">
            <a:off x="9102210" y="3735006"/>
            <a:ext cx="2497886" cy="2497886"/>
          </a:xfrm>
          <a:prstGeom prst="rect">
            <a:avLst/>
          </a:prstGeom>
        </p:spPr>
      </p:pic>
      <p:sp>
        <p:nvSpPr>
          <p:cNvPr id="9" name="Rettangolo 8">
            <a:extLst>
              <a:ext uri="{FF2B5EF4-FFF2-40B4-BE49-F238E27FC236}">
                <a16:creationId xmlns:a16="http://schemas.microsoft.com/office/drawing/2014/main" id="{883FC8A6-0216-124F-963A-E827E17A9B0E}"/>
              </a:ext>
            </a:extLst>
          </p:cNvPr>
          <p:cNvSpPr/>
          <p:nvPr/>
        </p:nvSpPr>
        <p:spPr>
          <a:xfrm>
            <a:off x="3016367" y="1627728"/>
            <a:ext cx="8089693" cy="1692771"/>
          </a:xfrm>
          <a:prstGeom prst="rect">
            <a:avLst/>
          </a:prstGeom>
        </p:spPr>
        <p:txBody>
          <a:bodyPr wrap="square">
            <a:spAutoFit/>
          </a:bodyPr>
          <a:lstStyle/>
          <a:p>
            <a:pPr algn="just"/>
            <a:r>
              <a:rPr lang="en-GB" sz="2400" b="1">
                <a:solidFill>
                  <a:schemeClr val="accent5">
                    <a:lumMod val="50000"/>
                  </a:schemeClr>
                </a:solidFill>
                <a:latin typeface="Roboto"/>
                <a:ea typeface="Roboto"/>
                <a:cs typeface="Roboto" panose="02000000000000000000" pitchFamily="2" charset="0"/>
              </a:rPr>
              <a:t>Vision</a:t>
            </a:r>
            <a:endParaRPr lang="it-IT" sz="2400" b="1">
              <a:solidFill>
                <a:schemeClr val="accent5">
                  <a:lumMod val="50000"/>
                </a:schemeClr>
              </a:solidFill>
              <a:latin typeface="Roboto"/>
              <a:ea typeface="Roboto"/>
              <a:cs typeface="Roboto" panose="02000000000000000000" pitchFamily="2" charset="0"/>
            </a:endParaRPr>
          </a:p>
          <a:p>
            <a:pPr algn="just"/>
            <a:r>
              <a:rPr lang="en-US" sz="2000">
                <a:solidFill>
                  <a:schemeClr val="accent5">
                    <a:lumMod val="50000"/>
                  </a:schemeClr>
                </a:solidFill>
                <a:latin typeface="Roboto"/>
                <a:ea typeface="Roboto"/>
                <a:cs typeface="Roboto" panose="02000000000000000000" pitchFamily="2" charset="0"/>
              </a:rPr>
              <a:t>A global environment monitoring system that provides </a:t>
            </a:r>
            <a:r>
              <a:rPr lang="en-US" sz="2000" b="1">
                <a:solidFill>
                  <a:schemeClr val="accent5">
                    <a:lumMod val="50000"/>
                  </a:schemeClr>
                </a:solidFill>
                <a:latin typeface="Roboto"/>
                <a:ea typeface="Roboto"/>
                <a:cs typeface="Roboto" panose="02000000000000000000" pitchFamily="2" charset="0"/>
              </a:rPr>
              <a:t>relevant open and easily accessible ocean and coastal data, analysis, and information</a:t>
            </a:r>
            <a:r>
              <a:rPr lang="en-US" sz="2000">
                <a:solidFill>
                  <a:schemeClr val="accent5">
                    <a:lumMod val="50000"/>
                  </a:schemeClr>
                </a:solidFill>
                <a:latin typeface="Roboto"/>
                <a:ea typeface="Roboto"/>
                <a:cs typeface="Roboto" panose="02000000000000000000" pitchFamily="2" charset="0"/>
              </a:rPr>
              <a:t>, guiding actions to protect and sustainably use marine and coastal resources.</a:t>
            </a:r>
          </a:p>
        </p:txBody>
      </p:sp>
      <p:sp>
        <p:nvSpPr>
          <p:cNvPr id="3" name="Segnaposto numero diapositiva 2">
            <a:extLst>
              <a:ext uri="{FF2B5EF4-FFF2-40B4-BE49-F238E27FC236}">
                <a16:creationId xmlns:a16="http://schemas.microsoft.com/office/drawing/2014/main" id="{175FE12F-6988-504C-AF4A-7E1238879E89}"/>
              </a:ext>
            </a:extLst>
          </p:cNvPr>
          <p:cNvSpPr>
            <a:spLocks noGrp="1"/>
          </p:cNvSpPr>
          <p:nvPr>
            <p:ph type="sldNum" sz="quarter" idx="12"/>
          </p:nvPr>
        </p:nvSpPr>
        <p:spPr/>
        <p:txBody>
          <a:bodyPr/>
          <a:lstStyle/>
          <a:p>
            <a:fld id="{45DAAD6E-D6D7-447C-97AF-616734B9069B}" type="slidenum">
              <a:rPr lang="de-CH" smtClean="0"/>
              <a:t>3</a:t>
            </a:fld>
            <a:endParaRPr lang="de-CH"/>
          </a:p>
        </p:txBody>
      </p:sp>
      <p:pic>
        <p:nvPicPr>
          <p:cNvPr id="12" name="Picture 11" descr="Icon&#10;&#10;Description automatically generated">
            <a:extLst>
              <a:ext uri="{FF2B5EF4-FFF2-40B4-BE49-F238E27FC236}">
                <a16:creationId xmlns:a16="http://schemas.microsoft.com/office/drawing/2014/main" id="{8CB46831-0A2D-4B53-86F9-2E55F63AA012}"/>
              </a:ext>
            </a:extLst>
          </p:cNvPr>
          <p:cNvPicPr>
            <a:picLocks noChangeAspect="1"/>
          </p:cNvPicPr>
          <p:nvPr/>
        </p:nvPicPr>
        <p:blipFill>
          <a:blip r:embed="rId5"/>
          <a:stretch>
            <a:fillRect/>
          </a:stretch>
        </p:blipFill>
        <p:spPr>
          <a:xfrm>
            <a:off x="7881219" y="151039"/>
            <a:ext cx="2692529" cy="766377"/>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FCC74BB5-C762-4406-A58B-BD73E5CD007D}"/>
              </a:ext>
            </a:extLst>
          </p:cNvPr>
          <p:cNvPicPr>
            <a:picLocks noChangeAspect="1"/>
          </p:cNvPicPr>
          <p:nvPr/>
        </p:nvPicPr>
        <p:blipFill>
          <a:blip r:embed="rId6"/>
          <a:stretch>
            <a:fillRect/>
          </a:stretch>
        </p:blipFill>
        <p:spPr>
          <a:xfrm>
            <a:off x="10731183" y="-24805"/>
            <a:ext cx="1355228" cy="968702"/>
          </a:xfrm>
          <a:prstGeom prst="rect">
            <a:avLst/>
          </a:prstGeom>
        </p:spPr>
      </p:pic>
    </p:spTree>
    <p:extLst>
      <p:ext uri="{BB962C8B-B14F-4D97-AF65-F5344CB8AC3E}">
        <p14:creationId xmlns:p14="http://schemas.microsoft.com/office/powerpoint/2010/main" val="3440419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3A3A00-8D52-184E-A855-5433A0AB0CA5}"/>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Strategic Goals</a:t>
            </a:r>
            <a:endParaRPr lang="it-IT">
              <a:solidFill>
                <a:schemeClr val="accent5">
                  <a:lumMod val="50000"/>
                </a:schemeClr>
              </a:solidFill>
            </a:endParaRPr>
          </a:p>
        </p:txBody>
      </p:sp>
      <p:cxnSp>
        <p:nvCxnSpPr>
          <p:cNvPr id="7" name="Connettore 1 6">
            <a:extLst>
              <a:ext uri="{FF2B5EF4-FFF2-40B4-BE49-F238E27FC236}">
                <a16:creationId xmlns:a16="http://schemas.microsoft.com/office/drawing/2014/main" id="{E164EF6B-E55A-964B-9AF9-573C647D1AB8}"/>
              </a:ext>
            </a:extLst>
          </p:cNvPr>
          <p:cNvCxnSpPr>
            <a:cxnSpLocks/>
          </p:cNvCxnSpPr>
          <p:nvPr/>
        </p:nvCxnSpPr>
        <p:spPr>
          <a:xfrm>
            <a:off x="239395" y="943897"/>
            <a:ext cx="670731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5EE562E1-319E-F845-8ABA-1315241A3D01}"/>
              </a:ext>
            </a:extLst>
          </p:cNvPr>
          <p:cNvSpPr>
            <a:spLocks noGrp="1"/>
          </p:cNvSpPr>
          <p:nvPr>
            <p:ph type="sldNum" sz="quarter" idx="12"/>
          </p:nvPr>
        </p:nvSpPr>
        <p:spPr/>
        <p:txBody>
          <a:bodyPr/>
          <a:lstStyle/>
          <a:p>
            <a:fld id="{45DAAD6E-D6D7-447C-97AF-616734B9069B}" type="slidenum">
              <a:rPr lang="de-CH" smtClean="0"/>
              <a:t>4</a:t>
            </a:fld>
            <a:endParaRPr lang="de-CH"/>
          </a:p>
        </p:txBody>
      </p:sp>
      <p:sp>
        <p:nvSpPr>
          <p:cNvPr id="2" name="Rettangolo 1">
            <a:extLst>
              <a:ext uri="{FF2B5EF4-FFF2-40B4-BE49-F238E27FC236}">
                <a16:creationId xmlns:a16="http://schemas.microsoft.com/office/drawing/2014/main" id="{1778DE26-3F04-134A-9A1E-234B2414FCD1}"/>
              </a:ext>
            </a:extLst>
          </p:cNvPr>
          <p:cNvSpPr/>
          <p:nvPr/>
        </p:nvSpPr>
        <p:spPr>
          <a:xfrm>
            <a:off x="239396" y="3644448"/>
            <a:ext cx="3457575" cy="2582177"/>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0000"/>
              </a:lnSpc>
              <a:spcBef>
                <a:spcPts val="0"/>
              </a:spcBef>
              <a:spcAft>
                <a:spcPts val="0"/>
              </a:spcAft>
            </a:pPr>
            <a:r>
              <a:rPr lang="en-GB" b="1">
                <a:solidFill>
                  <a:schemeClr val="bg1"/>
                </a:solidFill>
                <a:latin typeface="Roboto" panose="02000000000000000000" pitchFamily="2" charset="0"/>
                <a:ea typeface="Roboto" panose="02000000000000000000" pitchFamily="2" charset="0"/>
                <a:cs typeface="Roboto" panose="02000000000000000000" pitchFamily="2" charset="0"/>
              </a:rPr>
              <a:t>GOAL 1: </a:t>
            </a:r>
            <a:r>
              <a:rPr lang="en-GB">
                <a:solidFill>
                  <a:schemeClr val="bg1"/>
                </a:solidFill>
                <a:latin typeface="Roboto" panose="02000000000000000000" pitchFamily="2" charset="0"/>
                <a:ea typeface="Roboto" panose="02000000000000000000" pitchFamily="2" charset="0"/>
              </a:rPr>
              <a:t>Promote and convene a </a:t>
            </a:r>
            <a:r>
              <a:rPr lang="en-GB" b="1">
                <a:solidFill>
                  <a:schemeClr val="bg1"/>
                </a:solidFill>
                <a:latin typeface="Roboto" panose="02000000000000000000" pitchFamily="2" charset="0"/>
                <a:ea typeface="Roboto" panose="02000000000000000000" pitchFamily="2" charset="0"/>
              </a:rPr>
              <a:t>transdisciplinary partnership </a:t>
            </a:r>
            <a:r>
              <a:rPr lang="en-GB">
                <a:solidFill>
                  <a:schemeClr val="bg1"/>
                </a:solidFill>
                <a:latin typeface="Roboto" panose="02000000000000000000" pitchFamily="2" charset="0"/>
                <a:ea typeface="Roboto" panose="02000000000000000000" pitchFamily="2" charset="0"/>
              </a:rPr>
              <a:t>approach focusing on sustainable coastal and ocean use and ecosystem health.</a:t>
            </a:r>
          </a:p>
        </p:txBody>
      </p:sp>
      <p:sp>
        <p:nvSpPr>
          <p:cNvPr id="11" name="Rettangolo 10">
            <a:extLst>
              <a:ext uri="{FF2B5EF4-FFF2-40B4-BE49-F238E27FC236}">
                <a16:creationId xmlns:a16="http://schemas.microsoft.com/office/drawing/2014/main" id="{DF506899-82FF-A446-A426-62FED8D3BAFF}"/>
              </a:ext>
            </a:extLst>
          </p:cNvPr>
          <p:cNvSpPr/>
          <p:nvPr/>
        </p:nvSpPr>
        <p:spPr>
          <a:xfrm>
            <a:off x="4061084" y="3644448"/>
            <a:ext cx="3733414" cy="2582177"/>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0000"/>
              </a:lnSpc>
              <a:spcBef>
                <a:spcPts val="0"/>
              </a:spcBef>
              <a:spcAft>
                <a:spcPts val="0"/>
              </a:spcAft>
            </a:pPr>
            <a:r>
              <a:rPr lang="en-GB" b="1">
                <a:solidFill>
                  <a:schemeClr val="bg1"/>
                </a:solidFill>
                <a:latin typeface="Roboto" panose="02000000000000000000" pitchFamily="2" charset="0"/>
                <a:ea typeface="Roboto" panose="02000000000000000000" pitchFamily="2" charset="0"/>
                <a:cs typeface="Roboto" panose="02000000000000000000" pitchFamily="2" charset="0"/>
              </a:rPr>
              <a:t>GOAL 2: </a:t>
            </a:r>
            <a:r>
              <a:rPr lang="en-US">
                <a:solidFill>
                  <a:schemeClr val="bg1"/>
                </a:solidFill>
                <a:latin typeface="Roboto" panose="02000000000000000000" pitchFamily="2" charset="0"/>
                <a:ea typeface="Roboto" panose="02000000000000000000" pitchFamily="2" charset="0"/>
              </a:rPr>
              <a:t>Strengthen </a:t>
            </a:r>
            <a:r>
              <a:rPr lang="en-GB" b="1">
                <a:solidFill>
                  <a:schemeClr val="bg1"/>
                </a:solidFill>
                <a:latin typeface="Roboto" panose="02000000000000000000" pitchFamily="2" charset="0"/>
                <a:ea typeface="Roboto" panose="02000000000000000000" pitchFamily="2" charset="0"/>
              </a:rPr>
              <a:t>capacity development</a:t>
            </a:r>
            <a:r>
              <a:rPr lang="en-GB">
                <a:solidFill>
                  <a:schemeClr val="bg1"/>
                </a:solidFill>
                <a:latin typeface="Roboto" panose="02000000000000000000" pitchFamily="2" charset="0"/>
                <a:ea typeface="Roboto" panose="02000000000000000000" pitchFamily="2" charset="0"/>
              </a:rPr>
              <a:t> on key aspects of ocean monitoring especially in </a:t>
            </a:r>
            <a:r>
              <a:rPr lang="en-GB" b="1">
                <a:solidFill>
                  <a:schemeClr val="bg1"/>
                </a:solidFill>
                <a:latin typeface="Roboto" panose="02000000000000000000" pitchFamily="2" charset="0"/>
                <a:ea typeface="Roboto" panose="02000000000000000000" pitchFamily="2" charset="0"/>
              </a:rPr>
              <a:t>SIDS and Developing Countries </a:t>
            </a:r>
          </a:p>
        </p:txBody>
      </p:sp>
      <p:sp>
        <p:nvSpPr>
          <p:cNvPr id="12" name="Rettangolo 11">
            <a:extLst>
              <a:ext uri="{FF2B5EF4-FFF2-40B4-BE49-F238E27FC236}">
                <a16:creationId xmlns:a16="http://schemas.microsoft.com/office/drawing/2014/main" id="{2D42C9F3-D54D-B247-A58E-B38D7E8328B2}"/>
              </a:ext>
            </a:extLst>
          </p:cNvPr>
          <p:cNvSpPr/>
          <p:nvPr/>
        </p:nvSpPr>
        <p:spPr>
          <a:xfrm>
            <a:off x="8130918" y="3644448"/>
            <a:ext cx="3457575" cy="2582177"/>
          </a:xfrm>
          <a:prstGeom prst="rect">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10000"/>
              </a:lnSpc>
              <a:spcAft>
                <a:spcPts val="0"/>
              </a:spcAft>
            </a:pPr>
            <a:r>
              <a:rPr lang="en-GB" b="1">
                <a:solidFill>
                  <a:schemeClr val="bg1"/>
                </a:solidFill>
                <a:latin typeface="Roboto" panose="02000000000000000000" pitchFamily="2" charset="0"/>
                <a:ea typeface="Roboto" panose="02000000000000000000" pitchFamily="2" charset="0"/>
                <a:cs typeface="Roboto" panose="02000000000000000000" pitchFamily="2" charset="0"/>
              </a:rPr>
              <a:t>GOAL 3: </a:t>
            </a:r>
            <a:r>
              <a:rPr lang="en-GB">
                <a:solidFill>
                  <a:schemeClr val="bg1"/>
                </a:solidFill>
                <a:latin typeface="Roboto" panose="02000000000000000000" pitchFamily="2" charset="0"/>
                <a:ea typeface="Roboto" panose="02000000000000000000" pitchFamily="2" charset="0"/>
              </a:rPr>
              <a:t>Provide </a:t>
            </a:r>
            <a:r>
              <a:rPr lang="en-GB" b="1">
                <a:solidFill>
                  <a:schemeClr val="bg1"/>
                </a:solidFill>
                <a:latin typeface="Roboto" panose="02000000000000000000" pitchFamily="2" charset="0"/>
                <a:ea typeface="Roboto" panose="02000000000000000000" pitchFamily="2" charset="0"/>
              </a:rPr>
              <a:t>access to the use of quality assured, interoperable, open environmental data</a:t>
            </a:r>
            <a:r>
              <a:rPr lang="en-GB">
                <a:solidFill>
                  <a:schemeClr val="bg1"/>
                </a:solidFill>
                <a:latin typeface="Roboto" panose="02000000000000000000" pitchFamily="2" charset="0"/>
                <a:ea typeface="Roboto" panose="02000000000000000000" pitchFamily="2" charset="0"/>
              </a:rPr>
              <a:t>, analysis and </a:t>
            </a:r>
            <a:r>
              <a:rPr lang="en-GB" b="1">
                <a:solidFill>
                  <a:schemeClr val="bg1"/>
                </a:solidFill>
                <a:latin typeface="Roboto" panose="02000000000000000000" pitchFamily="2" charset="0"/>
                <a:ea typeface="Roboto" panose="02000000000000000000" pitchFamily="2" charset="0"/>
              </a:rPr>
              <a:t>sets of indicators to governments and stakeholders</a:t>
            </a:r>
            <a:r>
              <a:rPr lang="en-GB">
                <a:solidFill>
                  <a:schemeClr val="bg1"/>
                </a:solidFill>
                <a:latin typeface="Roboto" panose="02000000000000000000" pitchFamily="2" charset="0"/>
                <a:ea typeface="Roboto" panose="02000000000000000000" pitchFamily="2" charset="0"/>
              </a:rPr>
              <a:t>.</a:t>
            </a:r>
            <a:endParaRPr lang="it-IT">
              <a:solidFill>
                <a:schemeClr val="bg1"/>
              </a:solidFill>
              <a:latin typeface="Roboto" panose="02000000000000000000" pitchFamily="2" charset="0"/>
              <a:ea typeface="Roboto" panose="02000000000000000000" pitchFamily="2" charset="0"/>
            </a:endParaRPr>
          </a:p>
        </p:txBody>
      </p:sp>
      <p:sp>
        <p:nvSpPr>
          <p:cNvPr id="13" name="Rettangolo 12">
            <a:extLst>
              <a:ext uri="{FF2B5EF4-FFF2-40B4-BE49-F238E27FC236}">
                <a16:creationId xmlns:a16="http://schemas.microsoft.com/office/drawing/2014/main" id="{B2B9223E-51BA-1940-A1D6-1ED405A8C8C3}"/>
              </a:ext>
            </a:extLst>
          </p:cNvPr>
          <p:cNvSpPr/>
          <p:nvPr/>
        </p:nvSpPr>
        <p:spPr>
          <a:xfrm>
            <a:off x="239396" y="1344387"/>
            <a:ext cx="3457575" cy="201499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0000"/>
              </a:lnSpc>
              <a:spcBef>
                <a:spcPts val="0"/>
              </a:spcBef>
              <a:spcAft>
                <a:spcPts val="0"/>
              </a:spcAft>
            </a:pPr>
            <a:r>
              <a:rPr lang="en-GB" b="1">
                <a:solidFill>
                  <a:schemeClr val="bg1"/>
                </a:solidFill>
                <a:latin typeface="Roboto" panose="02000000000000000000" pitchFamily="2" charset="0"/>
                <a:ea typeface="Roboto" panose="02000000000000000000" pitchFamily="2" charset="0"/>
                <a:cs typeface="Roboto" panose="02000000000000000000" pitchFamily="2" charset="0"/>
              </a:rPr>
              <a:t>Problem 1: </a:t>
            </a:r>
            <a:r>
              <a:rPr lang="en-GB">
                <a:solidFill>
                  <a:schemeClr val="bg1"/>
                </a:solidFill>
                <a:latin typeface="Roboto" panose="02000000000000000000" pitchFamily="2" charset="0"/>
                <a:ea typeface="Roboto" panose="02000000000000000000" pitchFamily="2" charset="0"/>
                <a:cs typeface="Roboto" panose="02000000000000000000" pitchFamily="2" charset="0"/>
              </a:rPr>
              <a:t>There are many observation and monitoring systems, but they are rather fragmented.</a:t>
            </a:r>
          </a:p>
        </p:txBody>
      </p:sp>
      <p:sp>
        <p:nvSpPr>
          <p:cNvPr id="14" name="Rettangolo 13">
            <a:extLst>
              <a:ext uri="{FF2B5EF4-FFF2-40B4-BE49-F238E27FC236}">
                <a16:creationId xmlns:a16="http://schemas.microsoft.com/office/drawing/2014/main" id="{4B7B3B8F-5C40-2042-87D7-935D240D7B8C}"/>
              </a:ext>
            </a:extLst>
          </p:cNvPr>
          <p:cNvSpPr/>
          <p:nvPr/>
        </p:nvSpPr>
        <p:spPr>
          <a:xfrm>
            <a:off x="4061084" y="1344387"/>
            <a:ext cx="3733414" cy="2014990"/>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0000"/>
              </a:lnSpc>
              <a:spcBef>
                <a:spcPts val="0"/>
              </a:spcBef>
              <a:spcAft>
                <a:spcPts val="0"/>
              </a:spcAft>
            </a:pPr>
            <a:r>
              <a:rPr lang="en-GB" b="1">
                <a:solidFill>
                  <a:schemeClr val="bg1"/>
                </a:solidFill>
                <a:latin typeface="Roboto" panose="02000000000000000000" pitchFamily="2" charset="0"/>
                <a:ea typeface="Roboto" panose="02000000000000000000" pitchFamily="2" charset="0"/>
              </a:rPr>
              <a:t>Problem 2: </a:t>
            </a:r>
            <a:r>
              <a:rPr lang="en-GB">
                <a:solidFill>
                  <a:schemeClr val="bg1"/>
                </a:solidFill>
                <a:latin typeface="Roboto" panose="02000000000000000000" pitchFamily="2" charset="0"/>
                <a:ea typeface="Roboto" panose="02000000000000000000" pitchFamily="2" charset="0"/>
              </a:rPr>
              <a:t>Many Small Island Developing States (SIDS) and Developing Countries don’t have the capacity and resources to undertake effective monitoring.</a:t>
            </a:r>
            <a:endParaRPr lang="it-IT">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15" name="Rettangolo 14">
            <a:extLst>
              <a:ext uri="{FF2B5EF4-FFF2-40B4-BE49-F238E27FC236}">
                <a16:creationId xmlns:a16="http://schemas.microsoft.com/office/drawing/2014/main" id="{2713DFFD-A458-D74E-932C-33B0CB83ABF7}"/>
              </a:ext>
            </a:extLst>
          </p:cNvPr>
          <p:cNvSpPr/>
          <p:nvPr/>
        </p:nvSpPr>
        <p:spPr>
          <a:xfrm>
            <a:off x="8130918" y="1344385"/>
            <a:ext cx="3457575" cy="2014992"/>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nSpc>
                <a:spcPct val="110000"/>
              </a:lnSpc>
              <a:spcBef>
                <a:spcPts val="0"/>
              </a:spcBef>
              <a:spcAft>
                <a:spcPts val="0"/>
              </a:spcAft>
            </a:pPr>
            <a:r>
              <a:rPr lang="en-GB" b="1">
                <a:solidFill>
                  <a:schemeClr val="bg1"/>
                </a:solidFill>
                <a:latin typeface="Roboto" panose="02000000000000000000" pitchFamily="2" charset="0"/>
                <a:ea typeface="Roboto" panose="02000000000000000000" pitchFamily="2" charset="0"/>
              </a:rPr>
              <a:t>Problem 3: </a:t>
            </a:r>
            <a:r>
              <a:rPr lang="en-GB">
                <a:solidFill>
                  <a:schemeClr val="bg1"/>
                </a:solidFill>
                <a:latin typeface="Roboto" panose="02000000000000000000" pitchFamily="2" charset="0"/>
                <a:ea typeface="Roboto" panose="02000000000000000000" pitchFamily="2" charset="0"/>
              </a:rPr>
              <a:t>There is much information and data already but is not easily accessible and interpretable by non-experts. </a:t>
            </a:r>
            <a:endParaRPr lang="en-GB">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8" name="Picture 17" descr="Icon&#10;&#10;Description automatically generated">
            <a:extLst>
              <a:ext uri="{FF2B5EF4-FFF2-40B4-BE49-F238E27FC236}">
                <a16:creationId xmlns:a16="http://schemas.microsoft.com/office/drawing/2014/main" id="{14235A41-CF75-4569-8E3A-9801D3B0C5B2}"/>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0A75859E-53D3-47BA-8A14-2A55F1562A4F}"/>
              </a:ext>
            </a:extLst>
          </p:cNvPr>
          <p:cNvPicPr>
            <a:picLocks noChangeAspect="1"/>
          </p:cNvPicPr>
          <p:nvPr/>
        </p:nvPicPr>
        <p:blipFill>
          <a:blip r:embed="rId4"/>
          <a:stretch>
            <a:fillRect/>
          </a:stretch>
        </p:blipFill>
        <p:spPr>
          <a:xfrm>
            <a:off x="10731183" y="-24805"/>
            <a:ext cx="1355228" cy="968702"/>
          </a:xfrm>
          <a:prstGeom prst="rect">
            <a:avLst/>
          </a:prstGeom>
        </p:spPr>
      </p:pic>
    </p:spTree>
    <p:extLst>
      <p:ext uri="{BB962C8B-B14F-4D97-AF65-F5344CB8AC3E}">
        <p14:creationId xmlns:p14="http://schemas.microsoft.com/office/powerpoint/2010/main" val="3429320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diagram, application&#10;&#10;Description automatically generated">
            <a:extLst>
              <a:ext uri="{FF2B5EF4-FFF2-40B4-BE49-F238E27FC236}">
                <a16:creationId xmlns:a16="http://schemas.microsoft.com/office/drawing/2014/main" id="{8A700B7F-EBD5-490E-9DD5-D5643E014E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95" y="1250892"/>
            <a:ext cx="10994494" cy="5607108"/>
          </a:xfrm>
          <a:prstGeom prst="rect">
            <a:avLst/>
          </a:prstGeom>
        </p:spPr>
      </p:pic>
      <p:sp>
        <p:nvSpPr>
          <p:cNvPr id="40" name="Title 1">
            <a:extLst>
              <a:ext uri="{FF2B5EF4-FFF2-40B4-BE49-F238E27FC236}">
                <a16:creationId xmlns:a16="http://schemas.microsoft.com/office/drawing/2014/main" id="{2E6D61F9-AC76-4A82-93A0-4923E1C224B5}"/>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Delivery system</a:t>
            </a:r>
            <a:endParaRPr lang="it-IT">
              <a:solidFill>
                <a:schemeClr val="accent5">
                  <a:lumMod val="50000"/>
                </a:schemeClr>
              </a:solidFill>
            </a:endParaRPr>
          </a:p>
        </p:txBody>
      </p:sp>
      <p:cxnSp>
        <p:nvCxnSpPr>
          <p:cNvPr id="41" name="Connettore 1 9">
            <a:extLst>
              <a:ext uri="{FF2B5EF4-FFF2-40B4-BE49-F238E27FC236}">
                <a16:creationId xmlns:a16="http://schemas.microsoft.com/office/drawing/2014/main" id="{0C8B8685-EF14-42E9-874B-548E6532FE91}"/>
              </a:ext>
            </a:extLst>
          </p:cNvPr>
          <p:cNvCxnSpPr>
            <a:cxnSpLocks/>
          </p:cNvCxnSpPr>
          <p:nvPr/>
        </p:nvCxnSpPr>
        <p:spPr>
          <a:xfrm>
            <a:off x="239395" y="943897"/>
            <a:ext cx="43326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pic>
        <p:nvPicPr>
          <p:cNvPr id="42" name="Picture 41" descr="Icon&#10;&#10;Description automatically generated">
            <a:extLst>
              <a:ext uri="{FF2B5EF4-FFF2-40B4-BE49-F238E27FC236}">
                <a16:creationId xmlns:a16="http://schemas.microsoft.com/office/drawing/2014/main" id="{4AEEE2CB-AA71-40E9-89EE-AC4065B9C817}"/>
              </a:ext>
            </a:extLst>
          </p:cNvPr>
          <p:cNvPicPr>
            <a:picLocks noChangeAspect="1"/>
          </p:cNvPicPr>
          <p:nvPr/>
        </p:nvPicPr>
        <p:blipFill>
          <a:blip r:embed="rId4"/>
          <a:stretch>
            <a:fillRect/>
          </a:stretch>
        </p:blipFill>
        <p:spPr>
          <a:xfrm>
            <a:off x="7881219" y="151039"/>
            <a:ext cx="2692529" cy="766377"/>
          </a:xfrm>
          <a:prstGeom prst="rect">
            <a:avLst/>
          </a:prstGeom>
        </p:spPr>
      </p:pic>
      <p:pic>
        <p:nvPicPr>
          <p:cNvPr id="43" name="Picture 42" descr="A picture containing logo&#10;&#10;Description automatically generated">
            <a:extLst>
              <a:ext uri="{FF2B5EF4-FFF2-40B4-BE49-F238E27FC236}">
                <a16:creationId xmlns:a16="http://schemas.microsoft.com/office/drawing/2014/main" id="{B0B6AF41-09B0-4585-9554-DCC8C8436C2E}"/>
              </a:ext>
            </a:extLst>
          </p:cNvPr>
          <p:cNvPicPr>
            <a:picLocks noChangeAspect="1"/>
          </p:cNvPicPr>
          <p:nvPr/>
        </p:nvPicPr>
        <p:blipFill>
          <a:blip r:embed="rId5"/>
          <a:stretch>
            <a:fillRect/>
          </a:stretch>
        </p:blipFill>
        <p:spPr>
          <a:xfrm>
            <a:off x="10731183" y="-24805"/>
            <a:ext cx="1355228" cy="968702"/>
          </a:xfrm>
          <a:prstGeom prst="rect">
            <a:avLst/>
          </a:prstGeom>
        </p:spPr>
      </p:pic>
    </p:spTree>
    <p:extLst>
      <p:ext uri="{BB962C8B-B14F-4D97-AF65-F5344CB8AC3E}">
        <p14:creationId xmlns:p14="http://schemas.microsoft.com/office/powerpoint/2010/main" val="26025690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529AE0-E4A3-8647-B6FA-987C20A0CF70}"/>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Endorsed Programme</a:t>
            </a:r>
            <a:endParaRPr lang="it-IT">
              <a:solidFill>
                <a:schemeClr val="accent5">
                  <a:lumMod val="50000"/>
                </a:schemeClr>
              </a:solidFill>
            </a:endParaRPr>
          </a:p>
        </p:txBody>
      </p:sp>
      <p:cxnSp>
        <p:nvCxnSpPr>
          <p:cNvPr id="14" name="Connettore 1 13">
            <a:extLst>
              <a:ext uri="{FF2B5EF4-FFF2-40B4-BE49-F238E27FC236}">
                <a16:creationId xmlns:a16="http://schemas.microsoft.com/office/drawing/2014/main" id="{59FE4C9B-A37E-1B4A-A61D-838300B090B6}"/>
              </a:ext>
            </a:extLst>
          </p:cNvPr>
          <p:cNvCxnSpPr>
            <a:cxnSpLocks/>
          </p:cNvCxnSpPr>
          <p:nvPr/>
        </p:nvCxnSpPr>
        <p:spPr>
          <a:xfrm>
            <a:off x="239395" y="943897"/>
            <a:ext cx="62774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Segnaposto numero diapositiva 1">
            <a:extLst>
              <a:ext uri="{FF2B5EF4-FFF2-40B4-BE49-F238E27FC236}">
                <a16:creationId xmlns:a16="http://schemas.microsoft.com/office/drawing/2014/main" id="{BF56A28C-2B32-EC49-9C1B-FBB355BE6053}"/>
              </a:ext>
            </a:extLst>
          </p:cNvPr>
          <p:cNvSpPr>
            <a:spLocks noGrp="1"/>
          </p:cNvSpPr>
          <p:nvPr>
            <p:ph type="sldNum" sz="quarter" idx="12"/>
          </p:nvPr>
        </p:nvSpPr>
        <p:spPr/>
        <p:txBody>
          <a:bodyPr/>
          <a:lstStyle/>
          <a:p>
            <a:fld id="{45DAAD6E-D6D7-447C-97AF-616734B9069B}" type="slidenum">
              <a:rPr lang="de-CH" smtClean="0"/>
              <a:t>6</a:t>
            </a:fld>
            <a:endParaRPr lang="de-CH"/>
          </a:p>
        </p:txBody>
      </p:sp>
      <p:pic>
        <p:nvPicPr>
          <p:cNvPr id="28" name="Picture 27" descr="Icon&#10;&#10;Description automatically generated">
            <a:extLst>
              <a:ext uri="{FF2B5EF4-FFF2-40B4-BE49-F238E27FC236}">
                <a16:creationId xmlns:a16="http://schemas.microsoft.com/office/drawing/2014/main" id="{C03F1A31-4116-4EED-A5DE-81D3161224EB}"/>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55E43600-57C5-4E4B-B92E-38DBBFF1AB0D}"/>
              </a:ext>
            </a:extLst>
          </p:cNvPr>
          <p:cNvPicPr>
            <a:picLocks noChangeAspect="1"/>
          </p:cNvPicPr>
          <p:nvPr/>
        </p:nvPicPr>
        <p:blipFill>
          <a:blip r:embed="rId4"/>
          <a:stretch>
            <a:fillRect/>
          </a:stretch>
        </p:blipFill>
        <p:spPr>
          <a:xfrm>
            <a:off x="10731183" y="-24805"/>
            <a:ext cx="1355228" cy="968702"/>
          </a:xfrm>
          <a:prstGeom prst="rect">
            <a:avLst/>
          </a:prstGeom>
        </p:spPr>
      </p:pic>
      <p:pic>
        <p:nvPicPr>
          <p:cNvPr id="7" name="Picture 6" descr="A picture containing text, line, sale, several&#10;&#10;Description automatically generated">
            <a:extLst>
              <a:ext uri="{FF2B5EF4-FFF2-40B4-BE49-F238E27FC236}">
                <a16:creationId xmlns:a16="http://schemas.microsoft.com/office/drawing/2014/main" id="{7F3BA429-2E3C-4403-9EBE-D57B6CB7B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1010" y="1352731"/>
            <a:ext cx="7067640" cy="5044528"/>
          </a:xfrm>
          <a:prstGeom prst="rect">
            <a:avLst/>
          </a:prstGeom>
        </p:spPr>
      </p:pic>
      <p:pic>
        <p:nvPicPr>
          <p:cNvPr id="21" name="Picture 20" descr="A picture containing logo&#10;&#10;Description automatically generated">
            <a:extLst>
              <a:ext uri="{FF2B5EF4-FFF2-40B4-BE49-F238E27FC236}">
                <a16:creationId xmlns:a16="http://schemas.microsoft.com/office/drawing/2014/main" id="{12E4F9E4-EF5C-4A72-A650-3F852C68328D}"/>
              </a:ext>
            </a:extLst>
          </p:cNvPr>
          <p:cNvPicPr>
            <a:picLocks noChangeAspect="1"/>
          </p:cNvPicPr>
          <p:nvPr/>
        </p:nvPicPr>
        <p:blipFill>
          <a:blip r:embed="rId4"/>
          <a:stretch>
            <a:fillRect/>
          </a:stretch>
        </p:blipFill>
        <p:spPr>
          <a:xfrm>
            <a:off x="7664328" y="1881807"/>
            <a:ext cx="4329086" cy="3094385"/>
          </a:xfrm>
          <a:prstGeom prst="rect">
            <a:avLst/>
          </a:prstGeom>
        </p:spPr>
      </p:pic>
    </p:spTree>
    <p:extLst>
      <p:ext uri="{BB962C8B-B14F-4D97-AF65-F5344CB8AC3E}">
        <p14:creationId xmlns:p14="http://schemas.microsoft.com/office/powerpoint/2010/main" val="2382601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5529AE0-E4A3-8647-B6FA-987C20A0CF70}"/>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err="1">
                <a:solidFill>
                  <a:schemeClr val="accent5">
                    <a:lumMod val="50000"/>
                  </a:schemeClr>
                </a:solidFill>
                <a:latin typeface="Roboto"/>
                <a:ea typeface="Roboto"/>
              </a:rPr>
              <a:t>OceanPrediction</a:t>
            </a:r>
            <a:r>
              <a:rPr lang="en-US" sz="3200">
                <a:solidFill>
                  <a:schemeClr val="accent5">
                    <a:lumMod val="50000"/>
                  </a:schemeClr>
                </a:solidFill>
                <a:latin typeface="Roboto"/>
                <a:ea typeface="Roboto"/>
              </a:rPr>
              <a:t> UNOD-CC</a:t>
            </a:r>
            <a:endParaRPr lang="it-IT">
              <a:solidFill>
                <a:schemeClr val="accent5">
                  <a:lumMod val="50000"/>
                </a:schemeClr>
              </a:solidFill>
            </a:endParaRPr>
          </a:p>
        </p:txBody>
      </p:sp>
      <p:cxnSp>
        <p:nvCxnSpPr>
          <p:cNvPr id="14" name="Connettore 1 13">
            <a:extLst>
              <a:ext uri="{FF2B5EF4-FFF2-40B4-BE49-F238E27FC236}">
                <a16:creationId xmlns:a16="http://schemas.microsoft.com/office/drawing/2014/main" id="{59FE4C9B-A37E-1B4A-A61D-838300B090B6}"/>
              </a:ext>
            </a:extLst>
          </p:cNvPr>
          <p:cNvCxnSpPr>
            <a:cxnSpLocks/>
          </p:cNvCxnSpPr>
          <p:nvPr/>
        </p:nvCxnSpPr>
        <p:spPr>
          <a:xfrm>
            <a:off x="239395" y="943897"/>
            <a:ext cx="6277405"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 name="Segnaposto numero diapositiva 1">
            <a:extLst>
              <a:ext uri="{FF2B5EF4-FFF2-40B4-BE49-F238E27FC236}">
                <a16:creationId xmlns:a16="http://schemas.microsoft.com/office/drawing/2014/main" id="{BF56A28C-2B32-EC49-9C1B-FBB355BE6053}"/>
              </a:ext>
            </a:extLst>
          </p:cNvPr>
          <p:cNvSpPr>
            <a:spLocks noGrp="1"/>
          </p:cNvSpPr>
          <p:nvPr>
            <p:ph type="sldNum" sz="quarter" idx="12"/>
          </p:nvPr>
        </p:nvSpPr>
        <p:spPr/>
        <p:txBody>
          <a:bodyPr/>
          <a:lstStyle/>
          <a:p>
            <a:fld id="{45DAAD6E-D6D7-447C-97AF-616734B9069B}" type="slidenum">
              <a:rPr lang="de-CH" smtClean="0"/>
              <a:t>7</a:t>
            </a:fld>
            <a:endParaRPr lang="de-CH"/>
          </a:p>
        </p:txBody>
      </p:sp>
      <p:pic>
        <p:nvPicPr>
          <p:cNvPr id="28" name="Picture 27" descr="Icon&#10;&#10;Description automatically generated">
            <a:extLst>
              <a:ext uri="{FF2B5EF4-FFF2-40B4-BE49-F238E27FC236}">
                <a16:creationId xmlns:a16="http://schemas.microsoft.com/office/drawing/2014/main" id="{C03F1A31-4116-4EED-A5DE-81D3161224EB}"/>
              </a:ext>
            </a:extLst>
          </p:cNvPr>
          <p:cNvPicPr>
            <a:picLocks noChangeAspect="1"/>
          </p:cNvPicPr>
          <p:nvPr/>
        </p:nvPicPr>
        <p:blipFill>
          <a:blip r:embed="rId3"/>
          <a:stretch>
            <a:fillRect/>
          </a:stretch>
        </p:blipFill>
        <p:spPr>
          <a:xfrm>
            <a:off x="7881219" y="151039"/>
            <a:ext cx="2692529" cy="766377"/>
          </a:xfrm>
          <a:prstGeom prst="rect">
            <a:avLst/>
          </a:prstGeom>
        </p:spPr>
      </p:pic>
      <p:pic>
        <p:nvPicPr>
          <p:cNvPr id="29" name="Picture 28" descr="A picture containing logo&#10;&#10;Description automatically generated">
            <a:extLst>
              <a:ext uri="{FF2B5EF4-FFF2-40B4-BE49-F238E27FC236}">
                <a16:creationId xmlns:a16="http://schemas.microsoft.com/office/drawing/2014/main" id="{55E43600-57C5-4E4B-B92E-38DBBFF1AB0D}"/>
              </a:ext>
            </a:extLst>
          </p:cNvPr>
          <p:cNvPicPr>
            <a:picLocks noChangeAspect="1"/>
          </p:cNvPicPr>
          <p:nvPr/>
        </p:nvPicPr>
        <p:blipFill>
          <a:blip r:embed="rId4"/>
          <a:stretch>
            <a:fillRect/>
          </a:stretch>
        </p:blipFill>
        <p:spPr>
          <a:xfrm>
            <a:off x="10731183" y="-24805"/>
            <a:ext cx="1355228" cy="968702"/>
          </a:xfrm>
          <a:prstGeom prst="rect">
            <a:avLst/>
          </a:prstGeom>
        </p:spPr>
      </p:pic>
      <p:sp>
        <p:nvSpPr>
          <p:cNvPr id="9" name="Espace réservé du contenu 2">
            <a:extLst>
              <a:ext uri="{FF2B5EF4-FFF2-40B4-BE49-F238E27FC236}">
                <a16:creationId xmlns:a16="http://schemas.microsoft.com/office/drawing/2014/main" id="{CD0A5D8D-0E43-43E5-9B7E-9475A17330A7}"/>
              </a:ext>
            </a:extLst>
          </p:cNvPr>
          <p:cNvSpPr>
            <a:spLocks noGrp="1"/>
          </p:cNvSpPr>
          <p:nvPr>
            <p:ph idx="1"/>
          </p:nvPr>
        </p:nvSpPr>
        <p:spPr>
          <a:xfrm>
            <a:off x="332050" y="3172446"/>
            <a:ext cx="9404166" cy="4525963"/>
          </a:xfrm>
        </p:spPr>
        <p:txBody>
          <a:bodyPr>
            <a:normAutofit/>
          </a:bodyPr>
          <a:lstStyle/>
          <a:p>
            <a:pPr marL="457189" indent="-457189">
              <a:buFont typeface="Arial" panose="020B0604020202020204" pitchFamily="34" charset="0"/>
              <a:buChar char="•"/>
            </a:pPr>
            <a:r>
              <a:rPr lang="en-US" sz="2400">
                <a:latin typeface="Roboto" panose="02000000000000000000" pitchFamily="2" charset="0"/>
                <a:ea typeface="Roboto" panose="02000000000000000000" pitchFamily="2" charset="0"/>
              </a:rPr>
              <a:t>A predicted ocean based on a shared and coordinated global effort in the framework of the UN Ocean Decade</a:t>
            </a:r>
          </a:p>
          <a:p>
            <a:pPr marL="0" indent="0">
              <a:buNone/>
            </a:pPr>
            <a:endParaRPr lang="en-US" sz="2400">
              <a:latin typeface="Roboto" panose="02000000000000000000" pitchFamily="2" charset="0"/>
              <a:ea typeface="Roboto" panose="02000000000000000000" pitchFamily="2" charset="0"/>
            </a:endParaRPr>
          </a:p>
          <a:p>
            <a:pPr marL="457189" indent="-457189">
              <a:buFont typeface="Arial" panose="020B0604020202020204" pitchFamily="34" charset="0"/>
              <a:buChar char="•"/>
            </a:pPr>
            <a:r>
              <a:rPr lang="en-US" sz="2400">
                <a:latin typeface="Roboto" panose="02000000000000000000" pitchFamily="2" charset="0"/>
                <a:ea typeface="Roboto" panose="02000000000000000000" pitchFamily="2" charset="0"/>
              </a:rPr>
              <a:t>To galvanize and coordinate efforts towards the co-development and integration of worldwide ocean prediction activities, serving Decade objectives and in close collaboration with the Decade endorsed actions and other stakeholders</a:t>
            </a:r>
          </a:p>
        </p:txBody>
      </p:sp>
      <p:pic>
        <p:nvPicPr>
          <p:cNvPr id="10" name="Picture 9">
            <a:extLst>
              <a:ext uri="{FF2B5EF4-FFF2-40B4-BE49-F238E27FC236}">
                <a16:creationId xmlns:a16="http://schemas.microsoft.com/office/drawing/2014/main" id="{31031999-A8E2-4405-B560-624E7D30A5C7}"/>
              </a:ext>
            </a:extLst>
          </p:cNvPr>
          <p:cNvPicPr>
            <a:picLocks noChangeAspect="1"/>
          </p:cNvPicPr>
          <p:nvPr/>
        </p:nvPicPr>
        <p:blipFill>
          <a:blip r:embed="rId5"/>
          <a:stretch>
            <a:fillRect/>
          </a:stretch>
        </p:blipFill>
        <p:spPr>
          <a:xfrm>
            <a:off x="10104616" y="4346839"/>
            <a:ext cx="1253131" cy="1430940"/>
          </a:xfrm>
          <a:prstGeom prst="rect">
            <a:avLst/>
          </a:prstGeom>
        </p:spPr>
      </p:pic>
      <p:pic>
        <p:nvPicPr>
          <p:cNvPr id="11" name="Picture 10">
            <a:extLst>
              <a:ext uri="{FF2B5EF4-FFF2-40B4-BE49-F238E27FC236}">
                <a16:creationId xmlns:a16="http://schemas.microsoft.com/office/drawing/2014/main" id="{C9DBBE00-9EB1-4D5B-B134-1588BDA5D37C}"/>
              </a:ext>
            </a:extLst>
          </p:cNvPr>
          <p:cNvPicPr>
            <a:picLocks noChangeAspect="1"/>
          </p:cNvPicPr>
          <p:nvPr/>
        </p:nvPicPr>
        <p:blipFill>
          <a:blip r:embed="rId6"/>
          <a:stretch>
            <a:fillRect/>
          </a:stretch>
        </p:blipFill>
        <p:spPr>
          <a:xfrm>
            <a:off x="10172354" y="2673695"/>
            <a:ext cx="1117657" cy="1608749"/>
          </a:xfrm>
          <a:prstGeom prst="rect">
            <a:avLst/>
          </a:prstGeom>
        </p:spPr>
      </p:pic>
      <p:pic>
        <p:nvPicPr>
          <p:cNvPr id="12" name="Picture 11" descr="Logo, company name&#10;&#10;Description automatically generated">
            <a:extLst>
              <a:ext uri="{FF2B5EF4-FFF2-40B4-BE49-F238E27FC236}">
                <a16:creationId xmlns:a16="http://schemas.microsoft.com/office/drawing/2014/main" id="{07613AC2-3901-417C-ADE6-3BC5186137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43058" y="1273322"/>
            <a:ext cx="4304168" cy="1608748"/>
          </a:xfrm>
          <a:prstGeom prst="rect">
            <a:avLst/>
          </a:prstGeom>
        </p:spPr>
      </p:pic>
    </p:spTree>
    <p:extLst>
      <p:ext uri="{BB962C8B-B14F-4D97-AF65-F5344CB8AC3E}">
        <p14:creationId xmlns:p14="http://schemas.microsoft.com/office/powerpoint/2010/main" val="2594923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5EE562E1-319E-F845-8ABA-1315241A3D01}"/>
              </a:ext>
            </a:extLst>
          </p:cNvPr>
          <p:cNvSpPr>
            <a:spLocks noGrp="1"/>
          </p:cNvSpPr>
          <p:nvPr>
            <p:ph type="sldNum" sz="quarter" idx="12"/>
          </p:nvPr>
        </p:nvSpPr>
        <p:spPr/>
        <p:txBody>
          <a:bodyPr/>
          <a:lstStyle/>
          <a:p>
            <a:fld id="{45DAAD6E-D6D7-447C-97AF-616734B9069B}" type="slidenum">
              <a:rPr lang="de-CH" smtClean="0"/>
              <a:t>8</a:t>
            </a:fld>
            <a:endParaRPr lang="de-CH"/>
          </a:p>
        </p:txBody>
      </p:sp>
      <p:pic>
        <p:nvPicPr>
          <p:cNvPr id="9" name="Picture 8">
            <a:extLst>
              <a:ext uri="{FF2B5EF4-FFF2-40B4-BE49-F238E27FC236}">
                <a16:creationId xmlns:a16="http://schemas.microsoft.com/office/drawing/2014/main" id="{4FFD1FBD-DB8F-22FB-3E9F-5FCE0ECC9D6D}"/>
              </a:ext>
            </a:extLst>
          </p:cNvPr>
          <p:cNvPicPr>
            <a:picLocks noChangeAspect="1"/>
          </p:cNvPicPr>
          <p:nvPr/>
        </p:nvPicPr>
        <p:blipFill rotWithShape="1">
          <a:blip/>
          <a:srcRect t="14152"/>
          <a:stretch/>
        </p:blipFill>
        <p:spPr>
          <a:xfrm>
            <a:off x="9147238" y="972421"/>
            <a:ext cx="1964329" cy="543497"/>
          </a:xfrm>
          <a:prstGeom prst="rect">
            <a:avLst/>
          </a:prstGeom>
        </p:spPr>
      </p:pic>
      <p:pic>
        <p:nvPicPr>
          <p:cNvPr id="10" name="Picture 11" descr="Icon&#10;&#10;Description automatically generated">
            <a:extLst>
              <a:ext uri="{FF2B5EF4-FFF2-40B4-BE49-F238E27FC236}">
                <a16:creationId xmlns:a16="http://schemas.microsoft.com/office/drawing/2014/main" id="{CA39A561-F7F7-066C-3F22-48E0E4E3F495}"/>
              </a:ext>
            </a:extLst>
          </p:cNvPr>
          <p:cNvPicPr>
            <a:picLocks noChangeAspect="1"/>
          </p:cNvPicPr>
          <p:nvPr/>
        </p:nvPicPr>
        <p:blipFill>
          <a:blip r:embed="rId3"/>
          <a:stretch>
            <a:fillRect/>
          </a:stretch>
        </p:blipFill>
        <p:spPr>
          <a:xfrm>
            <a:off x="955651" y="972421"/>
            <a:ext cx="1876999" cy="534252"/>
          </a:xfrm>
          <a:prstGeom prst="rect">
            <a:avLst/>
          </a:prstGeom>
        </p:spPr>
      </p:pic>
      <p:sp>
        <p:nvSpPr>
          <p:cNvPr id="13" name="Rectangle 9">
            <a:extLst>
              <a:ext uri="{FF2B5EF4-FFF2-40B4-BE49-F238E27FC236}">
                <a16:creationId xmlns:a16="http://schemas.microsoft.com/office/drawing/2014/main" id="{08DE8B63-2E55-F6EF-ADC7-31BEC8123F2D}"/>
              </a:ext>
            </a:extLst>
          </p:cNvPr>
          <p:cNvSpPr/>
          <p:nvPr/>
        </p:nvSpPr>
        <p:spPr>
          <a:xfrm>
            <a:off x="3457871" y="48126"/>
            <a:ext cx="9131738" cy="502766"/>
          </a:xfrm>
          <a:prstGeom prst="rect">
            <a:avLst/>
          </a:prstGeom>
        </p:spPr>
        <p:txBody>
          <a:bodyPr vert="horz" lIns="91440" tIns="45720" rIns="91440" bIns="45720" rtlCol="0" anchor="ctr">
            <a:normAutofit/>
          </a:bodyPr>
          <a:lstStyle/>
          <a:p>
            <a:pPr defTabSz="609585">
              <a:spcBef>
                <a:spcPct val="0"/>
              </a:spcBef>
            </a:pPr>
            <a:r>
              <a:rPr lang="fr-FR" sz="2667" b="1" dirty="0">
                <a:solidFill>
                  <a:srgbClr val="FFFFFF"/>
                </a:solidFill>
                <a:latin typeface="Arial"/>
                <a:ea typeface="+mj-ea"/>
                <a:cs typeface="Arial"/>
              </a:rPr>
              <a:t>Strategic partnership for </a:t>
            </a:r>
            <a:r>
              <a:rPr lang="fr-FR" sz="2667" b="1" dirty="0" err="1">
                <a:solidFill>
                  <a:srgbClr val="FFFFFF"/>
                </a:solidFill>
                <a:latin typeface="Arial"/>
                <a:ea typeface="+mj-ea"/>
                <a:cs typeface="Arial"/>
              </a:rPr>
              <a:t>Africa</a:t>
            </a:r>
            <a:r>
              <a:rPr lang="fr-FR" sz="2667" b="1" dirty="0">
                <a:solidFill>
                  <a:srgbClr val="FFFFFF"/>
                </a:solidFill>
                <a:latin typeface="Arial"/>
                <a:ea typeface="+mj-ea"/>
                <a:cs typeface="Arial"/>
              </a:rPr>
              <a:t> </a:t>
            </a:r>
          </a:p>
        </p:txBody>
      </p:sp>
      <p:sp>
        <p:nvSpPr>
          <p:cNvPr id="14" name="Rectangle 13">
            <a:extLst>
              <a:ext uri="{FF2B5EF4-FFF2-40B4-BE49-F238E27FC236}">
                <a16:creationId xmlns:a16="http://schemas.microsoft.com/office/drawing/2014/main" id="{C748AAA9-6AE2-77A3-A032-C1F885FB79B8}"/>
              </a:ext>
            </a:extLst>
          </p:cNvPr>
          <p:cNvSpPr/>
          <p:nvPr/>
        </p:nvSpPr>
        <p:spPr>
          <a:xfrm>
            <a:off x="358815" y="1632030"/>
            <a:ext cx="10752751" cy="4618299"/>
          </a:xfrm>
          <a:prstGeom prst="rect">
            <a:avLst/>
          </a:prstGeom>
          <a:gradFill>
            <a:gsLst>
              <a:gs pos="0">
                <a:srgbClr val="002060"/>
              </a:gs>
              <a:gs pos="100000">
                <a:schemeClr val="tx2">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rabicPeriod"/>
            </a:pPr>
            <a:r>
              <a:rPr lang="en-US" sz="2400" b="1" dirty="0">
                <a:solidFill>
                  <a:srgbClr val="FFFF00"/>
                </a:solidFill>
              </a:rPr>
              <a:t>Community building: </a:t>
            </a:r>
            <a:r>
              <a:rPr lang="en-US" sz="2400" dirty="0">
                <a:solidFill>
                  <a:schemeClr val="bg1"/>
                </a:solidFill>
              </a:rPr>
              <a:t>Integrate community assets from  Oceanprediction DCC Regional Teams and UNEP Regional Seas</a:t>
            </a:r>
          </a:p>
          <a:p>
            <a:pPr marL="342900" indent="-342900">
              <a:buFont typeface="+mj-lt"/>
              <a:buAutoNum type="arabicPeriod"/>
            </a:pPr>
            <a:r>
              <a:rPr lang="en-US" sz="2400" b="1" dirty="0">
                <a:solidFill>
                  <a:srgbClr val="FFFF00"/>
                </a:solidFill>
              </a:rPr>
              <a:t>Cooperation on capacity building and ocean literacy: </a:t>
            </a:r>
            <a:r>
              <a:rPr lang="en-US" sz="2400" dirty="0"/>
              <a:t>Deliver a plan for ocean literacy and capacity development that take advantage on both structures (special mention to ETOOFS guide)</a:t>
            </a:r>
          </a:p>
          <a:p>
            <a:pPr marL="342900" indent="-342900">
              <a:buFont typeface="+mj-lt"/>
              <a:buAutoNum type="arabicPeriod"/>
            </a:pPr>
            <a:r>
              <a:rPr lang="en-US" sz="2400" dirty="0"/>
              <a:t>Stablish </a:t>
            </a:r>
            <a:r>
              <a:rPr lang="en-US" sz="2400" b="1" dirty="0">
                <a:solidFill>
                  <a:srgbClr val="FFFF00"/>
                </a:solidFill>
              </a:rPr>
              <a:t>the technical basis for future pilot forecasting services in Africa </a:t>
            </a:r>
            <a:r>
              <a:rPr lang="en-US" sz="2400" dirty="0"/>
              <a:t>following the Tools, Standards and Best Practices ​designed by OceanPrediction DCC.</a:t>
            </a:r>
          </a:p>
        </p:txBody>
      </p:sp>
      <p:sp>
        <p:nvSpPr>
          <p:cNvPr id="18" name="TextBox 17">
            <a:extLst>
              <a:ext uri="{FF2B5EF4-FFF2-40B4-BE49-F238E27FC236}">
                <a16:creationId xmlns:a16="http://schemas.microsoft.com/office/drawing/2014/main" id="{B67316F9-39A4-87D4-4FD8-42C7BB46CA09}"/>
              </a:ext>
            </a:extLst>
          </p:cNvPr>
          <p:cNvSpPr txBox="1"/>
          <p:nvPr/>
        </p:nvSpPr>
        <p:spPr>
          <a:xfrm>
            <a:off x="3923654" y="1275840"/>
            <a:ext cx="4561313" cy="461665"/>
          </a:xfrm>
          <a:prstGeom prst="rect">
            <a:avLst/>
          </a:prstGeom>
          <a:noFill/>
        </p:spPr>
        <p:txBody>
          <a:bodyPr wrap="none" rtlCol="0">
            <a:spAutoFit/>
          </a:bodyPr>
          <a:lstStyle/>
          <a:p>
            <a:r>
              <a:rPr lang="es-ES" sz="2400" b="1" dirty="0">
                <a:solidFill>
                  <a:schemeClr val="accent1"/>
                </a:solidFill>
              </a:rPr>
              <a:t>… with </a:t>
            </a:r>
            <a:r>
              <a:rPr lang="es-ES" sz="2400" b="1" dirty="0" err="1">
                <a:solidFill>
                  <a:schemeClr val="accent1"/>
                </a:solidFill>
              </a:rPr>
              <a:t>specific</a:t>
            </a:r>
            <a:r>
              <a:rPr lang="es-ES" sz="2400" b="1" dirty="0">
                <a:solidFill>
                  <a:schemeClr val="accent1"/>
                </a:solidFill>
              </a:rPr>
              <a:t> </a:t>
            </a:r>
            <a:r>
              <a:rPr lang="es-ES" sz="2400" b="1" dirty="0" err="1">
                <a:solidFill>
                  <a:schemeClr val="accent1"/>
                </a:solidFill>
              </a:rPr>
              <a:t>objectives</a:t>
            </a:r>
            <a:r>
              <a:rPr lang="es-ES" sz="2400" b="1" dirty="0">
                <a:solidFill>
                  <a:schemeClr val="accent1"/>
                </a:solidFill>
              </a:rPr>
              <a:t> </a:t>
            </a:r>
            <a:r>
              <a:rPr lang="es-ES" sz="2400" b="1" dirty="0" err="1">
                <a:solidFill>
                  <a:schemeClr val="accent1"/>
                </a:solidFill>
              </a:rPr>
              <a:t>for</a:t>
            </a:r>
            <a:r>
              <a:rPr lang="es-ES" sz="2400" b="1" dirty="0">
                <a:solidFill>
                  <a:schemeClr val="accent1"/>
                </a:solidFill>
              </a:rPr>
              <a:t> 2023</a:t>
            </a:r>
            <a:endParaRPr lang="en-US" sz="2400" b="1" dirty="0">
              <a:solidFill>
                <a:schemeClr val="accent1"/>
              </a:solidFill>
            </a:endParaRPr>
          </a:p>
        </p:txBody>
      </p:sp>
    </p:spTree>
    <p:extLst>
      <p:ext uri="{BB962C8B-B14F-4D97-AF65-F5344CB8AC3E}">
        <p14:creationId xmlns:p14="http://schemas.microsoft.com/office/powerpoint/2010/main" val="481783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Connettore 1 9">
            <a:extLst>
              <a:ext uri="{FF2B5EF4-FFF2-40B4-BE49-F238E27FC236}">
                <a16:creationId xmlns:a16="http://schemas.microsoft.com/office/drawing/2014/main" id="{AB08DB9D-B704-49EA-8634-B6D0C1D3DD9D}"/>
              </a:ext>
            </a:extLst>
          </p:cNvPr>
          <p:cNvCxnSpPr>
            <a:cxnSpLocks/>
          </p:cNvCxnSpPr>
          <p:nvPr/>
        </p:nvCxnSpPr>
        <p:spPr>
          <a:xfrm>
            <a:off x="239395" y="943897"/>
            <a:ext cx="6350091" cy="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08291A9B-2606-D742-8F28-473804286124}"/>
              </a:ext>
            </a:extLst>
          </p:cNvPr>
          <p:cNvSpPr>
            <a:spLocks noGrp="1"/>
          </p:cNvSpPr>
          <p:nvPr>
            <p:ph type="sldNum" sz="quarter" idx="12"/>
          </p:nvPr>
        </p:nvSpPr>
        <p:spPr/>
        <p:txBody>
          <a:bodyPr/>
          <a:lstStyle/>
          <a:p>
            <a:fld id="{45DAAD6E-D6D7-447C-97AF-616734B9069B}" type="slidenum">
              <a:rPr lang="de-CH" smtClean="0"/>
              <a:t>9</a:t>
            </a:fld>
            <a:endParaRPr lang="de-CH"/>
          </a:p>
        </p:txBody>
      </p:sp>
      <p:sp>
        <p:nvSpPr>
          <p:cNvPr id="15" name="TextBox 14">
            <a:extLst>
              <a:ext uri="{FF2B5EF4-FFF2-40B4-BE49-F238E27FC236}">
                <a16:creationId xmlns:a16="http://schemas.microsoft.com/office/drawing/2014/main" id="{D8330CAF-0429-4C61-90D6-EA950328435F}"/>
              </a:ext>
            </a:extLst>
          </p:cNvPr>
          <p:cNvSpPr txBox="1"/>
          <p:nvPr/>
        </p:nvSpPr>
        <p:spPr>
          <a:xfrm>
            <a:off x="392615" y="1156834"/>
            <a:ext cx="6014566" cy="5016758"/>
          </a:xfrm>
          <a:prstGeom prst="rect">
            <a:avLst/>
          </a:prstGeom>
          <a:noFill/>
        </p:spPr>
        <p:txBody>
          <a:bodyPr wrap="square" rtlCol="0">
            <a:spAutoFit/>
          </a:bodyPr>
          <a:lstStyle/>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Work with </a:t>
            </a:r>
            <a:r>
              <a:rPr lang="en-US" sz="2000" b="1">
                <a:latin typeface="Roboto" panose="02000000000000000000" pitchFamily="2" charset="0"/>
                <a:ea typeface="Roboto" panose="02000000000000000000" pitchFamily="2" charset="0"/>
              </a:rPr>
              <a:t>communities</a:t>
            </a:r>
            <a:r>
              <a:rPr lang="en-US" sz="2000">
                <a:latin typeface="Roboto" panose="02000000000000000000" pitchFamily="2" charset="0"/>
                <a:ea typeface="Roboto" panose="02000000000000000000" pitchFamily="2" charset="0"/>
              </a:rPr>
              <a:t> and capacity building activities </a:t>
            </a:r>
          </a:p>
          <a:p>
            <a:pPr marL="285750" indent="-285750">
              <a:buFont typeface="Wingdings" panose="05000000000000000000" pitchFamily="2" charset="2"/>
              <a:buChar char="Ø"/>
            </a:pPr>
            <a:endParaRPr lang="en-US" sz="2000">
              <a:latin typeface="Roboto" panose="02000000000000000000" pitchFamily="2" charset="0"/>
              <a:ea typeface="Roboto" panose="02000000000000000000" pitchFamily="2" charset="0"/>
            </a:endParaRPr>
          </a:p>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Connection with </a:t>
            </a:r>
            <a:r>
              <a:rPr lang="en-US" sz="2000" b="1">
                <a:latin typeface="Roboto" panose="02000000000000000000" pitchFamily="2" charset="0"/>
                <a:ea typeface="Roboto" panose="02000000000000000000" pitchFamily="2" charset="0"/>
              </a:rPr>
              <a:t>Regional Seas</a:t>
            </a:r>
            <a:r>
              <a:rPr lang="en-US" sz="2000">
                <a:latin typeface="Roboto" panose="02000000000000000000" pitchFamily="2" charset="0"/>
                <a:ea typeface="Roboto" panose="02000000000000000000" pitchFamily="2" charset="0"/>
              </a:rPr>
              <a:t>, LMEs and Member States (priority setting, co-design, feedback, reporting support)</a:t>
            </a:r>
          </a:p>
          <a:p>
            <a:endParaRPr lang="en-US" sz="2000">
              <a:latin typeface="Roboto" panose="02000000000000000000" pitchFamily="2" charset="0"/>
              <a:ea typeface="Roboto" panose="02000000000000000000" pitchFamily="2" charset="0"/>
            </a:endParaRPr>
          </a:p>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Matchmaking mechanism and user centric approach (i.e., engagement process down to community level to connect demand and supply)</a:t>
            </a:r>
          </a:p>
          <a:p>
            <a:pPr marL="285750" indent="-285750">
              <a:buFont typeface="Wingdings" panose="05000000000000000000" pitchFamily="2" charset="2"/>
              <a:buChar char="Ø"/>
            </a:pPr>
            <a:endParaRPr lang="en-US" sz="2000">
              <a:latin typeface="Roboto" panose="02000000000000000000" pitchFamily="2" charset="0"/>
              <a:ea typeface="Roboto" panose="02000000000000000000" pitchFamily="2" charset="0"/>
            </a:endParaRPr>
          </a:p>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Demand driven approach</a:t>
            </a:r>
          </a:p>
          <a:p>
            <a:pPr marL="285750" indent="-285750">
              <a:buFont typeface="Wingdings" panose="05000000000000000000" pitchFamily="2" charset="2"/>
              <a:buChar char="Ø"/>
            </a:pPr>
            <a:endParaRPr lang="en-US" sz="2000">
              <a:latin typeface="Roboto" panose="02000000000000000000" pitchFamily="2" charset="0"/>
              <a:ea typeface="Roboto" panose="02000000000000000000" pitchFamily="2" charset="0"/>
            </a:endParaRPr>
          </a:p>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Dynamic partnership model </a:t>
            </a:r>
          </a:p>
          <a:p>
            <a:pPr marL="285750" indent="-285750">
              <a:buFont typeface="Wingdings" panose="05000000000000000000" pitchFamily="2" charset="2"/>
              <a:buChar char="Ø"/>
            </a:pPr>
            <a:endParaRPr lang="en-US" sz="2000">
              <a:latin typeface="Roboto" panose="02000000000000000000" pitchFamily="2" charset="0"/>
              <a:ea typeface="Roboto" panose="02000000000000000000" pitchFamily="2" charset="0"/>
            </a:endParaRPr>
          </a:p>
          <a:p>
            <a:pPr marL="285750" indent="-285750">
              <a:buFont typeface="Wingdings" panose="05000000000000000000" pitchFamily="2" charset="2"/>
              <a:buChar char="Ø"/>
            </a:pPr>
            <a:r>
              <a:rPr lang="en-US" sz="2000">
                <a:latin typeface="Roboto" panose="02000000000000000000" pitchFamily="2" charset="0"/>
                <a:ea typeface="Roboto" panose="02000000000000000000" pitchFamily="2" charset="0"/>
              </a:rPr>
              <a:t>Ground truthing of data </a:t>
            </a:r>
          </a:p>
        </p:txBody>
      </p:sp>
      <p:pic>
        <p:nvPicPr>
          <p:cNvPr id="9" name="Picture 8" descr="A picture containing rock, reef, nature, rocky&#10;&#10;Description automatically generated">
            <a:extLst>
              <a:ext uri="{FF2B5EF4-FFF2-40B4-BE49-F238E27FC236}">
                <a16:creationId xmlns:a16="http://schemas.microsoft.com/office/drawing/2014/main" id="{1D0B9B91-76DB-4744-8CEC-A1BF9E022BF5}"/>
              </a:ext>
            </a:extLst>
          </p:cNvPr>
          <p:cNvPicPr>
            <a:picLocks noChangeAspect="1"/>
          </p:cNvPicPr>
          <p:nvPr/>
        </p:nvPicPr>
        <p:blipFill rotWithShape="1">
          <a:blip r:embed="rId3">
            <a:extLst>
              <a:ext uri="{28A0092B-C50C-407E-A947-70E740481C1C}">
                <a14:useLocalDpi xmlns:a14="http://schemas.microsoft.com/office/drawing/2010/main" val="0"/>
              </a:ext>
            </a:extLst>
          </a:blip>
          <a:srcRect l="34789" r="-1"/>
          <a:stretch/>
        </p:blipFill>
        <p:spPr>
          <a:xfrm>
            <a:off x="6976997" y="1156834"/>
            <a:ext cx="4966141" cy="5076424"/>
          </a:xfrm>
          <a:prstGeom prst="rect">
            <a:avLst/>
          </a:prstGeom>
        </p:spPr>
      </p:pic>
      <p:pic>
        <p:nvPicPr>
          <p:cNvPr id="10" name="Picture 9" descr="Icon&#10;&#10;Description automatically generated">
            <a:extLst>
              <a:ext uri="{FF2B5EF4-FFF2-40B4-BE49-F238E27FC236}">
                <a16:creationId xmlns:a16="http://schemas.microsoft.com/office/drawing/2014/main" id="{BFA80D9B-0C75-4862-9EFB-1BF0C36C2BAE}"/>
              </a:ext>
            </a:extLst>
          </p:cNvPr>
          <p:cNvPicPr>
            <a:picLocks noChangeAspect="1"/>
          </p:cNvPicPr>
          <p:nvPr/>
        </p:nvPicPr>
        <p:blipFill>
          <a:blip r:embed="rId4"/>
          <a:stretch>
            <a:fillRect/>
          </a:stretch>
        </p:blipFill>
        <p:spPr>
          <a:xfrm>
            <a:off x="7881219" y="151039"/>
            <a:ext cx="2692529" cy="766377"/>
          </a:xfrm>
          <a:prstGeom prst="rect">
            <a:avLst/>
          </a:prstGeom>
        </p:spPr>
      </p:pic>
      <p:pic>
        <p:nvPicPr>
          <p:cNvPr id="11" name="Picture 10" descr="A picture containing logo&#10;&#10;Description automatically generated">
            <a:extLst>
              <a:ext uri="{FF2B5EF4-FFF2-40B4-BE49-F238E27FC236}">
                <a16:creationId xmlns:a16="http://schemas.microsoft.com/office/drawing/2014/main" id="{033BB225-5EBB-4718-8453-3832D3A5D595}"/>
              </a:ext>
            </a:extLst>
          </p:cNvPr>
          <p:cNvPicPr>
            <a:picLocks noChangeAspect="1"/>
          </p:cNvPicPr>
          <p:nvPr/>
        </p:nvPicPr>
        <p:blipFill>
          <a:blip r:embed="rId5"/>
          <a:stretch>
            <a:fillRect/>
          </a:stretch>
        </p:blipFill>
        <p:spPr>
          <a:xfrm>
            <a:off x="10731183" y="-24805"/>
            <a:ext cx="1355228" cy="968702"/>
          </a:xfrm>
          <a:prstGeom prst="rect">
            <a:avLst/>
          </a:prstGeom>
        </p:spPr>
      </p:pic>
      <p:sp>
        <p:nvSpPr>
          <p:cNvPr id="12" name="Title 1">
            <a:extLst>
              <a:ext uri="{FF2B5EF4-FFF2-40B4-BE49-F238E27FC236}">
                <a16:creationId xmlns:a16="http://schemas.microsoft.com/office/drawing/2014/main" id="{D9422683-23F6-40E8-9B9D-CB5F74346C0A}"/>
              </a:ext>
            </a:extLst>
          </p:cNvPr>
          <p:cNvSpPr txBox="1">
            <a:spLocks/>
          </p:cNvSpPr>
          <p:nvPr/>
        </p:nvSpPr>
        <p:spPr>
          <a:xfrm>
            <a:off x="239395" y="213361"/>
            <a:ext cx="9589476" cy="1193799"/>
          </a:xfrm>
          <a:prstGeom prst="rect">
            <a:avLst/>
          </a:prstGeom>
        </p:spPr>
        <p:txBody>
          <a:bodyPr vert="horz" lIns="0" tIns="144000" rIns="0" bIns="144000" rtlCol="0" anchor="t">
            <a:noAutofit/>
          </a:bodyPr>
          <a:lstStyle>
            <a:lvl1pPr algn="l" defTabSz="457200" rtl="0" eaLnBrk="1" latinLnBrk="0" hangingPunct="1">
              <a:spcBef>
                <a:spcPct val="0"/>
              </a:spcBef>
              <a:buNone/>
              <a:defRPr sz="4400" kern="1200">
                <a:solidFill>
                  <a:schemeClr val="tx1"/>
                </a:solidFill>
                <a:latin typeface="Roboto Regular"/>
                <a:ea typeface="+mj-ea"/>
                <a:cs typeface="Roboto Regular"/>
              </a:defRPr>
            </a:lvl1pPr>
          </a:lstStyle>
          <a:p>
            <a:r>
              <a:rPr lang="en-US" sz="3200">
                <a:solidFill>
                  <a:schemeClr val="accent5">
                    <a:lumMod val="50000"/>
                  </a:schemeClr>
                </a:solidFill>
                <a:latin typeface="Roboto"/>
                <a:ea typeface="Roboto"/>
              </a:rPr>
              <a:t>Defining GEMS Ocean focus</a:t>
            </a:r>
            <a:endParaRPr lang="it-IT">
              <a:solidFill>
                <a:schemeClr val="accent5">
                  <a:lumMod val="50000"/>
                </a:schemeClr>
              </a:solidFill>
            </a:endParaRPr>
          </a:p>
        </p:txBody>
      </p:sp>
    </p:spTree>
    <p:extLst>
      <p:ext uri="{BB962C8B-B14F-4D97-AF65-F5344CB8AC3E}">
        <p14:creationId xmlns:p14="http://schemas.microsoft.com/office/powerpoint/2010/main" val="1407759216"/>
      </p:ext>
    </p:extLst>
  </p:cSld>
  <p:clrMapOvr>
    <a:masterClrMapping/>
  </p:clrMapOvr>
</p:sld>
</file>

<file path=ppt/theme/theme1.xml><?xml version="1.0" encoding="utf-8"?>
<a:theme xmlns:a="http://schemas.openxmlformats.org/drawingml/2006/main" name="GOOS PPT Theme">
  <a:themeElements>
    <a:clrScheme name="GOOS Corporate colour theme">
      <a:dk1>
        <a:srgbClr val="000000"/>
      </a:dk1>
      <a:lt1>
        <a:srgbClr val="FFFFFF"/>
      </a:lt1>
      <a:dk2>
        <a:srgbClr val="333333"/>
      </a:dk2>
      <a:lt2>
        <a:srgbClr val="F0F0F0"/>
      </a:lt2>
      <a:accent1>
        <a:srgbClr val="184596"/>
      </a:accent1>
      <a:accent2>
        <a:srgbClr val="F38417"/>
      </a:accent2>
      <a:accent3>
        <a:srgbClr val="147ED2"/>
      </a:accent3>
      <a:accent4>
        <a:srgbClr val="5C5C5C"/>
      </a:accent4>
      <a:accent5>
        <a:srgbClr val="E1504D"/>
      </a:accent5>
      <a:accent6>
        <a:srgbClr val="2BABE3"/>
      </a:accent6>
      <a:hlink>
        <a:srgbClr val="184596"/>
      </a:hlink>
      <a:folHlink>
        <a:srgbClr val="F3841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ercator-ppt-4-3">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rcator-ppt-19-9  -  Read-Only" id="{1451814A-3975-4960-94C4-96021F994F10}" vid="{34091A3D-3A4B-45DA-B00C-A19B7ADFF3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1467</Words>
  <Application>Microsoft Office PowerPoint</Application>
  <PresentationFormat>Widescreen</PresentationFormat>
  <Paragraphs>101</Paragraphs>
  <Slides>13</Slides>
  <Notes>13</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Arial</vt:lpstr>
      <vt:lpstr>Calibri</vt:lpstr>
      <vt:lpstr>Calibri Light</vt:lpstr>
      <vt:lpstr>Roboto</vt:lpstr>
      <vt:lpstr>Roboto Regular</vt:lpstr>
      <vt:lpstr>Symbol</vt:lpstr>
      <vt:lpstr>Wingdings</vt:lpstr>
      <vt:lpstr>GOOS PPT Theme</vt:lpstr>
      <vt:lpstr>Office</vt:lpstr>
      <vt:lpstr>mercator-ppt-4-3</vt:lpstr>
      <vt:lpstr>Office Theme</vt:lpstr>
      <vt:lpstr>Harnessing multi-stakeholder partnerships to transform data into action UNITED NATIONS ENVIRONMENT PROGRAMME (UNEP)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Harnessing multi-stakeholder partnerships to transform data into action UNITED NATIONS ENVIRONMENT PROGRAMME (UNEP) </dc:title>
  <dc:creator>Collins, Forest</dc:creator>
  <cp:lastModifiedBy>Joana Akrofi</cp:lastModifiedBy>
  <cp:revision>1</cp:revision>
  <cp:lastPrinted>2023-04-25T09:15:48Z</cp:lastPrinted>
  <dcterms:modified xsi:type="dcterms:W3CDTF">2023-04-25T09:22:59Z</dcterms:modified>
</cp:coreProperties>
</file>