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60" r:id="rId4"/>
    <p:sldId id="266" r:id="rId5"/>
    <p:sldId id="261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en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68" d="100"/>
          <a:sy n="68" d="100"/>
        </p:scale>
        <p:origin x="5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FC406-F28C-E048-877D-D0A953A492AE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8E0A5-62D9-7342-AC60-E9A46539F253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9834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F8FA-79C8-084F-049F-C0315C547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B3793-A19A-F262-0C88-32DA429D8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75869-4497-0224-C914-24DD38EB5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98A0-EC13-A67C-CAC9-294F621D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2B72-3E3E-30CA-7E87-EF2F575B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54515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F927-058C-418F-01C9-AA461460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F08F3-86E1-36F0-02D9-851DC8A1E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8E9B-B109-B3F0-C816-FAD8EF6A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D0890-224D-A36E-166B-01CD1363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89CD5-FB21-6130-DDEF-C2152073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96618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DE1578-82DE-5BE1-0B5F-5BCF0C238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4DC45-1FF3-0052-AE1B-1CA91E1D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1E00C-2310-C6D1-B8A9-7185F738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00F33-83A0-0814-1D85-7CE6D78D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0310-CC7A-45AB-94FE-2A5E1BCC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10726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4A53-3FCB-6856-8707-22227034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C50D6-9805-E6CF-013A-7741B08EE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00657-64C6-684F-8E8A-10302776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02B3F-05B2-D9B6-7EF8-F2A8B622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1F350-F338-1EFA-2C02-84703183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70919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A8019-BC94-AC0C-6C68-5097C7FD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EEFC1-1E43-9F6F-C4AE-C2522B152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15E2-8810-A4DA-3AA0-9DB442DF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64A3F-05C0-CD51-81B8-C476DD4C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1CADD-06AC-F0DF-08FD-AEEB9022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44310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5B43-5E57-3AE4-F4ED-B61DED14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107BE-ED84-A9DC-2704-4E016D2F6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F7BCB-6D8E-3998-81DE-846035D6F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4121E-9175-B2C2-10B8-0B6DEA00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D44B8-B5ED-7534-AF45-25370D989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60E0C-0BC6-DA7D-E96D-34B841B6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3100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5BB6-DF24-C369-5B7F-E150AC62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D8A63-CC65-B1AC-321B-8981864A4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804AF-8E6A-AE39-34FA-EFEA5293E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760E3-CC9F-4147-7E42-548B2234B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A8479-97D3-DEEC-E545-7240D266E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8764B7-2E92-D6E8-F4F9-28EBECB9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CF82F-19CF-DA44-DEB3-0DB1849A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07073D-8CE2-AC4B-42AE-25566461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06311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81805-4A7B-5179-58CD-FA19B76C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7626C-8CB8-EA51-AD09-141D2E5D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8300A-4067-87AB-5280-CB3B642A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8815A-5963-D5FF-CCCF-ED5D60BE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08720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3BA50-6E71-AC0F-F795-A670B444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E33B3-7261-6B25-897A-70B30059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2157-27C1-95CF-CC66-DC15AECB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6685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F0BB9-655A-E095-C680-51AD63BE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F4058-A953-8F23-0EC3-223B065BA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CFE2F-1575-7ED2-6296-A0718E5C6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7C58E-2EDD-0D64-8827-913B0C2CC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37AAC-EC1D-4966-3E1B-13E4EBDB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103F9-0857-98F8-F188-FE0412A4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20755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CA4E-32B7-00EB-DAE4-D9EC3AE8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FB24A-CDF1-C224-4CA8-361968D37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BBA2F-795B-1F86-A10C-6F696E61F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9F598-F79B-504E-85CE-241068C9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70FBF-FBA1-6520-CBBA-6628B3848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206E6-7890-804B-05B0-98F3C9EC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57303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04CD1-1E6A-854A-E7C2-E377579B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B2509-AE7F-A1BF-5008-2B287BAC7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B720B-4943-D9CC-F329-5A484B3C5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06497-8908-0D42-AE0B-AB4AA65D7621}" type="datetimeFigureOut">
              <a:rPr lang="en-PR" smtClean="0"/>
              <a:t>04/24/2023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72A3-5D6F-8AE5-A89A-8FCC0E794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28FDF-0568-8296-1531-4E5A3EC4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2105D-5A55-BD44-8994-37AFF6D33281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64188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"/>
          <p:cNvSpPr/>
          <p:nvPr/>
        </p:nvSpPr>
        <p:spPr>
          <a:xfrm>
            <a:off x="2810899" y="3887894"/>
            <a:ext cx="7620000" cy="284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  <a:buClr>
                <a:srgbClr val="000000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Elizabeth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Vanacore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Seismologist, Puerto Rico Seismic Network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ICG CARIBE-EWS CARIBE WAVE TT Chair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2000"/>
            </a:pP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Christa G. von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Hillebrandt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-Andrade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Manager, ITIC Caribbean Office 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ICG CARIBE EWS WG IV Chair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rgbClr val="000000"/>
              </a:buClr>
              <a:buSzPts val="1400"/>
            </a:pPr>
            <a:endParaRPr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Stephanie Soto Rios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ITIC Caribbean Office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BS Geology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rgbClr val="000000"/>
              </a:buClr>
              <a:buSzPts val="1400"/>
            </a:pPr>
            <a:endParaRPr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>
              <a:lnSpc>
                <a:spcPct val="80000"/>
              </a:lnSpc>
              <a:spcBef>
                <a:spcPts val="320"/>
              </a:spcBef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April 24, 2023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"/>
          <p:cNvSpPr txBox="1"/>
          <p:nvPr/>
        </p:nvSpPr>
        <p:spPr>
          <a:xfrm>
            <a:off x="2810899" y="1812577"/>
            <a:ext cx="65748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CARIBE WAVE 2024</a:t>
            </a:r>
          </a:p>
        </p:txBody>
      </p:sp>
      <p:pic>
        <p:nvPicPr>
          <p:cNvPr id="156" name="Google Shape;1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9810" y="4068212"/>
            <a:ext cx="2926650" cy="248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1"/>
          <p:cNvGrpSpPr/>
          <p:nvPr/>
        </p:nvGrpSpPr>
        <p:grpSpPr>
          <a:xfrm>
            <a:off x="2376271" y="79008"/>
            <a:ext cx="7439458" cy="1038034"/>
            <a:chOff x="362753" y="74805"/>
            <a:chExt cx="7439458" cy="1038034"/>
          </a:xfrm>
        </p:grpSpPr>
        <p:pic>
          <p:nvPicPr>
            <p:cNvPr id="158" name="Google Shape;158;p1"/>
            <p:cNvPicPr preferRelativeResize="0"/>
            <p:nvPr/>
          </p:nvPicPr>
          <p:blipFill rotWithShape="1">
            <a:blip r:embed="rId4">
              <a:alphaModFix/>
            </a:blip>
            <a:srcRect l="64497"/>
            <a:stretch/>
          </p:blipFill>
          <p:spPr>
            <a:xfrm>
              <a:off x="5189755" y="103739"/>
              <a:ext cx="2612456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12719" y="233323"/>
              <a:ext cx="717412" cy="720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" descr="Logo, company nam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2753" y="233324"/>
              <a:ext cx="836202" cy="784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" descr="Text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43718" y="74805"/>
              <a:ext cx="1369001" cy="103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" descr="Logo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74894" y="236910"/>
              <a:ext cx="717412" cy="717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"/>
            <p:cNvPicPr preferRelativeResize="0"/>
            <p:nvPr/>
          </p:nvPicPr>
          <p:blipFill rotWithShape="1">
            <a:blip r:embed="rId4">
              <a:alphaModFix/>
            </a:blip>
            <a:srcRect l="30509" r="60171"/>
            <a:stretch/>
          </p:blipFill>
          <p:spPr>
            <a:xfrm>
              <a:off x="4405457" y="128717"/>
              <a:ext cx="717412" cy="914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B775-7877-4FD7-7F5E-B8502F60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for the Intrasessional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7E5FA-E3AE-DCED-F247-F6C114BA8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on Scenarios for CARIBE WAVE 24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on the Date and Time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Suggestions for Scenarios Beyond 2024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Multi-Annual Exercise (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MG 86)</a:t>
            </a:r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 with CARIBE WAVE TASK TEAM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(consider answers to questionnaires with suggestions</a:t>
            </a:r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PR" dirty="0"/>
          </a:p>
          <a:p>
            <a:endParaRPr lang="en-PR" dirty="0"/>
          </a:p>
        </p:txBody>
      </p:sp>
      <p:pic>
        <p:nvPicPr>
          <p:cNvPr id="4" name="Google Shape;156;p1">
            <a:extLst>
              <a:ext uri="{FF2B5EF4-FFF2-40B4-BE49-F238E27FC236}">
                <a16:creationId xmlns:a16="http://schemas.microsoft.com/office/drawing/2014/main" id="{7B4BCBD7-6CAA-9F02-C31A-41F33A71BA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41627" y="4162819"/>
            <a:ext cx="2926650" cy="2484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991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CF28-70EC-CDAC-23D8-64298178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Exercise Coverage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34054CD3-4323-9954-CB5E-71588DA72846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690688"/>
            <a:ext cx="7738353" cy="43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AD9F8-74DE-1B61-4BAE-40AF8AA4CA5D}"/>
              </a:ext>
            </a:extLst>
          </p:cNvPr>
          <p:cNvSpPr txBox="1"/>
          <p:nvPr/>
        </p:nvSpPr>
        <p:spPr>
          <a:xfrm>
            <a:off x="797668" y="6274340"/>
            <a:ext cx="178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Soto et al, 2022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985483-EEBB-15F8-4F0A-824DD7C1BD76}"/>
              </a:ext>
            </a:extLst>
          </p:cNvPr>
          <p:cNvSpPr/>
          <p:nvPr/>
        </p:nvSpPr>
        <p:spPr>
          <a:xfrm>
            <a:off x="3871609" y="4367719"/>
            <a:ext cx="369651" cy="1653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21994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85" y="516589"/>
            <a:ext cx="7947915" cy="583996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3664" y="2773789"/>
            <a:ext cx="3405885" cy="1325563"/>
          </a:xfrm>
        </p:spPr>
        <p:txBody>
          <a:bodyPr>
            <a:normAutofit fontScale="90000"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CARIBE WAVE 23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0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3891-B72C-52E2-D853-7EF4894D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Scenario 1: Puerto Rico Trench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D28424-3EC3-9EE3-52ED-469B6544C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25" y="1690688"/>
            <a:ext cx="775156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BC912-395D-0357-D3DC-66F850C60944}"/>
              </a:ext>
            </a:extLst>
          </p:cNvPr>
          <p:cNvSpPr txBox="1"/>
          <p:nvPr/>
        </p:nvSpPr>
        <p:spPr>
          <a:xfrm>
            <a:off x="8336603" y="1968656"/>
            <a:ext cx="3631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Region: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Puerto Rico Trench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Depth (km):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20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Strike (deg):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86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Dip (deg):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20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Rake (deg):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23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Length (km):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500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Width (km):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110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Slip (m):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8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Mw: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8.711311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1" dirty="0">
                <a:solidFill>
                  <a:srgbClr val="626262"/>
                </a:solidFill>
                <a:effectLst/>
                <a:latin typeface="Verdana" panose="020B0604030504040204" pitchFamily="34" charset="0"/>
              </a:rPr>
              <a:t>Generated at Experts Meeting: 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Dominican Republic 2016</a:t>
            </a:r>
            <a:endParaRPr lang="en-US" b="0" i="1" dirty="0">
              <a:solidFill>
                <a:srgbClr val="62626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6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910C-541F-547E-33D5-F0A4DA8E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Scenario 2: From Survey Suggestions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0BA80-1527-B3DA-7AA5-3EE72F6E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Non-Earthquake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72931-7703-1302-CECE-252ECC5E5A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Landslide Source (if feasible?)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Volcanic Source (Kick’Em Jenny, La Palma)</a:t>
            </a:r>
          </a:p>
          <a:p>
            <a:endParaRPr lang="en-P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34FA7-C41F-3BB0-71A8-912F1ACFA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A39BF-455D-C438-9C1D-180959EDF1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Distant source (South Sandwich Islands, Lisbon)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 based on the 1692 Port Royal Jamaica Earthquake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Aruba Scenario (Last Used in 2013)</a:t>
            </a:r>
          </a:p>
          <a:p>
            <a:endParaRPr lang="en-PR" dirty="0"/>
          </a:p>
          <a:p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37308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A1B4-6EC0-B604-DAE6-AEFC1829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and Time of the Scenario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FF365D-98F0-D903-91DB-DE760D3AC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Thursday at 1400UTC?</a:t>
            </a:r>
          </a:p>
          <a:p>
            <a:pPr lvl="1"/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in running a scenario at night/off hours?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Thursday  Dates in March: </a:t>
            </a:r>
            <a:r>
              <a:rPr lang="en-P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7</a:t>
            </a:r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March 21</a:t>
            </a:r>
          </a:p>
          <a:p>
            <a:pPr lvl="1"/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14 </a:t>
            </a:r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National Heroes Day (St Vincent and Grenadines)</a:t>
            </a:r>
          </a:p>
          <a:p>
            <a:pPr lvl="1"/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March 23  World Meteorology Day</a:t>
            </a:r>
          </a:p>
          <a:p>
            <a:pPr lvl="1"/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March 28  Holy Thursday/Easter Week</a:t>
            </a:r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56;p1">
            <a:extLst>
              <a:ext uri="{FF2B5EF4-FFF2-40B4-BE49-F238E27FC236}">
                <a16:creationId xmlns:a16="http://schemas.microsoft.com/office/drawing/2014/main" id="{14F21AE0-0468-BA8E-6237-50AA94E9CB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2907" y="4008116"/>
            <a:ext cx="2926650" cy="2484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542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A1B4-6EC0-B604-DAE6-AEFC1829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Multi-Annual Exercise Workshop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FF365D-98F0-D903-91DB-DE760D3AC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ITIC-CAR as part of the USAID/BHA Tsunami Ready have proposed a workshop on MG 86 (Multiannual Exercise) with a hybrid meeting of CARIBE WAVE Task Team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Tentative Date of Meeting: week of June 12 in Barbados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Request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CTIC to coordinate with ITIC CAR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Appreciate potential US funding for the workshop</a:t>
            </a:r>
          </a:p>
          <a:p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56;p1">
            <a:extLst>
              <a:ext uri="{FF2B5EF4-FFF2-40B4-BE49-F238E27FC236}">
                <a16:creationId xmlns:a16="http://schemas.microsoft.com/office/drawing/2014/main" id="{14F21AE0-0468-BA8E-6237-50AA94E9CB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2907" y="4008116"/>
            <a:ext cx="2926650" cy="2484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60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B775-7877-4FD7-7F5E-B8502F60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for the Intrasessional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7E5FA-E3AE-DCED-F247-F6C114BA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on Scenarios for CARIBE WAVE 24</a:t>
            </a: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on the Date and Time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 of TT – add social scientist?  Tsunami Zone rep?</a:t>
            </a:r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Suggestions for Scenarios Beyond 2024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Topics for MG 86 Meeting and CW TT Meeting</a:t>
            </a:r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P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56;p1">
            <a:extLst>
              <a:ext uri="{FF2B5EF4-FFF2-40B4-BE49-F238E27FC236}">
                <a16:creationId xmlns:a16="http://schemas.microsoft.com/office/drawing/2014/main" id="{7B4BCBD7-6CAA-9F02-C31A-41F33A71BA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5086" y="3902842"/>
            <a:ext cx="2926650" cy="2484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564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373</Words>
  <Application>Microsoft Office PowerPoint</Application>
  <PresentationFormat>Widescreen</PresentationFormat>
  <Paragraphs>59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Goals for the Intrasessional Meeting</vt:lpstr>
      <vt:lpstr>Current Exercise Coverage</vt:lpstr>
      <vt:lpstr>CARIBE WAVE 23 Survey Result</vt:lpstr>
      <vt:lpstr>Possible Scenario 1: Puerto Rico Trench</vt:lpstr>
      <vt:lpstr>Possible Scenario 2: From Survey Suggestions</vt:lpstr>
      <vt:lpstr>Date and Time of the Scenario</vt:lpstr>
      <vt:lpstr>Multi-Annual Exercise Workshop</vt:lpstr>
      <vt:lpstr>Goals for the Intrasessional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Vanacore</dc:creator>
  <cp:lastModifiedBy>Tiffay, Celine</cp:lastModifiedBy>
  <cp:revision>13</cp:revision>
  <dcterms:created xsi:type="dcterms:W3CDTF">2023-04-22T15:19:29Z</dcterms:created>
  <dcterms:modified xsi:type="dcterms:W3CDTF">2023-04-25T05:29:33Z</dcterms:modified>
</cp:coreProperties>
</file>