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3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/>
    <p:restoredTop sz="94770"/>
  </p:normalViewPr>
  <p:slideViewPr>
    <p:cSldViewPr snapToGrid="0">
      <p:cViewPr varScale="1">
        <p:scale>
          <a:sx n="103" d="100"/>
          <a:sy n="103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HACON  BARRANTES" userId="72785c1f-0367-4517-915d-14464298d631" providerId="ADAL" clId="{8B45A53C-5300-9447-9BC9-381D23059258}"/>
    <pc:docChg chg="undo custSel delSld modSld sldOrd">
      <pc:chgData name="SILVIA CHACON  BARRANTES" userId="72785c1f-0367-4517-915d-14464298d631" providerId="ADAL" clId="{8B45A53C-5300-9447-9BC9-381D23059258}" dt="2023-04-25T04:43:18.268" v="662" actId="20577"/>
      <pc:docMkLst>
        <pc:docMk/>
      </pc:docMkLst>
      <pc:sldChg chg="addSp modSp mod">
        <pc:chgData name="SILVIA CHACON  BARRANTES" userId="72785c1f-0367-4517-915d-14464298d631" providerId="ADAL" clId="{8B45A53C-5300-9447-9BC9-381D23059258}" dt="2023-04-25T04:40:13.965" v="610" actId="14100"/>
        <pc:sldMkLst>
          <pc:docMk/>
          <pc:sldMk cId="1542012065" sldId="256"/>
        </pc:sldMkLst>
        <pc:spChg chg="mod">
          <ac:chgData name="SILVIA CHACON  BARRANTES" userId="72785c1f-0367-4517-915d-14464298d631" providerId="ADAL" clId="{8B45A53C-5300-9447-9BC9-381D23059258}" dt="2023-04-25T04:39:08.038" v="607" actId="1076"/>
          <ac:spMkLst>
            <pc:docMk/>
            <pc:sldMk cId="1542012065" sldId="256"/>
            <ac:spMk id="2" creationId="{358EEF41-4B48-6836-9B0A-B267ECB64509}"/>
          </ac:spMkLst>
        </pc:spChg>
        <pc:spChg chg="mod">
          <ac:chgData name="SILVIA CHACON  BARRANTES" userId="72785c1f-0367-4517-915d-14464298d631" providerId="ADAL" clId="{8B45A53C-5300-9447-9BC9-381D23059258}" dt="2023-04-25T04:39:08.038" v="607" actId="1076"/>
          <ac:spMkLst>
            <pc:docMk/>
            <pc:sldMk cId="1542012065" sldId="256"/>
            <ac:spMk id="3" creationId="{0D7BE65E-3521-E988-7C7A-1280CCBAF0C5}"/>
          </ac:spMkLst>
        </pc:spChg>
        <pc:picChg chg="add mod">
          <ac:chgData name="SILVIA CHACON  BARRANTES" userId="72785c1f-0367-4517-915d-14464298d631" providerId="ADAL" clId="{8B45A53C-5300-9447-9BC9-381D23059258}" dt="2023-04-25T04:39:02.405" v="606" actId="1076"/>
          <ac:picMkLst>
            <pc:docMk/>
            <pc:sldMk cId="1542012065" sldId="256"/>
            <ac:picMk id="5" creationId="{5CB8504C-A3B8-AD9D-3398-7E6EB36A79F6}"/>
          </ac:picMkLst>
        </pc:picChg>
        <pc:picChg chg="add mod modCrop">
          <ac:chgData name="SILVIA CHACON  BARRANTES" userId="72785c1f-0367-4517-915d-14464298d631" providerId="ADAL" clId="{8B45A53C-5300-9447-9BC9-381D23059258}" dt="2023-04-25T04:40:13.965" v="610" actId="14100"/>
          <ac:picMkLst>
            <pc:docMk/>
            <pc:sldMk cId="1542012065" sldId="256"/>
            <ac:picMk id="7" creationId="{C8F9B645-1A94-50BC-708F-5ED5E0277F16}"/>
          </ac:picMkLst>
        </pc:picChg>
      </pc:sldChg>
      <pc:sldChg chg="addSp delSp modSp mod ord setBg">
        <pc:chgData name="SILVIA CHACON  BARRANTES" userId="72785c1f-0367-4517-915d-14464298d631" providerId="ADAL" clId="{8B45A53C-5300-9447-9BC9-381D23059258}" dt="2023-04-25T04:30:17.851" v="546" actId="255"/>
        <pc:sldMkLst>
          <pc:docMk/>
          <pc:sldMk cId="2548165923" sldId="257"/>
        </pc:sldMkLst>
        <pc:spChg chg="mod">
          <ac:chgData name="SILVIA CHACON  BARRANTES" userId="72785c1f-0367-4517-915d-14464298d631" providerId="ADAL" clId="{8B45A53C-5300-9447-9BC9-381D23059258}" dt="2023-04-25T04:30:11.690" v="545" actId="20577"/>
          <ac:spMkLst>
            <pc:docMk/>
            <pc:sldMk cId="2548165923" sldId="257"/>
            <ac:spMk id="2" creationId="{8B34339A-FE17-B52C-9EB0-468A3967A2E8}"/>
          </ac:spMkLst>
        </pc:spChg>
        <pc:spChg chg="mod ord">
          <ac:chgData name="SILVIA CHACON  BARRANTES" userId="72785c1f-0367-4517-915d-14464298d631" providerId="ADAL" clId="{8B45A53C-5300-9447-9BC9-381D23059258}" dt="2023-04-25T04:30:17.851" v="546" actId="255"/>
          <ac:spMkLst>
            <pc:docMk/>
            <pc:sldMk cId="2548165923" sldId="257"/>
            <ac:spMk id="3" creationId="{F3A65949-9E47-3F7A-60FF-AF2ADFFD3109}"/>
          </ac:spMkLst>
        </pc:spChg>
        <pc:spChg chg="add del">
          <ac:chgData name="SILVIA CHACON  BARRANTES" userId="72785c1f-0367-4517-915d-14464298d631" providerId="ADAL" clId="{8B45A53C-5300-9447-9BC9-381D23059258}" dt="2023-04-25T04:29:36.667" v="535" actId="478"/>
          <ac:spMkLst>
            <pc:docMk/>
            <pc:sldMk cId="2548165923" sldId="257"/>
            <ac:spMk id="4" creationId="{A5768CFD-177B-2B1A-9DB2-1CBA97140F08}"/>
          </ac:spMkLst>
        </pc:spChg>
        <pc:spChg chg="add del">
          <ac:chgData name="SILVIA CHACON  BARRANTES" userId="72785c1f-0367-4517-915d-14464298d631" providerId="ADAL" clId="{8B45A53C-5300-9447-9BC9-381D23059258}" dt="2023-04-25T04:30:02.210" v="537" actId="26606"/>
          <ac:spMkLst>
            <pc:docMk/>
            <pc:sldMk cId="2548165923" sldId="257"/>
            <ac:spMk id="8" creationId="{100EDD19-6802-4EC3-95CE-CFFAB042CFD6}"/>
          </ac:spMkLst>
        </pc:spChg>
        <pc:spChg chg="add del">
          <ac:chgData name="SILVIA CHACON  BARRANTES" userId="72785c1f-0367-4517-915d-14464298d631" providerId="ADAL" clId="{8B45A53C-5300-9447-9BC9-381D23059258}" dt="2023-04-25T04:30:02.210" v="537" actId="26606"/>
          <ac:spMkLst>
            <pc:docMk/>
            <pc:sldMk cId="2548165923" sldId="257"/>
            <ac:spMk id="10" creationId="{DB17E863-922E-4C26-BD64-E8FD41D28661}"/>
          </ac:spMkLst>
        </pc:spChg>
        <pc:picChg chg="add mod">
          <ac:chgData name="SILVIA CHACON  BARRANTES" userId="72785c1f-0367-4517-915d-14464298d631" providerId="ADAL" clId="{8B45A53C-5300-9447-9BC9-381D23059258}" dt="2023-04-25T04:30:02.210" v="537" actId="26606"/>
          <ac:picMkLst>
            <pc:docMk/>
            <pc:sldMk cId="2548165923" sldId="257"/>
            <ac:picMk id="6" creationId="{7A724109-E4FD-B93A-5891-0219CF578A24}"/>
          </ac:picMkLst>
        </pc:picChg>
      </pc:sldChg>
      <pc:sldChg chg="addSp delSp modSp mod setBg">
        <pc:chgData name="SILVIA CHACON  BARRANTES" userId="72785c1f-0367-4517-915d-14464298d631" providerId="ADAL" clId="{8B45A53C-5300-9447-9BC9-381D23059258}" dt="2023-04-25T04:24:00.349" v="524" actId="26606"/>
        <pc:sldMkLst>
          <pc:docMk/>
          <pc:sldMk cId="2933353738" sldId="258"/>
        </pc:sldMkLst>
        <pc:spChg chg="mod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2" creationId="{A2BA793D-6A24-8965-718C-7927E4EDF1BB}"/>
          </ac:spMkLst>
        </pc:spChg>
        <pc:spChg chg="mod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3" creationId="{5F7420AB-FA88-FBBC-732A-91BB36C90FA9}"/>
          </ac:spMkLst>
        </pc:spChg>
        <pc:spChg chg="add del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8" creationId="{100EDD19-6802-4EC3-95CE-CFFAB042CFD6}"/>
          </ac:spMkLst>
        </pc:spChg>
        <pc:spChg chg="add del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10" creationId="{DB17E863-922E-4C26-BD64-E8FD41D28661}"/>
          </ac:spMkLst>
        </pc:spChg>
        <pc:spChg chg="add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15" creationId="{45D37F4E-DDB4-456B-97E0-9937730A039F}"/>
          </ac:spMkLst>
        </pc:spChg>
        <pc:spChg chg="add">
          <ac:chgData name="SILVIA CHACON  BARRANTES" userId="72785c1f-0367-4517-915d-14464298d631" providerId="ADAL" clId="{8B45A53C-5300-9447-9BC9-381D23059258}" dt="2023-04-25T04:24:00.349" v="524" actId="26606"/>
          <ac:spMkLst>
            <pc:docMk/>
            <pc:sldMk cId="2933353738" sldId="258"/>
            <ac:spMk id="17" creationId="{B2DD41CD-8F47-4F56-AD12-4E2FF7696987}"/>
          </ac:spMkLst>
        </pc:spChg>
        <pc:picChg chg="add mod">
          <ac:chgData name="SILVIA CHACON  BARRANTES" userId="72785c1f-0367-4517-915d-14464298d631" providerId="ADAL" clId="{8B45A53C-5300-9447-9BC9-381D23059258}" dt="2023-04-25T04:24:00.349" v="524" actId="26606"/>
          <ac:picMkLst>
            <pc:docMk/>
            <pc:sldMk cId="2933353738" sldId="258"/>
            <ac:picMk id="5" creationId="{1FEC7840-E6FF-F342-28EB-1D13B1E32186}"/>
          </ac:picMkLst>
        </pc:picChg>
      </pc:sldChg>
      <pc:sldChg chg="addSp delSp modSp mod setBg">
        <pc:chgData name="SILVIA CHACON  BARRANTES" userId="72785c1f-0367-4517-915d-14464298d631" providerId="ADAL" clId="{8B45A53C-5300-9447-9BC9-381D23059258}" dt="2023-04-25T04:43:18.268" v="662" actId="20577"/>
        <pc:sldMkLst>
          <pc:docMk/>
          <pc:sldMk cId="3027257605" sldId="259"/>
        </pc:sldMkLst>
        <pc:spChg chg="mod">
          <ac:chgData name="SILVIA CHACON  BARRANTES" userId="72785c1f-0367-4517-915d-14464298d631" providerId="ADAL" clId="{8B45A53C-5300-9447-9BC9-381D23059258}" dt="2023-04-25T04:28:33.944" v="532" actId="26606"/>
          <ac:spMkLst>
            <pc:docMk/>
            <pc:sldMk cId="3027257605" sldId="259"/>
            <ac:spMk id="2" creationId="{28C270AF-E93F-0AFA-6497-105D3F2CA35A}"/>
          </ac:spMkLst>
        </pc:spChg>
        <pc:spChg chg="mod">
          <ac:chgData name="SILVIA CHACON  BARRANTES" userId="72785c1f-0367-4517-915d-14464298d631" providerId="ADAL" clId="{8B45A53C-5300-9447-9BC9-381D23059258}" dt="2023-04-25T04:43:18.268" v="662" actId="20577"/>
          <ac:spMkLst>
            <pc:docMk/>
            <pc:sldMk cId="3027257605" sldId="259"/>
            <ac:spMk id="3" creationId="{1BCF3B59-2A6F-D399-D2BE-FBDCBFAF0071}"/>
          </ac:spMkLst>
        </pc:spChg>
        <pc:spChg chg="add del">
          <ac:chgData name="SILVIA CHACON  BARRANTES" userId="72785c1f-0367-4517-915d-14464298d631" providerId="ADAL" clId="{8B45A53C-5300-9447-9BC9-381D23059258}" dt="2023-04-25T04:28:33.944" v="532" actId="26606"/>
          <ac:spMkLst>
            <pc:docMk/>
            <pc:sldMk cId="3027257605" sldId="259"/>
            <ac:spMk id="8" creationId="{100EDD19-6802-4EC3-95CE-CFFAB042CFD6}"/>
          </ac:spMkLst>
        </pc:spChg>
        <pc:spChg chg="add del">
          <ac:chgData name="SILVIA CHACON  BARRANTES" userId="72785c1f-0367-4517-915d-14464298d631" providerId="ADAL" clId="{8B45A53C-5300-9447-9BC9-381D23059258}" dt="2023-04-25T04:28:33.944" v="532" actId="26606"/>
          <ac:spMkLst>
            <pc:docMk/>
            <pc:sldMk cId="3027257605" sldId="259"/>
            <ac:spMk id="10" creationId="{DB17E863-922E-4C26-BD64-E8FD41D28661}"/>
          </ac:spMkLst>
        </pc:spChg>
        <pc:spChg chg="add del">
          <ac:chgData name="SILVIA CHACON  BARRANTES" userId="72785c1f-0367-4517-915d-14464298d631" providerId="ADAL" clId="{8B45A53C-5300-9447-9BC9-381D23059258}" dt="2023-04-25T04:28:33.935" v="531" actId="26606"/>
          <ac:spMkLst>
            <pc:docMk/>
            <pc:sldMk cId="3027257605" sldId="259"/>
            <ac:spMk id="15" creationId="{6B5E2835-4E47-45B3-9CFE-732FF7B05472}"/>
          </ac:spMkLst>
        </pc:spChg>
        <pc:spChg chg="add del">
          <ac:chgData name="SILVIA CHACON  BARRANTES" userId="72785c1f-0367-4517-915d-14464298d631" providerId="ADAL" clId="{8B45A53C-5300-9447-9BC9-381D23059258}" dt="2023-04-25T04:28:33.935" v="531" actId="26606"/>
          <ac:spMkLst>
            <pc:docMk/>
            <pc:sldMk cId="3027257605" sldId="259"/>
            <ac:spMk id="17" creationId="{5B45AD5D-AA52-4F7B-9362-576A39AD9E09}"/>
          </ac:spMkLst>
        </pc:spChg>
        <pc:spChg chg="add del">
          <ac:chgData name="SILVIA CHACON  BARRANTES" userId="72785c1f-0367-4517-915d-14464298d631" providerId="ADAL" clId="{8B45A53C-5300-9447-9BC9-381D23059258}" dt="2023-04-25T04:28:33.935" v="531" actId="26606"/>
          <ac:spMkLst>
            <pc:docMk/>
            <pc:sldMk cId="3027257605" sldId="259"/>
            <ac:spMk id="19" creationId="{AEDD7960-4866-4399-BEF6-DD1431AB4E34}"/>
          </ac:spMkLst>
        </pc:spChg>
        <pc:spChg chg="add del">
          <ac:chgData name="SILVIA CHACON  BARRANTES" userId="72785c1f-0367-4517-915d-14464298d631" providerId="ADAL" clId="{8B45A53C-5300-9447-9BC9-381D23059258}" dt="2023-04-25T04:28:33.935" v="531" actId="26606"/>
          <ac:spMkLst>
            <pc:docMk/>
            <pc:sldMk cId="3027257605" sldId="259"/>
            <ac:spMk id="21" creationId="{55D4142C-5077-457F-A6AD-3FECFDB39685}"/>
          </ac:spMkLst>
        </pc:spChg>
        <pc:spChg chg="add del">
          <ac:chgData name="SILVIA CHACON  BARRANTES" userId="72785c1f-0367-4517-915d-14464298d631" providerId="ADAL" clId="{8B45A53C-5300-9447-9BC9-381D23059258}" dt="2023-04-25T04:28:33.935" v="531" actId="26606"/>
          <ac:spMkLst>
            <pc:docMk/>
            <pc:sldMk cId="3027257605" sldId="259"/>
            <ac:spMk id="23" creationId="{7A5F0580-5EE9-419F-96EE-B6529EF6E7D0}"/>
          </ac:spMkLst>
        </pc:spChg>
        <pc:spChg chg="add">
          <ac:chgData name="SILVIA CHACON  BARRANTES" userId="72785c1f-0367-4517-915d-14464298d631" providerId="ADAL" clId="{8B45A53C-5300-9447-9BC9-381D23059258}" dt="2023-04-25T04:28:33.944" v="532" actId="26606"/>
          <ac:spMkLst>
            <pc:docMk/>
            <pc:sldMk cId="3027257605" sldId="259"/>
            <ac:spMk id="25" creationId="{45D37F4E-DDB4-456B-97E0-9937730A039F}"/>
          </ac:spMkLst>
        </pc:spChg>
        <pc:spChg chg="add">
          <ac:chgData name="SILVIA CHACON  BARRANTES" userId="72785c1f-0367-4517-915d-14464298d631" providerId="ADAL" clId="{8B45A53C-5300-9447-9BC9-381D23059258}" dt="2023-04-25T04:28:33.944" v="532" actId="26606"/>
          <ac:spMkLst>
            <pc:docMk/>
            <pc:sldMk cId="3027257605" sldId="259"/>
            <ac:spMk id="26" creationId="{B2DD41CD-8F47-4F56-AD12-4E2FF7696987}"/>
          </ac:spMkLst>
        </pc:spChg>
        <pc:picChg chg="add mod ord modCrop">
          <ac:chgData name="SILVIA CHACON  BARRANTES" userId="72785c1f-0367-4517-915d-14464298d631" providerId="ADAL" clId="{8B45A53C-5300-9447-9BC9-381D23059258}" dt="2023-04-25T04:28:33.944" v="532" actId="26606"/>
          <ac:picMkLst>
            <pc:docMk/>
            <pc:sldMk cId="3027257605" sldId="259"/>
            <ac:picMk id="5" creationId="{FD241CD2-F338-0C1A-7CC4-2CB412EF7D68}"/>
          </ac:picMkLst>
        </pc:picChg>
      </pc:sldChg>
      <pc:sldChg chg="addSp modSp mod setBg">
        <pc:chgData name="SILVIA CHACON  BARRANTES" userId="72785c1f-0367-4517-915d-14464298d631" providerId="ADAL" clId="{8B45A53C-5300-9447-9BC9-381D23059258}" dt="2023-04-25T04:21:14.748" v="520" actId="403"/>
        <pc:sldMkLst>
          <pc:docMk/>
          <pc:sldMk cId="1517425918" sldId="260"/>
        </pc:sldMkLst>
        <pc:spChg chg="mod">
          <ac:chgData name="SILVIA CHACON  BARRANTES" userId="72785c1f-0367-4517-915d-14464298d631" providerId="ADAL" clId="{8B45A53C-5300-9447-9BC9-381D23059258}" dt="2023-04-25T04:18:36.417" v="388" actId="26606"/>
          <ac:spMkLst>
            <pc:docMk/>
            <pc:sldMk cId="1517425918" sldId="260"/>
            <ac:spMk id="2" creationId="{8D4A4F8A-6229-A90D-0357-0CEB66AC7C8B}"/>
          </ac:spMkLst>
        </pc:spChg>
        <pc:spChg chg="mod">
          <ac:chgData name="SILVIA CHACON  BARRANTES" userId="72785c1f-0367-4517-915d-14464298d631" providerId="ADAL" clId="{8B45A53C-5300-9447-9BC9-381D23059258}" dt="2023-04-25T04:21:14.748" v="520" actId="403"/>
          <ac:spMkLst>
            <pc:docMk/>
            <pc:sldMk cId="1517425918" sldId="260"/>
            <ac:spMk id="3" creationId="{D0F993C4-7CDC-946A-F944-34892B94ACCC}"/>
          </ac:spMkLst>
        </pc:spChg>
        <pc:spChg chg="add">
          <ac:chgData name="SILVIA CHACON  BARRANTES" userId="72785c1f-0367-4517-915d-14464298d631" providerId="ADAL" clId="{8B45A53C-5300-9447-9BC9-381D23059258}" dt="2023-04-25T04:18:36.417" v="388" actId="26606"/>
          <ac:spMkLst>
            <pc:docMk/>
            <pc:sldMk cId="1517425918" sldId="260"/>
            <ac:spMk id="10" creationId="{F13C74B1-5B17-4795-BED0-7140497B445A}"/>
          </ac:spMkLst>
        </pc:spChg>
        <pc:spChg chg="add">
          <ac:chgData name="SILVIA CHACON  BARRANTES" userId="72785c1f-0367-4517-915d-14464298d631" providerId="ADAL" clId="{8B45A53C-5300-9447-9BC9-381D23059258}" dt="2023-04-25T04:18:36.417" v="388" actId="26606"/>
          <ac:spMkLst>
            <pc:docMk/>
            <pc:sldMk cId="1517425918" sldId="260"/>
            <ac:spMk id="12" creationId="{D4974D33-8DC5-464E-8C6D-BE58F0669C17}"/>
          </ac:spMkLst>
        </pc:spChg>
        <pc:picChg chg="add mod">
          <ac:chgData name="SILVIA CHACON  BARRANTES" userId="72785c1f-0367-4517-915d-14464298d631" providerId="ADAL" clId="{8B45A53C-5300-9447-9BC9-381D23059258}" dt="2023-04-25T04:18:36.417" v="388" actId="26606"/>
          <ac:picMkLst>
            <pc:docMk/>
            <pc:sldMk cId="1517425918" sldId="260"/>
            <ac:picMk id="5" creationId="{89A9EA2F-C15C-4816-3C90-C1BD6A089E74}"/>
          </ac:picMkLst>
        </pc:picChg>
      </pc:sldChg>
      <pc:sldChg chg="addSp delSp modSp del mod">
        <pc:chgData name="SILVIA CHACON  BARRANTES" userId="72785c1f-0367-4517-915d-14464298d631" providerId="ADAL" clId="{8B45A53C-5300-9447-9BC9-381D23059258}" dt="2023-04-25T04:33:47.246" v="600" actId="2696"/>
        <pc:sldMkLst>
          <pc:docMk/>
          <pc:sldMk cId="3565529807" sldId="261"/>
        </pc:sldMkLst>
        <pc:spChg chg="del">
          <ac:chgData name="SILVIA CHACON  BARRANTES" userId="72785c1f-0367-4517-915d-14464298d631" providerId="ADAL" clId="{8B45A53C-5300-9447-9BC9-381D23059258}" dt="2023-04-25T04:23:28.854" v="521"/>
          <ac:spMkLst>
            <pc:docMk/>
            <pc:sldMk cId="3565529807" sldId="261"/>
            <ac:spMk id="3" creationId="{962A8332-B195-F947-A93A-2363EAE57470}"/>
          </ac:spMkLst>
        </pc:spChg>
        <pc:spChg chg="add mod">
          <ac:chgData name="SILVIA CHACON  BARRANTES" userId="72785c1f-0367-4517-915d-14464298d631" providerId="ADAL" clId="{8B45A53C-5300-9447-9BC9-381D23059258}" dt="2023-04-25T04:33:45.490" v="599" actId="20577"/>
          <ac:spMkLst>
            <pc:docMk/>
            <pc:sldMk cId="3565529807" sldId="261"/>
            <ac:spMk id="7" creationId="{500C17A6-BFB4-7EA1-936E-CBDAFB4EC4FE}"/>
          </ac:spMkLst>
        </pc:spChg>
        <pc:picChg chg="add del mod">
          <ac:chgData name="SILVIA CHACON  BARRANTES" userId="72785c1f-0367-4517-915d-14464298d631" providerId="ADAL" clId="{8B45A53C-5300-9447-9BC9-381D23059258}" dt="2023-04-25T04:23:33.723" v="522" actId="478"/>
          <ac:picMkLst>
            <pc:docMk/>
            <pc:sldMk cId="3565529807" sldId="261"/>
            <ac:picMk id="5" creationId="{B274C2B1-8392-5278-DFAA-83B9C8B1E2C2}"/>
          </ac:picMkLst>
        </pc:picChg>
      </pc:sldChg>
      <pc:sldChg chg="addSp delSp modSp mod ord setBg">
        <pc:chgData name="SILVIA CHACON  BARRANTES" userId="72785c1f-0367-4517-915d-14464298d631" providerId="ADAL" clId="{8B45A53C-5300-9447-9BC9-381D23059258}" dt="2023-04-25T04:32:04.069" v="557" actId="1440"/>
        <pc:sldMkLst>
          <pc:docMk/>
          <pc:sldMk cId="956855454" sldId="263"/>
        </pc:sldMkLst>
        <pc:spChg chg="mod">
          <ac:chgData name="SILVIA CHACON  BARRANTES" userId="72785c1f-0367-4517-915d-14464298d631" providerId="ADAL" clId="{8B45A53C-5300-9447-9BC9-381D23059258}" dt="2023-04-25T04:31:42.051" v="556" actId="1076"/>
          <ac:spMkLst>
            <pc:docMk/>
            <pc:sldMk cId="956855454" sldId="263"/>
            <ac:spMk id="2" creationId="{B8032989-4EF1-BD00-0165-06C2DC4920B6}"/>
          </ac:spMkLst>
        </pc:spChg>
        <pc:spChg chg="del">
          <ac:chgData name="SILVIA CHACON  BARRANTES" userId="72785c1f-0367-4517-915d-14464298d631" providerId="ADAL" clId="{8B45A53C-5300-9447-9BC9-381D23059258}" dt="2023-04-25T04:31:00.066" v="547"/>
          <ac:spMkLst>
            <pc:docMk/>
            <pc:sldMk cId="956855454" sldId="263"/>
            <ac:spMk id="3" creationId="{510BA07D-CD42-A852-E710-AD96D3C19B55}"/>
          </ac:spMkLst>
        </pc:spChg>
        <pc:spChg chg="add">
          <ac:chgData name="SILVIA CHACON  BARRANTES" userId="72785c1f-0367-4517-915d-14464298d631" providerId="ADAL" clId="{8B45A53C-5300-9447-9BC9-381D23059258}" dt="2023-04-25T04:31:09.009" v="548" actId="26606"/>
          <ac:spMkLst>
            <pc:docMk/>
            <pc:sldMk cId="956855454" sldId="263"/>
            <ac:spMk id="10" creationId="{665DBBEF-238B-476B-96AB-8AAC3224ECEA}"/>
          </ac:spMkLst>
        </pc:spChg>
        <pc:spChg chg="add">
          <ac:chgData name="SILVIA CHACON  BARRANTES" userId="72785c1f-0367-4517-915d-14464298d631" providerId="ADAL" clId="{8B45A53C-5300-9447-9BC9-381D23059258}" dt="2023-04-25T04:31:09.009" v="548" actId="26606"/>
          <ac:spMkLst>
            <pc:docMk/>
            <pc:sldMk cId="956855454" sldId="263"/>
            <ac:spMk id="12" creationId="{3FCFB1DE-0B7E-48CC-BA90-B2AB0889F9D6}"/>
          </ac:spMkLst>
        </pc:spChg>
        <pc:picChg chg="add mod">
          <ac:chgData name="SILVIA CHACON  BARRANTES" userId="72785c1f-0367-4517-915d-14464298d631" providerId="ADAL" clId="{8B45A53C-5300-9447-9BC9-381D23059258}" dt="2023-04-25T04:32:04.069" v="557" actId="1440"/>
          <ac:picMkLst>
            <pc:docMk/>
            <pc:sldMk cId="956855454" sldId="263"/>
            <ac:picMk id="5" creationId="{7CD16C83-2246-E8A2-4C23-AE7E7DC55F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D5A57-55F4-EED3-26B5-3CD94A3B3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0BF85A-9456-4CE1-C71E-C49BBCEF8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45AA6C-B459-8334-9120-0706F47C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84A39-030F-5A71-7EAB-6485AD82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6B3A7-506A-E766-974B-71F85AF9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18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B7948-CEA6-C6F6-CC9A-B68EA1C3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88A0C0-6525-A970-FD5F-17CF8DB7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F27C6-1EF6-0FD4-4F11-A4E4DCC6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4385C6-08C7-20EC-6F1A-6B1960D1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0C788-8021-5508-512E-409FA89D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3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A7E5B0-AA63-67DC-45E8-7439BE38E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FFBB90-647B-4B36-5BE6-4E8D3589D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9FDB9-B6AB-0EA0-CBE1-7FDF2BC0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7645C-1902-AC95-215D-3F31335C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0F358-BFE1-7682-5076-A0E8DD56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001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15334-CA37-08C6-6173-5476341B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297BC-271E-E7AE-462B-1918E3228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7229D-15C2-01FD-9B47-9B1AD26B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3EB1AC-F24A-FAE3-25D0-4CC4CBBF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26789-001E-3979-5E76-544CCEC2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4868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D062B-3BBA-8993-F5E6-56722067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D76C25-041C-E104-C639-3F6C803F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FF1B36-D93F-8A33-34C6-6E85151E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49F2A-55D2-E522-DDF2-31534DEA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66119-91DC-EC69-8115-9C49FBF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08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FC337-A894-5AC4-48C6-2607EA7A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2AE6AD-5023-97EE-4B0A-3E14EB3AC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BE41D0-83BE-DB7F-26D4-156282F5B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A9BD8-A69B-6B04-2FFB-FCA371F7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14659-116A-A75B-9D63-CCBFA140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E8DDE0-7543-ED11-C4B2-1B59219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47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0C389-A841-6B74-60C1-240BA66E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7E1109-EAB8-FC2C-7100-AAF252196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7D9B29-9616-D793-548A-9A50DB09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8D865-28EE-9F71-A385-CA6ECD6F3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6BFEC2-DDBB-DDC9-FBD6-8AE72615E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D3151D-6E09-C6D0-1CE3-4F26068B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9B310A-66FD-1C61-51AD-253E6DA8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BF3E8A-EBC9-C050-3A75-0B885AC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147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4761B-3BD5-6B20-6B63-FA239197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7AD17E-9074-A785-3E7D-4DA67C54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F574B2-0AAF-3DB7-6508-F98A18FD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EBB91E-89DA-2F15-4A4C-CBA24FCD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49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B82727-9C9E-C9BD-2729-76F65FC6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9AD62D-D9AE-7115-5D21-DF8E30AE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E73520-C21D-EAFF-33B6-99724902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601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09DED-6859-2407-41D5-22341233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E4AD8-882A-FB37-C34A-2C0C0B0DD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22121-56A6-38FC-61D3-C64CD00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46BA3-12AA-06EA-BE28-6E237DFE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2169A0-A475-B661-AE48-9A22E060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F87D8-FFE4-854D-84A2-A06F6B7D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548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02711-2B9F-12E2-9019-07FF415B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008853-85ED-2396-590B-0E88649C4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6482A0-37FA-6896-7C91-C6CB6786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40D43-95D6-C5D1-F2AA-57D98DAB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4B451-B5F6-B919-B4F2-54662B9F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0F542A-B7C6-86A2-7B64-56EF2D86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58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DDEDE7-D00B-22FD-FF1D-E338E388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CEB52D-CCD6-5B88-B5FF-FC5266B1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DCAB2-64BF-6FB3-F7CB-7F3379E5C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BB28-EEC7-6642-8862-D61D0075F5A2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70E03-DEFA-D908-1AE4-FFAE67B86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8CC73-A259-D73A-CFA8-A587CD931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3B86-416E-7D42-B234-349119DCBD0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5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EEF41-4B48-6836-9B0A-B267ECB64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8423"/>
            <a:ext cx="9144000" cy="2962749"/>
          </a:xfrm>
        </p:spPr>
        <p:txBody>
          <a:bodyPr anchor="ctr">
            <a:normAutofit/>
          </a:bodyPr>
          <a:lstStyle/>
          <a:p>
            <a:r>
              <a:rPr lang="es-CR" dirty="0"/>
              <a:t>ICG/CARIBE-EWS</a:t>
            </a:r>
            <a:br>
              <a:rPr lang="es-CR" dirty="0"/>
            </a:br>
            <a:r>
              <a:rPr lang="es-CR" dirty="0" err="1"/>
              <a:t>Chair</a:t>
            </a:r>
            <a:r>
              <a:rPr lang="es-CR" dirty="0"/>
              <a:t> </a:t>
            </a:r>
            <a:r>
              <a:rPr lang="es-CR" dirty="0" err="1"/>
              <a:t>Report</a:t>
            </a:r>
            <a:br>
              <a:rPr lang="es-CR" dirty="0"/>
            </a:br>
            <a:r>
              <a:rPr lang="es-CR" dirty="0"/>
              <a:t>2021-2023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7BE65E-3521-E988-7C7A-1280CCBAF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03681"/>
            <a:ext cx="9144000" cy="840179"/>
          </a:xfrm>
        </p:spPr>
        <p:txBody>
          <a:bodyPr anchor="ctr"/>
          <a:lstStyle/>
          <a:p>
            <a:r>
              <a:rPr lang="es-CR" dirty="0"/>
              <a:t>Silvia Chacón Barrantes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B8504C-A3B8-AD9D-3398-7E6EB36A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346089"/>
            <a:ext cx="3385751" cy="14008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F9B645-1A94-50BC-708F-5ED5E027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9" y="156952"/>
            <a:ext cx="2000765" cy="18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BA793D-6A24-8965-718C-7927E4E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R" sz="5400"/>
              <a:t>Measuring effectiveness of MHEWS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7420AB-FA88-FBBC-732A-91BB36C9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CR" sz="2200"/>
              <a:t>Course on Measuring Effectiveness of Multi Hazard Early Warning System Through Sendai Framework Target (g) and Custom Indicators</a:t>
            </a:r>
          </a:p>
          <a:p>
            <a:r>
              <a:rPr lang="es-CR" sz="2200"/>
              <a:t>Trinidad, 10-11 May 2022</a:t>
            </a:r>
          </a:p>
          <a:p>
            <a:r>
              <a:rPr lang="es-CR" sz="2200"/>
              <a:t>Organized by UNDRR</a:t>
            </a:r>
          </a:p>
          <a:p>
            <a:endParaRPr lang="es-CR" sz="2200"/>
          </a:p>
          <a:p>
            <a:r>
              <a:rPr lang="es-CR" sz="2200"/>
              <a:t>Visited the Office of Disaster Preparedness and Management (ODPM)</a:t>
            </a:r>
          </a:p>
          <a:p>
            <a:r>
              <a:rPr lang="es-CR" sz="2200"/>
              <a:t>Visited Mayaro: posible Tsunami Ready project</a:t>
            </a:r>
          </a:p>
          <a:p>
            <a:endParaRPr lang="es-CR" sz="22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EC7840-E6FF-F342-28EB-1D13B1E3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1" r="1729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C270AF-E93F-0AFA-6497-105D3F2C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OD Tsunami Program Scientific Committee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F3B59-2A6F-D399-D2BE-FBDCBFAF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Two in-person meetings</a:t>
            </a:r>
          </a:p>
          <a:p>
            <a:pPr lvl="1"/>
            <a:r>
              <a:rPr lang="en-US" sz="2200" dirty="0"/>
              <a:t>June 2022</a:t>
            </a:r>
          </a:p>
          <a:p>
            <a:pPr lvl="1"/>
            <a:r>
              <a:rPr lang="en-US" sz="2200" dirty="0"/>
              <a:t>January 2023</a:t>
            </a:r>
          </a:p>
          <a:p>
            <a:r>
              <a:rPr lang="en-US" sz="2200" dirty="0"/>
              <a:t>Two online meetings</a:t>
            </a:r>
          </a:p>
          <a:p>
            <a:pPr lvl="1"/>
            <a:r>
              <a:rPr lang="en-US" sz="2200" dirty="0"/>
              <a:t>February 2022</a:t>
            </a:r>
          </a:p>
          <a:p>
            <a:pPr lvl="1"/>
            <a:r>
              <a:rPr lang="en-US" sz="2200" dirty="0"/>
              <a:t>September 2022</a:t>
            </a:r>
          </a:p>
          <a:p>
            <a:r>
              <a:rPr lang="en-US" sz="2200" dirty="0"/>
              <a:t>It is open to receive projects and activities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41CD2-F338-0C1A-7CC4-2CB412EF7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" r="2271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5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4A4F8A-6229-A90D-0357-0CEB66AC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R" sz="2600"/>
              <a:t>Working Group on Tsunamis and Other Hazards Related to Sea Level Warning and Mitigation Systems (TOWS-WG)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F993C4-7CDC-946A-F944-34892B94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CR" sz="2400"/>
              <a:t>2022: XV meeting online</a:t>
            </a:r>
          </a:p>
          <a:p>
            <a:r>
              <a:rPr lang="es-CR" sz="2400"/>
              <a:t>2023: XVI meeting in person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A9EA2F-C15C-4816-3C90-C1BD6A089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2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742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4339A-FE17-B52C-9EB0-468A3967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Training for Sea Level Operators in Spanish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724109-E4FD-B93A-5891-0219CF57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8" b="9137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65949-9E47-3F7A-60FF-AF2ADFFD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n-US" sz="2400" dirty="0"/>
              <a:t>To be held in Costa Rica</a:t>
            </a:r>
          </a:p>
          <a:p>
            <a:r>
              <a:rPr lang="en-US" sz="2400" dirty="0"/>
              <a:t>November 2023</a:t>
            </a:r>
          </a:p>
          <a:p>
            <a:r>
              <a:rPr lang="en-US" sz="2400" dirty="0"/>
              <a:t>Joint IHO – IMO – IOC organization and funding</a:t>
            </a:r>
          </a:p>
          <a:p>
            <a:r>
              <a:rPr lang="en-US" sz="2400" dirty="0"/>
              <a:t>All Latin American countries, including the Caribbean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1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032989-4EF1-BD00-0165-06C2DC49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7" y="639193"/>
            <a:ext cx="335235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Poster and paper HTHH tsunami in the Caribbean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D16C83-2246-E8A2-4C23-AE7E7DC55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657" y="639193"/>
            <a:ext cx="8209305" cy="560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85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157</Words>
  <Application>Microsoft Macintosh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ICG/CARIBE-EWS Chair Report 2021-2023</vt:lpstr>
      <vt:lpstr>Measuring effectiveness of MHEWS</vt:lpstr>
      <vt:lpstr>OD Tsunami Program Scientific Committee</vt:lpstr>
      <vt:lpstr>Working Group on Tsunamis and Other Hazards Related to Sea Level Warning and Mitigation Systems (TOWS-WG)</vt:lpstr>
      <vt:lpstr>Training for Sea Level Operators in Spanish</vt:lpstr>
      <vt:lpstr>Poster and paper HTHH tsunami in the Caribbean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 Report 2022-2023</dc:title>
  <dc:creator>SILVIA CHACON  BARRANTES</dc:creator>
  <cp:lastModifiedBy>SILVIA CHACON  BARRANTES</cp:lastModifiedBy>
  <cp:revision>4</cp:revision>
  <dcterms:created xsi:type="dcterms:W3CDTF">2023-04-19T16:32:03Z</dcterms:created>
  <dcterms:modified xsi:type="dcterms:W3CDTF">2023-04-25T04:43:20Z</dcterms:modified>
</cp:coreProperties>
</file>