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8" r:id="rId3"/>
    <p:sldId id="614" r:id="rId4"/>
    <p:sldId id="724" r:id="rId5"/>
    <p:sldId id="727" r:id="rId6"/>
    <p:sldId id="725" r:id="rId7"/>
    <p:sldId id="726" r:id="rId8"/>
    <p:sldId id="728" r:id="rId9"/>
    <p:sldId id="729" r:id="rId10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8958F-8496-A545-A9DE-2158273E3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0C568E-884D-3D4B-A749-A6DD78FF3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B9642A-CE93-EF4C-85F6-CC82A3B8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49819-FA0A-A446-8E04-FC0E2BF7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790F0F-8FB7-3747-A87F-BA2BE36B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4203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4B7E6-A88B-F94D-A4E4-09537413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CD3530-2D98-2044-9F7F-A55DCA806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7D757-D5DE-FD4D-BF21-29B5210C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637BA0-FAB3-0F48-8527-442E9ABF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A358A0-1F08-0F40-B719-F4FD62B7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5879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E16B29-C875-E44F-9B6D-DC87166FF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7D3A0F-E893-F74E-8C7F-E30BB541D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716DDA-D3B2-0643-94A1-38CA06E9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54A867-8FD7-384A-A99F-16EAA331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BE74EF-99A1-DF4A-BE39-BC5E8766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7153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83FA9-CFF4-8E4A-88C2-6AFA67AC2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2B0289-2D73-F546-8BA5-8624C29AC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6E7814-0B85-B646-AA0F-D285E26C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7EF75C-5D32-7B4A-B156-18F3590E1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B41CCC-6354-484B-9EDC-8021799F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9589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438A3-D9BB-964B-BDF4-313E93C6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8DF4EA-DBBB-5941-8969-28A78C895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1EE789-4A6E-5840-A64A-B8AD7CA6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BE5D2-EB2F-BB4B-AF07-03DAB7F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AC4272-02A8-0C43-8E47-DB6190F1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85094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F34BA-C141-8E45-83E2-4151692E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3B0198-BB45-9A4D-8131-D99979959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663873-8BCF-6045-81F8-E705D1E3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D2D072-7819-CF4E-8F4A-87CB1DE4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50874D-A2C5-0045-A2EC-A8825C716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59168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C81BD-EB14-0F40-9CC6-2E7BBDEB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4AD98A-98A2-C84A-96DD-AA016620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70C5EA-0144-CA44-8DC5-E1803BC6E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CA2518-1EF1-584F-AE38-14A3E36A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159ECE-2367-0646-B2B1-FA8C1946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607CD0-BDBC-AF4E-934C-A3307B8C7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6957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68742-64A5-A146-9CC4-FB04743D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4688FF-720C-BC40-9BC4-770AB744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26231A-1F9D-2049-891B-4945412C8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D851B1-B03B-DE43-A7CA-CC2646A48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C0B207-6095-4948-9DC1-EFD19331E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B423619-14E3-CC48-AC66-86D21D0B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57A08F-0928-2C4C-8FF0-D817875F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03DA710-7808-F845-8287-935F06C1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72897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30815-1AE2-9E4E-8951-09E315FA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9123AC-F1B3-F141-94BE-4EC94D6AC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405ECF-8A96-6244-A1E5-AEAE15F1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B9937C-41E2-5F44-A7FF-A7EB2636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87254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F4F96CA-0B20-7A45-B0BD-781D30F3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60BE14-9347-4F4E-9B64-9CCA43AB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2A3DB2-EA13-9246-B794-F292CBC6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47618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7FD2E-F868-5B4C-9C4E-23D16DE5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9B6C52-398F-6149-9947-43BC1117A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CBD86D-7999-B742-AC6F-7D4CDFB5A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CAEADA-CC97-9946-8837-5F8DC28C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A76DC2-0A7A-DA44-A635-0AB8B81F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8743B0-9748-9B44-9F48-DF464A0C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8272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A00DB-562A-8A4E-A3B9-2029991B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96A7BD-12FA-8B4F-93C3-931D82182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C86889-B7B5-5446-ABB5-357EB131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9EA97F-A07A-2A44-8CFB-0EA03006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9C987-97A0-514D-8581-F69154BD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64916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0BA5D-3F31-534D-AE53-3EB07042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FDF4692-5B16-5A42-A344-42E9BFFA0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223795-5426-A24B-A5B9-4D609E192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770D24-BF54-0649-8DF5-CC445FD1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166837-6DB6-6D4D-A4C1-2628CDCB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CC8BB5-8E78-9648-AA3E-25D679DA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23077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9F250-10F7-C84C-B978-F956686D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26A5AE-7803-7141-9B6E-B4262E52D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FC0C6D-F6C3-6F49-84B5-5D6172BD1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AE153D-90BA-2948-97C2-25C1B4C4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1DF66-63AC-B644-A057-203B6205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8928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71371B-741E-EA4C-B13C-43D6FE290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805594-349F-BE47-BA23-DBB4C7DA0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1F03C-607A-CB43-A9BC-E1FD1CD8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18251D-A7A5-CF4C-9E85-B7800AB4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9EC07B-14EC-B34C-B8FB-4F929CAA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0743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89D88-F661-5949-BA8F-94BB2831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F7DC99-8902-5B4E-9A28-F058EAD7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90C3C1-62A6-9144-9A43-685A51C8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BC5D19-367D-874E-9341-A7AEF508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056B1A-AC4A-5D42-979E-1E0EC2AA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1626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5543F-3428-EA41-8C05-CE0FDF76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018336-8542-B643-B47E-DDAF9E3C4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5EAC06-37FA-1E4B-9986-95D052E8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9F4886-5735-4849-AED1-630CA7D5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E0ABB6-072E-DE48-97E7-A8A0A0CF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F98BB-051C-1540-A1AF-B615D8F8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791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A734C-1A2A-3140-9905-1011C444B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AE39B2-2F04-BD4D-A623-EB29FA79C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0B87EF-FB65-6145-A491-E0FDCBDCC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6533F5-5172-CE41-8B7E-77F30605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88E5FB-CD76-054C-8B10-5D1D97116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FC5FCC5-33EB-D24F-84AE-74131BDB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46791B-D8D6-BC46-BE81-642EFD28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79BAA8D-AF6E-1148-8D7A-9AEFD2DC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1173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00E70-7E1C-FE4F-B1A3-8E49F6C4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14FA1D-AD31-4C48-9AB2-077E5AC7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D1CB71-D2BE-9946-AA4E-2C95DB163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0A56A0-4962-8245-B99E-38EF1E6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0846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6AE857-965B-0741-B92D-F51FE7E7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77A08D-5E66-A24C-83A6-81125661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E1E6D5-656C-FF43-9527-15E69D97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8910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05369-22BB-BA45-90F1-4A2973FE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E09B6B-B509-1044-840A-525070DC4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9F020C-62C8-C54E-A2C7-44FBC02C0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1E0A72-E64C-2C48-BF24-64684273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1AF5E3-9259-7547-B66F-73FCF495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128427-6179-1B4F-8F29-F8ACD145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5706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BE351-E622-AA4B-91A2-37EFBCD9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7BC562-B265-0D4F-8D86-65DEF037A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C97F80-740B-2F42-ACA2-D7AF0E3E7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3E9537-D918-A943-A324-3416B1D3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62726A-EF9A-1A42-B41C-87C8F9C0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EF49E0-9A54-4F4C-B6E1-98AAB538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764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E1DE3E3-0365-CD4D-B65D-4699A5C6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11785D-4484-A74A-8138-9C3C7662D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E19C7-8DE4-C549-990F-006FFDB34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732FB-C3A3-D14C-91DD-27DAC7A1F2DB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CCEF0-76B8-9348-8F6E-89C2B0FC3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488A5-9708-8A45-A4AD-0ADFE76C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6937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F60F2E-5225-4748-B059-311CF08E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227C43-46C7-0846-8B19-F5BAD69AB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BC258C-B8EF-BE46-8F3A-409C72BEC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2B06E-9332-804D-82B7-9BC9F17077C8}" type="datetimeFigureOut">
              <a:rPr lang="es-CR" smtClean="0"/>
              <a:t>19/4/23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8B4C2-F874-C24C-B6F1-9C959460B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C28625-4257-A844-AA55-3F509386A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92F8-E91A-DE43-A643-3E9CF3198D9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8022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DFF7AF2E-ED5D-C243-80F5-F720CDE3ED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National Report</a:t>
            </a:r>
            <a:br>
              <a:rPr lang="en-US"/>
            </a:br>
            <a:r>
              <a:rPr lang="en-US"/>
              <a:t>Costa Rica</a:t>
            </a:r>
            <a:br>
              <a:rPr lang="en-US"/>
            </a:br>
            <a:r>
              <a:rPr lang="en-US"/>
              <a:t>ICG/CARIBE-EWS</a:t>
            </a:r>
          </a:p>
        </p:txBody>
      </p:sp>
      <p:sp>
        <p:nvSpPr>
          <p:cNvPr id="15" name="Subtítulo 14">
            <a:extLst>
              <a:ext uri="{FF2B5EF4-FFF2-40B4-BE49-F238E27FC236}">
                <a16:creationId xmlns:a16="http://schemas.microsoft.com/office/drawing/2014/main" id="{051097BC-D446-A846-AFD6-A1CC0CFEF9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/>
              <a:t>Silvia Chacón Barrantes</a:t>
            </a:r>
          </a:p>
          <a:p>
            <a:r>
              <a:rPr lang="en-US"/>
              <a:t>SINAMOT</a:t>
            </a:r>
          </a:p>
        </p:txBody>
      </p:sp>
    </p:spTree>
    <p:extLst>
      <p:ext uri="{BB962C8B-B14F-4D97-AF65-F5344CB8AC3E}">
        <p14:creationId xmlns:p14="http://schemas.microsoft.com/office/powerpoint/2010/main" val="355910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43E4C603-D37A-8C42-BADF-F52920B0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/>
              <a:t>Events</a:t>
            </a:r>
            <a:r>
              <a:rPr lang="es-CR" dirty="0"/>
              <a:t> 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537ACF1-7B58-244A-94FB-85C78566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/>
              <a:t>Our</a:t>
            </a:r>
            <a:r>
              <a:rPr lang="es-CR" dirty="0"/>
              <a:t> </a:t>
            </a:r>
            <a:r>
              <a:rPr lang="es-CR" dirty="0" err="1"/>
              <a:t>tide</a:t>
            </a:r>
            <a:r>
              <a:rPr lang="es-CR" dirty="0"/>
              <a:t> gauge in Limón </a:t>
            </a:r>
            <a:r>
              <a:rPr lang="es-CR" dirty="0" err="1"/>
              <a:t>registered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HTHH tsunami</a:t>
            </a:r>
          </a:p>
          <a:p>
            <a:r>
              <a:rPr lang="es-CR" dirty="0" err="1"/>
              <a:t>First</a:t>
            </a:r>
            <a:r>
              <a:rPr lang="es-CR" dirty="0"/>
              <a:t> tsunami </a:t>
            </a:r>
            <a:r>
              <a:rPr lang="es-CR" dirty="0" err="1"/>
              <a:t>registered</a:t>
            </a:r>
            <a:r>
              <a:rPr lang="es-CR" dirty="0"/>
              <a:t> in </a:t>
            </a:r>
            <a:r>
              <a:rPr lang="es-CR" dirty="0" err="1"/>
              <a:t>that</a:t>
            </a:r>
            <a:r>
              <a:rPr lang="es-CR" dirty="0"/>
              <a:t> gauge (</a:t>
            </a:r>
            <a:r>
              <a:rPr lang="es-CR" dirty="0" err="1"/>
              <a:t>est</a:t>
            </a:r>
            <a:r>
              <a:rPr lang="es-CR" dirty="0"/>
              <a:t>. 1940)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7CBD1C-E2E2-DDBB-FCFE-FAC4FE583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67"/>
          <a:stretch/>
        </p:blipFill>
        <p:spPr>
          <a:xfrm>
            <a:off x="428996" y="3066762"/>
            <a:ext cx="6561302" cy="316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5C4E87-2793-D413-F936-BBFF46A72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07"/>
          <a:stretch/>
        </p:blipFill>
        <p:spPr>
          <a:xfrm>
            <a:off x="7279898" y="2851851"/>
            <a:ext cx="4574150" cy="364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EDD4B2AA-7E79-0435-C12B-21DE3124A4E0}"/>
              </a:ext>
            </a:extLst>
          </p:cNvPr>
          <p:cNvGrpSpPr>
            <a:grpSpLocks noChangeAspect="1"/>
          </p:cNvGrpSpPr>
          <p:nvPr/>
        </p:nvGrpSpPr>
        <p:grpSpPr>
          <a:xfrm>
            <a:off x="4308973" y="162719"/>
            <a:ext cx="7708525" cy="1595437"/>
            <a:chOff x="5621317" y="230188"/>
            <a:chExt cx="6146800" cy="127220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2D01183-F715-316A-5FD5-0DC04F7C7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792" b="10607"/>
            <a:stretch/>
          </p:blipFill>
          <p:spPr>
            <a:xfrm>
              <a:off x="5621317" y="230188"/>
              <a:ext cx="6146800" cy="127220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03C57A6-5D19-502D-916E-E7F610332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95" t="32736" r="97521" b="46269"/>
            <a:stretch/>
          </p:blipFill>
          <p:spPr>
            <a:xfrm>
              <a:off x="5621317" y="437987"/>
              <a:ext cx="170543" cy="845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42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adroTexto 35">
            <a:extLst>
              <a:ext uri="{FF2B5EF4-FFF2-40B4-BE49-F238E27FC236}">
                <a16:creationId xmlns:a16="http://schemas.microsoft.com/office/drawing/2014/main" id="{CA1904E9-C4CF-E897-ED74-8AF1FAC48261}"/>
              </a:ext>
            </a:extLst>
          </p:cNvPr>
          <p:cNvSpPr txBox="1"/>
          <p:nvPr/>
        </p:nvSpPr>
        <p:spPr>
          <a:xfrm>
            <a:off x="4764122" y="1834636"/>
            <a:ext cx="12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Tortuguero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A3ACA72-32B2-F67A-910D-C487E00E6375}"/>
              </a:ext>
            </a:extLst>
          </p:cNvPr>
          <p:cNvSpPr txBox="1"/>
          <p:nvPr/>
        </p:nvSpPr>
        <p:spPr>
          <a:xfrm>
            <a:off x="4452912" y="907018"/>
            <a:ext cx="193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Barra del Colorado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69898E-10E6-30DC-31D4-786D8BE4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746" y="3643822"/>
            <a:ext cx="4565224" cy="32201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D609E7-F4F4-F4CC-25D9-B680A2982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20" y="1304972"/>
            <a:ext cx="5287402" cy="37540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982C3C-9CFD-50BE-77CB-C9AE6C091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6" y="151406"/>
            <a:ext cx="5314797" cy="37540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1DF872-537C-E19E-EBFC-5F3079A01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958" y="-304"/>
            <a:ext cx="5169709" cy="36441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543B4C-41DA-E36A-62D7-6BB6DB2F6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74" y="3938421"/>
            <a:ext cx="2587964" cy="2919579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74E72760-9A45-49B2-F5B8-A195F697C754}"/>
              </a:ext>
            </a:extLst>
          </p:cNvPr>
          <p:cNvSpPr/>
          <p:nvPr/>
        </p:nvSpPr>
        <p:spPr>
          <a:xfrm>
            <a:off x="1696192" y="5666138"/>
            <a:ext cx="371475" cy="30668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9C2C27-896F-AFC2-B6DF-E0E9FF5ED86E}"/>
              </a:ext>
            </a:extLst>
          </p:cNvPr>
          <p:cNvSpPr txBox="1"/>
          <p:nvPr/>
        </p:nvSpPr>
        <p:spPr>
          <a:xfrm>
            <a:off x="3470685" y="4273887"/>
            <a:ext cx="3214442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R" sz="4000" dirty="0"/>
              <a:t>Tsunami </a:t>
            </a:r>
            <a:r>
              <a:rPr lang="es-CR" sz="4000" dirty="0" err="1"/>
              <a:t>Evacuation</a:t>
            </a:r>
            <a:r>
              <a:rPr lang="es-CR" sz="4000" dirty="0"/>
              <a:t> </a:t>
            </a:r>
            <a:r>
              <a:rPr lang="es-CR" sz="4000" dirty="0" err="1"/>
              <a:t>Maps</a:t>
            </a:r>
            <a:endParaRPr lang="es-CR" sz="4000" dirty="0"/>
          </a:p>
        </p:txBody>
      </p:sp>
    </p:spTree>
    <p:extLst>
      <p:ext uri="{BB962C8B-B14F-4D97-AF65-F5344CB8AC3E}">
        <p14:creationId xmlns:p14="http://schemas.microsoft.com/office/powerpoint/2010/main" val="30600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1046E7-303C-2DEA-D148-E5ED71A2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476" y="0"/>
            <a:ext cx="6079047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39C381-9A5C-D40E-3BE4-78DF16BB5E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47" y="4583411"/>
            <a:ext cx="2843225" cy="201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1A212CC-701E-9B27-3CA6-9D109D2142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179" y="2674538"/>
            <a:ext cx="2880808" cy="20383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BC7387-012A-9300-BA60-2D8B894E4A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040" y="4808138"/>
            <a:ext cx="3001960" cy="212407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6C8EF67-E61B-B807-A333-E7095DF7A5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179" y="567530"/>
            <a:ext cx="2843225" cy="2011761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7D96ED4-B971-805C-3A08-1F14B449A951}"/>
              </a:ext>
            </a:extLst>
          </p:cNvPr>
          <p:cNvCxnSpPr>
            <a:cxnSpLocks/>
          </p:cNvCxnSpPr>
          <p:nvPr/>
        </p:nvCxnSpPr>
        <p:spPr>
          <a:xfrm>
            <a:off x="3348842" y="5581650"/>
            <a:ext cx="42330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02AC083-95BF-B995-F7E2-6B5ACB49DBC9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066182" y="1573411"/>
            <a:ext cx="1155997" cy="43831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277D6788-FEA2-4B34-4237-3CA7F4A1AF53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8391525" y="3429000"/>
            <a:ext cx="743998" cy="26179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FF6E8070-A744-D952-5ED8-B0A1C698AF16}"/>
              </a:ext>
            </a:extLst>
          </p:cNvPr>
          <p:cNvCxnSpPr>
            <a:stCxn id="17" idx="1"/>
          </p:cNvCxnSpPr>
          <p:nvPr/>
        </p:nvCxnSpPr>
        <p:spPr>
          <a:xfrm flipH="1">
            <a:off x="8541816" y="5870176"/>
            <a:ext cx="648224" cy="1727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Elipse 33">
            <a:extLst>
              <a:ext uri="{FF2B5EF4-FFF2-40B4-BE49-F238E27FC236}">
                <a16:creationId xmlns:a16="http://schemas.microsoft.com/office/drawing/2014/main" id="{66CDB42F-C9F7-1EE9-95B3-B1AD098200E0}"/>
              </a:ext>
            </a:extLst>
          </p:cNvPr>
          <p:cNvSpPr/>
          <p:nvPr/>
        </p:nvSpPr>
        <p:spPr>
          <a:xfrm>
            <a:off x="6553200" y="4276725"/>
            <a:ext cx="371475" cy="30668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A1904E9-C4CF-E897-ED74-8AF1FAC48261}"/>
              </a:ext>
            </a:extLst>
          </p:cNvPr>
          <p:cNvSpPr txBox="1"/>
          <p:nvPr/>
        </p:nvSpPr>
        <p:spPr>
          <a:xfrm>
            <a:off x="4764122" y="1834636"/>
            <a:ext cx="12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Tortuguero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A3ACA72-32B2-F67A-910D-C487E00E6375}"/>
              </a:ext>
            </a:extLst>
          </p:cNvPr>
          <p:cNvSpPr txBox="1"/>
          <p:nvPr/>
        </p:nvSpPr>
        <p:spPr>
          <a:xfrm>
            <a:off x="4452912" y="907018"/>
            <a:ext cx="193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Barra del Colorado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47DC25-253A-B271-4138-DE4849E1A9B6}"/>
              </a:ext>
            </a:extLst>
          </p:cNvPr>
          <p:cNvSpPr txBox="1"/>
          <p:nvPr/>
        </p:nvSpPr>
        <p:spPr>
          <a:xfrm>
            <a:off x="340838" y="907018"/>
            <a:ext cx="3214442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R" sz="4000" dirty="0"/>
              <a:t>Tsunami </a:t>
            </a:r>
            <a:r>
              <a:rPr lang="es-CR" sz="4000" dirty="0" err="1"/>
              <a:t>Evacuation</a:t>
            </a:r>
            <a:r>
              <a:rPr lang="es-CR" sz="4000" dirty="0"/>
              <a:t> </a:t>
            </a:r>
            <a:r>
              <a:rPr lang="es-CR" sz="4000" dirty="0" err="1"/>
              <a:t>Maps</a:t>
            </a:r>
            <a:endParaRPr lang="es-CR" sz="4000" dirty="0"/>
          </a:p>
        </p:txBody>
      </p:sp>
    </p:spTree>
    <p:extLst>
      <p:ext uri="{BB962C8B-B14F-4D97-AF65-F5344CB8AC3E}">
        <p14:creationId xmlns:p14="http://schemas.microsoft.com/office/powerpoint/2010/main" val="33424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D79E8-C6A6-6060-C408-51364C55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Parks Project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BEEA8-C530-CA1A-17BF-914B86F0A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National Parks in the Caribbean coast:</a:t>
            </a:r>
          </a:p>
          <a:p>
            <a:pPr lvl="1"/>
            <a:r>
              <a:rPr lang="en-US" dirty="0" err="1"/>
              <a:t>Tortuguero</a:t>
            </a:r>
            <a:endParaRPr lang="en-US" dirty="0"/>
          </a:p>
          <a:p>
            <a:pPr lvl="1"/>
            <a:r>
              <a:rPr lang="en-US" dirty="0"/>
              <a:t>Cahuita</a:t>
            </a:r>
          </a:p>
          <a:p>
            <a:pPr lvl="1"/>
            <a:r>
              <a:rPr lang="en-US" dirty="0" err="1"/>
              <a:t>Gandoca</a:t>
            </a:r>
            <a:r>
              <a:rPr lang="en-US" dirty="0"/>
              <a:t>-Manzanillo</a:t>
            </a:r>
          </a:p>
          <a:p>
            <a:r>
              <a:rPr lang="en-US" dirty="0"/>
              <a:t>Outcomes:</a:t>
            </a:r>
          </a:p>
          <a:p>
            <a:pPr lvl="1"/>
            <a:r>
              <a:rPr lang="en-US" dirty="0"/>
              <a:t>Tsunami evacuation map</a:t>
            </a:r>
          </a:p>
          <a:p>
            <a:pPr lvl="1"/>
            <a:r>
              <a:rPr lang="en-US" dirty="0"/>
              <a:t>Tsunami preparedness plan</a:t>
            </a:r>
          </a:p>
          <a:p>
            <a:pPr lvl="1"/>
            <a:r>
              <a:rPr lang="en-US" dirty="0"/>
              <a:t>Climate action plan</a:t>
            </a:r>
          </a:p>
          <a:p>
            <a:pPr lvl="1"/>
            <a:r>
              <a:rPr lang="en-US" dirty="0"/>
              <a:t>Tsunami exercise</a:t>
            </a:r>
          </a:p>
          <a:p>
            <a:pPr lvl="1"/>
            <a:r>
              <a:rPr lang="en-US" dirty="0"/>
              <a:t>Possibly Tsunami Ready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8B9023-4EEE-77DF-653D-25498AC5D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6" t="1703" r="1116" b="10889"/>
          <a:stretch/>
        </p:blipFill>
        <p:spPr>
          <a:xfrm>
            <a:off x="6722691" y="2312513"/>
            <a:ext cx="5019629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32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CAF24-AE1D-9675-6E73-625B6C09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Cahuita </a:t>
            </a:r>
            <a:r>
              <a:rPr lang="es-CR" dirty="0" err="1"/>
              <a:t>National</a:t>
            </a:r>
            <a:r>
              <a:rPr lang="es-CR" dirty="0"/>
              <a:t> Park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A3B20E-076D-0008-7543-1DC91A59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7125" cy="4351338"/>
          </a:xfrm>
        </p:spPr>
        <p:txBody>
          <a:bodyPr>
            <a:normAutofit lnSpcReduction="10000"/>
          </a:bodyPr>
          <a:lstStyle/>
          <a:p>
            <a:r>
              <a:rPr lang="es-CR" dirty="0" err="1"/>
              <a:t>Emblematic</a:t>
            </a:r>
            <a:r>
              <a:rPr lang="es-CR" dirty="0"/>
              <a:t> </a:t>
            </a:r>
            <a:r>
              <a:rPr lang="es-CR" dirty="0" err="1"/>
              <a:t>Caribbean</a:t>
            </a:r>
            <a:r>
              <a:rPr lang="es-CR" dirty="0"/>
              <a:t> </a:t>
            </a:r>
            <a:r>
              <a:rPr lang="es-CR" dirty="0" err="1"/>
              <a:t>National</a:t>
            </a:r>
            <a:r>
              <a:rPr lang="es-CR" dirty="0"/>
              <a:t> Park</a:t>
            </a:r>
          </a:p>
          <a:p>
            <a:r>
              <a:rPr lang="es-CR" dirty="0" err="1"/>
              <a:t>Highly</a:t>
            </a:r>
            <a:r>
              <a:rPr lang="es-CR" dirty="0"/>
              <a:t> </a:t>
            </a:r>
            <a:r>
              <a:rPr lang="es-CR" dirty="0" err="1"/>
              <a:t>visited</a:t>
            </a:r>
            <a:endParaRPr lang="es-CR" dirty="0"/>
          </a:p>
          <a:p>
            <a:r>
              <a:rPr lang="es-CR" dirty="0" err="1"/>
              <a:t>From</a:t>
            </a:r>
            <a:r>
              <a:rPr lang="es-CR" dirty="0"/>
              <a:t> Cahuita </a:t>
            </a:r>
            <a:r>
              <a:rPr lang="es-CR" dirty="0" err="1"/>
              <a:t>point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National</a:t>
            </a:r>
            <a:r>
              <a:rPr lang="es-CR" dirty="0"/>
              <a:t> Park </a:t>
            </a:r>
            <a:r>
              <a:rPr lang="es-CR" dirty="0" err="1"/>
              <a:t>entrance</a:t>
            </a:r>
            <a:r>
              <a:rPr lang="es-CR" dirty="0"/>
              <a:t>: 3 </a:t>
            </a:r>
            <a:r>
              <a:rPr lang="es-CR" dirty="0" err="1"/>
              <a:t>hr</a:t>
            </a:r>
            <a:r>
              <a:rPr lang="es-CR" dirty="0"/>
              <a:t> </a:t>
            </a:r>
            <a:r>
              <a:rPr lang="es-CR" dirty="0" err="1"/>
              <a:t>walk</a:t>
            </a:r>
            <a:endParaRPr lang="es-CR" dirty="0"/>
          </a:p>
          <a:p>
            <a:r>
              <a:rPr lang="es-CR" dirty="0" err="1"/>
              <a:t>Arrival</a:t>
            </a:r>
            <a:r>
              <a:rPr lang="es-CR" dirty="0"/>
              <a:t> times </a:t>
            </a:r>
            <a:r>
              <a:rPr lang="es-CR" dirty="0" err="1"/>
              <a:t>very</a:t>
            </a:r>
            <a:r>
              <a:rPr lang="es-CR" dirty="0"/>
              <a:t> short</a:t>
            </a:r>
          </a:p>
          <a:p>
            <a:r>
              <a:rPr lang="es-CR" dirty="0" err="1"/>
              <a:t>Mangroves</a:t>
            </a:r>
            <a:r>
              <a:rPr lang="es-CR" dirty="0"/>
              <a:t> and </a:t>
            </a:r>
            <a:r>
              <a:rPr lang="es-CR" dirty="0" err="1"/>
              <a:t>estuaries</a:t>
            </a:r>
            <a:r>
              <a:rPr lang="es-CR" dirty="0"/>
              <a:t>: no Highland</a:t>
            </a:r>
          </a:p>
          <a:p>
            <a:r>
              <a:rPr lang="es-CR" dirty="0"/>
              <a:t>Vertical </a:t>
            </a:r>
            <a:r>
              <a:rPr lang="es-CR" dirty="0" err="1"/>
              <a:t>evacuation</a:t>
            </a:r>
            <a:r>
              <a:rPr lang="es-CR" dirty="0"/>
              <a:t> </a:t>
            </a:r>
            <a:r>
              <a:rPr lang="es-CR" dirty="0" err="1"/>
              <a:t>is</a:t>
            </a:r>
            <a:r>
              <a:rPr lang="es-CR" dirty="0"/>
              <a:t> </a:t>
            </a:r>
            <a:r>
              <a:rPr lang="es-CR" dirty="0" err="1"/>
              <a:t>needed</a:t>
            </a:r>
            <a:endParaRPr lang="es-CR" dirty="0"/>
          </a:p>
          <a:p>
            <a:r>
              <a:rPr lang="es-CR" dirty="0" err="1"/>
              <a:t>Funds</a:t>
            </a:r>
            <a:r>
              <a:rPr lang="es-CR" dirty="0"/>
              <a:t> </a:t>
            </a:r>
            <a:r>
              <a:rPr lang="es-CR" dirty="0" err="1"/>
              <a:t>needed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build</a:t>
            </a:r>
            <a:r>
              <a:rPr lang="es-CR" dirty="0"/>
              <a:t> </a:t>
            </a:r>
            <a:r>
              <a:rPr lang="es-CR" dirty="0" err="1"/>
              <a:t>shelters</a:t>
            </a:r>
            <a:endParaRPr lang="es-CR" dirty="0"/>
          </a:p>
          <a:p>
            <a:r>
              <a:rPr lang="es-CR" dirty="0" err="1"/>
              <a:t>Community</a:t>
            </a:r>
            <a:r>
              <a:rPr lang="es-CR" dirty="0"/>
              <a:t> </a:t>
            </a:r>
            <a:r>
              <a:rPr lang="es-CR" dirty="0" err="1"/>
              <a:t>had</a:t>
            </a:r>
            <a:r>
              <a:rPr lang="es-CR" dirty="0"/>
              <a:t> tsunami </a:t>
            </a:r>
            <a:r>
              <a:rPr lang="es-CR" dirty="0" err="1"/>
              <a:t>evacuation</a:t>
            </a:r>
            <a:r>
              <a:rPr lang="es-CR" dirty="0"/>
              <a:t> drill </a:t>
            </a:r>
          </a:p>
          <a:p>
            <a:pPr marL="0" indent="0">
              <a:buNone/>
            </a:pPr>
            <a:r>
              <a:rPr lang="es-CR" dirty="0" err="1"/>
              <a:t>for</a:t>
            </a:r>
            <a:r>
              <a:rPr lang="es-CR" dirty="0"/>
              <a:t> Caribe Wave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E9B9F6-02C3-E8E8-23B6-816AC575D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577" y="3429000"/>
            <a:ext cx="4545751" cy="32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8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8F4C4-3C56-B0D7-CAA1-03D83A3D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Gandoca-Manzanillo National Park: Manzanillo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29D2CE-9276-D03F-2B9E-15159B1D4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/>
          <a:lstStyle/>
          <a:p>
            <a:r>
              <a:rPr lang="en-US" dirty="0"/>
              <a:t>Inundation area estimated by fixed height is too large</a:t>
            </a:r>
          </a:p>
          <a:p>
            <a:r>
              <a:rPr lang="en-US" dirty="0"/>
              <a:t>Bathymetric survey needed to refine</a:t>
            </a:r>
          </a:p>
          <a:p>
            <a:r>
              <a:rPr lang="en-US" dirty="0"/>
              <a:t>Community and National Park very motivated</a:t>
            </a:r>
          </a:p>
          <a:p>
            <a:r>
              <a:rPr lang="en-US" dirty="0"/>
              <a:t>Had tsunami evacuation drill for Caribe Wave 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159E3C-4CBD-B056-C3E5-AE425CBAF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932" y="1635057"/>
            <a:ext cx="5070764" cy="35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642B2-E284-57D4-9F83-71CA0177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362198"/>
            <a:ext cx="4343400" cy="1600200"/>
          </a:xfrm>
        </p:spPr>
        <p:txBody>
          <a:bodyPr anchor="ctr">
            <a:normAutofit/>
          </a:bodyPr>
          <a:lstStyle/>
          <a:p>
            <a:r>
              <a:rPr lang="es-CR" sz="3600" dirty="0"/>
              <a:t>UNA Costa Segura App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AF9BF5-6666-F224-025C-0522B9F61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83188" y="1024795"/>
            <a:ext cx="6172200" cy="4798885"/>
          </a:xfrm>
          <a:prstGeom prst="rect">
            <a:avLst/>
          </a:prstGeom>
          <a:noFill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C50695-6CE6-C4DD-02A9-611650501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Notifications of tsunami threat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Guides through tsunami evacuation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Tide prediction</a:t>
            </a:r>
          </a:p>
        </p:txBody>
      </p:sp>
    </p:spTree>
    <p:extLst>
      <p:ext uri="{BB962C8B-B14F-4D97-AF65-F5344CB8AC3E}">
        <p14:creationId xmlns:p14="http://schemas.microsoft.com/office/powerpoint/2010/main" val="1044859536"/>
      </p:ext>
    </p:extLst>
  </p:cSld>
  <p:clrMapOvr>
    <a:masterClrMapping/>
  </p:clrMapOvr>
</p:sld>
</file>

<file path=ppt/theme/theme1.xml><?xml version="1.0" encoding="utf-8"?>
<a:theme xmlns:a="http://schemas.openxmlformats.org/drawingml/2006/main" name="1_SINAMOT">
  <a:themeElements>
    <a:clrScheme name="Personalizad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508B"/>
      </a:accent1>
      <a:accent2>
        <a:srgbClr val="AB0D2B"/>
      </a:accent2>
      <a:accent3>
        <a:srgbClr val="A5A5A5"/>
      </a:accent3>
      <a:accent4>
        <a:srgbClr val="668F9E"/>
      </a:accent4>
      <a:accent5>
        <a:srgbClr val="C371C2"/>
      </a:accent5>
      <a:accent6>
        <a:srgbClr val="57873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0aniversario1991" id="{8D4F6091-C5C1-3F43-A431-9F14F65A61EA}" vid="{DA735C7F-4637-9F48-9E36-7D3505FE105D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1_SINAMOT</Template>
  <TotalTime>308</TotalTime>
  <Words>175</Words>
  <Application>Microsoft Macintosh PowerPoint</Application>
  <PresentationFormat>Panorámica</PresentationFormat>
  <Paragraphs>42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1_SINAMOT</vt:lpstr>
      <vt:lpstr>3_Tema de Office</vt:lpstr>
      <vt:lpstr>National Report Costa Rica ICG/CARIBE-EWS</vt:lpstr>
      <vt:lpstr>Events </vt:lpstr>
      <vt:lpstr>Presentación de PowerPoint</vt:lpstr>
      <vt:lpstr>Presentación de PowerPoint</vt:lpstr>
      <vt:lpstr>National Parks Project</vt:lpstr>
      <vt:lpstr>Cahuita National Park</vt:lpstr>
      <vt:lpstr>Gandoca-Manzanillo National Park: Manzanillo</vt:lpstr>
      <vt:lpstr>UNA Costa Segura App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Report Costa Rica ICG/CARIBE-EWS</dc:title>
  <dc:creator>SILVIA CHACON  BARRANTES</dc:creator>
  <cp:lastModifiedBy>SILVIA CHACON  BARRANTES</cp:lastModifiedBy>
  <cp:revision>1</cp:revision>
  <dcterms:created xsi:type="dcterms:W3CDTF">2023-04-19T16:35:53Z</dcterms:created>
  <dcterms:modified xsi:type="dcterms:W3CDTF">2023-04-19T21:44:42Z</dcterms:modified>
</cp:coreProperties>
</file>