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1" roundtripDataSignature="AMtx7mjxf6tuwVMKVEdYomQSXcSKJL2u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7" name="Google Shape;16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7" name="Shape 17"/>
        <p:cNvGrpSpPr/>
        <p:nvPr/>
      </p:nvGrpSpPr>
      <p:grpSpPr>
        <a:xfrm>
          <a:off x="0" y="0"/>
          <a:ext cx="0" cy="0"/>
          <a:chOff x="0" y="0"/>
          <a:chExt cx="0" cy="0"/>
        </a:xfrm>
      </p:grpSpPr>
      <p:sp>
        <p:nvSpPr>
          <p:cNvPr id="18" name="Google Shape;18;p7"/>
          <p:cNvSpPr/>
          <p:nvPr/>
        </p:nvSpPr>
        <p:spPr>
          <a:xfrm>
            <a:off x="0" y="1857600"/>
            <a:ext cx="12192000" cy="5000400"/>
          </a:xfrm>
          <a:prstGeom prst="rect">
            <a:avLst/>
          </a:prstGeom>
          <a:solidFill>
            <a:schemeClr val="accen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7"/>
          <p:cNvSpPr txBox="1"/>
          <p:nvPr>
            <p:ph type="ctrTitle"/>
          </p:nvPr>
        </p:nvSpPr>
        <p:spPr>
          <a:xfrm>
            <a:off x="1367999" y="2790000"/>
            <a:ext cx="6877011" cy="14760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lt1"/>
              </a:buClr>
              <a:buSzPts val="5000"/>
              <a:buFont typeface="Arial"/>
              <a:buNone/>
              <a:defRPr sz="5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7"/>
          <p:cNvSpPr txBox="1"/>
          <p:nvPr>
            <p:ph idx="1" type="subTitle"/>
          </p:nvPr>
        </p:nvSpPr>
        <p:spPr>
          <a:xfrm>
            <a:off x="1367999" y="4597200"/>
            <a:ext cx="6877012" cy="928268"/>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lt1"/>
              </a:buClr>
              <a:buSzPts val="1800"/>
              <a:buNone/>
              <a:defRPr b="1" sz="1800">
                <a:solidFill>
                  <a:schemeClr val="lt1"/>
                </a:solidFill>
              </a:defRPr>
            </a:lvl1pPr>
            <a:lvl2pPr lvl="1" algn="l">
              <a:lnSpc>
                <a:spcPct val="105000"/>
              </a:lnSpc>
              <a:spcBef>
                <a:spcPts val="0"/>
              </a:spcBef>
              <a:spcAft>
                <a:spcPts val="0"/>
              </a:spcAft>
              <a:buClr>
                <a:schemeClr val="lt1"/>
              </a:buClr>
              <a:buSzPts val="1800"/>
              <a:buNone/>
              <a:defRPr b="0" sz="1800">
                <a:solidFill>
                  <a:schemeClr val="lt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21" name="Google Shape;21;p7"/>
          <p:cNvPicPr preferRelativeResize="0"/>
          <p:nvPr/>
        </p:nvPicPr>
        <p:blipFill rotWithShape="1">
          <a:blip r:embed="rId2">
            <a:alphaModFix/>
          </a:blip>
          <a:srcRect b="0" l="0" r="0" t="0"/>
          <a:stretch/>
        </p:blipFill>
        <p:spPr>
          <a:xfrm>
            <a:off x="1368000" y="576000"/>
            <a:ext cx="2970000" cy="838750"/>
          </a:xfrm>
          <a:prstGeom prst="rect">
            <a:avLst/>
          </a:prstGeom>
          <a:noFill/>
          <a:ln>
            <a:noFill/>
          </a:ln>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with Images">
  <p:cSld name="Two Columns with Images">
    <p:spTree>
      <p:nvGrpSpPr>
        <p:cNvPr id="80" name="Shape 80"/>
        <p:cNvGrpSpPr/>
        <p:nvPr/>
      </p:nvGrpSpPr>
      <p:grpSpPr>
        <a:xfrm>
          <a:off x="0" y="0"/>
          <a:ext cx="0" cy="0"/>
          <a:chOff x="0" y="0"/>
          <a:chExt cx="0" cy="0"/>
        </a:xfrm>
      </p:grpSpPr>
      <p:sp>
        <p:nvSpPr>
          <p:cNvPr id="81" name="Google Shape;81;p1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85" name="Google Shape;85;p16"/>
          <p:cNvSpPr/>
          <p:nvPr>
            <p:ph idx="2" type="pic"/>
          </p:nvPr>
        </p:nvSpPr>
        <p:spPr>
          <a:xfrm>
            <a:off x="720725" y="1857600"/>
            <a:ext cx="5302800" cy="2016000"/>
          </a:xfrm>
          <a:prstGeom prst="rect">
            <a:avLst/>
          </a:prstGeom>
          <a:solidFill>
            <a:srgbClr val="D8D8D8"/>
          </a:solidFill>
          <a:ln>
            <a:noFill/>
          </a:ln>
        </p:spPr>
      </p:sp>
      <p:sp>
        <p:nvSpPr>
          <p:cNvPr id="86" name="Google Shape;86;p16"/>
          <p:cNvSpPr txBox="1"/>
          <p:nvPr>
            <p:ph idx="1" type="body"/>
          </p:nvPr>
        </p:nvSpPr>
        <p:spPr>
          <a:xfrm>
            <a:off x="720725"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6"/>
          <p:cNvSpPr/>
          <p:nvPr>
            <p:ph idx="3" type="pic"/>
          </p:nvPr>
        </p:nvSpPr>
        <p:spPr>
          <a:xfrm>
            <a:off x="6166888" y="1857600"/>
            <a:ext cx="5302800" cy="2016000"/>
          </a:xfrm>
          <a:prstGeom prst="rect">
            <a:avLst/>
          </a:prstGeom>
          <a:solidFill>
            <a:srgbClr val="D8D8D8"/>
          </a:solidFill>
          <a:ln>
            <a:noFill/>
          </a:ln>
        </p:spPr>
      </p:sp>
      <p:sp>
        <p:nvSpPr>
          <p:cNvPr id="88" name="Google Shape;88;p16"/>
          <p:cNvSpPr txBox="1"/>
          <p:nvPr>
            <p:ph idx="4" type="body"/>
          </p:nvPr>
        </p:nvSpPr>
        <p:spPr>
          <a:xfrm>
            <a:off x="6166888"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
  <p:cSld name="Three Column">
    <p:bg>
      <p:bgPr>
        <a:solidFill>
          <a:schemeClr val="accent1"/>
        </a:solidFill>
      </p:bgPr>
    </p:bg>
    <p:spTree>
      <p:nvGrpSpPr>
        <p:cNvPr id="89" name="Shape 89"/>
        <p:cNvGrpSpPr/>
        <p:nvPr/>
      </p:nvGrpSpPr>
      <p:grpSpPr>
        <a:xfrm>
          <a:off x="0" y="0"/>
          <a:ext cx="0" cy="0"/>
          <a:chOff x="0" y="0"/>
          <a:chExt cx="0" cy="0"/>
        </a:xfrm>
      </p:grpSpPr>
      <p:sp>
        <p:nvSpPr>
          <p:cNvPr id="90" name="Google Shape;90;p17"/>
          <p:cNvSpPr/>
          <p:nvPr/>
        </p:nvSpPr>
        <p:spPr>
          <a:xfrm>
            <a:off x="0" y="0"/>
            <a:ext cx="12192000" cy="2314800"/>
          </a:xfrm>
          <a:prstGeom prst="rect">
            <a:avLst/>
          </a:prstGeom>
          <a:solidFill>
            <a:schemeClr val="l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1" name="Google Shape;91;p17"/>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7"/>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7"/>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7"/>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95" name="Google Shape;95;p17"/>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6" name="Google Shape;96;p17"/>
          <p:cNvSpPr txBox="1"/>
          <p:nvPr>
            <p:ph idx="2" type="body"/>
          </p:nvPr>
        </p:nvSpPr>
        <p:spPr>
          <a:xfrm>
            <a:off x="72072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7" name="Google Shape;97;p17"/>
          <p:cNvSpPr txBox="1"/>
          <p:nvPr>
            <p:ph idx="3" type="body"/>
          </p:nvPr>
        </p:nvSpPr>
        <p:spPr>
          <a:xfrm>
            <a:off x="4363199"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17"/>
          <p:cNvSpPr txBox="1"/>
          <p:nvPr>
            <p:ph idx="4" type="body"/>
          </p:nvPr>
        </p:nvSpPr>
        <p:spPr>
          <a:xfrm>
            <a:off x="800567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99" name="Google Shape;99;p17"/>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de" type="obj">
  <p:cSld name="OBJECT">
    <p:spTree>
      <p:nvGrpSpPr>
        <p:cNvPr id="100" name="Shape 100"/>
        <p:cNvGrpSpPr/>
        <p:nvPr/>
      </p:nvGrpSpPr>
      <p:grpSpPr>
        <a:xfrm>
          <a:off x="0" y="0"/>
          <a:ext cx="0" cy="0"/>
          <a:chOff x="0" y="0"/>
          <a:chExt cx="0" cy="0"/>
        </a:xfrm>
      </p:grpSpPr>
      <p:sp>
        <p:nvSpPr>
          <p:cNvPr id="101" name="Google Shape;101;p18"/>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8"/>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3" name="Google Shape;103;p1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Image">
  <p:cSld name="Section Header Image">
    <p:bg>
      <p:bgPr>
        <a:solidFill>
          <a:schemeClr val="lt1"/>
        </a:solidFill>
      </p:bgPr>
    </p:bg>
    <p:spTree>
      <p:nvGrpSpPr>
        <p:cNvPr id="106" name="Shape 106"/>
        <p:cNvGrpSpPr/>
        <p:nvPr/>
      </p:nvGrpSpPr>
      <p:grpSpPr>
        <a:xfrm>
          <a:off x="0" y="0"/>
          <a:ext cx="0" cy="0"/>
          <a:chOff x="0" y="0"/>
          <a:chExt cx="0" cy="0"/>
        </a:xfrm>
      </p:grpSpPr>
      <p:sp>
        <p:nvSpPr>
          <p:cNvPr id="107" name="Google Shape;107;p1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08" name="Google Shape;108;p19"/>
          <p:cNvSpPr/>
          <p:nvPr>
            <p:ph idx="2" type="pic"/>
          </p:nvPr>
        </p:nvSpPr>
        <p:spPr>
          <a:xfrm>
            <a:off x="5334000" y="0"/>
            <a:ext cx="6858000" cy="6858000"/>
          </a:xfrm>
          <a:prstGeom prst="rect">
            <a:avLst/>
          </a:prstGeom>
          <a:solidFill>
            <a:srgbClr val="D8D8D8"/>
          </a:solidFill>
          <a:ln>
            <a:noFill/>
          </a:ln>
        </p:spPr>
      </p:sp>
      <p:sp>
        <p:nvSpPr>
          <p:cNvPr id="109" name="Google Shape;109;p19"/>
          <p:cNvSpPr txBox="1"/>
          <p:nvPr>
            <p:ph type="title"/>
          </p:nvPr>
        </p:nvSpPr>
        <p:spPr>
          <a:xfrm>
            <a:off x="720725" y="1296988"/>
            <a:ext cx="4169327"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accent1"/>
              </a:buClr>
              <a:buSzPts val="4900"/>
              <a:buFont typeface="Arial"/>
              <a:buNone/>
              <a:defRPr sz="49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chemeClr val="accent1"/>
        </a:solidFill>
      </p:bgPr>
    </p:bg>
    <p:spTree>
      <p:nvGrpSpPr>
        <p:cNvPr id="110" name="Shape 110"/>
        <p:cNvGrpSpPr/>
        <p:nvPr/>
      </p:nvGrpSpPr>
      <p:grpSpPr>
        <a:xfrm>
          <a:off x="0" y="0"/>
          <a:ext cx="0" cy="0"/>
          <a:chOff x="0" y="0"/>
          <a:chExt cx="0" cy="0"/>
        </a:xfrm>
      </p:grpSpPr>
      <p:sp>
        <p:nvSpPr>
          <p:cNvPr id="111" name="Google Shape;111;p20"/>
          <p:cNvSpPr txBox="1"/>
          <p:nvPr>
            <p:ph type="title"/>
          </p:nvPr>
        </p:nvSpPr>
        <p:spPr>
          <a:xfrm>
            <a:off x="720725" y="1296988"/>
            <a:ext cx="6155488"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lt1"/>
              </a:buClr>
              <a:buSzPts val="4900"/>
              <a:buFont typeface="Arial"/>
              <a:buNone/>
              <a:defRPr sz="49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13" name="Google Shape;113;p20"/>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lide">
  <p:cSld name="Quote Slide">
    <p:bg>
      <p:bgPr>
        <a:solidFill>
          <a:schemeClr val="accent1"/>
        </a:solidFill>
      </p:bgPr>
    </p:bg>
    <p:spTree>
      <p:nvGrpSpPr>
        <p:cNvPr id="114" name="Shape 114"/>
        <p:cNvGrpSpPr/>
        <p:nvPr/>
      </p:nvGrpSpPr>
      <p:grpSpPr>
        <a:xfrm>
          <a:off x="0" y="0"/>
          <a:ext cx="0" cy="0"/>
          <a:chOff x="0" y="0"/>
          <a:chExt cx="0" cy="0"/>
        </a:xfrm>
      </p:grpSpPr>
      <p:sp>
        <p:nvSpPr>
          <p:cNvPr id="115" name="Google Shape;115;p21"/>
          <p:cNvSpPr txBox="1"/>
          <p:nvPr>
            <p:ph type="title"/>
          </p:nvPr>
        </p:nvSpPr>
        <p:spPr>
          <a:xfrm>
            <a:off x="720725" y="1882800"/>
            <a:ext cx="7740000" cy="2827283"/>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21"/>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1"/>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1"/>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19" name="Google Shape;119;p21"/>
          <p:cNvSpPr txBox="1"/>
          <p:nvPr>
            <p:ph idx="1" type="body"/>
          </p:nvPr>
        </p:nvSpPr>
        <p:spPr>
          <a:xfrm>
            <a:off x="720725" y="5065200"/>
            <a:ext cx="7740000" cy="447675"/>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0"/>
              </a:spcBef>
              <a:spcAft>
                <a:spcPts val="0"/>
              </a:spcAft>
              <a:buClr>
                <a:schemeClr val="lt1"/>
              </a:buClr>
              <a:buSzPts val="1800"/>
              <a:buFont typeface="Arial"/>
              <a:buChar char="–"/>
              <a:defRPr sz="1800">
                <a:solidFill>
                  <a:schemeClr val="lt1"/>
                </a:solidFill>
              </a:defRPr>
            </a:lvl1pPr>
            <a:lvl2pPr indent="-228600" lvl="1" marL="914400" algn="l">
              <a:lnSpc>
                <a:spcPct val="90000"/>
              </a:lnSpc>
              <a:spcBef>
                <a:spcPts val="0"/>
              </a:spcBef>
              <a:spcAft>
                <a:spcPts val="0"/>
              </a:spcAft>
              <a:buClr>
                <a:schemeClr val="accent3"/>
              </a:buClr>
              <a:buSzPts val="1800"/>
              <a:buNone/>
              <a:defRPr sz="1800"/>
            </a:lvl2pPr>
            <a:lvl3pPr indent="-228600" lvl="2" marL="1371600" algn="l">
              <a:lnSpc>
                <a:spcPct val="100000"/>
              </a:lnSpc>
              <a:spcBef>
                <a:spcPts val="567"/>
              </a:spcBef>
              <a:spcAft>
                <a:spcPts val="0"/>
              </a:spcAft>
              <a:buSzPts val="1800"/>
              <a:buNone/>
              <a:defRPr sz="1800"/>
            </a:lvl3pPr>
            <a:lvl4pPr indent="-342900" lvl="3" marL="1828800" algn="l">
              <a:lnSpc>
                <a:spcPct val="100000"/>
              </a:lnSpc>
              <a:spcBef>
                <a:spcPts val="2835"/>
              </a:spcBef>
              <a:spcAft>
                <a:spcPts val="0"/>
              </a:spcAft>
              <a:buSzPts val="1800"/>
              <a:buChar char="•"/>
              <a:defRPr sz="1800"/>
            </a:lvl4pPr>
            <a:lvl5pPr indent="-342900" lvl="4" marL="2286000" algn="l">
              <a:lnSpc>
                <a:spcPct val="100000"/>
              </a:lnSpc>
              <a:spcBef>
                <a:spcPts val="850"/>
              </a:spcBef>
              <a:spcAft>
                <a:spcPts val="0"/>
              </a:spcAft>
              <a:buSzPts val="1800"/>
              <a:buChar char="•"/>
              <a:defRPr sz="1800"/>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120" name="Google Shape;120;p21"/>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21" name="Shape 121"/>
        <p:cNvGrpSpPr/>
        <p:nvPr/>
      </p:nvGrpSpPr>
      <p:grpSpPr>
        <a:xfrm>
          <a:off x="0" y="0"/>
          <a:ext cx="0" cy="0"/>
          <a:chOff x="0" y="0"/>
          <a:chExt cx="0" cy="0"/>
        </a:xfrm>
      </p:grpSpPr>
      <p:sp>
        <p:nvSpPr>
          <p:cNvPr id="122" name="Google Shape;122;p22"/>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22"/>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2"/>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2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26" name="Google Shape;126;p22"/>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7" name="Shape 127"/>
        <p:cNvGrpSpPr/>
        <p:nvPr/>
      </p:nvGrpSpPr>
      <p:grpSpPr>
        <a:xfrm>
          <a:off x="0" y="0"/>
          <a:ext cx="0" cy="0"/>
          <a:chOff x="0" y="0"/>
          <a:chExt cx="0" cy="0"/>
        </a:xfrm>
      </p:grpSpPr>
      <p:sp>
        <p:nvSpPr>
          <p:cNvPr id="128" name="Google Shape;128;p23"/>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3"/>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2" name="Shape 22"/>
        <p:cNvGrpSpPr/>
        <p:nvPr/>
      </p:nvGrpSpPr>
      <p:grpSpPr>
        <a:xfrm>
          <a:off x="0" y="0"/>
          <a:ext cx="0" cy="0"/>
          <a:chOff x="0" y="0"/>
          <a:chExt cx="0" cy="0"/>
        </a:xfrm>
      </p:grpSpPr>
      <p:sp>
        <p:nvSpPr>
          <p:cNvPr id="23" name="Google Shape;23;p8"/>
          <p:cNvSpPr txBox="1"/>
          <p:nvPr>
            <p:ph idx="1" type="body"/>
          </p:nvPr>
        </p:nvSpPr>
        <p:spPr>
          <a:xfrm>
            <a:off x="720726" y="1296988"/>
            <a:ext cx="81180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27" name="Google Shape;27;p8"/>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p:cSld name="Content and Image">
    <p:spTree>
      <p:nvGrpSpPr>
        <p:cNvPr id="28" name="Shape 28"/>
        <p:cNvGrpSpPr/>
        <p:nvPr/>
      </p:nvGrpSpPr>
      <p:grpSpPr>
        <a:xfrm>
          <a:off x="0" y="0"/>
          <a:ext cx="0" cy="0"/>
          <a:chOff x="0" y="0"/>
          <a:chExt cx="0" cy="0"/>
        </a:xfrm>
      </p:grpSpPr>
      <p:sp>
        <p:nvSpPr>
          <p:cNvPr id="29" name="Google Shape;29;p9"/>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9"/>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2" name="Google Shape;32;p9"/>
          <p:cNvSpPr txBox="1"/>
          <p:nvPr>
            <p:ph idx="1" type="body"/>
          </p:nvPr>
        </p:nvSpPr>
        <p:spPr>
          <a:xfrm>
            <a:off x="720726" y="1296988"/>
            <a:ext cx="55188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9"/>
          <p:cNvSpPr txBox="1"/>
          <p:nvPr>
            <p:ph type="title"/>
          </p:nvPr>
        </p:nvSpPr>
        <p:spPr>
          <a:xfrm>
            <a:off x="720726" y="722313"/>
            <a:ext cx="55188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9"/>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s with Images">
  <p:cSld name="Three Columns with Images">
    <p:spTree>
      <p:nvGrpSpPr>
        <p:cNvPr id="35" name="Shape 35"/>
        <p:cNvGrpSpPr/>
        <p:nvPr/>
      </p:nvGrpSpPr>
      <p:grpSpPr>
        <a:xfrm>
          <a:off x="0" y="0"/>
          <a:ext cx="0" cy="0"/>
          <a:chOff x="0" y="0"/>
          <a:chExt cx="0" cy="0"/>
        </a:xfrm>
      </p:grpSpPr>
      <p:sp>
        <p:nvSpPr>
          <p:cNvPr id="36" name="Google Shape;36;p10"/>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0"/>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40" name="Google Shape;40;p10"/>
          <p:cNvSpPr/>
          <p:nvPr>
            <p:ph idx="2" type="pic"/>
          </p:nvPr>
        </p:nvSpPr>
        <p:spPr>
          <a:xfrm>
            <a:off x="720725" y="1857600"/>
            <a:ext cx="3463200" cy="1656000"/>
          </a:xfrm>
          <a:prstGeom prst="rect">
            <a:avLst/>
          </a:prstGeom>
          <a:solidFill>
            <a:srgbClr val="D8D8D8"/>
          </a:solidFill>
          <a:ln>
            <a:noFill/>
          </a:ln>
        </p:spPr>
      </p:sp>
      <p:sp>
        <p:nvSpPr>
          <p:cNvPr id="41" name="Google Shape;41;p10"/>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0"/>
          <p:cNvSpPr/>
          <p:nvPr>
            <p:ph idx="3" type="pic"/>
          </p:nvPr>
        </p:nvSpPr>
        <p:spPr>
          <a:xfrm>
            <a:off x="4364400" y="1857600"/>
            <a:ext cx="3463200" cy="1656000"/>
          </a:xfrm>
          <a:prstGeom prst="rect">
            <a:avLst/>
          </a:prstGeom>
          <a:solidFill>
            <a:srgbClr val="D8D8D8"/>
          </a:solidFill>
          <a:ln>
            <a:noFill/>
          </a:ln>
        </p:spPr>
      </p:sp>
      <p:sp>
        <p:nvSpPr>
          <p:cNvPr id="43" name="Google Shape;43;p10"/>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0"/>
          <p:cNvSpPr/>
          <p:nvPr>
            <p:ph idx="5" type="pic"/>
          </p:nvPr>
        </p:nvSpPr>
        <p:spPr>
          <a:xfrm>
            <a:off x="8008075" y="1857600"/>
            <a:ext cx="3463200" cy="1656000"/>
          </a:xfrm>
          <a:prstGeom prst="rect">
            <a:avLst/>
          </a:prstGeom>
          <a:solidFill>
            <a:srgbClr val="D8D8D8"/>
          </a:solidFill>
          <a:ln>
            <a:noFill/>
          </a:ln>
        </p:spPr>
      </p:sp>
      <p:sp>
        <p:nvSpPr>
          <p:cNvPr id="45" name="Google Shape;45;p10"/>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Image" showMasterSp="0">
  <p:cSld name="Closing Slide Image">
    <p:spTree>
      <p:nvGrpSpPr>
        <p:cNvPr id="46" name="Shape 46"/>
        <p:cNvGrpSpPr/>
        <p:nvPr/>
      </p:nvGrpSpPr>
      <p:grpSpPr>
        <a:xfrm>
          <a:off x="0" y="0"/>
          <a:ext cx="0" cy="0"/>
          <a:chOff x="0" y="0"/>
          <a:chExt cx="0" cy="0"/>
        </a:xfrm>
      </p:grpSpPr>
      <p:sp>
        <p:nvSpPr>
          <p:cNvPr id="47" name="Google Shape;47;p11"/>
          <p:cNvSpPr txBox="1"/>
          <p:nvPr>
            <p:ph type="ctrTitle"/>
          </p:nvPr>
        </p:nvSpPr>
        <p:spPr>
          <a:xfrm>
            <a:off x="720725" y="2854801"/>
            <a:ext cx="4073912" cy="10188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1"/>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accent2"/>
              </a:buClr>
              <a:buSzPts val="2400"/>
              <a:buNone/>
              <a:defRPr b="0" sz="2400">
                <a:solidFill>
                  <a:schemeClr val="accent2"/>
                </a:solidFill>
              </a:defRPr>
            </a:lvl1pPr>
            <a:lvl2pPr lvl="1" algn="l">
              <a:lnSpc>
                <a:spcPct val="105000"/>
              </a:lnSpc>
              <a:spcBef>
                <a:spcPts val="0"/>
              </a:spcBef>
              <a:spcAft>
                <a:spcPts val="0"/>
              </a:spcAft>
              <a:buClr>
                <a:schemeClr val="accent2"/>
              </a:buClr>
              <a:buSzPts val="2400"/>
              <a:buNone/>
              <a:defRPr b="1" sz="2400">
                <a:solidFill>
                  <a:schemeClr val="accent2"/>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49" name="Google Shape;49;p11"/>
          <p:cNvSpPr/>
          <p:nvPr>
            <p:ph idx="2" type="pic"/>
          </p:nvPr>
        </p:nvSpPr>
        <p:spPr>
          <a:xfrm>
            <a:off x="5287200" y="0"/>
            <a:ext cx="6858000" cy="6858000"/>
          </a:xfrm>
          <a:prstGeom prst="rect">
            <a:avLst/>
          </a:prstGeom>
          <a:solidFill>
            <a:srgbClr val="D8D8D8"/>
          </a:solidFill>
          <a:ln>
            <a:noFill/>
          </a:ln>
        </p:spPr>
      </p:sp>
      <p:pic>
        <p:nvPicPr>
          <p:cNvPr descr="Logo&#10;&#10;Description automatically generated" id="50" name="Google Shape;50;p11"/>
          <p:cNvPicPr preferRelativeResize="0"/>
          <p:nvPr/>
        </p:nvPicPr>
        <p:blipFill rotWithShape="1">
          <a:blip r:embed="rId2">
            <a:alphaModFix/>
          </a:blip>
          <a:srcRect b="0" l="0" r="0" t="0"/>
          <a:stretch/>
        </p:blipFill>
        <p:spPr>
          <a:xfrm>
            <a:off x="720725" y="860400"/>
            <a:ext cx="2970000" cy="838750"/>
          </a:xfrm>
          <a:prstGeom prst="rect">
            <a:avLst/>
          </a:prstGeom>
          <a:noFill/>
          <a:ln>
            <a:noFill/>
          </a:ln>
        </p:spPr>
      </p:pic>
      <p:grpSp>
        <p:nvGrpSpPr>
          <p:cNvPr id="51" name="Google Shape;51;p11"/>
          <p:cNvGrpSpPr/>
          <p:nvPr/>
        </p:nvGrpSpPr>
        <p:grpSpPr>
          <a:xfrm>
            <a:off x="720725" y="5472000"/>
            <a:ext cx="4009268" cy="694945"/>
            <a:chOff x="720725" y="5218493"/>
            <a:chExt cx="4009268" cy="694945"/>
          </a:xfrm>
        </p:grpSpPr>
        <p:pic>
          <p:nvPicPr>
            <p:cNvPr id="52" name="Google Shape;52;p11"/>
            <p:cNvPicPr preferRelativeResize="0"/>
            <p:nvPr/>
          </p:nvPicPr>
          <p:blipFill rotWithShape="1">
            <a:blip r:embed="rId3">
              <a:alphaModFix/>
            </a:blip>
            <a:srcRect b="0" l="0" r="0" t="0"/>
            <a:stretch/>
          </p:blipFill>
          <p:spPr>
            <a:xfrm>
              <a:off x="4032000" y="5325173"/>
              <a:ext cx="697993" cy="588265"/>
            </a:xfrm>
            <a:prstGeom prst="rect">
              <a:avLst/>
            </a:prstGeom>
            <a:noFill/>
            <a:ln>
              <a:noFill/>
            </a:ln>
          </p:spPr>
        </p:pic>
        <p:pic>
          <p:nvPicPr>
            <p:cNvPr id="53" name="Google Shape;53;p11"/>
            <p:cNvPicPr preferRelativeResize="0"/>
            <p:nvPr/>
          </p:nvPicPr>
          <p:blipFill rotWithShape="1">
            <a:blip r:embed="rId4">
              <a:alphaModFix/>
            </a:blip>
            <a:srcRect b="0" l="0" r="0" t="0"/>
            <a:stretch/>
          </p:blipFill>
          <p:spPr>
            <a:xfrm>
              <a:off x="2867282" y="5309933"/>
              <a:ext cx="826010" cy="603505"/>
            </a:xfrm>
            <a:prstGeom prst="rect">
              <a:avLst/>
            </a:prstGeom>
            <a:noFill/>
            <a:ln>
              <a:noFill/>
            </a:ln>
          </p:spPr>
        </p:pic>
        <p:pic>
          <p:nvPicPr>
            <p:cNvPr id="54" name="Google Shape;54;p11"/>
            <p:cNvPicPr preferRelativeResize="0"/>
            <p:nvPr/>
          </p:nvPicPr>
          <p:blipFill rotWithShape="1">
            <a:blip r:embed="rId5">
              <a:alphaModFix/>
            </a:blip>
            <a:srcRect b="0" l="0" r="0" t="0"/>
            <a:stretch/>
          </p:blipFill>
          <p:spPr>
            <a:xfrm>
              <a:off x="720725" y="5279453"/>
              <a:ext cx="594361" cy="633985"/>
            </a:xfrm>
            <a:prstGeom prst="rect">
              <a:avLst/>
            </a:prstGeom>
            <a:noFill/>
            <a:ln>
              <a:noFill/>
            </a:ln>
          </p:spPr>
        </p:pic>
        <p:pic>
          <p:nvPicPr>
            <p:cNvPr id="55" name="Google Shape;55;p11"/>
            <p:cNvPicPr preferRelativeResize="0"/>
            <p:nvPr/>
          </p:nvPicPr>
          <p:blipFill rotWithShape="1">
            <a:blip r:embed="rId6">
              <a:alphaModFix/>
            </a:blip>
            <a:srcRect b="0" l="0" r="0" t="0"/>
            <a:stretch/>
          </p:blipFill>
          <p:spPr>
            <a:xfrm>
              <a:off x="1653795" y="5218493"/>
              <a:ext cx="874778" cy="694945"/>
            </a:xfrm>
            <a:prstGeom prst="rect">
              <a:avLst/>
            </a:prstGeom>
            <a:noFill/>
            <a:ln>
              <a:noFill/>
            </a:ln>
          </p:spPr>
        </p:pic>
      </p:gr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showMasterSp="0">
  <p:cSld name="Title Slide Image">
    <p:spTree>
      <p:nvGrpSpPr>
        <p:cNvPr id="56" name="Shape 56"/>
        <p:cNvGrpSpPr/>
        <p:nvPr/>
      </p:nvGrpSpPr>
      <p:grpSpPr>
        <a:xfrm>
          <a:off x="0" y="0"/>
          <a:ext cx="0" cy="0"/>
          <a:chOff x="0" y="0"/>
          <a:chExt cx="0" cy="0"/>
        </a:xfrm>
      </p:grpSpPr>
      <p:sp>
        <p:nvSpPr>
          <p:cNvPr id="57" name="Google Shape;57;p12"/>
          <p:cNvSpPr txBox="1"/>
          <p:nvPr>
            <p:ph type="ctrTitle"/>
          </p:nvPr>
        </p:nvSpPr>
        <p:spPr>
          <a:xfrm>
            <a:off x="1368000" y="2988000"/>
            <a:ext cx="3726761" cy="17907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2"/>
          <p:cNvSpPr txBox="1"/>
          <p:nvPr>
            <p:ph idx="1" type="subTitle"/>
          </p:nvPr>
        </p:nvSpPr>
        <p:spPr>
          <a:xfrm>
            <a:off x="1368000" y="4982400"/>
            <a:ext cx="3726761"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59" name="Google Shape;59;p12"/>
          <p:cNvPicPr preferRelativeResize="0"/>
          <p:nvPr/>
        </p:nvPicPr>
        <p:blipFill rotWithShape="1">
          <a:blip r:embed="rId2">
            <a:alphaModFix/>
          </a:blip>
          <a:srcRect b="0" l="0" r="0" t="0"/>
          <a:stretch/>
        </p:blipFill>
        <p:spPr>
          <a:xfrm>
            <a:off x="1368000" y="1202400"/>
            <a:ext cx="2970000" cy="838750"/>
          </a:xfrm>
          <a:prstGeom prst="rect">
            <a:avLst/>
          </a:prstGeom>
          <a:noFill/>
          <a:ln>
            <a:noFill/>
          </a:ln>
        </p:spPr>
      </p:pic>
      <p:sp>
        <p:nvSpPr>
          <p:cNvPr id="60" name="Google Shape;60;p12"/>
          <p:cNvSpPr/>
          <p:nvPr>
            <p:ph idx="2" type="pic"/>
          </p:nvPr>
        </p:nvSpPr>
        <p:spPr>
          <a:xfrm>
            <a:off x="0" y="-1"/>
            <a:ext cx="12192000" cy="6858000"/>
          </a:xfrm>
          <a:prstGeom prst="rect">
            <a:avLst/>
          </a:prstGeom>
          <a:solidFill>
            <a:srgbClr val="D8D8D8"/>
          </a:solidFill>
          <a:ln>
            <a:noFill/>
          </a:ln>
        </p:spPr>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Left" showMasterSp="0">
  <p:cSld name="Title Slide Image Left">
    <p:spTree>
      <p:nvGrpSpPr>
        <p:cNvPr id="61" name="Shape 61"/>
        <p:cNvGrpSpPr/>
        <p:nvPr/>
      </p:nvGrpSpPr>
      <p:grpSpPr>
        <a:xfrm>
          <a:off x="0" y="0"/>
          <a:ext cx="0" cy="0"/>
          <a:chOff x="0" y="0"/>
          <a:chExt cx="0" cy="0"/>
        </a:xfrm>
      </p:grpSpPr>
      <p:sp>
        <p:nvSpPr>
          <p:cNvPr id="62" name="Google Shape;62;p13"/>
          <p:cNvSpPr/>
          <p:nvPr>
            <p:ph idx="2" type="pic"/>
          </p:nvPr>
        </p:nvSpPr>
        <p:spPr>
          <a:xfrm>
            <a:off x="0" y="0"/>
            <a:ext cx="6912000" cy="6858000"/>
          </a:xfrm>
          <a:prstGeom prst="rect">
            <a:avLst/>
          </a:prstGeom>
          <a:solidFill>
            <a:srgbClr val="D8D8D8"/>
          </a:solidFill>
          <a:ln>
            <a:noFill/>
          </a:ln>
        </p:spPr>
      </p:sp>
      <p:sp>
        <p:nvSpPr>
          <p:cNvPr id="63" name="Google Shape;63;p13"/>
          <p:cNvSpPr txBox="1"/>
          <p:nvPr>
            <p:ph type="ctrTitle"/>
          </p:nvPr>
        </p:nvSpPr>
        <p:spPr>
          <a:xfrm>
            <a:off x="7560000" y="3160800"/>
            <a:ext cx="3944613" cy="1866158"/>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3"/>
          <p:cNvSpPr txBox="1"/>
          <p:nvPr>
            <p:ph idx="1" type="subTitle"/>
          </p:nvPr>
        </p:nvSpPr>
        <p:spPr>
          <a:xfrm>
            <a:off x="7560000" y="5162400"/>
            <a:ext cx="3944613"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65" name="Google Shape;65;p13"/>
          <p:cNvPicPr preferRelativeResize="0"/>
          <p:nvPr/>
        </p:nvPicPr>
        <p:blipFill rotWithShape="1">
          <a:blip r:embed="rId2">
            <a:alphaModFix/>
          </a:blip>
          <a:srcRect b="0" l="0" r="0" t="0"/>
          <a:stretch/>
        </p:blipFill>
        <p:spPr>
          <a:xfrm>
            <a:off x="7560000" y="720000"/>
            <a:ext cx="2970000" cy="838750"/>
          </a:xfrm>
          <a:prstGeom prst="rect">
            <a:avLst/>
          </a:prstGeom>
          <a:noFill/>
          <a:ln>
            <a:noFill/>
          </a:ln>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6" name="Shape 66"/>
        <p:cNvGrpSpPr/>
        <p:nvPr/>
      </p:nvGrpSpPr>
      <p:grpSpPr>
        <a:xfrm>
          <a:off x="0" y="0"/>
          <a:ext cx="0" cy="0"/>
          <a:chOff x="0" y="0"/>
          <a:chExt cx="0" cy="0"/>
        </a:xfrm>
      </p:grpSpPr>
      <p:sp>
        <p:nvSpPr>
          <p:cNvPr id="67" name="Google Shape;67;p1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4"/>
          <p:cNvSpPr txBox="1"/>
          <p:nvPr>
            <p:ph idx="1" type="body"/>
          </p:nvPr>
        </p:nvSpPr>
        <p:spPr>
          <a:xfrm>
            <a:off x="720723"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14"/>
          <p:cNvSpPr txBox="1"/>
          <p:nvPr>
            <p:ph idx="2" type="body"/>
          </p:nvPr>
        </p:nvSpPr>
        <p:spPr>
          <a:xfrm>
            <a:off x="6096000"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4"/>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4"/>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Large Image">
  <p:cSld name="Content and Large Image">
    <p:spTree>
      <p:nvGrpSpPr>
        <p:cNvPr id="73" name="Shape 73"/>
        <p:cNvGrpSpPr/>
        <p:nvPr/>
      </p:nvGrpSpPr>
      <p:grpSpPr>
        <a:xfrm>
          <a:off x="0" y="0"/>
          <a:ext cx="0" cy="0"/>
          <a:chOff x="0" y="0"/>
          <a:chExt cx="0" cy="0"/>
        </a:xfrm>
      </p:grpSpPr>
      <p:sp>
        <p:nvSpPr>
          <p:cNvPr id="74" name="Google Shape;74;p15"/>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5"/>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5"/>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77" name="Google Shape;77;p15"/>
          <p:cNvSpPr txBox="1"/>
          <p:nvPr>
            <p:ph idx="1" type="body"/>
          </p:nvPr>
        </p:nvSpPr>
        <p:spPr>
          <a:xfrm>
            <a:off x="720726" y="1296988"/>
            <a:ext cx="39132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8" name="Google Shape;78;p15"/>
          <p:cNvSpPr txBox="1"/>
          <p:nvPr>
            <p:ph type="title"/>
          </p:nvPr>
        </p:nvSpPr>
        <p:spPr>
          <a:xfrm>
            <a:off x="720726" y="722313"/>
            <a:ext cx="39132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5"/>
          <p:cNvSpPr/>
          <p:nvPr>
            <p:ph idx="2" type="pic"/>
          </p:nvPr>
        </p:nvSpPr>
        <p:spPr>
          <a:xfrm>
            <a:off x="5334000" y="0"/>
            <a:ext cx="6858000" cy="6858000"/>
          </a:xfrm>
          <a:prstGeom prst="rect">
            <a:avLst/>
          </a:prstGeom>
          <a:solidFill>
            <a:srgbClr val="D8D8D8"/>
          </a:solidFill>
          <a:ln>
            <a:noFill/>
          </a:ln>
        </p:spPr>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marR="0" rtl="0" algn="l">
              <a:lnSpc>
                <a:spcPct val="85000"/>
              </a:lnSpc>
              <a:spcBef>
                <a:spcPts val="0"/>
              </a:spcBef>
              <a:spcAft>
                <a:spcPts val="0"/>
              </a:spcAft>
              <a:buClr>
                <a:schemeClr val="accent1"/>
              </a:buClr>
              <a:buSzPts val="3600"/>
              <a:buFont typeface="Arial"/>
              <a:buNone/>
              <a:defRPr b="1" i="0" sz="3600" u="none" cap="none" strike="noStrike">
                <a:solidFill>
                  <a:schemeClr val="accen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6"/>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1701"/>
              </a:spcBef>
              <a:spcAft>
                <a:spcPts val="0"/>
              </a:spcAft>
              <a:buClr>
                <a:schemeClr val="accent3"/>
              </a:buClr>
              <a:buSzPts val="2000"/>
              <a:buFont typeface="Arial"/>
              <a:buNone/>
              <a:defRPr b="1" i="0" sz="2000" u="none" cap="none" strike="noStrike">
                <a:solidFill>
                  <a:schemeClr val="accent3"/>
                </a:solidFill>
                <a:latin typeface="Arial"/>
                <a:ea typeface="Arial"/>
                <a:cs typeface="Arial"/>
                <a:sym typeface="Arial"/>
              </a:defRPr>
            </a:lvl2pPr>
            <a:lvl3pPr indent="-228600" lvl="2" marL="1371600" marR="0" rtl="0" algn="l">
              <a:lnSpc>
                <a:spcPct val="100000"/>
              </a:lnSpc>
              <a:spcBef>
                <a:spcPts val="567"/>
              </a:spcBef>
              <a:spcAft>
                <a:spcPts val="0"/>
              </a:spcAft>
              <a:buClr>
                <a:schemeClr val="accent1"/>
              </a:buClr>
              <a:buSzPts val="1800"/>
              <a:buFont typeface="Arial"/>
              <a:buNone/>
              <a:defRPr b="1" i="0" sz="1800" u="none" cap="none" strike="noStrike">
                <a:solidFill>
                  <a:schemeClr val="dk2"/>
                </a:solidFill>
                <a:latin typeface="Arial"/>
                <a:ea typeface="Arial"/>
                <a:cs typeface="Arial"/>
                <a:sym typeface="Arial"/>
              </a:defRPr>
            </a:lvl3pPr>
            <a:lvl4pPr indent="-330200" lvl="3" marL="1828800" marR="0" rtl="0" algn="l">
              <a:lnSpc>
                <a:spcPct val="100000"/>
              </a:lnSpc>
              <a:spcBef>
                <a:spcPts val="2835"/>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00000"/>
              </a:lnSpc>
              <a:spcBef>
                <a:spcPts val="850"/>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5pPr>
            <a:lvl6pPr indent="-342900" lvl="5" marL="2743200" marR="0" rtl="0" algn="l">
              <a:lnSpc>
                <a:spcPct val="90000"/>
              </a:lnSpc>
              <a:spcBef>
                <a:spcPts val="85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marR="0" rtl="0" algn="r">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marR="0" rtl="0" algn="l">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5" name="Google Shape;15;p6"/>
          <p:cNvCxnSpPr/>
          <p:nvPr/>
        </p:nvCxnSpPr>
        <p:spPr>
          <a:xfrm>
            <a:off x="1766400" y="6361716"/>
            <a:ext cx="10425600" cy="0"/>
          </a:xfrm>
          <a:prstGeom prst="straightConnector1">
            <a:avLst/>
          </a:prstGeom>
          <a:noFill/>
          <a:ln cap="flat" cmpd="sng" w="9525">
            <a:solidFill>
              <a:schemeClr val="accent4"/>
            </a:solidFill>
            <a:prstDash val="solid"/>
            <a:miter lim="800000"/>
            <a:headEnd len="sm" w="sm" type="none"/>
            <a:tailEnd len="sm" w="sm" type="none"/>
          </a:ln>
        </p:spPr>
      </p:cxnSp>
      <p:pic>
        <p:nvPicPr>
          <p:cNvPr id="16" name="Google Shape;16;p6"/>
          <p:cNvPicPr preferRelativeResize="0"/>
          <p:nvPr/>
        </p:nvPicPr>
        <p:blipFill rotWithShape="1">
          <a:blip r:embed="rId1">
            <a:alphaModFix/>
          </a:blip>
          <a:srcRect b="0" l="0" r="0" t="0"/>
          <a:stretch/>
        </p:blipFill>
        <p:spPr>
          <a:xfrm>
            <a:off x="720725" y="6195599"/>
            <a:ext cx="899162" cy="33223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p:fade/>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454">
          <p15:clr>
            <a:srgbClr val="F26B43"/>
          </p15:clr>
        </p15:guide>
        <p15:guide id="4" pos="6819">
          <p15:clr>
            <a:srgbClr val="F26B43"/>
          </p15:clr>
        </p15:guide>
        <p15:guide id="5" orient="horz" pos="455">
          <p15:clr>
            <a:srgbClr val="F26B43"/>
          </p15:clr>
        </p15:guide>
        <p15:guide id="6" orient="horz" pos="3725">
          <p15:clr>
            <a:srgbClr val="F26B43"/>
          </p15:clr>
        </p15:guide>
        <p15:guide id="7" orient="horz" pos="817">
          <p15:clr>
            <a:srgbClr val="F26B43"/>
          </p15:clr>
        </p15:guide>
        <p15:guide id="8" orient="horz" pos="1293">
          <p15:clr>
            <a:srgbClr val="F26B43"/>
          </p15:clr>
        </p15:guide>
        <p15:guide id="9" pos="722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goosocean.org/index.php?option=com_oe&amp;task=viewDocumentRecord&amp;docID=31940" TargetMode="External"/><Relationship Id="rId4" Type="http://schemas.openxmlformats.org/officeDocument/2006/relationships/hyperlink" Target="mailto:f.collins@unesco.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
          <p:cNvSpPr txBox="1"/>
          <p:nvPr>
            <p:ph type="ctrTitle"/>
          </p:nvPr>
        </p:nvSpPr>
        <p:spPr>
          <a:xfrm>
            <a:off x="1368000" y="2790000"/>
            <a:ext cx="10460700" cy="14760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lt1"/>
              </a:buClr>
              <a:buSzPts val="5000"/>
              <a:buFont typeface="Arial"/>
              <a:buNone/>
            </a:pPr>
            <a:r>
              <a:rPr lang="en-GB"/>
              <a:t>GOOS Project Updates</a:t>
            </a:r>
            <a:endParaRPr/>
          </a:p>
          <a:p>
            <a:pPr indent="0" lvl="0" marL="0" rtl="0" algn="l">
              <a:lnSpc>
                <a:spcPct val="90000"/>
              </a:lnSpc>
              <a:spcBef>
                <a:spcPts val="0"/>
              </a:spcBef>
              <a:spcAft>
                <a:spcPts val="0"/>
              </a:spcAft>
              <a:buClr>
                <a:schemeClr val="lt1"/>
              </a:buClr>
              <a:buSzPts val="5000"/>
              <a:buFont typeface="Arial"/>
              <a:buNone/>
            </a:pPr>
            <a:r>
              <a:rPr lang="en-GB"/>
              <a:t>[Project]</a:t>
            </a:r>
            <a:endParaRPr/>
          </a:p>
        </p:txBody>
      </p:sp>
      <p:sp>
        <p:nvSpPr>
          <p:cNvPr id="136" name="Google Shape;136;p1"/>
          <p:cNvSpPr txBox="1"/>
          <p:nvPr>
            <p:ph idx="1" type="subTitle"/>
          </p:nvPr>
        </p:nvSpPr>
        <p:spPr>
          <a:xfrm>
            <a:off x="1368000" y="4597200"/>
            <a:ext cx="7552200" cy="9282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dk1"/>
              </a:buClr>
              <a:buSzPts val="1100"/>
              <a:buFont typeface="Arial"/>
              <a:buNone/>
            </a:pPr>
            <a:r>
              <a:rPr lang="en-GB"/>
              <a:t>[Your name, (other authors)]</a:t>
            </a:r>
            <a:endParaRPr/>
          </a:p>
          <a:p>
            <a:pPr indent="0" lvl="0" marL="0" rtl="0" algn="l">
              <a:lnSpc>
                <a:spcPct val="105000"/>
              </a:lnSpc>
              <a:spcBef>
                <a:spcPts val="0"/>
              </a:spcBef>
              <a:spcAft>
                <a:spcPts val="0"/>
              </a:spcAft>
              <a:buClr>
                <a:schemeClr val="dk1"/>
              </a:buClr>
              <a:buSzPts val="1100"/>
              <a:buFont typeface="Arial"/>
              <a:buNone/>
            </a:pPr>
            <a:r>
              <a:rPr lang="en-GB"/>
              <a:t>[affiliation(s)]</a:t>
            </a:r>
            <a:endParaRPr/>
          </a:p>
          <a:p>
            <a:pPr indent="0" lvl="0" marL="0" rtl="0" algn="l">
              <a:lnSpc>
                <a:spcPct val="105000"/>
              </a:lnSpc>
              <a:spcBef>
                <a:spcPts val="0"/>
              </a:spcBef>
              <a:spcAft>
                <a:spcPts val="0"/>
              </a:spcAft>
              <a:buClr>
                <a:schemeClr val="dk1"/>
              </a:buClr>
              <a:buSzPts val="1100"/>
              <a:buFont typeface="Arial"/>
              <a:buNone/>
            </a:pPr>
            <a:r>
              <a:rPr lang="en-GB"/>
              <a:t>GOOS 12th Steering Committee meeting, 25 - 27 April 2023</a:t>
            </a:r>
            <a:endParaRPr/>
          </a:p>
          <a:p>
            <a:pPr indent="0" lvl="0" marL="0" rtl="0" algn="l">
              <a:lnSpc>
                <a:spcPct val="105000"/>
              </a:lnSpc>
              <a:spcBef>
                <a:spcPts val="0"/>
              </a:spcBef>
              <a:spcAft>
                <a:spcPts val="0"/>
              </a:spcAft>
              <a:buClr>
                <a:schemeClr val="lt1"/>
              </a:buClr>
              <a:buSzPts val="1800"/>
              <a:buNone/>
            </a:pPr>
            <a:r>
              <a:t/>
            </a:r>
            <a:endParaRPr/>
          </a:p>
        </p:txBody>
      </p:sp>
      <p:pic>
        <p:nvPicPr>
          <p:cNvPr id="137" name="Google Shape;137;p1"/>
          <p:cNvPicPr preferRelativeResize="0"/>
          <p:nvPr/>
        </p:nvPicPr>
        <p:blipFill rotWithShape="1">
          <a:blip r:embed="rId3">
            <a:alphaModFix/>
          </a:blip>
          <a:srcRect b="0" l="0" r="0" t="0"/>
          <a:stretch/>
        </p:blipFill>
        <p:spPr>
          <a:xfrm>
            <a:off x="6096000" y="226275"/>
            <a:ext cx="5839476" cy="1476000"/>
          </a:xfrm>
          <a:prstGeom prst="rect">
            <a:avLst/>
          </a:prstGeom>
          <a:noFill/>
          <a:ln>
            <a:noFill/>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
          <p:cNvSpPr txBox="1"/>
          <p:nvPr>
            <p:ph idx="1" type="body"/>
          </p:nvPr>
        </p:nvSpPr>
        <p:spPr>
          <a:xfrm>
            <a:off x="720726" y="1296988"/>
            <a:ext cx="9119560" cy="4616451"/>
          </a:xfrm>
          <a:prstGeom prst="rect">
            <a:avLst/>
          </a:prstGeom>
          <a:noFill/>
          <a:ln>
            <a:noFill/>
          </a:ln>
        </p:spPr>
        <p:txBody>
          <a:bodyPr anchorCtr="0" anchor="t" bIns="0" lIns="0" spcFirstLastPara="1" rIns="0" wrap="square" tIns="0">
            <a:noAutofit/>
          </a:bodyPr>
          <a:lstStyle/>
          <a:p>
            <a:pPr indent="0" lvl="2" marL="0" rtl="0" algn="l">
              <a:lnSpc>
                <a:spcPct val="100000"/>
              </a:lnSpc>
              <a:spcBef>
                <a:spcPts val="0"/>
              </a:spcBef>
              <a:spcAft>
                <a:spcPts val="0"/>
              </a:spcAft>
              <a:buSzPts val="1800"/>
              <a:buNone/>
            </a:pPr>
            <a:r>
              <a:rPr lang="en-GB"/>
              <a:t>5 minutes update</a:t>
            </a:r>
            <a:endParaRPr/>
          </a:p>
          <a:p>
            <a:pPr indent="0" lvl="0" marL="0" rtl="0" algn="l">
              <a:lnSpc>
                <a:spcPct val="100000"/>
              </a:lnSpc>
              <a:spcBef>
                <a:spcPts val="1701"/>
              </a:spcBef>
              <a:spcAft>
                <a:spcPts val="0"/>
              </a:spcAft>
              <a:buClr>
                <a:schemeClr val="dk2"/>
              </a:buClr>
              <a:buSzPts val="1600"/>
              <a:buNone/>
            </a:pPr>
            <a:r>
              <a:rPr lang="en-GB"/>
              <a:t>The format will be a 5 minute flash update on your project, followed by Q&amp;A </a:t>
            </a:r>
            <a:r>
              <a:rPr lang="en-GB"/>
              <a:t>session.</a:t>
            </a:r>
            <a:endParaRPr/>
          </a:p>
          <a:p>
            <a:pPr indent="0" lvl="0" marL="0" rtl="0" algn="l">
              <a:lnSpc>
                <a:spcPct val="100000"/>
              </a:lnSpc>
              <a:spcBef>
                <a:spcPts val="1701"/>
              </a:spcBef>
              <a:spcAft>
                <a:spcPts val="0"/>
              </a:spcAft>
              <a:buClr>
                <a:schemeClr val="dk2"/>
              </a:buClr>
              <a:buSzPts val="1600"/>
              <a:buNone/>
            </a:pPr>
            <a:r>
              <a:rPr lang="en-GB"/>
              <a:t>Send your presentation to Forest Collins (f.collins@unesco.org) for posting on the meeting website not later than 19 April 2023.</a:t>
            </a:r>
            <a:endParaRPr/>
          </a:p>
          <a:p>
            <a:pPr indent="0" lvl="0" marL="0" rtl="0" algn="l">
              <a:lnSpc>
                <a:spcPct val="100000"/>
              </a:lnSpc>
              <a:spcBef>
                <a:spcPts val="1701"/>
              </a:spcBef>
              <a:spcAft>
                <a:spcPts val="0"/>
              </a:spcAft>
              <a:buClr>
                <a:schemeClr val="dk2"/>
              </a:buClr>
              <a:buSzPts val="1600"/>
              <a:buNone/>
            </a:pPr>
            <a:r>
              <a:rPr lang="en-GB"/>
              <a:t>Please stick to a brief update so that we have time to interact, nothing that  many SC members are already familiar with the projects. If you would like to provide a full written report as background please use the </a:t>
            </a:r>
            <a:r>
              <a:rPr lang="en-GB" u="sng">
                <a:solidFill>
                  <a:schemeClr val="hlink"/>
                </a:solidFill>
                <a:hlinkClick r:id="rId3"/>
              </a:rPr>
              <a:t>GOOS Component written report template</a:t>
            </a:r>
            <a:r>
              <a:rPr lang="en-GB"/>
              <a:t> and send this to Forest Collins (</a:t>
            </a:r>
            <a:r>
              <a:rPr lang="en-GB" u="sng">
                <a:solidFill>
                  <a:schemeClr val="hlink"/>
                </a:solidFill>
                <a:hlinkClick r:id="rId4"/>
              </a:rPr>
              <a:t>f.collins@unesco.org</a:t>
            </a:r>
            <a:r>
              <a:rPr lang="en-GB"/>
              <a:t>) not later than 11 April 2023.</a:t>
            </a:r>
            <a:endParaRPr/>
          </a:p>
          <a:p>
            <a:pPr indent="0" lvl="1" marL="0" rtl="0" algn="l">
              <a:lnSpc>
                <a:spcPct val="90000"/>
              </a:lnSpc>
              <a:spcBef>
                <a:spcPts val="1701"/>
              </a:spcBef>
              <a:spcAft>
                <a:spcPts val="0"/>
              </a:spcAft>
              <a:buClr>
                <a:schemeClr val="accent3"/>
              </a:buClr>
              <a:buSzPts val="2000"/>
              <a:buNone/>
            </a:pPr>
            <a:r>
              <a:rPr lang="en-GB"/>
              <a:t>Purpose</a:t>
            </a:r>
            <a:endParaRPr/>
          </a:p>
          <a:p>
            <a:pPr indent="0" lvl="0" marL="0" rtl="0" algn="l">
              <a:lnSpc>
                <a:spcPct val="100000"/>
              </a:lnSpc>
              <a:spcBef>
                <a:spcPts val="2835"/>
              </a:spcBef>
              <a:spcAft>
                <a:spcPts val="0"/>
              </a:spcAft>
              <a:buSzPts val="1800"/>
              <a:buNone/>
            </a:pPr>
            <a:r>
              <a:rPr lang="en-GB"/>
              <a:t>Inform the Steering Committee on the project status including:</a:t>
            </a:r>
            <a:endParaRPr/>
          </a:p>
          <a:p>
            <a:pPr indent="-323999" lvl="3" marL="323999" rtl="0" algn="l">
              <a:lnSpc>
                <a:spcPct val="100000"/>
              </a:lnSpc>
              <a:spcBef>
                <a:spcPts val="0"/>
              </a:spcBef>
              <a:spcAft>
                <a:spcPts val="0"/>
              </a:spcAft>
              <a:buSzPts val="1800"/>
              <a:buChar char="•"/>
            </a:pPr>
            <a:r>
              <a:rPr lang="en-GB"/>
              <a:t>Current activities</a:t>
            </a:r>
            <a:endParaRPr/>
          </a:p>
          <a:p>
            <a:pPr indent="-323999" lvl="3" marL="323999" rtl="0" algn="l">
              <a:lnSpc>
                <a:spcPct val="100000"/>
              </a:lnSpc>
              <a:spcBef>
                <a:spcPts val="0"/>
              </a:spcBef>
              <a:spcAft>
                <a:spcPts val="0"/>
              </a:spcAft>
              <a:buSzPts val="1800"/>
              <a:buChar char="•"/>
            </a:pPr>
            <a:r>
              <a:rPr lang="en-GB"/>
              <a:t>Future plans</a:t>
            </a:r>
            <a:endParaRPr/>
          </a:p>
          <a:p>
            <a:pPr indent="0" lvl="0" marL="0" rtl="0" algn="l">
              <a:lnSpc>
                <a:spcPct val="100000"/>
              </a:lnSpc>
              <a:spcBef>
                <a:spcPts val="2835"/>
              </a:spcBef>
              <a:spcAft>
                <a:spcPts val="0"/>
              </a:spcAft>
              <a:buSzPts val="1800"/>
              <a:buNone/>
            </a:pPr>
            <a:r>
              <a:t/>
            </a:r>
            <a:endParaRPr b="1" sz="1800"/>
          </a:p>
          <a:p>
            <a:pPr indent="0" lvl="0" marL="0" rtl="0" algn="l">
              <a:lnSpc>
                <a:spcPct val="100000"/>
              </a:lnSpc>
              <a:spcBef>
                <a:spcPts val="850"/>
              </a:spcBef>
              <a:spcAft>
                <a:spcPts val="0"/>
              </a:spcAft>
              <a:buSzPts val="1800"/>
              <a:buNone/>
            </a:pPr>
            <a:r>
              <a:t/>
            </a:r>
            <a:endParaRPr/>
          </a:p>
          <a:p>
            <a:pPr indent="0" lvl="0" marL="0" rtl="0" algn="l">
              <a:lnSpc>
                <a:spcPct val="100000"/>
              </a:lnSpc>
              <a:spcBef>
                <a:spcPts val="850"/>
              </a:spcBef>
              <a:spcAft>
                <a:spcPts val="0"/>
              </a:spcAft>
              <a:buClr>
                <a:schemeClr val="dk2"/>
              </a:buClr>
              <a:buSzPts val="1600"/>
              <a:buNone/>
            </a:pPr>
            <a:r>
              <a:t/>
            </a:r>
            <a:endParaRPr/>
          </a:p>
        </p:txBody>
      </p:sp>
      <p:sp>
        <p:nvSpPr>
          <p:cNvPr id="143" name="Google Shape;143;p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44" name="Google Shape;144;p2"/>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Report</a:t>
            </a:r>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48" name="Shape 148"/>
        <p:cNvGrpSpPr/>
        <p:nvPr/>
      </p:nvGrpSpPr>
      <p:grpSpPr>
        <a:xfrm>
          <a:off x="0" y="0"/>
          <a:ext cx="0" cy="0"/>
          <a:chOff x="0" y="0"/>
          <a:chExt cx="0" cy="0"/>
        </a:xfrm>
      </p:grpSpPr>
      <p:sp>
        <p:nvSpPr>
          <p:cNvPr id="149" name="Google Shape;149;p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50" name="Google Shape;150;p3"/>
          <p:cNvSpPr txBox="1"/>
          <p:nvPr>
            <p:ph idx="1" type="body"/>
          </p:nvPr>
        </p:nvSpPr>
        <p:spPr>
          <a:xfrm>
            <a:off x="720725" y="2052638"/>
            <a:ext cx="5518150" cy="38608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Clr>
                <a:schemeClr val="dk2"/>
              </a:buClr>
              <a:buSzPts val="1600"/>
              <a:buNone/>
            </a:pPr>
            <a:r>
              <a:rPr lang="en-GB"/>
              <a:t>The picture slides are predefined with picture placeholders that help you to manage the image you add into the field. </a:t>
            </a:r>
            <a:endParaRPr/>
          </a:p>
          <a:p>
            <a:pPr indent="0" lvl="0" marL="0" rtl="0" algn="l">
              <a:lnSpc>
                <a:spcPct val="100000"/>
              </a:lnSpc>
              <a:spcBef>
                <a:spcPts val="1701"/>
              </a:spcBef>
              <a:spcAft>
                <a:spcPts val="0"/>
              </a:spcAft>
              <a:buClr>
                <a:schemeClr val="dk2"/>
              </a:buClr>
              <a:buSzPts val="1600"/>
              <a:buNone/>
            </a:pPr>
            <a:r>
              <a:rPr lang="en-GB"/>
              <a:t>Click the button in the middle of the field to select and import the picture you want to use. The picture field will automatically fill the field with the image.</a:t>
            </a:r>
            <a:endParaRPr/>
          </a:p>
          <a:p>
            <a:pPr indent="0" lvl="0" marL="0" rtl="0" algn="l">
              <a:lnSpc>
                <a:spcPct val="100000"/>
              </a:lnSpc>
              <a:spcBef>
                <a:spcPts val="1701"/>
              </a:spcBef>
              <a:spcAft>
                <a:spcPts val="0"/>
              </a:spcAft>
              <a:buClr>
                <a:schemeClr val="dk2"/>
              </a:buClr>
              <a:buSzPts val="1600"/>
              <a:buNone/>
            </a:pPr>
            <a:r>
              <a:rPr lang="en-GB"/>
              <a:t>You can edit the position of the image using the crop tool, which is in the ‘Picture Tools &gt; Format menu. This menu appears when you click on an image.</a:t>
            </a:r>
            <a:endParaRPr/>
          </a:p>
          <a:p>
            <a:pPr indent="0" lvl="0" marL="0" rtl="0" algn="l">
              <a:lnSpc>
                <a:spcPct val="100000"/>
              </a:lnSpc>
              <a:spcBef>
                <a:spcPts val="1701"/>
              </a:spcBef>
              <a:spcAft>
                <a:spcPts val="0"/>
              </a:spcAft>
              <a:buClr>
                <a:schemeClr val="dk2"/>
              </a:buClr>
              <a:buSzPts val="1600"/>
              <a:buNone/>
            </a:pPr>
            <a:r>
              <a:rPr lang="en-GB"/>
              <a:t>The crop tool allows you to enlarge, adjust position or crop the image to fit.</a:t>
            </a:r>
            <a:endParaRPr/>
          </a:p>
          <a:p>
            <a:pPr indent="0" lvl="0" marL="0" rtl="0" algn="l">
              <a:lnSpc>
                <a:spcPct val="100000"/>
              </a:lnSpc>
              <a:spcBef>
                <a:spcPts val="1701"/>
              </a:spcBef>
              <a:spcAft>
                <a:spcPts val="0"/>
              </a:spcAft>
              <a:buClr>
                <a:schemeClr val="dk2"/>
              </a:buClr>
              <a:buSzPts val="1600"/>
              <a:buNone/>
            </a:pPr>
            <a:r>
              <a:t/>
            </a:r>
            <a:endParaRPr/>
          </a:p>
          <a:p>
            <a:pPr indent="0" lvl="0" marL="0" rtl="0" algn="l">
              <a:lnSpc>
                <a:spcPct val="100000"/>
              </a:lnSpc>
              <a:spcBef>
                <a:spcPts val="1701"/>
              </a:spcBef>
              <a:spcAft>
                <a:spcPts val="0"/>
              </a:spcAft>
              <a:buClr>
                <a:schemeClr val="dk2"/>
              </a:buClr>
              <a:buSzPts val="1600"/>
              <a:buNone/>
            </a:pPr>
            <a:r>
              <a:t/>
            </a:r>
            <a:endParaRPr/>
          </a:p>
        </p:txBody>
      </p:sp>
      <p:sp>
        <p:nvSpPr>
          <p:cNvPr id="151" name="Google Shape;151;p3"/>
          <p:cNvSpPr txBox="1"/>
          <p:nvPr>
            <p:ph type="title"/>
          </p:nvPr>
        </p:nvSpPr>
        <p:spPr>
          <a:xfrm>
            <a:off x="720724" y="722313"/>
            <a:ext cx="5784403"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Notes to the template</a:t>
            </a:r>
            <a:br>
              <a:rPr lang="en-GB"/>
            </a:br>
            <a:r>
              <a:rPr lang="en-GB"/>
              <a:t>Using image placeholders</a:t>
            </a:r>
            <a:endParaRPr/>
          </a:p>
        </p:txBody>
      </p:sp>
      <p:sp>
        <p:nvSpPr>
          <p:cNvPr id="152" name="Google Shape;152;p3"/>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Example title</a:t>
            </a:r>
            <a:endParaRPr/>
          </a:p>
        </p:txBody>
      </p:sp>
      <p:sp>
        <p:nvSpPr>
          <p:cNvPr id="158" name="Google Shape;158;p4"/>
          <p:cNvSpPr/>
          <p:nvPr>
            <p:ph idx="2" type="pic"/>
          </p:nvPr>
        </p:nvSpPr>
        <p:spPr>
          <a:xfrm>
            <a:off x="720725" y="1857600"/>
            <a:ext cx="3463200" cy="1656000"/>
          </a:xfrm>
          <a:prstGeom prst="rect">
            <a:avLst/>
          </a:prstGeom>
          <a:solidFill>
            <a:srgbClr val="D8D8D8"/>
          </a:solidFill>
          <a:ln>
            <a:noFill/>
          </a:ln>
        </p:spPr>
      </p:sp>
      <p:sp>
        <p:nvSpPr>
          <p:cNvPr id="159" name="Google Shape;159;p4"/>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p:txBody>
      </p:sp>
      <p:sp>
        <p:nvSpPr>
          <p:cNvPr id="160" name="Google Shape;160;p4"/>
          <p:cNvSpPr/>
          <p:nvPr>
            <p:ph idx="3" type="pic"/>
          </p:nvPr>
        </p:nvSpPr>
        <p:spPr>
          <a:xfrm>
            <a:off x="4364400" y="1857600"/>
            <a:ext cx="3463200" cy="1656000"/>
          </a:xfrm>
          <a:prstGeom prst="rect">
            <a:avLst/>
          </a:prstGeom>
          <a:solidFill>
            <a:srgbClr val="D8D8D8"/>
          </a:solidFill>
          <a:ln>
            <a:noFill/>
          </a:ln>
        </p:spPr>
      </p:sp>
      <p:sp>
        <p:nvSpPr>
          <p:cNvPr id="161" name="Google Shape;161;p4"/>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2" name="Google Shape;162;p4"/>
          <p:cNvSpPr/>
          <p:nvPr>
            <p:ph idx="5" type="pic"/>
          </p:nvPr>
        </p:nvSpPr>
        <p:spPr>
          <a:xfrm>
            <a:off x="8008075" y="1857600"/>
            <a:ext cx="3463200" cy="1656000"/>
          </a:xfrm>
          <a:prstGeom prst="rect">
            <a:avLst/>
          </a:prstGeom>
          <a:solidFill>
            <a:srgbClr val="D8D8D8"/>
          </a:solidFill>
          <a:ln>
            <a:noFill/>
          </a:ln>
        </p:spPr>
      </p:sp>
      <p:sp>
        <p:nvSpPr>
          <p:cNvPr id="163" name="Google Shape;163;p4"/>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4" name="Google Shape;164;p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txBox="1"/>
          <p:nvPr>
            <p:ph type="ctrTitle"/>
          </p:nvPr>
        </p:nvSpPr>
        <p:spPr>
          <a:xfrm>
            <a:off x="601456" y="2854801"/>
            <a:ext cx="4073912" cy="10188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accent1"/>
              </a:buClr>
              <a:buSzPts val="6000"/>
              <a:buFont typeface="Arial"/>
              <a:buNone/>
            </a:pPr>
            <a:r>
              <a:rPr lang="en-GB"/>
              <a:t>Thank you</a:t>
            </a:r>
            <a:endParaRPr/>
          </a:p>
        </p:txBody>
      </p:sp>
      <p:sp>
        <p:nvSpPr>
          <p:cNvPr id="170" name="Google Shape;170;p5"/>
          <p:cNvSpPr/>
          <p:nvPr>
            <p:ph idx="2" type="pic"/>
          </p:nvPr>
        </p:nvSpPr>
        <p:spPr>
          <a:xfrm>
            <a:off x="5287200" y="0"/>
            <a:ext cx="6858000" cy="6858000"/>
          </a:xfrm>
          <a:prstGeom prst="rect">
            <a:avLst/>
          </a:prstGeom>
          <a:solidFill>
            <a:srgbClr val="D8D8D8"/>
          </a:solidFill>
          <a:ln>
            <a:noFill/>
          </a:ln>
        </p:spPr>
      </p:sp>
      <p:sp>
        <p:nvSpPr>
          <p:cNvPr id="171" name="Google Shape;171;p5"/>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accent2"/>
              </a:buClr>
              <a:buSzPts val="2400"/>
              <a:buNone/>
            </a:pPr>
            <a:r>
              <a:rPr lang="en-GB"/>
              <a:t>goosocean.org</a:t>
            </a:r>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OOS PPT Theme">
  <a:themeElements>
    <a:clrScheme name="GOOS Corporate colour theme">
      <a:dk1>
        <a:srgbClr val="000000"/>
      </a:dk1>
      <a:lt1>
        <a:srgbClr val="FFFFFF"/>
      </a:lt1>
      <a:dk2>
        <a:srgbClr val="333333"/>
      </a:dk2>
      <a:lt2>
        <a:srgbClr val="F0F0F0"/>
      </a:lt2>
      <a:accent1>
        <a:srgbClr val="184596"/>
      </a:accent1>
      <a:accent2>
        <a:srgbClr val="F38417"/>
      </a:accent2>
      <a:accent3>
        <a:srgbClr val="147ED2"/>
      </a:accent3>
      <a:accent4>
        <a:srgbClr val="5C5C5C"/>
      </a:accent4>
      <a:accent5>
        <a:srgbClr val="E1504D"/>
      </a:accent5>
      <a:accent6>
        <a:srgbClr val="2BABE3"/>
      </a:accent6>
      <a:hlink>
        <a:srgbClr val="184596"/>
      </a:hlink>
      <a:folHlink>
        <a:srgbClr val="F384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Collins, Forest</dc:creator>
</cp:coreProperties>
</file>