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1192" r:id="rId6"/>
    <p:sldId id="1193" r:id="rId7"/>
    <p:sldId id="1201" r:id="rId8"/>
    <p:sldId id="1204" r:id="rId9"/>
    <p:sldId id="27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B5CE"/>
    <a:srgbClr val="014F92"/>
    <a:srgbClr val="CAA696"/>
    <a:srgbClr val="F0871A"/>
    <a:srgbClr val="019746"/>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5C3DE-9A2D-5E9F-E25D-E165C216CD4D}" v="50" dt="2023-02-23T20:39:22.406"/>
    <p1510:client id="{E47E5B99-9139-4FAE-BF8A-8E32EEFC524E}" v="12" dt="2023-02-24T16:15:30.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0831" autoAdjust="0"/>
  </p:normalViewPr>
  <p:slideViewPr>
    <p:cSldViewPr snapToGrid="0">
      <p:cViewPr varScale="1">
        <p:scale>
          <a:sx n="92" d="100"/>
          <a:sy n="92" d="100"/>
        </p:scale>
        <p:origin x="20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Rengifo" userId="S::mrengifo@dimar.mil.co::c7058453-276b-4ebc-96bb-74d976623227" providerId="AD" clId="Web-{DB25C3DE-9A2D-5E9F-E25D-E165C216CD4D}"/>
    <pc:docChg chg="addSld modSld">
      <pc:chgData name="Mary Rengifo" userId="S::mrengifo@dimar.mil.co::c7058453-276b-4ebc-96bb-74d976623227" providerId="AD" clId="Web-{DB25C3DE-9A2D-5E9F-E25D-E165C216CD4D}" dt="2023-02-23T20:39:22.406" v="40"/>
      <pc:docMkLst>
        <pc:docMk/>
      </pc:docMkLst>
      <pc:sldChg chg="delSp modSp new">
        <pc:chgData name="Mary Rengifo" userId="S::mrengifo@dimar.mil.co::c7058453-276b-4ebc-96bb-74d976623227" providerId="AD" clId="Web-{DB25C3DE-9A2D-5E9F-E25D-E165C216CD4D}" dt="2023-02-23T20:39:22.406" v="40"/>
        <pc:sldMkLst>
          <pc:docMk/>
          <pc:sldMk cId="2729317208" sldId="1205"/>
        </pc:sldMkLst>
        <pc:spChg chg="del">
          <ac:chgData name="Mary Rengifo" userId="S::mrengifo@dimar.mil.co::c7058453-276b-4ebc-96bb-74d976623227" providerId="AD" clId="Web-{DB25C3DE-9A2D-5E9F-E25D-E165C216CD4D}" dt="2023-02-23T20:37:18.904" v="1"/>
          <ac:spMkLst>
            <pc:docMk/>
            <pc:sldMk cId="2729317208" sldId="1205"/>
            <ac:spMk id="2" creationId="{0CCB76A4-F36B-50AD-090A-4DDF382320F5}"/>
          </ac:spMkLst>
        </pc:spChg>
        <pc:spChg chg="mod">
          <ac:chgData name="Mary Rengifo" userId="S::mrengifo@dimar.mil.co::c7058453-276b-4ebc-96bb-74d976623227" providerId="AD" clId="Web-{DB25C3DE-9A2D-5E9F-E25D-E165C216CD4D}" dt="2023-02-23T20:39:22.406" v="40"/>
          <ac:spMkLst>
            <pc:docMk/>
            <pc:sldMk cId="2729317208" sldId="1205"/>
            <ac:spMk id="3" creationId="{041A0F87-7A24-96A3-0901-034B8718DAC0}"/>
          </ac:spMkLst>
        </pc:spChg>
      </pc:sldChg>
    </pc:docChg>
  </pc:docChgLst>
  <pc:docChgLst>
    <pc:chgData name="Mary Rengifo" userId="c7058453-276b-4ebc-96bb-74d976623227" providerId="ADAL" clId="{E47E5B99-9139-4FAE-BF8A-8E32EEFC524E}"/>
    <pc:docChg chg="undo custSel delSld modSld sldOrd modMainMaster">
      <pc:chgData name="Mary Rengifo" userId="c7058453-276b-4ebc-96bb-74d976623227" providerId="ADAL" clId="{E47E5B99-9139-4FAE-BF8A-8E32EEFC524E}" dt="2023-02-24T16:16:37.863" v="1231" actId="6549"/>
      <pc:docMkLst>
        <pc:docMk/>
      </pc:docMkLst>
      <pc:sldChg chg="modSp mod">
        <pc:chgData name="Mary Rengifo" userId="c7058453-276b-4ebc-96bb-74d976623227" providerId="ADAL" clId="{E47E5B99-9139-4FAE-BF8A-8E32EEFC524E}" dt="2023-02-24T15:00:25.739" v="495" actId="20577"/>
        <pc:sldMkLst>
          <pc:docMk/>
          <pc:sldMk cId="2960820013" sldId="256"/>
        </pc:sldMkLst>
        <pc:spChg chg="mod">
          <ac:chgData name="Mary Rengifo" userId="c7058453-276b-4ebc-96bb-74d976623227" providerId="ADAL" clId="{E47E5B99-9139-4FAE-BF8A-8E32EEFC524E}" dt="2023-02-24T15:00:25.739" v="495" actId="20577"/>
          <ac:spMkLst>
            <pc:docMk/>
            <pc:sldMk cId="2960820013" sldId="256"/>
            <ac:spMk id="14" creationId="{E841B37A-206D-4F6A-AC59-7B0C2C99421D}"/>
          </ac:spMkLst>
        </pc:spChg>
      </pc:sldChg>
      <pc:sldChg chg="del">
        <pc:chgData name="Mary Rengifo" userId="c7058453-276b-4ebc-96bb-74d976623227" providerId="ADAL" clId="{E47E5B99-9139-4FAE-BF8A-8E32EEFC524E}" dt="2023-02-24T15:25:33.037" v="569" actId="47"/>
        <pc:sldMkLst>
          <pc:docMk/>
          <pc:sldMk cId="1491709584" sldId="260"/>
        </pc:sldMkLst>
      </pc:sldChg>
      <pc:sldChg chg="del">
        <pc:chgData name="Mary Rengifo" userId="c7058453-276b-4ebc-96bb-74d976623227" providerId="ADAL" clId="{E47E5B99-9139-4FAE-BF8A-8E32EEFC524E}" dt="2023-02-24T15:55:28.427" v="954" actId="47"/>
        <pc:sldMkLst>
          <pc:docMk/>
          <pc:sldMk cId="3560713011" sldId="266"/>
        </pc:sldMkLst>
      </pc:sldChg>
      <pc:sldChg chg="modSp mod">
        <pc:chgData name="Mary Rengifo" userId="c7058453-276b-4ebc-96bb-74d976623227" providerId="ADAL" clId="{E47E5B99-9139-4FAE-BF8A-8E32EEFC524E}" dt="2023-02-24T16:16:37.863" v="1231" actId="6549"/>
        <pc:sldMkLst>
          <pc:docMk/>
          <pc:sldMk cId="2480892881" sldId="270"/>
        </pc:sldMkLst>
        <pc:spChg chg="mod">
          <ac:chgData name="Mary Rengifo" userId="c7058453-276b-4ebc-96bb-74d976623227" providerId="ADAL" clId="{E47E5B99-9139-4FAE-BF8A-8E32EEFC524E}" dt="2023-02-24T16:16:37.863" v="1231" actId="6549"/>
          <ac:spMkLst>
            <pc:docMk/>
            <pc:sldMk cId="2480892881" sldId="270"/>
            <ac:spMk id="10" creationId="{FE3991EA-B9C6-461F-A4F5-FD0B8984B4EB}"/>
          </ac:spMkLst>
        </pc:spChg>
        <pc:picChg chg="mod">
          <ac:chgData name="Mary Rengifo" userId="c7058453-276b-4ebc-96bb-74d976623227" providerId="ADAL" clId="{E47E5B99-9139-4FAE-BF8A-8E32EEFC524E}" dt="2023-02-24T16:15:26.229" v="1193" actId="1076"/>
          <ac:picMkLst>
            <pc:docMk/>
            <pc:sldMk cId="2480892881" sldId="270"/>
            <ac:picMk id="3074" creationId="{8ABBE583-E084-42D5-97EB-74D7A502A1CA}"/>
          </ac:picMkLst>
        </pc:picChg>
        <pc:picChg chg="mod">
          <ac:chgData name="Mary Rengifo" userId="c7058453-276b-4ebc-96bb-74d976623227" providerId="ADAL" clId="{E47E5B99-9139-4FAE-BF8A-8E32EEFC524E}" dt="2023-02-24T16:15:30.336" v="1194" actId="1076"/>
          <ac:picMkLst>
            <pc:docMk/>
            <pc:sldMk cId="2480892881" sldId="270"/>
            <ac:picMk id="3076" creationId="{3F93E18B-C6DE-470D-B21F-2B67441C6984}"/>
          </ac:picMkLst>
        </pc:picChg>
      </pc:sldChg>
      <pc:sldChg chg="del">
        <pc:chgData name="Mary Rengifo" userId="c7058453-276b-4ebc-96bb-74d976623227" providerId="ADAL" clId="{E47E5B99-9139-4FAE-BF8A-8E32EEFC524E}" dt="2023-02-24T15:55:29.461" v="955" actId="47"/>
        <pc:sldMkLst>
          <pc:docMk/>
          <pc:sldMk cId="2610676893" sldId="1181"/>
        </pc:sldMkLst>
      </pc:sldChg>
      <pc:sldChg chg="delSp modSp del mod">
        <pc:chgData name="Mary Rengifo" userId="c7058453-276b-4ebc-96bb-74d976623227" providerId="ADAL" clId="{E47E5B99-9139-4FAE-BF8A-8E32EEFC524E}" dt="2023-02-24T16:12:43.286" v="1117" actId="47"/>
        <pc:sldMkLst>
          <pc:docMk/>
          <pc:sldMk cId="1169589576" sldId="1187"/>
        </pc:sldMkLst>
        <pc:spChg chg="del">
          <ac:chgData name="Mary Rengifo" userId="c7058453-276b-4ebc-96bb-74d976623227" providerId="ADAL" clId="{E47E5B99-9139-4FAE-BF8A-8E32EEFC524E}" dt="2023-02-24T16:12:37.416" v="1116" actId="478"/>
          <ac:spMkLst>
            <pc:docMk/>
            <pc:sldMk cId="1169589576" sldId="1187"/>
            <ac:spMk id="13" creationId="{D3B66A64-9060-4419-9714-FBE7C7D6B14C}"/>
          </ac:spMkLst>
        </pc:spChg>
        <pc:spChg chg="del mod">
          <ac:chgData name="Mary Rengifo" userId="c7058453-276b-4ebc-96bb-74d976623227" providerId="ADAL" clId="{E47E5B99-9139-4FAE-BF8A-8E32EEFC524E}" dt="2023-02-24T16:12:28.263" v="1113" actId="478"/>
          <ac:spMkLst>
            <pc:docMk/>
            <pc:sldMk cId="1169589576" sldId="1187"/>
            <ac:spMk id="16" creationId="{5E40AE49-C6D3-43B2-925F-77D5448F41F5}"/>
          </ac:spMkLst>
        </pc:spChg>
        <pc:picChg chg="del mod">
          <ac:chgData name="Mary Rengifo" userId="c7058453-276b-4ebc-96bb-74d976623227" providerId="ADAL" clId="{E47E5B99-9139-4FAE-BF8A-8E32EEFC524E}" dt="2023-02-24T16:12:29.902" v="1115" actId="478"/>
          <ac:picMkLst>
            <pc:docMk/>
            <pc:sldMk cId="1169589576" sldId="1187"/>
            <ac:picMk id="15" creationId="{22C1E187-EF49-49C0-860F-CBB741F19021}"/>
          </ac:picMkLst>
        </pc:picChg>
      </pc:sldChg>
      <pc:sldChg chg="delSp modSp del mod">
        <pc:chgData name="Mary Rengifo" userId="c7058453-276b-4ebc-96bb-74d976623227" providerId="ADAL" clId="{E47E5B99-9139-4FAE-BF8A-8E32EEFC524E}" dt="2023-02-24T16:12:06.021" v="1111" actId="47"/>
        <pc:sldMkLst>
          <pc:docMk/>
          <pc:sldMk cId="4038799224" sldId="1189"/>
        </pc:sldMkLst>
        <pc:spChg chg="mod">
          <ac:chgData name="Mary Rengifo" userId="c7058453-276b-4ebc-96bb-74d976623227" providerId="ADAL" clId="{E47E5B99-9139-4FAE-BF8A-8E32EEFC524E}" dt="2023-02-24T16:12:03.862" v="1110" actId="6549"/>
          <ac:spMkLst>
            <pc:docMk/>
            <pc:sldMk cId="4038799224" sldId="1189"/>
            <ac:spMk id="8" creationId="{5C78C500-63FB-4E8B-8DC3-14B88E992386}"/>
          </ac:spMkLst>
        </pc:spChg>
        <pc:spChg chg="del">
          <ac:chgData name="Mary Rengifo" userId="c7058453-276b-4ebc-96bb-74d976623227" providerId="ADAL" clId="{E47E5B99-9139-4FAE-BF8A-8E32EEFC524E}" dt="2023-02-21T14:44:33.515" v="1" actId="478"/>
          <ac:spMkLst>
            <pc:docMk/>
            <pc:sldMk cId="4038799224" sldId="1189"/>
            <ac:spMk id="9" creationId="{2CAEA16A-FEB6-479D-B5D7-77336B1D92DB}"/>
          </ac:spMkLst>
        </pc:spChg>
        <pc:picChg chg="del">
          <ac:chgData name="Mary Rengifo" userId="c7058453-276b-4ebc-96bb-74d976623227" providerId="ADAL" clId="{E47E5B99-9139-4FAE-BF8A-8E32EEFC524E}" dt="2023-02-21T14:44:34.660" v="2" actId="478"/>
          <ac:picMkLst>
            <pc:docMk/>
            <pc:sldMk cId="4038799224" sldId="1189"/>
            <ac:picMk id="7" creationId="{6E638F91-4AF8-488C-ACCC-C4783C302A72}"/>
          </ac:picMkLst>
        </pc:picChg>
      </pc:sldChg>
      <pc:sldChg chg="del">
        <pc:chgData name="Mary Rengifo" userId="c7058453-276b-4ebc-96bb-74d976623227" providerId="ADAL" clId="{E47E5B99-9139-4FAE-BF8A-8E32EEFC524E}" dt="2023-02-24T15:40:33.390" v="662" actId="47"/>
        <pc:sldMkLst>
          <pc:docMk/>
          <pc:sldMk cId="2646518400" sldId="1191"/>
        </pc:sldMkLst>
      </pc:sldChg>
      <pc:sldChg chg="addSp delSp modSp mod">
        <pc:chgData name="Mary Rengifo" userId="c7058453-276b-4ebc-96bb-74d976623227" providerId="ADAL" clId="{E47E5B99-9139-4FAE-BF8A-8E32EEFC524E}" dt="2023-02-24T15:24:42.228" v="568" actId="6549"/>
        <pc:sldMkLst>
          <pc:docMk/>
          <pc:sldMk cId="1803703904" sldId="1192"/>
        </pc:sldMkLst>
        <pc:spChg chg="add mod">
          <ac:chgData name="Mary Rengifo" userId="c7058453-276b-4ebc-96bb-74d976623227" providerId="ADAL" clId="{E47E5B99-9139-4FAE-BF8A-8E32EEFC524E}" dt="2023-02-24T15:24:42.228" v="568" actId="6549"/>
          <ac:spMkLst>
            <pc:docMk/>
            <pc:sldMk cId="1803703904" sldId="1192"/>
            <ac:spMk id="2" creationId="{DEFE21F0-B8E9-FAB4-C3A6-18D14E4DE411}"/>
          </ac:spMkLst>
        </pc:spChg>
        <pc:spChg chg="mod">
          <ac:chgData name="Mary Rengifo" userId="c7058453-276b-4ebc-96bb-74d976623227" providerId="ADAL" clId="{E47E5B99-9139-4FAE-BF8A-8E32EEFC524E}" dt="2023-02-24T15:21:26.850" v="530" actId="120"/>
          <ac:spMkLst>
            <pc:docMk/>
            <pc:sldMk cId="1803703904" sldId="1192"/>
            <ac:spMk id="9" creationId="{DB1A64BF-8B62-4839-907A-7659779B041A}"/>
          </ac:spMkLst>
        </pc:spChg>
        <pc:spChg chg="del">
          <ac:chgData name="Mary Rengifo" userId="c7058453-276b-4ebc-96bb-74d976623227" providerId="ADAL" clId="{E47E5B99-9139-4FAE-BF8A-8E32EEFC524E}" dt="2023-02-24T15:21:21.178" v="528" actId="478"/>
          <ac:spMkLst>
            <pc:docMk/>
            <pc:sldMk cId="1803703904" sldId="1192"/>
            <ac:spMk id="11" creationId="{1BDC403D-CE18-4054-8BFF-ACE69CBF7B4C}"/>
          </ac:spMkLst>
        </pc:spChg>
      </pc:sldChg>
      <pc:sldChg chg="modSp mod ord">
        <pc:chgData name="Mary Rengifo" userId="c7058453-276b-4ebc-96bb-74d976623227" providerId="ADAL" clId="{E47E5B99-9139-4FAE-BF8A-8E32EEFC524E}" dt="2023-02-24T15:42:05.196" v="718" actId="123"/>
        <pc:sldMkLst>
          <pc:docMk/>
          <pc:sldMk cId="1698715744" sldId="1193"/>
        </pc:sldMkLst>
        <pc:spChg chg="mod">
          <ac:chgData name="Mary Rengifo" userId="c7058453-276b-4ebc-96bb-74d976623227" providerId="ADAL" clId="{E47E5B99-9139-4FAE-BF8A-8E32EEFC524E}" dt="2023-02-24T15:42:05.196" v="718" actId="123"/>
          <ac:spMkLst>
            <pc:docMk/>
            <pc:sldMk cId="1698715744" sldId="1193"/>
            <ac:spMk id="7" creationId="{BF5F2E38-3463-4E14-A140-B2A2B94C8FFA}"/>
          </ac:spMkLst>
        </pc:spChg>
      </pc:sldChg>
      <pc:sldChg chg="del">
        <pc:chgData name="Mary Rengifo" userId="c7058453-276b-4ebc-96bb-74d976623227" providerId="ADAL" clId="{E47E5B99-9139-4FAE-BF8A-8E32EEFC524E}" dt="2023-02-24T15:25:40.645" v="570" actId="47"/>
        <pc:sldMkLst>
          <pc:docMk/>
          <pc:sldMk cId="2678483327" sldId="1200"/>
        </pc:sldMkLst>
      </pc:sldChg>
      <pc:sldChg chg="addSp delSp modSp mod">
        <pc:chgData name="Mary Rengifo" userId="c7058453-276b-4ebc-96bb-74d976623227" providerId="ADAL" clId="{E47E5B99-9139-4FAE-BF8A-8E32EEFC524E}" dt="2023-02-24T15:44:57.136" v="745" actId="1076"/>
        <pc:sldMkLst>
          <pc:docMk/>
          <pc:sldMk cId="1013147093" sldId="1201"/>
        </pc:sldMkLst>
        <pc:spChg chg="mod">
          <ac:chgData name="Mary Rengifo" userId="c7058453-276b-4ebc-96bb-74d976623227" providerId="ADAL" clId="{E47E5B99-9139-4FAE-BF8A-8E32EEFC524E}" dt="2023-02-24T15:42:52.636" v="738" actId="1076"/>
          <ac:spMkLst>
            <pc:docMk/>
            <pc:sldMk cId="1013147093" sldId="1201"/>
            <ac:spMk id="9" creationId="{DB1A64BF-8B62-4839-907A-7659779B041A}"/>
          </ac:spMkLst>
        </pc:spChg>
        <pc:spChg chg="mod">
          <ac:chgData name="Mary Rengifo" userId="c7058453-276b-4ebc-96bb-74d976623227" providerId="ADAL" clId="{E47E5B99-9139-4FAE-BF8A-8E32EEFC524E}" dt="2023-02-24T15:43:01.917" v="740" actId="1076"/>
          <ac:spMkLst>
            <pc:docMk/>
            <pc:sldMk cId="1013147093" sldId="1201"/>
            <ac:spMk id="13" creationId="{9B43EE7D-9B27-462D-8F79-D4FFD737DDBE}"/>
          </ac:spMkLst>
        </pc:spChg>
        <pc:spChg chg="del mod">
          <ac:chgData name="Mary Rengifo" userId="c7058453-276b-4ebc-96bb-74d976623227" providerId="ADAL" clId="{E47E5B99-9139-4FAE-BF8A-8E32EEFC524E}" dt="2023-02-24T15:26:05.486" v="572" actId="478"/>
          <ac:spMkLst>
            <pc:docMk/>
            <pc:sldMk cId="1013147093" sldId="1201"/>
            <ac:spMk id="14" creationId="{7EFA4F0C-6139-41BD-B156-1B2000B55709}"/>
          </ac:spMkLst>
        </pc:spChg>
        <pc:picChg chg="add mod">
          <ac:chgData name="Mary Rengifo" userId="c7058453-276b-4ebc-96bb-74d976623227" providerId="ADAL" clId="{E47E5B99-9139-4FAE-BF8A-8E32EEFC524E}" dt="2023-02-24T15:44:57.136" v="745" actId="1076"/>
          <ac:picMkLst>
            <pc:docMk/>
            <pc:sldMk cId="1013147093" sldId="1201"/>
            <ac:picMk id="3" creationId="{48DEAC4D-6879-527C-AB19-EC22360E2664}"/>
          </ac:picMkLst>
        </pc:picChg>
      </pc:sldChg>
      <pc:sldChg chg="modSp mod">
        <pc:chgData name="Mary Rengifo" userId="c7058453-276b-4ebc-96bb-74d976623227" providerId="ADAL" clId="{E47E5B99-9139-4FAE-BF8A-8E32EEFC524E}" dt="2023-02-24T15:54:16.211" v="950" actId="6549"/>
        <pc:sldMkLst>
          <pc:docMk/>
          <pc:sldMk cId="2216305874" sldId="1204"/>
        </pc:sldMkLst>
        <pc:spChg chg="mod">
          <ac:chgData name="Mary Rengifo" userId="c7058453-276b-4ebc-96bb-74d976623227" providerId="ADAL" clId="{E47E5B99-9139-4FAE-BF8A-8E32EEFC524E}" dt="2023-02-24T15:54:16.211" v="950" actId="6549"/>
          <ac:spMkLst>
            <pc:docMk/>
            <pc:sldMk cId="2216305874" sldId="1204"/>
            <ac:spMk id="4" creationId="{2139DE29-51D9-40CE-9FB7-7C9A7CA1E2F5}"/>
          </ac:spMkLst>
        </pc:spChg>
        <pc:spChg chg="mod">
          <ac:chgData name="Mary Rengifo" userId="c7058453-276b-4ebc-96bb-74d976623227" providerId="ADAL" clId="{E47E5B99-9139-4FAE-BF8A-8E32EEFC524E}" dt="2023-02-24T15:45:20.743" v="758" actId="20577"/>
          <ac:spMkLst>
            <pc:docMk/>
            <pc:sldMk cId="2216305874" sldId="1204"/>
            <ac:spMk id="8" creationId="{101F7725-726C-42D9-9324-393A7A85182A}"/>
          </ac:spMkLst>
        </pc:spChg>
      </pc:sldChg>
      <pc:sldChg chg="addSp delSp modSp del mod">
        <pc:chgData name="Mary Rengifo" userId="c7058453-276b-4ebc-96bb-74d976623227" providerId="ADAL" clId="{E47E5B99-9139-4FAE-BF8A-8E32EEFC524E}" dt="2023-02-24T15:40:23.997" v="661" actId="47"/>
        <pc:sldMkLst>
          <pc:docMk/>
          <pc:sldMk cId="2729317208" sldId="1205"/>
        </pc:sldMkLst>
        <pc:spChg chg="del">
          <ac:chgData name="Mary Rengifo" userId="c7058453-276b-4ebc-96bb-74d976623227" providerId="ADAL" clId="{E47E5B99-9139-4FAE-BF8A-8E32EEFC524E}" dt="2023-02-24T15:21:34.708" v="531" actId="21"/>
          <ac:spMkLst>
            <pc:docMk/>
            <pc:sldMk cId="2729317208" sldId="1205"/>
            <ac:spMk id="3" creationId="{041A0F87-7A24-96A3-0901-034B8718DAC0}"/>
          </ac:spMkLst>
        </pc:spChg>
        <pc:spChg chg="add mod">
          <ac:chgData name="Mary Rengifo" userId="c7058453-276b-4ebc-96bb-74d976623227" providerId="ADAL" clId="{E47E5B99-9139-4FAE-BF8A-8E32EEFC524E}" dt="2023-02-24T15:21:34.708" v="531" actId="21"/>
          <ac:spMkLst>
            <pc:docMk/>
            <pc:sldMk cId="2729317208" sldId="1205"/>
            <ac:spMk id="4" creationId="{F2D29FFD-0E2C-22A2-4633-FF9840D546AD}"/>
          </ac:spMkLst>
        </pc:spChg>
      </pc:sldChg>
      <pc:sldMasterChg chg="delSp mod">
        <pc:chgData name="Mary Rengifo" userId="c7058453-276b-4ebc-96bb-74d976623227" providerId="ADAL" clId="{E47E5B99-9139-4FAE-BF8A-8E32EEFC524E}" dt="2023-02-24T15:47:14.122" v="778" actId="478"/>
        <pc:sldMasterMkLst>
          <pc:docMk/>
          <pc:sldMasterMk cId="687379660" sldId="2147483660"/>
        </pc:sldMasterMkLst>
        <pc:spChg chg="del">
          <ac:chgData name="Mary Rengifo" userId="c7058453-276b-4ebc-96bb-74d976623227" providerId="ADAL" clId="{E47E5B99-9139-4FAE-BF8A-8E32EEFC524E}" dt="2023-02-24T15:47:14.122" v="778" actId="478"/>
          <ac:spMkLst>
            <pc:docMk/>
            <pc:sldMasterMk cId="687379660" sldId="2147483660"/>
            <ac:spMk id="8" creationId="{3B9EBB92-39E1-4A6D-8848-D404B0DB45E8}"/>
          </ac:spMkLst>
        </pc:spChg>
      </pc:sldMasterChg>
    </pc:docChg>
  </pc:docChgLst>
  <pc:docChgLst>
    <pc:chgData name="Mary Rengifo" userId="S::mrengifo@dimar.mil.co::c7058453-276b-4ebc-96bb-74d976623227" providerId="AD" clId="Web-{8AC93F31-8856-8DB8-581E-A816527860AA}"/>
    <pc:docChg chg="modSld">
      <pc:chgData name="Mary Rengifo" userId="S::mrengifo@dimar.mil.co::c7058453-276b-4ebc-96bb-74d976623227" providerId="AD" clId="Web-{8AC93F31-8856-8DB8-581E-A816527860AA}" dt="2023-02-23T16:13:18.321" v="3" actId="20577"/>
      <pc:docMkLst>
        <pc:docMk/>
      </pc:docMkLst>
      <pc:sldChg chg="modSp">
        <pc:chgData name="Mary Rengifo" userId="S::mrengifo@dimar.mil.co::c7058453-276b-4ebc-96bb-74d976623227" providerId="AD" clId="Web-{8AC93F31-8856-8DB8-581E-A816527860AA}" dt="2023-02-23T16:13:18.321" v="3" actId="20577"/>
        <pc:sldMkLst>
          <pc:docMk/>
          <pc:sldMk cId="1491709584" sldId="260"/>
        </pc:sldMkLst>
        <pc:spChg chg="mod">
          <ac:chgData name="Mary Rengifo" userId="S::mrengifo@dimar.mil.co::c7058453-276b-4ebc-96bb-74d976623227" providerId="AD" clId="Web-{8AC93F31-8856-8DB8-581E-A816527860AA}" dt="2023-02-23T16:13:18.321" v="3" actId="20577"/>
          <ac:spMkLst>
            <pc:docMk/>
            <pc:sldMk cId="1491709584" sldId="260"/>
            <ac:spMk id="12" creationId="{47D9B140-E2E2-4BE6-8C7E-D472608098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315E6-0960-4CA4-B77E-D034E90A15BD}" type="datetimeFigureOut">
              <a:rPr lang="en-NZ" smtClean="0"/>
              <a:t>24/02/2023</a:t>
            </a:fld>
            <a:endParaRPr lang="en-NZ"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E248F-5A3A-4786-82D8-62F2C675F281}" type="slidenum">
              <a:rPr lang="en-NZ" smtClean="0"/>
              <a:t>‹Nº›</a:t>
            </a:fld>
            <a:endParaRPr lang="en-NZ" dirty="0"/>
          </a:p>
        </p:txBody>
      </p:sp>
    </p:spTree>
    <p:extLst>
      <p:ext uri="{BB962C8B-B14F-4D97-AF65-F5344CB8AC3E}">
        <p14:creationId xmlns:p14="http://schemas.microsoft.com/office/powerpoint/2010/main" val="370316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1</a:t>
            </a:fld>
            <a:endParaRPr lang="en-NZ" dirty="0"/>
          </a:p>
        </p:txBody>
      </p:sp>
    </p:spTree>
    <p:extLst>
      <p:ext uri="{BB962C8B-B14F-4D97-AF65-F5344CB8AC3E}">
        <p14:creationId xmlns:p14="http://schemas.microsoft.com/office/powerpoint/2010/main" val="172243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2</a:t>
            </a:fld>
            <a:endParaRPr lang="en-NZ" dirty="0"/>
          </a:p>
        </p:txBody>
      </p:sp>
    </p:spTree>
    <p:extLst>
      <p:ext uri="{BB962C8B-B14F-4D97-AF65-F5344CB8AC3E}">
        <p14:creationId xmlns:p14="http://schemas.microsoft.com/office/powerpoint/2010/main" val="346548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3</a:t>
            </a:fld>
            <a:endParaRPr lang="en-NZ" dirty="0"/>
          </a:p>
        </p:txBody>
      </p:sp>
    </p:spTree>
    <p:extLst>
      <p:ext uri="{BB962C8B-B14F-4D97-AF65-F5344CB8AC3E}">
        <p14:creationId xmlns:p14="http://schemas.microsoft.com/office/powerpoint/2010/main" val="282942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pandemic has provided an example of how probabilities of occurrence for disaster events have needed to be rapidly described and communicated to communities, who are in turn, making risk-based decisions on information provided by governments and officials. This is something the PTWS can reflect on when assessing our work programmes going forward, notably regarding the communication of tsunami hazard and risk.</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first assessment round completed by Member States, resulted in several suggestions for improvements in the framework model and the associated online survey. Given the TOWS KPI Task Team is developing a ‘Global IOC KPI Framework’ (linked closely to Inter-ICG Task Team on Disaster Management and Preparedness), to improve the consistency of all ocean basin performance, it was agreed all feedback would be taken into the development of the new local framework, rather than amending the PTWS KPI Framework. This is because we anticipate the Global IOC KPI Framework will replace the PTWS KPI Framework.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r>
              <a:rPr lang="en-NZ" dirty="0"/>
              <a:t> </a:t>
            </a:r>
          </a:p>
        </p:txBody>
      </p:sp>
      <p:sp>
        <p:nvSpPr>
          <p:cNvPr id="4" name="Slide Number Placeholder 3"/>
          <p:cNvSpPr>
            <a:spLocks noGrp="1"/>
          </p:cNvSpPr>
          <p:nvPr>
            <p:ph type="sldNum" sz="quarter" idx="5"/>
          </p:nvPr>
        </p:nvSpPr>
        <p:spPr/>
        <p:txBody>
          <a:bodyPr/>
          <a:lstStyle/>
          <a:p>
            <a:fld id="{767E248F-5A3A-4786-82D8-62F2C675F281}" type="slidenum">
              <a:rPr lang="en-NZ" smtClean="0"/>
              <a:t>4</a:t>
            </a:fld>
            <a:endParaRPr lang="en-NZ" dirty="0"/>
          </a:p>
        </p:txBody>
      </p:sp>
    </p:spTree>
    <p:extLst>
      <p:ext uri="{BB962C8B-B14F-4D97-AF65-F5344CB8AC3E}">
        <p14:creationId xmlns:p14="http://schemas.microsoft.com/office/powerpoint/2010/main" val="73754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5</a:t>
            </a:fld>
            <a:endParaRPr lang="en-NZ" dirty="0"/>
          </a:p>
        </p:txBody>
      </p:sp>
    </p:spTree>
    <p:extLst>
      <p:ext uri="{BB962C8B-B14F-4D97-AF65-F5344CB8AC3E}">
        <p14:creationId xmlns:p14="http://schemas.microsoft.com/office/powerpoint/2010/main" val="2430182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6</a:t>
            </a:fld>
            <a:endParaRPr lang="en-NZ" dirty="0"/>
          </a:p>
        </p:txBody>
      </p:sp>
    </p:spTree>
    <p:extLst>
      <p:ext uri="{BB962C8B-B14F-4D97-AF65-F5344CB8AC3E}">
        <p14:creationId xmlns:p14="http://schemas.microsoft.com/office/powerpoint/2010/main" val="94811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426369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416819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33617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245452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203322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314604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105459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393597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335589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279331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24/02/2023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‹Nº›</a:t>
            </a:fld>
            <a:endParaRPr lang="en-NZ" dirty="0"/>
          </a:p>
        </p:txBody>
      </p:sp>
    </p:spTree>
    <p:extLst>
      <p:ext uri="{BB962C8B-B14F-4D97-AF65-F5344CB8AC3E}">
        <p14:creationId xmlns:p14="http://schemas.microsoft.com/office/powerpoint/2010/main" val="91439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6351-6C8C-440C-8AD1-E6398E0DE518}" type="datetimeFigureOut">
              <a:rPr lang="en-NZ" smtClean="0"/>
              <a:t>24/02/2023</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1B5E4-D238-4B75-9F76-76946C24B5A2}" type="slidenum">
              <a:rPr lang="en-NZ" smtClean="0"/>
              <a:t>‹Nº›</a:t>
            </a:fld>
            <a:endParaRPr lang="en-NZ" dirty="0"/>
          </a:p>
        </p:txBody>
      </p:sp>
    </p:spTree>
    <p:extLst>
      <p:ext uri="{BB962C8B-B14F-4D97-AF65-F5344CB8AC3E}">
        <p14:creationId xmlns:p14="http://schemas.microsoft.com/office/powerpoint/2010/main" val="687379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dimarmilco-my.sharepoint.com/personal/mrengifo_dimar_mil_co/Documents/GLOBAL%20KPI/2023%20PTWS-SC%20PPT/2023%20Global%20KPI.xlsx?web=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788CA3E-F3A6-46F7-801C-C4F79729CB12}"/>
              </a:ext>
            </a:extLst>
          </p:cNvPr>
          <p:cNvSpPr/>
          <p:nvPr/>
        </p:nvSpPr>
        <p:spPr>
          <a:xfrm>
            <a:off x="10588" y="2578677"/>
            <a:ext cx="9122824" cy="19725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4" name="Picture 11">
            <a:extLst>
              <a:ext uri="{FF2B5EF4-FFF2-40B4-BE49-F238E27FC236}">
                <a16:creationId xmlns:a16="http://schemas.microsoft.com/office/drawing/2014/main" id="{19427AF4-DBC4-4D51-AED4-D712F79E467B}"/>
              </a:ext>
            </a:extLst>
          </p:cNvPr>
          <p:cNvPicPr>
            <a:picLocks noChangeAspect="1"/>
          </p:cNvPicPr>
          <p:nvPr/>
        </p:nvPicPr>
        <p:blipFill>
          <a:blip r:embed="rId3"/>
          <a:srcRect/>
          <a:stretch>
            <a:fillRect/>
          </a:stretch>
        </p:blipFill>
        <p:spPr bwMode="auto">
          <a:xfrm>
            <a:off x="264160" y="193674"/>
            <a:ext cx="2686050" cy="847725"/>
          </a:xfrm>
          <a:prstGeom prst="rect">
            <a:avLst/>
          </a:prstGeom>
          <a:noFill/>
          <a:ln w="9525">
            <a:noFill/>
            <a:miter lim="800000"/>
            <a:headEnd/>
            <a:tailEnd/>
          </a:ln>
        </p:spPr>
      </p:pic>
      <p:sp>
        <p:nvSpPr>
          <p:cNvPr id="5" name="TextBox 4">
            <a:extLst>
              <a:ext uri="{FF2B5EF4-FFF2-40B4-BE49-F238E27FC236}">
                <a16:creationId xmlns:a16="http://schemas.microsoft.com/office/drawing/2014/main" id="{2AFE9768-51FE-4ABC-BFFA-61DF7EE56F15}"/>
              </a:ext>
            </a:extLst>
          </p:cNvPr>
          <p:cNvSpPr txBox="1"/>
          <p:nvPr/>
        </p:nvSpPr>
        <p:spPr>
          <a:xfrm>
            <a:off x="242385" y="5647509"/>
            <a:ext cx="3292025" cy="815608"/>
          </a:xfrm>
          <a:prstGeom prst="rect">
            <a:avLst/>
          </a:prstGeom>
          <a:noFill/>
        </p:spPr>
        <p:txBody>
          <a:bodyPr wrap="square" rtlCol="0">
            <a:spAutoFit/>
          </a:bodyPr>
          <a:lstStyle/>
          <a:p>
            <a:pPr>
              <a:spcAft>
                <a:spcPts val="600"/>
              </a:spcAft>
            </a:pPr>
            <a:r>
              <a:rPr lang="en-GB" sz="1400" b="1" dirty="0">
                <a:solidFill>
                  <a:srgbClr val="002060"/>
                </a:solidFill>
              </a:rPr>
              <a:t>SARAH-JAYNE MCCURRACH (NZ)</a:t>
            </a:r>
          </a:p>
          <a:p>
            <a:r>
              <a:rPr lang="en-GB" sz="1400" dirty="0">
                <a:solidFill>
                  <a:srgbClr val="002060"/>
                </a:solidFill>
              </a:rPr>
              <a:t>ICG/PTWS WG1 CO-CHAIR</a:t>
            </a:r>
          </a:p>
          <a:p>
            <a:r>
              <a:rPr lang="en-GB" sz="1400" dirty="0">
                <a:solidFill>
                  <a:srgbClr val="002060"/>
                </a:solidFill>
              </a:rPr>
              <a:t>ICG/PTWS TT CHAIR PTWS KPI</a:t>
            </a:r>
          </a:p>
        </p:txBody>
      </p:sp>
      <p:cxnSp>
        <p:nvCxnSpPr>
          <p:cNvPr id="7" name="Straight Connector 6">
            <a:extLst>
              <a:ext uri="{FF2B5EF4-FFF2-40B4-BE49-F238E27FC236}">
                <a16:creationId xmlns:a16="http://schemas.microsoft.com/office/drawing/2014/main" id="{CFDC696E-F818-4798-9608-B5A896569DC9}"/>
              </a:ext>
            </a:extLst>
          </p:cNvPr>
          <p:cNvCxnSpPr/>
          <p:nvPr/>
        </p:nvCxnSpPr>
        <p:spPr>
          <a:xfrm>
            <a:off x="264160" y="1210491"/>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75D6B80-9820-47AD-A426-3F640B157B1A}"/>
              </a:ext>
            </a:extLst>
          </p:cNvPr>
          <p:cNvSpPr txBox="1"/>
          <p:nvPr/>
        </p:nvSpPr>
        <p:spPr>
          <a:xfrm>
            <a:off x="72887" y="2737139"/>
            <a:ext cx="9060525" cy="1723549"/>
          </a:xfrm>
          <a:prstGeom prst="rect">
            <a:avLst/>
          </a:prstGeom>
          <a:noFill/>
        </p:spPr>
        <p:txBody>
          <a:bodyPr wrap="square" rtlCol="0">
            <a:spAutoFit/>
          </a:bodyPr>
          <a:lstStyle/>
          <a:p>
            <a:pPr>
              <a:spcBef>
                <a:spcPts val="600"/>
              </a:spcBef>
              <a:spcAft>
                <a:spcPts val="600"/>
              </a:spcAft>
            </a:pPr>
            <a:r>
              <a:rPr lang="en-NZ" sz="3200" b="1" dirty="0">
                <a:solidFill>
                  <a:srgbClr val="002060"/>
                </a:solidFill>
              </a:rPr>
              <a:t>FUTURE GOALS AND PERFORMANCE MONITORING</a:t>
            </a:r>
          </a:p>
          <a:p>
            <a:pPr>
              <a:spcBef>
                <a:spcPts val="600"/>
              </a:spcBef>
              <a:spcAft>
                <a:spcPts val="600"/>
              </a:spcAft>
            </a:pPr>
            <a:r>
              <a:rPr lang="en-NZ" sz="3200" b="1" dirty="0">
                <a:solidFill>
                  <a:srgbClr val="002060"/>
                </a:solidFill>
              </a:rPr>
              <a:t>TOWS Task Team on Disaster Management Preparedness (TT-DMP)</a:t>
            </a:r>
            <a:endParaRPr lang="en-NZ" sz="2400" b="1" dirty="0">
              <a:solidFill>
                <a:srgbClr val="002060"/>
              </a:solidFill>
            </a:endParaRPr>
          </a:p>
        </p:txBody>
      </p:sp>
      <p:sp>
        <p:nvSpPr>
          <p:cNvPr id="14" name="TextBox 13">
            <a:extLst>
              <a:ext uri="{FF2B5EF4-FFF2-40B4-BE49-F238E27FC236}">
                <a16:creationId xmlns:a16="http://schemas.microsoft.com/office/drawing/2014/main" id="{E841B37A-206D-4F6A-AC59-7B0C2C99421D}"/>
              </a:ext>
            </a:extLst>
          </p:cNvPr>
          <p:cNvSpPr txBox="1"/>
          <p:nvPr/>
        </p:nvSpPr>
        <p:spPr>
          <a:xfrm>
            <a:off x="3425339" y="5647509"/>
            <a:ext cx="3292025" cy="600164"/>
          </a:xfrm>
          <a:prstGeom prst="rect">
            <a:avLst/>
          </a:prstGeom>
          <a:noFill/>
        </p:spPr>
        <p:txBody>
          <a:bodyPr wrap="square" rtlCol="0">
            <a:spAutoFit/>
          </a:bodyPr>
          <a:lstStyle/>
          <a:p>
            <a:pPr>
              <a:spcAft>
                <a:spcPts val="600"/>
              </a:spcAft>
            </a:pPr>
            <a:r>
              <a:rPr lang="en-GB" sz="1400" b="1" dirty="0">
                <a:solidFill>
                  <a:srgbClr val="002060"/>
                </a:solidFill>
              </a:rPr>
              <a:t>MARY RENGIFO (COL)</a:t>
            </a:r>
          </a:p>
          <a:p>
            <a:r>
              <a:rPr lang="en-GB" sz="1400" dirty="0">
                <a:solidFill>
                  <a:srgbClr val="002060"/>
                </a:solidFill>
              </a:rPr>
              <a:t>ICG/PTWS WG1 TT CO-CHAIR KPI</a:t>
            </a:r>
          </a:p>
        </p:txBody>
      </p:sp>
    </p:spTree>
    <p:extLst>
      <p:ext uri="{BB962C8B-B14F-4D97-AF65-F5344CB8AC3E}">
        <p14:creationId xmlns:p14="http://schemas.microsoft.com/office/powerpoint/2010/main" val="296082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204871" y="212512"/>
            <a:ext cx="8568000" cy="707886"/>
          </a:xfrm>
          <a:prstGeom prst="rect">
            <a:avLst/>
          </a:prstGeom>
          <a:noFill/>
        </p:spPr>
        <p:txBody>
          <a:bodyPr wrap="square" rtlCol="0">
            <a:spAutoFit/>
          </a:bodyPr>
          <a:lstStyle/>
          <a:p>
            <a:r>
              <a:rPr lang="en-NZ" sz="2000" b="1" dirty="0">
                <a:solidFill>
                  <a:schemeClr val="accent1">
                    <a:lumMod val="75000"/>
                  </a:schemeClr>
                </a:solidFill>
              </a:rPr>
              <a:t>TERMS OF REFERENCE ICG/</a:t>
            </a:r>
            <a:r>
              <a:rPr lang="en-GB" sz="2000" b="1" dirty="0">
                <a:solidFill>
                  <a:schemeClr val="accent1">
                    <a:lumMod val="75000"/>
                  </a:schemeClr>
                </a:solidFill>
              </a:rPr>
              <a:t>PTWS-TT </a:t>
            </a:r>
            <a:r>
              <a:rPr lang="en-NZ" sz="2000" b="1" dirty="0">
                <a:solidFill>
                  <a:schemeClr val="accent1">
                    <a:lumMod val="75000"/>
                  </a:schemeClr>
                </a:solidFill>
              </a:rPr>
              <a:t>FUTURE GOALS &amp; PERFORMANCE MONITORING</a:t>
            </a:r>
          </a:p>
        </p:txBody>
      </p:sp>
      <p:cxnSp>
        <p:nvCxnSpPr>
          <p:cNvPr id="12" name="Straight Connector 11">
            <a:extLst>
              <a:ext uri="{FF2B5EF4-FFF2-40B4-BE49-F238E27FC236}">
                <a16:creationId xmlns:a16="http://schemas.microsoft.com/office/drawing/2014/main" id="{1062B2DF-9181-4D50-9C04-21ECDBE47E10}"/>
              </a:ext>
            </a:extLst>
          </p:cNvPr>
          <p:cNvCxnSpPr/>
          <p:nvPr/>
        </p:nvCxnSpPr>
        <p:spPr>
          <a:xfrm>
            <a:off x="287999" y="934847"/>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2" name="Marcador de contenido 2">
            <a:extLst>
              <a:ext uri="{FF2B5EF4-FFF2-40B4-BE49-F238E27FC236}">
                <a16:creationId xmlns:a16="http://schemas.microsoft.com/office/drawing/2014/main" id="{DEFE21F0-B8E9-FAB4-C3A6-18D14E4DE411}"/>
              </a:ext>
            </a:extLst>
          </p:cNvPr>
          <p:cNvSpPr txBox="1">
            <a:spLocks/>
          </p:cNvSpPr>
          <p:nvPr/>
        </p:nvSpPr>
        <p:spPr>
          <a:xfrm>
            <a:off x="287999" y="1073793"/>
            <a:ext cx="8568000" cy="4351338"/>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mj-lt"/>
              <a:buAutoNum type="arabicPeriod"/>
            </a:pPr>
            <a:r>
              <a:rPr lang="es-ES" sz="1600" dirty="0" err="1">
                <a:ea typeface="+mn-lt"/>
                <a:cs typeface="+mn-lt"/>
              </a:rPr>
              <a:t>Work</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develop</a:t>
            </a:r>
            <a:r>
              <a:rPr lang="es-ES" sz="1600" dirty="0">
                <a:ea typeface="+mn-lt"/>
                <a:cs typeface="+mn-lt"/>
              </a:rPr>
              <a:t> a </a:t>
            </a:r>
            <a:r>
              <a:rPr lang="es-ES" sz="1600" dirty="0" err="1">
                <a:ea typeface="+mn-lt"/>
                <a:cs typeface="+mn-lt"/>
              </a:rPr>
              <a:t>consistent</a:t>
            </a:r>
            <a:r>
              <a:rPr lang="es-ES" sz="1600" dirty="0">
                <a:ea typeface="+mn-lt"/>
                <a:cs typeface="+mn-lt"/>
              </a:rPr>
              <a:t>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of</a:t>
            </a:r>
            <a:r>
              <a:rPr lang="es-ES" sz="1600" dirty="0">
                <a:ea typeface="+mn-lt"/>
                <a:cs typeface="+mn-lt"/>
              </a:rPr>
              <a:t> Tsunami </a:t>
            </a:r>
            <a:r>
              <a:rPr lang="es-ES" sz="1600" dirty="0" err="1">
                <a:ea typeface="+mn-lt"/>
                <a:cs typeface="+mn-lt"/>
              </a:rPr>
              <a:t>Warning</a:t>
            </a:r>
            <a:r>
              <a:rPr lang="es-ES" sz="1600" dirty="0">
                <a:ea typeface="+mn-lt"/>
                <a:cs typeface="+mn-lt"/>
              </a:rPr>
              <a:t> &amp; </a:t>
            </a:r>
            <a:r>
              <a:rPr lang="es-ES" sz="1600" dirty="0" err="1">
                <a:ea typeface="+mn-lt"/>
                <a:cs typeface="+mn-lt"/>
              </a:rPr>
              <a:t>Mitigation</a:t>
            </a:r>
            <a:r>
              <a:rPr lang="es-ES" sz="1600" dirty="0">
                <a:ea typeface="+mn-lt"/>
                <a:cs typeface="+mn-lt"/>
              </a:rPr>
              <a:t> </a:t>
            </a:r>
            <a:r>
              <a:rPr lang="es-ES" sz="1600" dirty="0" err="1">
                <a:ea typeface="+mn-lt"/>
                <a:cs typeface="+mn-lt"/>
              </a:rPr>
              <a:t>Systems</a:t>
            </a:r>
            <a:r>
              <a:rPr lang="es-ES" sz="1600" dirty="0">
                <a:ea typeface="+mn-lt"/>
                <a:cs typeface="+mn-lt"/>
              </a:rPr>
              <a:t>.</a:t>
            </a:r>
            <a:endParaRPr lang="es-ES" sz="1600" dirty="0">
              <a:cs typeface="Calibri"/>
            </a:endParaRPr>
          </a:p>
          <a:p>
            <a:pPr marL="342900" indent="-342900" algn="just">
              <a:buFont typeface="+mj-lt"/>
              <a:buAutoNum type="arabicPeriod"/>
            </a:pPr>
            <a:r>
              <a:rPr lang="es-ES" sz="1600" dirty="0" err="1">
                <a:ea typeface="+mn-lt"/>
                <a:cs typeface="+mn-lt"/>
              </a:rPr>
              <a:t>Work</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establish</a:t>
            </a:r>
            <a:r>
              <a:rPr lang="es-ES" sz="1600" dirty="0">
                <a:ea typeface="+mn-lt"/>
                <a:cs typeface="+mn-lt"/>
              </a:rPr>
              <a:t> a performance </a:t>
            </a:r>
            <a:r>
              <a:rPr lang="es-ES" sz="1600" dirty="0" err="1">
                <a:ea typeface="+mn-lt"/>
                <a:cs typeface="+mn-lt"/>
              </a:rPr>
              <a:t>baseline</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means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accurately</a:t>
            </a:r>
            <a:r>
              <a:rPr lang="es-ES" sz="1600" dirty="0">
                <a:ea typeface="+mn-lt"/>
                <a:cs typeface="+mn-lt"/>
              </a:rPr>
              <a:t> </a:t>
            </a:r>
            <a:r>
              <a:rPr lang="es-ES" sz="1600" dirty="0" err="1">
                <a:ea typeface="+mn-lt"/>
                <a:cs typeface="+mn-lt"/>
              </a:rPr>
              <a:t>identify</a:t>
            </a:r>
            <a:r>
              <a:rPr lang="es-ES" sz="1600" dirty="0">
                <a:ea typeface="+mn-lt"/>
                <a:cs typeface="+mn-lt"/>
              </a:rPr>
              <a:t> </a:t>
            </a:r>
            <a:r>
              <a:rPr lang="es-ES" sz="1600" dirty="0" err="1">
                <a:ea typeface="+mn-lt"/>
                <a:cs typeface="+mn-lt"/>
              </a:rPr>
              <a:t>shared</a:t>
            </a:r>
            <a:r>
              <a:rPr lang="es-ES" sz="1600" dirty="0">
                <a:ea typeface="+mn-lt"/>
                <a:cs typeface="+mn-lt"/>
              </a:rPr>
              <a:t> </a:t>
            </a:r>
            <a:r>
              <a:rPr lang="es-ES" sz="1600" dirty="0" err="1">
                <a:ea typeface="+mn-lt"/>
                <a:cs typeface="+mn-lt"/>
              </a:rPr>
              <a:t>activities</a:t>
            </a:r>
            <a:r>
              <a:rPr lang="es-ES" sz="1600" dirty="0">
                <a:ea typeface="+mn-lt"/>
                <a:cs typeface="+mn-lt"/>
              </a:rPr>
              <a:t>, </a:t>
            </a:r>
            <a:r>
              <a:rPr lang="es-ES" sz="1600" dirty="0" err="1">
                <a:ea typeface="+mn-lt"/>
                <a:cs typeface="+mn-lt"/>
              </a:rPr>
              <a:t>opportunities</a:t>
            </a:r>
            <a:r>
              <a:rPr lang="es-ES" sz="1600" dirty="0">
                <a:ea typeface="+mn-lt"/>
                <a:cs typeface="+mn-lt"/>
              </a:rPr>
              <a:t> and </a:t>
            </a:r>
            <a:r>
              <a:rPr lang="es-ES" sz="1600" dirty="0" err="1">
                <a:ea typeface="+mn-lt"/>
                <a:cs typeface="+mn-lt"/>
              </a:rPr>
              <a:t>resources</a:t>
            </a:r>
            <a:r>
              <a:rPr lang="es-ES" sz="1600" dirty="0">
                <a:ea typeface="+mn-lt"/>
                <a:cs typeface="+mn-lt"/>
              </a:rPr>
              <a:t> </a:t>
            </a:r>
            <a:r>
              <a:rPr lang="es-ES" sz="1600" dirty="0" err="1">
                <a:ea typeface="+mn-lt"/>
                <a:cs typeface="+mn-lt"/>
              </a:rPr>
              <a:t>required</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help</a:t>
            </a:r>
            <a:r>
              <a:rPr lang="es-ES" sz="1600" dirty="0">
                <a:ea typeface="+mn-lt"/>
                <a:cs typeface="+mn-lt"/>
              </a:rPr>
              <a:t> </a:t>
            </a:r>
            <a:r>
              <a:rPr lang="es-ES" sz="1600" dirty="0" err="1">
                <a:ea typeface="+mn-lt"/>
                <a:cs typeface="+mn-lt"/>
              </a:rPr>
              <a:t>meet</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identified</a:t>
            </a:r>
            <a:r>
              <a:rPr lang="es-ES" sz="1600" dirty="0">
                <a:ea typeface="+mn-lt"/>
                <a:cs typeface="+mn-lt"/>
              </a:rPr>
              <a:t> </a:t>
            </a:r>
            <a:r>
              <a:rPr lang="es-ES" sz="1600" dirty="0" err="1">
                <a:ea typeface="+mn-lt"/>
                <a:cs typeface="+mn-lt"/>
              </a:rPr>
              <a:t>goals</a:t>
            </a:r>
            <a:r>
              <a:rPr lang="es-ES" sz="1600" dirty="0">
                <a:ea typeface="+mn-lt"/>
                <a:cs typeface="+mn-lt"/>
              </a:rPr>
              <a:t>.</a:t>
            </a:r>
            <a:endParaRPr lang="es-ES" sz="1600" dirty="0">
              <a:cs typeface="Calibri" panose="020F0502020204030204"/>
            </a:endParaRPr>
          </a:p>
          <a:p>
            <a:pPr marL="342900" indent="-342900" algn="just">
              <a:buFont typeface="+mj-lt"/>
              <a:buAutoNum type="arabicPeriod"/>
            </a:pPr>
            <a:r>
              <a:rPr lang="es-ES" sz="1600" dirty="0" err="1">
                <a:ea typeface="+mn-lt"/>
                <a:cs typeface="+mn-lt"/>
              </a:rPr>
              <a:t>Ensure</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is</a:t>
            </a:r>
            <a:r>
              <a:rPr lang="es-ES" sz="1600" dirty="0">
                <a:ea typeface="+mn-lt"/>
                <a:cs typeface="+mn-lt"/>
              </a:rPr>
              <a:t> </a:t>
            </a:r>
            <a:r>
              <a:rPr lang="es-ES" sz="1600" dirty="0" err="1">
                <a:ea typeface="+mn-lt"/>
                <a:cs typeface="+mn-lt"/>
              </a:rPr>
              <a:t>aligned</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endParaRPr lang="es-ES" sz="1600" dirty="0">
              <a:ea typeface="+mn-lt"/>
              <a:cs typeface="+mn-lt"/>
            </a:endParaRPr>
          </a:p>
          <a:p>
            <a:pPr lvl="1" algn="just"/>
            <a:r>
              <a:rPr lang="es-ES" sz="1600" dirty="0">
                <a:ea typeface="+mn-lt"/>
                <a:cs typeface="+mn-lt"/>
              </a:rPr>
              <a:t>• Sendai Framework </a:t>
            </a:r>
            <a:r>
              <a:rPr lang="es-ES" sz="1600" dirty="0" err="1">
                <a:ea typeface="+mn-lt"/>
                <a:cs typeface="+mn-lt"/>
              </a:rPr>
              <a:t>for</a:t>
            </a:r>
            <a:r>
              <a:rPr lang="es-ES" sz="1600" dirty="0">
                <a:ea typeface="+mn-lt"/>
                <a:cs typeface="+mn-lt"/>
              </a:rPr>
              <a:t> </a:t>
            </a:r>
            <a:r>
              <a:rPr lang="es-ES" sz="1600" dirty="0" err="1">
                <a:ea typeface="+mn-lt"/>
                <a:cs typeface="+mn-lt"/>
              </a:rPr>
              <a:t>Disaster</a:t>
            </a:r>
            <a:r>
              <a:rPr lang="es-ES" sz="1600" dirty="0">
                <a:ea typeface="+mn-lt"/>
                <a:cs typeface="+mn-lt"/>
              </a:rPr>
              <a:t> </a:t>
            </a:r>
            <a:r>
              <a:rPr lang="es-ES" sz="1600" dirty="0" err="1">
                <a:ea typeface="+mn-lt"/>
                <a:cs typeface="+mn-lt"/>
              </a:rPr>
              <a:t>Risk</a:t>
            </a:r>
            <a:r>
              <a:rPr lang="es-ES" sz="1600" dirty="0">
                <a:ea typeface="+mn-lt"/>
                <a:cs typeface="+mn-lt"/>
              </a:rPr>
              <a:t> </a:t>
            </a:r>
            <a:r>
              <a:rPr lang="es-ES" sz="1600" dirty="0" err="1">
                <a:ea typeface="+mn-lt"/>
                <a:cs typeface="+mn-lt"/>
              </a:rPr>
              <a:t>Reduction</a:t>
            </a:r>
            <a:endParaRPr lang="es-ES" sz="1600" dirty="0">
              <a:cs typeface="Calibri"/>
            </a:endParaRPr>
          </a:p>
          <a:p>
            <a:pPr lvl="1" algn="just"/>
            <a:r>
              <a:rPr lang="es-ES" sz="1600" dirty="0">
                <a:ea typeface="+mn-lt"/>
                <a:cs typeface="+mn-lt"/>
              </a:rPr>
              <a:t>• </a:t>
            </a:r>
            <a:r>
              <a:rPr lang="es-ES" sz="1600" dirty="0" err="1">
                <a:ea typeface="+mn-lt"/>
                <a:cs typeface="+mn-lt"/>
              </a:rPr>
              <a:t>United</a:t>
            </a:r>
            <a:r>
              <a:rPr lang="es-ES" sz="1600" dirty="0">
                <a:ea typeface="+mn-lt"/>
                <a:cs typeface="+mn-lt"/>
              </a:rPr>
              <a:t> </a:t>
            </a:r>
            <a:r>
              <a:rPr lang="es-ES" sz="1600" dirty="0" err="1">
                <a:ea typeface="+mn-lt"/>
                <a:cs typeface="+mn-lt"/>
              </a:rPr>
              <a:t>Nations</a:t>
            </a:r>
            <a:r>
              <a:rPr lang="es-ES" sz="1600" dirty="0">
                <a:ea typeface="+mn-lt"/>
                <a:cs typeface="+mn-lt"/>
              </a:rPr>
              <a:t> </a:t>
            </a:r>
            <a:r>
              <a:rPr lang="es-ES" sz="1600" dirty="0" err="1">
                <a:ea typeface="+mn-lt"/>
                <a:cs typeface="+mn-lt"/>
              </a:rPr>
              <a:t>Decade</a:t>
            </a:r>
            <a:r>
              <a:rPr lang="es-ES" sz="1600" dirty="0">
                <a:ea typeface="+mn-lt"/>
                <a:cs typeface="+mn-lt"/>
              </a:rPr>
              <a:t> </a:t>
            </a:r>
            <a:r>
              <a:rPr lang="es-ES" sz="1600" dirty="0" err="1">
                <a:ea typeface="+mn-lt"/>
                <a:cs typeface="+mn-lt"/>
              </a:rPr>
              <a:t>of</a:t>
            </a:r>
            <a:r>
              <a:rPr lang="es-ES" sz="1600" dirty="0">
                <a:ea typeface="+mn-lt"/>
                <a:cs typeface="+mn-lt"/>
              </a:rPr>
              <a:t> </a:t>
            </a:r>
            <a:r>
              <a:rPr lang="es-ES" sz="1600" dirty="0" err="1">
                <a:ea typeface="+mn-lt"/>
                <a:cs typeface="+mn-lt"/>
              </a:rPr>
              <a:t>Ocean</a:t>
            </a:r>
            <a:r>
              <a:rPr lang="es-ES" sz="1600" dirty="0">
                <a:ea typeface="+mn-lt"/>
                <a:cs typeface="+mn-lt"/>
              </a:rPr>
              <a:t> </a:t>
            </a:r>
            <a:r>
              <a:rPr lang="es-ES" sz="1600" dirty="0" err="1">
                <a:ea typeface="+mn-lt"/>
                <a:cs typeface="+mn-lt"/>
              </a:rPr>
              <a:t>Sciences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Sustainable</a:t>
            </a:r>
            <a:r>
              <a:rPr lang="es-ES" sz="1600" dirty="0">
                <a:ea typeface="+mn-lt"/>
                <a:cs typeface="+mn-lt"/>
              </a:rPr>
              <a:t> </a:t>
            </a:r>
            <a:r>
              <a:rPr lang="es-ES" sz="1600" dirty="0" err="1">
                <a:ea typeface="+mn-lt"/>
                <a:cs typeface="+mn-lt"/>
              </a:rPr>
              <a:t>Development</a:t>
            </a:r>
            <a:r>
              <a:rPr lang="es-ES" sz="1600" dirty="0">
                <a:ea typeface="+mn-lt"/>
                <a:cs typeface="+mn-lt"/>
              </a:rPr>
              <a:t> – A </a:t>
            </a:r>
            <a:r>
              <a:rPr lang="es-ES" sz="1600" dirty="0" err="1">
                <a:ea typeface="+mn-lt"/>
                <a:cs typeface="+mn-lt"/>
              </a:rPr>
              <a:t>Safe</a:t>
            </a:r>
            <a:r>
              <a:rPr lang="es-ES" sz="1600" dirty="0">
                <a:ea typeface="+mn-lt"/>
                <a:cs typeface="+mn-lt"/>
              </a:rPr>
              <a:t> </a:t>
            </a:r>
            <a:r>
              <a:rPr lang="es-ES" sz="1600" dirty="0" err="1">
                <a:ea typeface="+mn-lt"/>
                <a:cs typeface="+mn-lt"/>
              </a:rPr>
              <a:t>Ocean</a:t>
            </a:r>
            <a:endParaRPr lang="es-ES" sz="1600" dirty="0">
              <a:cs typeface="Calibri" panose="020F0502020204030204"/>
            </a:endParaRPr>
          </a:p>
          <a:p>
            <a:pPr lvl="1" algn="just"/>
            <a:r>
              <a:rPr lang="es-ES" sz="1600" dirty="0">
                <a:ea typeface="+mn-lt"/>
                <a:cs typeface="+mn-lt"/>
              </a:rPr>
              <a:t>• IOC Tsunami </a:t>
            </a:r>
            <a:r>
              <a:rPr lang="es-ES" sz="1600" dirty="0" err="1">
                <a:ea typeface="+mn-lt"/>
                <a:cs typeface="+mn-lt"/>
              </a:rPr>
              <a:t>Programme</a:t>
            </a:r>
            <a:endParaRPr lang="es-ES" sz="1600" dirty="0"/>
          </a:p>
          <a:p>
            <a:pPr lvl="1" algn="just"/>
            <a:r>
              <a:rPr lang="es-ES" sz="1600" dirty="0">
                <a:ea typeface="+mn-lt"/>
                <a:cs typeface="+mn-lt"/>
              </a:rPr>
              <a:t>• Tsunami </a:t>
            </a:r>
            <a:r>
              <a:rPr lang="es-ES" sz="1600" dirty="0" err="1">
                <a:ea typeface="+mn-lt"/>
                <a:cs typeface="+mn-lt"/>
              </a:rPr>
              <a:t>Ready</a:t>
            </a:r>
            <a:r>
              <a:rPr lang="es-ES" sz="1600" dirty="0">
                <a:ea typeface="+mn-lt"/>
                <a:cs typeface="+mn-lt"/>
              </a:rPr>
              <a:t> </a:t>
            </a:r>
            <a:r>
              <a:rPr lang="es-ES" sz="1600" dirty="0" err="1">
                <a:ea typeface="+mn-lt"/>
                <a:cs typeface="+mn-lt"/>
              </a:rPr>
              <a:t>Programme</a:t>
            </a:r>
            <a:endParaRPr lang="es-ES" sz="1600" dirty="0"/>
          </a:p>
          <a:p>
            <a:pPr lvl="1" algn="just"/>
            <a:r>
              <a:rPr lang="es-ES" sz="1600" dirty="0">
                <a:ea typeface="+mn-lt"/>
                <a:cs typeface="+mn-lt"/>
              </a:rPr>
              <a:t>• ICG/PTWS </a:t>
            </a:r>
            <a:r>
              <a:rPr lang="es-ES" sz="1600" dirty="0" err="1">
                <a:ea typeface="+mn-lt"/>
                <a:cs typeface="+mn-lt"/>
              </a:rPr>
              <a:t>Strategy</a:t>
            </a:r>
            <a:r>
              <a:rPr lang="es-ES" sz="1600" dirty="0">
                <a:ea typeface="+mn-lt"/>
                <a:cs typeface="+mn-lt"/>
              </a:rPr>
              <a:t> 2022-2030</a:t>
            </a:r>
            <a:endParaRPr lang="es-ES" sz="1600" dirty="0"/>
          </a:p>
          <a:p>
            <a:pPr marL="342900" indent="-342900" algn="just">
              <a:buFont typeface="+mj-lt"/>
              <a:buAutoNum type="arabicPeriod"/>
            </a:pPr>
            <a:r>
              <a:rPr lang="es-ES" sz="1600" dirty="0" err="1">
                <a:ea typeface="+mn-lt"/>
                <a:cs typeface="+mn-lt"/>
              </a:rPr>
              <a:t>Develop</a:t>
            </a:r>
            <a:r>
              <a:rPr lang="es-ES" sz="1600" dirty="0">
                <a:ea typeface="+mn-lt"/>
                <a:cs typeface="+mn-lt"/>
              </a:rPr>
              <a:t> material </a:t>
            </a:r>
            <a:r>
              <a:rPr lang="es-ES" sz="1600" dirty="0" err="1">
                <a:ea typeface="+mn-lt"/>
                <a:cs typeface="+mn-lt"/>
              </a:rPr>
              <a:t>to</a:t>
            </a:r>
            <a:r>
              <a:rPr lang="es-ES" sz="1600" dirty="0">
                <a:ea typeface="+mn-lt"/>
                <a:cs typeface="+mn-lt"/>
              </a:rPr>
              <a:t> </a:t>
            </a:r>
            <a:r>
              <a:rPr lang="es-ES" sz="1600" dirty="0" err="1">
                <a:ea typeface="+mn-lt"/>
                <a:cs typeface="+mn-lt"/>
              </a:rPr>
              <a:t>support</a:t>
            </a:r>
            <a:r>
              <a:rPr lang="es-ES" sz="1600" dirty="0">
                <a:ea typeface="+mn-lt"/>
                <a:cs typeface="+mn-lt"/>
              </a:rPr>
              <a:t> </a:t>
            </a:r>
            <a:r>
              <a:rPr lang="es-ES" sz="1600" dirty="0" err="1">
                <a:ea typeface="+mn-lt"/>
                <a:cs typeface="+mn-lt"/>
              </a:rPr>
              <a:t>implementation</a:t>
            </a:r>
            <a:r>
              <a:rPr lang="es-ES" sz="1600" dirty="0">
                <a:ea typeface="+mn-lt"/>
                <a:cs typeface="+mn-lt"/>
              </a:rPr>
              <a:t> and </a:t>
            </a:r>
            <a:r>
              <a:rPr lang="es-ES" sz="1600" dirty="0" err="1">
                <a:ea typeface="+mn-lt"/>
                <a:cs typeface="+mn-lt"/>
              </a:rPr>
              <a:t>ongoing</a:t>
            </a:r>
            <a:r>
              <a:rPr lang="es-ES" sz="1600" dirty="0">
                <a:ea typeface="+mn-lt"/>
                <a:cs typeface="+mn-lt"/>
              </a:rPr>
              <a:t> use </a:t>
            </a:r>
            <a:r>
              <a:rPr lang="es-ES" sz="1600" dirty="0" err="1">
                <a:ea typeface="+mn-lt"/>
                <a:cs typeface="+mn-lt"/>
              </a:rPr>
              <a:t>of</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This</a:t>
            </a:r>
            <a:r>
              <a:rPr lang="es-ES" sz="1600" dirty="0">
                <a:ea typeface="+mn-lt"/>
                <a:cs typeface="+mn-lt"/>
              </a:rPr>
              <a:t> </a:t>
            </a:r>
            <a:r>
              <a:rPr lang="es-ES" sz="1600" dirty="0" err="1">
                <a:ea typeface="+mn-lt"/>
                <a:cs typeface="+mn-lt"/>
              </a:rPr>
              <a:t>must</a:t>
            </a:r>
            <a:r>
              <a:rPr lang="es-ES" sz="1600" dirty="0">
                <a:ea typeface="+mn-lt"/>
                <a:cs typeface="+mn-lt"/>
              </a:rPr>
              <a:t> </a:t>
            </a:r>
            <a:r>
              <a:rPr lang="es-ES" sz="1600" dirty="0" err="1">
                <a:ea typeface="+mn-lt"/>
                <a:cs typeface="+mn-lt"/>
              </a:rPr>
              <a:t>include</a:t>
            </a:r>
            <a:r>
              <a:rPr lang="es-ES" sz="1600" dirty="0">
                <a:ea typeface="+mn-lt"/>
                <a:cs typeface="+mn-lt"/>
              </a:rPr>
              <a:t> </a:t>
            </a:r>
            <a:r>
              <a:rPr lang="es-ES" sz="1600" dirty="0" err="1">
                <a:ea typeface="+mn-lt"/>
                <a:cs typeface="+mn-lt"/>
              </a:rPr>
              <a:t>clear</a:t>
            </a:r>
            <a:r>
              <a:rPr lang="es-ES" sz="1600" dirty="0">
                <a:ea typeface="+mn-lt"/>
                <a:cs typeface="+mn-lt"/>
              </a:rPr>
              <a:t> </a:t>
            </a:r>
            <a:r>
              <a:rPr lang="es-ES" sz="1600" dirty="0" err="1">
                <a:ea typeface="+mn-lt"/>
                <a:cs typeface="+mn-lt"/>
              </a:rPr>
              <a:t>expectations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all</a:t>
            </a:r>
            <a:r>
              <a:rPr lang="es-ES" sz="1600" dirty="0">
                <a:ea typeface="+mn-lt"/>
                <a:cs typeface="+mn-lt"/>
              </a:rPr>
              <a:t> ICG </a:t>
            </a:r>
            <a:r>
              <a:rPr lang="es-ES" sz="1600" dirty="0" err="1">
                <a:ea typeface="+mn-lt"/>
                <a:cs typeface="+mn-lt"/>
              </a:rPr>
              <a:t>Member</a:t>
            </a:r>
            <a:r>
              <a:rPr lang="es-ES" sz="1600" dirty="0">
                <a:ea typeface="+mn-lt"/>
                <a:cs typeface="+mn-lt"/>
              </a:rPr>
              <a:t> </a:t>
            </a:r>
            <a:r>
              <a:rPr lang="es-ES" sz="1600" dirty="0" err="1">
                <a:ea typeface="+mn-lt"/>
                <a:cs typeface="+mn-lt"/>
              </a:rPr>
              <a:t>States</a:t>
            </a:r>
            <a:r>
              <a:rPr lang="es-ES" sz="1600" dirty="0">
                <a:ea typeface="+mn-lt"/>
                <a:cs typeface="+mn-lt"/>
              </a:rPr>
              <a:t>, </a:t>
            </a:r>
            <a:r>
              <a:rPr lang="es-ES" sz="1600" dirty="0" err="1">
                <a:ea typeface="+mn-lt"/>
                <a:cs typeface="+mn-lt"/>
              </a:rPr>
              <a:t>guidance</a:t>
            </a:r>
            <a:r>
              <a:rPr lang="es-ES" sz="1600" dirty="0">
                <a:ea typeface="+mn-lt"/>
                <a:cs typeface="+mn-lt"/>
              </a:rPr>
              <a:t>, and </a:t>
            </a:r>
            <a:r>
              <a:rPr lang="es-ES" sz="1600" dirty="0" err="1">
                <a:ea typeface="+mn-lt"/>
                <a:cs typeface="+mn-lt"/>
              </a:rPr>
              <a:t>standards</a:t>
            </a:r>
            <a:r>
              <a:rPr lang="es-ES" sz="1600" dirty="0">
                <a:ea typeface="+mn-lt"/>
                <a:cs typeface="+mn-lt"/>
              </a:rPr>
              <a:t>.</a:t>
            </a:r>
            <a:endParaRPr lang="es-ES" sz="1600" dirty="0"/>
          </a:p>
          <a:p>
            <a:pPr marL="342900" indent="-342900" algn="just">
              <a:buFont typeface="+mj-lt"/>
              <a:buAutoNum type="arabicPeriod"/>
            </a:pPr>
            <a:r>
              <a:rPr lang="es-ES" sz="1600" dirty="0" err="1">
                <a:ea typeface="+mn-lt"/>
                <a:cs typeface="+mn-lt"/>
              </a:rPr>
              <a:t>Present</a:t>
            </a:r>
            <a:r>
              <a:rPr lang="es-ES" sz="1600" dirty="0">
                <a:ea typeface="+mn-lt"/>
                <a:cs typeface="+mn-lt"/>
              </a:rPr>
              <a:t> a </a:t>
            </a:r>
            <a:r>
              <a:rPr lang="es-ES" sz="1600" dirty="0" err="1">
                <a:ea typeface="+mn-lt"/>
                <a:cs typeface="+mn-lt"/>
              </a:rPr>
              <a:t>model</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ongoing</a:t>
            </a:r>
            <a:r>
              <a:rPr lang="es-ES" sz="1600" dirty="0">
                <a:ea typeface="+mn-lt"/>
                <a:cs typeface="+mn-lt"/>
              </a:rPr>
              <a:t> </a:t>
            </a:r>
            <a:r>
              <a:rPr lang="es-ES" sz="1600" dirty="0" err="1">
                <a:ea typeface="+mn-lt"/>
                <a:cs typeface="+mn-lt"/>
              </a:rPr>
              <a:t>monitoring</a:t>
            </a:r>
            <a:r>
              <a:rPr lang="es-ES" sz="1600" dirty="0">
                <a:ea typeface="+mn-lt"/>
                <a:cs typeface="+mn-lt"/>
              </a:rPr>
              <a:t> and </a:t>
            </a:r>
            <a:r>
              <a:rPr lang="es-ES" sz="1600" dirty="0" err="1">
                <a:ea typeface="+mn-lt"/>
                <a:cs typeface="+mn-lt"/>
              </a:rPr>
              <a:t>evaluation</a:t>
            </a:r>
            <a:r>
              <a:rPr lang="es-ES" sz="1600" dirty="0">
                <a:ea typeface="+mn-lt"/>
                <a:cs typeface="+mn-lt"/>
              </a:rPr>
              <a:t> </a:t>
            </a:r>
            <a:r>
              <a:rPr lang="es-ES" sz="1600" dirty="0" err="1">
                <a:ea typeface="+mn-lt"/>
                <a:cs typeface="+mn-lt"/>
              </a:rPr>
              <a:t>of</a:t>
            </a:r>
            <a:r>
              <a:rPr lang="es-ES" sz="1600" dirty="0">
                <a:ea typeface="+mn-lt"/>
                <a:cs typeface="+mn-lt"/>
              </a:rPr>
              <a:t> </a:t>
            </a:r>
            <a:r>
              <a:rPr lang="es-ES" sz="1600" dirty="0" err="1">
                <a:ea typeface="+mn-lt"/>
                <a:cs typeface="+mn-lt"/>
              </a:rPr>
              <a:t>the</a:t>
            </a:r>
            <a:r>
              <a:rPr lang="es-ES" sz="1600" dirty="0">
                <a:ea typeface="+mn-lt"/>
                <a:cs typeface="+mn-lt"/>
              </a:rPr>
              <a:t> Framework, </a:t>
            </a:r>
            <a:r>
              <a:rPr lang="es-ES" sz="1600" dirty="0" err="1">
                <a:ea typeface="+mn-lt"/>
                <a:cs typeface="+mn-lt"/>
              </a:rPr>
              <a:t>to</a:t>
            </a:r>
            <a:r>
              <a:rPr lang="es-ES" sz="1600" dirty="0">
                <a:ea typeface="+mn-lt"/>
                <a:cs typeface="+mn-lt"/>
              </a:rPr>
              <a:t> </a:t>
            </a:r>
            <a:r>
              <a:rPr lang="es-ES" sz="1600" dirty="0" err="1">
                <a:ea typeface="+mn-lt"/>
                <a:cs typeface="+mn-lt"/>
              </a:rPr>
              <a:t>ensure</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process</a:t>
            </a:r>
            <a:r>
              <a:rPr lang="es-ES" sz="1600" dirty="0">
                <a:ea typeface="+mn-lt"/>
                <a:cs typeface="+mn-lt"/>
              </a:rPr>
              <a:t> and </a:t>
            </a:r>
            <a:r>
              <a:rPr lang="es-ES" sz="1600" dirty="0" err="1">
                <a:ea typeface="+mn-lt"/>
                <a:cs typeface="+mn-lt"/>
              </a:rPr>
              <a:t>delivery</a:t>
            </a:r>
            <a:r>
              <a:rPr lang="es-ES" sz="1600" dirty="0">
                <a:ea typeface="+mn-lt"/>
                <a:cs typeface="+mn-lt"/>
              </a:rPr>
              <a:t> </a:t>
            </a:r>
            <a:r>
              <a:rPr lang="es-ES" sz="1600" dirty="0" err="1">
                <a:ea typeface="+mn-lt"/>
                <a:cs typeface="+mn-lt"/>
              </a:rPr>
              <a:t>is</a:t>
            </a:r>
            <a:r>
              <a:rPr lang="es-ES" sz="1600" dirty="0">
                <a:ea typeface="+mn-lt"/>
                <a:cs typeface="+mn-lt"/>
              </a:rPr>
              <a:t> </a:t>
            </a:r>
            <a:r>
              <a:rPr lang="es-ES" sz="1600" dirty="0" err="1">
                <a:ea typeface="+mn-lt"/>
                <a:cs typeface="+mn-lt"/>
              </a:rPr>
              <a:t>sustainable</a:t>
            </a:r>
            <a:r>
              <a:rPr lang="es-ES" sz="1600" dirty="0">
                <a:ea typeface="+mn-lt"/>
                <a:cs typeface="+mn-lt"/>
              </a:rPr>
              <a:t>. </a:t>
            </a:r>
            <a:r>
              <a:rPr lang="es-ES" sz="1600" dirty="0" err="1">
                <a:ea typeface="+mn-lt"/>
                <a:cs typeface="+mn-lt"/>
              </a:rPr>
              <a:t>This</a:t>
            </a:r>
            <a:r>
              <a:rPr lang="es-ES" sz="1600" dirty="0">
                <a:ea typeface="+mn-lt"/>
                <a:cs typeface="+mn-lt"/>
              </a:rPr>
              <a:t> </a:t>
            </a:r>
            <a:r>
              <a:rPr lang="es-ES" sz="1600" dirty="0" err="1">
                <a:ea typeface="+mn-lt"/>
                <a:cs typeface="+mn-lt"/>
              </a:rPr>
              <a:t>must</a:t>
            </a:r>
            <a:r>
              <a:rPr lang="es-ES" sz="1600" dirty="0">
                <a:ea typeface="+mn-lt"/>
                <a:cs typeface="+mn-lt"/>
              </a:rPr>
              <a:t> </a:t>
            </a:r>
            <a:r>
              <a:rPr lang="es-ES" sz="1600" dirty="0" err="1">
                <a:ea typeface="+mn-lt"/>
                <a:cs typeface="+mn-lt"/>
              </a:rPr>
              <a:t>include</a:t>
            </a:r>
            <a:r>
              <a:rPr lang="es-ES" sz="1600" dirty="0">
                <a:ea typeface="+mn-lt"/>
                <a:cs typeface="+mn-lt"/>
              </a:rPr>
              <a:t> a </a:t>
            </a:r>
            <a:r>
              <a:rPr lang="es-ES" sz="1600" dirty="0" err="1">
                <a:ea typeface="+mn-lt"/>
                <a:cs typeface="+mn-lt"/>
              </a:rPr>
              <a:t>process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all</a:t>
            </a:r>
            <a:r>
              <a:rPr lang="es-ES" sz="1600" dirty="0">
                <a:ea typeface="+mn-lt"/>
                <a:cs typeface="+mn-lt"/>
              </a:rPr>
              <a:t> </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detail</a:t>
            </a:r>
            <a:r>
              <a:rPr lang="es-ES" sz="1600" dirty="0">
                <a:ea typeface="+mn-lt"/>
                <a:cs typeface="+mn-lt"/>
              </a:rPr>
              <a:t> gaps, </a:t>
            </a:r>
            <a:r>
              <a:rPr lang="es-ES" sz="1600" dirty="0" err="1">
                <a:ea typeface="+mn-lt"/>
                <a:cs typeface="+mn-lt"/>
              </a:rPr>
              <a:t>opportunities</a:t>
            </a:r>
            <a:r>
              <a:rPr lang="es-ES" sz="1600" dirty="0">
                <a:ea typeface="+mn-lt"/>
                <a:cs typeface="+mn-lt"/>
              </a:rPr>
              <a:t>, and </a:t>
            </a:r>
            <a:r>
              <a:rPr lang="es-ES" sz="1600" dirty="0" err="1">
                <a:ea typeface="+mn-lt"/>
                <a:cs typeface="+mn-lt"/>
              </a:rPr>
              <a:t>improvements</a:t>
            </a:r>
            <a:r>
              <a:rPr lang="es-ES" sz="1600" dirty="0">
                <a:ea typeface="+mn-lt"/>
                <a:cs typeface="+mn-lt"/>
              </a:rPr>
              <a:t> in </a:t>
            </a:r>
            <a:r>
              <a:rPr lang="es-ES" sz="1600" dirty="0" err="1">
                <a:ea typeface="+mn-lt"/>
                <a:cs typeface="+mn-lt"/>
              </a:rPr>
              <a:t>regard</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their</a:t>
            </a:r>
            <a:r>
              <a:rPr lang="es-ES" sz="1600" dirty="0">
                <a:ea typeface="+mn-lt"/>
                <a:cs typeface="+mn-lt"/>
              </a:rPr>
              <a:t> </a:t>
            </a:r>
            <a:r>
              <a:rPr lang="es-ES" sz="1600" dirty="0" err="1">
                <a:ea typeface="+mn-lt"/>
                <a:cs typeface="+mn-lt"/>
              </a:rPr>
              <a:t>evaluation</a:t>
            </a:r>
            <a:r>
              <a:rPr lang="es-ES" sz="1600" dirty="0">
                <a:ea typeface="+mn-lt"/>
                <a:cs typeface="+mn-lt"/>
              </a:rPr>
              <a:t> </a:t>
            </a:r>
            <a:r>
              <a:rPr lang="es-ES" sz="1600" dirty="0" err="1">
                <a:ea typeface="+mn-lt"/>
                <a:cs typeface="+mn-lt"/>
              </a:rPr>
              <a:t>against</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a:t>
            </a:r>
            <a:endParaRPr lang="es-ES" sz="1600" dirty="0"/>
          </a:p>
          <a:p>
            <a:pPr marL="342900" indent="-342900" algn="just">
              <a:buFont typeface="+mj-lt"/>
              <a:buAutoNum type="arabicPeriod"/>
            </a:pPr>
            <a:r>
              <a:rPr lang="es-ES" sz="1600" dirty="0" err="1">
                <a:ea typeface="+mn-lt"/>
                <a:cs typeface="+mn-lt"/>
              </a:rPr>
              <a:t>Develop</a:t>
            </a:r>
            <a:r>
              <a:rPr lang="es-ES" sz="1600" dirty="0">
                <a:ea typeface="+mn-lt"/>
                <a:cs typeface="+mn-lt"/>
              </a:rPr>
              <a:t> </a:t>
            </a:r>
            <a:r>
              <a:rPr lang="es-ES" sz="1600" dirty="0" err="1">
                <a:ea typeface="+mn-lt"/>
                <a:cs typeface="+mn-lt"/>
              </a:rPr>
              <a:t>an</a:t>
            </a:r>
            <a:r>
              <a:rPr lang="es-ES" sz="1600" dirty="0">
                <a:ea typeface="+mn-lt"/>
                <a:cs typeface="+mn-lt"/>
              </a:rPr>
              <a:t> online </a:t>
            </a:r>
            <a:r>
              <a:rPr lang="es-ES" sz="1600" dirty="0" err="1">
                <a:ea typeface="+mn-lt"/>
                <a:cs typeface="+mn-lt"/>
              </a:rPr>
              <a:t>survey</a:t>
            </a:r>
            <a:r>
              <a:rPr lang="es-ES" sz="1600" dirty="0">
                <a:ea typeface="+mn-lt"/>
                <a:cs typeface="+mn-lt"/>
              </a:rPr>
              <a:t> </a:t>
            </a:r>
            <a:r>
              <a:rPr lang="es-ES" sz="1600" dirty="0" err="1">
                <a:ea typeface="+mn-lt"/>
                <a:cs typeface="+mn-lt"/>
              </a:rPr>
              <a:t>aligned</a:t>
            </a:r>
            <a:r>
              <a:rPr lang="es-ES" sz="1600" dirty="0">
                <a:ea typeface="+mn-lt"/>
                <a:cs typeface="+mn-lt"/>
              </a:rPr>
              <a:t> </a:t>
            </a:r>
            <a:r>
              <a:rPr lang="es-ES" sz="1600" dirty="0" err="1">
                <a:ea typeface="+mn-lt"/>
                <a:cs typeface="+mn-lt"/>
              </a:rPr>
              <a:t>with</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survey</a:t>
            </a:r>
            <a:r>
              <a:rPr lang="es-ES" sz="1600" dirty="0">
                <a:ea typeface="+mn-lt"/>
                <a:cs typeface="+mn-lt"/>
              </a:rPr>
              <a:t> </a:t>
            </a:r>
            <a:r>
              <a:rPr lang="es-ES" sz="1600" dirty="0" err="1">
                <a:ea typeface="+mn-lt"/>
                <a:cs typeface="+mn-lt"/>
              </a:rPr>
              <a:t>must</a:t>
            </a:r>
            <a:r>
              <a:rPr lang="es-ES" sz="1600" dirty="0">
                <a:ea typeface="+mn-lt"/>
                <a:cs typeface="+mn-lt"/>
              </a:rPr>
              <a:t> be </a:t>
            </a:r>
            <a:r>
              <a:rPr lang="es-ES" sz="1600" dirty="0" err="1">
                <a:ea typeface="+mn-lt"/>
                <a:cs typeface="+mn-lt"/>
              </a:rPr>
              <a:t>easily</a:t>
            </a:r>
            <a:r>
              <a:rPr lang="es-ES" sz="1600" dirty="0">
                <a:ea typeface="+mn-lt"/>
                <a:cs typeface="+mn-lt"/>
              </a:rPr>
              <a:t> </a:t>
            </a:r>
            <a:r>
              <a:rPr lang="es-ES" sz="1600" dirty="0" err="1">
                <a:ea typeface="+mn-lt"/>
                <a:cs typeface="+mn-lt"/>
              </a:rPr>
              <a:t>accessible</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all</a:t>
            </a:r>
            <a:r>
              <a:rPr lang="es-ES" sz="1600" dirty="0">
                <a:ea typeface="+mn-lt"/>
                <a:cs typeface="+mn-lt"/>
              </a:rPr>
              <a:t> </a:t>
            </a:r>
            <a:r>
              <a:rPr lang="es-ES" sz="1600" dirty="0" err="1">
                <a:ea typeface="+mn-lt"/>
                <a:cs typeface="+mn-lt"/>
              </a:rPr>
              <a:t>Member</a:t>
            </a:r>
            <a:r>
              <a:rPr lang="es-ES" sz="1600" dirty="0">
                <a:ea typeface="+mn-lt"/>
                <a:cs typeface="+mn-lt"/>
              </a:rPr>
              <a:t> </a:t>
            </a:r>
            <a:r>
              <a:rPr lang="es-ES" sz="1600" dirty="0" err="1">
                <a:ea typeface="+mn-lt"/>
                <a:cs typeface="+mn-lt"/>
              </a:rPr>
              <a:t>States</a:t>
            </a:r>
            <a:r>
              <a:rPr lang="es-ES" sz="1600" dirty="0">
                <a:ea typeface="+mn-lt"/>
                <a:cs typeface="+mn-lt"/>
              </a:rPr>
              <a:t>, comprehensive and </a:t>
            </a:r>
            <a:r>
              <a:rPr lang="es-ES" sz="1600" dirty="0" err="1">
                <a:ea typeface="+mn-lt"/>
                <a:cs typeface="+mn-lt"/>
              </a:rPr>
              <a:t>fair</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ability</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develop</a:t>
            </a:r>
            <a:r>
              <a:rPr lang="es-ES" sz="1600" dirty="0">
                <a:ea typeface="+mn-lt"/>
                <a:cs typeface="+mn-lt"/>
              </a:rPr>
              <a:t> ‘real-time’ </a:t>
            </a:r>
            <a:r>
              <a:rPr lang="es-ES" sz="1600" dirty="0" err="1">
                <a:ea typeface="+mn-lt"/>
                <a:cs typeface="+mn-lt"/>
              </a:rPr>
              <a:t>evaluations</a:t>
            </a:r>
            <a:r>
              <a:rPr lang="es-ES" sz="1600" dirty="0">
                <a:ea typeface="+mn-lt"/>
                <a:cs typeface="+mn-lt"/>
              </a:rPr>
              <a:t>.</a:t>
            </a:r>
            <a:endParaRPr lang="es-ES" sz="1600" dirty="0">
              <a:cs typeface="Calibri"/>
            </a:endParaRPr>
          </a:p>
        </p:txBody>
      </p:sp>
    </p:spTree>
    <p:extLst>
      <p:ext uri="{BB962C8B-B14F-4D97-AF65-F5344CB8AC3E}">
        <p14:creationId xmlns:p14="http://schemas.microsoft.com/office/powerpoint/2010/main" val="180370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ceanExpert - A Directory of Marine and Freshwater Professionals">
            <a:extLst>
              <a:ext uri="{FF2B5EF4-FFF2-40B4-BE49-F238E27FC236}">
                <a16:creationId xmlns:a16="http://schemas.microsoft.com/office/drawing/2014/main" id="{CD69A7C7-F9B2-4DDF-98E2-5A10C7CFC4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654" b="16128"/>
          <a:stretch/>
        </p:blipFill>
        <p:spPr bwMode="auto">
          <a:xfrm>
            <a:off x="6327913" y="3237580"/>
            <a:ext cx="1975253" cy="96573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F5F2E38-3463-4E14-A140-B2A2B94C8FFA}"/>
              </a:ext>
            </a:extLst>
          </p:cNvPr>
          <p:cNvSpPr/>
          <p:nvPr/>
        </p:nvSpPr>
        <p:spPr>
          <a:xfrm>
            <a:off x="218661" y="1023086"/>
            <a:ext cx="5989982" cy="5637441"/>
          </a:xfrm>
          <a:prstGeom prst="rect">
            <a:avLst/>
          </a:prstGeom>
        </p:spPr>
        <p:txBody>
          <a:bodyPr wrap="square">
            <a:spAutoFit/>
          </a:bodyPr>
          <a:lstStyle/>
          <a:p>
            <a:pPr>
              <a:spcBef>
                <a:spcPts val="2600"/>
              </a:spcBef>
              <a:spcAft>
                <a:spcPts val="2600"/>
              </a:spcAft>
            </a:pPr>
            <a:r>
              <a:rPr lang="en-NZ" sz="1700" b="1" dirty="0">
                <a:solidFill>
                  <a:srgbClr val="83B5CE"/>
                </a:solidFill>
              </a:rPr>
              <a:t>Sendai </a:t>
            </a:r>
            <a:r>
              <a:rPr lang="en-NZ" sz="1700" dirty="0">
                <a:solidFill>
                  <a:srgbClr val="202124"/>
                </a:solidFill>
              </a:rPr>
              <a:t>Framework for Disaster Risk Reduction 2015-2030</a:t>
            </a:r>
          </a:p>
          <a:p>
            <a:pPr algn="just">
              <a:spcBef>
                <a:spcPts val="2600"/>
              </a:spcBef>
              <a:spcAft>
                <a:spcPts val="2600"/>
              </a:spcAft>
            </a:pPr>
            <a:r>
              <a:rPr lang="en-NZ" sz="1700" b="1" dirty="0">
                <a:solidFill>
                  <a:srgbClr val="83B5CE"/>
                </a:solidFill>
              </a:rPr>
              <a:t>United Nations Decade </a:t>
            </a:r>
            <a:r>
              <a:rPr lang="en-NZ" sz="1700" dirty="0">
                <a:solidFill>
                  <a:srgbClr val="202124"/>
                </a:solidFill>
              </a:rPr>
              <a:t>of Ocean Sciences for Sustainable Development – A Safe Ocean – Daft Ocean Decade Tsunami Program </a:t>
            </a:r>
          </a:p>
          <a:p>
            <a:pPr algn="just">
              <a:spcBef>
                <a:spcPts val="2600"/>
              </a:spcBef>
              <a:spcAft>
                <a:spcPts val="2600"/>
              </a:spcAft>
            </a:pPr>
            <a:r>
              <a:rPr lang="en-NZ" sz="1700" b="1" dirty="0">
                <a:solidFill>
                  <a:srgbClr val="83B5CE"/>
                </a:solidFill>
              </a:rPr>
              <a:t>IOC Tsunami Programme </a:t>
            </a:r>
            <a:r>
              <a:rPr lang="en-NZ" sz="1700" dirty="0">
                <a:solidFill>
                  <a:srgbClr val="202124"/>
                </a:solidFill>
              </a:rPr>
              <a:t>– people centred EWS; aims at reducing the loss of lives and livelihoods from worldwide tsunamis; assess tsunami risk; educate communities at risk implement; multi-hazard disaster reduction strategies.</a:t>
            </a:r>
          </a:p>
          <a:p>
            <a:pPr>
              <a:spcBef>
                <a:spcPts val="2600"/>
              </a:spcBef>
              <a:spcAft>
                <a:spcPts val="2600"/>
              </a:spcAft>
            </a:pPr>
            <a:r>
              <a:rPr lang="en-NZ" sz="1700" b="1" dirty="0">
                <a:solidFill>
                  <a:srgbClr val="83B5CE"/>
                </a:solidFill>
              </a:rPr>
              <a:t>Tsunami Ready </a:t>
            </a:r>
            <a:r>
              <a:rPr lang="en-NZ" sz="1700" dirty="0"/>
              <a:t>– enabling communities to reach a high level of tsunami resilience </a:t>
            </a:r>
          </a:p>
          <a:p>
            <a:pPr>
              <a:spcBef>
                <a:spcPts val="2600"/>
              </a:spcBef>
              <a:spcAft>
                <a:spcPts val="2600"/>
              </a:spcAft>
            </a:pPr>
            <a:r>
              <a:rPr lang="en-NZ" sz="1700" b="1" dirty="0">
                <a:solidFill>
                  <a:srgbClr val="83B5CE"/>
                </a:solidFill>
              </a:rPr>
              <a:t>ICG/PTWS Strategy </a:t>
            </a:r>
            <a:r>
              <a:rPr lang="en-NZ" sz="1700" dirty="0"/>
              <a:t>2022-2039</a:t>
            </a:r>
          </a:p>
        </p:txBody>
      </p:sp>
      <p:pic>
        <p:nvPicPr>
          <p:cNvPr id="8" name="Picture 4" descr="Frontiers | The UN Decade of Ocean Science for Sustainable Development |  Marine Science">
            <a:extLst>
              <a:ext uri="{FF2B5EF4-FFF2-40B4-BE49-F238E27FC236}">
                <a16:creationId xmlns:a16="http://schemas.microsoft.com/office/drawing/2014/main" id="{764F49E8-0D1C-4CC3-8806-2F1CB4318D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5893" y="1949591"/>
            <a:ext cx="1754037" cy="105242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endai Framework for Disaster Risk Reduction 2015-2030 | UNDRR">
            <a:extLst>
              <a:ext uri="{FF2B5EF4-FFF2-40B4-BE49-F238E27FC236}">
                <a16:creationId xmlns:a16="http://schemas.microsoft.com/office/drawing/2014/main" id="{AC612B65-2A84-473D-9BD2-A87B674907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7913" y="1080168"/>
            <a:ext cx="2136693" cy="504623"/>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id="{320B5389-0D9A-4AB7-A357-FAC1EC6E02D5}"/>
              </a:ext>
            </a:extLst>
          </p:cNvPr>
          <p:cNvCxnSpPr/>
          <p:nvPr/>
        </p:nvCxnSpPr>
        <p:spPr>
          <a:xfrm>
            <a:off x="266700" y="883754"/>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pic>
        <p:nvPicPr>
          <p:cNvPr id="3" name="Picture 2" descr="Tsunami Ready&amp;quot; | Pacific Tsunami Museum">
            <a:extLst>
              <a:ext uri="{FF2B5EF4-FFF2-40B4-BE49-F238E27FC236}">
                <a16:creationId xmlns:a16="http://schemas.microsoft.com/office/drawing/2014/main" id="{4FFACE2C-69ED-4EC4-AB52-E59A4540B0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3058" y="4343707"/>
            <a:ext cx="1064962" cy="1069222"/>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8.jpg" descr="A picture containing diagram&#10;&#10;Description automatically generated">
            <a:extLst>
              <a:ext uri="{FF2B5EF4-FFF2-40B4-BE49-F238E27FC236}">
                <a16:creationId xmlns:a16="http://schemas.microsoft.com/office/drawing/2014/main" id="{ACEC23A1-CD6F-414A-9EEF-BC4B75D668AC}"/>
              </a:ext>
            </a:extLst>
          </p:cNvPr>
          <p:cNvPicPr/>
          <p:nvPr/>
        </p:nvPicPr>
        <p:blipFill rotWithShape="1">
          <a:blip r:embed="rId7"/>
          <a:srcRect b="44468"/>
          <a:stretch/>
        </p:blipFill>
        <p:spPr>
          <a:xfrm>
            <a:off x="6023077" y="5668750"/>
            <a:ext cx="2746363" cy="965734"/>
          </a:xfrm>
          <a:prstGeom prst="rect">
            <a:avLst/>
          </a:prstGeom>
          <a:ln/>
        </p:spPr>
      </p:pic>
      <p:sp>
        <p:nvSpPr>
          <p:cNvPr id="16" name="TextBox 15">
            <a:extLst>
              <a:ext uri="{FF2B5EF4-FFF2-40B4-BE49-F238E27FC236}">
                <a16:creationId xmlns:a16="http://schemas.microsoft.com/office/drawing/2014/main" id="{8E2B7180-3DF1-4A55-85BC-5912259B2E63}"/>
              </a:ext>
            </a:extLst>
          </p:cNvPr>
          <p:cNvSpPr txBox="1"/>
          <p:nvPr/>
        </p:nvSpPr>
        <p:spPr>
          <a:xfrm>
            <a:off x="150517" y="324609"/>
            <a:ext cx="8705481" cy="830997"/>
          </a:xfrm>
          <a:prstGeom prst="rect">
            <a:avLst/>
          </a:prstGeom>
          <a:noFill/>
        </p:spPr>
        <p:txBody>
          <a:bodyPr wrap="square" rtlCol="0">
            <a:spAutoFit/>
          </a:bodyPr>
          <a:lstStyle/>
          <a:p>
            <a:r>
              <a:rPr lang="en-GB" sz="2400" b="1" dirty="0"/>
              <a:t>GLOBAL </a:t>
            </a:r>
            <a:r>
              <a:rPr lang="en-NZ" sz="2400" b="1" dirty="0">
                <a:solidFill>
                  <a:schemeClr val="accent1">
                    <a:lumMod val="75000"/>
                  </a:schemeClr>
                </a:solidFill>
              </a:rPr>
              <a:t>GOALS AND PERFORMANCE MONITORING</a:t>
            </a:r>
          </a:p>
          <a:p>
            <a:r>
              <a:rPr lang="en-GB" sz="2400" b="1" dirty="0"/>
              <a:t> </a:t>
            </a:r>
            <a:endParaRPr lang="en-NZ" sz="2400" b="1" dirty="0">
              <a:solidFill>
                <a:srgbClr val="DAC1B6"/>
              </a:solidFill>
            </a:endParaRPr>
          </a:p>
        </p:txBody>
      </p:sp>
    </p:spTree>
    <p:extLst>
      <p:ext uri="{BB962C8B-B14F-4D97-AF65-F5344CB8AC3E}">
        <p14:creationId xmlns:p14="http://schemas.microsoft.com/office/powerpoint/2010/main" val="169871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170398" y="42100"/>
            <a:ext cx="8685601" cy="1200329"/>
          </a:xfrm>
          <a:prstGeom prst="rect">
            <a:avLst/>
          </a:prstGeom>
          <a:noFill/>
        </p:spPr>
        <p:txBody>
          <a:bodyPr wrap="square" rtlCol="0">
            <a:spAutoFit/>
          </a:bodyPr>
          <a:lstStyle/>
          <a:p>
            <a:r>
              <a:rPr lang="en-NZ" sz="2400" b="1" dirty="0">
                <a:solidFill>
                  <a:schemeClr val="accent1">
                    <a:lumMod val="75000"/>
                  </a:schemeClr>
                </a:solidFill>
              </a:rPr>
              <a:t>DEVELOPING AN IOC GLOBAL PERFORMANCE MONITORING FRAMEWORK</a:t>
            </a:r>
          </a:p>
          <a:p>
            <a:endParaRPr lang="en-NZ" sz="2400" b="1" dirty="0">
              <a:solidFill>
                <a:schemeClr val="accent1">
                  <a:lumMod val="75000"/>
                </a:schemeClr>
              </a:solidFill>
            </a:endParaRPr>
          </a:p>
        </p:txBody>
      </p:sp>
      <p:cxnSp>
        <p:nvCxnSpPr>
          <p:cNvPr id="12" name="Straight Connector 11">
            <a:extLst>
              <a:ext uri="{FF2B5EF4-FFF2-40B4-BE49-F238E27FC236}">
                <a16:creationId xmlns:a16="http://schemas.microsoft.com/office/drawing/2014/main" id="{56190A66-496D-4AA2-B703-19E4A3D4D0F7}"/>
              </a:ext>
            </a:extLst>
          </p:cNvPr>
          <p:cNvCxnSpPr/>
          <p:nvPr/>
        </p:nvCxnSpPr>
        <p:spPr>
          <a:xfrm>
            <a:off x="287999" y="881839"/>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B43EE7D-9B27-462D-8F79-D4FFD737DDBE}"/>
              </a:ext>
            </a:extLst>
          </p:cNvPr>
          <p:cNvSpPr/>
          <p:nvPr/>
        </p:nvSpPr>
        <p:spPr>
          <a:xfrm>
            <a:off x="287999" y="1227558"/>
            <a:ext cx="8504817" cy="1677895"/>
          </a:xfrm>
          <a:prstGeom prst="rect">
            <a:avLst/>
          </a:prstGeom>
        </p:spPr>
        <p:txBody>
          <a:bodyPr wrap="square">
            <a:spAutoFit/>
          </a:bodyPr>
          <a:lstStyle/>
          <a:p>
            <a:pPr marL="342900" indent="-342900" algn="just">
              <a:spcBef>
                <a:spcPts val="600"/>
              </a:spcBef>
              <a:spcAft>
                <a:spcPts val="1800"/>
              </a:spcAft>
              <a:buAutoNum type="arabicPeriod"/>
            </a:pPr>
            <a:r>
              <a:rPr lang="en-NZ" dirty="0">
                <a:latin typeface="Calibri" panose="020F0502020204030204" pitchFamily="34" charset="0"/>
                <a:ea typeface="Calibri" panose="020F0502020204030204" pitchFamily="34" charset="0"/>
              </a:rPr>
              <a:t>Develop a consistent global performance monitoring framework, which includes data collection tools/questionnaire and reporting formats. </a:t>
            </a:r>
          </a:p>
          <a:p>
            <a:pPr lvl="1">
              <a:lnSpc>
                <a:spcPct val="115000"/>
              </a:lnSpc>
              <a:spcAft>
                <a:spcPts val="1000"/>
              </a:spcAft>
            </a:pPr>
            <a:r>
              <a:rPr lang="en-NZ" dirty="0">
                <a:latin typeface="Calibri" panose="020F0502020204030204" pitchFamily="34" charset="0"/>
                <a:ea typeface="Calibri" panose="020F0502020204030204" pitchFamily="34" charset="0"/>
              </a:rPr>
              <a:t>Final </a:t>
            </a:r>
            <a:r>
              <a:rPr lang="en-NZ" dirty="0">
                <a:latin typeface="Calibri" panose="020F0502020204030204" pitchFamily="34" charset="0"/>
                <a:ea typeface="Calibri" panose="020F0502020204030204" pitchFamily="34" charset="0"/>
                <a:hlinkClick r:id="rId3"/>
              </a:rPr>
              <a:t>draft</a:t>
            </a:r>
            <a:r>
              <a:rPr lang="en-NZ" dirty="0">
                <a:latin typeface="Calibri" panose="020F0502020204030204" pitchFamily="34" charset="0"/>
                <a:ea typeface="Calibri" panose="020F0502020204030204" pitchFamily="34" charset="0"/>
              </a:rPr>
              <a:t> available </a:t>
            </a:r>
          </a:p>
          <a:p>
            <a:pPr marL="285750" indent="-285750" algn="just">
              <a:spcBef>
                <a:spcPts val="600"/>
              </a:spcBef>
              <a:spcAft>
                <a:spcPts val="1800"/>
              </a:spcAft>
              <a:buFont typeface="Arial" panose="020B0604020202020204" pitchFamily="34" charset="0"/>
              <a:buChar char="•"/>
            </a:pPr>
            <a:endParaRPr lang="en-NZ" dirty="0">
              <a:latin typeface="Calibri" panose="020F0502020204030204" pitchFamily="34" charset="0"/>
              <a:ea typeface="Calibri" panose="020F0502020204030204" pitchFamily="34" charset="0"/>
            </a:endParaRPr>
          </a:p>
        </p:txBody>
      </p:sp>
      <p:pic>
        <p:nvPicPr>
          <p:cNvPr id="3" name="Imagen 2">
            <a:extLst>
              <a:ext uri="{FF2B5EF4-FFF2-40B4-BE49-F238E27FC236}">
                <a16:creationId xmlns:a16="http://schemas.microsoft.com/office/drawing/2014/main" id="{48DEAC4D-6879-527C-AB19-EC22360E2664}"/>
              </a:ext>
            </a:extLst>
          </p:cNvPr>
          <p:cNvPicPr>
            <a:picLocks noChangeAspect="1"/>
          </p:cNvPicPr>
          <p:nvPr/>
        </p:nvPicPr>
        <p:blipFill>
          <a:blip r:embed="rId4"/>
          <a:stretch>
            <a:fillRect/>
          </a:stretch>
        </p:blipFill>
        <p:spPr>
          <a:xfrm>
            <a:off x="1047829" y="2478944"/>
            <a:ext cx="7306461" cy="3998988"/>
          </a:xfrm>
          <a:prstGeom prst="rect">
            <a:avLst/>
          </a:prstGeom>
        </p:spPr>
      </p:pic>
    </p:spTree>
    <p:extLst>
      <p:ext uri="{BB962C8B-B14F-4D97-AF65-F5344CB8AC3E}">
        <p14:creationId xmlns:p14="http://schemas.microsoft.com/office/powerpoint/2010/main" val="101314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39DE29-51D9-40CE-9FB7-7C9A7CA1E2F5}"/>
              </a:ext>
            </a:extLst>
          </p:cNvPr>
          <p:cNvSpPr/>
          <p:nvPr/>
        </p:nvSpPr>
        <p:spPr>
          <a:xfrm>
            <a:off x="266700" y="919416"/>
            <a:ext cx="8546698" cy="6340197"/>
          </a:xfrm>
          <a:prstGeom prst="rect">
            <a:avLst/>
          </a:prstGeom>
        </p:spPr>
        <p:txBody>
          <a:bodyPr wrap="square">
            <a:spAutoFit/>
          </a:bodyPr>
          <a:lstStyle/>
          <a:p>
            <a:pPr algn="just"/>
            <a:r>
              <a:rPr lang="en-NZ" b="1" dirty="0">
                <a:solidFill>
                  <a:srgbClr val="83B5CE"/>
                </a:solidFill>
              </a:rPr>
              <a:t>Goals:</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1: Understanding and Managing Tsunami Hazard and Risk</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2: Tsunami Detection, Warning &amp; Dissemination</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3: Enhancing tsunami preparedness for effective community response</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4: Tsunami event response and recovery</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5: </a:t>
            </a:r>
            <a:r>
              <a:rPr lang="en-US" dirty="0">
                <a:solidFill>
                  <a:srgbClr val="000000"/>
                </a:solidFill>
              </a:rPr>
              <a:t>Global ocean coordination, cooperation and partnerships (Working Group/ICG Leaders Only)</a:t>
            </a:r>
            <a:endParaRPr lang="en-NZ" dirty="0">
              <a:solidFill>
                <a:srgbClr val="000000"/>
              </a:solidFill>
            </a:endParaRPr>
          </a:p>
          <a:p>
            <a:pPr algn="just"/>
            <a:endParaRPr lang="en-NZ" dirty="0">
              <a:solidFill>
                <a:srgbClr val="000000"/>
              </a:solidFill>
            </a:endParaRPr>
          </a:p>
          <a:p>
            <a:pPr algn="just"/>
            <a:r>
              <a:rPr lang="en-NZ" b="1" dirty="0">
                <a:solidFill>
                  <a:srgbClr val="83B5CE"/>
                </a:solidFill>
              </a:rPr>
              <a:t>Expectations</a:t>
            </a:r>
            <a:r>
              <a:rPr lang="en-NZ" dirty="0">
                <a:solidFill>
                  <a:srgbClr val="000000"/>
                </a:solidFill>
              </a:rPr>
              <a:t> are to:</a:t>
            </a:r>
          </a:p>
          <a:p>
            <a:pPr marL="742950" lvl="1" indent="-285750" algn="just">
              <a:spcBef>
                <a:spcPts val="600"/>
              </a:spcBef>
              <a:spcAft>
                <a:spcPts val="600"/>
              </a:spcAft>
              <a:buFont typeface="Arial" panose="020B0604020202020204" pitchFamily="34" charset="0"/>
              <a:buChar char="•"/>
            </a:pPr>
            <a:r>
              <a:rPr lang="en-NZ" dirty="0">
                <a:solidFill>
                  <a:srgbClr val="000000"/>
                </a:solidFill>
              </a:rPr>
              <a:t>Monitor and evaluate against this framework</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Provide yearly reports via the annual ICG meeting structures</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Participate in annual TOW’s meetings/workshops on global basin assessments, presenting gaps, opportunities and improvements regarding the framework evaluation. </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Prioritize actions in order to improve tsunami risk management in each ICG</a:t>
            </a:r>
          </a:p>
          <a:p>
            <a:pPr lvl="1" algn="just">
              <a:spcBef>
                <a:spcPts val="600"/>
              </a:spcBef>
              <a:spcAft>
                <a:spcPts val="600"/>
              </a:spcAft>
            </a:pPr>
            <a:r>
              <a:rPr lang="en-NZ" dirty="0">
                <a:solidFill>
                  <a:srgbClr val="000000"/>
                </a:solidFill>
              </a:rPr>
              <a:t> </a:t>
            </a:r>
          </a:p>
          <a:p>
            <a:pPr algn="just"/>
            <a:endParaRPr lang="en-NZ" dirty="0">
              <a:solidFill>
                <a:srgbClr val="000000"/>
              </a:solidFill>
            </a:endParaRPr>
          </a:p>
        </p:txBody>
      </p:sp>
      <p:sp>
        <p:nvSpPr>
          <p:cNvPr id="2" name="Rectangle 1">
            <a:extLst>
              <a:ext uri="{FF2B5EF4-FFF2-40B4-BE49-F238E27FC236}">
                <a16:creationId xmlns:a16="http://schemas.microsoft.com/office/drawing/2014/main" id="{D8889EE0-EC46-457E-A688-F762F699DD1D}"/>
              </a:ext>
            </a:extLst>
          </p:cNvPr>
          <p:cNvSpPr/>
          <p:nvPr/>
        </p:nvSpPr>
        <p:spPr>
          <a:xfrm>
            <a:off x="7837715" y="4722950"/>
            <a:ext cx="4572000" cy="369332"/>
          </a:xfrm>
          <a:prstGeom prst="rect">
            <a:avLst/>
          </a:prstGeom>
        </p:spPr>
        <p:txBody>
          <a:bodyPr>
            <a:spAutoFit/>
          </a:bodyPr>
          <a:lstStyle/>
          <a:p>
            <a:r>
              <a:rPr lang="en-NZ" i="1" dirty="0">
                <a:solidFill>
                  <a:srgbClr val="000000"/>
                </a:solidFill>
                <a:latin typeface="Arial" panose="020B0604020202020204" pitchFamily="34" charset="0"/>
              </a:rPr>
              <a:t>. </a:t>
            </a:r>
            <a:endParaRPr lang="en-NZ" dirty="0"/>
          </a:p>
        </p:txBody>
      </p:sp>
      <p:cxnSp>
        <p:nvCxnSpPr>
          <p:cNvPr id="6" name="Straight Connector 5">
            <a:extLst>
              <a:ext uri="{FF2B5EF4-FFF2-40B4-BE49-F238E27FC236}">
                <a16:creationId xmlns:a16="http://schemas.microsoft.com/office/drawing/2014/main" id="{3E11FD31-E9FF-4A25-8D10-BA1C9E0B5648}"/>
              </a:ext>
            </a:extLst>
          </p:cNvPr>
          <p:cNvCxnSpPr/>
          <p:nvPr/>
        </p:nvCxnSpPr>
        <p:spPr>
          <a:xfrm>
            <a:off x="266700" y="883754"/>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01F7725-726C-42D9-9324-393A7A85182A}"/>
              </a:ext>
            </a:extLst>
          </p:cNvPr>
          <p:cNvSpPr txBox="1"/>
          <p:nvPr/>
        </p:nvSpPr>
        <p:spPr>
          <a:xfrm>
            <a:off x="150517" y="324609"/>
            <a:ext cx="8705481" cy="461665"/>
          </a:xfrm>
          <a:prstGeom prst="rect">
            <a:avLst/>
          </a:prstGeom>
          <a:noFill/>
        </p:spPr>
        <p:txBody>
          <a:bodyPr wrap="square" rtlCol="0">
            <a:spAutoFit/>
          </a:bodyPr>
          <a:lstStyle/>
          <a:p>
            <a:r>
              <a:rPr lang="en-GB" sz="2400" b="1" dirty="0"/>
              <a:t>GLOBAL </a:t>
            </a:r>
            <a:r>
              <a:rPr lang="en-NZ" sz="2400" b="1" dirty="0">
                <a:solidFill>
                  <a:schemeClr val="accent1">
                    <a:lumMod val="75000"/>
                  </a:schemeClr>
                </a:solidFill>
              </a:rPr>
              <a:t>GOALS &amp; </a:t>
            </a:r>
            <a:r>
              <a:rPr lang="es-MX" sz="2400" b="1" dirty="0">
                <a:solidFill>
                  <a:schemeClr val="accent1">
                    <a:lumMod val="75000"/>
                  </a:schemeClr>
                </a:solidFill>
              </a:rPr>
              <a:t>TARGETS</a:t>
            </a:r>
            <a:endParaRPr lang="en-NZ" sz="2400" b="1" dirty="0">
              <a:solidFill>
                <a:srgbClr val="DAC1B6"/>
              </a:solidFill>
            </a:endParaRPr>
          </a:p>
        </p:txBody>
      </p:sp>
    </p:spTree>
    <p:extLst>
      <p:ext uri="{BB962C8B-B14F-4D97-AF65-F5344CB8AC3E}">
        <p14:creationId xmlns:p14="http://schemas.microsoft.com/office/powerpoint/2010/main" val="221630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E3991EA-B9C6-461F-A4F5-FD0B8984B4EB}"/>
              </a:ext>
            </a:extLst>
          </p:cNvPr>
          <p:cNvSpPr txBox="1"/>
          <p:nvPr/>
        </p:nvSpPr>
        <p:spPr>
          <a:xfrm>
            <a:off x="397800" y="996116"/>
            <a:ext cx="8305800" cy="5047536"/>
          </a:xfrm>
          <a:prstGeom prst="rect">
            <a:avLst/>
          </a:prstGeom>
          <a:noFill/>
        </p:spPr>
        <p:txBody>
          <a:bodyPr wrap="square">
            <a:spAutoFit/>
          </a:bodyPr>
          <a:lstStyle/>
          <a:p>
            <a:pPr algn="ctr">
              <a:spcBef>
                <a:spcPts val="600"/>
              </a:spcBef>
              <a:spcAft>
                <a:spcPts val="600"/>
              </a:spcAft>
            </a:pPr>
            <a:r>
              <a:rPr lang="en-NZ" sz="2200" dirty="0">
                <a:latin typeface="Calibri" panose="020F0502020204030204" pitchFamily="34" charset="0"/>
                <a:ea typeface="Calibri" panose="020F0502020204030204" pitchFamily="34" charset="0"/>
              </a:rPr>
              <a:t>Web-based Portal</a:t>
            </a:r>
          </a:p>
          <a:p>
            <a:pPr algn="ctr">
              <a:spcBef>
                <a:spcPts val="600"/>
              </a:spcBef>
              <a:spcAft>
                <a:spcPts val="600"/>
              </a:spcAft>
            </a:pPr>
            <a:r>
              <a:rPr lang="en-NZ" sz="2200" dirty="0">
                <a:latin typeface="Calibri" panose="020F0502020204030204" pitchFamily="34" charset="0"/>
                <a:ea typeface="Calibri" panose="020F0502020204030204" pitchFamily="34" charset="0"/>
              </a:rPr>
              <a:t>Hosted on IOC site</a:t>
            </a:r>
          </a:p>
          <a:p>
            <a:pPr algn="ctr">
              <a:spcBef>
                <a:spcPts val="600"/>
              </a:spcBef>
              <a:spcAft>
                <a:spcPts val="600"/>
              </a:spcAft>
            </a:pPr>
            <a:r>
              <a:rPr lang="en-NZ" sz="2200" dirty="0">
                <a:latin typeface="Calibri" panose="020F0502020204030204" pitchFamily="34" charset="0"/>
                <a:ea typeface="Calibri" panose="020F0502020204030204" pitchFamily="34" charset="0"/>
              </a:rPr>
              <a:t>Algorithm functionality</a:t>
            </a:r>
          </a:p>
          <a:p>
            <a:pPr algn="ctr">
              <a:spcBef>
                <a:spcPts val="600"/>
              </a:spcBef>
              <a:spcAft>
                <a:spcPts val="600"/>
              </a:spcAft>
            </a:pPr>
            <a:r>
              <a:rPr lang="en-NZ" sz="2200" dirty="0">
                <a:latin typeface="Calibri" panose="020F0502020204030204" pitchFamily="34" charset="0"/>
                <a:ea typeface="Calibri" panose="020F0502020204030204" pitchFamily="34" charset="0"/>
              </a:rPr>
              <a:t>Real-time graphs</a:t>
            </a:r>
          </a:p>
          <a:p>
            <a:pPr algn="ctr">
              <a:spcBef>
                <a:spcPts val="600"/>
              </a:spcBef>
              <a:spcAft>
                <a:spcPts val="600"/>
              </a:spcAft>
            </a:pPr>
            <a:r>
              <a:rPr lang="en-NZ" sz="2200" dirty="0">
                <a:latin typeface="Calibri" panose="020F0502020204030204" pitchFamily="34" charset="0"/>
                <a:ea typeface="Calibri" panose="020F0502020204030204" pitchFamily="34" charset="0"/>
              </a:rPr>
              <a:t>Fair and ethical</a:t>
            </a:r>
          </a:p>
          <a:p>
            <a:pPr algn="ctr">
              <a:spcBef>
                <a:spcPts val="600"/>
              </a:spcBef>
              <a:spcAft>
                <a:spcPts val="600"/>
              </a:spcAft>
            </a:pPr>
            <a:r>
              <a:rPr lang="en-NZ" sz="2200" dirty="0">
                <a:latin typeface="Calibri" panose="020F0502020204030204" pitchFamily="34" charset="0"/>
                <a:ea typeface="Calibri" panose="020F0502020204030204" pitchFamily="34" charset="0"/>
              </a:rPr>
              <a:t>Easy, accessible and simple (yet comprehensive) National, ICG and Global reporting</a:t>
            </a:r>
          </a:p>
          <a:p>
            <a:pPr>
              <a:spcBef>
                <a:spcPts val="600"/>
              </a:spcBef>
              <a:spcAft>
                <a:spcPts val="600"/>
              </a:spcAft>
            </a:pPr>
            <a:r>
              <a:rPr lang="en-NZ" sz="2400" b="1" dirty="0">
                <a:solidFill>
                  <a:schemeClr val="accent1">
                    <a:lumMod val="75000"/>
                  </a:schemeClr>
                </a:solidFill>
              </a:rPr>
              <a:t>ONGOING ACTIONS</a:t>
            </a:r>
          </a:p>
          <a:p>
            <a:pPr marL="342900" indent="-342900" algn="just">
              <a:spcBef>
                <a:spcPts val="600"/>
              </a:spcBef>
              <a:spcAft>
                <a:spcPts val="600"/>
              </a:spcAft>
              <a:buFont typeface="Arial" panose="020B0604020202020204" pitchFamily="34" charset="0"/>
              <a:buChar char="•"/>
            </a:pPr>
            <a:r>
              <a:rPr lang="en-NZ" sz="2200" dirty="0">
                <a:latin typeface="Calibri" panose="020F0502020204030204" pitchFamily="34" charset="0"/>
                <a:ea typeface="Calibri" panose="020F0502020204030204" pitchFamily="34" charset="0"/>
              </a:rPr>
              <a:t>Coordination with UNESCO COI to develop </a:t>
            </a:r>
            <a:r>
              <a:rPr lang="en-NZ" sz="2200" dirty="0" err="1">
                <a:latin typeface="Calibri" panose="020F0502020204030204" pitchFamily="34" charset="0"/>
                <a:ea typeface="Calibri" panose="020F0502020204030204" pitchFamily="34" charset="0"/>
              </a:rPr>
              <a:t>ToR</a:t>
            </a:r>
            <a:r>
              <a:rPr lang="en-NZ" sz="2200" dirty="0">
                <a:latin typeface="Calibri" panose="020F0502020204030204" pitchFamily="34" charset="0"/>
                <a:ea typeface="Calibri" panose="020F0502020204030204" pitchFamily="34" charset="0"/>
              </a:rPr>
              <a:t> for supporting the web portal - In progress </a:t>
            </a:r>
          </a:p>
          <a:p>
            <a:pPr marL="342900" indent="-342900" algn="just">
              <a:spcBef>
                <a:spcPts val="600"/>
              </a:spcBef>
              <a:spcAft>
                <a:spcPts val="600"/>
              </a:spcAft>
              <a:buFont typeface="Arial" panose="020B0604020202020204" pitchFamily="34" charset="0"/>
              <a:buChar char="•"/>
            </a:pPr>
            <a:r>
              <a:rPr lang="en-NZ" sz="2200" dirty="0">
                <a:latin typeface="Calibri" panose="020F0502020204030204" pitchFamily="34" charset="0"/>
                <a:ea typeface="Calibri" panose="020F0502020204030204" pitchFamily="34" charset="0"/>
              </a:rPr>
              <a:t>Development questionnaire to be published in the web portal</a:t>
            </a:r>
          </a:p>
        </p:txBody>
      </p:sp>
      <p:pic>
        <p:nvPicPr>
          <p:cNvPr id="3076" name="Picture 4" descr="Free Vector | Percentage business bar chart vector">
            <a:extLst>
              <a:ext uri="{FF2B5EF4-FFF2-40B4-BE49-F238E27FC236}">
                <a16:creationId xmlns:a16="http://schemas.microsoft.com/office/drawing/2014/main" id="{3F93E18B-C6DE-470D-B21F-2B67441C69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335" t="22151" r="10375" b="27380"/>
          <a:stretch/>
        </p:blipFill>
        <p:spPr bwMode="auto">
          <a:xfrm>
            <a:off x="6551752" y="1298686"/>
            <a:ext cx="2304246" cy="150466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D8889EE0-EC46-457E-A688-F762F699DD1D}"/>
              </a:ext>
            </a:extLst>
          </p:cNvPr>
          <p:cNvSpPr/>
          <p:nvPr/>
        </p:nvSpPr>
        <p:spPr>
          <a:xfrm>
            <a:off x="7837715" y="4722950"/>
            <a:ext cx="4572000" cy="369332"/>
          </a:xfrm>
          <a:prstGeom prst="rect">
            <a:avLst/>
          </a:prstGeom>
        </p:spPr>
        <p:txBody>
          <a:bodyPr>
            <a:spAutoFit/>
          </a:bodyPr>
          <a:lstStyle/>
          <a:p>
            <a:r>
              <a:rPr lang="en-NZ" i="1" dirty="0">
                <a:solidFill>
                  <a:srgbClr val="000000"/>
                </a:solidFill>
                <a:latin typeface="Arial" panose="020B0604020202020204" pitchFamily="34" charset="0"/>
              </a:rPr>
              <a:t>. </a:t>
            </a:r>
            <a:endParaRPr lang="en-NZ" dirty="0"/>
          </a:p>
        </p:txBody>
      </p:sp>
      <p:cxnSp>
        <p:nvCxnSpPr>
          <p:cNvPr id="6" name="Straight Connector 5">
            <a:extLst>
              <a:ext uri="{FF2B5EF4-FFF2-40B4-BE49-F238E27FC236}">
                <a16:creationId xmlns:a16="http://schemas.microsoft.com/office/drawing/2014/main" id="{3E11FD31-E9FF-4A25-8D10-BA1C9E0B5648}"/>
              </a:ext>
            </a:extLst>
          </p:cNvPr>
          <p:cNvCxnSpPr/>
          <p:nvPr/>
        </p:nvCxnSpPr>
        <p:spPr>
          <a:xfrm>
            <a:off x="266700" y="883754"/>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01F7725-726C-42D9-9324-393A7A85182A}"/>
              </a:ext>
            </a:extLst>
          </p:cNvPr>
          <p:cNvSpPr txBox="1"/>
          <p:nvPr/>
        </p:nvSpPr>
        <p:spPr>
          <a:xfrm>
            <a:off x="150517" y="324609"/>
            <a:ext cx="8705481" cy="461665"/>
          </a:xfrm>
          <a:prstGeom prst="rect">
            <a:avLst/>
          </a:prstGeom>
          <a:noFill/>
        </p:spPr>
        <p:txBody>
          <a:bodyPr wrap="square" rtlCol="0">
            <a:spAutoFit/>
          </a:bodyPr>
          <a:lstStyle/>
          <a:p>
            <a:r>
              <a:rPr lang="en-GB" sz="2400" b="1" dirty="0"/>
              <a:t>GLOBAL </a:t>
            </a:r>
            <a:r>
              <a:rPr lang="en-NZ" sz="2400" b="1" dirty="0">
                <a:solidFill>
                  <a:schemeClr val="accent1">
                    <a:lumMod val="75000"/>
                  </a:schemeClr>
                </a:solidFill>
              </a:rPr>
              <a:t>FRAMEWORK ACCESS</a:t>
            </a:r>
            <a:r>
              <a:rPr lang="en-GB" sz="2400" b="1" dirty="0"/>
              <a:t> </a:t>
            </a:r>
            <a:endParaRPr lang="en-NZ" sz="2400" b="1" dirty="0">
              <a:solidFill>
                <a:srgbClr val="DAC1B6"/>
              </a:solidFill>
            </a:endParaRPr>
          </a:p>
        </p:txBody>
      </p:sp>
      <p:pic>
        <p:nvPicPr>
          <p:cNvPr id="3074" name="Picture 2" descr="Statistics pie chart Royalty Free Vector Image">
            <a:extLst>
              <a:ext uri="{FF2B5EF4-FFF2-40B4-BE49-F238E27FC236}">
                <a16:creationId xmlns:a16="http://schemas.microsoft.com/office/drawing/2014/main" id="{8ABBE583-E084-42D5-97EB-74D7A502A1CA}"/>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900"/>
                    </a14:imgEffect>
                  </a14:imgLayer>
                </a14:imgProps>
              </a:ext>
              <a:ext uri="{28A0092B-C50C-407E-A947-70E740481C1C}">
                <a14:useLocalDpi xmlns:a14="http://schemas.microsoft.com/office/drawing/2010/main" val="0"/>
              </a:ext>
            </a:extLst>
          </a:blip>
          <a:srcRect b="9073"/>
          <a:stretch/>
        </p:blipFill>
        <p:spPr bwMode="auto">
          <a:xfrm rot="19071646">
            <a:off x="738202" y="1443824"/>
            <a:ext cx="1806713" cy="1583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8928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9DC4636204274989E293FED671D6D7" ma:contentTypeVersion="16" ma:contentTypeDescription="Create a new document." ma:contentTypeScope="" ma:versionID="7ac1c64106999aafb9b306e8fb9e0db9">
  <xsd:schema xmlns:xsd="http://www.w3.org/2001/XMLSchema" xmlns:xs="http://www.w3.org/2001/XMLSchema" xmlns:p="http://schemas.microsoft.com/office/2006/metadata/properties" xmlns:ns1="http://schemas.microsoft.com/sharepoint/v3" xmlns:ns3="e13be073-6f39-4087-a24f-871a68131d49" xmlns:ns4="d0b4d9c1-5a5a-478a-8044-eb1207dd2bc0" targetNamespace="http://schemas.microsoft.com/office/2006/metadata/properties" ma:root="true" ma:fieldsID="2762690b25071f4d3cbbbdd30575b42b" ns1:_="" ns3:_="" ns4:_="">
    <xsd:import namespace="http://schemas.microsoft.com/sharepoint/v3"/>
    <xsd:import namespace="e13be073-6f39-4087-a24f-871a68131d49"/>
    <xsd:import namespace="d0b4d9c1-5a5a-478a-8044-eb1207dd2bc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3be073-6f39-4087-a24f-871a68131d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d9c1-5a5a-478a-8044-eb1207dd2bc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2F5B1B-907F-44D6-A960-2B8E49EDB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3be073-6f39-4087-a24f-871a68131d49"/>
    <ds:schemaRef ds:uri="d0b4d9c1-5a5a-478a-8044-eb1207dd2b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0C20C2-1BED-47F1-A878-ECAE21A96F56}">
  <ds:schemaRef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d0b4d9c1-5a5a-478a-8044-eb1207dd2bc0"/>
    <ds:schemaRef ds:uri="http://schemas.microsoft.com/office/infopath/2007/PartnerControls"/>
    <ds:schemaRef ds:uri="e13be073-6f39-4087-a24f-871a68131d49"/>
    <ds:schemaRef ds:uri="http://schemas.microsoft.com/sharepoint/v3"/>
    <ds:schemaRef ds:uri="http://purl.org/dc/terms/"/>
  </ds:schemaRefs>
</ds:datastoreItem>
</file>

<file path=customXml/itemProps3.xml><?xml version="1.0" encoding="utf-8"?>
<ds:datastoreItem xmlns:ds="http://schemas.openxmlformats.org/officeDocument/2006/customXml" ds:itemID="{8DFA1930-7AE3-400E-BAA3-B5193F32EE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8172</TotalTime>
  <Words>753</Words>
  <Application>Microsoft Office PowerPoint</Application>
  <PresentationFormat>Presentación en pantalla (4:3)</PresentationFormat>
  <Paragraphs>65</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Sarah-Jayne McCurrach</dc:creator>
  <cp:lastModifiedBy>Mary Rengifo</cp:lastModifiedBy>
  <cp:revision>31</cp:revision>
  <dcterms:created xsi:type="dcterms:W3CDTF">2021-05-30T22:06:54Z</dcterms:created>
  <dcterms:modified xsi:type="dcterms:W3CDTF">2023-02-24T16:16:42Z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0x010100209DC4636204274989E293FED671D6D7</vt:lpwstr>
  </property>
  <property fmtid="{D5CDD505-2E9C-101B-9397-08002B2CF9AE}" pid="3" name="MSIP_Label_299236d7-adcf-4cf8-854c-57c43edd57a5_Enabled">
    <vt:lpwstr>true</vt:lpwstr>
  </property>
  <property fmtid="{D5CDD505-2E9C-101B-9397-08002B2CF9AE}" pid="4" name="MSIP_Label_299236d7-adcf-4cf8-854c-57c43edd57a5_SetDate">
    <vt:lpwstr>2021-11-28T21:50:13Z</vt:lpwstr>
  </property>
  <property fmtid="{D5CDD505-2E9C-101B-9397-08002B2CF9AE}" pid="5" name="MSIP_Label_299236d7-adcf-4cf8-854c-57c43edd57a5_Method">
    <vt:lpwstr>Privileged</vt:lpwstr>
  </property>
  <property fmtid="{D5CDD505-2E9C-101B-9397-08002B2CF9AE}" pid="6" name="MSIP_Label_299236d7-adcf-4cf8-854c-57c43edd57a5_Name">
    <vt:lpwstr>UNCLASSIFIED</vt:lpwstr>
  </property>
  <property fmtid="{D5CDD505-2E9C-101B-9397-08002B2CF9AE}" pid="7" name="MSIP_Label_299236d7-adcf-4cf8-854c-57c43edd57a5_SiteId">
    <vt:lpwstr>86a6f104-40bb-42f9-80b8-db92c7ff68b2</vt:lpwstr>
  </property>
  <property fmtid="{D5CDD505-2E9C-101B-9397-08002B2CF9AE}" pid="8" name="MSIP_Label_299236d7-adcf-4cf8-854c-57c43edd57a5_ActionId">
    <vt:lpwstr>8368cfec-2b7d-4358-b3c1-962dce2105db</vt:lpwstr>
  </property>
  <property fmtid="{D5CDD505-2E9C-101B-9397-08002B2CF9AE}" pid="9" name="MSIP_Label_299236d7-adcf-4cf8-854c-57c43edd57a5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UNCLASSIFIED</vt:lpwstr>
  </property>
</Properties>
</file>