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1"/>
  </p:notesMasterIdLst>
  <p:sldIdLst>
    <p:sldId id="256" r:id="rId5"/>
    <p:sldId id="1192" r:id="rId6"/>
    <p:sldId id="1193" r:id="rId7"/>
    <p:sldId id="1201" r:id="rId8"/>
    <p:sldId id="1204" r:id="rId9"/>
    <p:sldId id="270"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3B5CE"/>
    <a:srgbClr val="014F92"/>
    <a:srgbClr val="CAA696"/>
    <a:srgbClr val="F0871A"/>
    <a:srgbClr val="019746"/>
    <a:srgbClr val="0A0A0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25C3DE-9A2D-5E9F-E25D-E165C216CD4D}" v="50" dt="2023-02-23T20:39:22.406"/>
    <p1510:client id="{E47E5B99-9139-4FAE-BF8A-8E32EEFC524E}" v="12" dt="2023-02-24T16:15:30.3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7" autoAdjust="0"/>
    <p:restoredTop sz="80831" autoAdjust="0"/>
  </p:normalViewPr>
  <p:slideViewPr>
    <p:cSldViewPr snapToGrid="0">
      <p:cViewPr varScale="1">
        <p:scale>
          <a:sx n="92" d="100"/>
          <a:sy n="92" d="100"/>
        </p:scale>
        <p:origin x="201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y Rengifo" userId="S::mrengifo@dimar.mil.co::c7058453-276b-4ebc-96bb-74d976623227" providerId="AD" clId="Web-{DB25C3DE-9A2D-5E9F-E25D-E165C216CD4D}"/>
    <pc:docChg chg="addSld modSld">
      <pc:chgData name="Mary Rengifo" userId="S::mrengifo@dimar.mil.co::c7058453-276b-4ebc-96bb-74d976623227" providerId="AD" clId="Web-{DB25C3DE-9A2D-5E9F-E25D-E165C216CD4D}" dt="2023-02-23T20:39:22.406" v="40"/>
      <pc:docMkLst>
        <pc:docMk/>
      </pc:docMkLst>
      <pc:sldChg chg="delSp modSp new">
        <pc:chgData name="Mary Rengifo" userId="S::mrengifo@dimar.mil.co::c7058453-276b-4ebc-96bb-74d976623227" providerId="AD" clId="Web-{DB25C3DE-9A2D-5E9F-E25D-E165C216CD4D}" dt="2023-02-23T20:39:22.406" v="40"/>
        <pc:sldMkLst>
          <pc:docMk/>
          <pc:sldMk cId="2729317208" sldId="1205"/>
        </pc:sldMkLst>
        <pc:spChg chg="del">
          <ac:chgData name="Mary Rengifo" userId="S::mrengifo@dimar.mil.co::c7058453-276b-4ebc-96bb-74d976623227" providerId="AD" clId="Web-{DB25C3DE-9A2D-5E9F-E25D-E165C216CD4D}" dt="2023-02-23T20:37:18.904" v="1"/>
          <ac:spMkLst>
            <pc:docMk/>
            <pc:sldMk cId="2729317208" sldId="1205"/>
            <ac:spMk id="2" creationId="{0CCB76A4-F36B-50AD-090A-4DDF382320F5}"/>
          </ac:spMkLst>
        </pc:spChg>
        <pc:spChg chg="mod">
          <ac:chgData name="Mary Rengifo" userId="S::mrengifo@dimar.mil.co::c7058453-276b-4ebc-96bb-74d976623227" providerId="AD" clId="Web-{DB25C3DE-9A2D-5E9F-E25D-E165C216CD4D}" dt="2023-02-23T20:39:22.406" v="40"/>
          <ac:spMkLst>
            <pc:docMk/>
            <pc:sldMk cId="2729317208" sldId="1205"/>
            <ac:spMk id="3" creationId="{041A0F87-7A24-96A3-0901-034B8718DAC0}"/>
          </ac:spMkLst>
        </pc:spChg>
      </pc:sldChg>
    </pc:docChg>
  </pc:docChgLst>
  <pc:docChgLst>
    <pc:chgData name="Mary Rengifo" userId="c7058453-276b-4ebc-96bb-74d976623227" providerId="ADAL" clId="{E47E5B99-9139-4FAE-BF8A-8E32EEFC524E}"/>
    <pc:docChg chg="undo custSel delSld modSld sldOrd modMainMaster">
      <pc:chgData name="Mary Rengifo" userId="c7058453-276b-4ebc-96bb-74d976623227" providerId="ADAL" clId="{E47E5B99-9139-4FAE-BF8A-8E32EEFC524E}" dt="2023-02-24T16:16:37.863" v="1231" actId="6549"/>
      <pc:docMkLst>
        <pc:docMk/>
      </pc:docMkLst>
      <pc:sldChg chg="modSp mod">
        <pc:chgData name="Mary Rengifo" userId="c7058453-276b-4ebc-96bb-74d976623227" providerId="ADAL" clId="{E47E5B99-9139-4FAE-BF8A-8E32EEFC524E}" dt="2023-02-24T15:00:25.739" v="495" actId="20577"/>
        <pc:sldMkLst>
          <pc:docMk/>
          <pc:sldMk cId="2960820013" sldId="256"/>
        </pc:sldMkLst>
        <pc:spChg chg="mod">
          <ac:chgData name="Mary Rengifo" userId="c7058453-276b-4ebc-96bb-74d976623227" providerId="ADAL" clId="{E47E5B99-9139-4FAE-BF8A-8E32EEFC524E}" dt="2023-02-24T15:00:25.739" v="495" actId="20577"/>
          <ac:spMkLst>
            <pc:docMk/>
            <pc:sldMk cId="2960820013" sldId="256"/>
            <ac:spMk id="14" creationId="{E841B37A-206D-4F6A-AC59-7B0C2C99421D}"/>
          </ac:spMkLst>
        </pc:spChg>
      </pc:sldChg>
      <pc:sldChg chg="del">
        <pc:chgData name="Mary Rengifo" userId="c7058453-276b-4ebc-96bb-74d976623227" providerId="ADAL" clId="{E47E5B99-9139-4FAE-BF8A-8E32EEFC524E}" dt="2023-02-24T15:25:33.037" v="569" actId="47"/>
        <pc:sldMkLst>
          <pc:docMk/>
          <pc:sldMk cId="1491709584" sldId="260"/>
        </pc:sldMkLst>
      </pc:sldChg>
      <pc:sldChg chg="del">
        <pc:chgData name="Mary Rengifo" userId="c7058453-276b-4ebc-96bb-74d976623227" providerId="ADAL" clId="{E47E5B99-9139-4FAE-BF8A-8E32EEFC524E}" dt="2023-02-24T15:55:28.427" v="954" actId="47"/>
        <pc:sldMkLst>
          <pc:docMk/>
          <pc:sldMk cId="3560713011" sldId="266"/>
        </pc:sldMkLst>
      </pc:sldChg>
      <pc:sldChg chg="modSp mod">
        <pc:chgData name="Mary Rengifo" userId="c7058453-276b-4ebc-96bb-74d976623227" providerId="ADAL" clId="{E47E5B99-9139-4FAE-BF8A-8E32EEFC524E}" dt="2023-02-24T16:16:37.863" v="1231" actId="6549"/>
        <pc:sldMkLst>
          <pc:docMk/>
          <pc:sldMk cId="2480892881" sldId="270"/>
        </pc:sldMkLst>
        <pc:spChg chg="mod">
          <ac:chgData name="Mary Rengifo" userId="c7058453-276b-4ebc-96bb-74d976623227" providerId="ADAL" clId="{E47E5B99-9139-4FAE-BF8A-8E32EEFC524E}" dt="2023-02-24T16:16:37.863" v="1231" actId="6549"/>
          <ac:spMkLst>
            <pc:docMk/>
            <pc:sldMk cId="2480892881" sldId="270"/>
            <ac:spMk id="10" creationId="{FE3991EA-B9C6-461F-A4F5-FD0B8984B4EB}"/>
          </ac:spMkLst>
        </pc:spChg>
        <pc:picChg chg="mod">
          <ac:chgData name="Mary Rengifo" userId="c7058453-276b-4ebc-96bb-74d976623227" providerId="ADAL" clId="{E47E5B99-9139-4FAE-BF8A-8E32EEFC524E}" dt="2023-02-24T16:15:26.229" v="1193" actId="1076"/>
          <ac:picMkLst>
            <pc:docMk/>
            <pc:sldMk cId="2480892881" sldId="270"/>
            <ac:picMk id="3074" creationId="{8ABBE583-E084-42D5-97EB-74D7A502A1CA}"/>
          </ac:picMkLst>
        </pc:picChg>
        <pc:picChg chg="mod">
          <ac:chgData name="Mary Rengifo" userId="c7058453-276b-4ebc-96bb-74d976623227" providerId="ADAL" clId="{E47E5B99-9139-4FAE-BF8A-8E32EEFC524E}" dt="2023-02-24T16:15:30.336" v="1194" actId="1076"/>
          <ac:picMkLst>
            <pc:docMk/>
            <pc:sldMk cId="2480892881" sldId="270"/>
            <ac:picMk id="3076" creationId="{3F93E18B-C6DE-470D-B21F-2B67441C6984}"/>
          </ac:picMkLst>
        </pc:picChg>
      </pc:sldChg>
      <pc:sldChg chg="del">
        <pc:chgData name="Mary Rengifo" userId="c7058453-276b-4ebc-96bb-74d976623227" providerId="ADAL" clId="{E47E5B99-9139-4FAE-BF8A-8E32EEFC524E}" dt="2023-02-24T15:55:29.461" v="955" actId="47"/>
        <pc:sldMkLst>
          <pc:docMk/>
          <pc:sldMk cId="2610676893" sldId="1181"/>
        </pc:sldMkLst>
      </pc:sldChg>
      <pc:sldChg chg="delSp modSp del mod">
        <pc:chgData name="Mary Rengifo" userId="c7058453-276b-4ebc-96bb-74d976623227" providerId="ADAL" clId="{E47E5B99-9139-4FAE-BF8A-8E32EEFC524E}" dt="2023-02-24T16:12:43.286" v="1117" actId="47"/>
        <pc:sldMkLst>
          <pc:docMk/>
          <pc:sldMk cId="1169589576" sldId="1187"/>
        </pc:sldMkLst>
        <pc:spChg chg="del">
          <ac:chgData name="Mary Rengifo" userId="c7058453-276b-4ebc-96bb-74d976623227" providerId="ADAL" clId="{E47E5B99-9139-4FAE-BF8A-8E32EEFC524E}" dt="2023-02-24T16:12:37.416" v="1116" actId="478"/>
          <ac:spMkLst>
            <pc:docMk/>
            <pc:sldMk cId="1169589576" sldId="1187"/>
            <ac:spMk id="13" creationId="{D3B66A64-9060-4419-9714-FBE7C7D6B14C}"/>
          </ac:spMkLst>
        </pc:spChg>
        <pc:spChg chg="del mod">
          <ac:chgData name="Mary Rengifo" userId="c7058453-276b-4ebc-96bb-74d976623227" providerId="ADAL" clId="{E47E5B99-9139-4FAE-BF8A-8E32EEFC524E}" dt="2023-02-24T16:12:28.263" v="1113" actId="478"/>
          <ac:spMkLst>
            <pc:docMk/>
            <pc:sldMk cId="1169589576" sldId="1187"/>
            <ac:spMk id="16" creationId="{5E40AE49-C6D3-43B2-925F-77D5448F41F5}"/>
          </ac:spMkLst>
        </pc:spChg>
        <pc:picChg chg="del mod">
          <ac:chgData name="Mary Rengifo" userId="c7058453-276b-4ebc-96bb-74d976623227" providerId="ADAL" clId="{E47E5B99-9139-4FAE-BF8A-8E32EEFC524E}" dt="2023-02-24T16:12:29.902" v="1115" actId="478"/>
          <ac:picMkLst>
            <pc:docMk/>
            <pc:sldMk cId="1169589576" sldId="1187"/>
            <ac:picMk id="15" creationId="{22C1E187-EF49-49C0-860F-CBB741F19021}"/>
          </ac:picMkLst>
        </pc:picChg>
      </pc:sldChg>
      <pc:sldChg chg="delSp modSp del mod">
        <pc:chgData name="Mary Rengifo" userId="c7058453-276b-4ebc-96bb-74d976623227" providerId="ADAL" clId="{E47E5B99-9139-4FAE-BF8A-8E32EEFC524E}" dt="2023-02-24T16:12:06.021" v="1111" actId="47"/>
        <pc:sldMkLst>
          <pc:docMk/>
          <pc:sldMk cId="4038799224" sldId="1189"/>
        </pc:sldMkLst>
        <pc:spChg chg="mod">
          <ac:chgData name="Mary Rengifo" userId="c7058453-276b-4ebc-96bb-74d976623227" providerId="ADAL" clId="{E47E5B99-9139-4FAE-BF8A-8E32EEFC524E}" dt="2023-02-24T16:12:03.862" v="1110" actId="6549"/>
          <ac:spMkLst>
            <pc:docMk/>
            <pc:sldMk cId="4038799224" sldId="1189"/>
            <ac:spMk id="8" creationId="{5C78C500-63FB-4E8B-8DC3-14B88E992386}"/>
          </ac:spMkLst>
        </pc:spChg>
        <pc:spChg chg="del">
          <ac:chgData name="Mary Rengifo" userId="c7058453-276b-4ebc-96bb-74d976623227" providerId="ADAL" clId="{E47E5B99-9139-4FAE-BF8A-8E32EEFC524E}" dt="2023-02-21T14:44:33.515" v="1" actId="478"/>
          <ac:spMkLst>
            <pc:docMk/>
            <pc:sldMk cId="4038799224" sldId="1189"/>
            <ac:spMk id="9" creationId="{2CAEA16A-FEB6-479D-B5D7-77336B1D92DB}"/>
          </ac:spMkLst>
        </pc:spChg>
        <pc:picChg chg="del">
          <ac:chgData name="Mary Rengifo" userId="c7058453-276b-4ebc-96bb-74d976623227" providerId="ADAL" clId="{E47E5B99-9139-4FAE-BF8A-8E32EEFC524E}" dt="2023-02-21T14:44:34.660" v="2" actId="478"/>
          <ac:picMkLst>
            <pc:docMk/>
            <pc:sldMk cId="4038799224" sldId="1189"/>
            <ac:picMk id="7" creationId="{6E638F91-4AF8-488C-ACCC-C4783C302A72}"/>
          </ac:picMkLst>
        </pc:picChg>
      </pc:sldChg>
      <pc:sldChg chg="del">
        <pc:chgData name="Mary Rengifo" userId="c7058453-276b-4ebc-96bb-74d976623227" providerId="ADAL" clId="{E47E5B99-9139-4FAE-BF8A-8E32EEFC524E}" dt="2023-02-24T15:40:33.390" v="662" actId="47"/>
        <pc:sldMkLst>
          <pc:docMk/>
          <pc:sldMk cId="2646518400" sldId="1191"/>
        </pc:sldMkLst>
      </pc:sldChg>
      <pc:sldChg chg="addSp delSp modSp mod">
        <pc:chgData name="Mary Rengifo" userId="c7058453-276b-4ebc-96bb-74d976623227" providerId="ADAL" clId="{E47E5B99-9139-4FAE-BF8A-8E32EEFC524E}" dt="2023-02-24T15:24:42.228" v="568" actId="6549"/>
        <pc:sldMkLst>
          <pc:docMk/>
          <pc:sldMk cId="1803703904" sldId="1192"/>
        </pc:sldMkLst>
        <pc:spChg chg="add mod">
          <ac:chgData name="Mary Rengifo" userId="c7058453-276b-4ebc-96bb-74d976623227" providerId="ADAL" clId="{E47E5B99-9139-4FAE-BF8A-8E32EEFC524E}" dt="2023-02-24T15:24:42.228" v="568" actId="6549"/>
          <ac:spMkLst>
            <pc:docMk/>
            <pc:sldMk cId="1803703904" sldId="1192"/>
            <ac:spMk id="2" creationId="{DEFE21F0-B8E9-FAB4-C3A6-18D14E4DE411}"/>
          </ac:spMkLst>
        </pc:spChg>
        <pc:spChg chg="mod">
          <ac:chgData name="Mary Rengifo" userId="c7058453-276b-4ebc-96bb-74d976623227" providerId="ADAL" clId="{E47E5B99-9139-4FAE-BF8A-8E32EEFC524E}" dt="2023-02-24T15:21:26.850" v="530" actId="120"/>
          <ac:spMkLst>
            <pc:docMk/>
            <pc:sldMk cId="1803703904" sldId="1192"/>
            <ac:spMk id="9" creationId="{DB1A64BF-8B62-4839-907A-7659779B041A}"/>
          </ac:spMkLst>
        </pc:spChg>
        <pc:spChg chg="del">
          <ac:chgData name="Mary Rengifo" userId="c7058453-276b-4ebc-96bb-74d976623227" providerId="ADAL" clId="{E47E5B99-9139-4FAE-BF8A-8E32EEFC524E}" dt="2023-02-24T15:21:21.178" v="528" actId="478"/>
          <ac:spMkLst>
            <pc:docMk/>
            <pc:sldMk cId="1803703904" sldId="1192"/>
            <ac:spMk id="11" creationId="{1BDC403D-CE18-4054-8BFF-ACE69CBF7B4C}"/>
          </ac:spMkLst>
        </pc:spChg>
      </pc:sldChg>
      <pc:sldChg chg="modSp mod ord">
        <pc:chgData name="Mary Rengifo" userId="c7058453-276b-4ebc-96bb-74d976623227" providerId="ADAL" clId="{E47E5B99-9139-4FAE-BF8A-8E32EEFC524E}" dt="2023-02-24T15:42:05.196" v="718" actId="123"/>
        <pc:sldMkLst>
          <pc:docMk/>
          <pc:sldMk cId="1698715744" sldId="1193"/>
        </pc:sldMkLst>
        <pc:spChg chg="mod">
          <ac:chgData name="Mary Rengifo" userId="c7058453-276b-4ebc-96bb-74d976623227" providerId="ADAL" clId="{E47E5B99-9139-4FAE-BF8A-8E32EEFC524E}" dt="2023-02-24T15:42:05.196" v="718" actId="123"/>
          <ac:spMkLst>
            <pc:docMk/>
            <pc:sldMk cId="1698715744" sldId="1193"/>
            <ac:spMk id="7" creationId="{BF5F2E38-3463-4E14-A140-B2A2B94C8FFA}"/>
          </ac:spMkLst>
        </pc:spChg>
      </pc:sldChg>
      <pc:sldChg chg="del">
        <pc:chgData name="Mary Rengifo" userId="c7058453-276b-4ebc-96bb-74d976623227" providerId="ADAL" clId="{E47E5B99-9139-4FAE-BF8A-8E32EEFC524E}" dt="2023-02-24T15:25:40.645" v="570" actId="47"/>
        <pc:sldMkLst>
          <pc:docMk/>
          <pc:sldMk cId="2678483327" sldId="1200"/>
        </pc:sldMkLst>
      </pc:sldChg>
      <pc:sldChg chg="addSp delSp modSp mod">
        <pc:chgData name="Mary Rengifo" userId="c7058453-276b-4ebc-96bb-74d976623227" providerId="ADAL" clId="{E47E5B99-9139-4FAE-BF8A-8E32EEFC524E}" dt="2023-02-24T15:44:57.136" v="745" actId="1076"/>
        <pc:sldMkLst>
          <pc:docMk/>
          <pc:sldMk cId="1013147093" sldId="1201"/>
        </pc:sldMkLst>
        <pc:spChg chg="mod">
          <ac:chgData name="Mary Rengifo" userId="c7058453-276b-4ebc-96bb-74d976623227" providerId="ADAL" clId="{E47E5B99-9139-4FAE-BF8A-8E32EEFC524E}" dt="2023-02-24T15:42:52.636" v="738" actId="1076"/>
          <ac:spMkLst>
            <pc:docMk/>
            <pc:sldMk cId="1013147093" sldId="1201"/>
            <ac:spMk id="9" creationId="{DB1A64BF-8B62-4839-907A-7659779B041A}"/>
          </ac:spMkLst>
        </pc:spChg>
        <pc:spChg chg="mod">
          <ac:chgData name="Mary Rengifo" userId="c7058453-276b-4ebc-96bb-74d976623227" providerId="ADAL" clId="{E47E5B99-9139-4FAE-BF8A-8E32EEFC524E}" dt="2023-02-24T15:43:01.917" v="740" actId="1076"/>
          <ac:spMkLst>
            <pc:docMk/>
            <pc:sldMk cId="1013147093" sldId="1201"/>
            <ac:spMk id="13" creationId="{9B43EE7D-9B27-462D-8F79-D4FFD737DDBE}"/>
          </ac:spMkLst>
        </pc:spChg>
        <pc:spChg chg="del mod">
          <ac:chgData name="Mary Rengifo" userId="c7058453-276b-4ebc-96bb-74d976623227" providerId="ADAL" clId="{E47E5B99-9139-4FAE-BF8A-8E32EEFC524E}" dt="2023-02-24T15:26:05.486" v="572" actId="478"/>
          <ac:spMkLst>
            <pc:docMk/>
            <pc:sldMk cId="1013147093" sldId="1201"/>
            <ac:spMk id="14" creationId="{7EFA4F0C-6139-41BD-B156-1B2000B55709}"/>
          </ac:spMkLst>
        </pc:spChg>
        <pc:picChg chg="add mod">
          <ac:chgData name="Mary Rengifo" userId="c7058453-276b-4ebc-96bb-74d976623227" providerId="ADAL" clId="{E47E5B99-9139-4FAE-BF8A-8E32EEFC524E}" dt="2023-02-24T15:44:57.136" v="745" actId="1076"/>
          <ac:picMkLst>
            <pc:docMk/>
            <pc:sldMk cId="1013147093" sldId="1201"/>
            <ac:picMk id="3" creationId="{48DEAC4D-6879-527C-AB19-EC22360E2664}"/>
          </ac:picMkLst>
        </pc:picChg>
      </pc:sldChg>
      <pc:sldChg chg="modSp mod">
        <pc:chgData name="Mary Rengifo" userId="c7058453-276b-4ebc-96bb-74d976623227" providerId="ADAL" clId="{E47E5B99-9139-4FAE-BF8A-8E32EEFC524E}" dt="2023-02-24T15:54:16.211" v="950" actId="6549"/>
        <pc:sldMkLst>
          <pc:docMk/>
          <pc:sldMk cId="2216305874" sldId="1204"/>
        </pc:sldMkLst>
        <pc:spChg chg="mod">
          <ac:chgData name="Mary Rengifo" userId="c7058453-276b-4ebc-96bb-74d976623227" providerId="ADAL" clId="{E47E5B99-9139-4FAE-BF8A-8E32EEFC524E}" dt="2023-02-24T15:54:16.211" v="950" actId="6549"/>
          <ac:spMkLst>
            <pc:docMk/>
            <pc:sldMk cId="2216305874" sldId="1204"/>
            <ac:spMk id="4" creationId="{2139DE29-51D9-40CE-9FB7-7C9A7CA1E2F5}"/>
          </ac:spMkLst>
        </pc:spChg>
        <pc:spChg chg="mod">
          <ac:chgData name="Mary Rengifo" userId="c7058453-276b-4ebc-96bb-74d976623227" providerId="ADAL" clId="{E47E5B99-9139-4FAE-BF8A-8E32EEFC524E}" dt="2023-02-24T15:45:20.743" v="758" actId="20577"/>
          <ac:spMkLst>
            <pc:docMk/>
            <pc:sldMk cId="2216305874" sldId="1204"/>
            <ac:spMk id="8" creationId="{101F7725-726C-42D9-9324-393A7A85182A}"/>
          </ac:spMkLst>
        </pc:spChg>
      </pc:sldChg>
      <pc:sldChg chg="addSp delSp modSp del mod">
        <pc:chgData name="Mary Rengifo" userId="c7058453-276b-4ebc-96bb-74d976623227" providerId="ADAL" clId="{E47E5B99-9139-4FAE-BF8A-8E32EEFC524E}" dt="2023-02-24T15:40:23.997" v="661" actId="47"/>
        <pc:sldMkLst>
          <pc:docMk/>
          <pc:sldMk cId="2729317208" sldId="1205"/>
        </pc:sldMkLst>
        <pc:spChg chg="del">
          <ac:chgData name="Mary Rengifo" userId="c7058453-276b-4ebc-96bb-74d976623227" providerId="ADAL" clId="{E47E5B99-9139-4FAE-BF8A-8E32EEFC524E}" dt="2023-02-24T15:21:34.708" v="531" actId="21"/>
          <ac:spMkLst>
            <pc:docMk/>
            <pc:sldMk cId="2729317208" sldId="1205"/>
            <ac:spMk id="3" creationId="{041A0F87-7A24-96A3-0901-034B8718DAC0}"/>
          </ac:spMkLst>
        </pc:spChg>
        <pc:spChg chg="add mod">
          <ac:chgData name="Mary Rengifo" userId="c7058453-276b-4ebc-96bb-74d976623227" providerId="ADAL" clId="{E47E5B99-9139-4FAE-BF8A-8E32EEFC524E}" dt="2023-02-24T15:21:34.708" v="531" actId="21"/>
          <ac:spMkLst>
            <pc:docMk/>
            <pc:sldMk cId="2729317208" sldId="1205"/>
            <ac:spMk id="4" creationId="{F2D29FFD-0E2C-22A2-4633-FF9840D546AD}"/>
          </ac:spMkLst>
        </pc:spChg>
      </pc:sldChg>
      <pc:sldMasterChg chg="delSp mod">
        <pc:chgData name="Mary Rengifo" userId="c7058453-276b-4ebc-96bb-74d976623227" providerId="ADAL" clId="{E47E5B99-9139-4FAE-BF8A-8E32EEFC524E}" dt="2023-02-24T15:47:14.122" v="778" actId="478"/>
        <pc:sldMasterMkLst>
          <pc:docMk/>
          <pc:sldMasterMk cId="687379660" sldId="2147483660"/>
        </pc:sldMasterMkLst>
        <pc:spChg chg="del">
          <ac:chgData name="Mary Rengifo" userId="c7058453-276b-4ebc-96bb-74d976623227" providerId="ADAL" clId="{E47E5B99-9139-4FAE-BF8A-8E32EEFC524E}" dt="2023-02-24T15:47:14.122" v="778" actId="478"/>
          <ac:spMkLst>
            <pc:docMk/>
            <pc:sldMasterMk cId="687379660" sldId="2147483660"/>
            <ac:spMk id="8" creationId="{3B9EBB92-39E1-4A6D-8848-D404B0DB45E8}"/>
          </ac:spMkLst>
        </pc:spChg>
      </pc:sldMasterChg>
    </pc:docChg>
  </pc:docChgLst>
  <pc:docChgLst>
    <pc:chgData name="Mary Rengifo" userId="S::mrengifo@dimar.mil.co::c7058453-276b-4ebc-96bb-74d976623227" providerId="AD" clId="Web-{8AC93F31-8856-8DB8-581E-A816527860AA}"/>
    <pc:docChg chg="modSld">
      <pc:chgData name="Mary Rengifo" userId="S::mrengifo@dimar.mil.co::c7058453-276b-4ebc-96bb-74d976623227" providerId="AD" clId="Web-{8AC93F31-8856-8DB8-581E-A816527860AA}" dt="2023-02-23T16:13:18.321" v="3" actId="20577"/>
      <pc:docMkLst>
        <pc:docMk/>
      </pc:docMkLst>
      <pc:sldChg chg="modSp">
        <pc:chgData name="Mary Rengifo" userId="S::mrengifo@dimar.mil.co::c7058453-276b-4ebc-96bb-74d976623227" providerId="AD" clId="Web-{8AC93F31-8856-8DB8-581E-A816527860AA}" dt="2023-02-23T16:13:18.321" v="3" actId="20577"/>
        <pc:sldMkLst>
          <pc:docMk/>
          <pc:sldMk cId="1491709584" sldId="260"/>
        </pc:sldMkLst>
        <pc:spChg chg="mod">
          <ac:chgData name="Mary Rengifo" userId="S::mrengifo@dimar.mil.co::c7058453-276b-4ebc-96bb-74d976623227" providerId="AD" clId="Web-{8AC93F31-8856-8DB8-581E-A816527860AA}" dt="2023-02-23T16:13:18.321" v="3" actId="20577"/>
          <ac:spMkLst>
            <pc:docMk/>
            <pc:sldMk cId="1491709584" sldId="260"/>
            <ac:spMk id="12" creationId="{47D9B140-E2E2-4BE6-8C7E-D472608098F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9315E6-0960-4CA4-B77E-D034E90A15BD}" type="datetimeFigureOut">
              <a:rPr lang="en-NZ" smtClean="0"/>
              <a:t>24/02/2023</a:t>
            </a:fld>
            <a:endParaRPr lang="en-NZ"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NZ"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7E248F-5A3A-4786-82D8-62F2C675F281}" type="slidenum">
              <a:rPr lang="en-NZ" smtClean="0"/>
              <a:t>‹Nº›</a:t>
            </a:fld>
            <a:endParaRPr lang="en-NZ" dirty="0"/>
          </a:p>
        </p:txBody>
      </p:sp>
    </p:spTree>
    <p:extLst>
      <p:ext uri="{BB962C8B-B14F-4D97-AF65-F5344CB8AC3E}">
        <p14:creationId xmlns:p14="http://schemas.microsoft.com/office/powerpoint/2010/main" val="3703168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767E248F-5A3A-4786-82D8-62F2C675F281}" type="slidenum">
              <a:rPr lang="en-NZ" smtClean="0"/>
              <a:t>1</a:t>
            </a:fld>
            <a:endParaRPr lang="en-NZ" dirty="0"/>
          </a:p>
        </p:txBody>
      </p:sp>
    </p:spTree>
    <p:extLst>
      <p:ext uri="{BB962C8B-B14F-4D97-AF65-F5344CB8AC3E}">
        <p14:creationId xmlns:p14="http://schemas.microsoft.com/office/powerpoint/2010/main" val="17224308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767E248F-5A3A-4786-82D8-62F2C675F281}" type="slidenum">
              <a:rPr lang="en-NZ" smtClean="0"/>
              <a:t>2</a:t>
            </a:fld>
            <a:endParaRPr lang="en-NZ" dirty="0"/>
          </a:p>
        </p:txBody>
      </p:sp>
    </p:spTree>
    <p:extLst>
      <p:ext uri="{BB962C8B-B14F-4D97-AF65-F5344CB8AC3E}">
        <p14:creationId xmlns:p14="http://schemas.microsoft.com/office/powerpoint/2010/main" val="346548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767E248F-5A3A-4786-82D8-62F2C675F281}" type="slidenum">
              <a:rPr lang="en-NZ" smtClean="0"/>
              <a:t>3</a:t>
            </a:fld>
            <a:endParaRPr lang="en-NZ" dirty="0"/>
          </a:p>
        </p:txBody>
      </p:sp>
    </p:spTree>
    <p:extLst>
      <p:ext uri="{BB962C8B-B14F-4D97-AF65-F5344CB8AC3E}">
        <p14:creationId xmlns:p14="http://schemas.microsoft.com/office/powerpoint/2010/main" val="28294207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The pandemic has provided an example of how probabilities of occurrence for disaster events have needed to be rapidly described and communicated to communities, who are in turn, making risk-based decisions on information provided by governments and officials. This is something the PTWS can reflect on when assessing our work programmes going forward, notably regarding the communication of tsunami hazard and risk.</a:t>
            </a:r>
          </a:p>
          <a:p>
            <a:endParaRPr lang="en-NZ"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first assessment round completed by Member States, resulted in several suggestions for improvements in the framework model and the associated online survey. Given the TOWS KPI Task Team is developing a ‘Global IOC KPI Framework’ (linked closely to Inter-ICG Task Team on Disaster Management and Preparedness), to improve the consistency of all ocean basin performance, it was agreed all feedback would be taken into the development of the new local framework, rather than amending the PTWS KPI Framework. This is because we anticipate the Global IOC KPI Framework will replace the PTWS KPI Framework.  </a:t>
            </a: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p>
            <a:r>
              <a:rPr lang="en-NZ" dirty="0"/>
              <a:t> </a:t>
            </a:r>
          </a:p>
        </p:txBody>
      </p:sp>
      <p:sp>
        <p:nvSpPr>
          <p:cNvPr id="4" name="Slide Number Placeholder 3"/>
          <p:cNvSpPr>
            <a:spLocks noGrp="1"/>
          </p:cNvSpPr>
          <p:nvPr>
            <p:ph type="sldNum" sz="quarter" idx="5"/>
          </p:nvPr>
        </p:nvSpPr>
        <p:spPr/>
        <p:txBody>
          <a:bodyPr/>
          <a:lstStyle/>
          <a:p>
            <a:fld id="{767E248F-5A3A-4786-82D8-62F2C675F281}" type="slidenum">
              <a:rPr lang="en-NZ" smtClean="0"/>
              <a:t>4</a:t>
            </a:fld>
            <a:endParaRPr lang="en-NZ" dirty="0"/>
          </a:p>
        </p:txBody>
      </p:sp>
    </p:spTree>
    <p:extLst>
      <p:ext uri="{BB962C8B-B14F-4D97-AF65-F5344CB8AC3E}">
        <p14:creationId xmlns:p14="http://schemas.microsoft.com/office/powerpoint/2010/main" val="737544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767E248F-5A3A-4786-82D8-62F2C675F281}" type="slidenum">
              <a:rPr lang="en-NZ" smtClean="0"/>
              <a:t>5</a:t>
            </a:fld>
            <a:endParaRPr lang="en-NZ" dirty="0"/>
          </a:p>
        </p:txBody>
      </p:sp>
    </p:spTree>
    <p:extLst>
      <p:ext uri="{BB962C8B-B14F-4D97-AF65-F5344CB8AC3E}">
        <p14:creationId xmlns:p14="http://schemas.microsoft.com/office/powerpoint/2010/main" val="24301828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767E248F-5A3A-4786-82D8-62F2C675F281}" type="slidenum">
              <a:rPr lang="en-NZ" smtClean="0"/>
              <a:t>6</a:t>
            </a:fld>
            <a:endParaRPr lang="en-NZ" dirty="0"/>
          </a:p>
        </p:txBody>
      </p:sp>
    </p:spTree>
    <p:extLst>
      <p:ext uri="{BB962C8B-B14F-4D97-AF65-F5344CB8AC3E}">
        <p14:creationId xmlns:p14="http://schemas.microsoft.com/office/powerpoint/2010/main" val="948110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5766351-6C8C-440C-8AD1-E6398E0DE518}" type="datetimeFigureOut">
              <a:rPr lang="en-NZ" smtClean="0"/>
              <a:t>24/02/2023</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4491B5E4-D238-4B75-9F76-76946C24B5A2}" type="slidenum">
              <a:rPr lang="en-NZ" smtClean="0"/>
              <a:t>‹Nº›</a:t>
            </a:fld>
            <a:endParaRPr lang="en-NZ" dirty="0"/>
          </a:p>
        </p:txBody>
      </p:sp>
    </p:spTree>
    <p:extLst>
      <p:ext uri="{BB962C8B-B14F-4D97-AF65-F5344CB8AC3E}">
        <p14:creationId xmlns:p14="http://schemas.microsoft.com/office/powerpoint/2010/main" val="4263699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766351-6C8C-440C-8AD1-E6398E0DE518}" type="datetimeFigureOut">
              <a:rPr lang="en-NZ" smtClean="0"/>
              <a:t>24/02/2023</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4491B5E4-D238-4B75-9F76-76946C24B5A2}" type="slidenum">
              <a:rPr lang="en-NZ" smtClean="0"/>
              <a:t>‹Nº›</a:t>
            </a:fld>
            <a:endParaRPr lang="en-NZ" dirty="0"/>
          </a:p>
        </p:txBody>
      </p:sp>
    </p:spTree>
    <p:extLst>
      <p:ext uri="{BB962C8B-B14F-4D97-AF65-F5344CB8AC3E}">
        <p14:creationId xmlns:p14="http://schemas.microsoft.com/office/powerpoint/2010/main" val="4168190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766351-6C8C-440C-8AD1-E6398E0DE518}" type="datetimeFigureOut">
              <a:rPr lang="en-NZ" smtClean="0"/>
              <a:t>24/02/2023</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4491B5E4-D238-4B75-9F76-76946C24B5A2}" type="slidenum">
              <a:rPr lang="en-NZ" smtClean="0"/>
              <a:t>‹Nº›</a:t>
            </a:fld>
            <a:endParaRPr lang="en-NZ" dirty="0"/>
          </a:p>
        </p:txBody>
      </p:sp>
    </p:spTree>
    <p:extLst>
      <p:ext uri="{BB962C8B-B14F-4D97-AF65-F5344CB8AC3E}">
        <p14:creationId xmlns:p14="http://schemas.microsoft.com/office/powerpoint/2010/main" val="3361758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766351-6C8C-440C-8AD1-E6398E0DE518}" type="datetimeFigureOut">
              <a:rPr lang="en-NZ" smtClean="0"/>
              <a:t>24/02/2023</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4491B5E4-D238-4B75-9F76-76946C24B5A2}" type="slidenum">
              <a:rPr lang="en-NZ" smtClean="0"/>
              <a:t>‹Nº›</a:t>
            </a:fld>
            <a:endParaRPr lang="en-NZ" dirty="0"/>
          </a:p>
        </p:txBody>
      </p:sp>
    </p:spTree>
    <p:extLst>
      <p:ext uri="{BB962C8B-B14F-4D97-AF65-F5344CB8AC3E}">
        <p14:creationId xmlns:p14="http://schemas.microsoft.com/office/powerpoint/2010/main" val="2454528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766351-6C8C-440C-8AD1-E6398E0DE518}" type="datetimeFigureOut">
              <a:rPr lang="en-NZ" smtClean="0"/>
              <a:t>24/02/2023</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4491B5E4-D238-4B75-9F76-76946C24B5A2}" type="slidenum">
              <a:rPr lang="en-NZ" smtClean="0"/>
              <a:t>‹Nº›</a:t>
            </a:fld>
            <a:endParaRPr lang="en-NZ" dirty="0"/>
          </a:p>
        </p:txBody>
      </p:sp>
    </p:spTree>
    <p:extLst>
      <p:ext uri="{BB962C8B-B14F-4D97-AF65-F5344CB8AC3E}">
        <p14:creationId xmlns:p14="http://schemas.microsoft.com/office/powerpoint/2010/main" val="2033221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5766351-6C8C-440C-8AD1-E6398E0DE518}" type="datetimeFigureOut">
              <a:rPr lang="en-NZ" smtClean="0"/>
              <a:t>24/02/2023</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4491B5E4-D238-4B75-9F76-76946C24B5A2}" type="slidenum">
              <a:rPr lang="en-NZ" smtClean="0"/>
              <a:t>‹Nº›</a:t>
            </a:fld>
            <a:endParaRPr lang="en-NZ" dirty="0"/>
          </a:p>
        </p:txBody>
      </p:sp>
    </p:spTree>
    <p:extLst>
      <p:ext uri="{BB962C8B-B14F-4D97-AF65-F5344CB8AC3E}">
        <p14:creationId xmlns:p14="http://schemas.microsoft.com/office/powerpoint/2010/main" val="3146048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5766351-6C8C-440C-8AD1-E6398E0DE518}" type="datetimeFigureOut">
              <a:rPr lang="en-NZ" smtClean="0"/>
              <a:t>24/02/2023</a:t>
            </a:fld>
            <a:endParaRPr lang="en-NZ" dirty="0"/>
          </a:p>
        </p:txBody>
      </p:sp>
      <p:sp>
        <p:nvSpPr>
          <p:cNvPr id="8" name="Footer Placeholder 7"/>
          <p:cNvSpPr>
            <a:spLocks noGrp="1"/>
          </p:cNvSpPr>
          <p:nvPr>
            <p:ph type="ftr" sz="quarter" idx="11"/>
          </p:nvPr>
        </p:nvSpPr>
        <p:spPr/>
        <p:txBody>
          <a:bodyPr/>
          <a:lstStyle/>
          <a:p>
            <a:endParaRPr lang="en-NZ" dirty="0"/>
          </a:p>
        </p:txBody>
      </p:sp>
      <p:sp>
        <p:nvSpPr>
          <p:cNvPr id="9" name="Slide Number Placeholder 8"/>
          <p:cNvSpPr>
            <a:spLocks noGrp="1"/>
          </p:cNvSpPr>
          <p:nvPr>
            <p:ph type="sldNum" sz="quarter" idx="12"/>
          </p:nvPr>
        </p:nvSpPr>
        <p:spPr/>
        <p:txBody>
          <a:bodyPr/>
          <a:lstStyle/>
          <a:p>
            <a:fld id="{4491B5E4-D238-4B75-9F76-76946C24B5A2}" type="slidenum">
              <a:rPr lang="en-NZ" smtClean="0"/>
              <a:t>‹Nº›</a:t>
            </a:fld>
            <a:endParaRPr lang="en-NZ" dirty="0"/>
          </a:p>
        </p:txBody>
      </p:sp>
    </p:spTree>
    <p:extLst>
      <p:ext uri="{BB962C8B-B14F-4D97-AF65-F5344CB8AC3E}">
        <p14:creationId xmlns:p14="http://schemas.microsoft.com/office/powerpoint/2010/main" val="1054594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5766351-6C8C-440C-8AD1-E6398E0DE518}" type="datetimeFigureOut">
              <a:rPr lang="en-NZ" smtClean="0"/>
              <a:t>24/02/2023</a:t>
            </a:fld>
            <a:endParaRPr lang="en-NZ" dirty="0"/>
          </a:p>
        </p:txBody>
      </p:sp>
      <p:sp>
        <p:nvSpPr>
          <p:cNvPr id="4" name="Footer Placeholder 3"/>
          <p:cNvSpPr>
            <a:spLocks noGrp="1"/>
          </p:cNvSpPr>
          <p:nvPr>
            <p:ph type="ftr" sz="quarter" idx="11"/>
          </p:nvPr>
        </p:nvSpPr>
        <p:spPr/>
        <p:txBody>
          <a:bodyPr/>
          <a:lstStyle/>
          <a:p>
            <a:endParaRPr lang="en-NZ" dirty="0"/>
          </a:p>
        </p:txBody>
      </p:sp>
      <p:sp>
        <p:nvSpPr>
          <p:cNvPr id="5" name="Slide Number Placeholder 4"/>
          <p:cNvSpPr>
            <a:spLocks noGrp="1"/>
          </p:cNvSpPr>
          <p:nvPr>
            <p:ph type="sldNum" sz="quarter" idx="12"/>
          </p:nvPr>
        </p:nvSpPr>
        <p:spPr/>
        <p:txBody>
          <a:bodyPr/>
          <a:lstStyle/>
          <a:p>
            <a:fld id="{4491B5E4-D238-4B75-9F76-76946C24B5A2}" type="slidenum">
              <a:rPr lang="en-NZ" smtClean="0"/>
              <a:t>‹Nº›</a:t>
            </a:fld>
            <a:endParaRPr lang="en-NZ" dirty="0"/>
          </a:p>
        </p:txBody>
      </p:sp>
    </p:spTree>
    <p:extLst>
      <p:ext uri="{BB962C8B-B14F-4D97-AF65-F5344CB8AC3E}">
        <p14:creationId xmlns:p14="http://schemas.microsoft.com/office/powerpoint/2010/main" val="3935970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766351-6C8C-440C-8AD1-E6398E0DE518}" type="datetimeFigureOut">
              <a:rPr lang="en-NZ" smtClean="0"/>
              <a:t>24/02/2023</a:t>
            </a:fld>
            <a:endParaRPr lang="en-NZ" dirty="0"/>
          </a:p>
        </p:txBody>
      </p:sp>
      <p:sp>
        <p:nvSpPr>
          <p:cNvPr id="3" name="Footer Placeholder 2"/>
          <p:cNvSpPr>
            <a:spLocks noGrp="1"/>
          </p:cNvSpPr>
          <p:nvPr>
            <p:ph type="ftr" sz="quarter" idx="11"/>
          </p:nvPr>
        </p:nvSpPr>
        <p:spPr/>
        <p:txBody>
          <a:bodyPr/>
          <a:lstStyle/>
          <a:p>
            <a:endParaRPr lang="en-NZ" dirty="0"/>
          </a:p>
        </p:txBody>
      </p:sp>
      <p:sp>
        <p:nvSpPr>
          <p:cNvPr id="4" name="Slide Number Placeholder 3"/>
          <p:cNvSpPr>
            <a:spLocks noGrp="1"/>
          </p:cNvSpPr>
          <p:nvPr>
            <p:ph type="sldNum" sz="quarter" idx="12"/>
          </p:nvPr>
        </p:nvSpPr>
        <p:spPr/>
        <p:txBody>
          <a:bodyPr/>
          <a:lstStyle/>
          <a:p>
            <a:fld id="{4491B5E4-D238-4B75-9F76-76946C24B5A2}" type="slidenum">
              <a:rPr lang="en-NZ" smtClean="0"/>
              <a:t>‹Nº›</a:t>
            </a:fld>
            <a:endParaRPr lang="en-NZ" dirty="0"/>
          </a:p>
        </p:txBody>
      </p:sp>
    </p:spTree>
    <p:extLst>
      <p:ext uri="{BB962C8B-B14F-4D97-AF65-F5344CB8AC3E}">
        <p14:creationId xmlns:p14="http://schemas.microsoft.com/office/powerpoint/2010/main" val="3355899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5766351-6C8C-440C-8AD1-E6398E0DE518}" type="datetimeFigureOut">
              <a:rPr lang="en-NZ" smtClean="0"/>
              <a:t>24/02/2023</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4491B5E4-D238-4B75-9F76-76946C24B5A2}" type="slidenum">
              <a:rPr lang="en-NZ" smtClean="0"/>
              <a:t>‹Nº›</a:t>
            </a:fld>
            <a:endParaRPr lang="en-NZ" dirty="0"/>
          </a:p>
        </p:txBody>
      </p:sp>
    </p:spTree>
    <p:extLst>
      <p:ext uri="{BB962C8B-B14F-4D97-AF65-F5344CB8AC3E}">
        <p14:creationId xmlns:p14="http://schemas.microsoft.com/office/powerpoint/2010/main" val="2793311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5766351-6C8C-440C-8AD1-E6398E0DE518}" type="datetimeFigureOut">
              <a:rPr lang="en-NZ" smtClean="0"/>
              <a:t>24/02/2023</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4491B5E4-D238-4B75-9F76-76946C24B5A2}" type="slidenum">
              <a:rPr lang="en-NZ" smtClean="0"/>
              <a:t>‹Nº›</a:t>
            </a:fld>
            <a:endParaRPr lang="en-NZ" dirty="0"/>
          </a:p>
        </p:txBody>
      </p:sp>
    </p:spTree>
    <p:extLst>
      <p:ext uri="{BB962C8B-B14F-4D97-AF65-F5344CB8AC3E}">
        <p14:creationId xmlns:p14="http://schemas.microsoft.com/office/powerpoint/2010/main" val="914396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766351-6C8C-440C-8AD1-E6398E0DE518}" type="datetimeFigureOut">
              <a:rPr lang="en-NZ" smtClean="0"/>
              <a:t>24/02/2023</a:t>
            </a:fld>
            <a:endParaRPr lang="en-NZ"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91B5E4-D238-4B75-9F76-76946C24B5A2}" type="slidenum">
              <a:rPr lang="en-NZ" smtClean="0"/>
              <a:t>‹Nº›</a:t>
            </a:fld>
            <a:endParaRPr lang="en-NZ" dirty="0"/>
          </a:p>
        </p:txBody>
      </p:sp>
    </p:spTree>
    <p:extLst>
      <p:ext uri="{BB962C8B-B14F-4D97-AF65-F5344CB8AC3E}">
        <p14:creationId xmlns:p14="http://schemas.microsoft.com/office/powerpoint/2010/main" val="687379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hyperlink" Target="https://dimarmilco-my.sharepoint.com/personal/mrengifo_dimar_mil_co/Documents/GLOBAL%20KPI/2023%20PTWS-SC%20PPT/2023%20Global%20KPI.xlsx?web=1"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788CA3E-F3A6-46F7-801C-C4F79729CB12}"/>
              </a:ext>
            </a:extLst>
          </p:cNvPr>
          <p:cNvSpPr/>
          <p:nvPr/>
        </p:nvSpPr>
        <p:spPr>
          <a:xfrm>
            <a:off x="10588" y="2578677"/>
            <a:ext cx="9122824" cy="197253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4" name="Picture 11">
            <a:extLst>
              <a:ext uri="{FF2B5EF4-FFF2-40B4-BE49-F238E27FC236}">
                <a16:creationId xmlns:a16="http://schemas.microsoft.com/office/drawing/2014/main" id="{19427AF4-DBC4-4D51-AED4-D712F79E467B}"/>
              </a:ext>
            </a:extLst>
          </p:cNvPr>
          <p:cNvPicPr>
            <a:picLocks noChangeAspect="1"/>
          </p:cNvPicPr>
          <p:nvPr/>
        </p:nvPicPr>
        <p:blipFill>
          <a:blip r:embed="rId3"/>
          <a:srcRect/>
          <a:stretch>
            <a:fillRect/>
          </a:stretch>
        </p:blipFill>
        <p:spPr bwMode="auto">
          <a:xfrm>
            <a:off x="264160" y="193674"/>
            <a:ext cx="2686050" cy="847725"/>
          </a:xfrm>
          <a:prstGeom prst="rect">
            <a:avLst/>
          </a:prstGeom>
          <a:noFill/>
          <a:ln w="9525">
            <a:noFill/>
            <a:miter lim="800000"/>
            <a:headEnd/>
            <a:tailEnd/>
          </a:ln>
        </p:spPr>
      </p:pic>
      <p:sp>
        <p:nvSpPr>
          <p:cNvPr id="5" name="TextBox 4">
            <a:extLst>
              <a:ext uri="{FF2B5EF4-FFF2-40B4-BE49-F238E27FC236}">
                <a16:creationId xmlns:a16="http://schemas.microsoft.com/office/drawing/2014/main" id="{2AFE9768-51FE-4ABC-BFFA-61DF7EE56F15}"/>
              </a:ext>
            </a:extLst>
          </p:cNvPr>
          <p:cNvSpPr txBox="1"/>
          <p:nvPr/>
        </p:nvSpPr>
        <p:spPr>
          <a:xfrm>
            <a:off x="242385" y="5647509"/>
            <a:ext cx="3292025" cy="815608"/>
          </a:xfrm>
          <a:prstGeom prst="rect">
            <a:avLst/>
          </a:prstGeom>
          <a:noFill/>
        </p:spPr>
        <p:txBody>
          <a:bodyPr wrap="square" rtlCol="0">
            <a:spAutoFit/>
          </a:bodyPr>
          <a:lstStyle/>
          <a:p>
            <a:pPr>
              <a:spcAft>
                <a:spcPts val="600"/>
              </a:spcAft>
            </a:pPr>
            <a:r>
              <a:rPr lang="en-GB" sz="1400" b="1" dirty="0">
                <a:solidFill>
                  <a:srgbClr val="002060"/>
                </a:solidFill>
              </a:rPr>
              <a:t>SARAH-JAYNE MCCURRACH (NZ)</a:t>
            </a:r>
          </a:p>
          <a:p>
            <a:r>
              <a:rPr lang="en-GB" sz="1400" dirty="0">
                <a:solidFill>
                  <a:srgbClr val="002060"/>
                </a:solidFill>
              </a:rPr>
              <a:t>ICG/PTWS WG1 CO-CHAIR</a:t>
            </a:r>
          </a:p>
          <a:p>
            <a:r>
              <a:rPr lang="en-GB" sz="1400" dirty="0">
                <a:solidFill>
                  <a:srgbClr val="002060"/>
                </a:solidFill>
              </a:rPr>
              <a:t>ICG/PTWS TT CHAIR PTWS KPI</a:t>
            </a:r>
          </a:p>
        </p:txBody>
      </p:sp>
      <p:cxnSp>
        <p:nvCxnSpPr>
          <p:cNvPr id="7" name="Straight Connector 6">
            <a:extLst>
              <a:ext uri="{FF2B5EF4-FFF2-40B4-BE49-F238E27FC236}">
                <a16:creationId xmlns:a16="http://schemas.microsoft.com/office/drawing/2014/main" id="{CFDC696E-F818-4798-9608-B5A896569DC9}"/>
              </a:ext>
            </a:extLst>
          </p:cNvPr>
          <p:cNvCxnSpPr/>
          <p:nvPr/>
        </p:nvCxnSpPr>
        <p:spPr>
          <a:xfrm>
            <a:off x="264160" y="1210491"/>
            <a:ext cx="8568000" cy="0"/>
          </a:xfrm>
          <a:prstGeom prst="line">
            <a:avLst/>
          </a:prstGeom>
          <a:ln w="22225">
            <a:solidFill>
              <a:srgbClr val="014F92"/>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F75D6B80-9820-47AD-A426-3F640B157B1A}"/>
              </a:ext>
            </a:extLst>
          </p:cNvPr>
          <p:cNvSpPr txBox="1"/>
          <p:nvPr/>
        </p:nvSpPr>
        <p:spPr>
          <a:xfrm>
            <a:off x="72887" y="2737139"/>
            <a:ext cx="9060525" cy="1723549"/>
          </a:xfrm>
          <a:prstGeom prst="rect">
            <a:avLst/>
          </a:prstGeom>
          <a:noFill/>
        </p:spPr>
        <p:txBody>
          <a:bodyPr wrap="square" rtlCol="0">
            <a:spAutoFit/>
          </a:bodyPr>
          <a:lstStyle/>
          <a:p>
            <a:pPr>
              <a:spcBef>
                <a:spcPts val="600"/>
              </a:spcBef>
              <a:spcAft>
                <a:spcPts val="600"/>
              </a:spcAft>
            </a:pPr>
            <a:r>
              <a:rPr lang="en-NZ" sz="3200" b="1" dirty="0">
                <a:solidFill>
                  <a:srgbClr val="002060"/>
                </a:solidFill>
              </a:rPr>
              <a:t>FUTURE GOALS AND PERFORMANCE MONITORING</a:t>
            </a:r>
          </a:p>
          <a:p>
            <a:pPr>
              <a:spcBef>
                <a:spcPts val="600"/>
              </a:spcBef>
              <a:spcAft>
                <a:spcPts val="600"/>
              </a:spcAft>
            </a:pPr>
            <a:r>
              <a:rPr lang="en-NZ" sz="3200" b="1" dirty="0">
                <a:solidFill>
                  <a:srgbClr val="002060"/>
                </a:solidFill>
              </a:rPr>
              <a:t>TOWS Task Team on Disaster Management Preparedness (TT-DMP)</a:t>
            </a:r>
            <a:endParaRPr lang="en-NZ" sz="2400" b="1" dirty="0">
              <a:solidFill>
                <a:srgbClr val="002060"/>
              </a:solidFill>
            </a:endParaRPr>
          </a:p>
        </p:txBody>
      </p:sp>
      <p:sp>
        <p:nvSpPr>
          <p:cNvPr id="14" name="TextBox 13">
            <a:extLst>
              <a:ext uri="{FF2B5EF4-FFF2-40B4-BE49-F238E27FC236}">
                <a16:creationId xmlns:a16="http://schemas.microsoft.com/office/drawing/2014/main" id="{E841B37A-206D-4F6A-AC59-7B0C2C99421D}"/>
              </a:ext>
            </a:extLst>
          </p:cNvPr>
          <p:cNvSpPr txBox="1"/>
          <p:nvPr/>
        </p:nvSpPr>
        <p:spPr>
          <a:xfrm>
            <a:off x="3425339" y="5647509"/>
            <a:ext cx="3292025" cy="600164"/>
          </a:xfrm>
          <a:prstGeom prst="rect">
            <a:avLst/>
          </a:prstGeom>
          <a:noFill/>
        </p:spPr>
        <p:txBody>
          <a:bodyPr wrap="square" rtlCol="0">
            <a:spAutoFit/>
          </a:bodyPr>
          <a:lstStyle/>
          <a:p>
            <a:pPr>
              <a:spcAft>
                <a:spcPts val="600"/>
              </a:spcAft>
            </a:pPr>
            <a:r>
              <a:rPr lang="en-GB" sz="1400" b="1" dirty="0">
                <a:solidFill>
                  <a:srgbClr val="002060"/>
                </a:solidFill>
              </a:rPr>
              <a:t>MARY RENGIFO (COL)</a:t>
            </a:r>
          </a:p>
          <a:p>
            <a:r>
              <a:rPr lang="en-GB" sz="1400" dirty="0">
                <a:solidFill>
                  <a:srgbClr val="002060"/>
                </a:solidFill>
              </a:rPr>
              <a:t>ICG/PTWS WG1 TT CO-CHAIR KPI</a:t>
            </a:r>
          </a:p>
        </p:txBody>
      </p:sp>
    </p:spTree>
    <p:extLst>
      <p:ext uri="{BB962C8B-B14F-4D97-AF65-F5344CB8AC3E}">
        <p14:creationId xmlns:p14="http://schemas.microsoft.com/office/powerpoint/2010/main" val="2960820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DB1A64BF-8B62-4839-907A-7659779B041A}"/>
              </a:ext>
            </a:extLst>
          </p:cNvPr>
          <p:cNvSpPr txBox="1"/>
          <p:nvPr/>
        </p:nvSpPr>
        <p:spPr>
          <a:xfrm>
            <a:off x="204871" y="212512"/>
            <a:ext cx="8568000" cy="707886"/>
          </a:xfrm>
          <a:prstGeom prst="rect">
            <a:avLst/>
          </a:prstGeom>
          <a:noFill/>
        </p:spPr>
        <p:txBody>
          <a:bodyPr wrap="square" rtlCol="0">
            <a:spAutoFit/>
          </a:bodyPr>
          <a:lstStyle/>
          <a:p>
            <a:r>
              <a:rPr lang="en-NZ" sz="2000" b="1" dirty="0">
                <a:solidFill>
                  <a:schemeClr val="accent1">
                    <a:lumMod val="75000"/>
                  </a:schemeClr>
                </a:solidFill>
              </a:rPr>
              <a:t>TERMS OF REFERENCE ICG/</a:t>
            </a:r>
            <a:r>
              <a:rPr lang="en-GB" sz="2000" b="1" dirty="0">
                <a:solidFill>
                  <a:schemeClr val="accent1">
                    <a:lumMod val="75000"/>
                  </a:schemeClr>
                </a:solidFill>
              </a:rPr>
              <a:t>PTWS-TT </a:t>
            </a:r>
            <a:r>
              <a:rPr lang="en-NZ" sz="2000" b="1" dirty="0">
                <a:solidFill>
                  <a:schemeClr val="accent1">
                    <a:lumMod val="75000"/>
                  </a:schemeClr>
                </a:solidFill>
              </a:rPr>
              <a:t>FUTURE GOALS &amp; PERFORMANCE MONITORING</a:t>
            </a:r>
          </a:p>
        </p:txBody>
      </p:sp>
      <p:cxnSp>
        <p:nvCxnSpPr>
          <p:cNvPr id="12" name="Straight Connector 11">
            <a:extLst>
              <a:ext uri="{FF2B5EF4-FFF2-40B4-BE49-F238E27FC236}">
                <a16:creationId xmlns:a16="http://schemas.microsoft.com/office/drawing/2014/main" id="{1062B2DF-9181-4D50-9C04-21ECDBE47E10}"/>
              </a:ext>
            </a:extLst>
          </p:cNvPr>
          <p:cNvCxnSpPr/>
          <p:nvPr/>
        </p:nvCxnSpPr>
        <p:spPr>
          <a:xfrm>
            <a:off x="287999" y="934847"/>
            <a:ext cx="8568000" cy="0"/>
          </a:xfrm>
          <a:prstGeom prst="line">
            <a:avLst/>
          </a:prstGeom>
          <a:ln w="22225">
            <a:solidFill>
              <a:srgbClr val="014F92"/>
            </a:solidFill>
          </a:ln>
        </p:spPr>
        <p:style>
          <a:lnRef idx="1">
            <a:schemeClr val="accent1"/>
          </a:lnRef>
          <a:fillRef idx="0">
            <a:schemeClr val="accent1"/>
          </a:fillRef>
          <a:effectRef idx="0">
            <a:schemeClr val="accent1"/>
          </a:effectRef>
          <a:fontRef idx="minor">
            <a:schemeClr val="tx1"/>
          </a:fontRef>
        </p:style>
      </p:cxnSp>
      <p:sp>
        <p:nvSpPr>
          <p:cNvPr id="2" name="Marcador de contenido 2">
            <a:extLst>
              <a:ext uri="{FF2B5EF4-FFF2-40B4-BE49-F238E27FC236}">
                <a16:creationId xmlns:a16="http://schemas.microsoft.com/office/drawing/2014/main" id="{DEFE21F0-B8E9-FAB4-C3A6-18D14E4DE411}"/>
              </a:ext>
            </a:extLst>
          </p:cNvPr>
          <p:cNvSpPr txBox="1">
            <a:spLocks/>
          </p:cNvSpPr>
          <p:nvPr/>
        </p:nvSpPr>
        <p:spPr>
          <a:xfrm>
            <a:off x="287999" y="1073793"/>
            <a:ext cx="8568000" cy="4351338"/>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just">
              <a:buFont typeface="+mj-lt"/>
              <a:buAutoNum type="arabicPeriod"/>
            </a:pPr>
            <a:r>
              <a:rPr lang="es-ES" sz="1600" dirty="0" err="1">
                <a:ea typeface="+mn-lt"/>
                <a:cs typeface="+mn-lt"/>
              </a:rPr>
              <a:t>Work</a:t>
            </a:r>
            <a:r>
              <a:rPr lang="es-ES" sz="1600" dirty="0">
                <a:ea typeface="+mn-lt"/>
                <a:cs typeface="+mn-lt"/>
              </a:rPr>
              <a:t> </a:t>
            </a:r>
            <a:r>
              <a:rPr lang="es-ES" sz="1600" dirty="0" err="1">
                <a:ea typeface="+mn-lt"/>
                <a:cs typeface="+mn-lt"/>
              </a:rPr>
              <a:t>with</a:t>
            </a:r>
            <a:r>
              <a:rPr lang="es-ES" sz="1600" dirty="0">
                <a:ea typeface="+mn-lt"/>
                <a:cs typeface="+mn-lt"/>
              </a:rPr>
              <a:t> </a:t>
            </a:r>
            <a:r>
              <a:rPr lang="es-ES" sz="1600" dirty="0" err="1">
                <a:ea typeface="+mn-lt"/>
                <a:cs typeface="+mn-lt"/>
              </a:rPr>
              <a:t>all</a:t>
            </a:r>
            <a:r>
              <a:rPr lang="es-ES" sz="1600" dirty="0">
                <a:ea typeface="+mn-lt"/>
                <a:cs typeface="+mn-lt"/>
              </a:rPr>
              <a:t> IOC-</a:t>
            </a:r>
            <a:r>
              <a:rPr lang="es-ES" sz="1600" dirty="0" err="1">
                <a:ea typeface="+mn-lt"/>
                <a:cs typeface="+mn-lt"/>
              </a:rPr>
              <a:t>ICG’s</a:t>
            </a:r>
            <a:r>
              <a:rPr lang="es-ES" sz="1600" dirty="0">
                <a:ea typeface="+mn-lt"/>
                <a:cs typeface="+mn-lt"/>
              </a:rPr>
              <a:t> </a:t>
            </a:r>
            <a:r>
              <a:rPr lang="es-ES" sz="1600" dirty="0" err="1">
                <a:ea typeface="+mn-lt"/>
                <a:cs typeface="+mn-lt"/>
              </a:rPr>
              <a:t>to</a:t>
            </a:r>
            <a:r>
              <a:rPr lang="es-ES" sz="1600" dirty="0">
                <a:ea typeface="+mn-lt"/>
                <a:cs typeface="+mn-lt"/>
              </a:rPr>
              <a:t> </a:t>
            </a:r>
            <a:r>
              <a:rPr lang="es-ES" sz="1600" dirty="0" err="1">
                <a:ea typeface="+mn-lt"/>
                <a:cs typeface="+mn-lt"/>
              </a:rPr>
              <a:t>develop</a:t>
            </a:r>
            <a:r>
              <a:rPr lang="es-ES" sz="1600" dirty="0">
                <a:ea typeface="+mn-lt"/>
                <a:cs typeface="+mn-lt"/>
              </a:rPr>
              <a:t> a </a:t>
            </a:r>
            <a:r>
              <a:rPr lang="es-ES" sz="1600" dirty="0" err="1">
                <a:ea typeface="+mn-lt"/>
                <a:cs typeface="+mn-lt"/>
              </a:rPr>
              <a:t>consistent</a:t>
            </a:r>
            <a:r>
              <a:rPr lang="es-ES" sz="1600" dirty="0">
                <a:ea typeface="+mn-lt"/>
                <a:cs typeface="+mn-lt"/>
              </a:rPr>
              <a:t> Global Framework </a:t>
            </a:r>
            <a:r>
              <a:rPr lang="es-ES" sz="1600" dirty="0" err="1">
                <a:ea typeface="+mn-lt"/>
                <a:cs typeface="+mn-lt"/>
              </a:rPr>
              <a:t>for</a:t>
            </a:r>
            <a:r>
              <a:rPr lang="es-ES" sz="1600" dirty="0">
                <a:ea typeface="+mn-lt"/>
                <a:cs typeface="+mn-lt"/>
              </a:rPr>
              <a:t> </a:t>
            </a:r>
            <a:r>
              <a:rPr lang="es-ES" sz="1600" dirty="0" err="1">
                <a:ea typeface="+mn-lt"/>
                <a:cs typeface="+mn-lt"/>
              </a:rPr>
              <a:t>Goals</a:t>
            </a:r>
            <a:r>
              <a:rPr lang="es-ES" sz="1600" dirty="0">
                <a:ea typeface="+mn-lt"/>
                <a:cs typeface="+mn-lt"/>
              </a:rPr>
              <a:t> and Performance </a:t>
            </a:r>
            <a:r>
              <a:rPr lang="es-ES" sz="1600" dirty="0" err="1">
                <a:ea typeface="+mn-lt"/>
                <a:cs typeface="+mn-lt"/>
              </a:rPr>
              <a:t>Monitoring</a:t>
            </a:r>
            <a:r>
              <a:rPr lang="es-ES" sz="1600" dirty="0">
                <a:ea typeface="+mn-lt"/>
                <a:cs typeface="+mn-lt"/>
              </a:rPr>
              <a:t> </a:t>
            </a:r>
            <a:r>
              <a:rPr lang="es-ES" sz="1600" dirty="0" err="1">
                <a:ea typeface="+mn-lt"/>
                <a:cs typeface="+mn-lt"/>
              </a:rPr>
              <a:t>of</a:t>
            </a:r>
            <a:r>
              <a:rPr lang="es-ES" sz="1600" dirty="0">
                <a:ea typeface="+mn-lt"/>
                <a:cs typeface="+mn-lt"/>
              </a:rPr>
              <a:t> Tsunami </a:t>
            </a:r>
            <a:r>
              <a:rPr lang="es-ES" sz="1600" dirty="0" err="1">
                <a:ea typeface="+mn-lt"/>
                <a:cs typeface="+mn-lt"/>
              </a:rPr>
              <a:t>Warning</a:t>
            </a:r>
            <a:r>
              <a:rPr lang="es-ES" sz="1600" dirty="0">
                <a:ea typeface="+mn-lt"/>
                <a:cs typeface="+mn-lt"/>
              </a:rPr>
              <a:t> &amp; </a:t>
            </a:r>
            <a:r>
              <a:rPr lang="es-ES" sz="1600" dirty="0" err="1">
                <a:ea typeface="+mn-lt"/>
                <a:cs typeface="+mn-lt"/>
              </a:rPr>
              <a:t>Mitigation</a:t>
            </a:r>
            <a:r>
              <a:rPr lang="es-ES" sz="1600" dirty="0">
                <a:ea typeface="+mn-lt"/>
                <a:cs typeface="+mn-lt"/>
              </a:rPr>
              <a:t> </a:t>
            </a:r>
            <a:r>
              <a:rPr lang="es-ES" sz="1600" dirty="0" err="1">
                <a:ea typeface="+mn-lt"/>
                <a:cs typeface="+mn-lt"/>
              </a:rPr>
              <a:t>Systems</a:t>
            </a:r>
            <a:r>
              <a:rPr lang="es-ES" sz="1600" dirty="0">
                <a:ea typeface="+mn-lt"/>
                <a:cs typeface="+mn-lt"/>
              </a:rPr>
              <a:t>.</a:t>
            </a:r>
            <a:endParaRPr lang="es-ES" sz="1600" dirty="0">
              <a:cs typeface="Calibri"/>
            </a:endParaRPr>
          </a:p>
          <a:p>
            <a:pPr marL="342900" indent="-342900" algn="just">
              <a:buFont typeface="+mj-lt"/>
              <a:buAutoNum type="arabicPeriod"/>
            </a:pPr>
            <a:r>
              <a:rPr lang="es-ES" sz="1600" dirty="0" err="1">
                <a:ea typeface="+mn-lt"/>
                <a:cs typeface="+mn-lt"/>
              </a:rPr>
              <a:t>Work</a:t>
            </a:r>
            <a:r>
              <a:rPr lang="es-ES" sz="1600" dirty="0">
                <a:ea typeface="+mn-lt"/>
                <a:cs typeface="+mn-lt"/>
              </a:rPr>
              <a:t> </a:t>
            </a:r>
            <a:r>
              <a:rPr lang="es-ES" sz="1600" dirty="0" err="1">
                <a:ea typeface="+mn-lt"/>
                <a:cs typeface="+mn-lt"/>
              </a:rPr>
              <a:t>with</a:t>
            </a:r>
            <a:r>
              <a:rPr lang="es-ES" sz="1600" dirty="0">
                <a:ea typeface="+mn-lt"/>
                <a:cs typeface="+mn-lt"/>
              </a:rPr>
              <a:t> </a:t>
            </a:r>
            <a:r>
              <a:rPr lang="es-ES" sz="1600" dirty="0" err="1">
                <a:ea typeface="+mn-lt"/>
                <a:cs typeface="+mn-lt"/>
              </a:rPr>
              <a:t>all</a:t>
            </a:r>
            <a:r>
              <a:rPr lang="es-ES" sz="1600" dirty="0">
                <a:ea typeface="+mn-lt"/>
                <a:cs typeface="+mn-lt"/>
              </a:rPr>
              <a:t> IOC-</a:t>
            </a:r>
            <a:r>
              <a:rPr lang="es-ES" sz="1600" dirty="0" err="1">
                <a:ea typeface="+mn-lt"/>
                <a:cs typeface="+mn-lt"/>
              </a:rPr>
              <a:t>ICG’s</a:t>
            </a:r>
            <a:r>
              <a:rPr lang="es-ES" sz="1600" dirty="0">
                <a:ea typeface="+mn-lt"/>
                <a:cs typeface="+mn-lt"/>
              </a:rPr>
              <a:t> </a:t>
            </a:r>
            <a:r>
              <a:rPr lang="es-ES" sz="1600" dirty="0" err="1">
                <a:ea typeface="+mn-lt"/>
                <a:cs typeface="+mn-lt"/>
              </a:rPr>
              <a:t>to</a:t>
            </a:r>
            <a:r>
              <a:rPr lang="es-ES" sz="1600" dirty="0">
                <a:ea typeface="+mn-lt"/>
                <a:cs typeface="+mn-lt"/>
              </a:rPr>
              <a:t> </a:t>
            </a:r>
            <a:r>
              <a:rPr lang="es-ES" sz="1600" dirty="0" err="1">
                <a:ea typeface="+mn-lt"/>
                <a:cs typeface="+mn-lt"/>
              </a:rPr>
              <a:t>establish</a:t>
            </a:r>
            <a:r>
              <a:rPr lang="es-ES" sz="1600" dirty="0">
                <a:ea typeface="+mn-lt"/>
                <a:cs typeface="+mn-lt"/>
              </a:rPr>
              <a:t> a performance </a:t>
            </a:r>
            <a:r>
              <a:rPr lang="es-ES" sz="1600" dirty="0" err="1">
                <a:ea typeface="+mn-lt"/>
                <a:cs typeface="+mn-lt"/>
              </a:rPr>
              <a:t>baseline</a:t>
            </a:r>
            <a:r>
              <a:rPr lang="es-ES" sz="1600" dirty="0">
                <a:ea typeface="+mn-lt"/>
                <a:cs typeface="+mn-lt"/>
              </a:rPr>
              <a:t> </a:t>
            </a:r>
            <a:r>
              <a:rPr lang="es-ES" sz="1600" dirty="0" err="1">
                <a:ea typeface="+mn-lt"/>
                <a:cs typeface="+mn-lt"/>
              </a:rPr>
              <a:t>with</a:t>
            </a:r>
            <a:r>
              <a:rPr lang="es-ES" sz="1600" dirty="0">
                <a:ea typeface="+mn-lt"/>
                <a:cs typeface="+mn-lt"/>
              </a:rPr>
              <a:t> </a:t>
            </a:r>
            <a:r>
              <a:rPr lang="es-ES" sz="1600" dirty="0" err="1">
                <a:ea typeface="+mn-lt"/>
                <a:cs typeface="+mn-lt"/>
              </a:rPr>
              <a:t>the</a:t>
            </a:r>
            <a:r>
              <a:rPr lang="es-ES" sz="1600" dirty="0">
                <a:ea typeface="+mn-lt"/>
                <a:cs typeface="+mn-lt"/>
              </a:rPr>
              <a:t> </a:t>
            </a:r>
            <a:r>
              <a:rPr lang="es-ES" sz="1600" dirty="0" err="1">
                <a:ea typeface="+mn-lt"/>
                <a:cs typeface="+mn-lt"/>
              </a:rPr>
              <a:t>means</a:t>
            </a:r>
            <a:r>
              <a:rPr lang="es-ES" sz="1600" dirty="0">
                <a:ea typeface="+mn-lt"/>
                <a:cs typeface="+mn-lt"/>
              </a:rPr>
              <a:t> </a:t>
            </a:r>
            <a:r>
              <a:rPr lang="es-ES" sz="1600" dirty="0" err="1">
                <a:ea typeface="+mn-lt"/>
                <a:cs typeface="+mn-lt"/>
              </a:rPr>
              <a:t>to</a:t>
            </a:r>
            <a:r>
              <a:rPr lang="es-ES" sz="1600" dirty="0">
                <a:ea typeface="+mn-lt"/>
                <a:cs typeface="+mn-lt"/>
              </a:rPr>
              <a:t> </a:t>
            </a:r>
            <a:r>
              <a:rPr lang="es-ES" sz="1600" dirty="0" err="1">
                <a:ea typeface="+mn-lt"/>
                <a:cs typeface="+mn-lt"/>
              </a:rPr>
              <a:t>accurately</a:t>
            </a:r>
            <a:r>
              <a:rPr lang="es-ES" sz="1600" dirty="0">
                <a:ea typeface="+mn-lt"/>
                <a:cs typeface="+mn-lt"/>
              </a:rPr>
              <a:t> </a:t>
            </a:r>
            <a:r>
              <a:rPr lang="es-ES" sz="1600" dirty="0" err="1">
                <a:ea typeface="+mn-lt"/>
                <a:cs typeface="+mn-lt"/>
              </a:rPr>
              <a:t>identify</a:t>
            </a:r>
            <a:r>
              <a:rPr lang="es-ES" sz="1600" dirty="0">
                <a:ea typeface="+mn-lt"/>
                <a:cs typeface="+mn-lt"/>
              </a:rPr>
              <a:t> </a:t>
            </a:r>
            <a:r>
              <a:rPr lang="es-ES" sz="1600" dirty="0" err="1">
                <a:ea typeface="+mn-lt"/>
                <a:cs typeface="+mn-lt"/>
              </a:rPr>
              <a:t>shared</a:t>
            </a:r>
            <a:r>
              <a:rPr lang="es-ES" sz="1600" dirty="0">
                <a:ea typeface="+mn-lt"/>
                <a:cs typeface="+mn-lt"/>
              </a:rPr>
              <a:t> </a:t>
            </a:r>
            <a:r>
              <a:rPr lang="es-ES" sz="1600" dirty="0" err="1">
                <a:ea typeface="+mn-lt"/>
                <a:cs typeface="+mn-lt"/>
              </a:rPr>
              <a:t>activities</a:t>
            </a:r>
            <a:r>
              <a:rPr lang="es-ES" sz="1600" dirty="0">
                <a:ea typeface="+mn-lt"/>
                <a:cs typeface="+mn-lt"/>
              </a:rPr>
              <a:t>, </a:t>
            </a:r>
            <a:r>
              <a:rPr lang="es-ES" sz="1600" dirty="0" err="1">
                <a:ea typeface="+mn-lt"/>
                <a:cs typeface="+mn-lt"/>
              </a:rPr>
              <a:t>opportunities</a:t>
            </a:r>
            <a:r>
              <a:rPr lang="es-ES" sz="1600" dirty="0">
                <a:ea typeface="+mn-lt"/>
                <a:cs typeface="+mn-lt"/>
              </a:rPr>
              <a:t> and </a:t>
            </a:r>
            <a:r>
              <a:rPr lang="es-ES" sz="1600" dirty="0" err="1">
                <a:ea typeface="+mn-lt"/>
                <a:cs typeface="+mn-lt"/>
              </a:rPr>
              <a:t>resources</a:t>
            </a:r>
            <a:r>
              <a:rPr lang="es-ES" sz="1600" dirty="0">
                <a:ea typeface="+mn-lt"/>
                <a:cs typeface="+mn-lt"/>
              </a:rPr>
              <a:t> </a:t>
            </a:r>
            <a:r>
              <a:rPr lang="es-ES" sz="1600" dirty="0" err="1">
                <a:ea typeface="+mn-lt"/>
                <a:cs typeface="+mn-lt"/>
              </a:rPr>
              <a:t>required</a:t>
            </a:r>
            <a:r>
              <a:rPr lang="es-ES" sz="1600" dirty="0">
                <a:ea typeface="+mn-lt"/>
                <a:cs typeface="+mn-lt"/>
              </a:rPr>
              <a:t> </a:t>
            </a:r>
            <a:r>
              <a:rPr lang="es-ES" sz="1600" dirty="0" err="1">
                <a:ea typeface="+mn-lt"/>
                <a:cs typeface="+mn-lt"/>
              </a:rPr>
              <a:t>to</a:t>
            </a:r>
            <a:r>
              <a:rPr lang="es-ES" sz="1600" dirty="0">
                <a:ea typeface="+mn-lt"/>
                <a:cs typeface="+mn-lt"/>
              </a:rPr>
              <a:t> </a:t>
            </a:r>
            <a:r>
              <a:rPr lang="es-ES" sz="1600" dirty="0" err="1">
                <a:ea typeface="+mn-lt"/>
                <a:cs typeface="+mn-lt"/>
              </a:rPr>
              <a:t>help</a:t>
            </a:r>
            <a:r>
              <a:rPr lang="es-ES" sz="1600" dirty="0">
                <a:ea typeface="+mn-lt"/>
                <a:cs typeface="+mn-lt"/>
              </a:rPr>
              <a:t> </a:t>
            </a:r>
            <a:r>
              <a:rPr lang="es-ES" sz="1600" dirty="0" err="1">
                <a:ea typeface="+mn-lt"/>
                <a:cs typeface="+mn-lt"/>
              </a:rPr>
              <a:t>meet</a:t>
            </a:r>
            <a:r>
              <a:rPr lang="es-ES" sz="1600" dirty="0">
                <a:ea typeface="+mn-lt"/>
                <a:cs typeface="+mn-lt"/>
              </a:rPr>
              <a:t> </a:t>
            </a:r>
            <a:r>
              <a:rPr lang="es-ES" sz="1600" dirty="0" err="1">
                <a:ea typeface="+mn-lt"/>
                <a:cs typeface="+mn-lt"/>
              </a:rPr>
              <a:t>the</a:t>
            </a:r>
            <a:r>
              <a:rPr lang="es-ES" sz="1600" dirty="0">
                <a:ea typeface="+mn-lt"/>
                <a:cs typeface="+mn-lt"/>
              </a:rPr>
              <a:t> </a:t>
            </a:r>
            <a:r>
              <a:rPr lang="es-ES" sz="1600" dirty="0" err="1">
                <a:ea typeface="+mn-lt"/>
                <a:cs typeface="+mn-lt"/>
              </a:rPr>
              <a:t>identified</a:t>
            </a:r>
            <a:r>
              <a:rPr lang="es-ES" sz="1600" dirty="0">
                <a:ea typeface="+mn-lt"/>
                <a:cs typeface="+mn-lt"/>
              </a:rPr>
              <a:t> </a:t>
            </a:r>
            <a:r>
              <a:rPr lang="es-ES" sz="1600" dirty="0" err="1">
                <a:ea typeface="+mn-lt"/>
                <a:cs typeface="+mn-lt"/>
              </a:rPr>
              <a:t>goals</a:t>
            </a:r>
            <a:r>
              <a:rPr lang="es-ES" sz="1600" dirty="0">
                <a:ea typeface="+mn-lt"/>
                <a:cs typeface="+mn-lt"/>
              </a:rPr>
              <a:t>.</a:t>
            </a:r>
            <a:endParaRPr lang="es-ES" sz="1600" dirty="0">
              <a:cs typeface="Calibri" panose="020F0502020204030204"/>
            </a:endParaRPr>
          </a:p>
          <a:p>
            <a:pPr marL="342900" indent="-342900" algn="just">
              <a:buFont typeface="+mj-lt"/>
              <a:buAutoNum type="arabicPeriod"/>
            </a:pPr>
            <a:r>
              <a:rPr lang="es-ES" sz="1600" dirty="0" err="1">
                <a:ea typeface="+mn-lt"/>
                <a:cs typeface="+mn-lt"/>
              </a:rPr>
              <a:t>Ensure</a:t>
            </a:r>
            <a:r>
              <a:rPr lang="es-ES" sz="1600" dirty="0">
                <a:ea typeface="+mn-lt"/>
                <a:cs typeface="+mn-lt"/>
              </a:rPr>
              <a:t> a Global Framework </a:t>
            </a:r>
            <a:r>
              <a:rPr lang="es-ES" sz="1600" dirty="0" err="1">
                <a:ea typeface="+mn-lt"/>
                <a:cs typeface="+mn-lt"/>
              </a:rPr>
              <a:t>for</a:t>
            </a:r>
            <a:r>
              <a:rPr lang="es-ES" sz="1600" dirty="0">
                <a:ea typeface="+mn-lt"/>
                <a:cs typeface="+mn-lt"/>
              </a:rPr>
              <a:t> </a:t>
            </a:r>
            <a:r>
              <a:rPr lang="es-ES" sz="1600" dirty="0" err="1">
                <a:ea typeface="+mn-lt"/>
                <a:cs typeface="+mn-lt"/>
              </a:rPr>
              <a:t>Goals</a:t>
            </a:r>
            <a:r>
              <a:rPr lang="es-ES" sz="1600" dirty="0">
                <a:ea typeface="+mn-lt"/>
                <a:cs typeface="+mn-lt"/>
              </a:rPr>
              <a:t> and Performance </a:t>
            </a:r>
            <a:r>
              <a:rPr lang="es-ES" sz="1600" dirty="0" err="1">
                <a:ea typeface="+mn-lt"/>
                <a:cs typeface="+mn-lt"/>
              </a:rPr>
              <a:t>Monitoring</a:t>
            </a:r>
            <a:r>
              <a:rPr lang="es-ES" sz="1600" dirty="0">
                <a:ea typeface="+mn-lt"/>
                <a:cs typeface="+mn-lt"/>
              </a:rPr>
              <a:t> </a:t>
            </a:r>
            <a:r>
              <a:rPr lang="es-ES" sz="1600" dirty="0" err="1">
                <a:ea typeface="+mn-lt"/>
                <a:cs typeface="+mn-lt"/>
              </a:rPr>
              <a:t>is</a:t>
            </a:r>
            <a:r>
              <a:rPr lang="es-ES" sz="1600" dirty="0">
                <a:ea typeface="+mn-lt"/>
                <a:cs typeface="+mn-lt"/>
              </a:rPr>
              <a:t> </a:t>
            </a:r>
            <a:r>
              <a:rPr lang="es-ES" sz="1600" dirty="0" err="1">
                <a:ea typeface="+mn-lt"/>
                <a:cs typeface="+mn-lt"/>
              </a:rPr>
              <a:t>aligned</a:t>
            </a:r>
            <a:r>
              <a:rPr lang="es-ES" sz="1600" dirty="0">
                <a:ea typeface="+mn-lt"/>
                <a:cs typeface="+mn-lt"/>
              </a:rPr>
              <a:t> </a:t>
            </a:r>
            <a:r>
              <a:rPr lang="es-ES" sz="1600" dirty="0" err="1">
                <a:ea typeface="+mn-lt"/>
                <a:cs typeface="+mn-lt"/>
              </a:rPr>
              <a:t>with</a:t>
            </a:r>
            <a:r>
              <a:rPr lang="es-ES" sz="1600" dirty="0">
                <a:ea typeface="+mn-lt"/>
                <a:cs typeface="+mn-lt"/>
              </a:rPr>
              <a:t> </a:t>
            </a:r>
            <a:r>
              <a:rPr lang="es-ES" sz="1600" dirty="0" err="1">
                <a:ea typeface="+mn-lt"/>
                <a:cs typeface="+mn-lt"/>
              </a:rPr>
              <a:t>the</a:t>
            </a:r>
            <a:endParaRPr lang="es-ES" sz="1600" dirty="0">
              <a:ea typeface="+mn-lt"/>
              <a:cs typeface="+mn-lt"/>
            </a:endParaRPr>
          </a:p>
          <a:p>
            <a:pPr lvl="1" algn="just"/>
            <a:r>
              <a:rPr lang="es-ES" sz="1600" dirty="0">
                <a:ea typeface="+mn-lt"/>
                <a:cs typeface="+mn-lt"/>
              </a:rPr>
              <a:t>• Sendai Framework </a:t>
            </a:r>
            <a:r>
              <a:rPr lang="es-ES" sz="1600" dirty="0" err="1">
                <a:ea typeface="+mn-lt"/>
                <a:cs typeface="+mn-lt"/>
              </a:rPr>
              <a:t>for</a:t>
            </a:r>
            <a:r>
              <a:rPr lang="es-ES" sz="1600" dirty="0">
                <a:ea typeface="+mn-lt"/>
                <a:cs typeface="+mn-lt"/>
              </a:rPr>
              <a:t> </a:t>
            </a:r>
            <a:r>
              <a:rPr lang="es-ES" sz="1600" dirty="0" err="1">
                <a:ea typeface="+mn-lt"/>
                <a:cs typeface="+mn-lt"/>
              </a:rPr>
              <a:t>Disaster</a:t>
            </a:r>
            <a:r>
              <a:rPr lang="es-ES" sz="1600" dirty="0">
                <a:ea typeface="+mn-lt"/>
                <a:cs typeface="+mn-lt"/>
              </a:rPr>
              <a:t> </a:t>
            </a:r>
            <a:r>
              <a:rPr lang="es-ES" sz="1600" dirty="0" err="1">
                <a:ea typeface="+mn-lt"/>
                <a:cs typeface="+mn-lt"/>
              </a:rPr>
              <a:t>Risk</a:t>
            </a:r>
            <a:r>
              <a:rPr lang="es-ES" sz="1600" dirty="0">
                <a:ea typeface="+mn-lt"/>
                <a:cs typeface="+mn-lt"/>
              </a:rPr>
              <a:t> </a:t>
            </a:r>
            <a:r>
              <a:rPr lang="es-ES" sz="1600" dirty="0" err="1">
                <a:ea typeface="+mn-lt"/>
                <a:cs typeface="+mn-lt"/>
              </a:rPr>
              <a:t>Reduction</a:t>
            </a:r>
            <a:endParaRPr lang="es-ES" sz="1600" dirty="0">
              <a:cs typeface="Calibri"/>
            </a:endParaRPr>
          </a:p>
          <a:p>
            <a:pPr lvl="1" algn="just"/>
            <a:r>
              <a:rPr lang="es-ES" sz="1600" dirty="0">
                <a:ea typeface="+mn-lt"/>
                <a:cs typeface="+mn-lt"/>
              </a:rPr>
              <a:t>• </a:t>
            </a:r>
            <a:r>
              <a:rPr lang="es-ES" sz="1600" dirty="0" err="1">
                <a:ea typeface="+mn-lt"/>
                <a:cs typeface="+mn-lt"/>
              </a:rPr>
              <a:t>United</a:t>
            </a:r>
            <a:r>
              <a:rPr lang="es-ES" sz="1600" dirty="0">
                <a:ea typeface="+mn-lt"/>
                <a:cs typeface="+mn-lt"/>
              </a:rPr>
              <a:t> </a:t>
            </a:r>
            <a:r>
              <a:rPr lang="es-ES" sz="1600" dirty="0" err="1">
                <a:ea typeface="+mn-lt"/>
                <a:cs typeface="+mn-lt"/>
              </a:rPr>
              <a:t>Nations</a:t>
            </a:r>
            <a:r>
              <a:rPr lang="es-ES" sz="1600" dirty="0">
                <a:ea typeface="+mn-lt"/>
                <a:cs typeface="+mn-lt"/>
              </a:rPr>
              <a:t> </a:t>
            </a:r>
            <a:r>
              <a:rPr lang="es-ES" sz="1600" dirty="0" err="1">
                <a:ea typeface="+mn-lt"/>
                <a:cs typeface="+mn-lt"/>
              </a:rPr>
              <a:t>Decade</a:t>
            </a:r>
            <a:r>
              <a:rPr lang="es-ES" sz="1600" dirty="0">
                <a:ea typeface="+mn-lt"/>
                <a:cs typeface="+mn-lt"/>
              </a:rPr>
              <a:t> </a:t>
            </a:r>
            <a:r>
              <a:rPr lang="es-ES" sz="1600" dirty="0" err="1">
                <a:ea typeface="+mn-lt"/>
                <a:cs typeface="+mn-lt"/>
              </a:rPr>
              <a:t>of</a:t>
            </a:r>
            <a:r>
              <a:rPr lang="es-ES" sz="1600" dirty="0">
                <a:ea typeface="+mn-lt"/>
                <a:cs typeface="+mn-lt"/>
              </a:rPr>
              <a:t> </a:t>
            </a:r>
            <a:r>
              <a:rPr lang="es-ES" sz="1600" dirty="0" err="1">
                <a:ea typeface="+mn-lt"/>
                <a:cs typeface="+mn-lt"/>
              </a:rPr>
              <a:t>Ocean</a:t>
            </a:r>
            <a:r>
              <a:rPr lang="es-ES" sz="1600" dirty="0">
                <a:ea typeface="+mn-lt"/>
                <a:cs typeface="+mn-lt"/>
              </a:rPr>
              <a:t> </a:t>
            </a:r>
            <a:r>
              <a:rPr lang="es-ES" sz="1600" dirty="0" err="1">
                <a:ea typeface="+mn-lt"/>
                <a:cs typeface="+mn-lt"/>
              </a:rPr>
              <a:t>Sciences</a:t>
            </a:r>
            <a:r>
              <a:rPr lang="es-ES" sz="1600" dirty="0">
                <a:ea typeface="+mn-lt"/>
                <a:cs typeface="+mn-lt"/>
              </a:rPr>
              <a:t> </a:t>
            </a:r>
            <a:r>
              <a:rPr lang="es-ES" sz="1600" dirty="0" err="1">
                <a:ea typeface="+mn-lt"/>
                <a:cs typeface="+mn-lt"/>
              </a:rPr>
              <a:t>for</a:t>
            </a:r>
            <a:r>
              <a:rPr lang="es-ES" sz="1600" dirty="0">
                <a:ea typeface="+mn-lt"/>
                <a:cs typeface="+mn-lt"/>
              </a:rPr>
              <a:t> </a:t>
            </a:r>
            <a:r>
              <a:rPr lang="es-ES" sz="1600" dirty="0" err="1">
                <a:ea typeface="+mn-lt"/>
                <a:cs typeface="+mn-lt"/>
              </a:rPr>
              <a:t>Sustainable</a:t>
            </a:r>
            <a:r>
              <a:rPr lang="es-ES" sz="1600" dirty="0">
                <a:ea typeface="+mn-lt"/>
                <a:cs typeface="+mn-lt"/>
              </a:rPr>
              <a:t> </a:t>
            </a:r>
            <a:r>
              <a:rPr lang="es-ES" sz="1600" dirty="0" err="1">
                <a:ea typeface="+mn-lt"/>
                <a:cs typeface="+mn-lt"/>
              </a:rPr>
              <a:t>Development</a:t>
            </a:r>
            <a:r>
              <a:rPr lang="es-ES" sz="1600" dirty="0">
                <a:ea typeface="+mn-lt"/>
                <a:cs typeface="+mn-lt"/>
              </a:rPr>
              <a:t> – A </a:t>
            </a:r>
            <a:r>
              <a:rPr lang="es-ES" sz="1600" dirty="0" err="1">
                <a:ea typeface="+mn-lt"/>
                <a:cs typeface="+mn-lt"/>
              </a:rPr>
              <a:t>Safe</a:t>
            </a:r>
            <a:r>
              <a:rPr lang="es-ES" sz="1600" dirty="0">
                <a:ea typeface="+mn-lt"/>
                <a:cs typeface="+mn-lt"/>
              </a:rPr>
              <a:t> </a:t>
            </a:r>
            <a:r>
              <a:rPr lang="es-ES" sz="1600" dirty="0" err="1">
                <a:ea typeface="+mn-lt"/>
                <a:cs typeface="+mn-lt"/>
              </a:rPr>
              <a:t>Ocean</a:t>
            </a:r>
            <a:endParaRPr lang="es-ES" sz="1600" dirty="0">
              <a:cs typeface="Calibri" panose="020F0502020204030204"/>
            </a:endParaRPr>
          </a:p>
          <a:p>
            <a:pPr lvl="1" algn="just"/>
            <a:r>
              <a:rPr lang="es-ES" sz="1600" dirty="0">
                <a:ea typeface="+mn-lt"/>
                <a:cs typeface="+mn-lt"/>
              </a:rPr>
              <a:t>• IOC Tsunami </a:t>
            </a:r>
            <a:r>
              <a:rPr lang="es-ES" sz="1600" dirty="0" err="1">
                <a:ea typeface="+mn-lt"/>
                <a:cs typeface="+mn-lt"/>
              </a:rPr>
              <a:t>Programme</a:t>
            </a:r>
            <a:endParaRPr lang="es-ES" sz="1600" dirty="0"/>
          </a:p>
          <a:p>
            <a:pPr lvl="1" algn="just"/>
            <a:r>
              <a:rPr lang="es-ES" sz="1600" dirty="0">
                <a:ea typeface="+mn-lt"/>
                <a:cs typeface="+mn-lt"/>
              </a:rPr>
              <a:t>• Tsunami </a:t>
            </a:r>
            <a:r>
              <a:rPr lang="es-ES" sz="1600" dirty="0" err="1">
                <a:ea typeface="+mn-lt"/>
                <a:cs typeface="+mn-lt"/>
              </a:rPr>
              <a:t>Ready</a:t>
            </a:r>
            <a:r>
              <a:rPr lang="es-ES" sz="1600" dirty="0">
                <a:ea typeface="+mn-lt"/>
                <a:cs typeface="+mn-lt"/>
              </a:rPr>
              <a:t> </a:t>
            </a:r>
            <a:r>
              <a:rPr lang="es-ES" sz="1600" dirty="0" err="1">
                <a:ea typeface="+mn-lt"/>
                <a:cs typeface="+mn-lt"/>
              </a:rPr>
              <a:t>Programme</a:t>
            </a:r>
            <a:endParaRPr lang="es-ES" sz="1600" dirty="0"/>
          </a:p>
          <a:p>
            <a:pPr lvl="1" algn="just"/>
            <a:r>
              <a:rPr lang="es-ES" sz="1600" dirty="0">
                <a:ea typeface="+mn-lt"/>
                <a:cs typeface="+mn-lt"/>
              </a:rPr>
              <a:t>• ICG/PTWS </a:t>
            </a:r>
            <a:r>
              <a:rPr lang="es-ES" sz="1600" dirty="0" err="1">
                <a:ea typeface="+mn-lt"/>
                <a:cs typeface="+mn-lt"/>
              </a:rPr>
              <a:t>Strategy</a:t>
            </a:r>
            <a:r>
              <a:rPr lang="es-ES" sz="1600" dirty="0">
                <a:ea typeface="+mn-lt"/>
                <a:cs typeface="+mn-lt"/>
              </a:rPr>
              <a:t> 2022-2030</a:t>
            </a:r>
            <a:endParaRPr lang="es-ES" sz="1600" dirty="0"/>
          </a:p>
          <a:p>
            <a:pPr marL="342900" indent="-342900" algn="just">
              <a:buFont typeface="+mj-lt"/>
              <a:buAutoNum type="arabicPeriod"/>
            </a:pPr>
            <a:r>
              <a:rPr lang="es-ES" sz="1600" dirty="0" err="1">
                <a:ea typeface="+mn-lt"/>
                <a:cs typeface="+mn-lt"/>
              </a:rPr>
              <a:t>Develop</a:t>
            </a:r>
            <a:r>
              <a:rPr lang="es-ES" sz="1600" dirty="0">
                <a:ea typeface="+mn-lt"/>
                <a:cs typeface="+mn-lt"/>
              </a:rPr>
              <a:t> material </a:t>
            </a:r>
            <a:r>
              <a:rPr lang="es-ES" sz="1600" dirty="0" err="1">
                <a:ea typeface="+mn-lt"/>
                <a:cs typeface="+mn-lt"/>
              </a:rPr>
              <a:t>to</a:t>
            </a:r>
            <a:r>
              <a:rPr lang="es-ES" sz="1600" dirty="0">
                <a:ea typeface="+mn-lt"/>
                <a:cs typeface="+mn-lt"/>
              </a:rPr>
              <a:t> </a:t>
            </a:r>
            <a:r>
              <a:rPr lang="es-ES" sz="1600" dirty="0" err="1">
                <a:ea typeface="+mn-lt"/>
                <a:cs typeface="+mn-lt"/>
              </a:rPr>
              <a:t>support</a:t>
            </a:r>
            <a:r>
              <a:rPr lang="es-ES" sz="1600" dirty="0">
                <a:ea typeface="+mn-lt"/>
                <a:cs typeface="+mn-lt"/>
              </a:rPr>
              <a:t> </a:t>
            </a:r>
            <a:r>
              <a:rPr lang="es-ES" sz="1600" dirty="0" err="1">
                <a:ea typeface="+mn-lt"/>
                <a:cs typeface="+mn-lt"/>
              </a:rPr>
              <a:t>implementation</a:t>
            </a:r>
            <a:r>
              <a:rPr lang="es-ES" sz="1600" dirty="0">
                <a:ea typeface="+mn-lt"/>
                <a:cs typeface="+mn-lt"/>
              </a:rPr>
              <a:t> and </a:t>
            </a:r>
            <a:r>
              <a:rPr lang="es-ES" sz="1600" dirty="0" err="1">
                <a:ea typeface="+mn-lt"/>
                <a:cs typeface="+mn-lt"/>
              </a:rPr>
              <a:t>ongoing</a:t>
            </a:r>
            <a:r>
              <a:rPr lang="es-ES" sz="1600" dirty="0">
                <a:ea typeface="+mn-lt"/>
                <a:cs typeface="+mn-lt"/>
              </a:rPr>
              <a:t> use </a:t>
            </a:r>
            <a:r>
              <a:rPr lang="es-ES" sz="1600" dirty="0" err="1">
                <a:ea typeface="+mn-lt"/>
                <a:cs typeface="+mn-lt"/>
              </a:rPr>
              <a:t>of</a:t>
            </a:r>
            <a:r>
              <a:rPr lang="es-ES" sz="1600" dirty="0">
                <a:ea typeface="+mn-lt"/>
                <a:cs typeface="+mn-lt"/>
              </a:rPr>
              <a:t> a Global Framework </a:t>
            </a:r>
            <a:r>
              <a:rPr lang="es-ES" sz="1600" dirty="0" err="1">
                <a:ea typeface="+mn-lt"/>
                <a:cs typeface="+mn-lt"/>
              </a:rPr>
              <a:t>for</a:t>
            </a:r>
            <a:r>
              <a:rPr lang="es-ES" sz="1600" dirty="0">
                <a:ea typeface="+mn-lt"/>
                <a:cs typeface="+mn-lt"/>
              </a:rPr>
              <a:t> </a:t>
            </a:r>
            <a:r>
              <a:rPr lang="es-ES" sz="1600" dirty="0" err="1">
                <a:ea typeface="+mn-lt"/>
                <a:cs typeface="+mn-lt"/>
              </a:rPr>
              <a:t>Goals</a:t>
            </a:r>
            <a:r>
              <a:rPr lang="es-ES" sz="1600" dirty="0">
                <a:ea typeface="+mn-lt"/>
                <a:cs typeface="+mn-lt"/>
              </a:rPr>
              <a:t> and Performance </a:t>
            </a:r>
            <a:r>
              <a:rPr lang="es-ES" sz="1600" dirty="0" err="1">
                <a:ea typeface="+mn-lt"/>
                <a:cs typeface="+mn-lt"/>
              </a:rPr>
              <a:t>Monitoring</a:t>
            </a:r>
            <a:r>
              <a:rPr lang="es-ES" sz="1600" dirty="0">
                <a:ea typeface="+mn-lt"/>
                <a:cs typeface="+mn-lt"/>
              </a:rPr>
              <a:t>. </a:t>
            </a:r>
            <a:r>
              <a:rPr lang="es-ES" sz="1600" dirty="0" err="1">
                <a:ea typeface="+mn-lt"/>
                <a:cs typeface="+mn-lt"/>
              </a:rPr>
              <a:t>This</a:t>
            </a:r>
            <a:r>
              <a:rPr lang="es-ES" sz="1600" dirty="0">
                <a:ea typeface="+mn-lt"/>
                <a:cs typeface="+mn-lt"/>
              </a:rPr>
              <a:t> </a:t>
            </a:r>
            <a:r>
              <a:rPr lang="es-ES" sz="1600" dirty="0" err="1">
                <a:ea typeface="+mn-lt"/>
                <a:cs typeface="+mn-lt"/>
              </a:rPr>
              <a:t>must</a:t>
            </a:r>
            <a:r>
              <a:rPr lang="es-ES" sz="1600" dirty="0">
                <a:ea typeface="+mn-lt"/>
                <a:cs typeface="+mn-lt"/>
              </a:rPr>
              <a:t> </a:t>
            </a:r>
            <a:r>
              <a:rPr lang="es-ES" sz="1600" dirty="0" err="1">
                <a:ea typeface="+mn-lt"/>
                <a:cs typeface="+mn-lt"/>
              </a:rPr>
              <a:t>include</a:t>
            </a:r>
            <a:r>
              <a:rPr lang="es-ES" sz="1600" dirty="0">
                <a:ea typeface="+mn-lt"/>
                <a:cs typeface="+mn-lt"/>
              </a:rPr>
              <a:t> </a:t>
            </a:r>
            <a:r>
              <a:rPr lang="es-ES" sz="1600" dirty="0" err="1">
                <a:ea typeface="+mn-lt"/>
                <a:cs typeface="+mn-lt"/>
              </a:rPr>
              <a:t>clear</a:t>
            </a:r>
            <a:r>
              <a:rPr lang="es-ES" sz="1600" dirty="0">
                <a:ea typeface="+mn-lt"/>
                <a:cs typeface="+mn-lt"/>
              </a:rPr>
              <a:t> </a:t>
            </a:r>
            <a:r>
              <a:rPr lang="es-ES" sz="1600" dirty="0" err="1">
                <a:ea typeface="+mn-lt"/>
                <a:cs typeface="+mn-lt"/>
              </a:rPr>
              <a:t>expectations</a:t>
            </a:r>
            <a:r>
              <a:rPr lang="es-ES" sz="1600" dirty="0">
                <a:ea typeface="+mn-lt"/>
                <a:cs typeface="+mn-lt"/>
              </a:rPr>
              <a:t> </a:t>
            </a:r>
            <a:r>
              <a:rPr lang="es-ES" sz="1600" dirty="0" err="1">
                <a:ea typeface="+mn-lt"/>
                <a:cs typeface="+mn-lt"/>
              </a:rPr>
              <a:t>for</a:t>
            </a:r>
            <a:r>
              <a:rPr lang="es-ES" sz="1600" dirty="0">
                <a:ea typeface="+mn-lt"/>
                <a:cs typeface="+mn-lt"/>
              </a:rPr>
              <a:t> </a:t>
            </a:r>
            <a:r>
              <a:rPr lang="es-ES" sz="1600" dirty="0" err="1">
                <a:ea typeface="+mn-lt"/>
                <a:cs typeface="+mn-lt"/>
              </a:rPr>
              <a:t>all</a:t>
            </a:r>
            <a:r>
              <a:rPr lang="es-ES" sz="1600" dirty="0">
                <a:ea typeface="+mn-lt"/>
                <a:cs typeface="+mn-lt"/>
              </a:rPr>
              <a:t> ICG </a:t>
            </a:r>
            <a:r>
              <a:rPr lang="es-ES" sz="1600" dirty="0" err="1">
                <a:ea typeface="+mn-lt"/>
                <a:cs typeface="+mn-lt"/>
              </a:rPr>
              <a:t>Member</a:t>
            </a:r>
            <a:r>
              <a:rPr lang="es-ES" sz="1600" dirty="0">
                <a:ea typeface="+mn-lt"/>
                <a:cs typeface="+mn-lt"/>
              </a:rPr>
              <a:t> </a:t>
            </a:r>
            <a:r>
              <a:rPr lang="es-ES" sz="1600" dirty="0" err="1">
                <a:ea typeface="+mn-lt"/>
                <a:cs typeface="+mn-lt"/>
              </a:rPr>
              <a:t>States</a:t>
            </a:r>
            <a:r>
              <a:rPr lang="es-ES" sz="1600" dirty="0">
                <a:ea typeface="+mn-lt"/>
                <a:cs typeface="+mn-lt"/>
              </a:rPr>
              <a:t>, </a:t>
            </a:r>
            <a:r>
              <a:rPr lang="es-ES" sz="1600" dirty="0" err="1">
                <a:ea typeface="+mn-lt"/>
                <a:cs typeface="+mn-lt"/>
              </a:rPr>
              <a:t>guidance</a:t>
            </a:r>
            <a:r>
              <a:rPr lang="es-ES" sz="1600" dirty="0">
                <a:ea typeface="+mn-lt"/>
                <a:cs typeface="+mn-lt"/>
              </a:rPr>
              <a:t>, and </a:t>
            </a:r>
            <a:r>
              <a:rPr lang="es-ES" sz="1600" dirty="0" err="1">
                <a:ea typeface="+mn-lt"/>
                <a:cs typeface="+mn-lt"/>
              </a:rPr>
              <a:t>standards</a:t>
            </a:r>
            <a:r>
              <a:rPr lang="es-ES" sz="1600" dirty="0">
                <a:ea typeface="+mn-lt"/>
                <a:cs typeface="+mn-lt"/>
              </a:rPr>
              <a:t>.</a:t>
            </a:r>
            <a:endParaRPr lang="es-ES" sz="1600" dirty="0"/>
          </a:p>
          <a:p>
            <a:pPr marL="342900" indent="-342900" algn="just">
              <a:buFont typeface="+mj-lt"/>
              <a:buAutoNum type="arabicPeriod"/>
            </a:pPr>
            <a:r>
              <a:rPr lang="es-ES" sz="1600" dirty="0" err="1">
                <a:ea typeface="+mn-lt"/>
                <a:cs typeface="+mn-lt"/>
              </a:rPr>
              <a:t>Present</a:t>
            </a:r>
            <a:r>
              <a:rPr lang="es-ES" sz="1600" dirty="0">
                <a:ea typeface="+mn-lt"/>
                <a:cs typeface="+mn-lt"/>
              </a:rPr>
              <a:t> a </a:t>
            </a:r>
            <a:r>
              <a:rPr lang="es-ES" sz="1600" dirty="0" err="1">
                <a:ea typeface="+mn-lt"/>
                <a:cs typeface="+mn-lt"/>
              </a:rPr>
              <a:t>model</a:t>
            </a:r>
            <a:r>
              <a:rPr lang="es-ES" sz="1600" dirty="0">
                <a:ea typeface="+mn-lt"/>
                <a:cs typeface="+mn-lt"/>
              </a:rPr>
              <a:t> </a:t>
            </a:r>
            <a:r>
              <a:rPr lang="es-ES" sz="1600" dirty="0" err="1">
                <a:ea typeface="+mn-lt"/>
                <a:cs typeface="+mn-lt"/>
              </a:rPr>
              <a:t>to</a:t>
            </a:r>
            <a:r>
              <a:rPr lang="es-ES" sz="1600" dirty="0">
                <a:ea typeface="+mn-lt"/>
                <a:cs typeface="+mn-lt"/>
              </a:rPr>
              <a:t> </a:t>
            </a:r>
            <a:r>
              <a:rPr lang="es-ES" sz="1600" dirty="0" err="1">
                <a:ea typeface="+mn-lt"/>
                <a:cs typeface="+mn-lt"/>
              </a:rPr>
              <a:t>all</a:t>
            </a:r>
            <a:r>
              <a:rPr lang="es-ES" sz="1600" dirty="0">
                <a:ea typeface="+mn-lt"/>
                <a:cs typeface="+mn-lt"/>
              </a:rPr>
              <a:t> IOC-</a:t>
            </a:r>
            <a:r>
              <a:rPr lang="es-ES" sz="1600" dirty="0" err="1">
                <a:ea typeface="+mn-lt"/>
                <a:cs typeface="+mn-lt"/>
              </a:rPr>
              <a:t>ICG’s</a:t>
            </a:r>
            <a:r>
              <a:rPr lang="es-ES" sz="1600" dirty="0">
                <a:ea typeface="+mn-lt"/>
                <a:cs typeface="+mn-lt"/>
              </a:rPr>
              <a:t> </a:t>
            </a:r>
            <a:r>
              <a:rPr lang="es-ES" sz="1600" dirty="0" err="1">
                <a:ea typeface="+mn-lt"/>
                <a:cs typeface="+mn-lt"/>
              </a:rPr>
              <a:t>for</a:t>
            </a:r>
            <a:r>
              <a:rPr lang="es-ES" sz="1600" dirty="0">
                <a:ea typeface="+mn-lt"/>
                <a:cs typeface="+mn-lt"/>
              </a:rPr>
              <a:t> </a:t>
            </a:r>
            <a:r>
              <a:rPr lang="es-ES" sz="1600" dirty="0" err="1">
                <a:ea typeface="+mn-lt"/>
                <a:cs typeface="+mn-lt"/>
              </a:rPr>
              <a:t>the</a:t>
            </a:r>
            <a:r>
              <a:rPr lang="es-ES" sz="1600" dirty="0">
                <a:ea typeface="+mn-lt"/>
                <a:cs typeface="+mn-lt"/>
              </a:rPr>
              <a:t> </a:t>
            </a:r>
            <a:r>
              <a:rPr lang="es-ES" sz="1600" dirty="0" err="1">
                <a:ea typeface="+mn-lt"/>
                <a:cs typeface="+mn-lt"/>
              </a:rPr>
              <a:t>ongoing</a:t>
            </a:r>
            <a:r>
              <a:rPr lang="es-ES" sz="1600" dirty="0">
                <a:ea typeface="+mn-lt"/>
                <a:cs typeface="+mn-lt"/>
              </a:rPr>
              <a:t> </a:t>
            </a:r>
            <a:r>
              <a:rPr lang="es-ES" sz="1600" dirty="0" err="1">
                <a:ea typeface="+mn-lt"/>
                <a:cs typeface="+mn-lt"/>
              </a:rPr>
              <a:t>monitoring</a:t>
            </a:r>
            <a:r>
              <a:rPr lang="es-ES" sz="1600" dirty="0">
                <a:ea typeface="+mn-lt"/>
                <a:cs typeface="+mn-lt"/>
              </a:rPr>
              <a:t> and </a:t>
            </a:r>
            <a:r>
              <a:rPr lang="es-ES" sz="1600" dirty="0" err="1">
                <a:ea typeface="+mn-lt"/>
                <a:cs typeface="+mn-lt"/>
              </a:rPr>
              <a:t>evaluation</a:t>
            </a:r>
            <a:r>
              <a:rPr lang="es-ES" sz="1600" dirty="0">
                <a:ea typeface="+mn-lt"/>
                <a:cs typeface="+mn-lt"/>
              </a:rPr>
              <a:t> </a:t>
            </a:r>
            <a:r>
              <a:rPr lang="es-ES" sz="1600" dirty="0" err="1">
                <a:ea typeface="+mn-lt"/>
                <a:cs typeface="+mn-lt"/>
              </a:rPr>
              <a:t>of</a:t>
            </a:r>
            <a:r>
              <a:rPr lang="es-ES" sz="1600" dirty="0">
                <a:ea typeface="+mn-lt"/>
                <a:cs typeface="+mn-lt"/>
              </a:rPr>
              <a:t> </a:t>
            </a:r>
            <a:r>
              <a:rPr lang="es-ES" sz="1600" dirty="0" err="1">
                <a:ea typeface="+mn-lt"/>
                <a:cs typeface="+mn-lt"/>
              </a:rPr>
              <a:t>the</a:t>
            </a:r>
            <a:r>
              <a:rPr lang="es-ES" sz="1600" dirty="0">
                <a:ea typeface="+mn-lt"/>
                <a:cs typeface="+mn-lt"/>
              </a:rPr>
              <a:t> Framework, </a:t>
            </a:r>
            <a:r>
              <a:rPr lang="es-ES" sz="1600" dirty="0" err="1">
                <a:ea typeface="+mn-lt"/>
                <a:cs typeface="+mn-lt"/>
              </a:rPr>
              <a:t>to</a:t>
            </a:r>
            <a:r>
              <a:rPr lang="es-ES" sz="1600" dirty="0">
                <a:ea typeface="+mn-lt"/>
                <a:cs typeface="+mn-lt"/>
              </a:rPr>
              <a:t> </a:t>
            </a:r>
            <a:r>
              <a:rPr lang="es-ES" sz="1600" dirty="0" err="1">
                <a:ea typeface="+mn-lt"/>
                <a:cs typeface="+mn-lt"/>
              </a:rPr>
              <a:t>ensure</a:t>
            </a:r>
            <a:r>
              <a:rPr lang="es-ES" sz="1600" dirty="0">
                <a:ea typeface="+mn-lt"/>
                <a:cs typeface="+mn-lt"/>
              </a:rPr>
              <a:t> </a:t>
            </a:r>
            <a:r>
              <a:rPr lang="es-ES" sz="1600" dirty="0" err="1">
                <a:ea typeface="+mn-lt"/>
                <a:cs typeface="+mn-lt"/>
              </a:rPr>
              <a:t>the</a:t>
            </a:r>
            <a:r>
              <a:rPr lang="es-ES" sz="1600" dirty="0">
                <a:ea typeface="+mn-lt"/>
                <a:cs typeface="+mn-lt"/>
              </a:rPr>
              <a:t> </a:t>
            </a:r>
            <a:r>
              <a:rPr lang="es-ES" sz="1600" dirty="0" err="1">
                <a:ea typeface="+mn-lt"/>
                <a:cs typeface="+mn-lt"/>
              </a:rPr>
              <a:t>process</a:t>
            </a:r>
            <a:r>
              <a:rPr lang="es-ES" sz="1600" dirty="0">
                <a:ea typeface="+mn-lt"/>
                <a:cs typeface="+mn-lt"/>
              </a:rPr>
              <a:t> and </a:t>
            </a:r>
            <a:r>
              <a:rPr lang="es-ES" sz="1600" dirty="0" err="1">
                <a:ea typeface="+mn-lt"/>
                <a:cs typeface="+mn-lt"/>
              </a:rPr>
              <a:t>delivery</a:t>
            </a:r>
            <a:r>
              <a:rPr lang="es-ES" sz="1600" dirty="0">
                <a:ea typeface="+mn-lt"/>
                <a:cs typeface="+mn-lt"/>
              </a:rPr>
              <a:t> </a:t>
            </a:r>
            <a:r>
              <a:rPr lang="es-ES" sz="1600" dirty="0" err="1">
                <a:ea typeface="+mn-lt"/>
                <a:cs typeface="+mn-lt"/>
              </a:rPr>
              <a:t>is</a:t>
            </a:r>
            <a:r>
              <a:rPr lang="es-ES" sz="1600" dirty="0">
                <a:ea typeface="+mn-lt"/>
                <a:cs typeface="+mn-lt"/>
              </a:rPr>
              <a:t> </a:t>
            </a:r>
            <a:r>
              <a:rPr lang="es-ES" sz="1600" dirty="0" err="1">
                <a:ea typeface="+mn-lt"/>
                <a:cs typeface="+mn-lt"/>
              </a:rPr>
              <a:t>sustainable</a:t>
            </a:r>
            <a:r>
              <a:rPr lang="es-ES" sz="1600" dirty="0">
                <a:ea typeface="+mn-lt"/>
                <a:cs typeface="+mn-lt"/>
              </a:rPr>
              <a:t>. </a:t>
            </a:r>
            <a:r>
              <a:rPr lang="es-ES" sz="1600" dirty="0" err="1">
                <a:ea typeface="+mn-lt"/>
                <a:cs typeface="+mn-lt"/>
              </a:rPr>
              <a:t>This</a:t>
            </a:r>
            <a:r>
              <a:rPr lang="es-ES" sz="1600" dirty="0">
                <a:ea typeface="+mn-lt"/>
                <a:cs typeface="+mn-lt"/>
              </a:rPr>
              <a:t> </a:t>
            </a:r>
            <a:r>
              <a:rPr lang="es-ES" sz="1600" dirty="0" err="1">
                <a:ea typeface="+mn-lt"/>
                <a:cs typeface="+mn-lt"/>
              </a:rPr>
              <a:t>must</a:t>
            </a:r>
            <a:r>
              <a:rPr lang="es-ES" sz="1600" dirty="0">
                <a:ea typeface="+mn-lt"/>
                <a:cs typeface="+mn-lt"/>
              </a:rPr>
              <a:t> </a:t>
            </a:r>
            <a:r>
              <a:rPr lang="es-ES" sz="1600" dirty="0" err="1">
                <a:ea typeface="+mn-lt"/>
                <a:cs typeface="+mn-lt"/>
              </a:rPr>
              <a:t>include</a:t>
            </a:r>
            <a:r>
              <a:rPr lang="es-ES" sz="1600" dirty="0">
                <a:ea typeface="+mn-lt"/>
                <a:cs typeface="+mn-lt"/>
              </a:rPr>
              <a:t> a </a:t>
            </a:r>
            <a:r>
              <a:rPr lang="es-ES" sz="1600" dirty="0" err="1">
                <a:ea typeface="+mn-lt"/>
                <a:cs typeface="+mn-lt"/>
              </a:rPr>
              <a:t>process</a:t>
            </a:r>
            <a:r>
              <a:rPr lang="es-ES" sz="1600" dirty="0">
                <a:ea typeface="+mn-lt"/>
                <a:cs typeface="+mn-lt"/>
              </a:rPr>
              <a:t> </a:t>
            </a:r>
            <a:r>
              <a:rPr lang="es-ES" sz="1600" dirty="0" err="1">
                <a:ea typeface="+mn-lt"/>
                <a:cs typeface="+mn-lt"/>
              </a:rPr>
              <a:t>for</a:t>
            </a:r>
            <a:r>
              <a:rPr lang="es-ES" sz="1600" dirty="0">
                <a:ea typeface="+mn-lt"/>
                <a:cs typeface="+mn-lt"/>
              </a:rPr>
              <a:t> </a:t>
            </a:r>
            <a:r>
              <a:rPr lang="es-ES" sz="1600" dirty="0" err="1">
                <a:ea typeface="+mn-lt"/>
                <a:cs typeface="+mn-lt"/>
              </a:rPr>
              <a:t>all</a:t>
            </a:r>
            <a:r>
              <a:rPr lang="es-ES" sz="1600" dirty="0">
                <a:ea typeface="+mn-lt"/>
                <a:cs typeface="+mn-lt"/>
              </a:rPr>
              <a:t> </a:t>
            </a:r>
            <a:r>
              <a:rPr lang="es-ES" sz="1600" dirty="0" err="1">
                <a:ea typeface="+mn-lt"/>
                <a:cs typeface="+mn-lt"/>
              </a:rPr>
              <a:t>ICGs</a:t>
            </a:r>
            <a:r>
              <a:rPr lang="es-ES" sz="1600" dirty="0">
                <a:ea typeface="+mn-lt"/>
                <a:cs typeface="+mn-lt"/>
              </a:rPr>
              <a:t> </a:t>
            </a:r>
            <a:r>
              <a:rPr lang="es-ES" sz="1600" dirty="0" err="1">
                <a:ea typeface="+mn-lt"/>
                <a:cs typeface="+mn-lt"/>
              </a:rPr>
              <a:t>to</a:t>
            </a:r>
            <a:r>
              <a:rPr lang="es-ES" sz="1600" dirty="0">
                <a:ea typeface="+mn-lt"/>
                <a:cs typeface="+mn-lt"/>
              </a:rPr>
              <a:t> </a:t>
            </a:r>
            <a:r>
              <a:rPr lang="es-ES" sz="1600" dirty="0" err="1">
                <a:ea typeface="+mn-lt"/>
                <a:cs typeface="+mn-lt"/>
              </a:rPr>
              <a:t>detail</a:t>
            </a:r>
            <a:r>
              <a:rPr lang="es-ES" sz="1600" dirty="0">
                <a:ea typeface="+mn-lt"/>
                <a:cs typeface="+mn-lt"/>
              </a:rPr>
              <a:t> gaps, </a:t>
            </a:r>
            <a:r>
              <a:rPr lang="es-ES" sz="1600" dirty="0" err="1">
                <a:ea typeface="+mn-lt"/>
                <a:cs typeface="+mn-lt"/>
              </a:rPr>
              <a:t>opportunities</a:t>
            </a:r>
            <a:r>
              <a:rPr lang="es-ES" sz="1600" dirty="0">
                <a:ea typeface="+mn-lt"/>
                <a:cs typeface="+mn-lt"/>
              </a:rPr>
              <a:t>, and </a:t>
            </a:r>
            <a:r>
              <a:rPr lang="es-ES" sz="1600" dirty="0" err="1">
                <a:ea typeface="+mn-lt"/>
                <a:cs typeface="+mn-lt"/>
              </a:rPr>
              <a:t>improvements</a:t>
            </a:r>
            <a:r>
              <a:rPr lang="es-ES" sz="1600" dirty="0">
                <a:ea typeface="+mn-lt"/>
                <a:cs typeface="+mn-lt"/>
              </a:rPr>
              <a:t> in </a:t>
            </a:r>
            <a:r>
              <a:rPr lang="es-ES" sz="1600" dirty="0" err="1">
                <a:ea typeface="+mn-lt"/>
                <a:cs typeface="+mn-lt"/>
              </a:rPr>
              <a:t>regard</a:t>
            </a:r>
            <a:r>
              <a:rPr lang="es-ES" sz="1600" dirty="0">
                <a:ea typeface="+mn-lt"/>
                <a:cs typeface="+mn-lt"/>
              </a:rPr>
              <a:t> </a:t>
            </a:r>
            <a:r>
              <a:rPr lang="es-ES" sz="1600" dirty="0" err="1">
                <a:ea typeface="+mn-lt"/>
                <a:cs typeface="+mn-lt"/>
              </a:rPr>
              <a:t>to</a:t>
            </a:r>
            <a:r>
              <a:rPr lang="es-ES" sz="1600" dirty="0">
                <a:ea typeface="+mn-lt"/>
                <a:cs typeface="+mn-lt"/>
              </a:rPr>
              <a:t> </a:t>
            </a:r>
            <a:r>
              <a:rPr lang="es-ES" sz="1600" dirty="0" err="1">
                <a:ea typeface="+mn-lt"/>
                <a:cs typeface="+mn-lt"/>
              </a:rPr>
              <a:t>their</a:t>
            </a:r>
            <a:r>
              <a:rPr lang="es-ES" sz="1600" dirty="0">
                <a:ea typeface="+mn-lt"/>
                <a:cs typeface="+mn-lt"/>
              </a:rPr>
              <a:t> </a:t>
            </a:r>
            <a:r>
              <a:rPr lang="es-ES" sz="1600" dirty="0" err="1">
                <a:ea typeface="+mn-lt"/>
                <a:cs typeface="+mn-lt"/>
              </a:rPr>
              <a:t>evaluation</a:t>
            </a:r>
            <a:r>
              <a:rPr lang="es-ES" sz="1600" dirty="0">
                <a:ea typeface="+mn-lt"/>
                <a:cs typeface="+mn-lt"/>
              </a:rPr>
              <a:t> </a:t>
            </a:r>
            <a:r>
              <a:rPr lang="es-ES" sz="1600" dirty="0" err="1">
                <a:ea typeface="+mn-lt"/>
                <a:cs typeface="+mn-lt"/>
              </a:rPr>
              <a:t>against</a:t>
            </a:r>
            <a:r>
              <a:rPr lang="es-ES" sz="1600" dirty="0">
                <a:ea typeface="+mn-lt"/>
                <a:cs typeface="+mn-lt"/>
              </a:rPr>
              <a:t> a Global Framework </a:t>
            </a:r>
            <a:r>
              <a:rPr lang="es-ES" sz="1600" dirty="0" err="1">
                <a:ea typeface="+mn-lt"/>
                <a:cs typeface="+mn-lt"/>
              </a:rPr>
              <a:t>for</a:t>
            </a:r>
            <a:r>
              <a:rPr lang="es-ES" sz="1600" dirty="0">
                <a:ea typeface="+mn-lt"/>
                <a:cs typeface="+mn-lt"/>
              </a:rPr>
              <a:t> </a:t>
            </a:r>
            <a:r>
              <a:rPr lang="es-ES" sz="1600" dirty="0" err="1">
                <a:ea typeface="+mn-lt"/>
                <a:cs typeface="+mn-lt"/>
              </a:rPr>
              <a:t>Goals</a:t>
            </a:r>
            <a:r>
              <a:rPr lang="es-ES" sz="1600" dirty="0">
                <a:ea typeface="+mn-lt"/>
                <a:cs typeface="+mn-lt"/>
              </a:rPr>
              <a:t> and Performance </a:t>
            </a:r>
            <a:r>
              <a:rPr lang="es-ES" sz="1600" dirty="0" err="1">
                <a:ea typeface="+mn-lt"/>
                <a:cs typeface="+mn-lt"/>
              </a:rPr>
              <a:t>Monitoring</a:t>
            </a:r>
            <a:r>
              <a:rPr lang="es-ES" sz="1600" dirty="0">
                <a:ea typeface="+mn-lt"/>
                <a:cs typeface="+mn-lt"/>
              </a:rPr>
              <a:t>.</a:t>
            </a:r>
            <a:endParaRPr lang="es-ES" sz="1600" dirty="0"/>
          </a:p>
          <a:p>
            <a:pPr marL="342900" indent="-342900" algn="just">
              <a:buFont typeface="+mj-lt"/>
              <a:buAutoNum type="arabicPeriod"/>
            </a:pPr>
            <a:r>
              <a:rPr lang="es-ES" sz="1600" dirty="0" err="1">
                <a:ea typeface="+mn-lt"/>
                <a:cs typeface="+mn-lt"/>
              </a:rPr>
              <a:t>Develop</a:t>
            </a:r>
            <a:r>
              <a:rPr lang="es-ES" sz="1600" dirty="0">
                <a:ea typeface="+mn-lt"/>
                <a:cs typeface="+mn-lt"/>
              </a:rPr>
              <a:t> </a:t>
            </a:r>
            <a:r>
              <a:rPr lang="es-ES" sz="1600" dirty="0" err="1">
                <a:ea typeface="+mn-lt"/>
                <a:cs typeface="+mn-lt"/>
              </a:rPr>
              <a:t>an</a:t>
            </a:r>
            <a:r>
              <a:rPr lang="es-ES" sz="1600" dirty="0">
                <a:ea typeface="+mn-lt"/>
                <a:cs typeface="+mn-lt"/>
              </a:rPr>
              <a:t> online </a:t>
            </a:r>
            <a:r>
              <a:rPr lang="es-ES" sz="1600" dirty="0" err="1">
                <a:ea typeface="+mn-lt"/>
                <a:cs typeface="+mn-lt"/>
              </a:rPr>
              <a:t>survey</a:t>
            </a:r>
            <a:r>
              <a:rPr lang="es-ES" sz="1600" dirty="0">
                <a:ea typeface="+mn-lt"/>
                <a:cs typeface="+mn-lt"/>
              </a:rPr>
              <a:t> </a:t>
            </a:r>
            <a:r>
              <a:rPr lang="es-ES" sz="1600" dirty="0" err="1">
                <a:ea typeface="+mn-lt"/>
                <a:cs typeface="+mn-lt"/>
              </a:rPr>
              <a:t>aligned</a:t>
            </a:r>
            <a:r>
              <a:rPr lang="es-ES" sz="1600" dirty="0">
                <a:ea typeface="+mn-lt"/>
                <a:cs typeface="+mn-lt"/>
              </a:rPr>
              <a:t> </a:t>
            </a:r>
            <a:r>
              <a:rPr lang="es-ES" sz="1600" dirty="0" err="1">
                <a:ea typeface="+mn-lt"/>
                <a:cs typeface="+mn-lt"/>
              </a:rPr>
              <a:t>with</a:t>
            </a:r>
            <a:r>
              <a:rPr lang="es-ES" sz="1600" dirty="0">
                <a:ea typeface="+mn-lt"/>
                <a:cs typeface="+mn-lt"/>
              </a:rPr>
              <a:t> a Global Framework </a:t>
            </a:r>
            <a:r>
              <a:rPr lang="es-ES" sz="1600" dirty="0" err="1">
                <a:ea typeface="+mn-lt"/>
                <a:cs typeface="+mn-lt"/>
              </a:rPr>
              <a:t>for</a:t>
            </a:r>
            <a:r>
              <a:rPr lang="es-ES" sz="1600" dirty="0">
                <a:ea typeface="+mn-lt"/>
                <a:cs typeface="+mn-lt"/>
              </a:rPr>
              <a:t> </a:t>
            </a:r>
            <a:r>
              <a:rPr lang="es-ES" sz="1600" dirty="0" err="1">
                <a:ea typeface="+mn-lt"/>
                <a:cs typeface="+mn-lt"/>
              </a:rPr>
              <a:t>Goals</a:t>
            </a:r>
            <a:r>
              <a:rPr lang="es-ES" sz="1600" dirty="0">
                <a:ea typeface="+mn-lt"/>
                <a:cs typeface="+mn-lt"/>
              </a:rPr>
              <a:t> and Performance </a:t>
            </a:r>
            <a:r>
              <a:rPr lang="es-ES" sz="1600" dirty="0" err="1">
                <a:ea typeface="+mn-lt"/>
                <a:cs typeface="+mn-lt"/>
              </a:rPr>
              <a:t>Monitoring</a:t>
            </a:r>
            <a:r>
              <a:rPr lang="es-ES" sz="1600" dirty="0">
                <a:ea typeface="+mn-lt"/>
                <a:cs typeface="+mn-lt"/>
              </a:rPr>
              <a:t>. </a:t>
            </a:r>
            <a:r>
              <a:rPr lang="es-ES" sz="1600" dirty="0" err="1">
                <a:ea typeface="+mn-lt"/>
                <a:cs typeface="+mn-lt"/>
              </a:rPr>
              <a:t>The</a:t>
            </a:r>
            <a:r>
              <a:rPr lang="es-ES" sz="1600" dirty="0">
                <a:ea typeface="+mn-lt"/>
                <a:cs typeface="+mn-lt"/>
              </a:rPr>
              <a:t> </a:t>
            </a:r>
            <a:r>
              <a:rPr lang="es-ES" sz="1600" dirty="0" err="1">
                <a:ea typeface="+mn-lt"/>
                <a:cs typeface="+mn-lt"/>
              </a:rPr>
              <a:t>survey</a:t>
            </a:r>
            <a:r>
              <a:rPr lang="es-ES" sz="1600" dirty="0">
                <a:ea typeface="+mn-lt"/>
                <a:cs typeface="+mn-lt"/>
              </a:rPr>
              <a:t> </a:t>
            </a:r>
            <a:r>
              <a:rPr lang="es-ES" sz="1600" dirty="0" err="1">
                <a:ea typeface="+mn-lt"/>
                <a:cs typeface="+mn-lt"/>
              </a:rPr>
              <a:t>must</a:t>
            </a:r>
            <a:r>
              <a:rPr lang="es-ES" sz="1600" dirty="0">
                <a:ea typeface="+mn-lt"/>
                <a:cs typeface="+mn-lt"/>
              </a:rPr>
              <a:t> be </a:t>
            </a:r>
            <a:r>
              <a:rPr lang="es-ES" sz="1600" dirty="0" err="1">
                <a:ea typeface="+mn-lt"/>
                <a:cs typeface="+mn-lt"/>
              </a:rPr>
              <a:t>easily</a:t>
            </a:r>
            <a:r>
              <a:rPr lang="es-ES" sz="1600" dirty="0">
                <a:ea typeface="+mn-lt"/>
                <a:cs typeface="+mn-lt"/>
              </a:rPr>
              <a:t> </a:t>
            </a:r>
            <a:r>
              <a:rPr lang="es-ES" sz="1600" dirty="0" err="1">
                <a:ea typeface="+mn-lt"/>
                <a:cs typeface="+mn-lt"/>
              </a:rPr>
              <a:t>accessible</a:t>
            </a:r>
            <a:r>
              <a:rPr lang="es-ES" sz="1600" dirty="0">
                <a:ea typeface="+mn-lt"/>
                <a:cs typeface="+mn-lt"/>
              </a:rPr>
              <a:t> </a:t>
            </a:r>
            <a:r>
              <a:rPr lang="es-ES" sz="1600" dirty="0" err="1">
                <a:ea typeface="+mn-lt"/>
                <a:cs typeface="+mn-lt"/>
              </a:rPr>
              <a:t>to</a:t>
            </a:r>
            <a:r>
              <a:rPr lang="es-ES" sz="1600" dirty="0">
                <a:ea typeface="+mn-lt"/>
                <a:cs typeface="+mn-lt"/>
              </a:rPr>
              <a:t> </a:t>
            </a:r>
            <a:r>
              <a:rPr lang="es-ES" sz="1600" dirty="0" err="1">
                <a:ea typeface="+mn-lt"/>
                <a:cs typeface="+mn-lt"/>
              </a:rPr>
              <a:t>all</a:t>
            </a:r>
            <a:r>
              <a:rPr lang="es-ES" sz="1600" dirty="0">
                <a:ea typeface="+mn-lt"/>
                <a:cs typeface="+mn-lt"/>
              </a:rPr>
              <a:t> </a:t>
            </a:r>
            <a:r>
              <a:rPr lang="es-ES" sz="1600" dirty="0" err="1">
                <a:ea typeface="+mn-lt"/>
                <a:cs typeface="+mn-lt"/>
              </a:rPr>
              <a:t>Member</a:t>
            </a:r>
            <a:r>
              <a:rPr lang="es-ES" sz="1600" dirty="0">
                <a:ea typeface="+mn-lt"/>
                <a:cs typeface="+mn-lt"/>
              </a:rPr>
              <a:t> </a:t>
            </a:r>
            <a:r>
              <a:rPr lang="es-ES" sz="1600" dirty="0" err="1">
                <a:ea typeface="+mn-lt"/>
                <a:cs typeface="+mn-lt"/>
              </a:rPr>
              <a:t>States</a:t>
            </a:r>
            <a:r>
              <a:rPr lang="es-ES" sz="1600" dirty="0">
                <a:ea typeface="+mn-lt"/>
                <a:cs typeface="+mn-lt"/>
              </a:rPr>
              <a:t>, comprehensive and </a:t>
            </a:r>
            <a:r>
              <a:rPr lang="es-ES" sz="1600" dirty="0" err="1">
                <a:ea typeface="+mn-lt"/>
                <a:cs typeface="+mn-lt"/>
              </a:rPr>
              <a:t>fair</a:t>
            </a:r>
            <a:r>
              <a:rPr lang="es-ES" sz="1600" dirty="0">
                <a:ea typeface="+mn-lt"/>
                <a:cs typeface="+mn-lt"/>
              </a:rPr>
              <a:t>, </a:t>
            </a:r>
            <a:r>
              <a:rPr lang="es-ES" sz="1600" dirty="0" err="1">
                <a:ea typeface="+mn-lt"/>
                <a:cs typeface="+mn-lt"/>
              </a:rPr>
              <a:t>with</a:t>
            </a:r>
            <a:r>
              <a:rPr lang="es-ES" sz="1600" dirty="0">
                <a:ea typeface="+mn-lt"/>
                <a:cs typeface="+mn-lt"/>
              </a:rPr>
              <a:t> </a:t>
            </a:r>
            <a:r>
              <a:rPr lang="es-ES" sz="1600" dirty="0" err="1">
                <a:ea typeface="+mn-lt"/>
                <a:cs typeface="+mn-lt"/>
              </a:rPr>
              <a:t>the</a:t>
            </a:r>
            <a:r>
              <a:rPr lang="es-ES" sz="1600" dirty="0">
                <a:ea typeface="+mn-lt"/>
                <a:cs typeface="+mn-lt"/>
              </a:rPr>
              <a:t> </a:t>
            </a:r>
            <a:r>
              <a:rPr lang="es-ES" sz="1600" dirty="0" err="1">
                <a:ea typeface="+mn-lt"/>
                <a:cs typeface="+mn-lt"/>
              </a:rPr>
              <a:t>ability</a:t>
            </a:r>
            <a:r>
              <a:rPr lang="es-ES" sz="1600" dirty="0">
                <a:ea typeface="+mn-lt"/>
                <a:cs typeface="+mn-lt"/>
              </a:rPr>
              <a:t> </a:t>
            </a:r>
            <a:r>
              <a:rPr lang="es-ES" sz="1600" dirty="0" err="1">
                <a:ea typeface="+mn-lt"/>
                <a:cs typeface="+mn-lt"/>
              </a:rPr>
              <a:t>to</a:t>
            </a:r>
            <a:r>
              <a:rPr lang="es-ES" sz="1600" dirty="0">
                <a:ea typeface="+mn-lt"/>
                <a:cs typeface="+mn-lt"/>
              </a:rPr>
              <a:t> </a:t>
            </a:r>
            <a:r>
              <a:rPr lang="es-ES" sz="1600" dirty="0" err="1">
                <a:ea typeface="+mn-lt"/>
                <a:cs typeface="+mn-lt"/>
              </a:rPr>
              <a:t>develop</a:t>
            </a:r>
            <a:r>
              <a:rPr lang="es-ES" sz="1600" dirty="0">
                <a:ea typeface="+mn-lt"/>
                <a:cs typeface="+mn-lt"/>
              </a:rPr>
              <a:t> ‘real-time’ </a:t>
            </a:r>
            <a:r>
              <a:rPr lang="es-ES" sz="1600" dirty="0" err="1">
                <a:ea typeface="+mn-lt"/>
                <a:cs typeface="+mn-lt"/>
              </a:rPr>
              <a:t>evaluations</a:t>
            </a:r>
            <a:r>
              <a:rPr lang="es-ES" sz="1600" dirty="0">
                <a:ea typeface="+mn-lt"/>
                <a:cs typeface="+mn-lt"/>
              </a:rPr>
              <a:t>.</a:t>
            </a:r>
            <a:endParaRPr lang="es-ES" sz="1600" dirty="0">
              <a:cs typeface="Calibri"/>
            </a:endParaRPr>
          </a:p>
        </p:txBody>
      </p:sp>
    </p:spTree>
    <p:extLst>
      <p:ext uri="{BB962C8B-B14F-4D97-AF65-F5344CB8AC3E}">
        <p14:creationId xmlns:p14="http://schemas.microsoft.com/office/powerpoint/2010/main" val="1803703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OceanExpert - A Directory of Marine and Freshwater Professionals">
            <a:extLst>
              <a:ext uri="{FF2B5EF4-FFF2-40B4-BE49-F238E27FC236}">
                <a16:creationId xmlns:a16="http://schemas.microsoft.com/office/drawing/2014/main" id="{CD69A7C7-F9B2-4DDF-98E2-5A10C7CFC4D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8654" b="16128"/>
          <a:stretch/>
        </p:blipFill>
        <p:spPr bwMode="auto">
          <a:xfrm>
            <a:off x="6327913" y="3237580"/>
            <a:ext cx="1975253" cy="965734"/>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BF5F2E38-3463-4E14-A140-B2A2B94C8FFA}"/>
              </a:ext>
            </a:extLst>
          </p:cNvPr>
          <p:cNvSpPr/>
          <p:nvPr/>
        </p:nvSpPr>
        <p:spPr>
          <a:xfrm>
            <a:off x="218661" y="1023086"/>
            <a:ext cx="5989982" cy="5637441"/>
          </a:xfrm>
          <a:prstGeom prst="rect">
            <a:avLst/>
          </a:prstGeom>
        </p:spPr>
        <p:txBody>
          <a:bodyPr wrap="square">
            <a:spAutoFit/>
          </a:bodyPr>
          <a:lstStyle/>
          <a:p>
            <a:pPr>
              <a:spcBef>
                <a:spcPts val="2600"/>
              </a:spcBef>
              <a:spcAft>
                <a:spcPts val="2600"/>
              </a:spcAft>
            </a:pPr>
            <a:r>
              <a:rPr lang="en-NZ" sz="1700" b="1" dirty="0">
                <a:solidFill>
                  <a:srgbClr val="83B5CE"/>
                </a:solidFill>
              </a:rPr>
              <a:t>Sendai </a:t>
            </a:r>
            <a:r>
              <a:rPr lang="en-NZ" sz="1700" dirty="0">
                <a:solidFill>
                  <a:srgbClr val="202124"/>
                </a:solidFill>
              </a:rPr>
              <a:t>Framework for Disaster Risk Reduction 2015-2030</a:t>
            </a:r>
          </a:p>
          <a:p>
            <a:pPr algn="just">
              <a:spcBef>
                <a:spcPts val="2600"/>
              </a:spcBef>
              <a:spcAft>
                <a:spcPts val="2600"/>
              </a:spcAft>
            </a:pPr>
            <a:r>
              <a:rPr lang="en-NZ" sz="1700" b="1" dirty="0">
                <a:solidFill>
                  <a:srgbClr val="83B5CE"/>
                </a:solidFill>
              </a:rPr>
              <a:t>United Nations Decade </a:t>
            </a:r>
            <a:r>
              <a:rPr lang="en-NZ" sz="1700" dirty="0">
                <a:solidFill>
                  <a:srgbClr val="202124"/>
                </a:solidFill>
              </a:rPr>
              <a:t>of Ocean Sciences for Sustainable Development – A Safe Ocean – Daft Ocean Decade Tsunami Program </a:t>
            </a:r>
          </a:p>
          <a:p>
            <a:pPr algn="just">
              <a:spcBef>
                <a:spcPts val="2600"/>
              </a:spcBef>
              <a:spcAft>
                <a:spcPts val="2600"/>
              </a:spcAft>
            </a:pPr>
            <a:r>
              <a:rPr lang="en-NZ" sz="1700" b="1" dirty="0">
                <a:solidFill>
                  <a:srgbClr val="83B5CE"/>
                </a:solidFill>
              </a:rPr>
              <a:t>IOC Tsunami Programme </a:t>
            </a:r>
            <a:r>
              <a:rPr lang="en-NZ" sz="1700" dirty="0">
                <a:solidFill>
                  <a:srgbClr val="202124"/>
                </a:solidFill>
              </a:rPr>
              <a:t>– people centred EWS; aims at reducing the loss of lives and livelihoods from worldwide tsunamis; assess tsunami risk; educate communities at risk implement; multi-hazard disaster reduction strategies.</a:t>
            </a:r>
          </a:p>
          <a:p>
            <a:pPr>
              <a:spcBef>
                <a:spcPts val="2600"/>
              </a:spcBef>
              <a:spcAft>
                <a:spcPts val="2600"/>
              </a:spcAft>
            </a:pPr>
            <a:r>
              <a:rPr lang="en-NZ" sz="1700" b="1" dirty="0">
                <a:solidFill>
                  <a:srgbClr val="83B5CE"/>
                </a:solidFill>
              </a:rPr>
              <a:t>Tsunami Ready </a:t>
            </a:r>
            <a:r>
              <a:rPr lang="en-NZ" sz="1700" dirty="0"/>
              <a:t>– enabling communities to reach a high level of tsunami resilience </a:t>
            </a:r>
          </a:p>
          <a:p>
            <a:pPr>
              <a:spcBef>
                <a:spcPts val="2600"/>
              </a:spcBef>
              <a:spcAft>
                <a:spcPts val="2600"/>
              </a:spcAft>
            </a:pPr>
            <a:r>
              <a:rPr lang="en-NZ" sz="1700" b="1" dirty="0">
                <a:solidFill>
                  <a:srgbClr val="83B5CE"/>
                </a:solidFill>
              </a:rPr>
              <a:t>ICG/PTWS Strategy </a:t>
            </a:r>
            <a:r>
              <a:rPr lang="en-NZ" sz="1700" dirty="0"/>
              <a:t>2022-2039</a:t>
            </a:r>
          </a:p>
        </p:txBody>
      </p:sp>
      <p:pic>
        <p:nvPicPr>
          <p:cNvPr id="8" name="Picture 4" descr="Frontiers | The UN Decade of Ocean Science for Sustainable Development |  Marine Science">
            <a:extLst>
              <a:ext uri="{FF2B5EF4-FFF2-40B4-BE49-F238E27FC236}">
                <a16:creationId xmlns:a16="http://schemas.microsoft.com/office/drawing/2014/main" id="{764F49E8-0D1C-4CC3-8806-2F1CB4318D1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65893" y="1949591"/>
            <a:ext cx="1754037" cy="1052422"/>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Sendai Framework for Disaster Risk Reduction 2015-2030 | UNDRR">
            <a:extLst>
              <a:ext uri="{FF2B5EF4-FFF2-40B4-BE49-F238E27FC236}">
                <a16:creationId xmlns:a16="http://schemas.microsoft.com/office/drawing/2014/main" id="{AC612B65-2A84-473D-9BD2-A87B6749073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27913" y="1080168"/>
            <a:ext cx="2136693" cy="504623"/>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Straight Connector 12">
            <a:extLst>
              <a:ext uri="{FF2B5EF4-FFF2-40B4-BE49-F238E27FC236}">
                <a16:creationId xmlns:a16="http://schemas.microsoft.com/office/drawing/2014/main" id="{320B5389-0D9A-4AB7-A357-FAC1EC6E02D5}"/>
              </a:ext>
            </a:extLst>
          </p:cNvPr>
          <p:cNvCxnSpPr/>
          <p:nvPr/>
        </p:nvCxnSpPr>
        <p:spPr>
          <a:xfrm>
            <a:off x="266700" y="883754"/>
            <a:ext cx="8568000" cy="0"/>
          </a:xfrm>
          <a:prstGeom prst="line">
            <a:avLst/>
          </a:prstGeom>
          <a:ln w="22225">
            <a:solidFill>
              <a:srgbClr val="014F92"/>
            </a:solidFill>
          </a:ln>
        </p:spPr>
        <p:style>
          <a:lnRef idx="1">
            <a:schemeClr val="accent1"/>
          </a:lnRef>
          <a:fillRef idx="0">
            <a:schemeClr val="accent1"/>
          </a:fillRef>
          <a:effectRef idx="0">
            <a:schemeClr val="accent1"/>
          </a:effectRef>
          <a:fontRef idx="minor">
            <a:schemeClr val="tx1"/>
          </a:fontRef>
        </p:style>
      </p:cxnSp>
      <p:pic>
        <p:nvPicPr>
          <p:cNvPr id="3" name="Picture 2" descr="Tsunami Ready&amp;quot; | Pacific Tsunami Museum">
            <a:extLst>
              <a:ext uri="{FF2B5EF4-FFF2-40B4-BE49-F238E27FC236}">
                <a16:creationId xmlns:a16="http://schemas.microsoft.com/office/drawing/2014/main" id="{4FFACE2C-69ED-4EC4-AB52-E59A4540B0A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83058" y="4343707"/>
            <a:ext cx="1064962" cy="1069222"/>
          </a:xfrm>
          <a:prstGeom prst="rect">
            <a:avLst/>
          </a:prstGeom>
          <a:noFill/>
          <a:extLst>
            <a:ext uri="{909E8E84-426E-40DD-AFC4-6F175D3DCCD1}">
              <a14:hiddenFill xmlns:a14="http://schemas.microsoft.com/office/drawing/2010/main">
                <a:solidFill>
                  <a:srgbClr val="FFFFFF"/>
                </a:solidFill>
              </a14:hiddenFill>
            </a:ext>
          </a:extLst>
        </p:spPr>
      </p:pic>
      <p:pic>
        <p:nvPicPr>
          <p:cNvPr id="15" name="image8.jpg" descr="A picture containing diagram&#10;&#10;Description automatically generated">
            <a:extLst>
              <a:ext uri="{FF2B5EF4-FFF2-40B4-BE49-F238E27FC236}">
                <a16:creationId xmlns:a16="http://schemas.microsoft.com/office/drawing/2014/main" id="{ACEC23A1-CD6F-414A-9EEF-BC4B75D668AC}"/>
              </a:ext>
            </a:extLst>
          </p:cNvPr>
          <p:cNvPicPr/>
          <p:nvPr/>
        </p:nvPicPr>
        <p:blipFill rotWithShape="1">
          <a:blip r:embed="rId7"/>
          <a:srcRect b="44468"/>
          <a:stretch/>
        </p:blipFill>
        <p:spPr>
          <a:xfrm>
            <a:off x="6023077" y="5668750"/>
            <a:ext cx="2746363" cy="965734"/>
          </a:xfrm>
          <a:prstGeom prst="rect">
            <a:avLst/>
          </a:prstGeom>
          <a:ln/>
        </p:spPr>
      </p:pic>
      <p:sp>
        <p:nvSpPr>
          <p:cNvPr id="16" name="TextBox 15">
            <a:extLst>
              <a:ext uri="{FF2B5EF4-FFF2-40B4-BE49-F238E27FC236}">
                <a16:creationId xmlns:a16="http://schemas.microsoft.com/office/drawing/2014/main" id="{8E2B7180-3DF1-4A55-85BC-5912259B2E63}"/>
              </a:ext>
            </a:extLst>
          </p:cNvPr>
          <p:cNvSpPr txBox="1"/>
          <p:nvPr/>
        </p:nvSpPr>
        <p:spPr>
          <a:xfrm>
            <a:off x="150517" y="324609"/>
            <a:ext cx="8705481" cy="830997"/>
          </a:xfrm>
          <a:prstGeom prst="rect">
            <a:avLst/>
          </a:prstGeom>
          <a:noFill/>
        </p:spPr>
        <p:txBody>
          <a:bodyPr wrap="square" rtlCol="0">
            <a:spAutoFit/>
          </a:bodyPr>
          <a:lstStyle/>
          <a:p>
            <a:r>
              <a:rPr lang="en-GB" sz="2400" b="1" dirty="0"/>
              <a:t>GLOBAL </a:t>
            </a:r>
            <a:r>
              <a:rPr lang="en-NZ" sz="2400" b="1" dirty="0">
                <a:solidFill>
                  <a:schemeClr val="accent1">
                    <a:lumMod val="75000"/>
                  </a:schemeClr>
                </a:solidFill>
              </a:rPr>
              <a:t>GOALS AND PERFORMANCE MONITORING</a:t>
            </a:r>
          </a:p>
          <a:p>
            <a:r>
              <a:rPr lang="en-GB" sz="2400" b="1" dirty="0"/>
              <a:t> </a:t>
            </a:r>
            <a:endParaRPr lang="en-NZ" sz="2400" b="1" dirty="0">
              <a:solidFill>
                <a:srgbClr val="DAC1B6"/>
              </a:solidFill>
            </a:endParaRPr>
          </a:p>
        </p:txBody>
      </p:sp>
    </p:spTree>
    <p:extLst>
      <p:ext uri="{BB962C8B-B14F-4D97-AF65-F5344CB8AC3E}">
        <p14:creationId xmlns:p14="http://schemas.microsoft.com/office/powerpoint/2010/main" val="1698715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DB1A64BF-8B62-4839-907A-7659779B041A}"/>
              </a:ext>
            </a:extLst>
          </p:cNvPr>
          <p:cNvSpPr txBox="1"/>
          <p:nvPr/>
        </p:nvSpPr>
        <p:spPr>
          <a:xfrm>
            <a:off x="170398" y="42100"/>
            <a:ext cx="8685601" cy="1200329"/>
          </a:xfrm>
          <a:prstGeom prst="rect">
            <a:avLst/>
          </a:prstGeom>
          <a:noFill/>
        </p:spPr>
        <p:txBody>
          <a:bodyPr wrap="square" rtlCol="0">
            <a:spAutoFit/>
          </a:bodyPr>
          <a:lstStyle/>
          <a:p>
            <a:r>
              <a:rPr lang="en-NZ" sz="2400" b="1" dirty="0">
                <a:solidFill>
                  <a:schemeClr val="accent1">
                    <a:lumMod val="75000"/>
                  </a:schemeClr>
                </a:solidFill>
              </a:rPr>
              <a:t>DEVELOPING AN IOC GLOBAL PERFORMANCE MONITORING FRAMEWORK</a:t>
            </a:r>
          </a:p>
          <a:p>
            <a:endParaRPr lang="en-NZ" sz="2400" b="1" dirty="0">
              <a:solidFill>
                <a:schemeClr val="accent1">
                  <a:lumMod val="75000"/>
                </a:schemeClr>
              </a:solidFill>
            </a:endParaRPr>
          </a:p>
        </p:txBody>
      </p:sp>
      <p:cxnSp>
        <p:nvCxnSpPr>
          <p:cNvPr id="12" name="Straight Connector 11">
            <a:extLst>
              <a:ext uri="{FF2B5EF4-FFF2-40B4-BE49-F238E27FC236}">
                <a16:creationId xmlns:a16="http://schemas.microsoft.com/office/drawing/2014/main" id="{56190A66-496D-4AA2-B703-19E4A3D4D0F7}"/>
              </a:ext>
            </a:extLst>
          </p:cNvPr>
          <p:cNvCxnSpPr/>
          <p:nvPr/>
        </p:nvCxnSpPr>
        <p:spPr>
          <a:xfrm>
            <a:off x="287999" y="881839"/>
            <a:ext cx="8568000" cy="0"/>
          </a:xfrm>
          <a:prstGeom prst="line">
            <a:avLst/>
          </a:prstGeom>
          <a:ln w="22225">
            <a:solidFill>
              <a:srgbClr val="014F9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9B43EE7D-9B27-462D-8F79-D4FFD737DDBE}"/>
              </a:ext>
            </a:extLst>
          </p:cNvPr>
          <p:cNvSpPr/>
          <p:nvPr/>
        </p:nvSpPr>
        <p:spPr>
          <a:xfrm>
            <a:off x="287999" y="1227558"/>
            <a:ext cx="8504817" cy="1677895"/>
          </a:xfrm>
          <a:prstGeom prst="rect">
            <a:avLst/>
          </a:prstGeom>
        </p:spPr>
        <p:txBody>
          <a:bodyPr wrap="square">
            <a:spAutoFit/>
          </a:bodyPr>
          <a:lstStyle/>
          <a:p>
            <a:pPr marL="342900" indent="-342900" algn="just">
              <a:spcBef>
                <a:spcPts val="600"/>
              </a:spcBef>
              <a:spcAft>
                <a:spcPts val="1800"/>
              </a:spcAft>
              <a:buAutoNum type="arabicPeriod"/>
            </a:pPr>
            <a:r>
              <a:rPr lang="en-NZ" dirty="0">
                <a:latin typeface="Calibri" panose="020F0502020204030204" pitchFamily="34" charset="0"/>
                <a:ea typeface="Calibri" panose="020F0502020204030204" pitchFamily="34" charset="0"/>
              </a:rPr>
              <a:t>Develop a consistent global performance monitoring framework, which includes data collection tools/questionnaire and reporting formats. </a:t>
            </a:r>
          </a:p>
          <a:p>
            <a:pPr lvl="1">
              <a:lnSpc>
                <a:spcPct val="115000"/>
              </a:lnSpc>
              <a:spcAft>
                <a:spcPts val="1000"/>
              </a:spcAft>
            </a:pPr>
            <a:r>
              <a:rPr lang="en-NZ" dirty="0">
                <a:latin typeface="Calibri" panose="020F0502020204030204" pitchFamily="34" charset="0"/>
                <a:ea typeface="Calibri" panose="020F0502020204030204" pitchFamily="34" charset="0"/>
              </a:rPr>
              <a:t>Final </a:t>
            </a:r>
            <a:r>
              <a:rPr lang="en-NZ" dirty="0">
                <a:latin typeface="Calibri" panose="020F0502020204030204" pitchFamily="34" charset="0"/>
                <a:ea typeface="Calibri" panose="020F0502020204030204" pitchFamily="34" charset="0"/>
                <a:hlinkClick r:id="rId3"/>
              </a:rPr>
              <a:t>draft</a:t>
            </a:r>
            <a:r>
              <a:rPr lang="en-NZ" dirty="0">
                <a:latin typeface="Calibri" panose="020F0502020204030204" pitchFamily="34" charset="0"/>
                <a:ea typeface="Calibri" panose="020F0502020204030204" pitchFamily="34" charset="0"/>
              </a:rPr>
              <a:t> available </a:t>
            </a:r>
          </a:p>
          <a:p>
            <a:pPr marL="285750" indent="-285750" algn="just">
              <a:spcBef>
                <a:spcPts val="600"/>
              </a:spcBef>
              <a:spcAft>
                <a:spcPts val="1800"/>
              </a:spcAft>
              <a:buFont typeface="Arial" panose="020B0604020202020204" pitchFamily="34" charset="0"/>
              <a:buChar char="•"/>
            </a:pPr>
            <a:endParaRPr lang="en-NZ" dirty="0">
              <a:latin typeface="Calibri" panose="020F0502020204030204" pitchFamily="34" charset="0"/>
              <a:ea typeface="Calibri" panose="020F0502020204030204" pitchFamily="34" charset="0"/>
            </a:endParaRPr>
          </a:p>
        </p:txBody>
      </p:sp>
      <p:pic>
        <p:nvPicPr>
          <p:cNvPr id="3" name="Imagen 2">
            <a:extLst>
              <a:ext uri="{FF2B5EF4-FFF2-40B4-BE49-F238E27FC236}">
                <a16:creationId xmlns:a16="http://schemas.microsoft.com/office/drawing/2014/main" id="{48DEAC4D-6879-527C-AB19-EC22360E2664}"/>
              </a:ext>
            </a:extLst>
          </p:cNvPr>
          <p:cNvPicPr>
            <a:picLocks noChangeAspect="1"/>
          </p:cNvPicPr>
          <p:nvPr/>
        </p:nvPicPr>
        <p:blipFill>
          <a:blip r:embed="rId4"/>
          <a:stretch>
            <a:fillRect/>
          </a:stretch>
        </p:blipFill>
        <p:spPr>
          <a:xfrm>
            <a:off x="1047829" y="2478944"/>
            <a:ext cx="7306461" cy="3998988"/>
          </a:xfrm>
          <a:prstGeom prst="rect">
            <a:avLst/>
          </a:prstGeom>
        </p:spPr>
      </p:pic>
    </p:spTree>
    <p:extLst>
      <p:ext uri="{BB962C8B-B14F-4D97-AF65-F5344CB8AC3E}">
        <p14:creationId xmlns:p14="http://schemas.microsoft.com/office/powerpoint/2010/main" val="1013147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139DE29-51D9-40CE-9FB7-7C9A7CA1E2F5}"/>
              </a:ext>
            </a:extLst>
          </p:cNvPr>
          <p:cNvSpPr/>
          <p:nvPr/>
        </p:nvSpPr>
        <p:spPr>
          <a:xfrm>
            <a:off x="266700" y="919416"/>
            <a:ext cx="8546698" cy="6340197"/>
          </a:xfrm>
          <a:prstGeom prst="rect">
            <a:avLst/>
          </a:prstGeom>
        </p:spPr>
        <p:txBody>
          <a:bodyPr wrap="square">
            <a:spAutoFit/>
          </a:bodyPr>
          <a:lstStyle/>
          <a:p>
            <a:pPr algn="just"/>
            <a:r>
              <a:rPr lang="en-NZ" b="1" dirty="0">
                <a:solidFill>
                  <a:srgbClr val="83B5CE"/>
                </a:solidFill>
              </a:rPr>
              <a:t>Goals:</a:t>
            </a:r>
          </a:p>
          <a:p>
            <a:pPr marL="742950" lvl="1" indent="-285750" algn="just">
              <a:spcBef>
                <a:spcPts val="600"/>
              </a:spcBef>
              <a:spcAft>
                <a:spcPts val="600"/>
              </a:spcAft>
              <a:buFont typeface="Arial" panose="020B0604020202020204" pitchFamily="34" charset="0"/>
              <a:buChar char="•"/>
            </a:pPr>
            <a:r>
              <a:rPr lang="en-NZ" dirty="0">
                <a:solidFill>
                  <a:srgbClr val="000000"/>
                </a:solidFill>
              </a:rPr>
              <a:t>GOAL 1: Understanding and Managing Tsunami Hazard and Risk</a:t>
            </a:r>
          </a:p>
          <a:p>
            <a:pPr marL="742950" lvl="1" indent="-285750" algn="just">
              <a:spcBef>
                <a:spcPts val="600"/>
              </a:spcBef>
              <a:spcAft>
                <a:spcPts val="600"/>
              </a:spcAft>
              <a:buFont typeface="Arial" panose="020B0604020202020204" pitchFamily="34" charset="0"/>
              <a:buChar char="•"/>
            </a:pPr>
            <a:r>
              <a:rPr lang="en-NZ" dirty="0">
                <a:solidFill>
                  <a:srgbClr val="000000"/>
                </a:solidFill>
              </a:rPr>
              <a:t>GOAL 2: Tsunami Detection, Warning &amp; Dissemination</a:t>
            </a:r>
          </a:p>
          <a:p>
            <a:pPr marL="742950" lvl="1" indent="-285750" algn="just">
              <a:spcBef>
                <a:spcPts val="600"/>
              </a:spcBef>
              <a:spcAft>
                <a:spcPts val="600"/>
              </a:spcAft>
              <a:buFont typeface="Arial" panose="020B0604020202020204" pitchFamily="34" charset="0"/>
              <a:buChar char="•"/>
            </a:pPr>
            <a:r>
              <a:rPr lang="en-NZ" dirty="0">
                <a:solidFill>
                  <a:srgbClr val="000000"/>
                </a:solidFill>
              </a:rPr>
              <a:t>GOAL 3: Enhancing tsunami preparedness for effective community response</a:t>
            </a:r>
          </a:p>
          <a:p>
            <a:pPr marL="742950" lvl="1" indent="-285750" algn="just">
              <a:spcBef>
                <a:spcPts val="600"/>
              </a:spcBef>
              <a:spcAft>
                <a:spcPts val="600"/>
              </a:spcAft>
              <a:buFont typeface="Arial" panose="020B0604020202020204" pitchFamily="34" charset="0"/>
              <a:buChar char="•"/>
            </a:pPr>
            <a:r>
              <a:rPr lang="en-NZ" dirty="0">
                <a:solidFill>
                  <a:srgbClr val="000000"/>
                </a:solidFill>
              </a:rPr>
              <a:t>GOAL 4: Tsunami event response and recovery</a:t>
            </a:r>
          </a:p>
          <a:p>
            <a:pPr marL="742950" lvl="1" indent="-285750" algn="just">
              <a:spcBef>
                <a:spcPts val="600"/>
              </a:spcBef>
              <a:spcAft>
                <a:spcPts val="600"/>
              </a:spcAft>
              <a:buFont typeface="Arial" panose="020B0604020202020204" pitchFamily="34" charset="0"/>
              <a:buChar char="•"/>
            </a:pPr>
            <a:r>
              <a:rPr lang="en-NZ" dirty="0">
                <a:solidFill>
                  <a:srgbClr val="000000"/>
                </a:solidFill>
              </a:rPr>
              <a:t>GOAL 5: </a:t>
            </a:r>
            <a:r>
              <a:rPr lang="en-US" dirty="0">
                <a:solidFill>
                  <a:srgbClr val="000000"/>
                </a:solidFill>
              </a:rPr>
              <a:t>Global ocean coordination, cooperation and partnerships (Working Group/ICG Leaders Only)</a:t>
            </a:r>
            <a:endParaRPr lang="en-NZ" dirty="0">
              <a:solidFill>
                <a:srgbClr val="000000"/>
              </a:solidFill>
            </a:endParaRPr>
          </a:p>
          <a:p>
            <a:pPr algn="just"/>
            <a:endParaRPr lang="en-NZ" dirty="0">
              <a:solidFill>
                <a:srgbClr val="000000"/>
              </a:solidFill>
            </a:endParaRPr>
          </a:p>
          <a:p>
            <a:pPr algn="just"/>
            <a:r>
              <a:rPr lang="en-NZ" b="1" dirty="0">
                <a:solidFill>
                  <a:srgbClr val="83B5CE"/>
                </a:solidFill>
              </a:rPr>
              <a:t>Expectations</a:t>
            </a:r>
            <a:r>
              <a:rPr lang="en-NZ" dirty="0">
                <a:solidFill>
                  <a:srgbClr val="000000"/>
                </a:solidFill>
              </a:rPr>
              <a:t> are to:</a:t>
            </a:r>
          </a:p>
          <a:p>
            <a:pPr marL="742950" lvl="1" indent="-285750" algn="just">
              <a:spcBef>
                <a:spcPts val="600"/>
              </a:spcBef>
              <a:spcAft>
                <a:spcPts val="600"/>
              </a:spcAft>
              <a:buFont typeface="Arial" panose="020B0604020202020204" pitchFamily="34" charset="0"/>
              <a:buChar char="•"/>
            </a:pPr>
            <a:r>
              <a:rPr lang="en-NZ" dirty="0">
                <a:solidFill>
                  <a:srgbClr val="000000"/>
                </a:solidFill>
              </a:rPr>
              <a:t>Monitor and evaluate against this framework</a:t>
            </a:r>
          </a:p>
          <a:p>
            <a:pPr marL="742950" lvl="1" indent="-285750" algn="just">
              <a:spcBef>
                <a:spcPts val="600"/>
              </a:spcBef>
              <a:spcAft>
                <a:spcPts val="600"/>
              </a:spcAft>
              <a:buFont typeface="Arial" panose="020B0604020202020204" pitchFamily="34" charset="0"/>
              <a:buChar char="•"/>
            </a:pPr>
            <a:r>
              <a:rPr lang="en-NZ" dirty="0">
                <a:solidFill>
                  <a:srgbClr val="000000"/>
                </a:solidFill>
              </a:rPr>
              <a:t>Provide yearly reports via the annual ICG meeting structures</a:t>
            </a:r>
          </a:p>
          <a:p>
            <a:pPr marL="742950" lvl="1" indent="-285750" algn="just">
              <a:spcBef>
                <a:spcPts val="600"/>
              </a:spcBef>
              <a:spcAft>
                <a:spcPts val="600"/>
              </a:spcAft>
              <a:buFont typeface="Arial" panose="020B0604020202020204" pitchFamily="34" charset="0"/>
              <a:buChar char="•"/>
            </a:pPr>
            <a:r>
              <a:rPr lang="en-NZ" dirty="0">
                <a:solidFill>
                  <a:srgbClr val="000000"/>
                </a:solidFill>
              </a:rPr>
              <a:t>Participate in annual TOW’s meetings/workshops on global basin assessments, presenting gaps, opportunities and improvements regarding the framework evaluation. </a:t>
            </a:r>
          </a:p>
          <a:p>
            <a:pPr marL="742950" lvl="1" indent="-285750" algn="just">
              <a:spcBef>
                <a:spcPts val="600"/>
              </a:spcBef>
              <a:spcAft>
                <a:spcPts val="600"/>
              </a:spcAft>
              <a:buFont typeface="Arial" panose="020B0604020202020204" pitchFamily="34" charset="0"/>
              <a:buChar char="•"/>
            </a:pPr>
            <a:r>
              <a:rPr lang="en-NZ" dirty="0">
                <a:solidFill>
                  <a:srgbClr val="000000"/>
                </a:solidFill>
              </a:rPr>
              <a:t>Prioritize actions in order to improve tsunami risk management in each ICG</a:t>
            </a:r>
          </a:p>
          <a:p>
            <a:pPr lvl="1" algn="just">
              <a:spcBef>
                <a:spcPts val="600"/>
              </a:spcBef>
              <a:spcAft>
                <a:spcPts val="600"/>
              </a:spcAft>
            </a:pPr>
            <a:r>
              <a:rPr lang="en-NZ" dirty="0">
                <a:solidFill>
                  <a:srgbClr val="000000"/>
                </a:solidFill>
              </a:rPr>
              <a:t> </a:t>
            </a:r>
          </a:p>
          <a:p>
            <a:pPr algn="just"/>
            <a:endParaRPr lang="en-NZ" dirty="0">
              <a:solidFill>
                <a:srgbClr val="000000"/>
              </a:solidFill>
            </a:endParaRPr>
          </a:p>
        </p:txBody>
      </p:sp>
      <p:sp>
        <p:nvSpPr>
          <p:cNvPr id="2" name="Rectangle 1">
            <a:extLst>
              <a:ext uri="{FF2B5EF4-FFF2-40B4-BE49-F238E27FC236}">
                <a16:creationId xmlns:a16="http://schemas.microsoft.com/office/drawing/2014/main" id="{D8889EE0-EC46-457E-A688-F762F699DD1D}"/>
              </a:ext>
            </a:extLst>
          </p:cNvPr>
          <p:cNvSpPr/>
          <p:nvPr/>
        </p:nvSpPr>
        <p:spPr>
          <a:xfrm>
            <a:off x="7837715" y="4722950"/>
            <a:ext cx="4572000" cy="369332"/>
          </a:xfrm>
          <a:prstGeom prst="rect">
            <a:avLst/>
          </a:prstGeom>
        </p:spPr>
        <p:txBody>
          <a:bodyPr>
            <a:spAutoFit/>
          </a:bodyPr>
          <a:lstStyle/>
          <a:p>
            <a:r>
              <a:rPr lang="en-NZ" i="1" dirty="0">
                <a:solidFill>
                  <a:srgbClr val="000000"/>
                </a:solidFill>
                <a:latin typeface="Arial" panose="020B0604020202020204" pitchFamily="34" charset="0"/>
              </a:rPr>
              <a:t>. </a:t>
            </a:r>
            <a:endParaRPr lang="en-NZ" dirty="0"/>
          </a:p>
        </p:txBody>
      </p:sp>
      <p:cxnSp>
        <p:nvCxnSpPr>
          <p:cNvPr id="6" name="Straight Connector 5">
            <a:extLst>
              <a:ext uri="{FF2B5EF4-FFF2-40B4-BE49-F238E27FC236}">
                <a16:creationId xmlns:a16="http://schemas.microsoft.com/office/drawing/2014/main" id="{3E11FD31-E9FF-4A25-8D10-BA1C9E0B5648}"/>
              </a:ext>
            </a:extLst>
          </p:cNvPr>
          <p:cNvCxnSpPr/>
          <p:nvPr/>
        </p:nvCxnSpPr>
        <p:spPr>
          <a:xfrm>
            <a:off x="266700" y="883754"/>
            <a:ext cx="8568000" cy="0"/>
          </a:xfrm>
          <a:prstGeom prst="line">
            <a:avLst/>
          </a:prstGeom>
          <a:ln w="22225">
            <a:solidFill>
              <a:srgbClr val="014F92"/>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101F7725-726C-42D9-9324-393A7A85182A}"/>
              </a:ext>
            </a:extLst>
          </p:cNvPr>
          <p:cNvSpPr txBox="1"/>
          <p:nvPr/>
        </p:nvSpPr>
        <p:spPr>
          <a:xfrm>
            <a:off x="150517" y="324609"/>
            <a:ext cx="8705481" cy="461665"/>
          </a:xfrm>
          <a:prstGeom prst="rect">
            <a:avLst/>
          </a:prstGeom>
          <a:noFill/>
        </p:spPr>
        <p:txBody>
          <a:bodyPr wrap="square" rtlCol="0">
            <a:spAutoFit/>
          </a:bodyPr>
          <a:lstStyle/>
          <a:p>
            <a:r>
              <a:rPr lang="en-GB" sz="2400" b="1" dirty="0"/>
              <a:t>GLOBAL </a:t>
            </a:r>
            <a:r>
              <a:rPr lang="en-NZ" sz="2400" b="1" dirty="0">
                <a:solidFill>
                  <a:schemeClr val="accent1">
                    <a:lumMod val="75000"/>
                  </a:schemeClr>
                </a:solidFill>
              </a:rPr>
              <a:t>GOALS &amp; </a:t>
            </a:r>
            <a:r>
              <a:rPr lang="es-MX" sz="2400" b="1" dirty="0">
                <a:solidFill>
                  <a:schemeClr val="accent1">
                    <a:lumMod val="75000"/>
                  </a:schemeClr>
                </a:solidFill>
              </a:rPr>
              <a:t>TARGETS</a:t>
            </a:r>
            <a:endParaRPr lang="en-NZ" sz="2400" b="1" dirty="0">
              <a:solidFill>
                <a:srgbClr val="DAC1B6"/>
              </a:solidFill>
            </a:endParaRPr>
          </a:p>
        </p:txBody>
      </p:sp>
    </p:spTree>
    <p:extLst>
      <p:ext uri="{BB962C8B-B14F-4D97-AF65-F5344CB8AC3E}">
        <p14:creationId xmlns:p14="http://schemas.microsoft.com/office/powerpoint/2010/main" val="2216305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FE3991EA-B9C6-461F-A4F5-FD0B8984B4EB}"/>
              </a:ext>
            </a:extLst>
          </p:cNvPr>
          <p:cNvSpPr txBox="1"/>
          <p:nvPr/>
        </p:nvSpPr>
        <p:spPr>
          <a:xfrm>
            <a:off x="397800" y="996116"/>
            <a:ext cx="8305800" cy="5047536"/>
          </a:xfrm>
          <a:prstGeom prst="rect">
            <a:avLst/>
          </a:prstGeom>
          <a:noFill/>
        </p:spPr>
        <p:txBody>
          <a:bodyPr wrap="square">
            <a:spAutoFit/>
          </a:bodyPr>
          <a:lstStyle/>
          <a:p>
            <a:pPr algn="ctr">
              <a:spcBef>
                <a:spcPts val="600"/>
              </a:spcBef>
              <a:spcAft>
                <a:spcPts val="600"/>
              </a:spcAft>
            </a:pPr>
            <a:r>
              <a:rPr lang="en-NZ" sz="2200" dirty="0">
                <a:latin typeface="Calibri" panose="020F0502020204030204" pitchFamily="34" charset="0"/>
                <a:ea typeface="Calibri" panose="020F0502020204030204" pitchFamily="34" charset="0"/>
              </a:rPr>
              <a:t>Web-based Portal</a:t>
            </a:r>
          </a:p>
          <a:p>
            <a:pPr algn="ctr">
              <a:spcBef>
                <a:spcPts val="600"/>
              </a:spcBef>
              <a:spcAft>
                <a:spcPts val="600"/>
              </a:spcAft>
            </a:pPr>
            <a:r>
              <a:rPr lang="en-NZ" sz="2200" dirty="0">
                <a:latin typeface="Calibri" panose="020F0502020204030204" pitchFamily="34" charset="0"/>
                <a:ea typeface="Calibri" panose="020F0502020204030204" pitchFamily="34" charset="0"/>
              </a:rPr>
              <a:t>Hosted on IOC site</a:t>
            </a:r>
          </a:p>
          <a:p>
            <a:pPr algn="ctr">
              <a:spcBef>
                <a:spcPts val="600"/>
              </a:spcBef>
              <a:spcAft>
                <a:spcPts val="600"/>
              </a:spcAft>
            </a:pPr>
            <a:r>
              <a:rPr lang="en-NZ" sz="2200" dirty="0">
                <a:latin typeface="Calibri" panose="020F0502020204030204" pitchFamily="34" charset="0"/>
                <a:ea typeface="Calibri" panose="020F0502020204030204" pitchFamily="34" charset="0"/>
              </a:rPr>
              <a:t>Algorithm functionality</a:t>
            </a:r>
          </a:p>
          <a:p>
            <a:pPr algn="ctr">
              <a:spcBef>
                <a:spcPts val="600"/>
              </a:spcBef>
              <a:spcAft>
                <a:spcPts val="600"/>
              </a:spcAft>
            </a:pPr>
            <a:r>
              <a:rPr lang="en-NZ" sz="2200" dirty="0">
                <a:latin typeface="Calibri" panose="020F0502020204030204" pitchFamily="34" charset="0"/>
                <a:ea typeface="Calibri" panose="020F0502020204030204" pitchFamily="34" charset="0"/>
              </a:rPr>
              <a:t>Real-time graphs</a:t>
            </a:r>
          </a:p>
          <a:p>
            <a:pPr algn="ctr">
              <a:spcBef>
                <a:spcPts val="600"/>
              </a:spcBef>
              <a:spcAft>
                <a:spcPts val="600"/>
              </a:spcAft>
            </a:pPr>
            <a:r>
              <a:rPr lang="en-NZ" sz="2200" dirty="0">
                <a:latin typeface="Calibri" panose="020F0502020204030204" pitchFamily="34" charset="0"/>
                <a:ea typeface="Calibri" panose="020F0502020204030204" pitchFamily="34" charset="0"/>
              </a:rPr>
              <a:t>Fair and ethical</a:t>
            </a:r>
          </a:p>
          <a:p>
            <a:pPr algn="ctr">
              <a:spcBef>
                <a:spcPts val="600"/>
              </a:spcBef>
              <a:spcAft>
                <a:spcPts val="600"/>
              </a:spcAft>
            </a:pPr>
            <a:r>
              <a:rPr lang="en-NZ" sz="2200" dirty="0">
                <a:latin typeface="Calibri" panose="020F0502020204030204" pitchFamily="34" charset="0"/>
                <a:ea typeface="Calibri" panose="020F0502020204030204" pitchFamily="34" charset="0"/>
              </a:rPr>
              <a:t>Easy, accessible and simple (yet comprehensive) National, ICG and Global reporting</a:t>
            </a:r>
          </a:p>
          <a:p>
            <a:pPr>
              <a:spcBef>
                <a:spcPts val="600"/>
              </a:spcBef>
              <a:spcAft>
                <a:spcPts val="600"/>
              </a:spcAft>
            </a:pPr>
            <a:r>
              <a:rPr lang="en-NZ" sz="2400" b="1" dirty="0">
                <a:solidFill>
                  <a:schemeClr val="accent1">
                    <a:lumMod val="75000"/>
                  </a:schemeClr>
                </a:solidFill>
              </a:rPr>
              <a:t>ONGOING ACTIONS</a:t>
            </a:r>
          </a:p>
          <a:p>
            <a:pPr marL="342900" indent="-342900" algn="just">
              <a:spcBef>
                <a:spcPts val="600"/>
              </a:spcBef>
              <a:spcAft>
                <a:spcPts val="600"/>
              </a:spcAft>
              <a:buFont typeface="Arial" panose="020B0604020202020204" pitchFamily="34" charset="0"/>
              <a:buChar char="•"/>
            </a:pPr>
            <a:r>
              <a:rPr lang="en-NZ" sz="2200" dirty="0">
                <a:latin typeface="Calibri" panose="020F0502020204030204" pitchFamily="34" charset="0"/>
                <a:ea typeface="Calibri" panose="020F0502020204030204" pitchFamily="34" charset="0"/>
              </a:rPr>
              <a:t>Coordination with UNESCO COI to develop </a:t>
            </a:r>
            <a:r>
              <a:rPr lang="en-NZ" sz="2200" dirty="0" err="1">
                <a:latin typeface="Calibri" panose="020F0502020204030204" pitchFamily="34" charset="0"/>
                <a:ea typeface="Calibri" panose="020F0502020204030204" pitchFamily="34" charset="0"/>
              </a:rPr>
              <a:t>ToR</a:t>
            </a:r>
            <a:r>
              <a:rPr lang="en-NZ" sz="2200" dirty="0">
                <a:latin typeface="Calibri" panose="020F0502020204030204" pitchFamily="34" charset="0"/>
                <a:ea typeface="Calibri" panose="020F0502020204030204" pitchFamily="34" charset="0"/>
              </a:rPr>
              <a:t> for supporting the web portal - In progress </a:t>
            </a:r>
          </a:p>
          <a:p>
            <a:pPr marL="342900" indent="-342900" algn="just">
              <a:spcBef>
                <a:spcPts val="600"/>
              </a:spcBef>
              <a:spcAft>
                <a:spcPts val="600"/>
              </a:spcAft>
              <a:buFont typeface="Arial" panose="020B0604020202020204" pitchFamily="34" charset="0"/>
              <a:buChar char="•"/>
            </a:pPr>
            <a:r>
              <a:rPr lang="en-NZ" sz="2200" dirty="0">
                <a:latin typeface="Calibri" panose="020F0502020204030204" pitchFamily="34" charset="0"/>
                <a:ea typeface="Calibri" panose="020F0502020204030204" pitchFamily="34" charset="0"/>
              </a:rPr>
              <a:t>Development questionnaire to be published in the web portal</a:t>
            </a:r>
          </a:p>
        </p:txBody>
      </p:sp>
      <p:pic>
        <p:nvPicPr>
          <p:cNvPr id="3076" name="Picture 4" descr="Free Vector | Percentage business bar chart vector">
            <a:extLst>
              <a:ext uri="{FF2B5EF4-FFF2-40B4-BE49-F238E27FC236}">
                <a16:creationId xmlns:a16="http://schemas.microsoft.com/office/drawing/2014/main" id="{3F93E18B-C6DE-470D-B21F-2B67441C698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2335" t="22151" r="10375" b="27380"/>
          <a:stretch/>
        </p:blipFill>
        <p:spPr bwMode="auto">
          <a:xfrm>
            <a:off x="6551752" y="1298686"/>
            <a:ext cx="2304246" cy="150466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D8889EE0-EC46-457E-A688-F762F699DD1D}"/>
              </a:ext>
            </a:extLst>
          </p:cNvPr>
          <p:cNvSpPr/>
          <p:nvPr/>
        </p:nvSpPr>
        <p:spPr>
          <a:xfrm>
            <a:off x="7837715" y="4722950"/>
            <a:ext cx="4572000" cy="369332"/>
          </a:xfrm>
          <a:prstGeom prst="rect">
            <a:avLst/>
          </a:prstGeom>
        </p:spPr>
        <p:txBody>
          <a:bodyPr>
            <a:spAutoFit/>
          </a:bodyPr>
          <a:lstStyle/>
          <a:p>
            <a:r>
              <a:rPr lang="en-NZ" i="1" dirty="0">
                <a:solidFill>
                  <a:srgbClr val="000000"/>
                </a:solidFill>
                <a:latin typeface="Arial" panose="020B0604020202020204" pitchFamily="34" charset="0"/>
              </a:rPr>
              <a:t>. </a:t>
            </a:r>
            <a:endParaRPr lang="en-NZ" dirty="0"/>
          </a:p>
        </p:txBody>
      </p:sp>
      <p:cxnSp>
        <p:nvCxnSpPr>
          <p:cNvPr id="6" name="Straight Connector 5">
            <a:extLst>
              <a:ext uri="{FF2B5EF4-FFF2-40B4-BE49-F238E27FC236}">
                <a16:creationId xmlns:a16="http://schemas.microsoft.com/office/drawing/2014/main" id="{3E11FD31-E9FF-4A25-8D10-BA1C9E0B5648}"/>
              </a:ext>
            </a:extLst>
          </p:cNvPr>
          <p:cNvCxnSpPr/>
          <p:nvPr/>
        </p:nvCxnSpPr>
        <p:spPr>
          <a:xfrm>
            <a:off x="266700" y="883754"/>
            <a:ext cx="8568000" cy="0"/>
          </a:xfrm>
          <a:prstGeom prst="line">
            <a:avLst/>
          </a:prstGeom>
          <a:ln w="22225">
            <a:solidFill>
              <a:srgbClr val="014F92"/>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101F7725-726C-42D9-9324-393A7A85182A}"/>
              </a:ext>
            </a:extLst>
          </p:cNvPr>
          <p:cNvSpPr txBox="1"/>
          <p:nvPr/>
        </p:nvSpPr>
        <p:spPr>
          <a:xfrm>
            <a:off x="150517" y="324609"/>
            <a:ext cx="8705481" cy="461665"/>
          </a:xfrm>
          <a:prstGeom prst="rect">
            <a:avLst/>
          </a:prstGeom>
          <a:noFill/>
        </p:spPr>
        <p:txBody>
          <a:bodyPr wrap="square" rtlCol="0">
            <a:spAutoFit/>
          </a:bodyPr>
          <a:lstStyle/>
          <a:p>
            <a:r>
              <a:rPr lang="en-GB" sz="2400" b="1" dirty="0"/>
              <a:t>GLOBAL </a:t>
            </a:r>
            <a:r>
              <a:rPr lang="en-NZ" sz="2400" b="1" dirty="0">
                <a:solidFill>
                  <a:schemeClr val="accent1">
                    <a:lumMod val="75000"/>
                  </a:schemeClr>
                </a:solidFill>
              </a:rPr>
              <a:t>FRAMEWORK ACCESS</a:t>
            </a:r>
            <a:r>
              <a:rPr lang="en-GB" sz="2400" b="1" dirty="0"/>
              <a:t> </a:t>
            </a:r>
            <a:endParaRPr lang="en-NZ" sz="2400" b="1" dirty="0">
              <a:solidFill>
                <a:srgbClr val="DAC1B6"/>
              </a:solidFill>
            </a:endParaRPr>
          </a:p>
        </p:txBody>
      </p:sp>
      <p:pic>
        <p:nvPicPr>
          <p:cNvPr id="3074" name="Picture 2" descr="Statistics pie chart Royalty Free Vector Image">
            <a:extLst>
              <a:ext uri="{FF2B5EF4-FFF2-40B4-BE49-F238E27FC236}">
                <a16:creationId xmlns:a16="http://schemas.microsoft.com/office/drawing/2014/main" id="{8ABBE583-E084-42D5-97EB-74D7A502A1CA}"/>
              </a:ext>
            </a:extLst>
          </p:cNvPr>
          <p:cNvPicPr>
            <a:picLocks noChangeAspect="1" noChangeArrowheads="1"/>
          </p:cNvPicPr>
          <p:nvPr/>
        </p:nvPicPr>
        <p:blipFill rotWithShape="1">
          <a:blip r:embed="rId4">
            <a:extLst>
              <a:ext uri="{BEBA8EAE-BF5A-486C-A8C5-ECC9F3942E4B}">
                <a14:imgProps xmlns:a14="http://schemas.microsoft.com/office/drawing/2010/main">
                  <a14:imgLayer r:embed="rId5">
                    <a14:imgEffect>
                      <a14:colorTemperature colorTemp="5900"/>
                    </a14:imgEffect>
                  </a14:imgLayer>
                </a14:imgProps>
              </a:ext>
              <a:ext uri="{28A0092B-C50C-407E-A947-70E740481C1C}">
                <a14:useLocalDpi xmlns:a14="http://schemas.microsoft.com/office/drawing/2010/main" val="0"/>
              </a:ext>
            </a:extLst>
          </a:blip>
          <a:srcRect b="9073"/>
          <a:stretch/>
        </p:blipFill>
        <p:spPr bwMode="auto">
          <a:xfrm rot="19071646">
            <a:off x="738202" y="1443824"/>
            <a:ext cx="1806713" cy="1583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089288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9DC4636204274989E293FED671D6D7" ma:contentTypeVersion="16" ma:contentTypeDescription="Create a new document." ma:contentTypeScope="" ma:versionID="7ac1c64106999aafb9b306e8fb9e0db9">
  <xsd:schema xmlns:xsd="http://www.w3.org/2001/XMLSchema" xmlns:xs="http://www.w3.org/2001/XMLSchema" xmlns:p="http://schemas.microsoft.com/office/2006/metadata/properties" xmlns:ns1="http://schemas.microsoft.com/sharepoint/v3" xmlns:ns3="e13be073-6f39-4087-a24f-871a68131d49" xmlns:ns4="d0b4d9c1-5a5a-478a-8044-eb1207dd2bc0" targetNamespace="http://schemas.microsoft.com/office/2006/metadata/properties" ma:root="true" ma:fieldsID="2762690b25071f4d3cbbbdd30575b42b" ns1:_="" ns3:_="" ns4:_="">
    <xsd:import namespace="http://schemas.microsoft.com/sharepoint/v3"/>
    <xsd:import namespace="e13be073-6f39-4087-a24f-871a68131d49"/>
    <xsd:import namespace="d0b4d9c1-5a5a-478a-8044-eb1207dd2bc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1:_ip_UnifiedCompliancePolicyProperties" minOccurs="0"/>
                <xsd:element ref="ns1:_ip_UnifiedCompliancePolicyUIAction" minOccurs="0"/>
                <xsd:element ref="ns4:MediaServiceAutoKeyPoints" minOccurs="0"/>
                <xsd:element ref="ns4:MediaServiceKeyPoints" minOccurs="0"/>
                <xsd:element ref="ns4:MediaServiceDateTaken" minOccurs="0"/>
                <xsd:element ref="ns4:MediaServiceAutoTags" minOccurs="0"/>
                <xsd:element ref="ns4:MediaServiceLocation" minOccurs="0"/>
                <xsd:element ref="ns4:MediaServiceGenerationTime" minOccurs="0"/>
                <xsd:element ref="ns4:MediaServiceEventHashCode" minOccurs="0"/>
                <xsd:element ref="ns4:MediaServiceOCR"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3" nillable="true" ma:displayName="Unified Compliance Policy Properties" ma:hidden="true" ma:internalName="_ip_UnifiedCompliancePolicyProperties">
      <xsd:simpleType>
        <xsd:restriction base="dms:Note"/>
      </xsd:simpleType>
    </xsd:element>
    <xsd:element name="_ip_UnifiedCompliancePolicyUIAction" ma:index="1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13be073-6f39-4087-a24f-871a68131d4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0b4d9c1-5a5a-478a-8044-eb1207dd2bc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element name="MediaLengthInSeconds" ma:index="23"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E2F5B1B-907F-44D6-A960-2B8E49EDB9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13be073-6f39-4087-a24f-871a68131d49"/>
    <ds:schemaRef ds:uri="d0b4d9c1-5a5a-478a-8044-eb1207dd2b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90C20C2-1BED-47F1-A878-ECAE21A96F56}">
  <ds:schemaRefs>
    <ds:schemaRef ds:uri="http://www.w3.org/XML/1998/namespace"/>
    <ds:schemaRef ds:uri="http://purl.org/dc/dcmitype/"/>
    <ds:schemaRef ds:uri="http://schemas.microsoft.com/office/2006/metadata/properties"/>
    <ds:schemaRef ds:uri="http://purl.org/dc/elements/1.1/"/>
    <ds:schemaRef ds:uri="http://schemas.openxmlformats.org/package/2006/metadata/core-properties"/>
    <ds:schemaRef ds:uri="http://schemas.microsoft.com/office/2006/documentManagement/types"/>
    <ds:schemaRef ds:uri="d0b4d9c1-5a5a-478a-8044-eb1207dd2bc0"/>
    <ds:schemaRef ds:uri="http://schemas.microsoft.com/office/infopath/2007/PartnerControls"/>
    <ds:schemaRef ds:uri="e13be073-6f39-4087-a24f-871a68131d49"/>
    <ds:schemaRef ds:uri="http://schemas.microsoft.com/sharepoint/v3"/>
    <ds:schemaRef ds:uri="http://purl.org/dc/terms/"/>
  </ds:schemaRefs>
</ds:datastoreItem>
</file>

<file path=customXml/itemProps3.xml><?xml version="1.0" encoding="utf-8"?>
<ds:datastoreItem xmlns:ds="http://schemas.openxmlformats.org/officeDocument/2006/customXml" ds:itemID="{8DFA1930-7AE3-400E-BAA3-B5193F32EEB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8172</TotalTime>
  <Words>753</Words>
  <Application>Microsoft Office PowerPoint</Application>
  <PresentationFormat>Presentación en pantalla (4:3)</PresentationFormat>
  <Paragraphs>65</Paragraphs>
  <Slides>6</Slides>
  <Notes>6</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vt:i4>
      </vt:variant>
    </vt:vector>
  </HeadingPairs>
  <TitlesOfParts>
    <vt:vector size="10" baseType="lpstr">
      <vt:lpstr>Arial</vt:lpstr>
      <vt:lpstr>Calibri</vt:lpstr>
      <vt:lpstr>Calibri Light</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Sarah-Jayne McCurrach</dc:creator>
  <cp:lastModifiedBy>Mary Rengifo</cp:lastModifiedBy>
  <cp:revision>31</cp:revision>
  <dcterms:created xsi:type="dcterms:W3CDTF">2021-05-30T22:06:54Z</dcterms:created>
  <dcterms:modified xsi:type="dcterms:W3CDTF">2023-02-24T16:16:42Z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0x010100209DC4636204274989E293FED671D6D7</vt:lpwstr>
  </property>
  <property fmtid="{D5CDD505-2E9C-101B-9397-08002B2CF9AE}" pid="3" name="MSIP_Label_299236d7-adcf-4cf8-854c-57c43edd57a5_Enabled">
    <vt:lpwstr>true</vt:lpwstr>
  </property>
  <property fmtid="{D5CDD505-2E9C-101B-9397-08002B2CF9AE}" pid="4" name="MSIP_Label_299236d7-adcf-4cf8-854c-57c43edd57a5_SetDate">
    <vt:lpwstr>2021-11-28T21:50:13Z</vt:lpwstr>
  </property>
  <property fmtid="{D5CDD505-2E9C-101B-9397-08002B2CF9AE}" pid="5" name="MSIP_Label_299236d7-adcf-4cf8-854c-57c43edd57a5_Method">
    <vt:lpwstr>Privileged</vt:lpwstr>
  </property>
  <property fmtid="{D5CDD505-2E9C-101B-9397-08002B2CF9AE}" pid="6" name="MSIP_Label_299236d7-adcf-4cf8-854c-57c43edd57a5_Name">
    <vt:lpwstr>UNCLASSIFIED</vt:lpwstr>
  </property>
  <property fmtid="{D5CDD505-2E9C-101B-9397-08002B2CF9AE}" pid="7" name="MSIP_Label_299236d7-adcf-4cf8-854c-57c43edd57a5_SiteId">
    <vt:lpwstr>86a6f104-40bb-42f9-80b8-db92c7ff68b2</vt:lpwstr>
  </property>
  <property fmtid="{D5CDD505-2E9C-101B-9397-08002B2CF9AE}" pid="8" name="MSIP_Label_299236d7-adcf-4cf8-854c-57c43edd57a5_ActionId">
    <vt:lpwstr>8368cfec-2b7d-4358-b3c1-962dce2105db</vt:lpwstr>
  </property>
  <property fmtid="{D5CDD505-2E9C-101B-9397-08002B2CF9AE}" pid="9" name="MSIP_Label_299236d7-adcf-4cf8-854c-57c43edd57a5_ContentBits">
    <vt:lpwstr>2</vt:lpwstr>
  </property>
  <property fmtid="{D5CDD505-2E9C-101B-9397-08002B2CF9AE}" pid="10" name="ClassificationContentMarkingFooterLocations">
    <vt:lpwstr>Office Theme:8</vt:lpwstr>
  </property>
  <property fmtid="{D5CDD505-2E9C-101B-9397-08002B2CF9AE}" pid="11" name="ClassificationContentMarkingFooterText">
    <vt:lpwstr>UNCLASSIFIED</vt:lpwstr>
  </property>
</Properties>
</file>