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  <p:sldMasterId id="2147484028" r:id="rId2"/>
    <p:sldMasterId id="2147484864" r:id="rId3"/>
    <p:sldMasterId id="2147484936" r:id="rId4"/>
  </p:sldMasterIdLst>
  <p:notesMasterIdLst>
    <p:notesMasterId r:id="rId14"/>
  </p:notesMasterIdLst>
  <p:handoutMasterIdLst>
    <p:handoutMasterId r:id="rId15"/>
  </p:handoutMasterIdLst>
  <p:sldIdLst>
    <p:sldId id="502" r:id="rId5"/>
    <p:sldId id="506" r:id="rId6"/>
    <p:sldId id="510" r:id="rId7"/>
    <p:sldId id="508" r:id="rId8"/>
    <p:sldId id="509" r:id="rId9"/>
    <p:sldId id="505" r:id="rId10"/>
    <p:sldId id="500" r:id="rId11"/>
    <p:sldId id="482" r:id="rId12"/>
    <p:sldId id="50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2438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09638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66838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4038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AA2"/>
    <a:srgbClr val="D5F3FF"/>
    <a:srgbClr val="FFCC66"/>
    <a:srgbClr val="FF8000"/>
    <a:srgbClr val="99E0FF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549B44-4483-455A-82FD-DC7508ED9A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FA8A4-AB71-4F3E-A361-6695A6934E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55D175-A4B5-42A5-BD89-199DD9D7A5B9}" type="datetime1">
              <a:rPr lang="en-US" altLang="en-US"/>
              <a:pPr>
                <a:defRPr/>
              </a:pPr>
              <a:t>9/16/2022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388E7-5932-4FAB-B2B4-99AF00E47D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981BE-5234-40CB-96FC-3A58C3AFC1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009084-BBC5-443B-B89F-0AC8AF767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9548AA-2B91-4163-A9B6-4BB975EF42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DCEA3-4342-4E2A-8565-FC43CA0688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D9FE02-64F8-4D13-B46E-F5C56B6766D4}" type="datetime1">
              <a:rPr lang="en-US" altLang="en-US"/>
              <a:pPr>
                <a:defRPr/>
              </a:pPr>
              <a:t>9/16/2022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1AE554-A21A-49FA-BA0E-1F8F45890E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A5B06C4-B254-450E-9CCC-1A405FB81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B79E1-4B18-4563-BE05-8BFD81CA21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B3909-1242-4673-BBD8-A14D0BA2D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93EE24-6ED3-4141-A25B-5E19F67FB7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24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096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40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3682" algn="l" defTabSz="913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417" algn="l" defTabSz="913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55" algn="l" defTabSz="913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891" algn="l" defTabSz="913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84621C36-16E3-4465-81E9-3FCDF362BA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24B4A120-6499-4848-BDEC-994D5AA129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 from Yap State, Micronesia for Local Tsunami, with delegated authority to issue Warning and Evacuation due to urgency of alert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48C992D7-79AD-4864-AB30-7EB43F65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8F34F9-5211-445E-A252-2D95B4E6059B}" type="slidenum">
              <a:rPr lang="en-US" altLang="en-US" smtClean="0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37189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493A5-AE90-410F-9EE6-480A15F9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8C0F-96F7-43F0-ACE4-FDC60581E5EE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453EC-8A6B-4228-BE4D-F81BFB2F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0D189-E39C-4D60-864E-0BC64B2B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8CA9-21BD-40DC-AA9E-95ABFBFC0B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37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FFD9B-CE9B-4E5D-B28F-AB1EEFA7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3A05-7A75-46AE-B84A-DEED21B6CCD1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C17D2-CDF0-430E-B30A-CF27FF67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4B259-FBF9-4956-8548-C82166D1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388F-9202-49DA-BE46-5CF7B36BCE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13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B9F54-C676-42C3-8635-7105B0C4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D21F2-793C-409D-AD48-C96E1F40C56F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01387-27F5-440C-B2E3-9FCFBB05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5A757-81D3-46E6-BAD8-1A7B6145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260D-EC25-4177-969D-CA93106148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525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81B4064-9F26-4533-A45C-14C4FAB1D6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297" tIns="45650" rIns="91297" bIns="45650"/>
          <a:lstStyle>
            <a:lvl1pPr algn="ctr" eaLnBrk="1" hangingPunct="1">
              <a:defRPr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CCA577D-6683-48AF-9EEA-320EBA806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  <a:prstGeom prst="rect">
            <a:avLst/>
          </a:prstGeom>
        </p:spPr>
        <p:txBody>
          <a:bodyPr lIns="91297" tIns="45650" rIns="91297" bIns="45650"/>
          <a:lstStyle>
            <a:lvl1pPr algn="ctr" eaLnBrk="1" hangingPunct="1">
              <a:defRPr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CAACBF-3AA9-4226-9718-FC330ED0C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297" tIns="45650" rIns="91297" bIns="4565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6B5789-8F00-45C1-89A8-BF7D6EDE7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11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83" indent="0" algn="ctr">
              <a:buNone/>
              <a:defRPr/>
            </a:lvl2pPr>
            <a:lvl3pPr marL="912958" indent="0" algn="ctr">
              <a:buNone/>
              <a:defRPr/>
            </a:lvl3pPr>
            <a:lvl4pPr marL="1369437" indent="0" algn="ctr">
              <a:buNone/>
              <a:defRPr/>
            </a:lvl4pPr>
            <a:lvl5pPr marL="1825916" indent="0" algn="ctr">
              <a:buNone/>
              <a:defRPr/>
            </a:lvl5pPr>
            <a:lvl6pPr marL="2282395" indent="0" algn="ctr">
              <a:buNone/>
              <a:defRPr/>
            </a:lvl6pPr>
            <a:lvl7pPr marL="2738874" indent="0" algn="ctr">
              <a:buNone/>
              <a:defRPr/>
            </a:lvl7pPr>
            <a:lvl8pPr marL="3195354" indent="0" algn="ctr">
              <a:buNone/>
              <a:defRPr/>
            </a:lvl8pPr>
            <a:lvl9pPr marL="36518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26FE4-34F6-4766-8D43-6A6504C3BB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297" tIns="45650" rIns="91297" bIns="45650"/>
          <a:lstStyle>
            <a:lvl1pPr algn="ctr" eaLnBrk="0" hangingPunct="0">
              <a:defRPr sz="36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F4AF7-AC84-41B7-B7C4-348D9695B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297" tIns="45650" rIns="91297" bIns="45650"/>
          <a:lstStyle>
            <a:lvl1pPr algn="ctr" eaLnBrk="0" hangingPunct="0">
              <a:defRPr sz="36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4AECA-26F5-43AB-9B0C-ED1A869B2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297" tIns="45650" rIns="91297" bIns="4565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36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34D32BF7-CD26-4E62-8D6C-9BBBCFF13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953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316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25" y="151939"/>
            <a:ext cx="8380962" cy="9152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919" y="991195"/>
            <a:ext cx="4229411" cy="5180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7823" y="991195"/>
            <a:ext cx="4230968" cy="25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7823" y="3652355"/>
            <a:ext cx="4230968" cy="2519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C83970-A46F-42B0-9405-87AA06A7E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256" tIns="45626" rIns="91256" bIns="4562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A8D3-6671-4908-9BF4-89B98FD2B7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256" tIns="45626" rIns="91256" bIns="4562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BAC08E-FB0A-4A65-99CC-96F141654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3609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25" y="151882"/>
            <a:ext cx="8380962" cy="9152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919" y="991195"/>
            <a:ext cx="4229411" cy="5180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7840" y="991195"/>
            <a:ext cx="4230968" cy="5180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50818-E4AE-4A59-B46F-18D313FF9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297" tIns="45650" rIns="91297" bIns="4565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707A68-F877-4659-B530-199950FB1D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297" tIns="45650" rIns="91297" bIns="4565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290953C-D592-4418-9C82-629F88B4A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6242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BEEF8-EA3D-4C56-9699-B7231589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7B7E-7A2D-4FD3-AA12-E78ED43E8977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2A2BD-55D6-4822-ADEF-B5878391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1D1A6-9B94-47CF-A763-97B5553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94BF-61C3-4686-85A7-D05C042BD2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05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965AA-543C-4BAE-91FD-B4744CCC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876A6-AD28-45FB-937E-00E7398DEBF5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867FF-E67D-46FA-86EA-51B82308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8F94A-7B92-4D3C-8B88-C1B50929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03712-7BC0-43DE-8E83-AEBC549805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24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E6D6B-E2C8-492E-AC1C-2293A37E5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5C57-CC40-429C-A0D3-7698BD982118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FC308-8B20-4BA2-B8AF-916144FC9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94478-2957-4073-BA97-153FA419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E0803-E1BC-454B-BF55-DC8B27A0DE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33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04716-30EF-4F71-BB29-8DCC1253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06090-A676-4ECA-9E83-83A388FF86DE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A1CC2-8638-47A2-8287-8072A311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34C39-1DEF-4C90-87AF-9C6219CC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67458-225C-4A7F-8709-F9C80C2785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88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44D9D-C8F0-49D2-81CA-721C458C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BB44D-CEFD-48EC-872F-29ACD1698D42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710FC-55BD-4A0A-8C6F-9F46696D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DD38A9-8275-4287-B32F-E6E4AED5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054A-FB25-49E0-9479-54F8526787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14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642E9-4950-4407-BF4D-A0D1714B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2819-2ADA-4B3B-A827-CD3DDF14E03A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8D016-0B3D-426B-82FA-3C4445B2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DE93F-14E7-41E9-AE75-38F6A652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2CD83-1BBA-4A3C-86A0-536E2C64BA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23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5F93F-6646-490E-83F3-CC4E6848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85AC-1542-41C2-8020-6D41CA171259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21DC7A-885A-402B-84BE-BA377006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C9EEB-71D1-4A67-A236-6D036CC6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CA0E-4CAA-4F52-AE98-EE74B2BCA3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4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09F36-435B-4AFC-9A0D-5747DE64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148B-D03F-4FED-8931-5BDB3F924D8A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7F01B-345D-455F-9030-989B2544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7D749-A6FC-45B5-8923-E8A393A4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8775-AB64-407F-9FA3-2884521445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1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B11288F-F2A2-4CEE-B6C6-D312AC0EA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6815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10" tIns="47458" rIns="94910" bIns="474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62C3A72-2707-41A1-A7C1-794BAAE6F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435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10" tIns="47458" rIns="94910" bIns="47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 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FB730ED2-F726-4E0F-8309-2947FFC89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990600"/>
            <a:ext cx="7958137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4910" tIns="47458" rIns="94910" bIns="47458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ngsana New" pitchFamily="18" charset="0"/>
        </a:defRPr>
      </a:lvl5pPr>
      <a:lvl6pPr marL="474556" algn="l" rtl="0" fontAlgn="base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949111" algn="l" rtl="0" fontAlgn="base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423666" algn="l" rtl="0" fontAlgn="base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1898221" algn="l" rtl="0" fontAlgn="base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481013" indent="-4810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o"/>
        <a:defRPr sz="3100" b="1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36625" indent="-4460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2pPr>
      <a:lvl3pPr marL="1349375" indent="-4032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o"/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754188" indent="-3952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500">
          <a:solidFill>
            <a:schemeClr val="tx1"/>
          </a:solidFill>
          <a:latin typeface="+mn-lt"/>
          <a:ea typeface="+mn-ea"/>
          <a:cs typeface="+mn-cs"/>
        </a:defRPr>
      </a:lvl4pPr>
      <a:lvl5pPr marL="2170113" indent="-4064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5pPr>
      <a:lvl6pPr marL="2647955" indent="-413589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6pPr>
      <a:lvl7pPr marL="3122512" indent="-413589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7pPr>
      <a:lvl8pPr marL="3597065" indent="-413589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8pPr>
      <a:lvl9pPr marL="4071622" indent="-413589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556" algn="l" defTabSz="474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111" algn="l" defTabSz="474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3666" algn="l" defTabSz="474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8221" algn="l" defTabSz="474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778" algn="l" defTabSz="474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7333" algn="l" defTabSz="474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1888" algn="l" defTabSz="474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6446" algn="l" defTabSz="4745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C726CC01-B7A5-4C2B-8C65-56B7E88E1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9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19" tIns="43908" rIns="87819" bIns="439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0">
            <a:extLst>
              <a:ext uri="{FF2B5EF4-FFF2-40B4-BE49-F238E27FC236}">
                <a16:creationId xmlns:a16="http://schemas.microsoft.com/office/drawing/2014/main" id="{A2731FB5-CB03-46AB-AC40-2CE4B78E9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90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19" tIns="43908" rIns="87819" bIns="439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2052" name="Picture 11" descr="ITICbanner2.gif">
            <a:extLst>
              <a:ext uri="{FF2B5EF4-FFF2-40B4-BE49-F238E27FC236}">
                <a16:creationId xmlns:a16="http://schemas.microsoft.com/office/drawing/2014/main" id="{71076FE8-B80A-45B5-B37D-4E17EE4D2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39700" y="6324600"/>
            <a:ext cx="9461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ITIC_noIOC.gif">
            <a:extLst>
              <a:ext uri="{FF2B5EF4-FFF2-40B4-BE49-F238E27FC236}">
                <a16:creationId xmlns:a16="http://schemas.microsoft.com/office/drawing/2014/main" id="{95657BA2-E438-4616-A62E-13B2EECEA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6299200"/>
            <a:ext cx="5905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882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3">
            <a:extLst>
              <a:ext uri="{FF2B5EF4-FFF2-40B4-BE49-F238E27FC236}">
                <a16:creationId xmlns:a16="http://schemas.microsoft.com/office/drawing/2014/main" id="{ABAA9B3B-A449-4948-824B-746D02B462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4250" y="6365875"/>
            <a:ext cx="3254375" cy="473075"/>
          </a:xfrm>
          <a:prstGeom prst="rect">
            <a:avLst/>
          </a:prstGeom>
          <a:noFill/>
          <a:ln>
            <a:noFill/>
          </a:ln>
        </p:spPr>
        <p:txBody>
          <a:bodyPr wrap="none" lIns="87819" tIns="43908" rIns="87819" bIns="4390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1100">
                <a:solidFill>
                  <a:srgbClr val="F2F2F2"/>
                </a:solidFill>
                <a:latin typeface="VAG Rounded Std Light" pitchFamily="-84" charset="0"/>
              </a:rPr>
              <a:t>UNESCO/IOC-NOAA </a:t>
            </a:r>
          </a:p>
          <a:p>
            <a:pPr>
              <a:defRPr/>
            </a:pPr>
            <a:r>
              <a:rPr lang="en-US" altLang="en-US" sz="1400">
                <a:solidFill>
                  <a:srgbClr val="F2F2F2"/>
                </a:solidFill>
                <a:latin typeface="VAG Rounded Std Light" pitchFamily="-84" charset="0"/>
              </a:rPr>
              <a:t>International Tsunami Information Center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39093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878182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17275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756364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25438" indent="-325438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11200" indent="-271463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95375" indent="-2159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535113" indent="-2159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974850" indent="-2159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415000" indent="-219542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54093" indent="-219542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93183" indent="-219542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32274" indent="-219542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78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093" algn="l" defTabSz="878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8182" algn="l" defTabSz="878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7275" algn="l" defTabSz="878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6364" algn="l" defTabSz="878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5455" algn="l" defTabSz="878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4546" algn="l" defTabSz="878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3637" algn="l" defTabSz="878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2728" algn="l" defTabSz="878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93C69EF-5E1B-4197-9167-388C43AB8B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  <a:endParaRPr lang="en-US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D093AC38-B66D-494D-9D85-38FD31BDE2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7F331-6E2E-4568-86B2-CA2A1DAA7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ED6E0F50-23BC-435B-A41A-0A11E942EB72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5E56D-47C9-443A-A1EB-2E943A65D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883BB-85DF-4FEA-9316-6E16E5E01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A496687B-1ADB-4FB2-9D6A-F81166D0BF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6" r:id="rId1"/>
    <p:sldLayoutId id="2147485027" r:id="rId2"/>
    <p:sldLayoutId id="2147485028" r:id="rId3"/>
    <p:sldLayoutId id="2147485029" r:id="rId4"/>
    <p:sldLayoutId id="2147485030" r:id="rId5"/>
    <p:sldLayoutId id="2147485031" r:id="rId6"/>
    <p:sldLayoutId id="2147485032" r:id="rId7"/>
    <p:sldLayoutId id="2147485033" r:id="rId8"/>
    <p:sldLayoutId id="2147485034" r:id="rId9"/>
    <p:sldLayoutId id="2147485035" r:id="rId10"/>
    <p:sldLayoutId id="214748503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006EFC6-66E6-41C6-8526-A35E2AFA6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6815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11" tIns="47456" rIns="94911" bIns="4745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C6C3417-EE0C-44B9-B6E0-2F1B7B0E1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435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11" tIns="47456" rIns="94911" bIns="47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 </a:t>
            </a:r>
          </a:p>
        </p:txBody>
      </p:sp>
      <p:sp>
        <p:nvSpPr>
          <p:cNvPr id="4100" name="AutoShape 4">
            <a:extLst>
              <a:ext uri="{FF2B5EF4-FFF2-40B4-BE49-F238E27FC236}">
                <a16:creationId xmlns:a16="http://schemas.microsoft.com/office/drawing/2014/main" id="{303D0E44-48F5-4B48-B6AE-98E1A0C5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990600"/>
            <a:ext cx="7958137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4911" tIns="47456" rIns="94911" bIns="47456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7" r:id="rId1"/>
    <p:sldLayoutId id="2147485038" r:id="rId2"/>
    <p:sldLayoutId id="2147485024" r:id="rId3"/>
    <p:sldLayoutId id="2147485039" r:id="rId4"/>
    <p:sldLayoutId id="2147485040" r:id="rId5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ngsana New" pitchFamily="18" charset="0"/>
        </a:defRPr>
      </a:lvl5pPr>
      <a:lvl6pPr marL="474557" algn="l" rtl="0" fontAlgn="base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949110" algn="l" rtl="0" fontAlgn="base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423666" algn="l" rtl="0" fontAlgn="base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1898221" algn="l" rtl="0" fontAlgn="base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484188" indent="-4841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o"/>
        <a:defRPr sz="3100" b="1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39800" indent="-4492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2pPr>
      <a:lvl3pPr marL="1352550" indent="-406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o"/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757363" indent="-3984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5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409575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5pPr>
      <a:lvl6pPr marL="2647954" indent="-41358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6pPr>
      <a:lvl7pPr marL="3122514" indent="-41358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7pPr>
      <a:lvl8pPr marL="3597065" indent="-41358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8pPr>
      <a:lvl9pPr marL="4071620" indent="-41358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5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557" algn="l" defTabSz="4745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110" algn="l" defTabSz="4745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3666" algn="l" defTabSz="4745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8221" algn="l" defTabSz="4745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778" algn="l" defTabSz="4745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7335" algn="l" defTabSz="4745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1888" algn="l" defTabSz="4745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6449" algn="l" defTabSz="4745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D47074D-5276-412E-8BE8-F0F040A9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10" tIns="47458" rIns="94910" bIns="47458" anchor="b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o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ngsana New" panose="02020603050405020304" pitchFamily="18" charset="-34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4000">
                <a:solidFill>
                  <a:schemeClr val="accent2"/>
                </a:solidFill>
              </a:rPr>
              <a:t>NTWC – EMA SOPS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FFA12D8-E0AB-4F89-BD58-FBCCE3177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33500"/>
            <a:ext cx="8763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o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ngsana New" panose="02020603050405020304" pitchFamily="18" charset="-34"/>
              </a:defRPr>
            </a:lvl1pPr>
            <a:lvl2pPr marL="1023938" indent="-5715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/>
              <a:t>Identify Stakeholders.  Specify roles.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/>
              <a:t>Describe end-to-end (detection to evacuation)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B90000"/>
                </a:solidFill>
              </a:rPr>
              <a:t>Warning Communication Flow Chart (Activity 2a)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Lucida Grande" charset="0"/>
              <a:buChar char="-"/>
            </a:pPr>
            <a:r>
              <a:rPr lang="en-US" altLang="en-US" sz="2800" dirty="0">
                <a:ea typeface="MS PGothic" panose="020B0600070205080204" pitchFamily="34" charset="-128"/>
              </a:rPr>
              <a:t>Who does What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Lucida Grande" charset="0"/>
              <a:buChar char="-"/>
            </a:pPr>
            <a:r>
              <a:rPr lang="en-US" altLang="en-US" sz="2800" dirty="0">
                <a:ea typeface="MS PGothic" panose="020B0600070205080204" pitchFamily="34" charset="-128"/>
              </a:rPr>
              <a:t>Regional – Local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Lucida Grande" charset="0"/>
              <a:buChar char="-"/>
            </a:pPr>
            <a:r>
              <a:rPr lang="en-US" altLang="en-US" sz="2800" dirty="0">
                <a:ea typeface="MS PGothic" panose="020B0600070205080204" pitchFamily="34" charset="-128"/>
              </a:rPr>
              <a:t>Warning, Watch, Information Alerts</a:t>
            </a:r>
            <a:endParaRPr lang="en-US" altLang="en-US" sz="2800" b="1" dirty="0"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B90000"/>
                </a:solidFill>
              </a:rPr>
              <a:t>Timeline-driven SOPs (Activity 2b)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Lucida Grande" charset="0"/>
              <a:buChar char="-"/>
            </a:pPr>
            <a:r>
              <a:rPr lang="en-US" altLang="en-US" sz="2800" dirty="0">
                <a:ea typeface="MS PGothic" panose="020B0600070205080204" pitchFamily="34" charset="-128"/>
              </a:rPr>
              <a:t>Who does What and When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Lucida Grande" charset="0"/>
              <a:buChar char="-"/>
            </a:pPr>
            <a:r>
              <a:rPr lang="en-US" altLang="en-US" sz="2800" dirty="0">
                <a:ea typeface="MS PGothic" panose="020B0600070205080204" pitchFamily="34" charset="-128"/>
              </a:rPr>
              <a:t>Time, Products, Actions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endParaRPr lang="en-US" altLang="en-US" sz="2800" b="0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TsuWarn_FlowChart_template.pdf">
            <a:extLst>
              <a:ext uri="{FF2B5EF4-FFF2-40B4-BE49-F238E27FC236}">
                <a16:creationId xmlns:a16="http://schemas.microsoft.com/office/drawing/2014/main" id="{CF0D3994-8FB4-4B69-9CAF-14BEDB4E2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0010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8E4662-B994-4972-9290-E07E4F32F4DD}"/>
              </a:ext>
            </a:extLst>
          </p:cNvPr>
          <p:cNvSpPr/>
          <p:nvPr/>
        </p:nvSpPr>
        <p:spPr>
          <a:xfrm>
            <a:off x="6553200" y="152400"/>
            <a:ext cx="2590800" cy="1477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33756" lvl="1" indent="-342900" eaLnBrk="1" hangingPunct="1">
              <a:spcAft>
                <a:spcPts val="600"/>
              </a:spcAft>
              <a:buFont typeface="Wingdings" charset="2"/>
              <a:buChar char="ü"/>
              <a:defRPr/>
            </a:pPr>
            <a:r>
              <a:rPr lang="en-US" sz="2000" b="1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Who does What</a:t>
            </a:r>
          </a:p>
          <a:p>
            <a:pPr marL="333756" lvl="1" indent="-342900" eaLnBrk="1" hangingPunct="1">
              <a:spcAft>
                <a:spcPts val="600"/>
              </a:spcAft>
              <a:buFont typeface="Wingdings" charset="2"/>
              <a:buChar char="ü"/>
              <a:defRPr/>
            </a:pPr>
            <a:r>
              <a:rPr lang="en-US" sz="2000" b="1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Regional / Local</a:t>
            </a:r>
          </a:p>
          <a:p>
            <a:pPr marL="333756" lvl="1" indent="-342900" eaLnBrk="1" hangingPunct="1">
              <a:spcAft>
                <a:spcPts val="600"/>
              </a:spcAft>
              <a:buFont typeface="Wingdings" charset="2"/>
              <a:buChar char="ü"/>
              <a:defRPr/>
            </a:pPr>
            <a:r>
              <a:rPr lang="en-US" sz="2000" b="1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Alert Levels / Message</a:t>
            </a: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BF00BFC8-9904-4793-9E1E-91954ABEC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64770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10" tIns="47458" rIns="94910" bIns="47458" anchor="b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o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ngsana New" panose="02020603050405020304" pitchFamily="18" charset="-34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4000">
                <a:solidFill>
                  <a:schemeClr val="accent2"/>
                </a:solidFill>
              </a:rPr>
              <a:t>Tsunami Warning Chain  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55CBE-9BAB-4E18-A159-C4FDBF45F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89" y="685800"/>
            <a:ext cx="816405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5989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932B138-BBDD-4B35-9D24-964AB4359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8788408" cy="53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3566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4EB3A9EA-A0EE-420C-B1A0-BF6CB8C8B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39" y="0"/>
            <a:ext cx="5718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32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202">
            <a:extLst>
              <a:ext uri="{FF2B5EF4-FFF2-40B4-BE49-F238E27FC236}">
                <a16:creationId xmlns:a16="http://schemas.microsoft.com/office/drawing/2014/main" id="{1DB67779-2A6B-4D1A-8C0B-6B1D04314080}"/>
              </a:ext>
            </a:extLst>
          </p:cNvPr>
          <p:cNvGrpSpPr>
            <a:grpSpLocks/>
          </p:cNvGrpSpPr>
          <p:nvPr/>
        </p:nvGrpSpPr>
        <p:grpSpPr bwMode="auto">
          <a:xfrm>
            <a:off x="57150" y="238125"/>
            <a:ext cx="9029700" cy="6384925"/>
            <a:chOff x="57363" y="238325"/>
            <a:chExt cx="9028800" cy="6384000"/>
          </a:xfrm>
        </p:grpSpPr>
        <p:grpSp>
          <p:nvGrpSpPr>
            <p:cNvPr id="25603" name="Background">
              <a:extLst>
                <a:ext uri="{FF2B5EF4-FFF2-40B4-BE49-F238E27FC236}">
                  <a16:creationId xmlns:a16="http://schemas.microsoft.com/office/drawing/2014/main" id="{340B8C32-335D-4746-9A7E-64E303E0D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63" y="238325"/>
              <a:ext cx="9028800" cy="6384000"/>
              <a:chOff x="57363" y="238325"/>
              <a:chExt cx="9028800" cy="6384000"/>
            </a:xfrm>
          </p:grpSpPr>
          <p:sp>
            <p:nvSpPr>
              <p:cNvPr id="25666" name="Freeform 105">
                <a:extLst>
                  <a:ext uri="{FF2B5EF4-FFF2-40B4-BE49-F238E27FC236}">
                    <a16:creationId xmlns:a16="http://schemas.microsoft.com/office/drawing/2014/main" id="{A21BDF94-A2D8-4E42-9A03-7F3C77F78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3" y="238325"/>
                <a:ext cx="9028800" cy="6384000"/>
              </a:xfrm>
              <a:custGeom>
                <a:avLst/>
                <a:gdLst>
                  <a:gd name="T0" fmla="*/ 0 w 9028800"/>
                  <a:gd name="T1" fmla="*/ 0 h 6384000"/>
                  <a:gd name="T2" fmla="*/ 9028800 w 9028800"/>
                  <a:gd name="T3" fmla="*/ 0 h 6384000"/>
                  <a:gd name="T4" fmla="*/ 9028800 w 9028800"/>
                  <a:gd name="T5" fmla="*/ 6384000 h 6384000"/>
                  <a:gd name="T6" fmla="*/ 0 w 9028800"/>
                  <a:gd name="T7" fmla="*/ 6384000 h 6384000"/>
                  <a:gd name="T8" fmla="*/ 0 w 9028800"/>
                  <a:gd name="T9" fmla="*/ 0 h 6384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28800"/>
                  <a:gd name="T16" fmla="*/ 0 h 6384000"/>
                  <a:gd name="T17" fmla="*/ 9028800 w 9028800"/>
                  <a:gd name="T18" fmla="*/ 6384000 h 6384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28800" h="6384000">
                    <a:moveTo>
                      <a:pt x="0" y="0"/>
                    </a:moveTo>
                    <a:lnTo>
                      <a:pt x="9028800" y="0"/>
                    </a:lnTo>
                    <a:lnTo>
                      <a:pt x="9028800" y="6384000"/>
                    </a:lnTo>
                    <a:lnTo>
                      <a:pt x="0" y="638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F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76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7" name="Freeform 106">
                <a:extLst>
                  <a:ext uri="{FF2B5EF4-FFF2-40B4-BE49-F238E27FC236}">
                    <a16:creationId xmlns:a16="http://schemas.microsoft.com/office/drawing/2014/main" id="{4CA97893-6D36-4EC3-80DF-C08BF0D43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3" y="3915662"/>
                <a:ext cx="9028800" cy="2699718"/>
              </a:xfrm>
              <a:custGeom>
                <a:avLst/>
                <a:gdLst>
                  <a:gd name="T0" fmla="*/ 0 w 9028800"/>
                  <a:gd name="T1" fmla="*/ 0 h 2699718"/>
                  <a:gd name="T2" fmla="*/ 6049600 w 9028800"/>
                  <a:gd name="T3" fmla="*/ 2616300 h 2699718"/>
                  <a:gd name="T4" fmla="*/ 9028800 w 9028800"/>
                  <a:gd name="T5" fmla="*/ 2206789 h 2699718"/>
                  <a:gd name="T6" fmla="*/ 9028800 w 9028800"/>
                  <a:gd name="T7" fmla="*/ 2699718 h 2699718"/>
                  <a:gd name="T8" fmla="*/ 0 w 9028800"/>
                  <a:gd name="T9" fmla="*/ 2686357 h 2699718"/>
                  <a:gd name="T10" fmla="*/ 0 w 9028800"/>
                  <a:gd name="T11" fmla="*/ 0 h 26997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28800"/>
                  <a:gd name="T19" fmla="*/ 0 h 2699718"/>
                  <a:gd name="T20" fmla="*/ 9028800 w 9028800"/>
                  <a:gd name="T21" fmla="*/ 2699718 h 26997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28800" h="2699718">
                    <a:moveTo>
                      <a:pt x="0" y="0"/>
                    </a:moveTo>
                    <a:cubicBezTo>
                      <a:pt x="950000" y="1486362"/>
                      <a:pt x="2340800" y="2419126"/>
                      <a:pt x="6049600" y="2616300"/>
                    </a:cubicBezTo>
                    <a:cubicBezTo>
                      <a:pt x="8276400" y="2631462"/>
                      <a:pt x="9028800" y="2206789"/>
                      <a:pt x="9028800" y="2206789"/>
                    </a:cubicBezTo>
                    <a:lnTo>
                      <a:pt x="9028800" y="2699718"/>
                    </a:lnTo>
                    <a:lnTo>
                      <a:pt x="0" y="2686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76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8" name="Freeform 107">
                <a:extLst>
                  <a:ext uri="{FF2B5EF4-FFF2-40B4-BE49-F238E27FC236}">
                    <a16:creationId xmlns:a16="http://schemas.microsoft.com/office/drawing/2014/main" id="{DDB88AAF-F410-4AE5-8FA9-B61174EC4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3" y="4067327"/>
                <a:ext cx="9028800" cy="2548044"/>
              </a:xfrm>
              <a:custGeom>
                <a:avLst/>
                <a:gdLst>
                  <a:gd name="T0" fmla="*/ 0 w 9028800"/>
                  <a:gd name="T1" fmla="*/ 0 h 2548044"/>
                  <a:gd name="T2" fmla="*/ 6813719 w 9028800"/>
                  <a:gd name="T3" fmla="*/ 2485914 h 2548044"/>
                  <a:gd name="T4" fmla="*/ 9028800 w 9028800"/>
                  <a:gd name="T5" fmla="*/ 2168592 h 2548044"/>
                  <a:gd name="T6" fmla="*/ 9028800 w 9028800"/>
                  <a:gd name="T7" fmla="*/ 2542147 h 2548044"/>
                  <a:gd name="T8" fmla="*/ 0 w 9028800"/>
                  <a:gd name="T9" fmla="*/ 2548044 h 2548044"/>
                  <a:gd name="T10" fmla="*/ 0 w 9028800"/>
                  <a:gd name="T11" fmla="*/ 0 h 25480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28800"/>
                  <a:gd name="T19" fmla="*/ 0 h 2548044"/>
                  <a:gd name="T20" fmla="*/ 9028800 w 9028800"/>
                  <a:gd name="T21" fmla="*/ 2548044 h 25480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28800" h="2548044">
                    <a:moveTo>
                      <a:pt x="0" y="0"/>
                    </a:moveTo>
                    <a:cubicBezTo>
                      <a:pt x="413400" y="589154"/>
                      <a:pt x="1451600" y="2585961"/>
                      <a:pt x="6813719" y="2485914"/>
                    </a:cubicBezTo>
                    <a:cubicBezTo>
                      <a:pt x="8380596" y="2456677"/>
                      <a:pt x="9028800" y="2168592"/>
                      <a:pt x="9028800" y="2168592"/>
                    </a:cubicBezTo>
                    <a:lnTo>
                      <a:pt x="9028800" y="2542147"/>
                    </a:lnTo>
                    <a:lnTo>
                      <a:pt x="0" y="2548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76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69" name="Group 108">
                <a:extLst>
                  <a:ext uri="{FF2B5EF4-FFF2-40B4-BE49-F238E27FC236}">
                    <a16:creationId xmlns:a16="http://schemas.microsoft.com/office/drawing/2014/main" id="{A5DD3AAF-4A9B-4F0F-AC21-97C939E4E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363" y="719018"/>
                <a:ext cx="9028800" cy="4725870"/>
                <a:chOff x="57363" y="719018"/>
                <a:chExt cx="9028800" cy="4725870"/>
              </a:xfrm>
            </p:grpSpPr>
            <p:sp>
              <p:nvSpPr>
                <p:cNvPr id="25670" name="Freeform 109">
                  <a:extLst>
                    <a:ext uri="{FF2B5EF4-FFF2-40B4-BE49-F238E27FC236}">
                      <a16:creationId xmlns:a16="http://schemas.microsoft.com/office/drawing/2014/main" id="{3EBA3AD9-5B9F-4005-8DD6-28956201F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3261" y="2190013"/>
                  <a:ext cx="2151514" cy="2547763"/>
                </a:xfrm>
                <a:custGeom>
                  <a:avLst/>
                  <a:gdLst>
                    <a:gd name="T0" fmla="*/ 2151514 w 2151514"/>
                    <a:gd name="T1" fmla="*/ 909682 h 2547763"/>
                    <a:gd name="T2" fmla="*/ 1995540 w 2151514"/>
                    <a:gd name="T3" fmla="*/ 1225758 h 2547763"/>
                    <a:gd name="T4" fmla="*/ 1756018 w 2151514"/>
                    <a:gd name="T5" fmla="*/ 1515098 h 2547763"/>
                    <a:gd name="T6" fmla="*/ 1806155 w 2151514"/>
                    <a:gd name="T7" fmla="*/ 1865215 h 2547763"/>
                    <a:gd name="T8" fmla="*/ 1639046 w 2151514"/>
                    <a:gd name="T9" fmla="*/ 2020483 h 2547763"/>
                    <a:gd name="T10" fmla="*/ 1555500 w 2151514"/>
                    <a:gd name="T11" fmla="*/ 2232014 h 2547763"/>
                    <a:gd name="T12" fmla="*/ 1288816 w 2151514"/>
                    <a:gd name="T13" fmla="*/ 2515456 h 2547763"/>
                    <a:gd name="T14" fmla="*/ 1110223 w 2151514"/>
                    <a:gd name="T15" fmla="*/ 2515456 h 2547763"/>
                    <a:gd name="T16" fmla="*/ 988023 w 2151514"/>
                    <a:gd name="T17" fmla="*/ 2087173 h 2547763"/>
                    <a:gd name="T18" fmla="*/ 970611 w 2151514"/>
                    <a:gd name="T19" fmla="*/ 1759294 h 2547763"/>
                    <a:gd name="T20" fmla="*/ 948343 w 2151514"/>
                    <a:gd name="T21" fmla="*/ 1629729 h 2547763"/>
                    <a:gd name="T22" fmla="*/ 826143 w 2151514"/>
                    <a:gd name="T23" fmla="*/ 1370257 h 2547763"/>
                    <a:gd name="T24" fmla="*/ 826143 w 2151514"/>
                    <a:gd name="T25" fmla="*/ 1292456 h 2547763"/>
                    <a:gd name="T26" fmla="*/ 747807 w 2151514"/>
                    <a:gd name="T27" fmla="*/ 1153520 h 2547763"/>
                    <a:gd name="T28" fmla="*/ 699764 w 2151514"/>
                    <a:gd name="T29" fmla="*/ 1093496 h 2547763"/>
                    <a:gd name="T30" fmla="*/ 499236 w 2151514"/>
                    <a:gd name="T31" fmla="*/ 1151294 h 2547763"/>
                    <a:gd name="T32" fmla="*/ 302882 w 2151514"/>
                    <a:gd name="T33" fmla="*/ 1173524 h 2547763"/>
                    <a:gd name="T34" fmla="*/ 115931 w 2151514"/>
                    <a:gd name="T35" fmla="*/ 1044597 h 2547763"/>
                    <a:gd name="T36" fmla="*/ 49087 w 2151514"/>
                    <a:gd name="T37" fmla="*/ 894049 h 2547763"/>
                    <a:gd name="T38" fmla="*/ 34814 w 2151514"/>
                    <a:gd name="T39" fmla="*/ 711697 h 2547763"/>
                    <a:gd name="T40" fmla="*/ 21445 w 2151514"/>
                    <a:gd name="T41" fmla="*/ 529346 h 2547763"/>
                    <a:gd name="T42" fmla="*/ 97201 w 2151514"/>
                    <a:gd name="T43" fmla="*/ 400137 h 2547763"/>
                    <a:gd name="T44" fmla="*/ 186325 w 2151514"/>
                    <a:gd name="T45" fmla="*/ 298020 h 2547763"/>
                    <a:gd name="T46" fmla="*/ 257625 w 2151514"/>
                    <a:gd name="T47" fmla="*/ 186501 h 2547763"/>
                    <a:gd name="T48" fmla="*/ 384627 w 2151514"/>
                    <a:gd name="T49" fmla="*/ 60436 h 2547763"/>
                    <a:gd name="T50" fmla="*/ 614123 w 2151514"/>
                    <a:gd name="T51" fmla="*/ 22925 h 2547763"/>
                    <a:gd name="T52" fmla="*/ 854757 w 2151514"/>
                    <a:gd name="T53" fmla="*/ 93158 h 2547763"/>
                    <a:gd name="T54" fmla="*/ 1131047 w 2151514"/>
                    <a:gd name="T55" fmla="*/ 217646 h 2547763"/>
                    <a:gd name="T56" fmla="*/ 1282553 w 2151514"/>
                    <a:gd name="T57" fmla="*/ 177632 h 2547763"/>
                    <a:gd name="T58" fmla="*/ 1474172 w 2151514"/>
                    <a:gd name="T59" fmla="*/ 208754 h 2547763"/>
                    <a:gd name="T60" fmla="*/ 1563297 w 2151514"/>
                    <a:gd name="T61" fmla="*/ 324351 h 2547763"/>
                    <a:gd name="T62" fmla="*/ 1647961 w 2151514"/>
                    <a:gd name="T63" fmla="*/ 502190 h 2547763"/>
                    <a:gd name="T64" fmla="*/ 1701442 w 2151514"/>
                    <a:gd name="T65" fmla="*/ 648903 h 2547763"/>
                    <a:gd name="T66" fmla="*/ 1795021 w 2151514"/>
                    <a:gd name="T67" fmla="*/ 782283 h 2547763"/>
                    <a:gd name="T68" fmla="*/ 1906422 w 2151514"/>
                    <a:gd name="T69" fmla="*/ 911217 h 2547763"/>
                    <a:gd name="T70" fmla="*/ 2031199 w 2151514"/>
                    <a:gd name="T71" fmla="*/ 924563 h 2547763"/>
                    <a:gd name="T72" fmla="*/ 2151514 w 2151514"/>
                    <a:gd name="T73" fmla="*/ 909682 h 254776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151514"/>
                    <a:gd name="T112" fmla="*/ 0 h 2547763"/>
                    <a:gd name="T113" fmla="*/ 2151514 w 2151514"/>
                    <a:gd name="T114" fmla="*/ 2547763 h 254776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151514" h="2547763">
                      <a:moveTo>
                        <a:pt x="2151514" y="909682"/>
                      </a:moveTo>
                      <a:cubicBezTo>
                        <a:pt x="2151514" y="909682"/>
                        <a:pt x="2123660" y="1114608"/>
                        <a:pt x="1995540" y="1225758"/>
                      </a:cubicBezTo>
                      <a:cubicBezTo>
                        <a:pt x="1995540" y="1225758"/>
                        <a:pt x="1756018" y="1398035"/>
                        <a:pt x="1756018" y="1515098"/>
                      </a:cubicBezTo>
                      <a:cubicBezTo>
                        <a:pt x="1756018" y="1515098"/>
                        <a:pt x="1856285" y="1825968"/>
                        <a:pt x="1806155" y="1865215"/>
                      </a:cubicBezTo>
                      <a:cubicBezTo>
                        <a:pt x="1806155" y="1865215"/>
                        <a:pt x="1717030" y="1959356"/>
                        <a:pt x="1639046" y="2020483"/>
                      </a:cubicBezTo>
                      <a:cubicBezTo>
                        <a:pt x="1639046" y="2020483"/>
                        <a:pt x="1678034" y="2203886"/>
                        <a:pt x="1555500" y="2232014"/>
                      </a:cubicBezTo>
                      <a:cubicBezTo>
                        <a:pt x="1555500" y="2232014"/>
                        <a:pt x="1488825" y="2492876"/>
                        <a:pt x="1288816" y="2515456"/>
                      </a:cubicBezTo>
                      <a:cubicBezTo>
                        <a:pt x="1288816" y="2515456"/>
                        <a:pt x="1160011" y="2588074"/>
                        <a:pt x="1110223" y="2515456"/>
                      </a:cubicBezTo>
                      <a:cubicBezTo>
                        <a:pt x="1110223" y="2515456"/>
                        <a:pt x="988023" y="2481757"/>
                        <a:pt x="988023" y="2087173"/>
                      </a:cubicBezTo>
                      <a:cubicBezTo>
                        <a:pt x="988023" y="2087173"/>
                        <a:pt x="820222" y="1959356"/>
                        <a:pt x="970611" y="1759294"/>
                      </a:cubicBezTo>
                      <a:cubicBezTo>
                        <a:pt x="970611" y="1759294"/>
                        <a:pt x="978971" y="1662029"/>
                        <a:pt x="948343" y="1629729"/>
                      </a:cubicBezTo>
                      <a:cubicBezTo>
                        <a:pt x="948343" y="1629729"/>
                        <a:pt x="875923" y="1403598"/>
                        <a:pt x="826143" y="1370257"/>
                      </a:cubicBezTo>
                      <a:cubicBezTo>
                        <a:pt x="826143" y="1370257"/>
                        <a:pt x="787497" y="1314686"/>
                        <a:pt x="826143" y="1292456"/>
                      </a:cubicBezTo>
                      <a:cubicBezTo>
                        <a:pt x="826143" y="1292456"/>
                        <a:pt x="914918" y="1136846"/>
                        <a:pt x="747807" y="1153520"/>
                      </a:cubicBezTo>
                      <a:cubicBezTo>
                        <a:pt x="747807" y="1153520"/>
                        <a:pt x="716612" y="1182423"/>
                        <a:pt x="699764" y="1093496"/>
                      </a:cubicBezTo>
                      <a:cubicBezTo>
                        <a:pt x="699764" y="1093496"/>
                        <a:pt x="556191" y="1066820"/>
                        <a:pt x="499236" y="1151294"/>
                      </a:cubicBezTo>
                      <a:cubicBezTo>
                        <a:pt x="499236" y="1151294"/>
                        <a:pt x="351205" y="1102388"/>
                        <a:pt x="302882" y="1173524"/>
                      </a:cubicBezTo>
                      <a:cubicBezTo>
                        <a:pt x="302882" y="1173524"/>
                        <a:pt x="115931" y="1084611"/>
                        <a:pt x="115931" y="1044597"/>
                      </a:cubicBezTo>
                      <a:cubicBezTo>
                        <a:pt x="115931" y="1044597"/>
                        <a:pt x="141764" y="986799"/>
                        <a:pt x="49087" y="894049"/>
                      </a:cubicBezTo>
                      <a:cubicBezTo>
                        <a:pt x="49087" y="894049"/>
                        <a:pt x="-54310" y="777830"/>
                        <a:pt x="34814" y="711697"/>
                      </a:cubicBezTo>
                      <a:cubicBezTo>
                        <a:pt x="34814" y="711697"/>
                        <a:pt x="45954" y="553313"/>
                        <a:pt x="21445" y="529346"/>
                      </a:cubicBezTo>
                      <a:cubicBezTo>
                        <a:pt x="21445" y="529346"/>
                        <a:pt x="16990" y="466613"/>
                        <a:pt x="97201" y="400137"/>
                      </a:cubicBezTo>
                      <a:cubicBezTo>
                        <a:pt x="97201" y="400137"/>
                        <a:pt x="150675" y="298020"/>
                        <a:pt x="186325" y="298020"/>
                      </a:cubicBezTo>
                      <a:cubicBezTo>
                        <a:pt x="186325" y="298020"/>
                        <a:pt x="226432" y="306557"/>
                        <a:pt x="257625" y="186501"/>
                      </a:cubicBezTo>
                      <a:cubicBezTo>
                        <a:pt x="257625" y="186501"/>
                        <a:pt x="373486" y="57564"/>
                        <a:pt x="384627" y="60436"/>
                      </a:cubicBezTo>
                      <a:cubicBezTo>
                        <a:pt x="384627" y="60436"/>
                        <a:pt x="582928" y="66480"/>
                        <a:pt x="614123" y="22925"/>
                      </a:cubicBezTo>
                      <a:cubicBezTo>
                        <a:pt x="614123" y="22925"/>
                        <a:pt x="952797" y="-62451"/>
                        <a:pt x="854757" y="93158"/>
                      </a:cubicBezTo>
                      <a:cubicBezTo>
                        <a:pt x="854757" y="93158"/>
                        <a:pt x="903777" y="230978"/>
                        <a:pt x="1131047" y="217646"/>
                      </a:cubicBezTo>
                      <a:cubicBezTo>
                        <a:pt x="1131047" y="217646"/>
                        <a:pt x="1166691" y="93158"/>
                        <a:pt x="1282553" y="177632"/>
                      </a:cubicBezTo>
                      <a:cubicBezTo>
                        <a:pt x="1282553" y="177632"/>
                        <a:pt x="1460804" y="239862"/>
                        <a:pt x="1474172" y="208754"/>
                      </a:cubicBezTo>
                      <a:cubicBezTo>
                        <a:pt x="1474172" y="208754"/>
                        <a:pt x="1541014" y="146511"/>
                        <a:pt x="1563297" y="324351"/>
                      </a:cubicBezTo>
                      <a:cubicBezTo>
                        <a:pt x="1563297" y="324351"/>
                        <a:pt x="1647961" y="475515"/>
                        <a:pt x="1647961" y="502190"/>
                      </a:cubicBezTo>
                      <a:cubicBezTo>
                        <a:pt x="1647961" y="502190"/>
                        <a:pt x="1732633" y="528860"/>
                        <a:pt x="1701442" y="648903"/>
                      </a:cubicBezTo>
                      <a:cubicBezTo>
                        <a:pt x="1701442" y="648903"/>
                        <a:pt x="1795021" y="728933"/>
                        <a:pt x="1795021" y="782283"/>
                      </a:cubicBezTo>
                      <a:cubicBezTo>
                        <a:pt x="1795021" y="782283"/>
                        <a:pt x="1906422" y="844527"/>
                        <a:pt x="1906422" y="911217"/>
                      </a:cubicBezTo>
                      <a:cubicBezTo>
                        <a:pt x="1906422" y="911217"/>
                        <a:pt x="1897515" y="964577"/>
                        <a:pt x="2031199" y="924563"/>
                      </a:cubicBezTo>
                      <a:cubicBezTo>
                        <a:pt x="2031199" y="924563"/>
                        <a:pt x="2124010" y="882231"/>
                        <a:pt x="2151514" y="909682"/>
                      </a:cubicBez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1" name="Freeform 110">
                  <a:extLst>
                    <a:ext uri="{FF2B5EF4-FFF2-40B4-BE49-F238E27FC236}">
                      <a16:creationId xmlns:a16="http://schemas.microsoft.com/office/drawing/2014/main" id="{4A861E5D-61A0-4FED-A10F-7560507EB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9046" y="3941666"/>
                  <a:ext cx="242307" cy="455367"/>
                </a:xfrm>
                <a:custGeom>
                  <a:avLst/>
                  <a:gdLst>
                    <a:gd name="T0" fmla="*/ 195515 w 242307"/>
                    <a:gd name="T1" fmla="*/ 0 h 455367"/>
                    <a:gd name="T2" fmla="*/ 119759 w 242307"/>
                    <a:gd name="T3" fmla="*/ 435568 h 455367"/>
                    <a:gd name="T4" fmla="*/ 3896 w 242307"/>
                    <a:gd name="T5" fmla="*/ 333312 h 455367"/>
                    <a:gd name="T6" fmla="*/ 30634 w 242307"/>
                    <a:gd name="T7" fmla="*/ 191040 h 455367"/>
                    <a:gd name="T8" fmla="*/ 88566 w 242307"/>
                    <a:gd name="T9" fmla="*/ 119903 h 455367"/>
                    <a:gd name="T10" fmla="*/ 195515 w 242307"/>
                    <a:gd name="T11" fmla="*/ 0 h 4553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2307"/>
                    <a:gd name="T19" fmla="*/ 0 h 455367"/>
                    <a:gd name="T20" fmla="*/ 242307 w 242307"/>
                    <a:gd name="T21" fmla="*/ 455367 h 45536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2307" h="455367">
                      <a:moveTo>
                        <a:pt x="195515" y="0"/>
                      </a:moveTo>
                      <a:cubicBezTo>
                        <a:pt x="195515" y="0"/>
                        <a:pt x="342571" y="57658"/>
                        <a:pt x="119759" y="435568"/>
                      </a:cubicBezTo>
                      <a:cubicBezTo>
                        <a:pt x="119759" y="435568"/>
                        <a:pt x="-27294" y="520043"/>
                        <a:pt x="3896" y="333312"/>
                      </a:cubicBezTo>
                      <a:cubicBezTo>
                        <a:pt x="3896" y="333312"/>
                        <a:pt x="30634" y="239944"/>
                        <a:pt x="30634" y="191040"/>
                      </a:cubicBezTo>
                      <a:cubicBezTo>
                        <a:pt x="30634" y="191040"/>
                        <a:pt x="26180" y="106562"/>
                        <a:pt x="88566" y="119903"/>
                      </a:cubicBezTo>
                      <a:cubicBezTo>
                        <a:pt x="88566" y="119903"/>
                        <a:pt x="142179" y="66688"/>
                        <a:pt x="195515" y="0"/>
                      </a:cubicBez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2" name="Freeform 111">
                  <a:extLst>
                    <a:ext uri="{FF2B5EF4-FFF2-40B4-BE49-F238E27FC236}">
                      <a16:creationId xmlns:a16="http://schemas.microsoft.com/office/drawing/2014/main" id="{584B6B75-4588-4AD4-A387-021D6764D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8974" y="3892691"/>
                  <a:ext cx="1262702" cy="981593"/>
                </a:xfrm>
                <a:custGeom>
                  <a:avLst/>
                  <a:gdLst>
                    <a:gd name="T0" fmla="*/ 52986 w 1262702"/>
                    <a:gd name="T1" fmla="*/ 427228 h 981593"/>
                    <a:gd name="T2" fmla="*/ 0 w 1262702"/>
                    <a:gd name="T3" fmla="*/ 800265 h 981593"/>
                    <a:gd name="T4" fmla="*/ 146566 w 1262702"/>
                    <a:gd name="T5" fmla="*/ 840218 h 981593"/>
                    <a:gd name="T6" fmla="*/ 583830 w 1262702"/>
                    <a:gd name="T7" fmla="*/ 746844 h 981593"/>
                    <a:gd name="T8" fmla="*/ 686184 w 1262702"/>
                    <a:gd name="T9" fmla="*/ 866962 h 981593"/>
                    <a:gd name="T10" fmla="*/ 984892 w 1262702"/>
                    <a:gd name="T11" fmla="*/ 946922 h 981593"/>
                    <a:gd name="T12" fmla="*/ 1247251 w 1262702"/>
                    <a:gd name="T13" fmla="*/ 475646 h 981593"/>
                    <a:gd name="T14" fmla="*/ 1211600 w 1262702"/>
                    <a:gd name="T15" fmla="*/ 448972 h 981593"/>
                    <a:gd name="T16" fmla="*/ 1211600 w 1262702"/>
                    <a:gd name="T17" fmla="*/ 395611 h 981593"/>
                    <a:gd name="T18" fmla="*/ 1167033 w 1262702"/>
                    <a:gd name="T19" fmla="*/ 328926 h 981593"/>
                    <a:gd name="T20" fmla="*/ 1113560 w 1262702"/>
                    <a:gd name="T21" fmla="*/ 297792 h 981593"/>
                    <a:gd name="T22" fmla="*/ 1069001 w 1262702"/>
                    <a:gd name="T23" fmla="*/ 133375 h 981593"/>
                    <a:gd name="T24" fmla="*/ 970961 w 1262702"/>
                    <a:gd name="T25" fmla="*/ 151094 h 981593"/>
                    <a:gd name="T26" fmla="*/ 797172 w 1262702"/>
                    <a:gd name="T27" fmla="*/ 151094 h 981593"/>
                    <a:gd name="T28" fmla="*/ 872928 w 1262702"/>
                    <a:gd name="T29" fmla="*/ 53278 h 981593"/>
                    <a:gd name="T30" fmla="*/ 765981 w 1262702"/>
                    <a:gd name="T31" fmla="*/ 39945 h 981593"/>
                    <a:gd name="T32" fmla="*/ 699133 w 1262702"/>
                    <a:gd name="T33" fmla="*/ 0 h 981593"/>
                    <a:gd name="T34" fmla="*/ 685765 w 1262702"/>
                    <a:gd name="T35" fmla="*/ 53278 h 981593"/>
                    <a:gd name="T36" fmla="*/ 659029 w 1262702"/>
                    <a:gd name="T37" fmla="*/ 39945 h 981593"/>
                    <a:gd name="T38" fmla="*/ 610012 w 1262702"/>
                    <a:gd name="T39" fmla="*/ 128856 h 981593"/>
                    <a:gd name="T40" fmla="*/ 565449 w 1262702"/>
                    <a:gd name="T41" fmla="*/ 111078 h 981593"/>
                    <a:gd name="T42" fmla="*/ 396114 w 1262702"/>
                    <a:gd name="T43" fmla="*/ 199995 h 981593"/>
                    <a:gd name="T44" fmla="*/ 342640 w 1262702"/>
                    <a:gd name="T45" fmla="*/ 253352 h 981593"/>
                    <a:gd name="T46" fmla="*/ 226779 w 1262702"/>
                    <a:gd name="T47" fmla="*/ 324489 h 981593"/>
                    <a:gd name="T48" fmla="*/ 52986 w 1262702"/>
                    <a:gd name="T49" fmla="*/ 427228 h 98159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262702"/>
                    <a:gd name="T76" fmla="*/ 0 h 981593"/>
                    <a:gd name="T77" fmla="*/ 1262702 w 1262702"/>
                    <a:gd name="T78" fmla="*/ 981593 h 98159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262702" h="981593">
                      <a:moveTo>
                        <a:pt x="52986" y="427228"/>
                      </a:moveTo>
                      <a:cubicBezTo>
                        <a:pt x="52986" y="427228"/>
                        <a:pt x="88633" y="733503"/>
                        <a:pt x="0" y="800265"/>
                      </a:cubicBezTo>
                      <a:cubicBezTo>
                        <a:pt x="0" y="800265"/>
                        <a:pt x="3966" y="898001"/>
                        <a:pt x="146566" y="840218"/>
                      </a:cubicBezTo>
                      <a:cubicBezTo>
                        <a:pt x="146566" y="840218"/>
                        <a:pt x="534256" y="675705"/>
                        <a:pt x="583830" y="746844"/>
                      </a:cubicBezTo>
                      <a:cubicBezTo>
                        <a:pt x="583830" y="746844"/>
                        <a:pt x="556537" y="880240"/>
                        <a:pt x="686184" y="866962"/>
                      </a:cubicBezTo>
                      <a:cubicBezTo>
                        <a:pt x="686184" y="866962"/>
                        <a:pt x="641204" y="1058080"/>
                        <a:pt x="984892" y="946922"/>
                      </a:cubicBezTo>
                      <a:cubicBezTo>
                        <a:pt x="984892" y="946922"/>
                        <a:pt x="1336369" y="671266"/>
                        <a:pt x="1247251" y="475646"/>
                      </a:cubicBezTo>
                      <a:cubicBezTo>
                        <a:pt x="1247251" y="475646"/>
                        <a:pt x="1211600" y="457868"/>
                        <a:pt x="1211600" y="448972"/>
                      </a:cubicBezTo>
                      <a:cubicBezTo>
                        <a:pt x="1211600" y="440068"/>
                        <a:pt x="1211600" y="395611"/>
                        <a:pt x="1211600" y="395611"/>
                      </a:cubicBezTo>
                      <a:lnTo>
                        <a:pt x="1167033" y="328926"/>
                      </a:lnTo>
                      <a:lnTo>
                        <a:pt x="1113560" y="297792"/>
                      </a:lnTo>
                      <a:cubicBezTo>
                        <a:pt x="1113560" y="297792"/>
                        <a:pt x="1122474" y="133375"/>
                        <a:pt x="1069001" y="133375"/>
                      </a:cubicBezTo>
                      <a:cubicBezTo>
                        <a:pt x="1069001" y="133375"/>
                        <a:pt x="1046718" y="-177921"/>
                        <a:pt x="970961" y="151094"/>
                      </a:cubicBezTo>
                      <a:cubicBezTo>
                        <a:pt x="970961" y="151094"/>
                        <a:pt x="926402" y="315595"/>
                        <a:pt x="797172" y="151094"/>
                      </a:cubicBezTo>
                      <a:cubicBezTo>
                        <a:pt x="797172" y="151094"/>
                        <a:pt x="837277" y="66621"/>
                        <a:pt x="872928" y="53278"/>
                      </a:cubicBezTo>
                      <a:cubicBezTo>
                        <a:pt x="872928" y="53278"/>
                        <a:pt x="823908" y="26610"/>
                        <a:pt x="765981" y="39945"/>
                      </a:cubicBezTo>
                      <a:lnTo>
                        <a:pt x="699133" y="0"/>
                      </a:lnTo>
                      <a:lnTo>
                        <a:pt x="685765" y="53278"/>
                      </a:lnTo>
                      <a:lnTo>
                        <a:pt x="659029" y="39945"/>
                      </a:lnTo>
                      <a:cubicBezTo>
                        <a:pt x="659029" y="39945"/>
                        <a:pt x="610012" y="93295"/>
                        <a:pt x="610012" y="128856"/>
                      </a:cubicBezTo>
                      <a:cubicBezTo>
                        <a:pt x="610012" y="128856"/>
                        <a:pt x="594414" y="166656"/>
                        <a:pt x="565449" y="111078"/>
                      </a:cubicBezTo>
                      <a:cubicBezTo>
                        <a:pt x="565449" y="111078"/>
                        <a:pt x="511974" y="31051"/>
                        <a:pt x="396114" y="199995"/>
                      </a:cubicBezTo>
                      <a:cubicBezTo>
                        <a:pt x="396114" y="199995"/>
                        <a:pt x="342640" y="208891"/>
                        <a:pt x="342640" y="253352"/>
                      </a:cubicBezTo>
                      <a:cubicBezTo>
                        <a:pt x="342640" y="253352"/>
                        <a:pt x="360464" y="293366"/>
                        <a:pt x="226779" y="324489"/>
                      </a:cubicBezTo>
                      <a:cubicBezTo>
                        <a:pt x="226779" y="324489"/>
                        <a:pt x="66353" y="383251"/>
                        <a:pt x="52986" y="427228"/>
                      </a:cubicBez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3" name="Freeform 112">
                  <a:extLst>
                    <a:ext uri="{FF2B5EF4-FFF2-40B4-BE49-F238E27FC236}">
                      <a16:creationId xmlns:a16="http://schemas.microsoft.com/office/drawing/2014/main" id="{312CCF2C-08A0-4B05-9C76-5F08041EC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573" y="3081143"/>
                  <a:ext cx="1470547" cy="2362939"/>
                </a:xfrm>
                <a:custGeom>
                  <a:avLst/>
                  <a:gdLst>
                    <a:gd name="T0" fmla="*/ 88770 w 1470547"/>
                    <a:gd name="T1" fmla="*/ 112519 h 2362939"/>
                    <a:gd name="T2" fmla="*/ 122194 w 1470547"/>
                    <a:gd name="T3" fmla="*/ 168085 h 2362939"/>
                    <a:gd name="T4" fmla="*/ 66490 w 1470547"/>
                    <a:gd name="T5" fmla="*/ 373668 h 2362939"/>
                    <a:gd name="T6" fmla="*/ 27499 w 1470547"/>
                    <a:gd name="T7" fmla="*/ 512575 h 2362939"/>
                    <a:gd name="T8" fmla="*/ 0 w 1470547"/>
                    <a:gd name="T9" fmla="*/ 574049 h 2362939"/>
                    <a:gd name="T10" fmla="*/ 72062 w 1470547"/>
                    <a:gd name="T11" fmla="*/ 695948 h 2362939"/>
                    <a:gd name="T12" fmla="*/ 361715 w 1470547"/>
                    <a:gd name="T13" fmla="*/ 1052273 h 2362939"/>
                    <a:gd name="T14" fmla="*/ 400708 w 1470547"/>
                    <a:gd name="T15" fmla="*/ 1440892 h 2362939"/>
                    <a:gd name="T16" fmla="*/ 434129 w 1470547"/>
                    <a:gd name="T17" fmla="*/ 1729479 h 2362939"/>
                    <a:gd name="T18" fmla="*/ 489834 w 1470547"/>
                    <a:gd name="T19" fmla="*/ 1946185 h 2362939"/>
                    <a:gd name="T20" fmla="*/ 489834 w 1470547"/>
                    <a:gd name="T21" fmla="*/ 2052448 h 2362939"/>
                    <a:gd name="T22" fmla="*/ 880445 w 1470547"/>
                    <a:gd name="T23" fmla="*/ 2362939 h 2362939"/>
                    <a:gd name="T24" fmla="*/ 738059 w 1470547"/>
                    <a:gd name="T25" fmla="*/ 2220887 h 2362939"/>
                    <a:gd name="T26" fmla="*/ 779486 w 1470547"/>
                    <a:gd name="T27" fmla="*/ 2107328 h 2362939"/>
                    <a:gd name="T28" fmla="*/ 730468 w 1470547"/>
                    <a:gd name="T29" fmla="*/ 2011758 h 2362939"/>
                    <a:gd name="T30" fmla="*/ 703729 w 1470547"/>
                    <a:gd name="T31" fmla="*/ 1878401 h 2362939"/>
                    <a:gd name="T32" fmla="*/ 783940 w 1470547"/>
                    <a:gd name="T33" fmla="*/ 1811718 h 2362939"/>
                    <a:gd name="T34" fmla="*/ 832960 w 1470547"/>
                    <a:gd name="T35" fmla="*/ 1656139 h 2362939"/>
                    <a:gd name="T36" fmla="*/ 939983 w 1470547"/>
                    <a:gd name="T37" fmla="*/ 1656139 h 2362939"/>
                    <a:gd name="T38" fmla="*/ 1033980 w 1470547"/>
                    <a:gd name="T39" fmla="*/ 1549435 h 2362939"/>
                    <a:gd name="T40" fmla="*/ 1104789 w 1470547"/>
                    <a:gd name="T41" fmla="*/ 1420539 h 2362939"/>
                    <a:gd name="T42" fmla="*/ 1082506 w 1470547"/>
                    <a:gd name="T43" fmla="*/ 1362748 h 2362939"/>
                    <a:gd name="T44" fmla="*/ 1256440 w 1470547"/>
                    <a:gd name="T45" fmla="*/ 1242729 h 2362939"/>
                    <a:gd name="T46" fmla="*/ 1350436 w 1470547"/>
                    <a:gd name="T47" fmla="*/ 895987 h 2362939"/>
                    <a:gd name="T48" fmla="*/ 1430860 w 1470547"/>
                    <a:gd name="T49" fmla="*/ 789313 h 2362939"/>
                    <a:gd name="T50" fmla="*/ 1403355 w 1470547"/>
                    <a:gd name="T51" fmla="*/ 602610 h 2362939"/>
                    <a:gd name="T52" fmla="*/ 1185000 w 1470547"/>
                    <a:gd name="T53" fmla="*/ 509258 h 2362939"/>
                    <a:gd name="T54" fmla="*/ 975559 w 1470547"/>
                    <a:gd name="T55" fmla="*/ 398121 h 2362939"/>
                    <a:gd name="T56" fmla="*/ 777260 w 1470547"/>
                    <a:gd name="T57" fmla="*/ 200309 h 2362939"/>
                    <a:gd name="T58" fmla="*/ 534397 w 1470547"/>
                    <a:gd name="T59" fmla="*/ 46947 h 2362939"/>
                    <a:gd name="T60" fmla="*/ 378429 w 1470547"/>
                    <a:gd name="T61" fmla="*/ 7293 h 2362939"/>
                    <a:gd name="T62" fmla="*/ 182357 w 1470547"/>
                    <a:gd name="T63" fmla="*/ 82515 h 2362939"/>
                    <a:gd name="T64" fmla="*/ 88770 w 1470547"/>
                    <a:gd name="T65" fmla="*/ 112519 h 23629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70547"/>
                    <a:gd name="T100" fmla="*/ 0 h 2362939"/>
                    <a:gd name="T101" fmla="*/ 1470547 w 1470547"/>
                    <a:gd name="T102" fmla="*/ 2362939 h 23629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70547" h="2362939">
                      <a:moveTo>
                        <a:pt x="88770" y="112519"/>
                      </a:moveTo>
                      <a:lnTo>
                        <a:pt x="122194" y="168085"/>
                      </a:lnTo>
                      <a:cubicBezTo>
                        <a:pt x="122194" y="168085"/>
                        <a:pt x="150045" y="273637"/>
                        <a:pt x="66490" y="373668"/>
                      </a:cubicBezTo>
                      <a:cubicBezTo>
                        <a:pt x="66490" y="373668"/>
                        <a:pt x="-11493" y="473688"/>
                        <a:pt x="27499" y="512575"/>
                      </a:cubicBezTo>
                      <a:cubicBezTo>
                        <a:pt x="27499" y="512575"/>
                        <a:pt x="55351" y="551476"/>
                        <a:pt x="0" y="574049"/>
                      </a:cubicBezTo>
                      <a:cubicBezTo>
                        <a:pt x="0" y="574049"/>
                        <a:pt x="0" y="634829"/>
                        <a:pt x="72062" y="695948"/>
                      </a:cubicBezTo>
                      <a:cubicBezTo>
                        <a:pt x="72062" y="695948"/>
                        <a:pt x="155616" y="934884"/>
                        <a:pt x="361715" y="1052273"/>
                      </a:cubicBezTo>
                      <a:cubicBezTo>
                        <a:pt x="361715" y="1052273"/>
                        <a:pt x="422989" y="1157146"/>
                        <a:pt x="400708" y="1440892"/>
                      </a:cubicBezTo>
                      <a:cubicBezTo>
                        <a:pt x="400708" y="1440892"/>
                        <a:pt x="467549" y="1696138"/>
                        <a:pt x="434129" y="1729479"/>
                      </a:cubicBezTo>
                      <a:cubicBezTo>
                        <a:pt x="434129" y="1729479"/>
                        <a:pt x="417419" y="1896177"/>
                        <a:pt x="489834" y="1946185"/>
                      </a:cubicBezTo>
                      <a:cubicBezTo>
                        <a:pt x="489834" y="1946185"/>
                        <a:pt x="516987" y="2052448"/>
                        <a:pt x="489834" y="2052448"/>
                      </a:cubicBezTo>
                      <a:cubicBezTo>
                        <a:pt x="489834" y="2052448"/>
                        <a:pt x="539966" y="2362939"/>
                        <a:pt x="880445" y="2362939"/>
                      </a:cubicBezTo>
                      <a:cubicBezTo>
                        <a:pt x="880445" y="2362939"/>
                        <a:pt x="738059" y="2306676"/>
                        <a:pt x="738059" y="2220887"/>
                      </a:cubicBezTo>
                      <a:cubicBezTo>
                        <a:pt x="738059" y="2220887"/>
                        <a:pt x="746065" y="2107328"/>
                        <a:pt x="779486" y="2107328"/>
                      </a:cubicBezTo>
                      <a:cubicBezTo>
                        <a:pt x="779486" y="2107328"/>
                        <a:pt x="659168" y="2091771"/>
                        <a:pt x="730468" y="2011758"/>
                      </a:cubicBezTo>
                      <a:cubicBezTo>
                        <a:pt x="730468" y="2011758"/>
                        <a:pt x="792855" y="1953968"/>
                        <a:pt x="703729" y="1878401"/>
                      </a:cubicBezTo>
                      <a:cubicBezTo>
                        <a:pt x="703729" y="1878401"/>
                        <a:pt x="828506" y="1918407"/>
                        <a:pt x="783940" y="1811718"/>
                      </a:cubicBezTo>
                      <a:cubicBezTo>
                        <a:pt x="783940" y="1811718"/>
                        <a:pt x="1006757" y="1789488"/>
                        <a:pt x="832960" y="1656139"/>
                      </a:cubicBezTo>
                      <a:cubicBezTo>
                        <a:pt x="832960" y="1656139"/>
                        <a:pt x="828506" y="1589449"/>
                        <a:pt x="939983" y="1656139"/>
                      </a:cubicBezTo>
                      <a:cubicBezTo>
                        <a:pt x="939983" y="1656139"/>
                        <a:pt x="966652" y="1696138"/>
                        <a:pt x="1033980" y="1549435"/>
                      </a:cubicBezTo>
                      <a:cubicBezTo>
                        <a:pt x="1033980" y="1549435"/>
                        <a:pt x="1104789" y="1429423"/>
                        <a:pt x="1104789" y="1420539"/>
                      </a:cubicBezTo>
                      <a:cubicBezTo>
                        <a:pt x="1104789" y="1411632"/>
                        <a:pt x="1082506" y="1362748"/>
                        <a:pt x="1082506" y="1362748"/>
                      </a:cubicBezTo>
                      <a:cubicBezTo>
                        <a:pt x="1082506" y="1362748"/>
                        <a:pt x="1109250" y="1242729"/>
                        <a:pt x="1256440" y="1242729"/>
                      </a:cubicBezTo>
                      <a:cubicBezTo>
                        <a:pt x="1256440" y="1242729"/>
                        <a:pt x="1363250" y="1176047"/>
                        <a:pt x="1350436" y="895987"/>
                      </a:cubicBezTo>
                      <a:cubicBezTo>
                        <a:pt x="1350436" y="895987"/>
                        <a:pt x="1398902" y="807090"/>
                        <a:pt x="1430860" y="789313"/>
                      </a:cubicBezTo>
                      <a:cubicBezTo>
                        <a:pt x="1430860" y="789313"/>
                        <a:pt x="1537047" y="602610"/>
                        <a:pt x="1403355" y="602610"/>
                      </a:cubicBezTo>
                      <a:cubicBezTo>
                        <a:pt x="1403355" y="602610"/>
                        <a:pt x="1296408" y="495921"/>
                        <a:pt x="1185000" y="509258"/>
                      </a:cubicBezTo>
                      <a:cubicBezTo>
                        <a:pt x="1185000" y="509258"/>
                        <a:pt x="975559" y="433686"/>
                        <a:pt x="975559" y="398121"/>
                      </a:cubicBezTo>
                      <a:cubicBezTo>
                        <a:pt x="975559" y="398121"/>
                        <a:pt x="1015672" y="189197"/>
                        <a:pt x="777260" y="200309"/>
                      </a:cubicBezTo>
                      <a:cubicBezTo>
                        <a:pt x="777260" y="200309"/>
                        <a:pt x="627977" y="-6398"/>
                        <a:pt x="534397" y="46947"/>
                      </a:cubicBezTo>
                      <a:cubicBezTo>
                        <a:pt x="534397" y="46947"/>
                        <a:pt x="405167" y="60287"/>
                        <a:pt x="378429" y="7293"/>
                      </a:cubicBezTo>
                      <a:cubicBezTo>
                        <a:pt x="378429" y="7293"/>
                        <a:pt x="235832" y="-37511"/>
                        <a:pt x="182357" y="82515"/>
                      </a:cubicBezTo>
                      <a:cubicBezTo>
                        <a:pt x="182357" y="82515"/>
                        <a:pt x="136684" y="153642"/>
                        <a:pt x="88770" y="112519"/>
                      </a:cubicBez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4" name="Freeform 113">
                  <a:extLst>
                    <a:ext uri="{FF2B5EF4-FFF2-40B4-BE49-F238E27FC236}">
                      <a16:creationId xmlns:a16="http://schemas.microsoft.com/office/drawing/2014/main" id="{3B447E11-E18A-452A-B5BE-F587754F63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81" y="946866"/>
                  <a:ext cx="2950495" cy="2294554"/>
                </a:xfrm>
                <a:custGeom>
                  <a:avLst/>
                  <a:gdLst>
                    <a:gd name="T0" fmla="*/ 824258 w 2950495"/>
                    <a:gd name="T1" fmla="*/ 451531 h 2294554"/>
                    <a:gd name="T2" fmla="*/ 744047 w 2950495"/>
                    <a:gd name="T3" fmla="*/ 1327408 h 2294554"/>
                    <a:gd name="T4" fmla="*/ 871051 w 2950495"/>
                    <a:gd name="T5" fmla="*/ 1643074 h 2294554"/>
                    <a:gd name="T6" fmla="*/ 882193 w 2950495"/>
                    <a:gd name="T7" fmla="*/ 1523025 h 2294554"/>
                    <a:gd name="T8" fmla="*/ 984679 w 2950495"/>
                    <a:gd name="T9" fmla="*/ 1605272 h 2294554"/>
                    <a:gd name="T10" fmla="*/ 1073249 w 2950495"/>
                    <a:gd name="T11" fmla="*/ 1887597 h 2294554"/>
                    <a:gd name="T12" fmla="*/ 1401653 w 2950495"/>
                    <a:gd name="T13" fmla="*/ 1985720 h 2294554"/>
                    <a:gd name="T14" fmla="*/ 1621916 w 2950495"/>
                    <a:gd name="T15" fmla="*/ 2185471 h 2294554"/>
                    <a:gd name="T16" fmla="*/ 1853640 w 2950495"/>
                    <a:gd name="T17" fmla="*/ 2245504 h 2294554"/>
                    <a:gd name="T18" fmla="*/ 1737786 w 2950495"/>
                    <a:gd name="T19" fmla="*/ 2069875 h 2294554"/>
                    <a:gd name="T20" fmla="*/ 1575442 w 2950495"/>
                    <a:gd name="T21" fmla="*/ 1943480 h 2294554"/>
                    <a:gd name="T22" fmla="*/ 1631386 w 2950495"/>
                    <a:gd name="T23" fmla="*/ 1785894 h 2294554"/>
                    <a:gd name="T24" fmla="*/ 1451782 w 2950495"/>
                    <a:gd name="T25" fmla="*/ 1915382 h 2294554"/>
                    <a:gd name="T26" fmla="*/ 1318896 w 2950495"/>
                    <a:gd name="T27" fmla="*/ 1772001 h 2294554"/>
                    <a:gd name="T28" fmla="*/ 1381285 w 2950495"/>
                    <a:gd name="T29" fmla="*/ 1567485 h 2294554"/>
                    <a:gd name="T30" fmla="*/ 1653114 w 2950495"/>
                    <a:gd name="T31" fmla="*/ 1465227 h 2294554"/>
                    <a:gd name="T32" fmla="*/ 1804620 w 2950495"/>
                    <a:gd name="T33" fmla="*/ 1623064 h 2294554"/>
                    <a:gd name="T34" fmla="*/ 1871470 w 2950495"/>
                    <a:gd name="T35" fmla="*/ 1474119 h 2294554"/>
                    <a:gd name="T36" fmla="*/ 2052258 w 2950495"/>
                    <a:gd name="T37" fmla="*/ 1303263 h 2294554"/>
                    <a:gd name="T38" fmla="*/ 2195374 w 2950495"/>
                    <a:gd name="T39" fmla="*/ 1138442 h 2294554"/>
                    <a:gd name="T40" fmla="*/ 2383930 w 2950495"/>
                    <a:gd name="T41" fmla="*/ 989505 h 2294554"/>
                    <a:gd name="T42" fmla="*/ 2522075 w 2950495"/>
                    <a:gd name="T43" fmla="*/ 1020627 h 2294554"/>
                    <a:gd name="T44" fmla="*/ 2673581 w 2950495"/>
                    <a:gd name="T45" fmla="*/ 918376 h 2294554"/>
                    <a:gd name="T46" fmla="*/ 2553266 w 2950495"/>
                    <a:gd name="T47" fmla="*/ 856125 h 2294554"/>
                    <a:gd name="T48" fmla="*/ 2486424 w 2950495"/>
                    <a:gd name="T49" fmla="*/ 802773 h 2294554"/>
                    <a:gd name="T50" fmla="*/ 2771621 w 2950495"/>
                    <a:gd name="T51" fmla="*/ 753875 h 2294554"/>
                    <a:gd name="T52" fmla="*/ 2829548 w 2950495"/>
                    <a:gd name="T53" fmla="*/ 896139 h 2294554"/>
                    <a:gd name="T54" fmla="*/ 2869654 w 2950495"/>
                    <a:gd name="T55" fmla="*/ 744977 h 2294554"/>
                    <a:gd name="T56" fmla="*/ 2807265 w 2950495"/>
                    <a:gd name="T57" fmla="*/ 531570 h 2294554"/>
                    <a:gd name="T58" fmla="*/ 2620108 w 2950495"/>
                    <a:gd name="T59" fmla="*/ 478222 h 2294554"/>
                    <a:gd name="T60" fmla="*/ 2276983 w 2950495"/>
                    <a:gd name="T61" fmla="*/ 629382 h 2294554"/>
                    <a:gd name="T62" fmla="*/ 2170036 w 2950495"/>
                    <a:gd name="T63" fmla="*/ 664954 h 2294554"/>
                    <a:gd name="T64" fmla="*/ 2089818 w 2950495"/>
                    <a:gd name="T65" fmla="*/ 584923 h 2294554"/>
                    <a:gd name="T66" fmla="*/ 1969502 w 2950495"/>
                    <a:gd name="T67" fmla="*/ 473777 h 2294554"/>
                    <a:gd name="T68" fmla="*/ 2223509 w 2950495"/>
                    <a:gd name="T69" fmla="*/ 340397 h 2294554"/>
                    <a:gd name="T70" fmla="*/ 2419582 w 2950495"/>
                    <a:gd name="T71" fmla="*/ 362624 h 2294554"/>
                    <a:gd name="T72" fmla="*/ 2450772 w 2950495"/>
                    <a:gd name="T73" fmla="*/ 251479 h 2294554"/>
                    <a:gd name="T74" fmla="*/ 2539897 w 2950495"/>
                    <a:gd name="T75" fmla="*/ 135881 h 2294554"/>
                    <a:gd name="T76" fmla="*/ 2620108 w 2950495"/>
                    <a:gd name="T77" fmla="*/ 251479 h 2294554"/>
                    <a:gd name="T78" fmla="*/ 2633476 w 2950495"/>
                    <a:gd name="T79" fmla="*/ 340397 h 2294554"/>
                    <a:gd name="T80" fmla="*/ 2816180 w 2950495"/>
                    <a:gd name="T81" fmla="*/ 340397 h 2294554"/>
                    <a:gd name="T82" fmla="*/ 2878561 w 2950495"/>
                    <a:gd name="T83" fmla="*/ 295938 h 2294554"/>
                    <a:gd name="T84" fmla="*/ 2825095 w 2950495"/>
                    <a:gd name="T85" fmla="*/ 189230 h 2294554"/>
                    <a:gd name="T86" fmla="*/ 2793897 w 2950495"/>
                    <a:gd name="T87" fmla="*/ 113648 h 2294554"/>
                    <a:gd name="T88" fmla="*/ 2586690 w 2950495"/>
                    <a:gd name="T89" fmla="*/ 53628 h 2294554"/>
                    <a:gd name="T90" fmla="*/ 2348278 w 2950495"/>
                    <a:gd name="T91" fmla="*/ 38067 h 2294554"/>
                    <a:gd name="T92" fmla="*/ 2192311 w 2950495"/>
                    <a:gd name="T93" fmla="*/ 53628 h 2294554"/>
                    <a:gd name="T94" fmla="*/ 2223509 w 2950495"/>
                    <a:gd name="T95" fmla="*/ 135881 h 2294554"/>
                    <a:gd name="T96" fmla="*/ 2107647 w 2950495"/>
                    <a:gd name="T97" fmla="*/ 73638 h 2294554"/>
                    <a:gd name="T98" fmla="*/ 1936077 w 2950495"/>
                    <a:gd name="T99" fmla="*/ 53628 h 2294554"/>
                    <a:gd name="T100" fmla="*/ 1768976 w 2950495"/>
                    <a:gd name="T101" fmla="*/ 11391 h 2294554"/>
                    <a:gd name="T102" fmla="*/ 1675390 w 2950495"/>
                    <a:gd name="T103" fmla="*/ 95863 h 2294554"/>
                    <a:gd name="T104" fmla="*/ 1768976 w 2950495"/>
                    <a:gd name="T105" fmla="*/ 189230 h 2294554"/>
                    <a:gd name="T106" fmla="*/ 1537252 w 2950495"/>
                    <a:gd name="T107" fmla="*/ 135881 h 2294554"/>
                    <a:gd name="T108" fmla="*/ 1256508 w 2950495"/>
                    <a:gd name="T109" fmla="*/ 175894 h 2294554"/>
                    <a:gd name="T110" fmla="*/ 926752 w 2950495"/>
                    <a:gd name="T111" fmla="*/ 95863 h 2294554"/>
                    <a:gd name="T112" fmla="*/ 579167 w 2950495"/>
                    <a:gd name="T113" fmla="*/ 189230 h 2294554"/>
                    <a:gd name="T114" fmla="*/ 383095 w 2950495"/>
                    <a:gd name="T115" fmla="*/ 273706 h 2294554"/>
                    <a:gd name="T116" fmla="*/ 276145 w 2950495"/>
                    <a:gd name="T117" fmla="*/ 349288 h 2294554"/>
                    <a:gd name="T118" fmla="*/ 285058 w 2950495"/>
                    <a:gd name="T119" fmla="*/ 451547 h 2294554"/>
                    <a:gd name="T120" fmla="*/ 262777 w 2950495"/>
                    <a:gd name="T121" fmla="*/ 516015 h 2294554"/>
                    <a:gd name="T122" fmla="*/ 0 w 2950495"/>
                    <a:gd name="T123" fmla="*/ 638257 h 229455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950495"/>
                    <a:gd name="T187" fmla="*/ 0 h 2294554"/>
                    <a:gd name="T188" fmla="*/ 2950495 w 2950495"/>
                    <a:gd name="T189" fmla="*/ 2294554 h 229455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950495" h="2294554">
                      <a:moveTo>
                        <a:pt x="0" y="638257"/>
                      </a:moveTo>
                      <a:cubicBezTo>
                        <a:pt x="0" y="638257"/>
                        <a:pt x="369723" y="589367"/>
                        <a:pt x="490045" y="509335"/>
                      </a:cubicBezTo>
                      <a:cubicBezTo>
                        <a:pt x="490045" y="509335"/>
                        <a:pt x="494497" y="415968"/>
                        <a:pt x="579654" y="482657"/>
                      </a:cubicBezTo>
                      <a:cubicBezTo>
                        <a:pt x="579654" y="482657"/>
                        <a:pt x="677203" y="469316"/>
                        <a:pt x="703941" y="429313"/>
                      </a:cubicBezTo>
                      <a:cubicBezTo>
                        <a:pt x="703941" y="429313"/>
                        <a:pt x="801975" y="473763"/>
                        <a:pt x="824258" y="451531"/>
                      </a:cubicBezTo>
                      <a:cubicBezTo>
                        <a:pt x="824258" y="451531"/>
                        <a:pt x="917837" y="576025"/>
                        <a:pt x="931623" y="522669"/>
                      </a:cubicBezTo>
                      <a:cubicBezTo>
                        <a:pt x="931623" y="522669"/>
                        <a:pt x="949035" y="673839"/>
                        <a:pt x="886646" y="749415"/>
                      </a:cubicBezTo>
                      <a:cubicBezTo>
                        <a:pt x="886646" y="749415"/>
                        <a:pt x="931205" y="833895"/>
                        <a:pt x="873278" y="905023"/>
                      </a:cubicBezTo>
                      <a:cubicBezTo>
                        <a:pt x="873278" y="905023"/>
                        <a:pt x="668290" y="1105101"/>
                        <a:pt x="744047" y="1247365"/>
                      </a:cubicBezTo>
                      <a:lnTo>
                        <a:pt x="744047" y="1327408"/>
                      </a:lnTo>
                      <a:cubicBezTo>
                        <a:pt x="744047" y="1327408"/>
                        <a:pt x="842080" y="1322955"/>
                        <a:pt x="815343" y="1470296"/>
                      </a:cubicBezTo>
                      <a:cubicBezTo>
                        <a:pt x="815343" y="1470296"/>
                        <a:pt x="819804" y="1523025"/>
                        <a:pt x="846541" y="1536994"/>
                      </a:cubicBezTo>
                      <a:lnTo>
                        <a:pt x="833173" y="1567485"/>
                      </a:lnTo>
                      <a:lnTo>
                        <a:pt x="871051" y="1605272"/>
                      </a:lnTo>
                      <a:lnTo>
                        <a:pt x="871051" y="1643074"/>
                      </a:lnTo>
                      <a:cubicBezTo>
                        <a:pt x="871051" y="1643074"/>
                        <a:pt x="868817" y="1687519"/>
                        <a:pt x="882193" y="1687519"/>
                      </a:cubicBezTo>
                      <a:cubicBezTo>
                        <a:pt x="895561" y="1687519"/>
                        <a:pt x="943464" y="1715320"/>
                        <a:pt x="936776" y="1708647"/>
                      </a:cubicBezTo>
                      <a:lnTo>
                        <a:pt x="943464" y="1656405"/>
                      </a:lnTo>
                      <a:lnTo>
                        <a:pt x="926752" y="1567485"/>
                      </a:lnTo>
                      <a:lnTo>
                        <a:pt x="882193" y="1523025"/>
                      </a:lnTo>
                      <a:lnTo>
                        <a:pt x="871051" y="1496356"/>
                      </a:lnTo>
                      <a:lnTo>
                        <a:pt x="926752" y="1429659"/>
                      </a:lnTo>
                      <a:cubicBezTo>
                        <a:pt x="926752" y="1429659"/>
                        <a:pt x="926752" y="1483011"/>
                        <a:pt x="926752" y="1491903"/>
                      </a:cubicBezTo>
                      <a:cubicBezTo>
                        <a:pt x="926752" y="1500795"/>
                        <a:pt x="932322" y="1553037"/>
                        <a:pt x="946808" y="1567485"/>
                      </a:cubicBezTo>
                      <a:cubicBezTo>
                        <a:pt x="961286" y="1581940"/>
                        <a:pt x="967966" y="1588605"/>
                        <a:pt x="984679" y="1605272"/>
                      </a:cubicBezTo>
                      <a:cubicBezTo>
                        <a:pt x="1001391" y="1621946"/>
                        <a:pt x="1029238" y="1651959"/>
                        <a:pt x="1029245" y="1669743"/>
                      </a:cubicBezTo>
                      <a:cubicBezTo>
                        <a:pt x="1029245" y="1687519"/>
                        <a:pt x="1055982" y="1703084"/>
                        <a:pt x="1055982" y="1715320"/>
                      </a:cubicBezTo>
                      <a:cubicBezTo>
                        <a:pt x="1055982" y="1727541"/>
                        <a:pt x="1090516" y="1744223"/>
                        <a:pt x="1073249" y="1785894"/>
                      </a:cubicBezTo>
                      <a:cubicBezTo>
                        <a:pt x="1055982" y="1827580"/>
                        <a:pt x="1020330" y="1825353"/>
                        <a:pt x="1029245" y="1834245"/>
                      </a:cubicBezTo>
                      <a:cubicBezTo>
                        <a:pt x="1038160" y="1843137"/>
                        <a:pt x="1061553" y="1885378"/>
                        <a:pt x="1073249" y="1887597"/>
                      </a:cubicBezTo>
                      <a:cubicBezTo>
                        <a:pt x="1084946" y="1889816"/>
                        <a:pt x="1120597" y="1903154"/>
                        <a:pt x="1143990" y="1915382"/>
                      </a:cubicBezTo>
                      <a:cubicBezTo>
                        <a:pt x="1167390" y="1927611"/>
                        <a:pt x="1221419" y="1958170"/>
                        <a:pt x="1234232" y="1958733"/>
                      </a:cubicBezTo>
                      <a:cubicBezTo>
                        <a:pt x="1247038" y="1959280"/>
                        <a:pt x="1260338" y="1968248"/>
                        <a:pt x="1296309" y="1985720"/>
                      </a:cubicBezTo>
                      <a:cubicBezTo>
                        <a:pt x="1332265" y="2003193"/>
                        <a:pt x="1360917" y="1985720"/>
                        <a:pt x="1381285" y="1985720"/>
                      </a:cubicBezTo>
                      <a:cubicBezTo>
                        <a:pt x="1401653" y="1985720"/>
                        <a:pt x="1401653" y="1985720"/>
                        <a:pt x="1401653" y="1985720"/>
                      </a:cubicBezTo>
                      <a:cubicBezTo>
                        <a:pt x="1401653" y="1985720"/>
                        <a:pt x="1404989" y="2039878"/>
                        <a:pt x="1420273" y="2039878"/>
                      </a:cubicBezTo>
                      <a:cubicBezTo>
                        <a:pt x="1435564" y="2039878"/>
                        <a:pt x="1499374" y="2063218"/>
                        <a:pt x="1506054" y="2069875"/>
                      </a:cubicBezTo>
                      <a:cubicBezTo>
                        <a:pt x="1512742" y="2076548"/>
                        <a:pt x="1557301" y="2058764"/>
                        <a:pt x="1568442" y="2069875"/>
                      </a:cubicBezTo>
                      <a:cubicBezTo>
                        <a:pt x="1579584" y="2080994"/>
                        <a:pt x="1599640" y="2096559"/>
                        <a:pt x="1599640" y="2114343"/>
                      </a:cubicBezTo>
                      <a:cubicBezTo>
                        <a:pt x="1599640" y="2132119"/>
                        <a:pt x="1615236" y="2178814"/>
                        <a:pt x="1621916" y="2185471"/>
                      </a:cubicBezTo>
                      <a:cubicBezTo>
                        <a:pt x="1628604" y="2192152"/>
                        <a:pt x="1635284" y="2198817"/>
                        <a:pt x="1653114" y="2216601"/>
                      </a:cubicBezTo>
                      <a:cubicBezTo>
                        <a:pt x="1670936" y="2234385"/>
                        <a:pt x="1673163" y="2236611"/>
                        <a:pt x="1682078" y="2245504"/>
                      </a:cubicBezTo>
                      <a:cubicBezTo>
                        <a:pt x="1690992" y="2254396"/>
                        <a:pt x="1764522" y="2292183"/>
                        <a:pt x="1780110" y="2294554"/>
                      </a:cubicBezTo>
                      <a:cubicBezTo>
                        <a:pt x="1795713" y="2294554"/>
                        <a:pt x="1809081" y="2267726"/>
                        <a:pt x="1804620" y="2256622"/>
                      </a:cubicBezTo>
                      <a:cubicBezTo>
                        <a:pt x="1800166" y="2245504"/>
                        <a:pt x="1853640" y="2245504"/>
                        <a:pt x="1853640" y="2245504"/>
                      </a:cubicBezTo>
                      <a:cubicBezTo>
                        <a:pt x="1853640" y="2245504"/>
                        <a:pt x="1817988" y="2216601"/>
                        <a:pt x="1804620" y="2216601"/>
                      </a:cubicBezTo>
                      <a:cubicBezTo>
                        <a:pt x="1791252" y="2216601"/>
                        <a:pt x="1777883" y="2203263"/>
                        <a:pt x="1764515" y="2216601"/>
                      </a:cubicBezTo>
                      <a:cubicBezTo>
                        <a:pt x="1751146" y="2229939"/>
                        <a:pt x="1706588" y="2185471"/>
                        <a:pt x="1706588" y="2185471"/>
                      </a:cubicBezTo>
                      <a:cubicBezTo>
                        <a:pt x="1706588" y="2185471"/>
                        <a:pt x="1711041" y="2114343"/>
                        <a:pt x="1719956" y="2114343"/>
                      </a:cubicBezTo>
                      <a:cubicBezTo>
                        <a:pt x="1728871" y="2114343"/>
                        <a:pt x="1737786" y="2083213"/>
                        <a:pt x="1737786" y="2069875"/>
                      </a:cubicBezTo>
                      <a:cubicBezTo>
                        <a:pt x="1737786" y="2056552"/>
                        <a:pt x="1719956" y="2034315"/>
                        <a:pt x="1719956" y="2025423"/>
                      </a:cubicBezTo>
                      <a:cubicBezTo>
                        <a:pt x="1719956" y="2016531"/>
                        <a:pt x="1682078" y="2014311"/>
                        <a:pt x="1682078" y="2014311"/>
                      </a:cubicBezTo>
                      <a:cubicBezTo>
                        <a:pt x="1682078" y="2014311"/>
                        <a:pt x="1610774" y="2012100"/>
                        <a:pt x="1599640" y="2006537"/>
                      </a:cubicBezTo>
                      <a:cubicBezTo>
                        <a:pt x="1588499" y="2000966"/>
                        <a:pt x="1533110" y="1985720"/>
                        <a:pt x="1533110" y="1985720"/>
                      </a:cubicBezTo>
                      <a:lnTo>
                        <a:pt x="1575442" y="1943480"/>
                      </a:lnTo>
                      <a:cubicBezTo>
                        <a:pt x="1575442" y="1943480"/>
                        <a:pt x="1599640" y="1948724"/>
                        <a:pt x="1599640" y="1932057"/>
                      </a:cubicBezTo>
                      <a:cubicBezTo>
                        <a:pt x="1599640" y="1915382"/>
                        <a:pt x="1621916" y="1909827"/>
                        <a:pt x="1621916" y="1887597"/>
                      </a:cubicBezTo>
                      <a:cubicBezTo>
                        <a:pt x="1621916" y="1865367"/>
                        <a:pt x="1653114" y="1834245"/>
                        <a:pt x="1653114" y="1834245"/>
                      </a:cubicBezTo>
                      <a:lnTo>
                        <a:pt x="1653114" y="1807576"/>
                      </a:lnTo>
                      <a:cubicBezTo>
                        <a:pt x="1653114" y="1807576"/>
                        <a:pt x="1658122" y="1785894"/>
                        <a:pt x="1631386" y="1785894"/>
                      </a:cubicBezTo>
                      <a:cubicBezTo>
                        <a:pt x="1604656" y="1785894"/>
                        <a:pt x="1621430" y="1764226"/>
                        <a:pt x="1581568" y="1785894"/>
                      </a:cubicBezTo>
                      <a:cubicBezTo>
                        <a:pt x="1541706" y="1807576"/>
                        <a:pt x="1541706" y="1780900"/>
                        <a:pt x="1523884" y="1807576"/>
                      </a:cubicBezTo>
                      <a:cubicBezTo>
                        <a:pt x="1506054" y="1834245"/>
                        <a:pt x="1506054" y="1829799"/>
                        <a:pt x="1506054" y="1838691"/>
                      </a:cubicBezTo>
                      <a:cubicBezTo>
                        <a:pt x="1506054" y="1847583"/>
                        <a:pt x="1490930" y="1876326"/>
                        <a:pt x="1479636" y="1887597"/>
                      </a:cubicBezTo>
                      <a:cubicBezTo>
                        <a:pt x="1468335" y="1898868"/>
                        <a:pt x="1489972" y="1915382"/>
                        <a:pt x="1451782" y="1915382"/>
                      </a:cubicBezTo>
                      <a:cubicBezTo>
                        <a:pt x="1413592" y="1915382"/>
                        <a:pt x="1399107" y="1915382"/>
                        <a:pt x="1390200" y="1915382"/>
                      </a:cubicBezTo>
                      <a:cubicBezTo>
                        <a:pt x="1381285" y="1915382"/>
                        <a:pt x="1336726" y="1900927"/>
                        <a:pt x="1341180" y="1905381"/>
                      </a:cubicBezTo>
                      <a:cubicBezTo>
                        <a:pt x="1341180" y="1905381"/>
                        <a:pt x="1359002" y="1860928"/>
                        <a:pt x="1345633" y="1847583"/>
                      </a:cubicBezTo>
                      <a:cubicBezTo>
                        <a:pt x="1332257" y="1834245"/>
                        <a:pt x="1318896" y="1825353"/>
                        <a:pt x="1318896" y="1798677"/>
                      </a:cubicBezTo>
                      <a:cubicBezTo>
                        <a:pt x="1318896" y="1772001"/>
                        <a:pt x="1318896" y="1803123"/>
                        <a:pt x="1318896" y="1772001"/>
                      </a:cubicBezTo>
                      <a:cubicBezTo>
                        <a:pt x="1318896" y="1740871"/>
                        <a:pt x="1303301" y="1725322"/>
                        <a:pt x="1320014" y="1715320"/>
                      </a:cubicBezTo>
                      <a:cubicBezTo>
                        <a:pt x="1336726" y="1705311"/>
                        <a:pt x="1332265" y="1696426"/>
                        <a:pt x="1345633" y="1669743"/>
                      </a:cubicBezTo>
                      <a:cubicBezTo>
                        <a:pt x="1359002" y="1643074"/>
                        <a:pt x="1354548" y="1629729"/>
                        <a:pt x="1356775" y="1623064"/>
                      </a:cubicBezTo>
                      <a:cubicBezTo>
                        <a:pt x="1359002" y="1616391"/>
                        <a:pt x="1371967" y="1576772"/>
                        <a:pt x="1371967" y="1576772"/>
                      </a:cubicBezTo>
                      <a:cubicBezTo>
                        <a:pt x="1371967" y="1576772"/>
                        <a:pt x="1360917" y="1575032"/>
                        <a:pt x="1381285" y="1567485"/>
                      </a:cubicBezTo>
                      <a:cubicBezTo>
                        <a:pt x="1401653" y="1559946"/>
                        <a:pt x="1411358" y="1531924"/>
                        <a:pt x="1438657" y="1523025"/>
                      </a:cubicBezTo>
                      <a:cubicBezTo>
                        <a:pt x="1465949" y="1514133"/>
                        <a:pt x="1479325" y="1491903"/>
                        <a:pt x="1523884" y="1491903"/>
                      </a:cubicBezTo>
                      <a:cubicBezTo>
                        <a:pt x="1568442" y="1491903"/>
                        <a:pt x="1563495" y="1491903"/>
                        <a:pt x="1581568" y="1491903"/>
                      </a:cubicBezTo>
                      <a:cubicBezTo>
                        <a:pt x="1599640" y="1491903"/>
                        <a:pt x="1621916" y="1523025"/>
                        <a:pt x="1621916" y="1523025"/>
                      </a:cubicBezTo>
                      <a:lnTo>
                        <a:pt x="1653114" y="1465227"/>
                      </a:lnTo>
                      <a:cubicBezTo>
                        <a:pt x="1653114" y="1465227"/>
                        <a:pt x="1702126" y="1483011"/>
                        <a:pt x="1719956" y="1474119"/>
                      </a:cubicBezTo>
                      <a:cubicBezTo>
                        <a:pt x="1737786" y="1465227"/>
                        <a:pt x="1791252" y="1491903"/>
                        <a:pt x="1791252" y="1491903"/>
                      </a:cubicBezTo>
                      <a:cubicBezTo>
                        <a:pt x="1791252" y="1491903"/>
                        <a:pt x="1813132" y="1497192"/>
                        <a:pt x="1817988" y="1536994"/>
                      </a:cubicBezTo>
                      <a:cubicBezTo>
                        <a:pt x="1822852" y="1576772"/>
                        <a:pt x="1804620" y="1597505"/>
                        <a:pt x="1804620" y="1605272"/>
                      </a:cubicBezTo>
                      <a:cubicBezTo>
                        <a:pt x="1804620" y="1613062"/>
                        <a:pt x="1791252" y="1603053"/>
                        <a:pt x="1804620" y="1623064"/>
                      </a:cubicBezTo>
                      <a:cubicBezTo>
                        <a:pt x="1817988" y="1643074"/>
                        <a:pt x="1822442" y="1643074"/>
                        <a:pt x="1844725" y="1643074"/>
                      </a:cubicBezTo>
                      <a:cubicBezTo>
                        <a:pt x="1867008" y="1643074"/>
                        <a:pt x="1906764" y="1640840"/>
                        <a:pt x="1896603" y="1623064"/>
                      </a:cubicBezTo>
                      <a:cubicBezTo>
                        <a:pt x="1886434" y="1605272"/>
                        <a:pt x="1906627" y="1597984"/>
                        <a:pt x="1893745" y="1567485"/>
                      </a:cubicBezTo>
                      <a:cubicBezTo>
                        <a:pt x="1880863" y="1536994"/>
                        <a:pt x="1897887" y="1554147"/>
                        <a:pt x="1887065" y="1523025"/>
                      </a:cubicBezTo>
                      <a:cubicBezTo>
                        <a:pt x="1876235" y="1491903"/>
                        <a:pt x="1875931" y="1491903"/>
                        <a:pt x="1871470" y="1474119"/>
                      </a:cubicBezTo>
                      <a:cubicBezTo>
                        <a:pt x="1867008" y="1456327"/>
                        <a:pt x="1837422" y="1476969"/>
                        <a:pt x="1867008" y="1456327"/>
                      </a:cubicBezTo>
                      <a:cubicBezTo>
                        <a:pt x="1896603" y="1435708"/>
                        <a:pt x="1902660" y="1429659"/>
                        <a:pt x="1896603" y="1435708"/>
                      </a:cubicBezTo>
                      <a:cubicBezTo>
                        <a:pt x="1896603" y="1435708"/>
                        <a:pt x="1909348" y="1422978"/>
                        <a:pt x="1933858" y="1398544"/>
                      </a:cubicBezTo>
                      <a:cubicBezTo>
                        <a:pt x="1958368" y="1374080"/>
                        <a:pt x="2020749" y="1361935"/>
                        <a:pt x="2029816" y="1338679"/>
                      </a:cubicBezTo>
                      <a:cubicBezTo>
                        <a:pt x="2038882" y="1316601"/>
                        <a:pt x="2030135" y="1312307"/>
                        <a:pt x="2052258" y="1303263"/>
                      </a:cubicBezTo>
                      <a:cubicBezTo>
                        <a:pt x="2074382" y="1294219"/>
                        <a:pt x="2065939" y="1299129"/>
                        <a:pt x="2078995" y="1276587"/>
                      </a:cubicBezTo>
                      <a:cubicBezTo>
                        <a:pt x="2092044" y="1254038"/>
                        <a:pt x="2082582" y="1257937"/>
                        <a:pt x="2094279" y="1229589"/>
                      </a:cubicBezTo>
                      <a:cubicBezTo>
                        <a:pt x="2105975" y="1201241"/>
                        <a:pt x="2123797" y="1183464"/>
                        <a:pt x="2123797" y="1183464"/>
                      </a:cubicBezTo>
                      <a:cubicBezTo>
                        <a:pt x="2123797" y="1183464"/>
                        <a:pt x="2123797" y="1209031"/>
                        <a:pt x="2136611" y="1196248"/>
                      </a:cubicBezTo>
                      <a:cubicBezTo>
                        <a:pt x="2149417" y="1183464"/>
                        <a:pt x="2195374" y="1147273"/>
                        <a:pt x="2195374" y="1138442"/>
                      </a:cubicBezTo>
                      <a:lnTo>
                        <a:pt x="2254700" y="1091763"/>
                      </a:lnTo>
                      <a:lnTo>
                        <a:pt x="2290351" y="1091763"/>
                      </a:lnTo>
                      <a:cubicBezTo>
                        <a:pt x="2290351" y="1091763"/>
                        <a:pt x="2330456" y="1105101"/>
                        <a:pt x="2330456" y="1091763"/>
                      </a:cubicBezTo>
                      <a:cubicBezTo>
                        <a:pt x="2330456" y="1078425"/>
                        <a:pt x="2343825" y="1056195"/>
                        <a:pt x="2330456" y="1042864"/>
                      </a:cubicBezTo>
                      <a:cubicBezTo>
                        <a:pt x="2317088" y="1029519"/>
                        <a:pt x="2366108" y="1007289"/>
                        <a:pt x="2383930" y="989505"/>
                      </a:cubicBezTo>
                      <a:cubicBezTo>
                        <a:pt x="2401752" y="971721"/>
                        <a:pt x="2401752" y="971721"/>
                        <a:pt x="2428489" y="962836"/>
                      </a:cubicBezTo>
                      <a:cubicBezTo>
                        <a:pt x="2455233" y="953944"/>
                        <a:pt x="2455233" y="953944"/>
                        <a:pt x="2455233" y="953944"/>
                      </a:cubicBezTo>
                      <a:lnTo>
                        <a:pt x="2455233" y="989505"/>
                      </a:lnTo>
                      <a:cubicBezTo>
                        <a:pt x="2455233" y="989505"/>
                        <a:pt x="2479736" y="1013962"/>
                        <a:pt x="2486424" y="1020627"/>
                      </a:cubicBezTo>
                      <a:cubicBezTo>
                        <a:pt x="2493104" y="1027300"/>
                        <a:pt x="2522075" y="1020627"/>
                        <a:pt x="2522075" y="1020627"/>
                      </a:cubicBezTo>
                      <a:lnTo>
                        <a:pt x="2517606" y="989505"/>
                      </a:lnTo>
                      <a:cubicBezTo>
                        <a:pt x="2517606" y="989505"/>
                        <a:pt x="2526521" y="1016188"/>
                        <a:pt x="2553266" y="989505"/>
                      </a:cubicBezTo>
                      <a:cubicBezTo>
                        <a:pt x="2580002" y="962836"/>
                        <a:pt x="2571088" y="962836"/>
                        <a:pt x="2597824" y="962836"/>
                      </a:cubicBezTo>
                      <a:cubicBezTo>
                        <a:pt x="2624569" y="962836"/>
                        <a:pt x="2660213" y="940599"/>
                        <a:pt x="2673581" y="936153"/>
                      </a:cubicBezTo>
                      <a:cubicBezTo>
                        <a:pt x="2686950" y="931714"/>
                        <a:pt x="2689184" y="916150"/>
                        <a:pt x="2673581" y="918376"/>
                      </a:cubicBezTo>
                      <a:cubicBezTo>
                        <a:pt x="2657986" y="920596"/>
                        <a:pt x="2642391" y="918376"/>
                        <a:pt x="2642391" y="918376"/>
                      </a:cubicBezTo>
                      <a:lnTo>
                        <a:pt x="2597824" y="913930"/>
                      </a:lnTo>
                      <a:lnTo>
                        <a:pt x="2566634" y="918376"/>
                      </a:lnTo>
                      <a:cubicBezTo>
                        <a:pt x="2566634" y="918376"/>
                        <a:pt x="2539897" y="905031"/>
                        <a:pt x="2530982" y="896139"/>
                      </a:cubicBezTo>
                      <a:cubicBezTo>
                        <a:pt x="2522075" y="887247"/>
                        <a:pt x="2539890" y="869470"/>
                        <a:pt x="2553266" y="856125"/>
                      </a:cubicBezTo>
                      <a:cubicBezTo>
                        <a:pt x="2566634" y="842787"/>
                        <a:pt x="2584456" y="842787"/>
                        <a:pt x="2591144" y="836122"/>
                      </a:cubicBezTo>
                      <a:cubicBezTo>
                        <a:pt x="2597824" y="829449"/>
                        <a:pt x="2597824" y="847233"/>
                        <a:pt x="2597824" y="829449"/>
                      </a:cubicBezTo>
                      <a:cubicBezTo>
                        <a:pt x="2597824" y="811665"/>
                        <a:pt x="2637937" y="775268"/>
                        <a:pt x="2580002" y="793881"/>
                      </a:cubicBezTo>
                      <a:cubicBezTo>
                        <a:pt x="2522075" y="812493"/>
                        <a:pt x="2504246" y="811665"/>
                        <a:pt x="2495331" y="825003"/>
                      </a:cubicBezTo>
                      <a:cubicBezTo>
                        <a:pt x="2486424" y="838348"/>
                        <a:pt x="2459679" y="829449"/>
                        <a:pt x="2486424" y="802773"/>
                      </a:cubicBezTo>
                      <a:cubicBezTo>
                        <a:pt x="2513160" y="776097"/>
                        <a:pt x="2542124" y="768041"/>
                        <a:pt x="2566634" y="768041"/>
                      </a:cubicBezTo>
                      <a:cubicBezTo>
                        <a:pt x="2591144" y="768041"/>
                        <a:pt x="2553266" y="784996"/>
                        <a:pt x="2597824" y="776097"/>
                      </a:cubicBezTo>
                      <a:cubicBezTo>
                        <a:pt x="2642391" y="767212"/>
                        <a:pt x="2646844" y="775268"/>
                        <a:pt x="2673581" y="771658"/>
                      </a:cubicBezTo>
                      <a:cubicBezTo>
                        <a:pt x="2700326" y="768041"/>
                        <a:pt x="2734305" y="777769"/>
                        <a:pt x="2744048" y="768041"/>
                      </a:cubicBezTo>
                      <a:cubicBezTo>
                        <a:pt x="2753799" y="758315"/>
                        <a:pt x="2771621" y="753875"/>
                        <a:pt x="2771621" y="753875"/>
                      </a:cubicBezTo>
                      <a:cubicBezTo>
                        <a:pt x="2771621" y="753875"/>
                        <a:pt x="2740423" y="802773"/>
                        <a:pt x="2718140" y="825003"/>
                      </a:cubicBezTo>
                      <a:cubicBezTo>
                        <a:pt x="2695864" y="847233"/>
                        <a:pt x="2673581" y="856125"/>
                        <a:pt x="2673581" y="856125"/>
                      </a:cubicBezTo>
                      <a:cubicBezTo>
                        <a:pt x="2673581" y="856125"/>
                        <a:pt x="2734305" y="878347"/>
                        <a:pt x="2744048" y="878347"/>
                      </a:cubicBezTo>
                      <a:cubicBezTo>
                        <a:pt x="2753792" y="878347"/>
                        <a:pt x="2793904" y="896139"/>
                        <a:pt x="2811726" y="896139"/>
                      </a:cubicBezTo>
                      <a:cubicBezTo>
                        <a:pt x="2829548" y="896139"/>
                        <a:pt x="2807265" y="873909"/>
                        <a:pt x="2829548" y="896139"/>
                      </a:cubicBezTo>
                      <a:cubicBezTo>
                        <a:pt x="2851832" y="918376"/>
                        <a:pt x="2860746" y="940599"/>
                        <a:pt x="2883022" y="918376"/>
                      </a:cubicBezTo>
                      <a:cubicBezTo>
                        <a:pt x="2905305" y="896139"/>
                        <a:pt x="2914988" y="865024"/>
                        <a:pt x="2914988" y="856125"/>
                      </a:cubicBezTo>
                      <a:cubicBezTo>
                        <a:pt x="2914988" y="847233"/>
                        <a:pt x="2914988" y="793881"/>
                        <a:pt x="2914988" y="793881"/>
                      </a:cubicBezTo>
                      <a:lnTo>
                        <a:pt x="2829548" y="793881"/>
                      </a:lnTo>
                      <a:lnTo>
                        <a:pt x="2869654" y="744977"/>
                      </a:lnTo>
                      <a:cubicBezTo>
                        <a:pt x="2869654" y="744977"/>
                        <a:pt x="2869654" y="718309"/>
                        <a:pt x="2869654" y="700522"/>
                      </a:cubicBezTo>
                      <a:cubicBezTo>
                        <a:pt x="2869654" y="682735"/>
                        <a:pt x="2891937" y="687181"/>
                        <a:pt x="2869654" y="664945"/>
                      </a:cubicBezTo>
                      <a:cubicBezTo>
                        <a:pt x="2847378" y="642720"/>
                        <a:pt x="2807265" y="616037"/>
                        <a:pt x="2807265" y="616037"/>
                      </a:cubicBezTo>
                      <a:cubicBezTo>
                        <a:pt x="2807265" y="616037"/>
                        <a:pt x="2789443" y="584923"/>
                        <a:pt x="2789443" y="584923"/>
                      </a:cubicBezTo>
                      <a:cubicBezTo>
                        <a:pt x="2789443" y="584923"/>
                        <a:pt x="2793904" y="544908"/>
                        <a:pt x="2807265" y="531570"/>
                      </a:cubicBezTo>
                      <a:cubicBezTo>
                        <a:pt x="2820633" y="518234"/>
                        <a:pt x="2789443" y="478222"/>
                        <a:pt x="2789443" y="491553"/>
                      </a:cubicBezTo>
                      <a:lnTo>
                        <a:pt x="2751565" y="440430"/>
                      </a:lnTo>
                      <a:lnTo>
                        <a:pt x="2718140" y="420424"/>
                      </a:lnTo>
                      <a:cubicBezTo>
                        <a:pt x="2718140" y="420424"/>
                        <a:pt x="2731516" y="362622"/>
                        <a:pt x="2695864" y="420424"/>
                      </a:cubicBezTo>
                      <a:cubicBezTo>
                        <a:pt x="2660213" y="478222"/>
                        <a:pt x="2620108" y="478222"/>
                        <a:pt x="2620108" y="478222"/>
                      </a:cubicBezTo>
                      <a:cubicBezTo>
                        <a:pt x="2620108" y="478222"/>
                        <a:pt x="2588917" y="482662"/>
                        <a:pt x="2591144" y="467098"/>
                      </a:cubicBezTo>
                      <a:cubicBezTo>
                        <a:pt x="2593371" y="451540"/>
                        <a:pt x="2624569" y="420424"/>
                        <a:pt x="2620108" y="420424"/>
                      </a:cubicBezTo>
                      <a:cubicBezTo>
                        <a:pt x="2620108" y="420424"/>
                        <a:pt x="2575549" y="376173"/>
                        <a:pt x="2526529" y="376173"/>
                      </a:cubicBezTo>
                      <a:cubicBezTo>
                        <a:pt x="2526529" y="376173"/>
                        <a:pt x="2428489" y="327056"/>
                        <a:pt x="2366108" y="482668"/>
                      </a:cubicBezTo>
                      <a:cubicBezTo>
                        <a:pt x="2366108" y="482668"/>
                        <a:pt x="2464140" y="580476"/>
                        <a:pt x="2276983" y="629382"/>
                      </a:cubicBezTo>
                      <a:cubicBezTo>
                        <a:pt x="2276983" y="629382"/>
                        <a:pt x="2212368" y="658282"/>
                        <a:pt x="2223509" y="664954"/>
                      </a:cubicBezTo>
                      <a:cubicBezTo>
                        <a:pt x="2234643" y="671625"/>
                        <a:pt x="2223509" y="727196"/>
                        <a:pt x="2223509" y="727196"/>
                      </a:cubicBezTo>
                      <a:lnTo>
                        <a:pt x="2192311" y="727196"/>
                      </a:lnTo>
                      <a:cubicBezTo>
                        <a:pt x="2192311" y="727196"/>
                        <a:pt x="2143299" y="749431"/>
                        <a:pt x="2143299" y="727196"/>
                      </a:cubicBezTo>
                      <a:cubicBezTo>
                        <a:pt x="2143299" y="704969"/>
                        <a:pt x="2147752" y="664954"/>
                        <a:pt x="2170036" y="664954"/>
                      </a:cubicBezTo>
                      <a:cubicBezTo>
                        <a:pt x="2192311" y="664954"/>
                        <a:pt x="2205687" y="647169"/>
                        <a:pt x="2205687" y="647169"/>
                      </a:cubicBezTo>
                      <a:lnTo>
                        <a:pt x="2192311" y="611604"/>
                      </a:lnTo>
                      <a:lnTo>
                        <a:pt x="2170036" y="611604"/>
                      </a:lnTo>
                      <a:cubicBezTo>
                        <a:pt x="2170036" y="611604"/>
                        <a:pt x="2174489" y="629384"/>
                        <a:pt x="2143299" y="611604"/>
                      </a:cubicBezTo>
                      <a:cubicBezTo>
                        <a:pt x="2112101" y="593816"/>
                        <a:pt x="2100959" y="596040"/>
                        <a:pt x="2089818" y="584923"/>
                      </a:cubicBezTo>
                      <a:cubicBezTo>
                        <a:pt x="2078676" y="573810"/>
                        <a:pt x="2098732" y="571591"/>
                        <a:pt x="2065308" y="560472"/>
                      </a:cubicBezTo>
                      <a:cubicBezTo>
                        <a:pt x="2031890" y="549355"/>
                        <a:pt x="1987324" y="544910"/>
                        <a:pt x="1987324" y="544910"/>
                      </a:cubicBezTo>
                      <a:lnTo>
                        <a:pt x="1987324" y="531574"/>
                      </a:lnTo>
                      <a:cubicBezTo>
                        <a:pt x="1987324" y="531574"/>
                        <a:pt x="2002927" y="516017"/>
                        <a:pt x="2002927" y="507124"/>
                      </a:cubicBezTo>
                      <a:cubicBezTo>
                        <a:pt x="2002927" y="498230"/>
                        <a:pt x="1969502" y="473777"/>
                        <a:pt x="1969502" y="473777"/>
                      </a:cubicBezTo>
                      <a:cubicBezTo>
                        <a:pt x="1969502" y="473777"/>
                        <a:pt x="1951680" y="491562"/>
                        <a:pt x="1987324" y="455989"/>
                      </a:cubicBezTo>
                      <a:cubicBezTo>
                        <a:pt x="2022976" y="420424"/>
                        <a:pt x="2071996" y="398194"/>
                        <a:pt x="2080910" y="398194"/>
                      </a:cubicBezTo>
                      <a:cubicBezTo>
                        <a:pt x="2089818" y="398194"/>
                        <a:pt x="2098732" y="389305"/>
                        <a:pt x="2107647" y="384859"/>
                      </a:cubicBezTo>
                      <a:cubicBezTo>
                        <a:pt x="2116554" y="380411"/>
                        <a:pt x="2147752" y="384859"/>
                        <a:pt x="2170036" y="362624"/>
                      </a:cubicBezTo>
                      <a:cubicBezTo>
                        <a:pt x="2192311" y="340397"/>
                        <a:pt x="2223509" y="340397"/>
                        <a:pt x="2223509" y="340397"/>
                      </a:cubicBezTo>
                      <a:cubicBezTo>
                        <a:pt x="2223509" y="340397"/>
                        <a:pt x="2214594" y="322609"/>
                        <a:pt x="2254700" y="322609"/>
                      </a:cubicBezTo>
                      <a:cubicBezTo>
                        <a:pt x="2294805" y="322609"/>
                        <a:pt x="2308173" y="304829"/>
                        <a:pt x="2317088" y="322609"/>
                      </a:cubicBezTo>
                      <a:cubicBezTo>
                        <a:pt x="2325995" y="340397"/>
                        <a:pt x="2303720" y="340397"/>
                        <a:pt x="2334910" y="340397"/>
                      </a:cubicBezTo>
                      <a:cubicBezTo>
                        <a:pt x="2366108" y="340397"/>
                        <a:pt x="2392845" y="322609"/>
                        <a:pt x="2392845" y="322609"/>
                      </a:cubicBezTo>
                      <a:cubicBezTo>
                        <a:pt x="2392845" y="322609"/>
                        <a:pt x="2397298" y="362624"/>
                        <a:pt x="2419582" y="362624"/>
                      </a:cubicBezTo>
                      <a:cubicBezTo>
                        <a:pt x="2441865" y="362624"/>
                        <a:pt x="2450772" y="322609"/>
                        <a:pt x="2450772" y="322609"/>
                      </a:cubicBezTo>
                      <a:cubicBezTo>
                        <a:pt x="2450772" y="322609"/>
                        <a:pt x="2446318" y="295938"/>
                        <a:pt x="2419582" y="295938"/>
                      </a:cubicBezTo>
                      <a:cubicBezTo>
                        <a:pt x="2392845" y="295938"/>
                        <a:pt x="2401752" y="255923"/>
                        <a:pt x="2392845" y="264814"/>
                      </a:cubicBezTo>
                      <a:cubicBezTo>
                        <a:pt x="2383930" y="273703"/>
                        <a:pt x="2330456" y="264814"/>
                        <a:pt x="2361654" y="264814"/>
                      </a:cubicBezTo>
                      <a:cubicBezTo>
                        <a:pt x="2392845" y="264814"/>
                        <a:pt x="2439630" y="249253"/>
                        <a:pt x="2450772" y="251479"/>
                      </a:cubicBezTo>
                      <a:cubicBezTo>
                        <a:pt x="2461914" y="253697"/>
                        <a:pt x="2479736" y="235917"/>
                        <a:pt x="2475282" y="240364"/>
                      </a:cubicBezTo>
                      <a:cubicBezTo>
                        <a:pt x="2475282" y="240364"/>
                        <a:pt x="2481970" y="220355"/>
                        <a:pt x="2488650" y="213684"/>
                      </a:cubicBezTo>
                      <a:cubicBezTo>
                        <a:pt x="2495339" y="207014"/>
                        <a:pt x="2461914" y="200347"/>
                        <a:pt x="2499792" y="189230"/>
                      </a:cubicBezTo>
                      <a:cubicBezTo>
                        <a:pt x="2537670" y="178116"/>
                        <a:pt x="2542124" y="187010"/>
                        <a:pt x="2539897" y="175894"/>
                      </a:cubicBezTo>
                      <a:cubicBezTo>
                        <a:pt x="2537670" y="164779"/>
                        <a:pt x="2513160" y="135881"/>
                        <a:pt x="2539897" y="135881"/>
                      </a:cubicBezTo>
                      <a:cubicBezTo>
                        <a:pt x="2566634" y="135881"/>
                        <a:pt x="2611193" y="135881"/>
                        <a:pt x="2611193" y="135881"/>
                      </a:cubicBezTo>
                      <a:cubicBezTo>
                        <a:pt x="2611193" y="135881"/>
                        <a:pt x="2664674" y="189230"/>
                        <a:pt x="2682496" y="189230"/>
                      </a:cubicBezTo>
                      <a:cubicBezTo>
                        <a:pt x="2700318" y="189230"/>
                        <a:pt x="2729282" y="178116"/>
                        <a:pt x="2718148" y="189230"/>
                      </a:cubicBezTo>
                      <a:cubicBezTo>
                        <a:pt x="2707006" y="200347"/>
                        <a:pt x="2653525" y="235917"/>
                        <a:pt x="2653532" y="235917"/>
                      </a:cubicBezTo>
                      <a:cubicBezTo>
                        <a:pt x="2653532" y="235917"/>
                        <a:pt x="2633476" y="238138"/>
                        <a:pt x="2620108" y="251479"/>
                      </a:cubicBezTo>
                      <a:cubicBezTo>
                        <a:pt x="2606739" y="264814"/>
                        <a:pt x="2571088" y="295938"/>
                        <a:pt x="2539897" y="295938"/>
                      </a:cubicBezTo>
                      <a:cubicBezTo>
                        <a:pt x="2508707" y="295938"/>
                        <a:pt x="2479736" y="275929"/>
                        <a:pt x="2477509" y="278150"/>
                      </a:cubicBezTo>
                      <a:cubicBezTo>
                        <a:pt x="2477509" y="278150"/>
                        <a:pt x="2513160" y="304829"/>
                        <a:pt x="2530990" y="322609"/>
                      </a:cubicBezTo>
                      <a:cubicBezTo>
                        <a:pt x="2548812" y="340397"/>
                        <a:pt x="2597824" y="340397"/>
                        <a:pt x="2615654" y="340397"/>
                      </a:cubicBezTo>
                      <a:cubicBezTo>
                        <a:pt x="2633476" y="340397"/>
                        <a:pt x="2615654" y="340397"/>
                        <a:pt x="2633476" y="340397"/>
                      </a:cubicBezTo>
                      <a:cubicBezTo>
                        <a:pt x="2651306" y="340397"/>
                        <a:pt x="2673581" y="362624"/>
                        <a:pt x="2673581" y="362624"/>
                      </a:cubicBezTo>
                      <a:lnTo>
                        <a:pt x="2744884" y="362624"/>
                      </a:lnTo>
                      <a:lnTo>
                        <a:pt x="2744877" y="340397"/>
                      </a:lnTo>
                      <a:cubicBezTo>
                        <a:pt x="2744877" y="340397"/>
                        <a:pt x="2784990" y="340397"/>
                        <a:pt x="2793897" y="340397"/>
                      </a:cubicBezTo>
                      <a:cubicBezTo>
                        <a:pt x="2802811" y="340397"/>
                        <a:pt x="2816180" y="358177"/>
                        <a:pt x="2816180" y="340397"/>
                      </a:cubicBezTo>
                      <a:cubicBezTo>
                        <a:pt x="2816180" y="322609"/>
                        <a:pt x="2825095" y="295938"/>
                        <a:pt x="2825095" y="295938"/>
                      </a:cubicBezTo>
                      <a:cubicBezTo>
                        <a:pt x="2825095" y="295938"/>
                        <a:pt x="2771621" y="278148"/>
                        <a:pt x="2793897" y="264814"/>
                      </a:cubicBezTo>
                      <a:cubicBezTo>
                        <a:pt x="2816180" y="251479"/>
                        <a:pt x="2820633" y="238138"/>
                        <a:pt x="2834002" y="251479"/>
                      </a:cubicBezTo>
                      <a:cubicBezTo>
                        <a:pt x="2847378" y="264814"/>
                        <a:pt x="2829556" y="255921"/>
                        <a:pt x="2845144" y="275929"/>
                      </a:cubicBezTo>
                      <a:cubicBezTo>
                        <a:pt x="2860746" y="295938"/>
                        <a:pt x="2860739" y="295938"/>
                        <a:pt x="2878561" y="295938"/>
                      </a:cubicBezTo>
                      <a:cubicBezTo>
                        <a:pt x="2896390" y="295938"/>
                        <a:pt x="2950495" y="264814"/>
                        <a:pt x="2945410" y="264814"/>
                      </a:cubicBezTo>
                      <a:cubicBezTo>
                        <a:pt x="2945410" y="264814"/>
                        <a:pt x="2950495" y="267037"/>
                        <a:pt x="2950495" y="251479"/>
                      </a:cubicBezTo>
                      <a:cubicBezTo>
                        <a:pt x="2950495" y="235917"/>
                        <a:pt x="2934269" y="222575"/>
                        <a:pt x="2934269" y="222575"/>
                      </a:cubicBezTo>
                      <a:cubicBezTo>
                        <a:pt x="2934269" y="222575"/>
                        <a:pt x="2914220" y="189230"/>
                        <a:pt x="2869654" y="189230"/>
                      </a:cubicBezTo>
                      <a:cubicBezTo>
                        <a:pt x="2825095" y="189230"/>
                        <a:pt x="2825095" y="189230"/>
                        <a:pt x="2825095" y="189230"/>
                      </a:cubicBezTo>
                      <a:lnTo>
                        <a:pt x="2878561" y="158112"/>
                      </a:lnTo>
                      <a:cubicBezTo>
                        <a:pt x="2878561" y="158112"/>
                        <a:pt x="2878561" y="180346"/>
                        <a:pt x="2878561" y="158112"/>
                      </a:cubicBezTo>
                      <a:cubicBezTo>
                        <a:pt x="2878561" y="135881"/>
                        <a:pt x="2834010" y="122542"/>
                        <a:pt x="2825095" y="126989"/>
                      </a:cubicBezTo>
                      <a:cubicBezTo>
                        <a:pt x="2816180" y="131432"/>
                        <a:pt x="2802811" y="118098"/>
                        <a:pt x="2802811" y="118098"/>
                      </a:cubicBezTo>
                      <a:cubicBezTo>
                        <a:pt x="2802811" y="118098"/>
                        <a:pt x="2809500" y="133657"/>
                        <a:pt x="2793897" y="113648"/>
                      </a:cubicBezTo>
                      <a:cubicBezTo>
                        <a:pt x="2778302" y="93643"/>
                        <a:pt x="2764933" y="53628"/>
                        <a:pt x="2764933" y="53628"/>
                      </a:cubicBezTo>
                      <a:cubicBezTo>
                        <a:pt x="2764933" y="53628"/>
                        <a:pt x="2767168" y="60297"/>
                        <a:pt x="2758253" y="46959"/>
                      </a:cubicBezTo>
                      <a:cubicBezTo>
                        <a:pt x="2749338" y="33624"/>
                        <a:pt x="2753792" y="29175"/>
                        <a:pt x="2718148" y="38067"/>
                      </a:cubicBezTo>
                      <a:cubicBezTo>
                        <a:pt x="2682496" y="46959"/>
                        <a:pt x="2673581" y="42518"/>
                        <a:pt x="2653525" y="49185"/>
                      </a:cubicBezTo>
                      <a:cubicBezTo>
                        <a:pt x="2633476" y="55850"/>
                        <a:pt x="2646852" y="55848"/>
                        <a:pt x="2586690" y="53628"/>
                      </a:cubicBezTo>
                      <a:cubicBezTo>
                        <a:pt x="2526529" y="51408"/>
                        <a:pt x="2519841" y="62520"/>
                        <a:pt x="2499792" y="46959"/>
                      </a:cubicBezTo>
                      <a:cubicBezTo>
                        <a:pt x="2479736" y="31401"/>
                        <a:pt x="2441865" y="38067"/>
                        <a:pt x="2441865" y="38067"/>
                      </a:cubicBezTo>
                      <a:cubicBezTo>
                        <a:pt x="2441865" y="38067"/>
                        <a:pt x="2437404" y="15836"/>
                        <a:pt x="2415120" y="11391"/>
                      </a:cubicBezTo>
                      <a:cubicBezTo>
                        <a:pt x="2392845" y="6946"/>
                        <a:pt x="2375023" y="11389"/>
                        <a:pt x="2361654" y="24730"/>
                      </a:cubicBezTo>
                      <a:cubicBezTo>
                        <a:pt x="2348278" y="38067"/>
                        <a:pt x="2350513" y="22507"/>
                        <a:pt x="2348278" y="38067"/>
                      </a:cubicBezTo>
                      <a:cubicBezTo>
                        <a:pt x="2346052" y="53628"/>
                        <a:pt x="2317088" y="53628"/>
                        <a:pt x="2317088" y="53628"/>
                      </a:cubicBezTo>
                      <a:cubicBezTo>
                        <a:pt x="2317088" y="53628"/>
                        <a:pt x="2276983" y="73632"/>
                        <a:pt x="2276983" y="53628"/>
                      </a:cubicBezTo>
                      <a:cubicBezTo>
                        <a:pt x="2276983" y="33624"/>
                        <a:pt x="2274748" y="11391"/>
                        <a:pt x="2254700" y="11391"/>
                      </a:cubicBezTo>
                      <a:cubicBezTo>
                        <a:pt x="2234651" y="11391"/>
                        <a:pt x="2241331" y="11395"/>
                        <a:pt x="2223509" y="24732"/>
                      </a:cubicBezTo>
                      <a:cubicBezTo>
                        <a:pt x="2205687" y="38067"/>
                        <a:pt x="2192311" y="42512"/>
                        <a:pt x="2192311" y="53628"/>
                      </a:cubicBezTo>
                      <a:cubicBezTo>
                        <a:pt x="2192311" y="64742"/>
                        <a:pt x="2170036" y="53628"/>
                        <a:pt x="2170036" y="53628"/>
                      </a:cubicBezTo>
                      <a:lnTo>
                        <a:pt x="2192311" y="95863"/>
                      </a:lnTo>
                      <a:cubicBezTo>
                        <a:pt x="2192311" y="95863"/>
                        <a:pt x="2161121" y="73632"/>
                        <a:pt x="2192311" y="95863"/>
                      </a:cubicBezTo>
                      <a:cubicBezTo>
                        <a:pt x="2223509" y="118098"/>
                        <a:pt x="2223509" y="109207"/>
                        <a:pt x="2223509" y="118098"/>
                      </a:cubicBezTo>
                      <a:cubicBezTo>
                        <a:pt x="2223509" y="126985"/>
                        <a:pt x="2241331" y="122542"/>
                        <a:pt x="2223509" y="135881"/>
                      </a:cubicBezTo>
                      <a:cubicBezTo>
                        <a:pt x="2205687" y="149216"/>
                        <a:pt x="2214594" y="158112"/>
                        <a:pt x="2192311" y="158112"/>
                      </a:cubicBezTo>
                      <a:cubicBezTo>
                        <a:pt x="2170036" y="158112"/>
                        <a:pt x="2156667" y="162555"/>
                        <a:pt x="2143299" y="149216"/>
                      </a:cubicBezTo>
                      <a:cubicBezTo>
                        <a:pt x="2129930" y="135881"/>
                        <a:pt x="2089818" y="135881"/>
                        <a:pt x="2089818" y="135881"/>
                      </a:cubicBezTo>
                      <a:lnTo>
                        <a:pt x="2080910" y="126989"/>
                      </a:lnTo>
                      <a:cubicBezTo>
                        <a:pt x="2080910" y="126989"/>
                        <a:pt x="2089818" y="78089"/>
                        <a:pt x="2107647" y="73638"/>
                      </a:cubicBezTo>
                      <a:cubicBezTo>
                        <a:pt x="2125469" y="69189"/>
                        <a:pt x="2143299" y="73634"/>
                        <a:pt x="2143299" y="73634"/>
                      </a:cubicBezTo>
                      <a:cubicBezTo>
                        <a:pt x="2143299" y="73634"/>
                        <a:pt x="2198992" y="53628"/>
                        <a:pt x="2123242" y="53628"/>
                      </a:cubicBezTo>
                      <a:cubicBezTo>
                        <a:pt x="2047486" y="53628"/>
                        <a:pt x="2065315" y="53628"/>
                        <a:pt x="2036344" y="53628"/>
                      </a:cubicBezTo>
                      <a:cubicBezTo>
                        <a:pt x="2007380" y="53628"/>
                        <a:pt x="1987324" y="55850"/>
                        <a:pt x="1985097" y="53628"/>
                      </a:cubicBezTo>
                      <a:lnTo>
                        <a:pt x="1936077" y="53628"/>
                      </a:lnTo>
                      <a:lnTo>
                        <a:pt x="1920482" y="38067"/>
                      </a:lnTo>
                      <a:lnTo>
                        <a:pt x="1898206" y="38067"/>
                      </a:lnTo>
                      <a:cubicBezTo>
                        <a:pt x="1898206" y="38067"/>
                        <a:pt x="1858101" y="11391"/>
                        <a:pt x="1844725" y="11391"/>
                      </a:cubicBezTo>
                      <a:cubicBezTo>
                        <a:pt x="1831357" y="11391"/>
                        <a:pt x="1853640" y="11391"/>
                        <a:pt x="1817988" y="11391"/>
                      </a:cubicBezTo>
                      <a:cubicBezTo>
                        <a:pt x="1782344" y="11391"/>
                        <a:pt x="1800166" y="11391"/>
                        <a:pt x="1768976" y="11391"/>
                      </a:cubicBezTo>
                      <a:cubicBezTo>
                        <a:pt x="1737778" y="11391"/>
                        <a:pt x="1751146" y="11391"/>
                        <a:pt x="1733324" y="11391"/>
                      </a:cubicBezTo>
                      <a:cubicBezTo>
                        <a:pt x="1715502" y="11391"/>
                        <a:pt x="1746693" y="-15284"/>
                        <a:pt x="1715502" y="11391"/>
                      </a:cubicBezTo>
                      <a:cubicBezTo>
                        <a:pt x="1684312" y="38067"/>
                        <a:pt x="1633058" y="53628"/>
                        <a:pt x="1633058" y="53628"/>
                      </a:cubicBezTo>
                      <a:cubicBezTo>
                        <a:pt x="1633058" y="53628"/>
                        <a:pt x="1566223" y="33614"/>
                        <a:pt x="1599640" y="53628"/>
                      </a:cubicBezTo>
                      <a:cubicBezTo>
                        <a:pt x="1633058" y="73638"/>
                        <a:pt x="1679851" y="100312"/>
                        <a:pt x="1675390" y="95863"/>
                      </a:cubicBezTo>
                      <a:cubicBezTo>
                        <a:pt x="1675390" y="95863"/>
                        <a:pt x="1711041" y="73638"/>
                        <a:pt x="1733324" y="73638"/>
                      </a:cubicBezTo>
                      <a:cubicBezTo>
                        <a:pt x="1755608" y="73638"/>
                        <a:pt x="1755608" y="73638"/>
                        <a:pt x="1755608" y="73638"/>
                      </a:cubicBezTo>
                      <a:lnTo>
                        <a:pt x="1737778" y="118098"/>
                      </a:lnTo>
                      <a:lnTo>
                        <a:pt x="1733324" y="135881"/>
                      </a:lnTo>
                      <a:lnTo>
                        <a:pt x="1768976" y="189230"/>
                      </a:lnTo>
                      <a:cubicBezTo>
                        <a:pt x="1768976" y="189230"/>
                        <a:pt x="1775664" y="207024"/>
                        <a:pt x="1755608" y="198128"/>
                      </a:cubicBezTo>
                      <a:cubicBezTo>
                        <a:pt x="1735551" y="189230"/>
                        <a:pt x="1715502" y="193678"/>
                        <a:pt x="1706588" y="175894"/>
                      </a:cubicBezTo>
                      <a:cubicBezTo>
                        <a:pt x="1697673" y="158112"/>
                        <a:pt x="1666482" y="135881"/>
                        <a:pt x="1666482" y="135881"/>
                      </a:cubicBezTo>
                      <a:cubicBezTo>
                        <a:pt x="1666482" y="135881"/>
                        <a:pt x="1662029" y="126989"/>
                        <a:pt x="1630831" y="126989"/>
                      </a:cubicBezTo>
                      <a:cubicBezTo>
                        <a:pt x="1599640" y="126989"/>
                        <a:pt x="1577357" y="135881"/>
                        <a:pt x="1537252" y="135881"/>
                      </a:cubicBezTo>
                      <a:cubicBezTo>
                        <a:pt x="1497147" y="135881"/>
                        <a:pt x="1537252" y="135881"/>
                        <a:pt x="1475244" y="135881"/>
                      </a:cubicBezTo>
                      <a:cubicBezTo>
                        <a:pt x="1412475" y="135881"/>
                        <a:pt x="1412483" y="113647"/>
                        <a:pt x="1390200" y="135881"/>
                      </a:cubicBezTo>
                      <a:cubicBezTo>
                        <a:pt x="1367916" y="158112"/>
                        <a:pt x="1385738" y="140332"/>
                        <a:pt x="1341180" y="158112"/>
                      </a:cubicBezTo>
                      <a:cubicBezTo>
                        <a:pt x="1296613" y="175894"/>
                        <a:pt x="1278791" y="175894"/>
                        <a:pt x="1296613" y="175894"/>
                      </a:cubicBezTo>
                      <a:cubicBezTo>
                        <a:pt x="1296613" y="175894"/>
                        <a:pt x="1274338" y="175894"/>
                        <a:pt x="1256508" y="175894"/>
                      </a:cubicBezTo>
                      <a:cubicBezTo>
                        <a:pt x="1238686" y="175894"/>
                        <a:pt x="1194127" y="167010"/>
                        <a:pt x="1171844" y="158112"/>
                      </a:cubicBezTo>
                      <a:cubicBezTo>
                        <a:pt x="1149561" y="149216"/>
                        <a:pt x="1131739" y="144773"/>
                        <a:pt x="1100541" y="135881"/>
                      </a:cubicBezTo>
                      <a:cubicBezTo>
                        <a:pt x="1069350" y="126989"/>
                        <a:pt x="1051521" y="126989"/>
                        <a:pt x="1024792" y="126989"/>
                      </a:cubicBezTo>
                      <a:cubicBezTo>
                        <a:pt x="998055" y="126989"/>
                        <a:pt x="984686" y="135883"/>
                        <a:pt x="966857" y="118098"/>
                      </a:cubicBezTo>
                      <a:cubicBezTo>
                        <a:pt x="949027" y="100312"/>
                        <a:pt x="1020330" y="91418"/>
                        <a:pt x="926752" y="95863"/>
                      </a:cubicBezTo>
                      <a:cubicBezTo>
                        <a:pt x="833173" y="100312"/>
                        <a:pt x="850995" y="100312"/>
                        <a:pt x="815343" y="118098"/>
                      </a:cubicBezTo>
                      <a:cubicBezTo>
                        <a:pt x="779699" y="135881"/>
                        <a:pt x="744047" y="135881"/>
                        <a:pt x="730678" y="135881"/>
                      </a:cubicBezTo>
                      <a:cubicBezTo>
                        <a:pt x="717309" y="135881"/>
                        <a:pt x="690572" y="135881"/>
                        <a:pt x="681658" y="135881"/>
                      </a:cubicBezTo>
                      <a:cubicBezTo>
                        <a:pt x="672748" y="135881"/>
                        <a:pt x="637094" y="140332"/>
                        <a:pt x="619273" y="158112"/>
                      </a:cubicBezTo>
                      <a:cubicBezTo>
                        <a:pt x="601450" y="175894"/>
                        <a:pt x="594761" y="164779"/>
                        <a:pt x="579167" y="189230"/>
                      </a:cubicBezTo>
                      <a:cubicBezTo>
                        <a:pt x="563574" y="213684"/>
                        <a:pt x="565799" y="220355"/>
                        <a:pt x="565799" y="235917"/>
                      </a:cubicBezTo>
                      <a:cubicBezTo>
                        <a:pt x="565799" y="235917"/>
                        <a:pt x="498955" y="269261"/>
                        <a:pt x="494500" y="260370"/>
                      </a:cubicBezTo>
                      <a:cubicBezTo>
                        <a:pt x="490042" y="251479"/>
                        <a:pt x="427657" y="235917"/>
                        <a:pt x="427657" y="235917"/>
                      </a:cubicBezTo>
                      <a:lnTo>
                        <a:pt x="383095" y="260370"/>
                      </a:lnTo>
                      <a:lnTo>
                        <a:pt x="383095" y="273706"/>
                      </a:lnTo>
                      <a:cubicBezTo>
                        <a:pt x="383095" y="273706"/>
                        <a:pt x="454394" y="287044"/>
                        <a:pt x="461080" y="293714"/>
                      </a:cubicBezTo>
                      <a:cubicBezTo>
                        <a:pt x="467763" y="300385"/>
                        <a:pt x="492273" y="278155"/>
                        <a:pt x="476676" y="309276"/>
                      </a:cubicBezTo>
                      <a:cubicBezTo>
                        <a:pt x="461080" y="340397"/>
                        <a:pt x="463307" y="338173"/>
                        <a:pt x="416516" y="338173"/>
                      </a:cubicBezTo>
                      <a:cubicBezTo>
                        <a:pt x="369726" y="338173"/>
                        <a:pt x="409832" y="327058"/>
                        <a:pt x="342989" y="338173"/>
                      </a:cubicBezTo>
                      <a:cubicBezTo>
                        <a:pt x="276145" y="349288"/>
                        <a:pt x="302883" y="335950"/>
                        <a:pt x="276145" y="349288"/>
                      </a:cubicBezTo>
                      <a:cubicBezTo>
                        <a:pt x="249408" y="362626"/>
                        <a:pt x="251634" y="373741"/>
                        <a:pt x="244951" y="380411"/>
                      </a:cubicBezTo>
                      <a:cubicBezTo>
                        <a:pt x="238268" y="387079"/>
                        <a:pt x="219328" y="403754"/>
                        <a:pt x="227128" y="415979"/>
                      </a:cubicBezTo>
                      <a:cubicBezTo>
                        <a:pt x="234927" y="428205"/>
                        <a:pt x="244951" y="435985"/>
                        <a:pt x="244951" y="435985"/>
                      </a:cubicBezTo>
                      <a:cubicBezTo>
                        <a:pt x="244951" y="435985"/>
                        <a:pt x="240496" y="447105"/>
                        <a:pt x="258320" y="447103"/>
                      </a:cubicBezTo>
                      <a:cubicBezTo>
                        <a:pt x="276145" y="447100"/>
                        <a:pt x="293970" y="438209"/>
                        <a:pt x="285058" y="451547"/>
                      </a:cubicBezTo>
                      <a:cubicBezTo>
                        <a:pt x="276145" y="464885"/>
                        <a:pt x="249408" y="451545"/>
                        <a:pt x="262777" y="464883"/>
                      </a:cubicBezTo>
                      <a:cubicBezTo>
                        <a:pt x="276145" y="478224"/>
                        <a:pt x="329620" y="482668"/>
                        <a:pt x="329620" y="482668"/>
                      </a:cubicBezTo>
                      <a:cubicBezTo>
                        <a:pt x="329620" y="482668"/>
                        <a:pt x="359697" y="490454"/>
                        <a:pt x="329620" y="496009"/>
                      </a:cubicBezTo>
                      <a:cubicBezTo>
                        <a:pt x="299540" y="501564"/>
                        <a:pt x="293970" y="516015"/>
                        <a:pt x="285058" y="516015"/>
                      </a:cubicBezTo>
                      <a:cubicBezTo>
                        <a:pt x="276145" y="516015"/>
                        <a:pt x="307338" y="496009"/>
                        <a:pt x="262777" y="516015"/>
                      </a:cubicBezTo>
                      <a:cubicBezTo>
                        <a:pt x="218215" y="536021"/>
                        <a:pt x="240496" y="527132"/>
                        <a:pt x="193706" y="542692"/>
                      </a:cubicBezTo>
                      <a:cubicBezTo>
                        <a:pt x="146916" y="558250"/>
                        <a:pt x="148027" y="570479"/>
                        <a:pt x="110151" y="570479"/>
                      </a:cubicBezTo>
                      <a:cubicBezTo>
                        <a:pt x="72275" y="570479"/>
                        <a:pt x="106811" y="553804"/>
                        <a:pt x="72275" y="570479"/>
                      </a:cubicBezTo>
                      <a:cubicBezTo>
                        <a:pt x="37738" y="587151"/>
                        <a:pt x="31054" y="593816"/>
                        <a:pt x="37738" y="587151"/>
                      </a:cubicBezTo>
                      <a:lnTo>
                        <a:pt x="0" y="638257"/>
                      </a:ln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5" name="Freeform 114">
                  <a:extLst>
                    <a:ext uri="{FF2B5EF4-FFF2-40B4-BE49-F238E27FC236}">
                      <a16:creationId xmlns:a16="http://schemas.microsoft.com/office/drawing/2014/main" id="{35AA4324-E448-4CB1-B7D8-6094D2261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1686" y="761646"/>
                  <a:ext cx="4857510" cy="2667896"/>
                </a:xfrm>
                <a:custGeom>
                  <a:avLst/>
                  <a:gdLst>
                    <a:gd name="T0" fmla="*/ 127346 w 4857510"/>
                    <a:gd name="T1" fmla="*/ 1459276 h 2667896"/>
                    <a:gd name="T2" fmla="*/ 350158 w 4857510"/>
                    <a:gd name="T3" fmla="*/ 1268090 h 2667896"/>
                    <a:gd name="T4" fmla="*/ 813603 w 4857510"/>
                    <a:gd name="T5" fmla="*/ 1379248 h 2667896"/>
                    <a:gd name="T6" fmla="*/ 724478 w 4857510"/>
                    <a:gd name="T7" fmla="*/ 1241430 h 2667896"/>
                    <a:gd name="T8" fmla="*/ 788097 w 4857510"/>
                    <a:gd name="T9" fmla="*/ 1206386 h 2667896"/>
                    <a:gd name="T10" fmla="*/ 942841 w 4857510"/>
                    <a:gd name="T11" fmla="*/ 1457710 h 2667896"/>
                    <a:gd name="T12" fmla="*/ 1000418 w 4857510"/>
                    <a:gd name="T13" fmla="*/ 1310506 h 2667896"/>
                    <a:gd name="T14" fmla="*/ 1183958 w 4857510"/>
                    <a:gd name="T15" fmla="*/ 1464892 h 2667896"/>
                    <a:gd name="T16" fmla="*/ 1349494 w 4857510"/>
                    <a:gd name="T17" fmla="*/ 1525928 h 2667896"/>
                    <a:gd name="T18" fmla="*/ 1365682 w 4857510"/>
                    <a:gd name="T19" fmla="*/ 1746738 h 2667896"/>
                    <a:gd name="T20" fmla="*/ 1547421 w 4857510"/>
                    <a:gd name="T21" fmla="*/ 2060900 h 2667896"/>
                    <a:gd name="T22" fmla="*/ 1813710 w 4857510"/>
                    <a:gd name="T23" fmla="*/ 2222460 h 2667896"/>
                    <a:gd name="T24" fmla="*/ 2076419 w 4857510"/>
                    <a:gd name="T25" fmla="*/ 2021402 h 2667896"/>
                    <a:gd name="T26" fmla="*/ 1952265 w 4857510"/>
                    <a:gd name="T27" fmla="*/ 1872412 h 2667896"/>
                    <a:gd name="T28" fmla="*/ 1750736 w 4857510"/>
                    <a:gd name="T29" fmla="*/ 1718010 h 2667896"/>
                    <a:gd name="T30" fmla="*/ 1923704 w 4857510"/>
                    <a:gd name="T31" fmla="*/ 1780855 h 2667896"/>
                    <a:gd name="T32" fmla="*/ 2108810 w 4857510"/>
                    <a:gd name="T33" fmla="*/ 1845470 h 2667896"/>
                    <a:gd name="T34" fmla="*/ 2414695 w 4857510"/>
                    <a:gd name="T35" fmla="*/ 1903808 h 2667896"/>
                    <a:gd name="T36" fmla="*/ 2508258 w 4857510"/>
                    <a:gd name="T37" fmla="*/ 2053718 h 2667896"/>
                    <a:gd name="T38" fmla="*/ 2752978 w 4857510"/>
                    <a:gd name="T39" fmla="*/ 2376854 h 2667896"/>
                    <a:gd name="T40" fmla="*/ 2958087 w 4857510"/>
                    <a:gd name="T41" fmla="*/ 2017815 h 2667896"/>
                    <a:gd name="T42" fmla="*/ 3123630 w 4857510"/>
                    <a:gd name="T43" fmla="*/ 1963961 h 2667896"/>
                    <a:gd name="T44" fmla="*/ 3296363 w 4857510"/>
                    <a:gd name="T45" fmla="*/ 2165027 h 2667896"/>
                    <a:gd name="T46" fmla="*/ 3389927 w 4857510"/>
                    <a:gd name="T47" fmla="*/ 2484569 h 2667896"/>
                    <a:gd name="T48" fmla="*/ 3447504 w 4857510"/>
                    <a:gd name="T49" fmla="*/ 2484569 h 2667896"/>
                    <a:gd name="T50" fmla="*/ 3483498 w 4857510"/>
                    <a:gd name="T51" fmla="*/ 2308637 h 2667896"/>
                    <a:gd name="T52" fmla="*/ 3652628 w 4857510"/>
                    <a:gd name="T53" fmla="*/ 2351721 h 2667896"/>
                    <a:gd name="T54" fmla="*/ 3566262 w 4857510"/>
                    <a:gd name="T55" fmla="*/ 2096802 h 2667896"/>
                    <a:gd name="T56" fmla="*/ 3641836 w 4857510"/>
                    <a:gd name="T57" fmla="*/ 2035767 h 2667896"/>
                    <a:gd name="T58" fmla="*/ 3847409 w 4857510"/>
                    <a:gd name="T59" fmla="*/ 1928059 h 2667896"/>
                    <a:gd name="T60" fmla="*/ 3704818 w 4857510"/>
                    <a:gd name="T61" fmla="*/ 1366161 h 2667896"/>
                    <a:gd name="T62" fmla="*/ 3849658 w 4857510"/>
                    <a:gd name="T63" fmla="*/ 1349106 h 2667896"/>
                    <a:gd name="T64" fmla="*/ 4001704 w 4857510"/>
                    <a:gd name="T65" fmla="*/ 1443354 h 2667896"/>
                    <a:gd name="T66" fmla="*/ 4001704 w 4857510"/>
                    <a:gd name="T67" fmla="*/ 1362566 h 2667896"/>
                    <a:gd name="T68" fmla="*/ 4077278 w 4857510"/>
                    <a:gd name="T69" fmla="*/ 1224337 h 2667896"/>
                    <a:gd name="T70" fmla="*/ 4174437 w 4857510"/>
                    <a:gd name="T71" fmla="*/ 1034048 h 2667896"/>
                    <a:gd name="T72" fmla="*/ 3954926 w 4857510"/>
                    <a:gd name="T73" fmla="*/ 836578 h 2667896"/>
                    <a:gd name="T74" fmla="*/ 4098870 w 4857510"/>
                    <a:gd name="T75" fmla="*/ 649875 h 2667896"/>
                    <a:gd name="T76" fmla="*/ 4339980 w 4857510"/>
                    <a:gd name="T77" fmla="*/ 585249 h 2667896"/>
                    <a:gd name="T78" fmla="*/ 4606276 w 4857510"/>
                    <a:gd name="T79" fmla="*/ 908382 h 2667896"/>
                    <a:gd name="T80" fmla="*/ 4458738 w 4857510"/>
                    <a:gd name="T81" fmla="*/ 671419 h 2667896"/>
                    <a:gd name="T82" fmla="*/ 4638660 w 4857510"/>
                    <a:gd name="T83" fmla="*/ 603201 h 2667896"/>
                    <a:gd name="T84" fmla="*/ 4635065 w 4857510"/>
                    <a:gd name="T85" fmla="*/ 513442 h 2667896"/>
                    <a:gd name="T86" fmla="*/ 4746854 w 4857510"/>
                    <a:gd name="T87" fmla="*/ 498849 h 2667896"/>
                    <a:gd name="T88" fmla="*/ 4667684 w 4857510"/>
                    <a:gd name="T89" fmla="*/ 419863 h 2667896"/>
                    <a:gd name="T90" fmla="*/ 4199631 w 4857510"/>
                    <a:gd name="T91" fmla="*/ 319768 h 2667896"/>
                    <a:gd name="T92" fmla="*/ 3933327 w 4857510"/>
                    <a:gd name="T93" fmla="*/ 330328 h 2667896"/>
                    <a:gd name="T94" fmla="*/ 3595058 w 4857510"/>
                    <a:gd name="T95" fmla="*/ 247749 h 2667896"/>
                    <a:gd name="T96" fmla="*/ 3325160 w 4857510"/>
                    <a:gd name="T97" fmla="*/ 283653 h 2667896"/>
                    <a:gd name="T98" fmla="*/ 3145222 w 4857510"/>
                    <a:gd name="T99" fmla="*/ 247749 h 2667896"/>
                    <a:gd name="T100" fmla="*/ 2698988 w 4857510"/>
                    <a:gd name="T101" fmla="*/ 219026 h 2667896"/>
                    <a:gd name="T102" fmla="*/ 2443483 w 4857510"/>
                    <a:gd name="T103" fmla="*/ 46688 h 2667896"/>
                    <a:gd name="T104" fmla="*/ 2324726 w 4857510"/>
                    <a:gd name="T105" fmla="*/ 104134 h 2667896"/>
                    <a:gd name="T106" fmla="*/ 2202374 w 4857510"/>
                    <a:gd name="T107" fmla="*/ 165171 h 2667896"/>
                    <a:gd name="T108" fmla="*/ 2036838 w 4857510"/>
                    <a:gd name="T109" fmla="*/ 251341 h 2667896"/>
                    <a:gd name="T110" fmla="*/ 1903686 w 4857510"/>
                    <a:gd name="T111" fmla="*/ 348283 h 2667896"/>
                    <a:gd name="T112" fmla="*/ 1515030 w 4857510"/>
                    <a:gd name="T113" fmla="*/ 348283 h 2667896"/>
                    <a:gd name="T114" fmla="*/ 1306303 w 4857510"/>
                    <a:gd name="T115" fmla="*/ 427271 h 2667896"/>
                    <a:gd name="T116" fmla="*/ 899658 w 4857510"/>
                    <a:gd name="T117" fmla="*/ 312378 h 2667896"/>
                    <a:gd name="T118" fmla="*/ 600972 w 4857510"/>
                    <a:gd name="T119" fmla="*/ 750407 h 266789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857510"/>
                    <a:gd name="T181" fmla="*/ 0 h 2667896"/>
                    <a:gd name="T182" fmla="*/ 4857510 w 4857510"/>
                    <a:gd name="T183" fmla="*/ 2667896 h 266789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857510" h="2667896">
                      <a:moveTo>
                        <a:pt x="229838" y="1201393"/>
                      </a:moveTo>
                      <a:cubicBezTo>
                        <a:pt x="229838" y="1201393"/>
                        <a:pt x="60502" y="1161394"/>
                        <a:pt x="42817" y="1201393"/>
                      </a:cubicBezTo>
                      <a:cubicBezTo>
                        <a:pt x="42817" y="1201393"/>
                        <a:pt x="51593" y="1303658"/>
                        <a:pt x="15941" y="1325888"/>
                      </a:cubicBezTo>
                      <a:cubicBezTo>
                        <a:pt x="15941" y="1325888"/>
                        <a:pt x="-33076" y="1419254"/>
                        <a:pt x="38221" y="1419254"/>
                      </a:cubicBezTo>
                      <a:lnTo>
                        <a:pt x="73874" y="1438292"/>
                      </a:lnTo>
                      <a:cubicBezTo>
                        <a:pt x="73874" y="1438292"/>
                        <a:pt x="82785" y="1438292"/>
                        <a:pt x="105068" y="1438292"/>
                      </a:cubicBezTo>
                      <a:cubicBezTo>
                        <a:pt x="127346" y="1438292"/>
                        <a:pt x="120662" y="1452611"/>
                        <a:pt x="127346" y="1459276"/>
                      </a:cubicBezTo>
                      <a:cubicBezTo>
                        <a:pt x="134031" y="1465941"/>
                        <a:pt x="162994" y="1454838"/>
                        <a:pt x="180822" y="1438292"/>
                      </a:cubicBezTo>
                      <a:cubicBezTo>
                        <a:pt x="198650" y="1419254"/>
                        <a:pt x="203102" y="1419254"/>
                        <a:pt x="212016" y="1419254"/>
                      </a:cubicBezTo>
                      <a:cubicBezTo>
                        <a:pt x="220927" y="1419254"/>
                        <a:pt x="265488" y="1419254"/>
                        <a:pt x="274402" y="1419254"/>
                      </a:cubicBezTo>
                      <a:cubicBezTo>
                        <a:pt x="283314" y="1419254"/>
                        <a:pt x="292228" y="1397024"/>
                        <a:pt x="292228" y="1379248"/>
                      </a:cubicBezTo>
                      <a:cubicBezTo>
                        <a:pt x="292228" y="1361464"/>
                        <a:pt x="292228" y="1379248"/>
                        <a:pt x="292228" y="1352564"/>
                      </a:cubicBezTo>
                      <a:cubicBezTo>
                        <a:pt x="292228" y="1325896"/>
                        <a:pt x="292228" y="1325896"/>
                        <a:pt x="310050" y="1308112"/>
                      </a:cubicBezTo>
                      <a:cubicBezTo>
                        <a:pt x="327875" y="1290328"/>
                        <a:pt x="341246" y="1263652"/>
                        <a:pt x="350158" y="1268090"/>
                      </a:cubicBezTo>
                      <a:cubicBezTo>
                        <a:pt x="359067" y="1272536"/>
                        <a:pt x="367984" y="1290328"/>
                        <a:pt x="376891" y="1268090"/>
                      </a:cubicBezTo>
                      <a:cubicBezTo>
                        <a:pt x="385810" y="1245860"/>
                        <a:pt x="399171" y="1210300"/>
                        <a:pt x="399171" y="1210300"/>
                      </a:cubicBezTo>
                      <a:cubicBezTo>
                        <a:pt x="399171" y="1210300"/>
                        <a:pt x="501669" y="1250314"/>
                        <a:pt x="559804" y="1165840"/>
                      </a:cubicBezTo>
                      <a:cubicBezTo>
                        <a:pt x="559804" y="1165840"/>
                        <a:pt x="657634" y="1330350"/>
                        <a:pt x="738400" y="1330350"/>
                      </a:cubicBezTo>
                      <a:cubicBezTo>
                        <a:pt x="738400" y="1330350"/>
                        <a:pt x="762082" y="1385640"/>
                        <a:pt x="706661" y="1401478"/>
                      </a:cubicBezTo>
                      <a:cubicBezTo>
                        <a:pt x="706661" y="1401478"/>
                        <a:pt x="704432" y="1457049"/>
                        <a:pt x="760342" y="1401478"/>
                      </a:cubicBezTo>
                      <a:cubicBezTo>
                        <a:pt x="760342" y="1401478"/>
                        <a:pt x="809142" y="1388140"/>
                        <a:pt x="813603" y="1379248"/>
                      </a:cubicBezTo>
                      <a:cubicBezTo>
                        <a:pt x="818056" y="1370356"/>
                        <a:pt x="800227" y="1330350"/>
                        <a:pt x="800227" y="1330350"/>
                      </a:cubicBezTo>
                      <a:lnTo>
                        <a:pt x="782412" y="1312558"/>
                      </a:lnTo>
                      <a:cubicBezTo>
                        <a:pt x="782412" y="1312558"/>
                        <a:pt x="862691" y="1294782"/>
                        <a:pt x="862691" y="1312558"/>
                      </a:cubicBezTo>
                      <a:cubicBezTo>
                        <a:pt x="862691" y="1330350"/>
                        <a:pt x="813603" y="1281436"/>
                        <a:pt x="813603" y="1281436"/>
                      </a:cubicBezTo>
                      <a:lnTo>
                        <a:pt x="760342" y="1268098"/>
                      </a:lnTo>
                      <a:lnTo>
                        <a:pt x="737847" y="1268098"/>
                      </a:lnTo>
                      <a:cubicBezTo>
                        <a:pt x="737847" y="1268098"/>
                        <a:pt x="739974" y="1265978"/>
                        <a:pt x="724478" y="1241430"/>
                      </a:cubicBezTo>
                      <a:cubicBezTo>
                        <a:pt x="708988" y="1216866"/>
                        <a:pt x="684375" y="1201408"/>
                        <a:pt x="684375" y="1201408"/>
                      </a:cubicBezTo>
                      <a:lnTo>
                        <a:pt x="653175" y="1183632"/>
                      </a:lnTo>
                      <a:cubicBezTo>
                        <a:pt x="653175" y="1183632"/>
                        <a:pt x="655410" y="1150283"/>
                        <a:pt x="657634" y="1139734"/>
                      </a:cubicBezTo>
                      <a:lnTo>
                        <a:pt x="690937" y="1139734"/>
                      </a:lnTo>
                      <a:lnTo>
                        <a:pt x="716128" y="1156112"/>
                      </a:lnTo>
                      <a:cubicBezTo>
                        <a:pt x="716128" y="1156112"/>
                        <a:pt x="720515" y="1176868"/>
                        <a:pt x="739012" y="1187135"/>
                      </a:cubicBezTo>
                      <a:cubicBezTo>
                        <a:pt x="757509" y="1197410"/>
                        <a:pt x="780900" y="1206386"/>
                        <a:pt x="788097" y="1206386"/>
                      </a:cubicBezTo>
                      <a:cubicBezTo>
                        <a:pt x="795294" y="1206386"/>
                        <a:pt x="802492" y="1213568"/>
                        <a:pt x="813284" y="1224337"/>
                      </a:cubicBezTo>
                      <a:cubicBezTo>
                        <a:pt x="824083" y="1235106"/>
                        <a:pt x="809689" y="1224337"/>
                        <a:pt x="838478" y="1238701"/>
                      </a:cubicBezTo>
                      <a:cubicBezTo>
                        <a:pt x="867274" y="1253058"/>
                        <a:pt x="860069" y="1242281"/>
                        <a:pt x="874464" y="1256645"/>
                      </a:cubicBezTo>
                      <a:cubicBezTo>
                        <a:pt x="888858" y="1271016"/>
                        <a:pt x="892460" y="1260240"/>
                        <a:pt x="892460" y="1285373"/>
                      </a:cubicBezTo>
                      <a:cubicBezTo>
                        <a:pt x="892460" y="1310506"/>
                        <a:pt x="892460" y="1312512"/>
                        <a:pt x="892460" y="1340230"/>
                      </a:cubicBezTo>
                      <a:cubicBezTo>
                        <a:pt x="892460" y="1367947"/>
                        <a:pt x="885263" y="1364360"/>
                        <a:pt x="906862" y="1403857"/>
                      </a:cubicBezTo>
                      <a:cubicBezTo>
                        <a:pt x="928446" y="1443354"/>
                        <a:pt x="908778" y="1457710"/>
                        <a:pt x="942841" y="1457710"/>
                      </a:cubicBezTo>
                      <a:cubicBezTo>
                        <a:pt x="976912" y="1457710"/>
                        <a:pt x="989634" y="1478246"/>
                        <a:pt x="989634" y="1457710"/>
                      </a:cubicBezTo>
                      <a:cubicBezTo>
                        <a:pt x="989634" y="1438292"/>
                        <a:pt x="989634" y="1427523"/>
                        <a:pt x="989634" y="1409344"/>
                      </a:cubicBezTo>
                      <a:cubicBezTo>
                        <a:pt x="989634" y="1389485"/>
                        <a:pt x="989634" y="1389485"/>
                        <a:pt x="989634" y="1389485"/>
                      </a:cubicBezTo>
                      <a:cubicBezTo>
                        <a:pt x="989634" y="1389485"/>
                        <a:pt x="1000426" y="1360765"/>
                        <a:pt x="989634" y="1360765"/>
                      </a:cubicBezTo>
                      <a:cubicBezTo>
                        <a:pt x="978827" y="1360765"/>
                        <a:pt x="960838" y="1360765"/>
                        <a:pt x="960838" y="1360765"/>
                      </a:cubicBezTo>
                      <a:lnTo>
                        <a:pt x="948237" y="1319474"/>
                      </a:lnTo>
                      <a:cubicBezTo>
                        <a:pt x="948237" y="1319474"/>
                        <a:pt x="980636" y="1319474"/>
                        <a:pt x="1000418" y="1310506"/>
                      </a:cubicBezTo>
                      <a:cubicBezTo>
                        <a:pt x="1020216" y="1301523"/>
                        <a:pt x="1036404" y="1285373"/>
                        <a:pt x="1036404" y="1285373"/>
                      </a:cubicBezTo>
                      <a:cubicBezTo>
                        <a:pt x="1036404" y="1285373"/>
                        <a:pt x="1047204" y="1298726"/>
                        <a:pt x="1060033" y="1319474"/>
                      </a:cubicBezTo>
                      <a:cubicBezTo>
                        <a:pt x="1072390" y="1340230"/>
                        <a:pt x="1068796" y="1357178"/>
                        <a:pt x="1074192" y="1373335"/>
                      </a:cubicBezTo>
                      <a:cubicBezTo>
                        <a:pt x="1079595" y="1389485"/>
                        <a:pt x="1051703" y="1381422"/>
                        <a:pt x="1074192" y="1403857"/>
                      </a:cubicBezTo>
                      <a:cubicBezTo>
                        <a:pt x="1096688" y="1427523"/>
                        <a:pt x="1089490" y="1419110"/>
                        <a:pt x="1102076" y="1431680"/>
                      </a:cubicBezTo>
                      <a:cubicBezTo>
                        <a:pt x="1114677" y="1444243"/>
                        <a:pt x="1138966" y="1448735"/>
                        <a:pt x="1147965" y="1457710"/>
                      </a:cubicBezTo>
                      <a:cubicBezTo>
                        <a:pt x="1156963" y="1466686"/>
                        <a:pt x="1180348" y="1472074"/>
                        <a:pt x="1183958" y="1464892"/>
                      </a:cubicBezTo>
                      <a:cubicBezTo>
                        <a:pt x="1187553" y="1457710"/>
                        <a:pt x="1191148" y="1441553"/>
                        <a:pt x="1198345" y="1431680"/>
                      </a:cubicBezTo>
                      <a:cubicBezTo>
                        <a:pt x="1205535" y="1421808"/>
                        <a:pt x="1198345" y="1409344"/>
                        <a:pt x="1210490" y="1419566"/>
                      </a:cubicBezTo>
                      <a:cubicBezTo>
                        <a:pt x="1222635" y="1431680"/>
                        <a:pt x="1241528" y="1450528"/>
                        <a:pt x="1248726" y="1457710"/>
                      </a:cubicBezTo>
                      <a:cubicBezTo>
                        <a:pt x="1255923" y="1464892"/>
                        <a:pt x="1270325" y="1464892"/>
                        <a:pt x="1288314" y="1464892"/>
                      </a:cubicBezTo>
                      <a:cubicBezTo>
                        <a:pt x="1306303" y="1464892"/>
                        <a:pt x="1327902" y="1457710"/>
                        <a:pt x="1320705" y="1457710"/>
                      </a:cubicBezTo>
                      <a:cubicBezTo>
                        <a:pt x="1320705" y="1457710"/>
                        <a:pt x="1329688" y="1438292"/>
                        <a:pt x="1338694" y="1457710"/>
                      </a:cubicBezTo>
                      <a:cubicBezTo>
                        <a:pt x="1347693" y="1477455"/>
                        <a:pt x="1349494" y="1511572"/>
                        <a:pt x="1349494" y="1525928"/>
                      </a:cubicBezTo>
                      <a:cubicBezTo>
                        <a:pt x="1349494" y="1540292"/>
                        <a:pt x="1349494" y="1534007"/>
                        <a:pt x="1338694" y="1547474"/>
                      </a:cubicBezTo>
                      <a:cubicBezTo>
                        <a:pt x="1327902" y="1560934"/>
                        <a:pt x="1344090" y="1574401"/>
                        <a:pt x="1320705" y="1590558"/>
                      </a:cubicBezTo>
                      <a:cubicBezTo>
                        <a:pt x="1297312" y="1606716"/>
                        <a:pt x="1288314" y="1617698"/>
                        <a:pt x="1288314" y="1617698"/>
                      </a:cubicBezTo>
                      <a:lnTo>
                        <a:pt x="1288314" y="1633643"/>
                      </a:lnTo>
                      <a:cubicBezTo>
                        <a:pt x="1288314" y="1633643"/>
                        <a:pt x="1288314" y="1647999"/>
                        <a:pt x="1288314" y="1658776"/>
                      </a:cubicBezTo>
                      <a:cubicBezTo>
                        <a:pt x="1288314" y="1669538"/>
                        <a:pt x="1313508" y="1701860"/>
                        <a:pt x="1320705" y="1719812"/>
                      </a:cubicBezTo>
                      <a:cubicBezTo>
                        <a:pt x="1327902" y="1737763"/>
                        <a:pt x="1356691" y="1737763"/>
                        <a:pt x="1365682" y="1746738"/>
                      </a:cubicBezTo>
                      <a:cubicBezTo>
                        <a:pt x="1376482" y="1755714"/>
                        <a:pt x="1385260" y="1780855"/>
                        <a:pt x="1385260" y="1802393"/>
                      </a:cubicBezTo>
                      <a:cubicBezTo>
                        <a:pt x="1385260" y="1823932"/>
                        <a:pt x="1360286" y="1815169"/>
                        <a:pt x="1385260" y="1832124"/>
                      </a:cubicBezTo>
                      <a:cubicBezTo>
                        <a:pt x="1410674" y="1849072"/>
                        <a:pt x="1392670" y="1809575"/>
                        <a:pt x="1425061" y="1852660"/>
                      </a:cubicBezTo>
                      <a:cubicBezTo>
                        <a:pt x="1457444" y="1895736"/>
                        <a:pt x="1453804" y="1867069"/>
                        <a:pt x="1467742" y="1914197"/>
                      </a:cubicBezTo>
                      <a:cubicBezTo>
                        <a:pt x="1481681" y="1961324"/>
                        <a:pt x="1475449" y="1963954"/>
                        <a:pt x="1488042" y="1983714"/>
                      </a:cubicBezTo>
                      <a:cubicBezTo>
                        <a:pt x="1500628" y="2003451"/>
                        <a:pt x="1538422" y="2033965"/>
                        <a:pt x="1538422" y="2033965"/>
                      </a:cubicBezTo>
                      <a:cubicBezTo>
                        <a:pt x="1538422" y="2033965"/>
                        <a:pt x="1540216" y="2035759"/>
                        <a:pt x="1547421" y="2060900"/>
                      </a:cubicBezTo>
                      <a:cubicBezTo>
                        <a:pt x="1554610" y="2086025"/>
                        <a:pt x="1561815" y="2086025"/>
                        <a:pt x="1561815" y="2100397"/>
                      </a:cubicBezTo>
                      <a:cubicBezTo>
                        <a:pt x="1561815" y="2114753"/>
                        <a:pt x="1604998" y="2172209"/>
                        <a:pt x="1608593" y="2182978"/>
                      </a:cubicBezTo>
                      <a:cubicBezTo>
                        <a:pt x="1612196" y="2193748"/>
                        <a:pt x="1608593" y="2208104"/>
                        <a:pt x="1608593" y="2222460"/>
                      </a:cubicBezTo>
                      <a:cubicBezTo>
                        <a:pt x="1608593" y="2236824"/>
                        <a:pt x="1604998" y="2244014"/>
                        <a:pt x="1619393" y="2258370"/>
                      </a:cubicBezTo>
                      <a:cubicBezTo>
                        <a:pt x="1633780" y="2272727"/>
                        <a:pt x="1648182" y="2285518"/>
                        <a:pt x="1671574" y="2285518"/>
                      </a:cubicBezTo>
                      <a:cubicBezTo>
                        <a:pt x="1694967" y="2285518"/>
                        <a:pt x="1725557" y="2256577"/>
                        <a:pt x="1736349" y="2249395"/>
                      </a:cubicBezTo>
                      <a:cubicBezTo>
                        <a:pt x="1747141" y="2242213"/>
                        <a:pt x="1795720" y="2233245"/>
                        <a:pt x="1813710" y="2222460"/>
                      </a:cubicBezTo>
                      <a:cubicBezTo>
                        <a:pt x="1831706" y="2211699"/>
                        <a:pt x="1842506" y="2200930"/>
                        <a:pt x="1842506" y="2200930"/>
                      </a:cubicBezTo>
                      <a:cubicBezTo>
                        <a:pt x="1842506" y="2200930"/>
                        <a:pt x="1896481" y="2165012"/>
                        <a:pt x="1909082" y="2166821"/>
                      </a:cubicBezTo>
                      <a:cubicBezTo>
                        <a:pt x="1923704" y="2168614"/>
                        <a:pt x="1904583" y="2167710"/>
                        <a:pt x="1923704" y="2159183"/>
                      </a:cubicBezTo>
                      <a:cubicBezTo>
                        <a:pt x="1950464" y="2150656"/>
                        <a:pt x="1930666" y="2152449"/>
                        <a:pt x="1966660" y="2141688"/>
                      </a:cubicBezTo>
                      <a:cubicBezTo>
                        <a:pt x="2002646" y="2130911"/>
                        <a:pt x="1980727" y="2157838"/>
                        <a:pt x="2011644" y="2129117"/>
                      </a:cubicBezTo>
                      <a:cubicBezTo>
                        <a:pt x="2040440" y="2100397"/>
                        <a:pt x="2051232" y="2060900"/>
                        <a:pt x="2058422" y="2060900"/>
                      </a:cubicBezTo>
                      <a:cubicBezTo>
                        <a:pt x="2065627" y="2060900"/>
                        <a:pt x="2060223" y="2037560"/>
                        <a:pt x="2076419" y="2021402"/>
                      </a:cubicBezTo>
                      <a:cubicBezTo>
                        <a:pt x="2092614" y="2005245"/>
                        <a:pt x="2110611" y="2019617"/>
                        <a:pt x="2107009" y="2001658"/>
                      </a:cubicBezTo>
                      <a:cubicBezTo>
                        <a:pt x="2103406" y="1983714"/>
                        <a:pt x="2108802" y="1978318"/>
                        <a:pt x="2116000" y="1960367"/>
                      </a:cubicBezTo>
                      <a:cubicBezTo>
                        <a:pt x="2123197" y="1942408"/>
                        <a:pt x="2127308" y="1945501"/>
                        <a:pt x="2085410" y="1929845"/>
                      </a:cubicBezTo>
                      <a:cubicBezTo>
                        <a:pt x="2043533" y="1914197"/>
                        <a:pt x="2054827" y="1913695"/>
                        <a:pt x="2033236" y="1906513"/>
                      </a:cubicBezTo>
                      <a:cubicBezTo>
                        <a:pt x="2011644" y="1899331"/>
                        <a:pt x="2011644" y="1867024"/>
                        <a:pt x="2011644" y="1867024"/>
                      </a:cubicBezTo>
                      <a:cubicBezTo>
                        <a:pt x="2011644" y="1867024"/>
                        <a:pt x="2004447" y="1827519"/>
                        <a:pt x="1972056" y="1852660"/>
                      </a:cubicBezTo>
                      <a:cubicBezTo>
                        <a:pt x="1939664" y="1877793"/>
                        <a:pt x="1952265" y="1872412"/>
                        <a:pt x="1952265" y="1872412"/>
                      </a:cubicBezTo>
                      <a:lnTo>
                        <a:pt x="1907281" y="1906513"/>
                      </a:lnTo>
                      <a:cubicBezTo>
                        <a:pt x="1907281" y="1906513"/>
                        <a:pt x="1853306" y="1931646"/>
                        <a:pt x="1853306" y="1820337"/>
                      </a:cubicBezTo>
                      <a:lnTo>
                        <a:pt x="1828112" y="1813162"/>
                      </a:lnTo>
                      <a:lnTo>
                        <a:pt x="1795728" y="1802393"/>
                      </a:lnTo>
                      <a:cubicBezTo>
                        <a:pt x="1795728" y="1802393"/>
                        <a:pt x="1792126" y="1777260"/>
                        <a:pt x="1786730" y="1771872"/>
                      </a:cubicBezTo>
                      <a:cubicBezTo>
                        <a:pt x="1781326" y="1766491"/>
                        <a:pt x="1763329" y="1766491"/>
                        <a:pt x="1763329" y="1748540"/>
                      </a:cubicBezTo>
                      <a:cubicBezTo>
                        <a:pt x="1763329" y="1730588"/>
                        <a:pt x="1748942" y="1730588"/>
                        <a:pt x="1750736" y="1718010"/>
                      </a:cubicBezTo>
                      <a:cubicBezTo>
                        <a:pt x="1752545" y="1705448"/>
                        <a:pt x="1752545" y="1694678"/>
                        <a:pt x="1763329" y="1683902"/>
                      </a:cubicBezTo>
                      <a:cubicBezTo>
                        <a:pt x="1774136" y="1673140"/>
                        <a:pt x="1786730" y="1640825"/>
                        <a:pt x="1795728" y="1651594"/>
                      </a:cubicBezTo>
                      <a:cubicBezTo>
                        <a:pt x="1806520" y="1662363"/>
                        <a:pt x="1792126" y="1658776"/>
                        <a:pt x="1810115" y="1683902"/>
                      </a:cubicBezTo>
                      <a:cubicBezTo>
                        <a:pt x="1828112" y="1709042"/>
                        <a:pt x="1831706" y="1687489"/>
                        <a:pt x="1840705" y="1718010"/>
                      </a:cubicBezTo>
                      <a:cubicBezTo>
                        <a:pt x="1849696" y="1748540"/>
                        <a:pt x="1829920" y="1725192"/>
                        <a:pt x="1853306" y="1748540"/>
                      </a:cubicBezTo>
                      <a:cubicBezTo>
                        <a:pt x="1876691" y="1771872"/>
                        <a:pt x="1865899" y="1764690"/>
                        <a:pt x="1885689" y="1771872"/>
                      </a:cubicBezTo>
                      <a:cubicBezTo>
                        <a:pt x="1905480" y="1779054"/>
                        <a:pt x="1907281" y="1770086"/>
                        <a:pt x="1923704" y="1780855"/>
                      </a:cubicBezTo>
                      <a:cubicBezTo>
                        <a:pt x="1943274" y="1790378"/>
                        <a:pt x="1968461" y="1802393"/>
                        <a:pt x="1954067" y="1802393"/>
                      </a:cubicBezTo>
                      <a:lnTo>
                        <a:pt x="1980727" y="1802393"/>
                      </a:lnTo>
                      <a:lnTo>
                        <a:pt x="1997250" y="1802393"/>
                      </a:lnTo>
                      <a:cubicBezTo>
                        <a:pt x="1997250" y="1802393"/>
                        <a:pt x="2004447" y="1805980"/>
                        <a:pt x="2011644" y="1813162"/>
                      </a:cubicBezTo>
                      <a:cubicBezTo>
                        <a:pt x="2018841" y="1820337"/>
                        <a:pt x="2036838" y="1827526"/>
                        <a:pt x="2044035" y="1831114"/>
                      </a:cubicBezTo>
                      <a:cubicBezTo>
                        <a:pt x="2051232" y="1834701"/>
                        <a:pt x="2060231" y="1814964"/>
                        <a:pt x="2076419" y="1831114"/>
                      </a:cubicBezTo>
                      <a:cubicBezTo>
                        <a:pt x="2092614" y="1847264"/>
                        <a:pt x="2087218" y="1845470"/>
                        <a:pt x="2108810" y="1845470"/>
                      </a:cubicBezTo>
                      <a:cubicBezTo>
                        <a:pt x="2130402" y="1845470"/>
                        <a:pt x="2195176" y="1845470"/>
                        <a:pt x="2195176" y="1845470"/>
                      </a:cubicBezTo>
                      <a:cubicBezTo>
                        <a:pt x="2195176" y="1845470"/>
                        <a:pt x="2169990" y="1845470"/>
                        <a:pt x="2220370" y="1845470"/>
                      </a:cubicBezTo>
                      <a:cubicBezTo>
                        <a:pt x="2270743" y="1845470"/>
                        <a:pt x="2277948" y="1831114"/>
                        <a:pt x="2285138" y="1831114"/>
                      </a:cubicBezTo>
                      <a:cubicBezTo>
                        <a:pt x="2292335" y="1831114"/>
                        <a:pt x="2292335" y="1831114"/>
                        <a:pt x="2299540" y="1831114"/>
                      </a:cubicBezTo>
                      <a:cubicBezTo>
                        <a:pt x="2306729" y="1831114"/>
                        <a:pt x="2295945" y="1809575"/>
                        <a:pt x="2317536" y="1831114"/>
                      </a:cubicBezTo>
                      <a:cubicBezTo>
                        <a:pt x="2339120" y="1852660"/>
                        <a:pt x="2364314" y="1881372"/>
                        <a:pt x="2382304" y="1888562"/>
                      </a:cubicBezTo>
                      <a:cubicBezTo>
                        <a:pt x="2400300" y="1895744"/>
                        <a:pt x="2407498" y="1903808"/>
                        <a:pt x="2414695" y="1903808"/>
                      </a:cubicBezTo>
                      <a:cubicBezTo>
                        <a:pt x="2421892" y="1903808"/>
                        <a:pt x="2405704" y="1937035"/>
                        <a:pt x="2405704" y="1937035"/>
                      </a:cubicBezTo>
                      <a:cubicBezTo>
                        <a:pt x="2405704" y="1937035"/>
                        <a:pt x="2389501" y="1949598"/>
                        <a:pt x="2414695" y="1960367"/>
                      </a:cubicBezTo>
                      <a:cubicBezTo>
                        <a:pt x="2439881" y="1971136"/>
                        <a:pt x="2434485" y="1965755"/>
                        <a:pt x="2443476" y="1974731"/>
                      </a:cubicBezTo>
                      <a:cubicBezTo>
                        <a:pt x="2452482" y="1983714"/>
                        <a:pt x="2450681" y="1985492"/>
                        <a:pt x="2461473" y="1985492"/>
                      </a:cubicBezTo>
                      <a:cubicBezTo>
                        <a:pt x="2472272" y="1985500"/>
                        <a:pt x="2472272" y="1992682"/>
                        <a:pt x="2479470" y="1992682"/>
                      </a:cubicBezTo>
                      <a:cubicBezTo>
                        <a:pt x="2486667" y="1992682"/>
                        <a:pt x="2490269" y="1971136"/>
                        <a:pt x="2499260" y="2005245"/>
                      </a:cubicBezTo>
                      <a:cubicBezTo>
                        <a:pt x="2508258" y="2039361"/>
                        <a:pt x="2508258" y="2021402"/>
                        <a:pt x="2508258" y="2053718"/>
                      </a:cubicBezTo>
                      <a:cubicBezTo>
                        <a:pt x="2508258" y="2086033"/>
                        <a:pt x="2468670" y="2035767"/>
                        <a:pt x="2519050" y="2107579"/>
                      </a:cubicBezTo>
                      <a:cubicBezTo>
                        <a:pt x="2569431" y="2179383"/>
                        <a:pt x="2565836" y="2154250"/>
                        <a:pt x="2576628" y="2186566"/>
                      </a:cubicBezTo>
                      <a:cubicBezTo>
                        <a:pt x="2587428" y="2218881"/>
                        <a:pt x="2574834" y="2224261"/>
                        <a:pt x="2591022" y="2240419"/>
                      </a:cubicBezTo>
                      <a:cubicBezTo>
                        <a:pt x="2607218" y="2256577"/>
                        <a:pt x="2601822" y="2258370"/>
                        <a:pt x="2612622" y="2269147"/>
                      </a:cubicBezTo>
                      <a:cubicBezTo>
                        <a:pt x="2623414" y="2279909"/>
                        <a:pt x="2637808" y="2269147"/>
                        <a:pt x="2637808" y="2294280"/>
                      </a:cubicBezTo>
                      <a:cubicBezTo>
                        <a:pt x="2637808" y="2319406"/>
                        <a:pt x="2630611" y="2308637"/>
                        <a:pt x="2637808" y="2319406"/>
                      </a:cubicBezTo>
                      <a:cubicBezTo>
                        <a:pt x="2645005" y="2330183"/>
                        <a:pt x="2680991" y="2545605"/>
                        <a:pt x="2752978" y="2376854"/>
                      </a:cubicBezTo>
                      <a:cubicBezTo>
                        <a:pt x="2752978" y="2376854"/>
                        <a:pt x="2783561" y="2199136"/>
                        <a:pt x="2763763" y="2179383"/>
                      </a:cubicBezTo>
                      <a:lnTo>
                        <a:pt x="2832140" y="2154250"/>
                      </a:lnTo>
                      <a:lnTo>
                        <a:pt x="2875323" y="2111166"/>
                      </a:lnTo>
                      <a:cubicBezTo>
                        <a:pt x="2875323" y="2111166"/>
                        <a:pt x="2878926" y="2107579"/>
                        <a:pt x="2893312" y="2093215"/>
                      </a:cubicBezTo>
                      <a:cubicBezTo>
                        <a:pt x="2907707" y="2078851"/>
                        <a:pt x="2907707" y="2068089"/>
                        <a:pt x="2907707" y="2068089"/>
                      </a:cubicBezTo>
                      <a:cubicBezTo>
                        <a:pt x="2907707" y="2068089"/>
                        <a:pt x="2929306" y="2053718"/>
                        <a:pt x="2927505" y="2048337"/>
                      </a:cubicBezTo>
                      <a:cubicBezTo>
                        <a:pt x="2925704" y="2042948"/>
                        <a:pt x="2958087" y="2017815"/>
                        <a:pt x="2958087" y="2017815"/>
                      </a:cubicBezTo>
                      <a:cubicBezTo>
                        <a:pt x="2958087" y="2017815"/>
                        <a:pt x="2968887" y="2017815"/>
                        <a:pt x="2968887" y="1996269"/>
                      </a:cubicBezTo>
                      <a:cubicBezTo>
                        <a:pt x="2968887" y="1974731"/>
                        <a:pt x="2968887" y="1974731"/>
                        <a:pt x="2968887" y="1974731"/>
                      </a:cubicBezTo>
                      <a:cubicBezTo>
                        <a:pt x="2968887" y="1974731"/>
                        <a:pt x="2979686" y="1963961"/>
                        <a:pt x="2990478" y="1963961"/>
                      </a:cubicBezTo>
                      <a:cubicBezTo>
                        <a:pt x="3001278" y="1963961"/>
                        <a:pt x="3008475" y="1963961"/>
                        <a:pt x="3022862" y="1963961"/>
                      </a:cubicBezTo>
                      <a:cubicBezTo>
                        <a:pt x="3037264" y="1963961"/>
                        <a:pt x="3048056" y="1956780"/>
                        <a:pt x="3066060" y="1949598"/>
                      </a:cubicBezTo>
                      <a:cubicBezTo>
                        <a:pt x="3084042" y="1942408"/>
                        <a:pt x="3080447" y="1920870"/>
                        <a:pt x="3094834" y="1935234"/>
                      </a:cubicBezTo>
                      <a:cubicBezTo>
                        <a:pt x="3109236" y="1949598"/>
                        <a:pt x="3116433" y="1931646"/>
                        <a:pt x="3123630" y="1963961"/>
                      </a:cubicBezTo>
                      <a:cubicBezTo>
                        <a:pt x="3130835" y="1996269"/>
                        <a:pt x="3120036" y="1999872"/>
                        <a:pt x="3163211" y="2017815"/>
                      </a:cubicBezTo>
                      <a:cubicBezTo>
                        <a:pt x="3206402" y="2035767"/>
                        <a:pt x="3199197" y="2042948"/>
                        <a:pt x="3199197" y="2068089"/>
                      </a:cubicBezTo>
                      <a:cubicBezTo>
                        <a:pt x="3199197" y="2093215"/>
                        <a:pt x="3199197" y="2114761"/>
                        <a:pt x="3199197" y="2121943"/>
                      </a:cubicBezTo>
                      <a:cubicBezTo>
                        <a:pt x="3199197" y="2129117"/>
                        <a:pt x="3184810" y="2111166"/>
                        <a:pt x="3199197" y="2139886"/>
                      </a:cubicBezTo>
                      <a:cubicBezTo>
                        <a:pt x="3213592" y="2168614"/>
                        <a:pt x="3215393" y="2188359"/>
                        <a:pt x="3220796" y="2193748"/>
                      </a:cubicBezTo>
                      <a:cubicBezTo>
                        <a:pt x="3226192" y="2199136"/>
                        <a:pt x="3224391" y="2193748"/>
                        <a:pt x="3235183" y="2193748"/>
                      </a:cubicBezTo>
                      <a:cubicBezTo>
                        <a:pt x="3245983" y="2193748"/>
                        <a:pt x="3296363" y="2165027"/>
                        <a:pt x="3296363" y="2165027"/>
                      </a:cubicBezTo>
                      <a:cubicBezTo>
                        <a:pt x="3296363" y="2165027"/>
                        <a:pt x="3310758" y="2154250"/>
                        <a:pt x="3310758" y="2193748"/>
                      </a:cubicBezTo>
                      <a:cubicBezTo>
                        <a:pt x="3310758" y="2233245"/>
                        <a:pt x="3325152" y="2229650"/>
                        <a:pt x="3321550" y="2244014"/>
                      </a:cubicBezTo>
                      <a:cubicBezTo>
                        <a:pt x="3317955" y="2258370"/>
                        <a:pt x="3316154" y="2256584"/>
                        <a:pt x="3328754" y="2269147"/>
                      </a:cubicBezTo>
                      <a:cubicBezTo>
                        <a:pt x="3341348" y="2281710"/>
                        <a:pt x="3335952" y="2269147"/>
                        <a:pt x="3328754" y="2323001"/>
                      </a:cubicBezTo>
                      <a:cubicBezTo>
                        <a:pt x="3321550" y="2376854"/>
                        <a:pt x="3321550" y="2405582"/>
                        <a:pt x="3321550" y="2416344"/>
                      </a:cubicBezTo>
                      <a:cubicBezTo>
                        <a:pt x="3321550" y="2427121"/>
                        <a:pt x="3332349" y="2441485"/>
                        <a:pt x="3339546" y="2459444"/>
                      </a:cubicBezTo>
                      <a:cubicBezTo>
                        <a:pt x="3346744" y="2477387"/>
                        <a:pt x="3377333" y="2472006"/>
                        <a:pt x="3389927" y="2484569"/>
                      </a:cubicBezTo>
                      <a:cubicBezTo>
                        <a:pt x="3402528" y="2497132"/>
                        <a:pt x="3407924" y="2488156"/>
                        <a:pt x="3418723" y="2513290"/>
                      </a:cubicBezTo>
                      <a:cubicBezTo>
                        <a:pt x="3429515" y="2538430"/>
                        <a:pt x="3415121" y="2595871"/>
                        <a:pt x="3429515" y="2610235"/>
                      </a:cubicBezTo>
                      <a:cubicBezTo>
                        <a:pt x="3443910" y="2624599"/>
                        <a:pt x="3447504" y="2631781"/>
                        <a:pt x="3483498" y="2642550"/>
                      </a:cubicBezTo>
                      <a:cubicBezTo>
                        <a:pt x="3519484" y="2653320"/>
                        <a:pt x="3573459" y="2667896"/>
                        <a:pt x="3573459" y="2667896"/>
                      </a:cubicBezTo>
                      <a:lnTo>
                        <a:pt x="3533871" y="2592284"/>
                      </a:lnTo>
                      <a:cubicBezTo>
                        <a:pt x="3533871" y="2592284"/>
                        <a:pt x="3483498" y="2527654"/>
                        <a:pt x="3472706" y="2524067"/>
                      </a:cubicBezTo>
                      <a:cubicBezTo>
                        <a:pt x="3461906" y="2520479"/>
                        <a:pt x="3454709" y="2495339"/>
                        <a:pt x="3447504" y="2484569"/>
                      </a:cubicBezTo>
                      <a:cubicBezTo>
                        <a:pt x="3440307" y="2473792"/>
                        <a:pt x="3389927" y="2416344"/>
                        <a:pt x="3389927" y="2416344"/>
                      </a:cubicBezTo>
                      <a:cubicBezTo>
                        <a:pt x="3389927" y="2416344"/>
                        <a:pt x="3389927" y="2405575"/>
                        <a:pt x="3389927" y="2394806"/>
                      </a:cubicBezTo>
                      <a:cubicBezTo>
                        <a:pt x="3389927" y="2384036"/>
                        <a:pt x="3391736" y="2331976"/>
                        <a:pt x="3400726" y="2323001"/>
                      </a:cubicBezTo>
                      <a:cubicBezTo>
                        <a:pt x="3409717" y="2314025"/>
                        <a:pt x="3407924" y="2290686"/>
                        <a:pt x="3418723" y="2287098"/>
                      </a:cubicBezTo>
                      <a:lnTo>
                        <a:pt x="3451099" y="2287098"/>
                      </a:lnTo>
                      <a:cubicBezTo>
                        <a:pt x="3451099" y="2287098"/>
                        <a:pt x="3429515" y="2287098"/>
                        <a:pt x="3451099" y="2297868"/>
                      </a:cubicBezTo>
                      <a:cubicBezTo>
                        <a:pt x="3472698" y="2308637"/>
                        <a:pt x="3472698" y="2297868"/>
                        <a:pt x="3483498" y="2308637"/>
                      </a:cubicBezTo>
                      <a:cubicBezTo>
                        <a:pt x="3494290" y="2319414"/>
                        <a:pt x="3490688" y="2315819"/>
                        <a:pt x="3501495" y="2326596"/>
                      </a:cubicBezTo>
                      <a:cubicBezTo>
                        <a:pt x="3512287" y="2337357"/>
                        <a:pt x="3508684" y="2351721"/>
                        <a:pt x="3512287" y="2358911"/>
                      </a:cubicBezTo>
                      <a:cubicBezTo>
                        <a:pt x="3515889" y="2366085"/>
                        <a:pt x="3573459" y="2398400"/>
                        <a:pt x="3569864" y="2394806"/>
                      </a:cubicBezTo>
                      <a:cubicBezTo>
                        <a:pt x="3569864" y="2394806"/>
                        <a:pt x="3542869" y="2410963"/>
                        <a:pt x="3551875" y="2419939"/>
                      </a:cubicBezTo>
                      <a:cubicBezTo>
                        <a:pt x="3560866" y="2428914"/>
                        <a:pt x="3638234" y="2441485"/>
                        <a:pt x="3641836" y="2430708"/>
                      </a:cubicBezTo>
                      <a:cubicBezTo>
                        <a:pt x="3645431" y="2419939"/>
                        <a:pt x="3631037" y="2380449"/>
                        <a:pt x="3631037" y="2380449"/>
                      </a:cubicBezTo>
                      <a:cubicBezTo>
                        <a:pt x="3631037" y="2380449"/>
                        <a:pt x="3634639" y="2362490"/>
                        <a:pt x="3652628" y="2351721"/>
                      </a:cubicBezTo>
                      <a:cubicBezTo>
                        <a:pt x="3670625" y="2340952"/>
                        <a:pt x="3685020" y="2348134"/>
                        <a:pt x="3685020" y="2337357"/>
                      </a:cubicBezTo>
                      <a:cubicBezTo>
                        <a:pt x="3685020" y="2326596"/>
                        <a:pt x="3674228" y="2337357"/>
                        <a:pt x="3685020" y="2326596"/>
                      </a:cubicBezTo>
                      <a:cubicBezTo>
                        <a:pt x="3695819" y="2315819"/>
                        <a:pt x="3706604" y="2305050"/>
                        <a:pt x="3695819" y="2287098"/>
                      </a:cubicBezTo>
                      <a:cubicBezTo>
                        <a:pt x="3685020" y="2269147"/>
                        <a:pt x="3674228" y="2265552"/>
                        <a:pt x="3674228" y="2251189"/>
                      </a:cubicBezTo>
                      <a:cubicBezTo>
                        <a:pt x="3674228" y="2236824"/>
                        <a:pt x="3634639" y="2204517"/>
                        <a:pt x="3620245" y="2190160"/>
                      </a:cubicBezTo>
                      <a:cubicBezTo>
                        <a:pt x="3605850" y="2175789"/>
                        <a:pt x="3609453" y="2215286"/>
                        <a:pt x="3591448" y="2161432"/>
                      </a:cubicBezTo>
                      <a:cubicBezTo>
                        <a:pt x="3573459" y="2107579"/>
                        <a:pt x="3580656" y="2125530"/>
                        <a:pt x="3566262" y="2096802"/>
                      </a:cubicBezTo>
                      <a:cubicBezTo>
                        <a:pt x="3551875" y="2068089"/>
                        <a:pt x="3544670" y="2064494"/>
                        <a:pt x="3544670" y="2057305"/>
                      </a:cubicBezTo>
                      <a:cubicBezTo>
                        <a:pt x="3544670" y="2050130"/>
                        <a:pt x="3523079" y="2060900"/>
                        <a:pt x="3544670" y="2028584"/>
                      </a:cubicBezTo>
                      <a:cubicBezTo>
                        <a:pt x="3566262" y="1996269"/>
                        <a:pt x="3555470" y="1999864"/>
                        <a:pt x="3573459" y="1981913"/>
                      </a:cubicBezTo>
                      <a:cubicBezTo>
                        <a:pt x="3591448" y="1963961"/>
                        <a:pt x="3609453" y="1963961"/>
                        <a:pt x="3609453" y="1963961"/>
                      </a:cubicBezTo>
                      <a:cubicBezTo>
                        <a:pt x="3609453" y="1963961"/>
                        <a:pt x="3609453" y="1971144"/>
                        <a:pt x="3631037" y="1981913"/>
                      </a:cubicBezTo>
                      <a:cubicBezTo>
                        <a:pt x="3652628" y="1992682"/>
                        <a:pt x="3652628" y="1996269"/>
                        <a:pt x="3652628" y="2003459"/>
                      </a:cubicBezTo>
                      <a:cubicBezTo>
                        <a:pt x="3652628" y="2010641"/>
                        <a:pt x="3641836" y="2035767"/>
                        <a:pt x="3641836" y="2035767"/>
                      </a:cubicBezTo>
                      <a:cubicBezTo>
                        <a:pt x="3641836" y="2035767"/>
                        <a:pt x="3631037" y="2046543"/>
                        <a:pt x="3631037" y="2057305"/>
                      </a:cubicBezTo>
                      <a:cubicBezTo>
                        <a:pt x="3631037" y="2068089"/>
                        <a:pt x="3638234" y="2096802"/>
                        <a:pt x="3656231" y="2096802"/>
                      </a:cubicBezTo>
                      <a:cubicBezTo>
                        <a:pt x="3674228" y="2096802"/>
                        <a:pt x="3652628" y="2096802"/>
                        <a:pt x="3674228" y="2096802"/>
                      </a:cubicBezTo>
                      <a:cubicBezTo>
                        <a:pt x="3695819" y="2096802"/>
                        <a:pt x="3721233" y="2103984"/>
                        <a:pt x="3721233" y="2089628"/>
                      </a:cubicBezTo>
                      <a:cubicBezTo>
                        <a:pt x="3721233" y="2075264"/>
                        <a:pt x="3721233" y="2057305"/>
                        <a:pt x="3721233" y="2057305"/>
                      </a:cubicBezTo>
                      <a:lnTo>
                        <a:pt x="3695819" y="2028584"/>
                      </a:lnTo>
                      <a:cubicBezTo>
                        <a:pt x="3695819" y="2028584"/>
                        <a:pt x="3677822" y="1949598"/>
                        <a:pt x="3847409" y="1928059"/>
                      </a:cubicBezTo>
                      <a:cubicBezTo>
                        <a:pt x="3847409" y="1928059"/>
                        <a:pt x="4080881" y="1726994"/>
                        <a:pt x="3879344" y="1543879"/>
                      </a:cubicBezTo>
                      <a:cubicBezTo>
                        <a:pt x="3879344" y="1543879"/>
                        <a:pt x="3746200" y="1522341"/>
                        <a:pt x="3890151" y="1432577"/>
                      </a:cubicBezTo>
                      <a:cubicBezTo>
                        <a:pt x="3890151" y="1432577"/>
                        <a:pt x="3872154" y="1403857"/>
                        <a:pt x="3866758" y="1409344"/>
                      </a:cubicBezTo>
                      <a:cubicBezTo>
                        <a:pt x="3861355" y="1414634"/>
                        <a:pt x="3789383" y="1409344"/>
                        <a:pt x="3789383" y="1409344"/>
                      </a:cubicBezTo>
                      <a:cubicBezTo>
                        <a:pt x="3789383" y="1409344"/>
                        <a:pt x="3786685" y="1424506"/>
                        <a:pt x="3771386" y="1409344"/>
                      </a:cubicBezTo>
                      <a:cubicBezTo>
                        <a:pt x="3756095" y="1393984"/>
                        <a:pt x="3717403" y="1378724"/>
                        <a:pt x="3717403" y="1378724"/>
                      </a:cubicBezTo>
                      <a:lnTo>
                        <a:pt x="3704818" y="1366161"/>
                      </a:lnTo>
                      <a:cubicBezTo>
                        <a:pt x="3704818" y="1366161"/>
                        <a:pt x="3722807" y="1355392"/>
                        <a:pt x="3729100" y="1349106"/>
                      </a:cubicBezTo>
                      <a:cubicBezTo>
                        <a:pt x="3735400" y="1342821"/>
                        <a:pt x="3742605" y="1339234"/>
                        <a:pt x="3756992" y="1333944"/>
                      </a:cubicBezTo>
                      <a:cubicBezTo>
                        <a:pt x="3771386" y="1324870"/>
                        <a:pt x="3789383" y="1296150"/>
                        <a:pt x="3796580" y="1299737"/>
                      </a:cubicBezTo>
                      <a:cubicBezTo>
                        <a:pt x="3803777" y="1303324"/>
                        <a:pt x="3821767" y="1288968"/>
                        <a:pt x="3821767" y="1288968"/>
                      </a:cubicBezTo>
                      <a:cubicBezTo>
                        <a:pt x="3821767" y="1288968"/>
                        <a:pt x="3814569" y="1303324"/>
                        <a:pt x="3821767" y="1317688"/>
                      </a:cubicBezTo>
                      <a:cubicBezTo>
                        <a:pt x="3828971" y="1333944"/>
                        <a:pt x="3808269" y="1314998"/>
                        <a:pt x="3828971" y="1333944"/>
                      </a:cubicBezTo>
                      <a:cubicBezTo>
                        <a:pt x="3849658" y="1349106"/>
                        <a:pt x="3853261" y="1349106"/>
                        <a:pt x="3849658" y="1349106"/>
                      </a:cubicBezTo>
                      <a:lnTo>
                        <a:pt x="3890151" y="1333944"/>
                      </a:lnTo>
                      <a:cubicBezTo>
                        <a:pt x="3890151" y="1333944"/>
                        <a:pt x="3857760" y="1333944"/>
                        <a:pt x="3908133" y="1333944"/>
                      </a:cubicBezTo>
                      <a:cubicBezTo>
                        <a:pt x="3958521" y="1333944"/>
                        <a:pt x="3938723" y="1362566"/>
                        <a:pt x="3938723" y="1362566"/>
                      </a:cubicBezTo>
                      <a:cubicBezTo>
                        <a:pt x="3938723" y="1362566"/>
                        <a:pt x="3933327" y="1360772"/>
                        <a:pt x="3944119" y="1378724"/>
                      </a:cubicBezTo>
                      <a:cubicBezTo>
                        <a:pt x="3954926" y="1396675"/>
                        <a:pt x="3963917" y="1409344"/>
                        <a:pt x="3974717" y="1409344"/>
                      </a:cubicBezTo>
                      <a:cubicBezTo>
                        <a:pt x="3985508" y="1409344"/>
                        <a:pt x="3969313" y="1409344"/>
                        <a:pt x="3985508" y="1409344"/>
                      </a:cubicBezTo>
                      <a:cubicBezTo>
                        <a:pt x="4001704" y="1409344"/>
                        <a:pt x="3987310" y="1403857"/>
                        <a:pt x="4001704" y="1443354"/>
                      </a:cubicBezTo>
                      <a:cubicBezTo>
                        <a:pt x="4016099" y="1482851"/>
                        <a:pt x="4012496" y="1464892"/>
                        <a:pt x="4023295" y="1490026"/>
                      </a:cubicBezTo>
                      <a:cubicBezTo>
                        <a:pt x="4034088" y="1515159"/>
                        <a:pt x="4008901" y="1504390"/>
                        <a:pt x="4034088" y="1515159"/>
                      </a:cubicBezTo>
                      <a:cubicBezTo>
                        <a:pt x="4059282" y="1525928"/>
                        <a:pt x="4127659" y="1490026"/>
                        <a:pt x="4127659" y="1490026"/>
                      </a:cubicBezTo>
                      <a:cubicBezTo>
                        <a:pt x="4127659" y="1490026"/>
                        <a:pt x="4163645" y="1490026"/>
                        <a:pt x="4134849" y="1461305"/>
                      </a:cubicBezTo>
                      <a:cubicBezTo>
                        <a:pt x="4106067" y="1432577"/>
                        <a:pt x="4107861" y="1434378"/>
                        <a:pt x="4077278" y="1421808"/>
                      </a:cubicBezTo>
                      <a:cubicBezTo>
                        <a:pt x="4046688" y="1409344"/>
                        <a:pt x="4021494" y="1362566"/>
                        <a:pt x="4021494" y="1362566"/>
                      </a:cubicBezTo>
                      <a:cubicBezTo>
                        <a:pt x="4021494" y="1362566"/>
                        <a:pt x="4008901" y="1376026"/>
                        <a:pt x="4001704" y="1362566"/>
                      </a:cubicBezTo>
                      <a:cubicBezTo>
                        <a:pt x="3994507" y="1349106"/>
                        <a:pt x="3980112" y="1357178"/>
                        <a:pt x="3985508" y="1337433"/>
                      </a:cubicBezTo>
                      <a:cubicBezTo>
                        <a:pt x="3990905" y="1317688"/>
                        <a:pt x="4008901" y="1333944"/>
                        <a:pt x="4005306" y="1317688"/>
                      </a:cubicBezTo>
                      <a:cubicBezTo>
                        <a:pt x="4001704" y="1299737"/>
                        <a:pt x="4023295" y="1299737"/>
                        <a:pt x="4023295" y="1299737"/>
                      </a:cubicBezTo>
                      <a:lnTo>
                        <a:pt x="4023295" y="1278191"/>
                      </a:lnTo>
                      <a:cubicBezTo>
                        <a:pt x="4023295" y="1278191"/>
                        <a:pt x="4012496" y="1263834"/>
                        <a:pt x="4023295" y="1253058"/>
                      </a:cubicBezTo>
                      <a:cubicBezTo>
                        <a:pt x="4034088" y="1242288"/>
                        <a:pt x="4041285" y="1231519"/>
                        <a:pt x="4059282" y="1227932"/>
                      </a:cubicBezTo>
                      <a:cubicBezTo>
                        <a:pt x="4077278" y="1224337"/>
                        <a:pt x="4062876" y="1227924"/>
                        <a:pt x="4077278" y="1224337"/>
                      </a:cubicBezTo>
                      <a:cubicBezTo>
                        <a:pt x="4091665" y="1220750"/>
                        <a:pt x="4070089" y="1224337"/>
                        <a:pt x="4098870" y="1224337"/>
                      </a:cubicBezTo>
                      <a:cubicBezTo>
                        <a:pt x="4127659" y="1224337"/>
                        <a:pt x="4120454" y="1238694"/>
                        <a:pt x="4134849" y="1224337"/>
                      </a:cubicBezTo>
                      <a:cubicBezTo>
                        <a:pt x="4149243" y="1209973"/>
                        <a:pt x="4145640" y="1231519"/>
                        <a:pt x="4152845" y="1206386"/>
                      </a:cubicBezTo>
                      <a:cubicBezTo>
                        <a:pt x="4160043" y="1181253"/>
                        <a:pt x="4151044" y="1193816"/>
                        <a:pt x="4160043" y="1174071"/>
                      </a:cubicBezTo>
                      <a:cubicBezTo>
                        <a:pt x="4169041" y="1154326"/>
                        <a:pt x="4174437" y="1184848"/>
                        <a:pt x="4174437" y="1148938"/>
                      </a:cubicBezTo>
                      <a:cubicBezTo>
                        <a:pt x="4174437" y="1113035"/>
                        <a:pt x="4167239" y="1080728"/>
                        <a:pt x="4174437" y="1066364"/>
                      </a:cubicBezTo>
                      <a:cubicBezTo>
                        <a:pt x="4181642" y="1052000"/>
                        <a:pt x="4188831" y="1066364"/>
                        <a:pt x="4174437" y="1034048"/>
                      </a:cubicBezTo>
                      <a:cubicBezTo>
                        <a:pt x="4160043" y="1001733"/>
                        <a:pt x="4170834" y="1012510"/>
                        <a:pt x="4152845" y="987369"/>
                      </a:cubicBezTo>
                      <a:cubicBezTo>
                        <a:pt x="4134849" y="962244"/>
                        <a:pt x="4120454" y="955062"/>
                        <a:pt x="4109662" y="933516"/>
                      </a:cubicBezTo>
                      <a:cubicBezTo>
                        <a:pt x="4098870" y="911970"/>
                        <a:pt x="4098870" y="894026"/>
                        <a:pt x="4098870" y="894026"/>
                      </a:cubicBezTo>
                      <a:cubicBezTo>
                        <a:pt x="4098870" y="894026"/>
                        <a:pt x="4138458" y="897613"/>
                        <a:pt x="4098870" y="883249"/>
                      </a:cubicBezTo>
                      <a:cubicBezTo>
                        <a:pt x="4059282" y="868885"/>
                        <a:pt x="4023295" y="847347"/>
                        <a:pt x="4023295" y="847347"/>
                      </a:cubicBezTo>
                      <a:cubicBezTo>
                        <a:pt x="4023295" y="847347"/>
                        <a:pt x="4035896" y="847347"/>
                        <a:pt x="4005306" y="847347"/>
                      </a:cubicBezTo>
                      <a:cubicBezTo>
                        <a:pt x="3974717" y="847347"/>
                        <a:pt x="3971114" y="841958"/>
                        <a:pt x="3954926" y="836578"/>
                      </a:cubicBezTo>
                      <a:cubicBezTo>
                        <a:pt x="3938723" y="831189"/>
                        <a:pt x="3940524" y="802469"/>
                        <a:pt x="3920733" y="802469"/>
                      </a:cubicBezTo>
                      <a:cubicBezTo>
                        <a:pt x="3900943" y="802469"/>
                        <a:pt x="3911735" y="802469"/>
                        <a:pt x="3900943" y="802469"/>
                      </a:cubicBezTo>
                      <a:cubicBezTo>
                        <a:pt x="3890151" y="802469"/>
                        <a:pt x="3908133" y="710909"/>
                        <a:pt x="3908133" y="710909"/>
                      </a:cubicBezTo>
                      <a:cubicBezTo>
                        <a:pt x="3908133" y="710909"/>
                        <a:pt x="3920733" y="682189"/>
                        <a:pt x="3929732" y="664237"/>
                      </a:cubicBezTo>
                      <a:cubicBezTo>
                        <a:pt x="3938723" y="646282"/>
                        <a:pt x="3954926" y="639105"/>
                        <a:pt x="3954926" y="639105"/>
                      </a:cubicBezTo>
                      <a:cubicBezTo>
                        <a:pt x="3954926" y="639105"/>
                        <a:pt x="3947721" y="664237"/>
                        <a:pt x="3985508" y="664237"/>
                      </a:cubicBezTo>
                      <a:cubicBezTo>
                        <a:pt x="4023295" y="664237"/>
                        <a:pt x="4088078" y="660648"/>
                        <a:pt x="4098870" y="649875"/>
                      </a:cubicBezTo>
                      <a:cubicBezTo>
                        <a:pt x="4109662" y="639105"/>
                        <a:pt x="4116859" y="639102"/>
                        <a:pt x="4134849" y="639105"/>
                      </a:cubicBezTo>
                      <a:cubicBezTo>
                        <a:pt x="4152845" y="639105"/>
                        <a:pt x="4156440" y="664237"/>
                        <a:pt x="4181642" y="664237"/>
                      </a:cubicBezTo>
                      <a:cubicBezTo>
                        <a:pt x="4206820" y="664237"/>
                        <a:pt x="4192433" y="664237"/>
                        <a:pt x="4214025" y="664237"/>
                      </a:cubicBezTo>
                      <a:cubicBezTo>
                        <a:pt x="4235617" y="664237"/>
                        <a:pt x="4232014" y="660648"/>
                        <a:pt x="4242814" y="649875"/>
                      </a:cubicBezTo>
                      <a:cubicBezTo>
                        <a:pt x="4253606" y="639105"/>
                        <a:pt x="4242814" y="613971"/>
                        <a:pt x="4242814" y="603201"/>
                      </a:cubicBezTo>
                      <a:cubicBezTo>
                        <a:pt x="4242814" y="592428"/>
                        <a:pt x="4203233" y="585249"/>
                        <a:pt x="4268008" y="585249"/>
                      </a:cubicBezTo>
                      <a:cubicBezTo>
                        <a:pt x="4332783" y="585249"/>
                        <a:pt x="4311191" y="556521"/>
                        <a:pt x="4339980" y="585249"/>
                      </a:cubicBezTo>
                      <a:cubicBezTo>
                        <a:pt x="4368769" y="613974"/>
                        <a:pt x="4422751" y="556526"/>
                        <a:pt x="4408357" y="585249"/>
                      </a:cubicBezTo>
                      <a:cubicBezTo>
                        <a:pt x="4393963" y="613971"/>
                        <a:pt x="4361572" y="649875"/>
                        <a:pt x="4361572" y="664237"/>
                      </a:cubicBezTo>
                      <a:cubicBezTo>
                        <a:pt x="4361572" y="678598"/>
                        <a:pt x="4347169" y="657057"/>
                        <a:pt x="4354374" y="710909"/>
                      </a:cubicBezTo>
                      <a:cubicBezTo>
                        <a:pt x="4361572" y="764765"/>
                        <a:pt x="4381362" y="777336"/>
                        <a:pt x="4401152" y="802469"/>
                      </a:cubicBezTo>
                      <a:cubicBezTo>
                        <a:pt x="4420943" y="827602"/>
                        <a:pt x="4512713" y="890431"/>
                        <a:pt x="4523512" y="901208"/>
                      </a:cubicBezTo>
                      <a:cubicBezTo>
                        <a:pt x="4534305" y="911970"/>
                        <a:pt x="4570290" y="926334"/>
                        <a:pt x="4581082" y="933516"/>
                      </a:cubicBezTo>
                      <a:cubicBezTo>
                        <a:pt x="4591882" y="940698"/>
                        <a:pt x="4631470" y="944285"/>
                        <a:pt x="4606276" y="908382"/>
                      </a:cubicBezTo>
                      <a:cubicBezTo>
                        <a:pt x="4581082" y="872480"/>
                        <a:pt x="4584677" y="868885"/>
                        <a:pt x="4581082" y="858124"/>
                      </a:cubicBezTo>
                      <a:cubicBezTo>
                        <a:pt x="4577495" y="847347"/>
                        <a:pt x="4581082" y="868885"/>
                        <a:pt x="4581082" y="836578"/>
                      </a:cubicBezTo>
                      <a:cubicBezTo>
                        <a:pt x="4581082" y="804270"/>
                        <a:pt x="4581082" y="789906"/>
                        <a:pt x="4581082" y="784510"/>
                      </a:cubicBezTo>
                      <a:cubicBezTo>
                        <a:pt x="4581082" y="779122"/>
                        <a:pt x="4523512" y="753995"/>
                        <a:pt x="4523512" y="753995"/>
                      </a:cubicBezTo>
                      <a:cubicBezTo>
                        <a:pt x="4523512" y="753995"/>
                        <a:pt x="4500119" y="723480"/>
                        <a:pt x="4471323" y="710909"/>
                      </a:cubicBezTo>
                      <a:cubicBezTo>
                        <a:pt x="4442542" y="698346"/>
                        <a:pt x="4442542" y="698346"/>
                        <a:pt x="4442542" y="698346"/>
                      </a:cubicBezTo>
                      <a:cubicBezTo>
                        <a:pt x="4442542" y="698346"/>
                        <a:pt x="4446137" y="678598"/>
                        <a:pt x="4458738" y="671419"/>
                      </a:cubicBezTo>
                      <a:cubicBezTo>
                        <a:pt x="4471323" y="664237"/>
                        <a:pt x="4501921" y="639105"/>
                        <a:pt x="4501921" y="639105"/>
                      </a:cubicBezTo>
                      <a:lnTo>
                        <a:pt x="4523512" y="631923"/>
                      </a:lnTo>
                      <a:cubicBezTo>
                        <a:pt x="4523512" y="631923"/>
                        <a:pt x="4510912" y="631923"/>
                        <a:pt x="4530702" y="631923"/>
                      </a:cubicBezTo>
                      <a:cubicBezTo>
                        <a:pt x="4550500" y="631923"/>
                        <a:pt x="4534305" y="624744"/>
                        <a:pt x="4568489" y="631923"/>
                      </a:cubicBezTo>
                      <a:cubicBezTo>
                        <a:pt x="4602674" y="639105"/>
                        <a:pt x="4599079" y="639105"/>
                        <a:pt x="4606276" y="639105"/>
                      </a:cubicBezTo>
                      <a:cubicBezTo>
                        <a:pt x="4613474" y="639105"/>
                        <a:pt x="4631470" y="639105"/>
                        <a:pt x="4631470" y="639105"/>
                      </a:cubicBezTo>
                      <a:lnTo>
                        <a:pt x="4638660" y="603201"/>
                      </a:lnTo>
                      <a:cubicBezTo>
                        <a:pt x="4638660" y="603201"/>
                        <a:pt x="4645865" y="581660"/>
                        <a:pt x="4656657" y="578067"/>
                      </a:cubicBezTo>
                      <a:cubicBezTo>
                        <a:pt x="4667449" y="574476"/>
                        <a:pt x="4671051" y="567509"/>
                        <a:pt x="4685453" y="567509"/>
                      </a:cubicBezTo>
                      <a:cubicBezTo>
                        <a:pt x="4699840" y="567509"/>
                        <a:pt x="4725026" y="567509"/>
                        <a:pt x="4735826" y="567509"/>
                      </a:cubicBezTo>
                      <a:cubicBezTo>
                        <a:pt x="4746854" y="567509"/>
                        <a:pt x="4746854" y="567509"/>
                        <a:pt x="4746854" y="567509"/>
                      </a:cubicBezTo>
                      <a:lnTo>
                        <a:pt x="4716043" y="536770"/>
                      </a:lnTo>
                      <a:lnTo>
                        <a:pt x="4663862" y="533179"/>
                      </a:lnTo>
                      <a:lnTo>
                        <a:pt x="4635065" y="513442"/>
                      </a:lnTo>
                      <a:cubicBezTo>
                        <a:pt x="4635065" y="513442"/>
                        <a:pt x="4618885" y="504454"/>
                        <a:pt x="4626971" y="496381"/>
                      </a:cubicBezTo>
                      <a:cubicBezTo>
                        <a:pt x="4635065" y="488308"/>
                        <a:pt x="4640461" y="482918"/>
                        <a:pt x="4640461" y="482918"/>
                      </a:cubicBezTo>
                      <a:cubicBezTo>
                        <a:pt x="4640461" y="482918"/>
                        <a:pt x="4568497" y="464963"/>
                        <a:pt x="4581987" y="451499"/>
                      </a:cubicBezTo>
                      <a:cubicBezTo>
                        <a:pt x="4595484" y="438042"/>
                        <a:pt x="4606276" y="434451"/>
                        <a:pt x="4635065" y="434451"/>
                      </a:cubicBezTo>
                      <a:cubicBezTo>
                        <a:pt x="4663862" y="434451"/>
                        <a:pt x="4647651" y="411104"/>
                        <a:pt x="4680050" y="443428"/>
                      </a:cubicBezTo>
                      <a:cubicBezTo>
                        <a:pt x="4712449" y="475750"/>
                        <a:pt x="4696261" y="468576"/>
                        <a:pt x="4712449" y="475750"/>
                      </a:cubicBezTo>
                      <a:cubicBezTo>
                        <a:pt x="4728637" y="482918"/>
                        <a:pt x="4707501" y="491437"/>
                        <a:pt x="4746854" y="498849"/>
                      </a:cubicBezTo>
                      <a:cubicBezTo>
                        <a:pt x="4786206" y="506260"/>
                        <a:pt x="4801042" y="484258"/>
                        <a:pt x="4815672" y="498849"/>
                      </a:cubicBezTo>
                      <a:cubicBezTo>
                        <a:pt x="4830294" y="513442"/>
                        <a:pt x="4832992" y="513442"/>
                        <a:pt x="4840189" y="513442"/>
                      </a:cubicBezTo>
                      <a:cubicBezTo>
                        <a:pt x="4847387" y="513442"/>
                        <a:pt x="4857510" y="509840"/>
                        <a:pt x="4857510" y="496381"/>
                      </a:cubicBezTo>
                      <a:cubicBezTo>
                        <a:pt x="4857510" y="482918"/>
                        <a:pt x="4840189" y="474846"/>
                        <a:pt x="4840189" y="463171"/>
                      </a:cubicBezTo>
                      <a:cubicBezTo>
                        <a:pt x="4840189" y="451499"/>
                        <a:pt x="4870772" y="468552"/>
                        <a:pt x="4828485" y="451499"/>
                      </a:cubicBezTo>
                      <a:cubicBezTo>
                        <a:pt x="4786206" y="434451"/>
                        <a:pt x="4775201" y="430193"/>
                        <a:pt x="4746854" y="430193"/>
                      </a:cubicBezTo>
                      <a:cubicBezTo>
                        <a:pt x="4718506" y="430193"/>
                        <a:pt x="4663862" y="416040"/>
                        <a:pt x="4667684" y="419863"/>
                      </a:cubicBezTo>
                      <a:cubicBezTo>
                        <a:pt x="4667684" y="419863"/>
                        <a:pt x="4728629" y="412910"/>
                        <a:pt x="4635065" y="398546"/>
                      </a:cubicBezTo>
                      <a:cubicBezTo>
                        <a:pt x="4541501" y="384185"/>
                        <a:pt x="4539693" y="377006"/>
                        <a:pt x="4523512" y="377006"/>
                      </a:cubicBezTo>
                      <a:cubicBezTo>
                        <a:pt x="4507324" y="377006"/>
                        <a:pt x="4489320" y="378798"/>
                        <a:pt x="4476727" y="366233"/>
                      </a:cubicBezTo>
                      <a:cubicBezTo>
                        <a:pt x="4464133" y="353667"/>
                        <a:pt x="4494716" y="348283"/>
                        <a:pt x="4451533" y="348283"/>
                      </a:cubicBezTo>
                      <a:cubicBezTo>
                        <a:pt x="4408350" y="348283"/>
                        <a:pt x="4451533" y="344692"/>
                        <a:pt x="4390353" y="337510"/>
                      </a:cubicBezTo>
                      <a:cubicBezTo>
                        <a:pt x="4329181" y="330328"/>
                        <a:pt x="4347169" y="330328"/>
                        <a:pt x="4321983" y="330328"/>
                      </a:cubicBezTo>
                      <a:cubicBezTo>
                        <a:pt x="4296789" y="330328"/>
                        <a:pt x="4199631" y="319768"/>
                        <a:pt x="4199631" y="319768"/>
                      </a:cubicBezTo>
                      <a:cubicBezTo>
                        <a:pt x="4199631" y="319768"/>
                        <a:pt x="4196028" y="326740"/>
                        <a:pt x="4217620" y="337510"/>
                      </a:cubicBezTo>
                      <a:cubicBezTo>
                        <a:pt x="4239212" y="348283"/>
                        <a:pt x="4224825" y="377006"/>
                        <a:pt x="4217620" y="377006"/>
                      </a:cubicBezTo>
                      <a:cubicBezTo>
                        <a:pt x="4210423" y="377006"/>
                        <a:pt x="4188831" y="359054"/>
                        <a:pt x="4178039" y="348283"/>
                      </a:cubicBezTo>
                      <a:cubicBezTo>
                        <a:pt x="4167239" y="337510"/>
                        <a:pt x="4221222" y="323149"/>
                        <a:pt x="4142045" y="330328"/>
                      </a:cubicBezTo>
                      <a:cubicBezTo>
                        <a:pt x="4062884" y="337510"/>
                        <a:pt x="4044887" y="337510"/>
                        <a:pt x="4037690" y="337510"/>
                      </a:cubicBezTo>
                      <a:cubicBezTo>
                        <a:pt x="4030493" y="337510"/>
                        <a:pt x="4062884" y="337510"/>
                        <a:pt x="4016099" y="337510"/>
                      </a:cubicBezTo>
                      <a:cubicBezTo>
                        <a:pt x="3969313" y="337510"/>
                        <a:pt x="3933327" y="330328"/>
                        <a:pt x="3933327" y="330328"/>
                      </a:cubicBezTo>
                      <a:cubicBezTo>
                        <a:pt x="3933327" y="330328"/>
                        <a:pt x="3929724" y="299810"/>
                        <a:pt x="3902737" y="299810"/>
                      </a:cubicBezTo>
                      <a:cubicBezTo>
                        <a:pt x="3875749" y="299810"/>
                        <a:pt x="3857752" y="299810"/>
                        <a:pt x="3836161" y="299810"/>
                      </a:cubicBezTo>
                      <a:cubicBezTo>
                        <a:pt x="3814569" y="299810"/>
                        <a:pt x="3789383" y="283653"/>
                        <a:pt x="3767791" y="283653"/>
                      </a:cubicBezTo>
                      <a:cubicBezTo>
                        <a:pt x="3746200" y="283653"/>
                        <a:pt x="3731805" y="283653"/>
                        <a:pt x="3721013" y="283653"/>
                      </a:cubicBezTo>
                      <a:cubicBezTo>
                        <a:pt x="3710214" y="283653"/>
                        <a:pt x="3703017" y="290835"/>
                        <a:pt x="3681425" y="283653"/>
                      </a:cubicBezTo>
                      <a:cubicBezTo>
                        <a:pt x="3659833" y="276471"/>
                        <a:pt x="3656231" y="272883"/>
                        <a:pt x="3638242" y="265702"/>
                      </a:cubicBezTo>
                      <a:cubicBezTo>
                        <a:pt x="3620245" y="258519"/>
                        <a:pt x="3627442" y="247749"/>
                        <a:pt x="3595058" y="247749"/>
                      </a:cubicBezTo>
                      <a:cubicBezTo>
                        <a:pt x="3562667" y="247749"/>
                        <a:pt x="3580664" y="247749"/>
                        <a:pt x="3551875" y="247749"/>
                      </a:cubicBezTo>
                      <a:cubicBezTo>
                        <a:pt x="3523079" y="247749"/>
                        <a:pt x="3479896" y="247749"/>
                        <a:pt x="3479896" y="247749"/>
                      </a:cubicBezTo>
                      <a:lnTo>
                        <a:pt x="3436712" y="247749"/>
                      </a:lnTo>
                      <a:cubicBezTo>
                        <a:pt x="3436712" y="247749"/>
                        <a:pt x="3422318" y="262112"/>
                        <a:pt x="3422318" y="272883"/>
                      </a:cubicBezTo>
                      <a:cubicBezTo>
                        <a:pt x="3422318" y="283653"/>
                        <a:pt x="3429515" y="315967"/>
                        <a:pt x="3395330" y="299810"/>
                      </a:cubicBezTo>
                      <a:cubicBezTo>
                        <a:pt x="3361138" y="283653"/>
                        <a:pt x="3361138" y="283653"/>
                        <a:pt x="3346751" y="283653"/>
                      </a:cubicBezTo>
                      <a:cubicBezTo>
                        <a:pt x="3332349" y="283653"/>
                        <a:pt x="3332349" y="283653"/>
                        <a:pt x="3325160" y="283653"/>
                      </a:cubicBezTo>
                      <a:cubicBezTo>
                        <a:pt x="3317955" y="283653"/>
                        <a:pt x="3292768" y="283653"/>
                        <a:pt x="3292768" y="283653"/>
                      </a:cubicBezTo>
                      <a:lnTo>
                        <a:pt x="3292768" y="330328"/>
                      </a:lnTo>
                      <a:lnTo>
                        <a:pt x="3269376" y="306989"/>
                      </a:lnTo>
                      <a:cubicBezTo>
                        <a:pt x="3269376" y="306989"/>
                        <a:pt x="3278374" y="315967"/>
                        <a:pt x="3262178" y="299810"/>
                      </a:cubicBezTo>
                      <a:cubicBezTo>
                        <a:pt x="3245983" y="283653"/>
                        <a:pt x="3260377" y="294426"/>
                        <a:pt x="3238786" y="283653"/>
                      </a:cubicBezTo>
                      <a:cubicBezTo>
                        <a:pt x="3217194" y="272883"/>
                        <a:pt x="3209997" y="276471"/>
                        <a:pt x="3199205" y="265702"/>
                      </a:cubicBezTo>
                      <a:cubicBezTo>
                        <a:pt x="3188405" y="254929"/>
                        <a:pt x="3156022" y="258519"/>
                        <a:pt x="3145222" y="247749"/>
                      </a:cubicBezTo>
                      <a:cubicBezTo>
                        <a:pt x="3134430" y="236978"/>
                        <a:pt x="3134430" y="219026"/>
                        <a:pt x="3087644" y="219026"/>
                      </a:cubicBezTo>
                      <a:cubicBezTo>
                        <a:pt x="3040859" y="219026"/>
                        <a:pt x="3066053" y="208691"/>
                        <a:pt x="3033661" y="219026"/>
                      </a:cubicBezTo>
                      <a:cubicBezTo>
                        <a:pt x="3001278" y="229797"/>
                        <a:pt x="3015672" y="233388"/>
                        <a:pt x="2986876" y="233388"/>
                      </a:cubicBezTo>
                      <a:cubicBezTo>
                        <a:pt x="2958095" y="233388"/>
                        <a:pt x="2925704" y="247749"/>
                        <a:pt x="2904112" y="233388"/>
                      </a:cubicBezTo>
                      <a:cubicBezTo>
                        <a:pt x="2882520" y="219026"/>
                        <a:pt x="2878918" y="211845"/>
                        <a:pt x="2828538" y="211845"/>
                      </a:cubicBezTo>
                      <a:cubicBezTo>
                        <a:pt x="2778157" y="211845"/>
                        <a:pt x="2842940" y="204663"/>
                        <a:pt x="2770960" y="211845"/>
                      </a:cubicBezTo>
                      <a:cubicBezTo>
                        <a:pt x="2698988" y="219026"/>
                        <a:pt x="2698988" y="219026"/>
                        <a:pt x="2698988" y="219026"/>
                      </a:cubicBezTo>
                      <a:lnTo>
                        <a:pt x="2731372" y="187150"/>
                      </a:lnTo>
                      <a:cubicBezTo>
                        <a:pt x="2731372" y="187150"/>
                        <a:pt x="2824943" y="161580"/>
                        <a:pt x="2663002" y="150796"/>
                      </a:cubicBezTo>
                      <a:lnTo>
                        <a:pt x="2616217" y="150796"/>
                      </a:lnTo>
                      <a:cubicBezTo>
                        <a:pt x="2616217" y="150796"/>
                        <a:pt x="2573033" y="165146"/>
                        <a:pt x="2565844" y="150796"/>
                      </a:cubicBezTo>
                      <a:cubicBezTo>
                        <a:pt x="2558639" y="136448"/>
                        <a:pt x="2515456" y="111316"/>
                        <a:pt x="2515456" y="111316"/>
                      </a:cubicBezTo>
                      <a:cubicBezTo>
                        <a:pt x="2515456" y="111316"/>
                        <a:pt x="2510052" y="116707"/>
                        <a:pt x="2497467" y="93363"/>
                      </a:cubicBezTo>
                      <a:cubicBezTo>
                        <a:pt x="2484873" y="70019"/>
                        <a:pt x="2472272" y="46688"/>
                        <a:pt x="2443483" y="46688"/>
                      </a:cubicBezTo>
                      <a:cubicBezTo>
                        <a:pt x="2414695" y="46688"/>
                        <a:pt x="2447086" y="46688"/>
                        <a:pt x="2400300" y="46688"/>
                      </a:cubicBezTo>
                      <a:cubicBezTo>
                        <a:pt x="2353515" y="46688"/>
                        <a:pt x="2310332" y="46688"/>
                        <a:pt x="2310332" y="46688"/>
                      </a:cubicBezTo>
                      <a:lnTo>
                        <a:pt x="2202374" y="0"/>
                      </a:lnTo>
                      <a:cubicBezTo>
                        <a:pt x="2202374" y="0"/>
                        <a:pt x="2180782" y="0"/>
                        <a:pt x="2177187" y="10784"/>
                      </a:cubicBezTo>
                      <a:cubicBezTo>
                        <a:pt x="2173585" y="21554"/>
                        <a:pt x="2148398" y="21556"/>
                        <a:pt x="2162785" y="46688"/>
                      </a:cubicBezTo>
                      <a:cubicBezTo>
                        <a:pt x="2177187" y="71821"/>
                        <a:pt x="2184377" y="82591"/>
                        <a:pt x="2241962" y="93363"/>
                      </a:cubicBezTo>
                      <a:cubicBezTo>
                        <a:pt x="2299540" y="104134"/>
                        <a:pt x="2306737" y="104134"/>
                        <a:pt x="2324726" y="104134"/>
                      </a:cubicBezTo>
                      <a:cubicBezTo>
                        <a:pt x="2342723" y="104134"/>
                        <a:pt x="2364314" y="104134"/>
                        <a:pt x="2385906" y="104134"/>
                      </a:cubicBezTo>
                      <a:cubicBezTo>
                        <a:pt x="2407498" y="104134"/>
                        <a:pt x="2414695" y="104135"/>
                        <a:pt x="2421892" y="122086"/>
                      </a:cubicBezTo>
                      <a:cubicBezTo>
                        <a:pt x="2428755" y="140038"/>
                        <a:pt x="2452467" y="131049"/>
                        <a:pt x="2428755" y="150796"/>
                      </a:cubicBezTo>
                      <a:cubicBezTo>
                        <a:pt x="2412878" y="170544"/>
                        <a:pt x="2407498" y="168763"/>
                        <a:pt x="2367909" y="165171"/>
                      </a:cubicBezTo>
                      <a:cubicBezTo>
                        <a:pt x="2328328" y="161581"/>
                        <a:pt x="2313919" y="165184"/>
                        <a:pt x="2295937" y="157990"/>
                      </a:cubicBezTo>
                      <a:cubicBezTo>
                        <a:pt x="2277963" y="150796"/>
                        <a:pt x="2288740" y="136422"/>
                        <a:pt x="2252754" y="150796"/>
                      </a:cubicBezTo>
                      <a:cubicBezTo>
                        <a:pt x="2216768" y="165171"/>
                        <a:pt x="2202374" y="143629"/>
                        <a:pt x="2202374" y="165171"/>
                      </a:cubicBezTo>
                      <a:cubicBezTo>
                        <a:pt x="2202374" y="186714"/>
                        <a:pt x="2238360" y="222617"/>
                        <a:pt x="2223965" y="222617"/>
                      </a:cubicBezTo>
                      <a:cubicBezTo>
                        <a:pt x="2209571" y="222617"/>
                        <a:pt x="2134004" y="222617"/>
                        <a:pt x="2134004" y="222617"/>
                      </a:cubicBezTo>
                      <a:cubicBezTo>
                        <a:pt x="2134004" y="222617"/>
                        <a:pt x="2105215" y="211847"/>
                        <a:pt x="2098010" y="211847"/>
                      </a:cubicBezTo>
                      <a:cubicBezTo>
                        <a:pt x="2090813" y="211847"/>
                        <a:pt x="2098010" y="262112"/>
                        <a:pt x="2116007" y="262112"/>
                      </a:cubicBezTo>
                      <a:cubicBezTo>
                        <a:pt x="2134004" y="262112"/>
                        <a:pt x="2162785" y="283656"/>
                        <a:pt x="2162785" y="283656"/>
                      </a:cubicBezTo>
                      <a:cubicBezTo>
                        <a:pt x="2162785" y="283656"/>
                        <a:pt x="2195176" y="305197"/>
                        <a:pt x="2134004" y="283656"/>
                      </a:cubicBezTo>
                      <a:cubicBezTo>
                        <a:pt x="2072824" y="262112"/>
                        <a:pt x="2036838" y="251341"/>
                        <a:pt x="2036838" y="251341"/>
                      </a:cubicBezTo>
                      <a:cubicBezTo>
                        <a:pt x="2036838" y="251341"/>
                        <a:pt x="2044035" y="251341"/>
                        <a:pt x="2018841" y="251341"/>
                      </a:cubicBezTo>
                      <a:cubicBezTo>
                        <a:pt x="1993655" y="251341"/>
                        <a:pt x="1982855" y="251341"/>
                        <a:pt x="1975658" y="251341"/>
                      </a:cubicBezTo>
                      <a:cubicBezTo>
                        <a:pt x="1968461" y="251341"/>
                        <a:pt x="1943274" y="244160"/>
                        <a:pt x="1943274" y="244160"/>
                      </a:cubicBezTo>
                      <a:cubicBezTo>
                        <a:pt x="1943274" y="244160"/>
                        <a:pt x="1939672" y="222617"/>
                        <a:pt x="1914478" y="222617"/>
                      </a:cubicBezTo>
                      <a:cubicBezTo>
                        <a:pt x="1889292" y="222617"/>
                        <a:pt x="1882094" y="215437"/>
                        <a:pt x="1867700" y="229799"/>
                      </a:cubicBezTo>
                      <a:cubicBezTo>
                        <a:pt x="1853306" y="244160"/>
                        <a:pt x="1853306" y="283656"/>
                        <a:pt x="1853306" y="283656"/>
                      </a:cubicBezTo>
                      <a:cubicBezTo>
                        <a:pt x="1853306" y="283656"/>
                        <a:pt x="1885689" y="330331"/>
                        <a:pt x="1903686" y="348283"/>
                      </a:cubicBezTo>
                      <a:cubicBezTo>
                        <a:pt x="1921683" y="366236"/>
                        <a:pt x="1932475" y="355463"/>
                        <a:pt x="1914478" y="355463"/>
                      </a:cubicBezTo>
                      <a:cubicBezTo>
                        <a:pt x="1896489" y="355463"/>
                        <a:pt x="1844307" y="364437"/>
                        <a:pt x="1844307" y="364437"/>
                      </a:cubicBezTo>
                      <a:cubicBezTo>
                        <a:pt x="1844307" y="364437"/>
                        <a:pt x="1820914" y="341101"/>
                        <a:pt x="1777731" y="330331"/>
                      </a:cubicBezTo>
                      <a:cubicBezTo>
                        <a:pt x="1734548" y="319558"/>
                        <a:pt x="1705759" y="312378"/>
                        <a:pt x="1705759" y="312378"/>
                      </a:cubicBezTo>
                      <a:lnTo>
                        <a:pt x="1698562" y="348283"/>
                      </a:lnTo>
                      <a:cubicBezTo>
                        <a:pt x="1698562" y="348283"/>
                        <a:pt x="1637382" y="348283"/>
                        <a:pt x="1612196" y="348283"/>
                      </a:cubicBezTo>
                      <a:cubicBezTo>
                        <a:pt x="1587002" y="348283"/>
                        <a:pt x="1561815" y="315969"/>
                        <a:pt x="1515030" y="348283"/>
                      </a:cubicBezTo>
                      <a:cubicBezTo>
                        <a:pt x="1468244" y="380597"/>
                        <a:pt x="1479044" y="369824"/>
                        <a:pt x="1457452" y="391367"/>
                      </a:cubicBezTo>
                      <a:cubicBezTo>
                        <a:pt x="1435860" y="412910"/>
                        <a:pt x="1421466" y="423680"/>
                        <a:pt x="1417871" y="416498"/>
                      </a:cubicBezTo>
                      <a:cubicBezTo>
                        <a:pt x="1414269" y="409319"/>
                        <a:pt x="1374688" y="348283"/>
                        <a:pt x="1367483" y="348283"/>
                      </a:cubicBezTo>
                      <a:cubicBezTo>
                        <a:pt x="1360286" y="348283"/>
                        <a:pt x="1345892" y="330331"/>
                        <a:pt x="1345892" y="355463"/>
                      </a:cubicBezTo>
                      <a:cubicBezTo>
                        <a:pt x="1345892" y="380597"/>
                        <a:pt x="1367483" y="391367"/>
                        <a:pt x="1367483" y="409319"/>
                      </a:cubicBezTo>
                      <a:cubicBezTo>
                        <a:pt x="1367483" y="427271"/>
                        <a:pt x="1389075" y="423680"/>
                        <a:pt x="1367483" y="427271"/>
                      </a:cubicBezTo>
                      <a:cubicBezTo>
                        <a:pt x="1345892" y="430862"/>
                        <a:pt x="1313508" y="438042"/>
                        <a:pt x="1306303" y="427271"/>
                      </a:cubicBezTo>
                      <a:cubicBezTo>
                        <a:pt x="1299114" y="416498"/>
                        <a:pt x="1335100" y="391367"/>
                        <a:pt x="1299114" y="384185"/>
                      </a:cubicBezTo>
                      <a:cubicBezTo>
                        <a:pt x="1263120" y="377006"/>
                        <a:pt x="1245131" y="364437"/>
                        <a:pt x="1234339" y="364437"/>
                      </a:cubicBezTo>
                      <a:cubicBezTo>
                        <a:pt x="1223539" y="364437"/>
                        <a:pt x="1266722" y="380594"/>
                        <a:pt x="1198345" y="364437"/>
                      </a:cubicBezTo>
                      <a:cubicBezTo>
                        <a:pt x="1129976" y="348283"/>
                        <a:pt x="1101187" y="341101"/>
                        <a:pt x="1101187" y="341101"/>
                      </a:cubicBezTo>
                      <a:cubicBezTo>
                        <a:pt x="1101187" y="341101"/>
                        <a:pt x="1083190" y="323149"/>
                        <a:pt x="1058004" y="312378"/>
                      </a:cubicBezTo>
                      <a:cubicBezTo>
                        <a:pt x="1032810" y="301606"/>
                        <a:pt x="1043609" y="265704"/>
                        <a:pt x="993229" y="283656"/>
                      </a:cubicBezTo>
                      <a:cubicBezTo>
                        <a:pt x="942841" y="301606"/>
                        <a:pt x="906862" y="312378"/>
                        <a:pt x="899658" y="312378"/>
                      </a:cubicBezTo>
                      <a:cubicBezTo>
                        <a:pt x="892460" y="312378"/>
                        <a:pt x="888866" y="301606"/>
                        <a:pt x="878066" y="312378"/>
                      </a:cubicBezTo>
                      <a:cubicBezTo>
                        <a:pt x="878066" y="312378"/>
                        <a:pt x="741319" y="301606"/>
                        <a:pt x="705330" y="377006"/>
                      </a:cubicBezTo>
                      <a:cubicBezTo>
                        <a:pt x="705330" y="377006"/>
                        <a:pt x="579380" y="524212"/>
                        <a:pt x="493014" y="560117"/>
                      </a:cubicBezTo>
                      <a:cubicBezTo>
                        <a:pt x="493014" y="560117"/>
                        <a:pt x="395849" y="671419"/>
                        <a:pt x="493014" y="696551"/>
                      </a:cubicBezTo>
                      <a:cubicBezTo>
                        <a:pt x="493014" y="696551"/>
                        <a:pt x="550590" y="721685"/>
                        <a:pt x="582979" y="675010"/>
                      </a:cubicBezTo>
                      <a:cubicBezTo>
                        <a:pt x="582979" y="675010"/>
                        <a:pt x="665746" y="696551"/>
                        <a:pt x="658552" y="750407"/>
                      </a:cubicBezTo>
                      <a:cubicBezTo>
                        <a:pt x="658552" y="750407"/>
                        <a:pt x="584777" y="791700"/>
                        <a:pt x="600972" y="750407"/>
                      </a:cubicBezTo>
                      <a:cubicBezTo>
                        <a:pt x="600972" y="750407"/>
                        <a:pt x="471421" y="692962"/>
                        <a:pt x="536197" y="822214"/>
                      </a:cubicBezTo>
                      <a:cubicBezTo>
                        <a:pt x="536197" y="822214"/>
                        <a:pt x="554189" y="859917"/>
                        <a:pt x="498410" y="859917"/>
                      </a:cubicBezTo>
                      <a:cubicBezTo>
                        <a:pt x="498410" y="859917"/>
                        <a:pt x="437233" y="856322"/>
                        <a:pt x="403045" y="922746"/>
                      </a:cubicBezTo>
                      <a:cubicBezTo>
                        <a:pt x="403045" y="922746"/>
                        <a:pt x="323875" y="1012510"/>
                        <a:pt x="208718" y="1012510"/>
                      </a:cubicBezTo>
                      <a:cubicBezTo>
                        <a:pt x="208718" y="1012510"/>
                        <a:pt x="79166" y="987377"/>
                        <a:pt x="259098" y="1087910"/>
                      </a:cubicBezTo>
                      <a:cubicBezTo>
                        <a:pt x="259098" y="1087910"/>
                        <a:pt x="294141" y="1185623"/>
                        <a:pt x="229838" y="1201393"/>
                      </a:cubicBez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6" name="Freeform 115">
                  <a:extLst>
                    <a:ext uri="{FF2B5EF4-FFF2-40B4-BE49-F238E27FC236}">
                      <a16:creationId xmlns:a16="http://schemas.microsoft.com/office/drawing/2014/main" id="{8AF2A007-9DEF-4359-8EAF-665C0167C1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4204" y="719019"/>
                  <a:ext cx="1888615" cy="696088"/>
                </a:xfrm>
                <a:custGeom>
                  <a:avLst/>
                  <a:gdLst>
                    <a:gd name="T0" fmla="*/ 683070 w 1888615"/>
                    <a:gd name="T1" fmla="*/ 153934 h 696088"/>
                    <a:gd name="T2" fmla="*/ 683070 w 1888615"/>
                    <a:gd name="T3" fmla="*/ 200610 h 696088"/>
                    <a:gd name="T4" fmla="*/ 805425 w 1888615"/>
                    <a:gd name="T5" fmla="*/ 200610 h 696088"/>
                    <a:gd name="T6" fmla="*/ 873795 w 1888615"/>
                    <a:gd name="T7" fmla="*/ 207792 h 696088"/>
                    <a:gd name="T8" fmla="*/ 900790 w 1888615"/>
                    <a:gd name="T9" fmla="*/ 261651 h 696088"/>
                    <a:gd name="T10" fmla="*/ 873795 w 1888615"/>
                    <a:gd name="T11" fmla="*/ 308321 h 696088"/>
                    <a:gd name="T12" fmla="*/ 893585 w 1888615"/>
                    <a:gd name="T13" fmla="*/ 363975 h 696088"/>
                    <a:gd name="T14" fmla="*/ 916978 w 1888615"/>
                    <a:gd name="T15" fmla="*/ 398084 h 696088"/>
                    <a:gd name="T16" fmla="*/ 861202 w 1888615"/>
                    <a:gd name="T17" fmla="*/ 419626 h 696088"/>
                    <a:gd name="T18" fmla="*/ 827017 w 1888615"/>
                    <a:gd name="T19" fmla="*/ 473480 h 696088"/>
                    <a:gd name="T20" fmla="*/ 837809 w 1888615"/>
                    <a:gd name="T21" fmla="*/ 588373 h 696088"/>
                    <a:gd name="T22" fmla="*/ 942172 w 1888615"/>
                    <a:gd name="T23" fmla="*/ 663772 h 696088"/>
                    <a:gd name="T24" fmla="*/ 1003352 w 1888615"/>
                    <a:gd name="T25" fmla="*/ 663772 h 696088"/>
                    <a:gd name="T26" fmla="*/ 1042933 w 1888615"/>
                    <a:gd name="T27" fmla="*/ 588373 h 696088"/>
                    <a:gd name="T28" fmla="*/ 1122102 w 1888615"/>
                    <a:gd name="T29" fmla="*/ 545291 h 696088"/>
                    <a:gd name="T30" fmla="*/ 1176085 w 1888615"/>
                    <a:gd name="T31" fmla="*/ 509385 h 696088"/>
                    <a:gd name="T32" fmla="*/ 1316434 w 1888615"/>
                    <a:gd name="T33" fmla="*/ 473480 h 696088"/>
                    <a:gd name="T34" fmla="*/ 1431589 w 1888615"/>
                    <a:gd name="T35" fmla="*/ 437579 h 696088"/>
                    <a:gd name="T36" fmla="*/ 1561139 w 1888615"/>
                    <a:gd name="T37" fmla="*/ 405262 h 696088"/>
                    <a:gd name="T38" fmla="*/ 1636713 w 1888615"/>
                    <a:gd name="T39" fmla="*/ 337045 h 696088"/>
                    <a:gd name="T40" fmla="*/ 1566535 w 1888615"/>
                    <a:gd name="T41" fmla="*/ 288577 h 696088"/>
                    <a:gd name="T42" fmla="*/ 1683491 w 1888615"/>
                    <a:gd name="T43" fmla="*/ 272420 h 696088"/>
                    <a:gd name="T44" fmla="*/ 1733872 w 1888615"/>
                    <a:gd name="T45" fmla="*/ 207792 h 696088"/>
                    <a:gd name="T46" fmla="*/ 1694291 w 1888615"/>
                    <a:gd name="T47" fmla="*/ 186252 h 696088"/>
                    <a:gd name="T48" fmla="*/ 1737474 w 1888615"/>
                    <a:gd name="T49" fmla="*/ 168300 h 696088"/>
                    <a:gd name="T50" fmla="*/ 1888615 w 1888615"/>
                    <a:gd name="T51" fmla="*/ 78539 h 696088"/>
                    <a:gd name="T52" fmla="*/ 1705083 w 1888615"/>
                    <a:gd name="T53" fmla="*/ 42636 h 696088"/>
                    <a:gd name="T54" fmla="*/ 1557544 w 1888615"/>
                    <a:gd name="T55" fmla="*/ 0 h 696088"/>
                    <a:gd name="T56" fmla="*/ 1431589 w 1888615"/>
                    <a:gd name="T57" fmla="*/ 13912 h 696088"/>
                    <a:gd name="T58" fmla="*/ 1323631 w 1888615"/>
                    <a:gd name="T59" fmla="*/ 13912 h 696088"/>
                    <a:gd name="T60" fmla="*/ 1258849 w 1888615"/>
                    <a:gd name="T61" fmla="*/ 31864 h 696088"/>
                    <a:gd name="T62" fmla="*/ 1212071 w 1888615"/>
                    <a:gd name="T63" fmla="*/ 49816 h 696088"/>
                    <a:gd name="T64" fmla="*/ 1024944 w 1888615"/>
                    <a:gd name="T65" fmla="*/ 21093 h 696088"/>
                    <a:gd name="T66" fmla="*/ 891792 w 1888615"/>
                    <a:gd name="T67" fmla="*/ 56998 h 696088"/>
                    <a:gd name="T68" fmla="*/ 816217 w 1888615"/>
                    <a:gd name="T69" fmla="*/ 21093 h 696088"/>
                    <a:gd name="T70" fmla="*/ 621891 w 1888615"/>
                    <a:gd name="T71" fmla="*/ 28274 h 696088"/>
                    <a:gd name="T72" fmla="*/ 524728 w 1888615"/>
                    <a:gd name="T73" fmla="*/ 49816 h 696088"/>
                    <a:gd name="T74" fmla="*/ 380783 w 1888615"/>
                    <a:gd name="T75" fmla="*/ 49816 h 696088"/>
                    <a:gd name="T76" fmla="*/ 393376 w 1888615"/>
                    <a:gd name="T77" fmla="*/ 87514 h 696088"/>
                    <a:gd name="T78" fmla="*/ 319605 w 1888615"/>
                    <a:gd name="T79" fmla="*/ 49816 h 696088"/>
                    <a:gd name="T80" fmla="*/ 240434 w 1888615"/>
                    <a:gd name="T81" fmla="*/ 74948 h 696088"/>
                    <a:gd name="T82" fmla="*/ 265625 w 1888615"/>
                    <a:gd name="T83" fmla="*/ 135986 h 696088"/>
                    <a:gd name="T84" fmla="*/ 319605 w 1888615"/>
                    <a:gd name="T85" fmla="*/ 161117 h 696088"/>
                    <a:gd name="T86" fmla="*/ 203098 w 1888615"/>
                    <a:gd name="T87" fmla="*/ 166503 h 696088"/>
                    <a:gd name="T88" fmla="*/ 124379 w 1888615"/>
                    <a:gd name="T89" fmla="*/ 133293 h 696088"/>
                    <a:gd name="T90" fmla="*/ 71298 w 1888615"/>
                    <a:gd name="T91" fmla="*/ 110854 h 696088"/>
                    <a:gd name="T92" fmla="*/ 24516 w 1888615"/>
                    <a:gd name="T93" fmla="*/ 110854 h 696088"/>
                    <a:gd name="T94" fmla="*/ 24516 w 1888615"/>
                    <a:gd name="T95" fmla="*/ 146758 h 696088"/>
                    <a:gd name="T96" fmla="*/ 114482 w 1888615"/>
                    <a:gd name="T97" fmla="*/ 166503 h 696088"/>
                    <a:gd name="T98" fmla="*/ 148893 w 1888615"/>
                    <a:gd name="T99" fmla="*/ 220585 h 696088"/>
                    <a:gd name="T100" fmla="*/ 177458 w 1888615"/>
                    <a:gd name="T101" fmla="*/ 241903 h 696088"/>
                    <a:gd name="T102" fmla="*/ 280020 w 1888615"/>
                    <a:gd name="T103" fmla="*/ 256713 h 696088"/>
                    <a:gd name="T104" fmla="*/ 405973 w 1888615"/>
                    <a:gd name="T105" fmla="*/ 236517 h 696088"/>
                    <a:gd name="T106" fmla="*/ 459952 w 1888615"/>
                    <a:gd name="T107" fmla="*/ 229337 h 696088"/>
                    <a:gd name="T108" fmla="*/ 431164 w 1888615"/>
                    <a:gd name="T109" fmla="*/ 179070 h 696088"/>
                    <a:gd name="T110" fmla="*/ 478846 w 1888615"/>
                    <a:gd name="T111" fmla="*/ 188945 h 696088"/>
                    <a:gd name="T112" fmla="*/ 526526 w 1888615"/>
                    <a:gd name="T113" fmla="*/ 153939 h 696088"/>
                    <a:gd name="T114" fmla="*/ 578708 w 1888615"/>
                    <a:gd name="T115" fmla="*/ 133293 h 696088"/>
                    <a:gd name="T116" fmla="*/ 650682 w 1888615"/>
                    <a:gd name="T117" fmla="*/ 121847 h 69608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888615"/>
                    <a:gd name="T178" fmla="*/ 0 h 696088"/>
                    <a:gd name="T179" fmla="*/ 1888615 w 1888615"/>
                    <a:gd name="T180" fmla="*/ 696088 h 69608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888615" h="696088">
                      <a:moveTo>
                        <a:pt x="650682" y="121847"/>
                      </a:moveTo>
                      <a:lnTo>
                        <a:pt x="683070" y="153934"/>
                      </a:lnTo>
                      <a:cubicBezTo>
                        <a:pt x="683070" y="153934"/>
                        <a:pt x="618292" y="164706"/>
                        <a:pt x="639886" y="179070"/>
                      </a:cubicBezTo>
                      <a:cubicBezTo>
                        <a:pt x="661477" y="193432"/>
                        <a:pt x="657877" y="200610"/>
                        <a:pt x="683070" y="200610"/>
                      </a:cubicBezTo>
                      <a:cubicBezTo>
                        <a:pt x="708258" y="200610"/>
                        <a:pt x="697463" y="200610"/>
                        <a:pt x="729852" y="200610"/>
                      </a:cubicBezTo>
                      <a:cubicBezTo>
                        <a:pt x="762234" y="200610"/>
                        <a:pt x="805425" y="200610"/>
                        <a:pt x="805425" y="200610"/>
                      </a:cubicBezTo>
                      <a:cubicBezTo>
                        <a:pt x="805425" y="200610"/>
                        <a:pt x="794626" y="193432"/>
                        <a:pt x="827017" y="200610"/>
                      </a:cubicBezTo>
                      <a:cubicBezTo>
                        <a:pt x="859400" y="207792"/>
                        <a:pt x="863003" y="207792"/>
                        <a:pt x="873795" y="207792"/>
                      </a:cubicBezTo>
                      <a:cubicBezTo>
                        <a:pt x="884594" y="207792"/>
                        <a:pt x="900790" y="214974"/>
                        <a:pt x="900790" y="234719"/>
                      </a:cubicBezTo>
                      <a:cubicBezTo>
                        <a:pt x="900790" y="254468"/>
                        <a:pt x="907987" y="234720"/>
                        <a:pt x="900790" y="261651"/>
                      </a:cubicBezTo>
                      <a:cubicBezTo>
                        <a:pt x="893585" y="288577"/>
                        <a:pt x="913383" y="268828"/>
                        <a:pt x="893585" y="288577"/>
                      </a:cubicBezTo>
                      <a:cubicBezTo>
                        <a:pt x="873795" y="308321"/>
                        <a:pt x="884594" y="297550"/>
                        <a:pt x="873795" y="308321"/>
                      </a:cubicBezTo>
                      <a:cubicBezTo>
                        <a:pt x="863003" y="319097"/>
                        <a:pt x="854004" y="340638"/>
                        <a:pt x="873795" y="344228"/>
                      </a:cubicBezTo>
                      <a:cubicBezTo>
                        <a:pt x="893585" y="348044"/>
                        <a:pt x="873795" y="363975"/>
                        <a:pt x="893585" y="363975"/>
                      </a:cubicBezTo>
                      <a:cubicBezTo>
                        <a:pt x="913383" y="363975"/>
                        <a:pt x="916978" y="340637"/>
                        <a:pt x="916978" y="363975"/>
                      </a:cubicBezTo>
                      <a:cubicBezTo>
                        <a:pt x="916978" y="387312"/>
                        <a:pt x="916978" y="383720"/>
                        <a:pt x="916978" y="398084"/>
                      </a:cubicBezTo>
                      <a:cubicBezTo>
                        <a:pt x="916978" y="412444"/>
                        <a:pt x="888189" y="419626"/>
                        <a:pt x="880992" y="419626"/>
                      </a:cubicBezTo>
                      <a:cubicBezTo>
                        <a:pt x="873795" y="419626"/>
                        <a:pt x="877390" y="419626"/>
                        <a:pt x="861202" y="419626"/>
                      </a:cubicBezTo>
                      <a:cubicBezTo>
                        <a:pt x="845006" y="419626"/>
                        <a:pt x="827017" y="421422"/>
                        <a:pt x="827017" y="437579"/>
                      </a:cubicBezTo>
                      <a:cubicBezTo>
                        <a:pt x="827017" y="453734"/>
                        <a:pt x="827017" y="451940"/>
                        <a:pt x="827017" y="473480"/>
                      </a:cubicBezTo>
                      <a:cubicBezTo>
                        <a:pt x="827017" y="495025"/>
                        <a:pt x="816217" y="462709"/>
                        <a:pt x="827017" y="509385"/>
                      </a:cubicBezTo>
                      <a:cubicBezTo>
                        <a:pt x="837809" y="556062"/>
                        <a:pt x="827017" y="563244"/>
                        <a:pt x="837809" y="588373"/>
                      </a:cubicBezTo>
                      <a:cubicBezTo>
                        <a:pt x="848608" y="613508"/>
                        <a:pt x="861202" y="642230"/>
                        <a:pt x="880992" y="653002"/>
                      </a:cubicBezTo>
                      <a:cubicBezTo>
                        <a:pt x="900790" y="663772"/>
                        <a:pt x="916986" y="653002"/>
                        <a:pt x="942172" y="663772"/>
                      </a:cubicBezTo>
                      <a:cubicBezTo>
                        <a:pt x="967358" y="674542"/>
                        <a:pt x="940371" y="701475"/>
                        <a:pt x="972762" y="694293"/>
                      </a:cubicBezTo>
                      <a:cubicBezTo>
                        <a:pt x="1005146" y="687110"/>
                        <a:pt x="999750" y="674542"/>
                        <a:pt x="1003352" y="663772"/>
                      </a:cubicBezTo>
                      <a:cubicBezTo>
                        <a:pt x="1006947" y="653002"/>
                        <a:pt x="1006947" y="627867"/>
                        <a:pt x="1014144" y="617096"/>
                      </a:cubicBezTo>
                      <a:cubicBezTo>
                        <a:pt x="1021341" y="606325"/>
                        <a:pt x="1028538" y="602737"/>
                        <a:pt x="1042933" y="588373"/>
                      </a:cubicBezTo>
                      <a:cubicBezTo>
                        <a:pt x="1057327" y="574013"/>
                        <a:pt x="1045859" y="576705"/>
                        <a:pt x="1078919" y="566832"/>
                      </a:cubicBezTo>
                      <a:cubicBezTo>
                        <a:pt x="1110406" y="556959"/>
                        <a:pt x="1129299" y="538108"/>
                        <a:pt x="1122102" y="545291"/>
                      </a:cubicBezTo>
                      <a:cubicBezTo>
                        <a:pt x="1122102" y="545291"/>
                        <a:pt x="1131100" y="536315"/>
                        <a:pt x="1136496" y="530926"/>
                      </a:cubicBezTo>
                      <a:cubicBezTo>
                        <a:pt x="1141900" y="525540"/>
                        <a:pt x="1165285" y="509385"/>
                        <a:pt x="1176085" y="509385"/>
                      </a:cubicBezTo>
                      <a:cubicBezTo>
                        <a:pt x="1186884" y="509385"/>
                        <a:pt x="1179680" y="498615"/>
                        <a:pt x="1219268" y="498615"/>
                      </a:cubicBezTo>
                      <a:cubicBezTo>
                        <a:pt x="1258849" y="498615"/>
                        <a:pt x="1302040" y="473480"/>
                        <a:pt x="1316434" y="473480"/>
                      </a:cubicBezTo>
                      <a:cubicBezTo>
                        <a:pt x="1330828" y="473480"/>
                        <a:pt x="1370409" y="451939"/>
                        <a:pt x="1377606" y="444757"/>
                      </a:cubicBezTo>
                      <a:cubicBezTo>
                        <a:pt x="1384804" y="437579"/>
                        <a:pt x="1399198" y="455530"/>
                        <a:pt x="1431589" y="437579"/>
                      </a:cubicBezTo>
                      <a:cubicBezTo>
                        <a:pt x="1463980" y="419626"/>
                        <a:pt x="1438786" y="426809"/>
                        <a:pt x="1485564" y="419626"/>
                      </a:cubicBezTo>
                      <a:cubicBezTo>
                        <a:pt x="1532350" y="412444"/>
                        <a:pt x="1517956" y="412444"/>
                        <a:pt x="1561139" y="405262"/>
                      </a:cubicBezTo>
                      <a:cubicBezTo>
                        <a:pt x="1604322" y="398084"/>
                        <a:pt x="1618716" y="380133"/>
                        <a:pt x="1625914" y="380133"/>
                      </a:cubicBezTo>
                      <a:cubicBezTo>
                        <a:pt x="1633111" y="380133"/>
                        <a:pt x="1672699" y="358591"/>
                        <a:pt x="1636713" y="337045"/>
                      </a:cubicBezTo>
                      <a:cubicBezTo>
                        <a:pt x="1600727" y="315503"/>
                        <a:pt x="1586325" y="308321"/>
                        <a:pt x="1586325" y="308321"/>
                      </a:cubicBezTo>
                      <a:cubicBezTo>
                        <a:pt x="1586325" y="308321"/>
                        <a:pt x="1546744" y="315503"/>
                        <a:pt x="1566535" y="288577"/>
                      </a:cubicBezTo>
                      <a:cubicBezTo>
                        <a:pt x="1586325" y="261651"/>
                        <a:pt x="1579136" y="254468"/>
                        <a:pt x="1607924" y="261651"/>
                      </a:cubicBezTo>
                      <a:cubicBezTo>
                        <a:pt x="1636713" y="268828"/>
                        <a:pt x="1674500" y="270625"/>
                        <a:pt x="1683491" y="272420"/>
                      </a:cubicBezTo>
                      <a:cubicBezTo>
                        <a:pt x="1692490" y="274215"/>
                        <a:pt x="1714081" y="277806"/>
                        <a:pt x="1723080" y="250878"/>
                      </a:cubicBezTo>
                      <a:cubicBezTo>
                        <a:pt x="1732078" y="223948"/>
                        <a:pt x="1744671" y="214974"/>
                        <a:pt x="1733872" y="207792"/>
                      </a:cubicBezTo>
                      <a:cubicBezTo>
                        <a:pt x="1723080" y="200610"/>
                        <a:pt x="1717684" y="198818"/>
                        <a:pt x="1710486" y="195225"/>
                      </a:cubicBezTo>
                      <a:cubicBezTo>
                        <a:pt x="1703289" y="191636"/>
                        <a:pt x="1694291" y="186252"/>
                        <a:pt x="1694291" y="186252"/>
                      </a:cubicBezTo>
                      <a:lnTo>
                        <a:pt x="1755691" y="168300"/>
                      </a:lnTo>
                      <a:cubicBezTo>
                        <a:pt x="1755691" y="168300"/>
                        <a:pt x="1759066" y="182659"/>
                        <a:pt x="1737474" y="168300"/>
                      </a:cubicBezTo>
                      <a:cubicBezTo>
                        <a:pt x="1715882" y="153934"/>
                        <a:pt x="1694291" y="139576"/>
                        <a:pt x="1694291" y="139576"/>
                      </a:cubicBezTo>
                      <a:cubicBezTo>
                        <a:pt x="1694291" y="139576"/>
                        <a:pt x="1787854" y="56998"/>
                        <a:pt x="1888615" y="78539"/>
                      </a:cubicBezTo>
                      <a:cubicBezTo>
                        <a:pt x="1888615" y="78539"/>
                        <a:pt x="1849034" y="21093"/>
                        <a:pt x="1741076" y="53407"/>
                      </a:cubicBezTo>
                      <a:lnTo>
                        <a:pt x="1705083" y="42636"/>
                      </a:lnTo>
                      <a:cubicBezTo>
                        <a:pt x="1705083" y="42636"/>
                        <a:pt x="1679896" y="13912"/>
                        <a:pt x="1661900" y="13912"/>
                      </a:cubicBezTo>
                      <a:cubicBezTo>
                        <a:pt x="1643910" y="13912"/>
                        <a:pt x="1568336" y="0"/>
                        <a:pt x="1557544" y="0"/>
                      </a:cubicBezTo>
                      <a:cubicBezTo>
                        <a:pt x="1546744" y="0"/>
                        <a:pt x="1539547" y="0"/>
                        <a:pt x="1510758" y="0"/>
                      </a:cubicBezTo>
                      <a:cubicBezTo>
                        <a:pt x="1481970" y="0"/>
                        <a:pt x="1445984" y="13912"/>
                        <a:pt x="1431589" y="13912"/>
                      </a:cubicBezTo>
                      <a:cubicBezTo>
                        <a:pt x="1417195" y="13912"/>
                        <a:pt x="1402800" y="13912"/>
                        <a:pt x="1388406" y="13912"/>
                      </a:cubicBezTo>
                      <a:cubicBezTo>
                        <a:pt x="1374012" y="13912"/>
                        <a:pt x="1323631" y="13912"/>
                        <a:pt x="1323631" y="13912"/>
                      </a:cubicBezTo>
                      <a:cubicBezTo>
                        <a:pt x="1323631" y="13912"/>
                        <a:pt x="1316434" y="6731"/>
                        <a:pt x="1309229" y="13912"/>
                      </a:cubicBezTo>
                      <a:cubicBezTo>
                        <a:pt x="1302040" y="21093"/>
                        <a:pt x="1258849" y="31864"/>
                        <a:pt x="1258849" y="31864"/>
                      </a:cubicBezTo>
                      <a:lnTo>
                        <a:pt x="1240860" y="49816"/>
                      </a:lnTo>
                      <a:cubicBezTo>
                        <a:pt x="1240860" y="49816"/>
                        <a:pt x="1233662" y="60586"/>
                        <a:pt x="1212071" y="49816"/>
                      </a:cubicBezTo>
                      <a:cubicBezTo>
                        <a:pt x="1190479" y="39045"/>
                        <a:pt x="1150898" y="21093"/>
                        <a:pt x="1114905" y="21093"/>
                      </a:cubicBezTo>
                      <a:cubicBezTo>
                        <a:pt x="1078919" y="21093"/>
                        <a:pt x="1039338" y="6731"/>
                        <a:pt x="1024944" y="21093"/>
                      </a:cubicBezTo>
                      <a:cubicBezTo>
                        <a:pt x="1010549" y="35455"/>
                        <a:pt x="1035736" y="49816"/>
                        <a:pt x="996155" y="49816"/>
                      </a:cubicBezTo>
                      <a:cubicBezTo>
                        <a:pt x="956566" y="49816"/>
                        <a:pt x="891792" y="56998"/>
                        <a:pt x="891792" y="56998"/>
                      </a:cubicBezTo>
                      <a:cubicBezTo>
                        <a:pt x="891792" y="56998"/>
                        <a:pt x="895386" y="42636"/>
                        <a:pt x="870200" y="35455"/>
                      </a:cubicBezTo>
                      <a:cubicBezTo>
                        <a:pt x="845006" y="28274"/>
                        <a:pt x="880992" y="21093"/>
                        <a:pt x="816217" y="21093"/>
                      </a:cubicBezTo>
                      <a:cubicBezTo>
                        <a:pt x="751443" y="21093"/>
                        <a:pt x="755043" y="21093"/>
                        <a:pt x="733450" y="21093"/>
                      </a:cubicBezTo>
                      <a:cubicBezTo>
                        <a:pt x="711858" y="21093"/>
                        <a:pt x="639886" y="21093"/>
                        <a:pt x="621891" y="28274"/>
                      </a:cubicBezTo>
                      <a:cubicBezTo>
                        <a:pt x="603898" y="35455"/>
                        <a:pt x="575110" y="35455"/>
                        <a:pt x="564313" y="35455"/>
                      </a:cubicBezTo>
                      <a:cubicBezTo>
                        <a:pt x="553518" y="35455"/>
                        <a:pt x="553518" y="49816"/>
                        <a:pt x="524728" y="49816"/>
                      </a:cubicBezTo>
                      <a:cubicBezTo>
                        <a:pt x="495940" y="49816"/>
                        <a:pt x="459954" y="49816"/>
                        <a:pt x="449157" y="49816"/>
                      </a:cubicBezTo>
                      <a:cubicBezTo>
                        <a:pt x="438360" y="49816"/>
                        <a:pt x="380783" y="49816"/>
                        <a:pt x="380783" y="49816"/>
                      </a:cubicBezTo>
                      <a:cubicBezTo>
                        <a:pt x="380783" y="49816"/>
                        <a:pt x="396978" y="65972"/>
                        <a:pt x="405973" y="74948"/>
                      </a:cubicBezTo>
                      <a:cubicBezTo>
                        <a:pt x="414971" y="83925"/>
                        <a:pt x="393376" y="87514"/>
                        <a:pt x="393376" y="87514"/>
                      </a:cubicBezTo>
                      <a:cubicBezTo>
                        <a:pt x="393376" y="87514"/>
                        <a:pt x="362790" y="92899"/>
                        <a:pt x="355593" y="74948"/>
                      </a:cubicBezTo>
                      <a:cubicBezTo>
                        <a:pt x="348395" y="56998"/>
                        <a:pt x="359190" y="49816"/>
                        <a:pt x="319605" y="49816"/>
                      </a:cubicBezTo>
                      <a:cubicBezTo>
                        <a:pt x="280020" y="49816"/>
                        <a:pt x="276422" y="56998"/>
                        <a:pt x="265625" y="56998"/>
                      </a:cubicBezTo>
                      <a:cubicBezTo>
                        <a:pt x="254830" y="56998"/>
                        <a:pt x="251232" y="56995"/>
                        <a:pt x="240434" y="74948"/>
                      </a:cubicBezTo>
                      <a:cubicBezTo>
                        <a:pt x="229639" y="92901"/>
                        <a:pt x="218844" y="56998"/>
                        <a:pt x="229639" y="92901"/>
                      </a:cubicBezTo>
                      <a:cubicBezTo>
                        <a:pt x="240434" y="128805"/>
                        <a:pt x="175658" y="92901"/>
                        <a:pt x="265625" y="135986"/>
                      </a:cubicBezTo>
                      <a:cubicBezTo>
                        <a:pt x="355593" y="179070"/>
                        <a:pt x="332201" y="166503"/>
                        <a:pt x="332201" y="166503"/>
                      </a:cubicBezTo>
                      <a:cubicBezTo>
                        <a:pt x="332201" y="166503"/>
                        <a:pt x="373586" y="155732"/>
                        <a:pt x="319605" y="161117"/>
                      </a:cubicBezTo>
                      <a:cubicBezTo>
                        <a:pt x="265625" y="166503"/>
                        <a:pt x="298014" y="161116"/>
                        <a:pt x="263826" y="166503"/>
                      </a:cubicBezTo>
                      <a:cubicBezTo>
                        <a:pt x="229639" y="171889"/>
                        <a:pt x="203098" y="166503"/>
                        <a:pt x="203098" y="166503"/>
                      </a:cubicBezTo>
                      <a:lnTo>
                        <a:pt x="157666" y="166503"/>
                      </a:lnTo>
                      <a:lnTo>
                        <a:pt x="124379" y="133293"/>
                      </a:lnTo>
                      <a:cubicBezTo>
                        <a:pt x="124379" y="133293"/>
                        <a:pt x="155868" y="128806"/>
                        <a:pt x="124379" y="121624"/>
                      </a:cubicBezTo>
                      <a:cubicBezTo>
                        <a:pt x="92890" y="114444"/>
                        <a:pt x="71298" y="110854"/>
                        <a:pt x="71298" y="110854"/>
                      </a:cubicBezTo>
                      <a:cubicBezTo>
                        <a:pt x="71298" y="110854"/>
                        <a:pt x="53305" y="110854"/>
                        <a:pt x="46108" y="110854"/>
                      </a:cubicBezTo>
                      <a:cubicBezTo>
                        <a:pt x="38910" y="110854"/>
                        <a:pt x="31714" y="110854"/>
                        <a:pt x="24516" y="110854"/>
                      </a:cubicBezTo>
                      <a:cubicBezTo>
                        <a:pt x="17318" y="110854"/>
                        <a:pt x="-8771" y="122521"/>
                        <a:pt x="2025" y="133293"/>
                      </a:cubicBezTo>
                      <a:cubicBezTo>
                        <a:pt x="12822" y="144064"/>
                        <a:pt x="2924" y="135986"/>
                        <a:pt x="24516" y="146758"/>
                      </a:cubicBezTo>
                      <a:cubicBezTo>
                        <a:pt x="46108" y="157529"/>
                        <a:pt x="114482" y="153939"/>
                        <a:pt x="114482" y="153939"/>
                      </a:cubicBezTo>
                      <a:cubicBezTo>
                        <a:pt x="114482" y="153939"/>
                        <a:pt x="114482" y="153935"/>
                        <a:pt x="114482" y="166503"/>
                      </a:cubicBezTo>
                      <a:cubicBezTo>
                        <a:pt x="114482" y="179070"/>
                        <a:pt x="105487" y="170097"/>
                        <a:pt x="124379" y="188945"/>
                      </a:cubicBezTo>
                      <a:cubicBezTo>
                        <a:pt x="143271" y="207793"/>
                        <a:pt x="125725" y="204651"/>
                        <a:pt x="148893" y="220585"/>
                      </a:cubicBezTo>
                      <a:cubicBezTo>
                        <a:pt x="172061" y="236517"/>
                        <a:pt x="166663" y="231132"/>
                        <a:pt x="172061" y="236517"/>
                      </a:cubicBezTo>
                      <a:cubicBezTo>
                        <a:pt x="177458" y="241903"/>
                        <a:pt x="108184" y="228441"/>
                        <a:pt x="177458" y="241903"/>
                      </a:cubicBezTo>
                      <a:cubicBezTo>
                        <a:pt x="246732" y="255366"/>
                        <a:pt x="246732" y="256713"/>
                        <a:pt x="259777" y="256713"/>
                      </a:cubicBezTo>
                      <a:cubicBezTo>
                        <a:pt x="272822" y="256713"/>
                        <a:pt x="266524" y="256713"/>
                        <a:pt x="280020" y="256713"/>
                      </a:cubicBezTo>
                      <a:cubicBezTo>
                        <a:pt x="293516" y="256713"/>
                        <a:pt x="294415" y="256713"/>
                        <a:pt x="334000" y="256713"/>
                      </a:cubicBezTo>
                      <a:cubicBezTo>
                        <a:pt x="373586" y="256713"/>
                        <a:pt x="398776" y="236517"/>
                        <a:pt x="405973" y="236517"/>
                      </a:cubicBezTo>
                      <a:cubicBezTo>
                        <a:pt x="413171" y="236517"/>
                        <a:pt x="413171" y="236517"/>
                        <a:pt x="431164" y="236517"/>
                      </a:cubicBezTo>
                      <a:cubicBezTo>
                        <a:pt x="449157" y="236517"/>
                        <a:pt x="459952" y="250878"/>
                        <a:pt x="459952" y="229337"/>
                      </a:cubicBezTo>
                      <a:cubicBezTo>
                        <a:pt x="459952" y="207795"/>
                        <a:pt x="431164" y="200613"/>
                        <a:pt x="431164" y="200613"/>
                      </a:cubicBezTo>
                      <a:cubicBezTo>
                        <a:pt x="431164" y="200613"/>
                        <a:pt x="402374" y="191639"/>
                        <a:pt x="431164" y="179070"/>
                      </a:cubicBezTo>
                      <a:cubicBezTo>
                        <a:pt x="459952" y="166503"/>
                        <a:pt x="467153" y="166503"/>
                        <a:pt x="476149" y="166503"/>
                      </a:cubicBezTo>
                      <a:cubicBezTo>
                        <a:pt x="485142" y="166503"/>
                        <a:pt x="457253" y="188945"/>
                        <a:pt x="478846" y="188945"/>
                      </a:cubicBezTo>
                      <a:cubicBezTo>
                        <a:pt x="500436" y="188945"/>
                        <a:pt x="504933" y="166503"/>
                        <a:pt x="513933" y="166503"/>
                      </a:cubicBezTo>
                      <a:cubicBezTo>
                        <a:pt x="522929" y="166503"/>
                        <a:pt x="496835" y="174583"/>
                        <a:pt x="526526" y="153939"/>
                      </a:cubicBezTo>
                      <a:cubicBezTo>
                        <a:pt x="556217" y="133293"/>
                        <a:pt x="557116" y="133293"/>
                        <a:pt x="564313" y="133293"/>
                      </a:cubicBezTo>
                      <a:cubicBezTo>
                        <a:pt x="571511" y="133293"/>
                        <a:pt x="571511" y="133293"/>
                        <a:pt x="578708" y="133293"/>
                      </a:cubicBezTo>
                      <a:cubicBezTo>
                        <a:pt x="585906" y="133293"/>
                        <a:pt x="618293" y="133293"/>
                        <a:pt x="618293" y="133293"/>
                      </a:cubicBezTo>
                      <a:lnTo>
                        <a:pt x="650682" y="121847"/>
                      </a:ln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7" name="Freeform 116">
                  <a:extLst>
                    <a:ext uri="{FF2B5EF4-FFF2-40B4-BE49-F238E27FC236}">
                      <a16:creationId xmlns:a16="http://schemas.microsoft.com/office/drawing/2014/main" id="{C2BEDC03-B6BD-462B-BFD6-28D731FFF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7302" y="3318245"/>
                  <a:ext cx="668000" cy="505574"/>
                </a:xfrm>
                <a:custGeom>
                  <a:avLst/>
                  <a:gdLst>
                    <a:gd name="T0" fmla="*/ 0 w 668000"/>
                    <a:gd name="T1" fmla="*/ 0 h 505574"/>
                    <a:gd name="T2" fmla="*/ 54384 w 668000"/>
                    <a:gd name="T3" fmla="*/ 62967 h 505574"/>
                    <a:gd name="T4" fmla="*/ 71658 w 668000"/>
                    <a:gd name="T5" fmla="*/ 91689 h 505574"/>
                    <a:gd name="T6" fmla="*/ 88931 w 668000"/>
                    <a:gd name="T7" fmla="*/ 117540 h 505574"/>
                    <a:gd name="T8" fmla="*/ 111963 w 668000"/>
                    <a:gd name="T9" fmla="*/ 140520 h 505574"/>
                    <a:gd name="T10" fmla="*/ 123479 w 668000"/>
                    <a:gd name="T11" fmla="*/ 174988 h 505574"/>
                    <a:gd name="T12" fmla="*/ 155147 w 668000"/>
                    <a:gd name="T13" fmla="*/ 206583 h 505574"/>
                    <a:gd name="T14" fmla="*/ 175299 w 668000"/>
                    <a:gd name="T15" fmla="*/ 243924 h 505574"/>
                    <a:gd name="T16" fmla="*/ 201210 w 668000"/>
                    <a:gd name="T17" fmla="*/ 298498 h 505574"/>
                    <a:gd name="T18" fmla="*/ 229999 w 668000"/>
                    <a:gd name="T19" fmla="*/ 327220 h 505574"/>
                    <a:gd name="T20" fmla="*/ 261668 w 668000"/>
                    <a:gd name="T21" fmla="*/ 358816 h 505574"/>
                    <a:gd name="T22" fmla="*/ 319246 w 668000"/>
                    <a:gd name="T23" fmla="*/ 387540 h 505574"/>
                    <a:gd name="T24" fmla="*/ 319246 w 668000"/>
                    <a:gd name="T25" fmla="*/ 424879 h 505574"/>
                    <a:gd name="T26" fmla="*/ 399855 w 668000"/>
                    <a:gd name="T27" fmla="*/ 467964 h 505574"/>
                    <a:gd name="T28" fmla="*/ 450238 w 668000"/>
                    <a:gd name="T29" fmla="*/ 478017 h 505574"/>
                    <a:gd name="T30" fmla="*/ 512134 w 668000"/>
                    <a:gd name="T31" fmla="*/ 490943 h 505574"/>
                    <a:gd name="T32" fmla="*/ 575470 w 668000"/>
                    <a:gd name="T33" fmla="*/ 505574 h 505574"/>
                    <a:gd name="T34" fmla="*/ 633049 w 668000"/>
                    <a:gd name="T35" fmla="*/ 505574 h 505574"/>
                    <a:gd name="T36" fmla="*/ 668000 w 668000"/>
                    <a:gd name="T37" fmla="*/ 490943 h 505574"/>
                    <a:gd name="T38" fmla="*/ 627291 w 668000"/>
                    <a:gd name="T39" fmla="*/ 467964 h 505574"/>
                    <a:gd name="T40" fmla="*/ 584107 w 668000"/>
                    <a:gd name="T41" fmla="*/ 450730 h 505574"/>
                    <a:gd name="T42" fmla="*/ 558196 w 668000"/>
                    <a:gd name="T43" fmla="*/ 424879 h 505574"/>
                    <a:gd name="T44" fmla="*/ 526528 w 668000"/>
                    <a:gd name="T45" fmla="*/ 424879 h 505574"/>
                    <a:gd name="T46" fmla="*/ 481904 w 668000"/>
                    <a:gd name="T47" fmla="*/ 411954 h 505574"/>
                    <a:gd name="T48" fmla="*/ 443039 w 668000"/>
                    <a:gd name="T49" fmla="*/ 424879 h 505574"/>
                    <a:gd name="T50" fmla="*/ 417129 w 668000"/>
                    <a:gd name="T51" fmla="*/ 424879 h 505574"/>
                    <a:gd name="T52" fmla="*/ 362430 w 668000"/>
                    <a:gd name="T53" fmla="*/ 399028 h 505574"/>
                    <a:gd name="T54" fmla="*/ 350915 w 668000"/>
                    <a:gd name="T55" fmla="*/ 370305 h 505574"/>
                    <a:gd name="T56" fmla="*/ 350915 w 668000"/>
                    <a:gd name="T57" fmla="*/ 330095 h 505574"/>
                    <a:gd name="T58" fmla="*/ 350915 w 668000"/>
                    <a:gd name="T59" fmla="*/ 298498 h 505574"/>
                    <a:gd name="T60" fmla="*/ 342278 w 668000"/>
                    <a:gd name="T61" fmla="*/ 289881 h 505574"/>
                    <a:gd name="T62" fmla="*/ 327882 w 668000"/>
                    <a:gd name="T63" fmla="*/ 266902 h 505574"/>
                    <a:gd name="T64" fmla="*/ 319246 w 668000"/>
                    <a:gd name="T65" fmla="*/ 249668 h 505574"/>
                    <a:gd name="T66" fmla="*/ 284699 w 668000"/>
                    <a:gd name="T67" fmla="*/ 215201 h 505574"/>
                    <a:gd name="T68" fmla="*/ 276062 w 668000"/>
                    <a:gd name="T69" fmla="*/ 174988 h 505574"/>
                    <a:gd name="T70" fmla="*/ 224242 w 668000"/>
                    <a:gd name="T71" fmla="*/ 163499 h 505574"/>
                    <a:gd name="T72" fmla="*/ 209847 w 668000"/>
                    <a:gd name="T73" fmla="*/ 140520 h 505574"/>
                    <a:gd name="T74" fmla="*/ 186815 w 668000"/>
                    <a:gd name="T75" fmla="*/ 117540 h 505574"/>
                    <a:gd name="T76" fmla="*/ 143631 w 668000"/>
                    <a:gd name="T77" fmla="*/ 91689 h 505574"/>
                    <a:gd name="T78" fmla="*/ 111963 w 668000"/>
                    <a:gd name="T79" fmla="*/ 62967 h 505574"/>
                    <a:gd name="T80" fmla="*/ 111963 w 668000"/>
                    <a:gd name="T81" fmla="*/ 31371 h 505574"/>
                    <a:gd name="T82" fmla="*/ 88931 w 668000"/>
                    <a:gd name="T83" fmla="*/ 0 h 505574"/>
                    <a:gd name="T84" fmla="*/ 39990 w 668000"/>
                    <a:gd name="T85" fmla="*/ 0 h 505574"/>
                    <a:gd name="T86" fmla="*/ 22717 w 668000"/>
                    <a:gd name="T87" fmla="*/ 0 h 505574"/>
                    <a:gd name="T88" fmla="*/ 0 w 668000"/>
                    <a:gd name="T89" fmla="*/ 0 h 50557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68000"/>
                    <a:gd name="T136" fmla="*/ 0 h 505574"/>
                    <a:gd name="T137" fmla="*/ 668000 w 668000"/>
                    <a:gd name="T138" fmla="*/ 505574 h 50557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68000" h="505574">
                      <a:moveTo>
                        <a:pt x="0" y="0"/>
                      </a:moveTo>
                      <a:lnTo>
                        <a:pt x="54384" y="62967"/>
                      </a:lnTo>
                      <a:cubicBezTo>
                        <a:pt x="54384" y="62967"/>
                        <a:pt x="68779" y="85945"/>
                        <a:pt x="71658" y="91689"/>
                      </a:cubicBezTo>
                      <a:cubicBezTo>
                        <a:pt x="74537" y="97434"/>
                        <a:pt x="73097" y="101743"/>
                        <a:pt x="88931" y="117540"/>
                      </a:cubicBezTo>
                      <a:cubicBezTo>
                        <a:pt x="104766" y="133338"/>
                        <a:pt x="100448" y="129031"/>
                        <a:pt x="111963" y="140520"/>
                      </a:cubicBezTo>
                      <a:cubicBezTo>
                        <a:pt x="123479" y="152009"/>
                        <a:pt x="111963" y="163499"/>
                        <a:pt x="123479" y="174988"/>
                      </a:cubicBezTo>
                      <a:cubicBezTo>
                        <a:pt x="134994" y="186477"/>
                        <a:pt x="145072" y="196530"/>
                        <a:pt x="155147" y="206583"/>
                      </a:cubicBezTo>
                      <a:cubicBezTo>
                        <a:pt x="165223" y="216636"/>
                        <a:pt x="166663" y="220946"/>
                        <a:pt x="175299" y="243924"/>
                      </a:cubicBezTo>
                      <a:cubicBezTo>
                        <a:pt x="183936" y="266902"/>
                        <a:pt x="191134" y="288446"/>
                        <a:pt x="201210" y="298498"/>
                      </a:cubicBezTo>
                      <a:cubicBezTo>
                        <a:pt x="211286" y="308549"/>
                        <a:pt x="214166" y="311422"/>
                        <a:pt x="229999" y="327220"/>
                      </a:cubicBezTo>
                      <a:cubicBezTo>
                        <a:pt x="245833" y="343018"/>
                        <a:pt x="248713" y="345891"/>
                        <a:pt x="261668" y="358816"/>
                      </a:cubicBezTo>
                      <a:cubicBezTo>
                        <a:pt x="274622" y="371741"/>
                        <a:pt x="322124" y="381797"/>
                        <a:pt x="319246" y="387540"/>
                      </a:cubicBezTo>
                      <a:cubicBezTo>
                        <a:pt x="316366" y="393283"/>
                        <a:pt x="319246" y="419134"/>
                        <a:pt x="319246" y="424879"/>
                      </a:cubicBezTo>
                      <a:cubicBezTo>
                        <a:pt x="319246" y="430624"/>
                        <a:pt x="382582" y="467964"/>
                        <a:pt x="399855" y="467964"/>
                      </a:cubicBezTo>
                      <a:cubicBezTo>
                        <a:pt x="417129" y="467964"/>
                        <a:pt x="411372" y="467964"/>
                        <a:pt x="450238" y="478017"/>
                      </a:cubicBezTo>
                      <a:cubicBezTo>
                        <a:pt x="489103" y="488071"/>
                        <a:pt x="491981" y="490943"/>
                        <a:pt x="512134" y="490943"/>
                      </a:cubicBezTo>
                      <a:cubicBezTo>
                        <a:pt x="532286" y="490943"/>
                        <a:pt x="540922" y="505574"/>
                        <a:pt x="575470" y="505574"/>
                      </a:cubicBezTo>
                      <a:cubicBezTo>
                        <a:pt x="610016" y="505574"/>
                        <a:pt x="638806" y="505574"/>
                        <a:pt x="633049" y="505574"/>
                      </a:cubicBezTo>
                      <a:cubicBezTo>
                        <a:pt x="633049" y="505574"/>
                        <a:pt x="673351" y="499562"/>
                        <a:pt x="668000" y="490943"/>
                      </a:cubicBezTo>
                      <a:cubicBezTo>
                        <a:pt x="661838" y="482324"/>
                        <a:pt x="664717" y="479454"/>
                        <a:pt x="627291" y="467964"/>
                      </a:cubicBezTo>
                      <a:cubicBezTo>
                        <a:pt x="589865" y="456475"/>
                        <a:pt x="588425" y="455039"/>
                        <a:pt x="584107" y="450730"/>
                      </a:cubicBezTo>
                      <a:cubicBezTo>
                        <a:pt x="579789" y="446422"/>
                        <a:pt x="558196" y="424879"/>
                        <a:pt x="558196" y="424879"/>
                      </a:cubicBezTo>
                      <a:cubicBezTo>
                        <a:pt x="558196" y="424879"/>
                        <a:pt x="540922" y="424879"/>
                        <a:pt x="526528" y="424879"/>
                      </a:cubicBezTo>
                      <a:cubicBezTo>
                        <a:pt x="512134" y="424879"/>
                        <a:pt x="489101" y="410519"/>
                        <a:pt x="481904" y="411954"/>
                      </a:cubicBezTo>
                      <a:cubicBezTo>
                        <a:pt x="474707" y="413390"/>
                        <a:pt x="443039" y="424879"/>
                        <a:pt x="443039" y="424879"/>
                      </a:cubicBezTo>
                      <a:cubicBezTo>
                        <a:pt x="443039" y="424879"/>
                        <a:pt x="461751" y="449293"/>
                        <a:pt x="417129" y="424879"/>
                      </a:cubicBezTo>
                      <a:cubicBezTo>
                        <a:pt x="372506" y="400465"/>
                        <a:pt x="362430" y="399028"/>
                        <a:pt x="362430" y="399028"/>
                      </a:cubicBezTo>
                      <a:cubicBezTo>
                        <a:pt x="362430" y="399028"/>
                        <a:pt x="350916" y="381794"/>
                        <a:pt x="350915" y="370305"/>
                      </a:cubicBezTo>
                      <a:cubicBezTo>
                        <a:pt x="350914" y="358816"/>
                        <a:pt x="350915" y="327220"/>
                        <a:pt x="350915" y="330095"/>
                      </a:cubicBezTo>
                      <a:lnTo>
                        <a:pt x="350915" y="298498"/>
                      </a:lnTo>
                      <a:cubicBezTo>
                        <a:pt x="350915" y="298498"/>
                        <a:pt x="352354" y="299935"/>
                        <a:pt x="342278" y="289881"/>
                      </a:cubicBezTo>
                      <a:cubicBezTo>
                        <a:pt x="332201" y="279828"/>
                        <a:pt x="327882" y="275518"/>
                        <a:pt x="327882" y="266902"/>
                      </a:cubicBezTo>
                      <a:cubicBezTo>
                        <a:pt x="327882" y="258285"/>
                        <a:pt x="346595" y="276956"/>
                        <a:pt x="319246" y="249668"/>
                      </a:cubicBezTo>
                      <a:cubicBezTo>
                        <a:pt x="291895" y="222380"/>
                        <a:pt x="284699" y="215201"/>
                        <a:pt x="284699" y="215201"/>
                      </a:cubicBezTo>
                      <a:cubicBezTo>
                        <a:pt x="284699" y="215201"/>
                        <a:pt x="296215" y="186477"/>
                        <a:pt x="276062" y="174988"/>
                      </a:cubicBezTo>
                      <a:cubicBezTo>
                        <a:pt x="255909" y="163499"/>
                        <a:pt x="224242" y="172116"/>
                        <a:pt x="224242" y="163499"/>
                      </a:cubicBezTo>
                      <a:cubicBezTo>
                        <a:pt x="224242" y="154881"/>
                        <a:pt x="218484" y="149138"/>
                        <a:pt x="209847" y="140520"/>
                      </a:cubicBezTo>
                      <a:cubicBezTo>
                        <a:pt x="201210" y="131903"/>
                        <a:pt x="198330" y="129030"/>
                        <a:pt x="186815" y="117540"/>
                      </a:cubicBezTo>
                      <a:cubicBezTo>
                        <a:pt x="175299" y="106052"/>
                        <a:pt x="163783" y="100307"/>
                        <a:pt x="143631" y="91689"/>
                      </a:cubicBezTo>
                      <a:cubicBezTo>
                        <a:pt x="123479" y="83072"/>
                        <a:pt x="111963" y="62967"/>
                        <a:pt x="111963" y="62967"/>
                      </a:cubicBezTo>
                      <a:cubicBezTo>
                        <a:pt x="111963" y="62967"/>
                        <a:pt x="123479" y="62967"/>
                        <a:pt x="111963" y="31371"/>
                      </a:cubicBezTo>
                      <a:cubicBezTo>
                        <a:pt x="100447" y="0"/>
                        <a:pt x="123479" y="0"/>
                        <a:pt x="88931" y="0"/>
                      </a:cubicBezTo>
                      <a:cubicBezTo>
                        <a:pt x="54384" y="0"/>
                        <a:pt x="39990" y="0"/>
                        <a:pt x="39990" y="0"/>
                      </a:cubicBezTo>
                      <a:lnTo>
                        <a:pt x="227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8" name="Freeform 117">
                  <a:extLst>
                    <a:ext uri="{FF2B5EF4-FFF2-40B4-BE49-F238E27FC236}">
                      <a16:creationId xmlns:a16="http://schemas.microsoft.com/office/drawing/2014/main" id="{EA612541-ABDF-476B-9377-23CD4933BE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78907" y="3522902"/>
                  <a:ext cx="607273" cy="369587"/>
                </a:xfrm>
                <a:custGeom>
                  <a:avLst/>
                  <a:gdLst>
                    <a:gd name="T0" fmla="*/ 0 w 607273"/>
                    <a:gd name="T1" fmla="*/ 22216 h 369587"/>
                    <a:gd name="T2" fmla="*/ 51369 w 607273"/>
                    <a:gd name="T3" fmla="*/ 47882 h 369587"/>
                    <a:gd name="T4" fmla="*/ 51369 w 607273"/>
                    <a:gd name="T5" fmla="*/ 56500 h 369587"/>
                    <a:gd name="T6" fmla="*/ 45612 w 607273"/>
                    <a:gd name="T7" fmla="*/ 82351 h 369587"/>
                    <a:gd name="T8" fmla="*/ 45612 w 607273"/>
                    <a:gd name="T9" fmla="*/ 102458 h 369587"/>
                    <a:gd name="T10" fmla="*/ 74398 w 607273"/>
                    <a:gd name="T11" fmla="*/ 122564 h 369587"/>
                    <a:gd name="T12" fmla="*/ 100309 w 607273"/>
                    <a:gd name="T13" fmla="*/ 122564 h 369587"/>
                    <a:gd name="T14" fmla="*/ 129100 w 607273"/>
                    <a:gd name="T15" fmla="*/ 113948 h 369587"/>
                    <a:gd name="T16" fmla="*/ 137736 w 607273"/>
                    <a:gd name="T17" fmla="*/ 122564 h 369587"/>
                    <a:gd name="T18" fmla="*/ 189603 w 607273"/>
                    <a:gd name="T19" fmla="*/ 154158 h 369587"/>
                    <a:gd name="T20" fmla="*/ 201074 w 607273"/>
                    <a:gd name="T21" fmla="*/ 243205 h 369587"/>
                    <a:gd name="T22" fmla="*/ 258649 w 607273"/>
                    <a:gd name="T23" fmla="*/ 280543 h 369587"/>
                    <a:gd name="T24" fmla="*/ 376687 w 607273"/>
                    <a:gd name="T25" fmla="*/ 289159 h 369587"/>
                    <a:gd name="T26" fmla="*/ 463054 w 607273"/>
                    <a:gd name="T27" fmla="*/ 277673 h 369587"/>
                    <a:gd name="T28" fmla="*/ 593104 w 607273"/>
                    <a:gd name="T29" fmla="*/ 369587 h 369587"/>
                    <a:gd name="T30" fmla="*/ 560938 w 607273"/>
                    <a:gd name="T31" fmla="*/ 303522 h 369587"/>
                    <a:gd name="T32" fmla="*/ 526391 w 607273"/>
                    <a:gd name="T33" fmla="*/ 223096 h 369587"/>
                    <a:gd name="T34" fmla="*/ 471690 w 607273"/>
                    <a:gd name="T35" fmla="*/ 188627 h 369587"/>
                    <a:gd name="T36" fmla="*/ 206830 w 607273"/>
                    <a:gd name="T37" fmla="*/ 36396 h 369587"/>
                    <a:gd name="T38" fmla="*/ 155010 w 607273"/>
                    <a:gd name="T39" fmla="*/ 67993 h 369587"/>
                    <a:gd name="T40" fmla="*/ 113267 w 607273"/>
                    <a:gd name="T41" fmla="*/ 26344 h 369587"/>
                    <a:gd name="T42" fmla="*/ 25461 w 607273"/>
                    <a:gd name="T43" fmla="*/ 4802 h 369587"/>
                    <a:gd name="T44" fmla="*/ 0 w 607273"/>
                    <a:gd name="T45" fmla="*/ 22216 h 3695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07273"/>
                    <a:gd name="T70" fmla="*/ 0 h 369587"/>
                    <a:gd name="T71" fmla="*/ 607273 w 607273"/>
                    <a:gd name="T72" fmla="*/ 369587 h 36958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07273" h="369587">
                      <a:moveTo>
                        <a:pt x="0" y="22216"/>
                      </a:moveTo>
                      <a:lnTo>
                        <a:pt x="51369" y="47882"/>
                      </a:lnTo>
                      <a:cubicBezTo>
                        <a:pt x="51369" y="47882"/>
                        <a:pt x="51369" y="47882"/>
                        <a:pt x="51369" y="56500"/>
                      </a:cubicBezTo>
                      <a:cubicBezTo>
                        <a:pt x="51369" y="65119"/>
                        <a:pt x="45612" y="73735"/>
                        <a:pt x="45612" y="82351"/>
                      </a:cubicBezTo>
                      <a:cubicBezTo>
                        <a:pt x="45612" y="90965"/>
                        <a:pt x="24019" y="80913"/>
                        <a:pt x="45612" y="102458"/>
                      </a:cubicBezTo>
                      <a:cubicBezTo>
                        <a:pt x="67203" y="124001"/>
                        <a:pt x="57126" y="122564"/>
                        <a:pt x="74398" y="122564"/>
                      </a:cubicBezTo>
                      <a:cubicBezTo>
                        <a:pt x="91671" y="122564"/>
                        <a:pt x="108944" y="122564"/>
                        <a:pt x="100309" y="122564"/>
                      </a:cubicBezTo>
                      <a:lnTo>
                        <a:pt x="129100" y="113948"/>
                      </a:lnTo>
                      <a:cubicBezTo>
                        <a:pt x="129100" y="113948"/>
                        <a:pt x="127659" y="112510"/>
                        <a:pt x="137736" y="122564"/>
                      </a:cubicBezTo>
                      <a:cubicBezTo>
                        <a:pt x="147813" y="132617"/>
                        <a:pt x="189603" y="154158"/>
                        <a:pt x="189603" y="154158"/>
                      </a:cubicBezTo>
                      <a:cubicBezTo>
                        <a:pt x="189603" y="154158"/>
                        <a:pt x="261530" y="191502"/>
                        <a:pt x="201074" y="243205"/>
                      </a:cubicBezTo>
                      <a:cubicBezTo>
                        <a:pt x="201074" y="243205"/>
                        <a:pt x="155010" y="297776"/>
                        <a:pt x="258649" y="280543"/>
                      </a:cubicBezTo>
                      <a:cubicBezTo>
                        <a:pt x="258649" y="280543"/>
                        <a:pt x="376687" y="340859"/>
                        <a:pt x="376687" y="289159"/>
                      </a:cubicBezTo>
                      <a:cubicBezTo>
                        <a:pt x="376687" y="289159"/>
                        <a:pt x="428507" y="208734"/>
                        <a:pt x="463054" y="277673"/>
                      </a:cubicBezTo>
                      <a:cubicBezTo>
                        <a:pt x="463054" y="277673"/>
                        <a:pt x="535028" y="369587"/>
                        <a:pt x="593104" y="369587"/>
                      </a:cubicBezTo>
                      <a:cubicBezTo>
                        <a:pt x="593104" y="369587"/>
                        <a:pt x="641548" y="358098"/>
                        <a:pt x="560938" y="303522"/>
                      </a:cubicBezTo>
                      <a:cubicBezTo>
                        <a:pt x="560938" y="303522"/>
                        <a:pt x="457299" y="214480"/>
                        <a:pt x="526391" y="223096"/>
                      </a:cubicBezTo>
                      <a:cubicBezTo>
                        <a:pt x="526391" y="223096"/>
                        <a:pt x="592609" y="180013"/>
                        <a:pt x="471690" y="188627"/>
                      </a:cubicBezTo>
                      <a:cubicBezTo>
                        <a:pt x="471690" y="188627"/>
                        <a:pt x="563820" y="122564"/>
                        <a:pt x="206830" y="36396"/>
                      </a:cubicBezTo>
                      <a:cubicBezTo>
                        <a:pt x="206830" y="36396"/>
                        <a:pt x="155010" y="47887"/>
                        <a:pt x="155010" y="67993"/>
                      </a:cubicBezTo>
                      <a:cubicBezTo>
                        <a:pt x="155010" y="67993"/>
                        <a:pt x="106071" y="125442"/>
                        <a:pt x="113267" y="26344"/>
                      </a:cubicBezTo>
                      <a:cubicBezTo>
                        <a:pt x="113267" y="26344"/>
                        <a:pt x="108950" y="-16743"/>
                        <a:pt x="25461" y="4802"/>
                      </a:cubicBezTo>
                      <a:lnTo>
                        <a:pt x="0" y="22216"/>
                      </a:ln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9" name="Freeform 118">
                  <a:extLst>
                    <a:ext uri="{FF2B5EF4-FFF2-40B4-BE49-F238E27FC236}">
                      <a16:creationId xmlns:a16="http://schemas.microsoft.com/office/drawing/2014/main" id="{B739CFD3-F8B1-49E8-B787-ED0BBDA10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9214" y="3281223"/>
                  <a:ext cx="45883" cy="45778"/>
                </a:xfrm>
                <a:custGeom>
                  <a:avLst/>
                  <a:gdLst>
                    <a:gd name="T0" fmla="*/ 45568 w 45883"/>
                    <a:gd name="T1" fmla="*/ -539 h 45778"/>
                    <a:gd name="T2" fmla="*/ 36931 w 45883"/>
                    <a:gd name="T3" fmla="*/ 31057 h 45778"/>
                    <a:gd name="T4" fmla="*/ 26855 w 45883"/>
                    <a:gd name="T5" fmla="*/ 41110 h 45778"/>
                    <a:gd name="T6" fmla="*/ -495 w 45883"/>
                    <a:gd name="T7" fmla="*/ 45417 h 457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883"/>
                    <a:gd name="T13" fmla="*/ 0 h 45778"/>
                    <a:gd name="T14" fmla="*/ 45883 w 45883"/>
                    <a:gd name="T15" fmla="*/ 45778 h 457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883" h="45778" fill="none">
                      <a:moveTo>
                        <a:pt x="45568" y="-539"/>
                      </a:moveTo>
                      <a:cubicBezTo>
                        <a:pt x="45568" y="8078"/>
                        <a:pt x="42689" y="25312"/>
                        <a:pt x="36931" y="31057"/>
                      </a:cubicBezTo>
                      <a:cubicBezTo>
                        <a:pt x="31173" y="36801"/>
                        <a:pt x="42689" y="39674"/>
                        <a:pt x="26855" y="41110"/>
                      </a:cubicBezTo>
                      <a:cubicBezTo>
                        <a:pt x="11021" y="42546"/>
                        <a:pt x="-495" y="45417"/>
                        <a:pt x="-495" y="45417"/>
                      </a:cubicBezTo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0" name="Freeform 119">
                  <a:extLst>
                    <a:ext uri="{FF2B5EF4-FFF2-40B4-BE49-F238E27FC236}">
                      <a16:creationId xmlns:a16="http://schemas.microsoft.com/office/drawing/2014/main" id="{9583E2DA-6C90-42EE-93ED-7744262FB8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7243" y="3256311"/>
                  <a:ext cx="531701" cy="452391"/>
                </a:xfrm>
                <a:custGeom>
                  <a:avLst/>
                  <a:gdLst>
                    <a:gd name="T0" fmla="*/ 116821 w 531701"/>
                    <a:gd name="T1" fmla="*/ 114847 h 452391"/>
                    <a:gd name="T2" fmla="*/ 80834 w 531701"/>
                    <a:gd name="T3" fmla="*/ 150753 h 452391"/>
                    <a:gd name="T4" fmla="*/ 40529 w 531701"/>
                    <a:gd name="T5" fmla="*/ 173728 h 452391"/>
                    <a:gd name="T6" fmla="*/ 11740 w 531701"/>
                    <a:gd name="T7" fmla="*/ 188090 h 452391"/>
                    <a:gd name="T8" fmla="*/ 3103 w 531701"/>
                    <a:gd name="T9" fmla="*/ 225429 h 452391"/>
                    <a:gd name="T10" fmla="*/ 11740 w 531701"/>
                    <a:gd name="T11" fmla="*/ 302985 h 452391"/>
                    <a:gd name="T12" fmla="*/ 80834 w 531701"/>
                    <a:gd name="T13" fmla="*/ 351815 h 452391"/>
                    <a:gd name="T14" fmla="*/ 135533 w 531701"/>
                    <a:gd name="T15" fmla="*/ 357554 h 452391"/>
                    <a:gd name="T16" fmla="*/ 216144 w 531701"/>
                    <a:gd name="T17" fmla="*/ 366176 h 452391"/>
                    <a:gd name="T18" fmla="*/ 247811 w 531701"/>
                    <a:gd name="T19" fmla="*/ 344634 h 452391"/>
                    <a:gd name="T20" fmla="*/ 256448 w 531701"/>
                    <a:gd name="T21" fmla="*/ 302985 h 452391"/>
                    <a:gd name="T22" fmla="*/ 285236 w 531701"/>
                    <a:gd name="T23" fmla="*/ 274330 h 452391"/>
                    <a:gd name="T24" fmla="*/ 319786 w 531701"/>
                    <a:gd name="T25" fmla="*/ 216814 h 452391"/>
                    <a:gd name="T26" fmla="*/ 342815 w 531701"/>
                    <a:gd name="T27" fmla="*/ 257027 h 452391"/>
                    <a:gd name="T28" fmla="*/ 285236 w 531701"/>
                    <a:gd name="T29" fmla="*/ 331708 h 452391"/>
                    <a:gd name="T30" fmla="*/ 288117 w 531701"/>
                    <a:gd name="T31" fmla="*/ 357554 h 452391"/>
                    <a:gd name="T32" fmla="*/ 292434 w 531701"/>
                    <a:gd name="T33" fmla="*/ 425053 h 452391"/>
                    <a:gd name="T34" fmla="*/ 355771 w 531701"/>
                    <a:gd name="T35" fmla="*/ 452391 h 452391"/>
                    <a:gd name="T36" fmla="*/ 368728 w 531701"/>
                    <a:gd name="T37" fmla="*/ 380534 h 452391"/>
                    <a:gd name="T38" fmla="*/ 413350 w 531701"/>
                    <a:gd name="T39" fmla="*/ 425053 h 452391"/>
                    <a:gd name="T40" fmla="*/ 446456 w 531701"/>
                    <a:gd name="T41" fmla="*/ 377665 h 452391"/>
                    <a:gd name="T42" fmla="*/ 417668 w 531701"/>
                    <a:gd name="T43" fmla="*/ 331708 h 452391"/>
                    <a:gd name="T44" fmla="*/ 457974 w 531701"/>
                    <a:gd name="T45" fmla="*/ 274330 h 452391"/>
                    <a:gd name="T46" fmla="*/ 377364 w 531701"/>
                    <a:gd name="T47" fmla="*/ 274330 h 452391"/>
                    <a:gd name="T48" fmla="*/ 483884 w 531701"/>
                    <a:gd name="T49" fmla="*/ 245539 h 452391"/>
                    <a:gd name="T50" fmla="*/ 521309 w 531701"/>
                    <a:gd name="T51" fmla="*/ 225429 h 452391"/>
                    <a:gd name="T52" fmla="*/ 531701 w 531701"/>
                    <a:gd name="T53" fmla="*/ 190959 h 452391"/>
                    <a:gd name="T54" fmla="*/ 483884 w 531701"/>
                    <a:gd name="T55" fmla="*/ 188090 h 452391"/>
                    <a:gd name="T56" fmla="*/ 426374 w 531701"/>
                    <a:gd name="T57" fmla="*/ 225429 h 452391"/>
                    <a:gd name="T58" fmla="*/ 386001 w 531701"/>
                    <a:gd name="T59" fmla="*/ 208198 h 452391"/>
                    <a:gd name="T60" fmla="*/ 339938 w 531701"/>
                    <a:gd name="T61" fmla="*/ 208198 h 452391"/>
                    <a:gd name="T62" fmla="*/ 292434 w 531701"/>
                    <a:gd name="T63" fmla="*/ 169418 h 452391"/>
                    <a:gd name="T64" fmla="*/ 273723 w 531701"/>
                    <a:gd name="T65" fmla="*/ 122029 h 452391"/>
                    <a:gd name="T66" fmla="*/ 316906 w 531701"/>
                    <a:gd name="T67" fmla="*/ 84689 h 452391"/>
                    <a:gd name="T68" fmla="*/ 331302 w 531701"/>
                    <a:gd name="T69" fmla="*/ 61711 h 452391"/>
                    <a:gd name="T70" fmla="*/ 273723 w 531701"/>
                    <a:gd name="T71" fmla="*/ 32987 h 452391"/>
                    <a:gd name="T72" fmla="*/ 265085 w 531701"/>
                    <a:gd name="T73" fmla="*/ 4263 h 452391"/>
                    <a:gd name="T74" fmla="*/ 201750 w 531701"/>
                    <a:gd name="T75" fmla="*/ 0 h 452391"/>
                    <a:gd name="T76" fmla="*/ 190234 w 531701"/>
                    <a:gd name="T77" fmla="*/ 38731 h 452391"/>
                    <a:gd name="T78" fmla="*/ 135533 w 531701"/>
                    <a:gd name="T79" fmla="*/ 96268 h 45239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31701"/>
                    <a:gd name="T121" fmla="*/ 0 h 452391"/>
                    <a:gd name="T122" fmla="*/ 531701 w 531701"/>
                    <a:gd name="T123" fmla="*/ 452391 h 45239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31701" h="452391">
                      <a:moveTo>
                        <a:pt x="135533" y="96268"/>
                      </a:moveTo>
                      <a:cubicBezTo>
                        <a:pt x="135533" y="96268"/>
                        <a:pt x="122577" y="109100"/>
                        <a:pt x="116821" y="114847"/>
                      </a:cubicBezTo>
                      <a:cubicBezTo>
                        <a:pt x="111063" y="120592"/>
                        <a:pt x="103865" y="119148"/>
                        <a:pt x="98108" y="133512"/>
                      </a:cubicBezTo>
                      <a:cubicBezTo>
                        <a:pt x="92350" y="147874"/>
                        <a:pt x="109624" y="150753"/>
                        <a:pt x="80834" y="150753"/>
                      </a:cubicBezTo>
                      <a:cubicBezTo>
                        <a:pt x="52045" y="150753"/>
                        <a:pt x="40529" y="150753"/>
                        <a:pt x="40529" y="150753"/>
                      </a:cubicBezTo>
                      <a:lnTo>
                        <a:pt x="40529" y="173728"/>
                      </a:lnTo>
                      <a:cubicBezTo>
                        <a:pt x="40529" y="173728"/>
                        <a:pt x="52044" y="190966"/>
                        <a:pt x="40529" y="188090"/>
                      </a:cubicBezTo>
                      <a:cubicBezTo>
                        <a:pt x="29014" y="185218"/>
                        <a:pt x="11740" y="188090"/>
                        <a:pt x="11740" y="188090"/>
                      </a:cubicBezTo>
                      <a:cubicBezTo>
                        <a:pt x="11740" y="188090"/>
                        <a:pt x="7422" y="160801"/>
                        <a:pt x="3103" y="188090"/>
                      </a:cubicBezTo>
                      <a:cubicBezTo>
                        <a:pt x="-1216" y="215377"/>
                        <a:pt x="3103" y="202453"/>
                        <a:pt x="3103" y="225429"/>
                      </a:cubicBezTo>
                      <a:cubicBezTo>
                        <a:pt x="3103" y="248406"/>
                        <a:pt x="-5534" y="257027"/>
                        <a:pt x="3103" y="274330"/>
                      </a:cubicBezTo>
                      <a:cubicBezTo>
                        <a:pt x="11740" y="291493"/>
                        <a:pt x="-2657" y="288623"/>
                        <a:pt x="11740" y="302985"/>
                      </a:cubicBezTo>
                      <a:cubicBezTo>
                        <a:pt x="26135" y="317347"/>
                        <a:pt x="40529" y="325961"/>
                        <a:pt x="40529" y="331708"/>
                      </a:cubicBezTo>
                      <a:cubicBezTo>
                        <a:pt x="40529" y="337452"/>
                        <a:pt x="72198" y="354687"/>
                        <a:pt x="80834" y="351815"/>
                      </a:cubicBezTo>
                      <a:cubicBezTo>
                        <a:pt x="89472" y="348940"/>
                        <a:pt x="109624" y="331710"/>
                        <a:pt x="122577" y="344634"/>
                      </a:cubicBezTo>
                      <a:cubicBezTo>
                        <a:pt x="135533" y="357554"/>
                        <a:pt x="115382" y="348940"/>
                        <a:pt x="135533" y="357554"/>
                      </a:cubicBezTo>
                      <a:cubicBezTo>
                        <a:pt x="155687" y="366176"/>
                        <a:pt x="161445" y="366176"/>
                        <a:pt x="181596" y="366176"/>
                      </a:cubicBezTo>
                      <a:cubicBezTo>
                        <a:pt x="201750" y="366176"/>
                        <a:pt x="213265" y="357554"/>
                        <a:pt x="216144" y="366176"/>
                      </a:cubicBezTo>
                      <a:cubicBezTo>
                        <a:pt x="219021" y="374793"/>
                        <a:pt x="221902" y="366176"/>
                        <a:pt x="233417" y="366176"/>
                      </a:cubicBezTo>
                      <a:cubicBezTo>
                        <a:pt x="244934" y="366176"/>
                        <a:pt x="244931" y="357554"/>
                        <a:pt x="247811" y="344634"/>
                      </a:cubicBezTo>
                      <a:cubicBezTo>
                        <a:pt x="250691" y="331708"/>
                        <a:pt x="247811" y="334579"/>
                        <a:pt x="247811" y="323092"/>
                      </a:cubicBezTo>
                      <a:cubicBezTo>
                        <a:pt x="247811" y="311602"/>
                        <a:pt x="244931" y="302985"/>
                        <a:pt x="256448" y="302985"/>
                      </a:cubicBezTo>
                      <a:cubicBezTo>
                        <a:pt x="267965" y="302985"/>
                        <a:pt x="272283" y="298672"/>
                        <a:pt x="279480" y="291493"/>
                      </a:cubicBezTo>
                      <a:cubicBezTo>
                        <a:pt x="286677" y="284311"/>
                        <a:pt x="285236" y="302985"/>
                        <a:pt x="285236" y="274330"/>
                      </a:cubicBezTo>
                      <a:cubicBezTo>
                        <a:pt x="285236" y="245539"/>
                        <a:pt x="290994" y="216814"/>
                        <a:pt x="302510" y="216814"/>
                      </a:cubicBezTo>
                      <a:cubicBezTo>
                        <a:pt x="314026" y="216814"/>
                        <a:pt x="293875" y="208198"/>
                        <a:pt x="319786" y="216814"/>
                      </a:cubicBezTo>
                      <a:cubicBezTo>
                        <a:pt x="345696" y="225429"/>
                        <a:pt x="342815" y="222558"/>
                        <a:pt x="342815" y="239791"/>
                      </a:cubicBezTo>
                      <a:cubicBezTo>
                        <a:pt x="342815" y="257027"/>
                        <a:pt x="360090" y="239791"/>
                        <a:pt x="342815" y="257027"/>
                      </a:cubicBezTo>
                      <a:cubicBezTo>
                        <a:pt x="325541" y="274330"/>
                        <a:pt x="368725" y="231176"/>
                        <a:pt x="325541" y="274330"/>
                      </a:cubicBezTo>
                      <a:cubicBezTo>
                        <a:pt x="282361" y="317346"/>
                        <a:pt x="295312" y="318782"/>
                        <a:pt x="285236" y="331708"/>
                      </a:cubicBezTo>
                      <a:cubicBezTo>
                        <a:pt x="275163" y="344634"/>
                        <a:pt x="282361" y="351815"/>
                        <a:pt x="282361" y="351815"/>
                      </a:cubicBezTo>
                      <a:cubicBezTo>
                        <a:pt x="282361" y="351815"/>
                        <a:pt x="273723" y="337452"/>
                        <a:pt x="288117" y="357554"/>
                      </a:cubicBezTo>
                      <a:cubicBezTo>
                        <a:pt x="302510" y="377663"/>
                        <a:pt x="312588" y="364736"/>
                        <a:pt x="302510" y="394895"/>
                      </a:cubicBezTo>
                      <a:cubicBezTo>
                        <a:pt x="292434" y="425053"/>
                        <a:pt x="282361" y="400640"/>
                        <a:pt x="292434" y="425053"/>
                      </a:cubicBezTo>
                      <a:cubicBezTo>
                        <a:pt x="302510" y="449475"/>
                        <a:pt x="296755" y="452391"/>
                        <a:pt x="319786" y="452391"/>
                      </a:cubicBezTo>
                      <a:cubicBezTo>
                        <a:pt x="342815" y="452391"/>
                        <a:pt x="351451" y="452391"/>
                        <a:pt x="355771" y="452391"/>
                      </a:cubicBezTo>
                      <a:cubicBezTo>
                        <a:pt x="360090" y="452391"/>
                        <a:pt x="368725" y="426497"/>
                        <a:pt x="368728" y="415003"/>
                      </a:cubicBezTo>
                      <a:cubicBezTo>
                        <a:pt x="368728" y="403516"/>
                        <a:pt x="357211" y="383410"/>
                        <a:pt x="368728" y="380534"/>
                      </a:cubicBezTo>
                      <a:cubicBezTo>
                        <a:pt x="380241" y="377665"/>
                        <a:pt x="373045" y="370483"/>
                        <a:pt x="380241" y="377665"/>
                      </a:cubicBezTo>
                      <a:cubicBezTo>
                        <a:pt x="387439" y="384845"/>
                        <a:pt x="380241" y="443728"/>
                        <a:pt x="413350" y="425053"/>
                      </a:cubicBezTo>
                      <a:cubicBezTo>
                        <a:pt x="446456" y="406389"/>
                        <a:pt x="446456" y="394895"/>
                        <a:pt x="446456" y="394895"/>
                      </a:cubicBezTo>
                      <a:cubicBezTo>
                        <a:pt x="446456" y="394895"/>
                        <a:pt x="449336" y="397774"/>
                        <a:pt x="446456" y="377665"/>
                      </a:cubicBezTo>
                      <a:cubicBezTo>
                        <a:pt x="443579" y="357554"/>
                        <a:pt x="437822" y="357554"/>
                        <a:pt x="427745" y="344634"/>
                      </a:cubicBezTo>
                      <a:cubicBezTo>
                        <a:pt x="417668" y="331708"/>
                        <a:pt x="377361" y="371916"/>
                        <a:pt x="417668" y="331708"/>
                      </a:cubicBezTo>
                      <a:cubicBezTo>
                        <a:pt x="457974" y="291493"/>
                        <a:pt x="457974" y="291493"/>
                        <a:pt x="457974" y="291493"/>
                      </a:cubicBezTo>
                      <a:cubicBezTo>
                        <a:pt x="457974" y="291493"/>
                        <a:pt x="463732" y="274330"/>
                        <a:pt x="457974" y="274330"/>
                      </a:cubicBezTo>
                      <a:cubicBezTo>
                        <a:pt x="452216" y="274330"/>
                        <a:pt x="429184" y="274330"/>
                        <a:pt x="403273" y="274330"/>
                      </a:cubicBezTo>
                      <a:cubicBezTo>
                        <a:pt x="377364" y="274330"/>
                        <a:pt x="377364" y="274330"/>
                        <a:pt x="377364" y="274330"/>
                      </a:cubicBezTo>
                      <a:cubicBezTo>
                        <a:pt x="377364" y="274330"/>
                        <a:pt x="351454" y="236922"/>
                        <a:pt x="394638" y="236922"/>
                      </a:cubicBezTo>
                      <a:cubicBezTo>
                        <a:pt x="437820" y="236922"/>
                        <a:pt x="483884" y="245539"/>
                        <a:pt x="483884" y="245539"/>
                      </a:cubicBezTo>
                      <a:lnTo>
                        <a:pt x="498280" y="236922"/>
                      </a:lnTo>
                      <a:cubicBezTo>
                        <a:pt x="498280" y="236922"/>
                        <a:pt x="522749" y="232609"/>
                        <a:pt x="521309" y="225429"/>
                      </a:cubicBezTo>
                      <a:cubicBezTo>
                        <a:pt x="519871" y="218248"/>
                        <a:pt x="531701" y="198140"/>
                        <a:pt x="528507" y="201016"/>
                      </a:cubicBezTo>
                      <a:lnTo>
                        <a:pt x="531701" y="190959"/>
                      </a:lnTo>
                      <a:lnTo>
                        <a:pt x="501158" y="185218"/>
                      </a:lnTo>
                      <a:cubicBezTo>
                        <a:pt x="501158" y="185218"/>
                        <a:pt x="509762" y="182316"/>
                        <a:pt x="483884" y="188090"/>
                      </a:cubicBezTo>
                      <a:cubicBezTo>
                        <a:pt x="458008" y="193867"/>
                        <a:pt x="469593" y="182311"/>
                        <a:pt x="453725" y="198140"/>
                      </a:cubicBezTo>
                      <a:cubicBezTo>
                        <a:pt x="437857" y="213976"/>
                        <a:pt x="432199" y="225429"/>
                        <a:pt x="426374" y="225429"/>
                      </a:cubicBezTo>
                      <a:cubicBezTo>
                        <a:pt x="420547" y="225429"/>
                        <a:pt x="394638" y="208198"/>
                        <a:pt x="394638" y="208198"/>
                      </a:cubicBezTo>
                      <a:lnTo>
                        <a:pt x="386001" y="208198"/>
                      </a:lnTo>
                      <a:cubicBezTo>
                        <a:pt x="386001" y="208198"/>
                        <a:pt x="377366" y="208198"/>
                        <a:pt x="365850" y="208198"/>
                      </a:cubicBezTo>
                      <a:cubicBezTo>
                        <a:pt x="354332" y="208198"/>
                        <a:pt x="345696" y="208198"/>
                        <a:pt x="339938" y="208198"/>
                      </a:cubicBezTo>
                      <a:cubicBezTo>
                        <a:pt x="334180" y="208198"/>
                        <a:pt x="308268" y="185218"/>
                        <a:pt x="308268" y="185218"/>
                      </a:cubicBezTo>
                      <a:lnTo>
                        <a:pt x="292434" y="169418"/>
                      </a:lnTo>
                      <a:cubicBezTo>
                        <a:pt x="292434" y="169418"/>
                        <a:pt x="278041" y="155061"/>
                        <a:pt x="273723" y="150753"/>
                      </a:cubicBezTo>
                      <a:cubicBezTo>
                        <a:pt x="269406" y="146439"/>
                        <a:pt x="273723" y="119157"/>
                        <a:pt x="273723" y="122029"/>
                      </a:cubicBezTo>
                      <a:cubicBezTo>
                        <a:pt x="273723" y="122029"/>
                        <a:pt x="276604" y="107666"/>
                        <a:pt x="292434" y="100485"/>
                      </a:cubicBezTo>
                      <a:cubicBezTo>
                        <a:pt x="308268" y="93304"/>
                        <a:pt x="316906" y="84689"/>
                        <a:pt x="316906" y="84689"/>
                      </a:cubicBezTo>
                      <a:lnTo>
                        <a:pt x="328423" y="73196"/>
                      </a:lnTo>
                      <a:cubicBezTo>
                        <a:pt x="328423" y="73196"/>
                        <a:pt x="354334" y="67457"/>
                        <a:pt x="331302" y="61711"/>
                      </a:cubicBezTo>
                      <a:cubicBezTo>
                        <a:pt x="308268" y="55965"/>
                        <a:pt x="299632" y="50218"/>
                        <a:pt x="299632" y="50218"/>
                      </a:cubicBezTo>
                      <a:cubicBezTo>
                        <a:pt x="299632" y="50218"/>
                        <a:pt x="273723" y="41604"/>
                        <a:pt x="273723" y="32987"/>
                      </a:cubicBezTo>
                      <a:cubicBezTo>
                        <a:pt x="273723" y="24369"/>
                        <a:pt x="273723" y="12876"/>
                        <a:pt x="273723" y="12876"/>
                      </a:cubicBezTo>
                      <a:cubicBezTo>
                        <a:pt x="273723" y="12876"/>
                        <a:pt x="275163" y="2823"/>
                        <a:pt x="265085" y="4263"/>
                      </a:cubicBezTo>
                      <a:cubicBezTo>
                        <a:pt x="255010" y="5700"/>
                        <a:pt x="240615" y="0"/>
                        <a:pt x="240615" y="0"/>
                      </a:cubicBezTo>
                      <a:lnTo>
                        <a:pt x="201750" y="0"/>
                      </a:lnTo>
                      <a:cubicBezTo>
                        <a:pt x="187354" y="24369"/>
                        <a:pt x="190234" y="27240"/>
                        <a:pt x="190234" y="27240"/>
                      </a:cubicBezTo>
                      <a:cubicBezTo>
                        <a:pt x="190234" y="27240"/>
                        <a:pt x="190234" y="24369"/>
                        <a:pt x="190234" y="38731"/>
                      </a:cubicBezTo>
                      <a:cubicBezTo>
                        <a:pt x="190234" y="53094"/>
                        <a:pt x="155687" y="47349"/>
                        <a:pt x="158565" y="58835"/>
                      </a:cubicBezTo>
                      <a:lnTo>
                        <a:pt x="135533" y="96268"/>
                      </a:ln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1" name="Freeform 120">
                  <a:extLst>
                    <a:ext uri="{FF2B5EF4-FFF2-40B4-BE49-F238E27FC236}">
                      <a16:creationId xmlns:a16="http://schemas.microsoft.com/office/drawing/2014/main" id="{A2656876-5110-4074-A685-F39793035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75415" y="2838924"/>
                  <a:ext cx="184881" cy="220810"/>
                </a:xfrm>
                <a:custGeom>
                  <a:avLst/>
                  <a:gdLst>
                    <a:gd name="T0" fmla="*/ 11516 w 184881"/>
                    <a:gd name="T1" fmla="*/ 5161 h 220810"/>
                    <a:gd name="T2" fmla="*/ 0 w 184881"/>
                    <a:gd name="T3" fmla="*/ 39628 h 220810"/>
                    <a:gd name="T4" fmla="*/ 11516 w 184881"/>
                    <a:gd name="T5" fmla="*/ 51119 h 220810"/>
                    <a:gd name="T6" fmla="*/ 11516 w 184881"/>
                    <a:gd name="T7" fmla="*/ 97075 h 220810"/>
                    <a:gd name="T8" fmla="*/ 11516 w 184881"/>
                    <a:gd name="T9" fmla="*/ 120054 h 220810"/>
                    <a:gd name="T10" fmla="*/ 46062 w 184881"/>
                    <a:gd name="T11" fmla="*/ 154522 h 220810"/>
                    <a:gd name="T12" fmla="*/ 77731 w 184881"/>
                    <a:gd name="T13" fmla="*/ 177500 h 220810"/>
                    <a:gd name="T14" fmla="*/ 122355 w 184881"/>
                    <a:gd name="T15" fmla="*/ 207660 h 220810"/>
                    <a:gd name="T16" fmla="*/ 184251 w 184881"/>
                    <a:gd name="T17" fmla="*/ 220585 h 220810"/>
                    <a:gd name="T18" fmla="*/ 164099 w 184881"/>
                    <a:gd name="T19" fmla="*/ 177500 h 220810"/>
                    <a:gd name="T20" fmla="*/ 100762 w 184881"/>
                    <a:gd name="T21" fmla="*/ 154522 h 220810"/>
                    <a:gd name="T22" fmla="*/ 100762 w 184881"/>
                    <a:gd name="T23" fmla="*/ 120054 h 220810"/>
                    <a:gd name="T24" fmla="*/ 103641 w 184881"/>
                    <a:gd name="T25" fmla="*/ 97075 h 220810"/>
                    <a:gd name="T26" fmla="*/ 115157 w 184881"/>
                    <a:gd name="T27" fmla="*/ 56863 h 220810"/>
                    <a:gd name="T28" fmla="*/ 66216 w 184881"/>
                    <a:gd name="T29" fmla="*/ 16650 h 220810"/>
                    <a:gd name="T30" fmla="*/ 37426 w 184881"/>
                    <a:gd name="T31" fmla="*/ -584 h 220810"/>
                    <a:gd name="T32" fmla="*/ 11516 w 184881"/>
                    <a:gd name="T33" fmla="*/ 5161 h 2208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4881"/>
                    <a:gd name="T52" fmla="*/ 0 h 220810"/>
                    <a:gd name="T53" fmla="*/ 184881 w 184881"/>
                    <a:gd name="T54" fmla="*/ 220810 h 2208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4881" h="220810">
                      <a:moveTo>
                        <a:pt x="11516" y="5161"/>
                      </a:moveTo>
                      <a:lnTo>
                        <a:pt x="0" y="39628"/>
                      </a:lnTo>
                      <a:cubicBezTo>
                        <a:pt x="0" y="39628"/>
                        <a:pt x="4319" y="43938"/>
                        <a:pt x="11516" y="51119"/>
                      </a:cubicBezTo>
                      <a:cubicBezTo>
                        <a:pt x="18712" y="58299"/>
                        <a:pt x="11516" y="97075"/>
                        <a:pt x="11516" y="97075"/>
                      </a:cubicBezTo>
                      <a:cubicBezTo>
                        <a:pt x="11516" y="97075"/>
                        <a:pt x="-2880" y="111438"/>
                        <a:pt x="11516" y="120054"/>
                      </a:cubicBezTo>
                      <a:cubicBezTo>
                        <a:pt x="25911" y="128671"/>
                        <a:pt x="25909" y="143033"/>
                        <a:pt x="46062" y="154522"/>
                      </a:cubicBezTo>
                      <a:cubicBezTo>
                        <a:pt x="66216" y="166011"/>
                        <a:pt x="66215" y="166010"/>
                        <a:pt x="77731" y="177500"/>
                      </a:cubicBezTo>
                      <a:cubicBezTo>
                        <a:pt x="89248" y="188991"/>
                        <a:pt x="77732" y="194735"/>
                        <a:pt x="122355" y="207660"/>
                      </a:cubicBezTo>
                      <a:cubicBezTo>
                        <a:pt x="166977" y="220585"/>
                        <a:pt x="184251" y="220585"/>
                        <a:pt x="184251" y="220585"/>
                      </a:cubicBezTo>
                      <a:cubicBezTo>
                        <a:pt x="184251" y="220585"/>
                        <a:pt x="184251" y="186116"/>
                        <a:pt x="164099" y="177500"/>
                      </a:cubicBezTo>
                      <a:cubicBezTo>
                        <a:pt x="143946" y="168884"/>
                        <a:pt x="100762" y="154522"/>
                        <a:pt x="100762" y="154522"/>
                      </a:cubicBezTo>
                      <a:lnTo>
                        <a:pt x="100762" y="120054"/>
                      </a:lnTo>
                      <a:cubicBezTo>
                        <a:pt x="100762" y="120054"/>
                        <a:pt x="92125" y="117180"/>
                        <a:pt x="103641" y="97075"/>
                      </a:cubicBezTo>
                      <a:cubicBezTo>
                        <a:pt x="115157" y="76970"/>
                        <a:pt x="129552" y="82714"/>
                        <a:pt x="115157" y="56863"/>
                      </a:cubicBezTo>
                      <a:cubicBezTo>
                        <a:pt x="100762" y="31012"/>
                        <a:pt x="66216" y="16650"/>
                        <a:pt x="66216" y="16650"/>
                      </a:cubicBezTo>
                      <a:lnTo>
                        <a:pt x="37426" y="-584"/>
                      </a:lnTo>
                      <a:lnTo>
                        <a:pt x="11516" y="5161"/>
                      </a:ln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2" name="Freeform 121">
                  <a:extLst>
                    <a:ext uri="{FF2B5EF4-FFF2-40B4-BE49-F238E27FC236}">
                      <a16:creationId xmlns:a16="http://schemas.microsoft.com/office/drawing/2014/main" id="{5E1C515B-D226-4D22-B8BE-AA1C75A55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76586" y="3147923"/>
                  <a:ext cx="181507" cy="156182"/>
                </a:xfrm>
                <a:custGeom>
                  <a:avLst/>
                  <a:gdLst>
                    <a:gd name="T0" fmla="*/ 42734 w 181507"/>
                    <a:gd name="T1" fmla="*/ 46585 h 156182"/>
                    <a:gd name="T2" fmla="*/ 13945 w 181507"/>
                    <a:gd name="T3" fmla="*/ 55202 h 156182"/>
                    <a:gd name="T4" fmla="*/ -450 w 181507"/>
                    <a:gd name="T5" fmla="*/ 81053 h 156182"/>
                    <a:gd name="T6" fmla="*/ 989 w 181507"/>
                    <a:gd name="T7" fmla="*/ 88234 h 156182"/>
                    <a:gd name="T8" fmla="*/ 25461 w 181507"/>
                    <a:gd name="T9" fmla="*/ 81053 h 156182"/>
                    <a:gd name="T10" fmla="*/ 13945 w 181507"/>
                    <a:gd name="T11" fmla="*/ 115521 h 156182"/>
                    <a:gd name="T12" fmla="*/ 25461 w 181507"/>
                    <a:gd name="T13" fmla="*/ 115521 h 156182"/>
                    <a:gd name="T14" fmla="*/ 60008 w 181507"/>
                    <a:gd name="T15" fmla="*/ 92543 h 156182"/>
                    <a:gd name="T16" fmla="*/ 74403 w 181507"/>
                    <a:gd name="T17" fmla="*/ 115521 h 156182"/>
                    <a:gd name="T18" fmla="*/ 103191 w 181507"/>
                    <a:gd name="T19" fmla="*/ 144243 h 156182"/>
                    <a:gd name="T20" fmla="*/ 152133 w 181507"/>
                    <a:gd name="T21" fmla="*/ 155733 h 156182"/>
                    <a:gd name="T22" fmla="*/ 131980 w 181507"/>
                    <a:gd name="T23" fmla="*/ 115521 h 156182"/>
                    <a:gd name="T24" fmla="*/ 152133 w 181507"/>
                    <a:gd name="T25" fmla="*/ 101160 h 156182"/>
                    <a:gd name="T26" fmla="*/ 180923 w 181507"/>
                    <a:gd name="T27" fmla="*/ 115521 h 156182"/>
                    <a:gd name="T28" fmla="*/ 169406 w 181507"/>
                    <a:gd name="T29" fmla="*/ 55202 h 156182"/>
                    <a:gd name="T30" fmla="*/ 121904 w 181507"/>
                    <a:gd name="T31" fmla="*/ 7809 h 156182"/>
                    <a:gd name="T32" fmla="*/ 121904 w 181507"/>
                    <a:gd name="T33" fmla="*/ 7809 h 156182"/>
                    <a:gd name="T34" fmla="*/ 74401 w 181507"/>
                    <a:gd name="T35" fmla="*/ 46585 h 156182"/>
                    <a:gd name="T36" fmla="*/ 60008 w 181507"/>
                    <a:gd name="T37" fmla="*/ 46585 h 156182"/>
                    <a:gd name="T38" fmla="*/ 42734 w 181507"/>
                    <a:gd name="T39" fmla="*/ 46585 h 156182"/>
                    <a:gd name="T40" fmla="*/ 42734 w 181507"/>
                    <a:gd name="T41" fmla="*/ 46585 h 1561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1507"/>
                    <a:gd name="T64" fmla="*/ 0 h 156182"/>
                    <a:gd name="T65" fmla="*/ 181507 w 181507"/>
                    <a:gd name="T66" fmla="*/ 156182 h 1561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1507" h="156182">
                      <a:moveTo>
                        <a:pt x="42734" y="46585"/>
                      </a:moveTo>
                      <a:cubicBezTo>
                        <a:pt x="42734" y="46585"/>
                        <a:pt x="13945" y="43713"/>
                        <a:pt x="13945" y="55202"/>
                      </a:cubicBezTo>
                      <a:cubicBezTo>
                        <a:pt x="13945" y="66691"/>
                        <a:pt x="-1889" y="73873"/>
                        <a:pt x="-450" y="81053"/>
                      </a:cubicBezTo>
                      <a:cubicBezTo>
                        <a:pt x="989" y="88234"/>
                        <a:pt x="-450" y="89670"/>
                        <a:pt x="989" y="88234"/>
                      </a:cubicBezTo>
                      <a:lnTo>
                        <a:pt x="25461" y="81053"/>
                      </a:lnTo>
                      <a:lnTo>
                        <a:pt x="13945" y="115521"/>
                      </a:lnTo>
                      <a:cubicBezTo>
                        <a:pt x="13945" y="115521"/>
                        <a:pt x="8187" y="106903"/>
                        <a:pt x="25461" y="115521"/>
                      </a:cubicBezTo>
                      <a:cubicBezTo>
                        <a:pt x="42734" y="124138"/>
                        <a:pt x="60008" y="92543"/>
                        <a:pt x="60008" y="92543"/>
                      </a:cubicBezTo>
                      <a:lnTo>
                        <a:pt x="74403" y="115521"/>
                      </a:lnTo>
                      <a:cubicBezTo>
                        <a:pt x="74403" y="115521"/>
                        <a:pt x="91676" y="132755"/>
                        <a:pt x="103191" y="144243"/>
                      </a:cubicBezTo>
                      <a:cubicBezTo>
                        <a:pt x="114707" y="155733"/>
                        <a:pt x="152133" y="155733"/>
                        <a:pt x="152133" y="155733"/>
                      </a:cubicBezTo>
                      <a:lnTo>
                        <a:pt x="131980" y="115521"/>
                      </a:lnTo>
                      <a:cubicBezTo>
                        <a:pt x="131980" y="115521"/>
                        <a:pt x="123343" y="86800"/>
                        <a:pt x="152133" y="101160"/>
                      </a:cubicBezTo>
                      <a:cubicBezTo>
                        <a:pt x="180923" y="115521"/>
                        <a:pt x="180923" y="149988"/>
                        <a:pt x="180923" y="115521"/>
                      </a:cubicBezTo>
                      <a:cubicBezTo>
                        <a:pt x="180923" y="81053"/>
                        <a:pt x="175164" y="63820"/>
                        <a:pt x="169406" y="55202"/>
                      </a:cubicBezTo>
                      <a:cubicBezTo>
                        <a:pt x="163649" y="46585"/>
                        <a:pt x="121904" y="7809"/>
                        <a:pt x="121904" y="7809"/>
                      </a:cubicBezTo>
                      <a:cubicBezTo>
                        <a:pt x="121904" y="7809"/>
                        <a:pt x="140616" y="-10861"/>
                        <a:pt x="121904" y="7809"/>
                      </a:cubicBezTo>
                      <a:cubicBezTo>
                        <a:pt x="103191" y="26478"/>
                        <a:pt x="88795" y="46585"/>
                        <a:pt x="74401" y="46585"/>
                      </a:cubicBezTo>
                      <a:cubicBezTo>
                        <a:pt x="60008" y="46585"/>
                        <a:pt x="77281" y="46585"/>
                        <a:pt x="60008" y="46585"/>
                      </a:cubicBezTo>
                      <a:cubicBezTo>
                        <a:pt x="42734" y="46585"/>
                        <a:pt x="51370" y="46585"/>
                        <a:pt x="42734" y="46585"/>
                      </a:cubicBezTo>
                      <a:cubicBezTo>
                        <a:pt x="34098" y="46585"/>
                        <a:pt x="34098" y="46585"/>
                        <a:pt x="42734" y="46585"/>
                      </a:cubicBez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3" name="Freeform 122">
                  <a:extLst>
                    <a:ext uri="{FF2B5EF4-FFF2-40B4-BE49-F238E27FC236}">
                      <a16:creationId xmlns:a16="http://schemas.microsoft.com/office/drawing/2014/main" id="{48FC82CC-96D9-486F-AE32-A0D97195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8146" y="3158025"/>
                  <a:ext cx="89742" cy="148778"/>
                </a:xfrm>
                <a:custGeom>
                  <a:avLst/>
                  <a:gdLst>
                    <a:gd name="T0" fmla="*/ 16734 w 89742"/>
                    <a:gd name="T1" fmla="*/ 4893 h 148778"/>
                    <a:gd name="T2" fmla="*/ -540 w 89742"/>
                    <a:gd name="T3" fmla="*/ 33615 h 148778"/>
                    <a:gd name="T4" fmla="*/ -540 w 89742"/>
                    <a:gd name="T5" fmla="*/ 53722 h 148778"/>
                    <a:gd name="T6" fmla="*/ 16734 w 89742"/>
                    <a:gd name="T7" fmla="*/ 108296 h 148778"/>
                    <a:gd name="T8" fmla="*/ 16734 w 89742"/>
                    <a:gd name="T9" fmla="*/ 128401 h 148778"/>
                    <a:gd name="T10" fmla="*/ 42644 w 89742"/>
                    <a:gd name="T11" fmla="*/ 145637 h 148778"/>
                    <a:gd name="T12" fmla="*/ 81509 w 89742"/>
                    <a:gd name="T13" fmla="*/ 115477 h 148778"/>
                    <a:gd name="T14" fmla="*/ 87268 w 89742"/>
                    <a:gd name="T15" fmla="*/ 101114 h 148778"/>
                    <a:gd name="T16" fmla="*/ 87268 w 89742"/>
                    <a:gd name="T17" fmla="*/ 75264 h 148778"/>
                    <a:gd name="T18" fmla="*/ 81509 w 89742"/>
                    <a:gd name="T19" fmla="*/ 53722 h 148778"/>
                    <a:gd name="T20" fmla="*/ 57039 w 89742"/>
                    <a:gd name="T21" fmla="*/ 16382 h 148778"/>
                    <a:gd name="T22" fmla="*/ 48402 w 89742"/>
                    <a:gd name="T23" fmla="*/ 4893 h 148778"/>
                    <a:gd name="T24" fmla="*/ 42644 w 89742"/>
                    <a:gd name="T25" fmla="*/ 2020 h 148778"/>
                    <a:gd name="T26" fmla="*/ 16734 w 89742"/>
                    <a:gd name="T27" fmla="*/ 4893 h 14877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742"/>
                    <a:gd name="T43" fmla="*/ 0 h 148778"/>
                    <a:gd name="T44" fmla="*/ 89742 w 89742"/>
                    <a:gd name="T45" fmla="*/ 148778 h 14877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742" h="148778">
                      <a:moveTo>
                        <a:pt x="16734" y="4893"/>
                      </a:moveTo>
                      <a:cubicBezTo>
                        <a:pt x="16734" y="4893"/>
                        <a:pt x="-540" y="27871"/>
                        <a:pt x="-540" y="33615"/>
                      </a:cubicBezTo>
                      <a:cubicBezTo>
                        <a:pt x="-540" y="39360"/>
                        <a:pt x="-540" y="22128"/>
                        <a:pt x="-540" y="53722"/>
                      </a:cubicBezTo>
                      <a:cubicBezTo>
                        <a:pt x="-540" y="85317"/>
                        <a:pt x="16734" y="99680"/>
                        <a:pt x="16734" y="108296"/>
                      </a:cubicBezTo>
                      <a:cubicBezTo>
                        <a:pt x="16734" y="116912"/>
                        <a:pt x="-3419" y="116911"/>
                        <a:pt x="16734" y="128401"/>
                      </a:cubicBezTo>
                      <a:cubicBezTo>
                        <a:pt x="36886" y="139892"/>
                        <a:pt x="19613" y="154254"/>
                        <a:pt x="42644" y="145637"/>
                      </a:cubicBezTo>
                      <a:cubicBezTo>
                        <a:pt x="65675" y="137019"/>
                        <a:pt x="81509" y="115477"/>
                        <a:pt x="81509" y="115477"/>
                      </a:cubicBezTo>
                      <a:cubicBezTo>
                        <a:pt x="81509" y="115477"/>
                        <a:pt x="81510" y="106858"/>
                        <a:pt x="87268" y="101114"/>
                      </a:cubicBezTo>
                      <a:cubicBezTo>
                        <a:pt x="93026" y="95371"/>
                        <a:pt x="87268" y="85318"/>
                        <a:pt x="87268" y="75264"/>
                      </a:cubicBezTo>
                      <a:cubicBezTo>
                        <a:pt x="87268" y="65211"/>
                        <a:pt x="91585" y="73829"/>
                        <a:pt x="81509" y="53722"/>
                      </a:cubicBezTo>
                      <a:cubicBezTo>
                        <a:pt x="71433" y="33615"/>
                        <a:pt x="57039" y="16382"/>
                        <a:pt x="57039" y="16382"/>
                      </a:cubicBezTo>
                      <a:lnTo>
                        <a:pt x="48402" y="4893"/>
                      </a:lnTo>
                      <a:cubicBezTo>
                        <a:pt x="48402" y="4893"/>
                        <a:pt x="48403" y="7764"/>
                        <a:pt x="42644" y="2020"/>
                      </a:cubicBezTo>
                      <a:cubicBezTo>
                        <a:pt x="36886" y="-3725"/>
                        <a:pt x="16734" y="4893"/>
                        <a:pt x="16734" y="4893"/>
                      </a:cubicBez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4" name="Freeform 123">
                  <a:extLst>
                    <a:ext uri="{FF2B5EF4-FFF2-40B4-BE49-F238E27FC236}">
                      <a16:creationId xmlns:a16="http://schemas.microsoft.com/office/drawing/2014/main" id="{FE6A7F5D-ACDC-45F6-B479-5C936A9F32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6856" y="1592160"/>
                  <a:ext cx="244934" cy="292842"/>
                </a:xfrm>
                <a:custGeom>
                  <a:avLst/>
                  <a:gdLst>
                    <a:gd name="T0" fmla="*/ -540 w 244934"/>
                    <a:gd name="T1" fmla="*/ 16830 h 292842"/>
                    <a:gd name="T2" fmla="*/ 42644 w 244934"/>
                    <a:gd name="T3" fmla="*/ 74276 h 292842"/>
                    <a:gd name="T4" fmla="*/ 42644 w 244934"/>
                    <a:gd name="T5" fmla="*/ 105872 h 292842"/>
                    <a:gd name="T6" fmla="*/ 78630 w 244934"/>
                    <a:gd name="T7" fmla="*/ 141776 h 292842"/>
                    <a:gd name="T8" fmla="*/ 94465 w 244934"/>
                    <a:gd name="T9" fmla="*/ 171936 h 292842"/>
                    <a:gd name="T10" fmla="*/ 123254 w 244934"/>
                    <a:gd name="T11" fmla="*/ 215021 h 292842"/>
                    <a:gd name="T12" fmla="*/ 146286 w 244934"/>
                    <a:gd name="T13" fmla="*/ 246615 h 292842"/>
                    <a:gd name="T14" fmla="*/ 193787 w 244934"/>
                    <a:gd name="T15" fmla="*/ 285392 h 292842"/>
                    <a:gd name="T16" fmla="*/ 221137 w 244934"/>
                    <a:gd name="T17" fmla="*/ 292842 h 292842"/>
                    <a:gd name="T18" fmla="*/ 224016 w 244934"/>
                    <a:gd name="T19" fmla="*/ 255232 h 292842"/>
                    <a:gd name="T20" fmla="*/ 170756 w 244934"/>
                    <a:gd name="T21" fmla="*/ 233690 h 292842"/>
                    <a:gd name="T22" fmla="*/ 157801 w 244934"/>
                    <a:gd name="T23" fmla="*/ 209275 h 292842"/>
                    <a:gd name="T24" fmla="*/ 146286 w 244934"/>
                    <a:gd name="T25" fmla="*/ 171936 h 292842"/>
                    <a:gd name="T26" fmla="*/ 157801 w 244934"/>
                    <a:gd name="T27" fmla="*/ 148957 h 292842"/>
                    <a:gd name="T28" fmla="*/ 94465 w 244934"/>
                    <a:gd name="T29" fmla="*/ 94383 h 292842"/>
                    <a:gd name="T30" fmla="*/ 62796 w 244934"/>
                    <a:gd name="T31" fmla="*/ 54170 h 292842"/>
                    <a:gd name="T32" fmla="*/ 42644 w 244934"/>
                    <a:gd name="T33" fmla="*/ 16830 h 292842"/>
                    <a:gd name="T34" fmla="*/ 12416 w 244934"/>
                    <a:gd name="T35" fmla="*/ 3905 h 292842"/>
                    <a:gd name="T36" fmla="*/ -540 w 244934"/>
                    <a:gd name="T37" fmla="*/ 16830 h 292842"/>
                    <a:gd name="T38" fmla="*/ -540 w 244934"/>
                    <a:gd name="T39" fmla="*/ 16830 h 29284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44934"/>
                    <a:gd name="T61" fmla="*/ 0 h 292842"/>
                    <a:gd name="T62" fmla="*/ 244934 w 244934"/>
                    <a:gd name="T63" fmla="*/ 292842 h 29284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44934" h="292842">
                      <a:moveTo>
                        <a:pt x="-540" y="16830"/>
                      </a:moveTo>
                      <a:cubicBezTo>
                        <a:pt x="-540" y="16830"/>
                        <a:pt x="42644" y="62787"/>
                        <a:pt x="42644" y="74276"/>
                      </a:cubicBezTo>
                      <a:cubicBezTo>
                        <a:pt x="42644" y="85766"/>
                        <a:pt x="26811" y="90074"/>
                        <a:pt x="42644" y="105872"/>
                      </a:cubicBezTo>
                      <a:cubicBezTo>
                        <a:pt x="58478" y="121669"/>
                        <a:pt x="72873" y="136031"/>
                        <a:pt x="78630" y="141776"/>
                      </a:cubicBezTo>
                      <a:cubicBezTo>
                        <a:pt x="84388" y="147521"/>
                        <a:pt x="74312" y="140341"/>
                        <a:pt x="94465" y="171936"/>
                      </a:cubicBezTo>
                      <a:cubicBezTo>
                        <a:pt x="114617" y="203531"/>
                        <a:pt x="107421" y="199223"/>
                        <a:pt x="123254" y="215021"/>
                      </a:cubicBezTo>
                      <a:cubicBezTo>
                        <a:pt x="139088" y="230818"/>
                        <a:pt x="120374" y="212148"/>
                        <a:pt x="146286" y="246615"/>
                      </a:cubicBezTo>
                      <a:cubicBezTo>
                        <a:pt x="172195" y="281084"/>
                        <a:pt x="183709" y="285392"/>
                        <a:pt x="193787" y="285392"/>
                      </a:cubicBezTo>
                      <a:cubicBezTo>
                        <a:pt x="203864" y="285392"/>
                        <a:pt x="221137" y="292842"/>
                        <a:pt x="221137" y="292842"/>
                      </a:cubicBezTo>
                      <a:cubicBezTo>
                        <a:pt x="221137" y="292842"/>
                        <a:pt x="272959" y="263848"/>
                        <a:pt x="224016" y="255232"/>
                      </a:cubicBezTo>
                      <a:cubicBezTo>
                        <a:pt x="175074" y="246615"/>
                        <a:pt x="170756" y="233690"/>
                        <a:pt x="170756" y="233690"/>
                      </a:cubicBezTo>
                      <a:cubicBezTo>
                        <a:pt x="170756" y="233690"/>
                        <a:pt x="157801" y="217892"/>
                        <a:pt x="157801" y="209275"/>
                      </a:cubicBezTo>
                      <a:cubicBezTo>
                        <a:pt x="157801" y="200658"/>
                        <a:pt x="137648" y="171936"/>
                        <a:pt x="146286" y="171936"/>
                      </a:cubicBezTo>
                      <a:cubicBezTo>
                        <a:pt x="154922" y="171936"/>
                        <a:pt x="169316" y="156138"/>
                        <a:pt x="157801" y="148957"/>
                      </a:cubicBezTo>
                      <a:cubicBezTo>
                        <a:pt x="146286" y="141776"/>
                        <a:pt x="110299" y="114489"/>
                        <a:pt x="94465" y="94383"/>
                      </a:cubicBezTo>
                      <a:cubicBezTo>
                        <a:pt x="78630" y="74276"/>
                        <a:pt x="82949" y="82894"/>
                        <a:pt x="62796" y="54170"/>
                      </a:cubicBezTo>
                      <a:cubicBezTo>
                        <a:pt x="42644" y="25447"/>
                        <a:pt x="67115" y="24010"/>
                        <a:pt x="42644" y="16830"/>
                      </a:cubicBezTo>
                      <a:cubicBezTo>
                        <a:pt x="18173" y="9650"/>
                        <a:pt x="25371" y="-9020"/>
                        <a:pt x="12416" y="3905"/>
                      </a:cubicBezTo>
                      <a:cubicBezTo>
                        <a:pt x="-540" y="16830"/>
                        <a:pt x="-540" y="2469"/>
                        <a:pt x="-540" y="16830"/>
                      </a:cubicBezTo>
                      <a:cubicBezTo>
                        <a:pt x="-540" y="31192"/>
                        <a:pt x="-540" y="31192"/>
                        <a:pt x="-540" y="16830"/>
                      </a:cubicBez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5" name="Freeform 124">
                  <a:extLst>
                    <a:ext uri="{FF2B5EF4-FFF2-40B4-BE49-F238E27FC236}">
                      <a16:creationId xmlns:a16="http://schemas.microsoft.com/office/drawing/2014/main" id="{82A13E2E-D404-42E8-843A-EA9FAF477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5440" y="1905201"/>
                  <a:ext cx="319831" cy="486722"/>
                </a:xfrm>
                <a:custGeom>
                  <a:avLst/>
                  <a:gdLst>
                    <a:gd name="T0" fmla="*/ 135130 w 319831"/>
                    <a:gd name="T1" fmla="*/ 0 h 486722"/>
                    <a:gd name="T2" fmla="*/ 146645 w 319831"/>
                    <a:gd name="T3" fmla="*/ 48470 h 486722"/>
                    <a:gd name="T4" fmla="*/ 146645 w 319831"/>
                    <a:gd name="T5" fmla="*/ 65704 h 486722"/>
                    <a:gd name="T6" fmla="*/ 135130 w 319831"/>
                    <a:gd name="T7" fmla="*/ 65704 h 486722"/>
                    <a:gd name="T8" fmla="*/ 155282 w 319831"/>
                    <a:gd name="T9" fmla="*/ 97300 h 486722"/>
                    <a:gd name="T10" fmla="*/ 169677 w 319831"/>
                    <a:gd name="T11" fmla="*/ 111661 h 486722"/>
                    <a:gd name="T12" fmla="*/ 178313 w 319831"/>
                    <a:gd name="T13" fmla="*/ 166235 h 486722"/>
                    <a:gd name="T14" fmla="*/ 201345 w 319831"/>
                    <a:gd name="T15" fmla="*/ 197830 h 486722"/>
                    <a:gd name="T16" fmla="*/ 201345 w 319831"/>
                    <a:gd name="T17" fmla="*/ 232298 h 486722"/>
                    <a:gd name="T18" fmla="*/ 135130 w 319831"/>
                    <a:gd name="T19" fmla="*/ 298361 h 486722"/>
                    <a:gd name="T20" fmla="*/ 113539 w 319831"/>
                    <a:gd name="T21" fmla="*/ 276819 h 486722"/>
                    <a:gd name="T22" fmla="*/ 87627 w 319831"/>
                    <a:gd name="T23" fmla="*/ 311287 h 486722"/>
                    <a:gd name="T24" fmla="*/ 43004 w 319831"/>
                    <a:gd name="T25" fmla="*/ 327084 h 486722"/>
                    <a:gd name="T26" fmla="*/ 9896 w 319831"/>
                    <a:gd name="T27" fmla="*/ 380223 h 486722"/>
                    <a:gd name="T28" fmla="*/ 0 w 319831"/>
                    <a:gd name="T29" fmla="*/ 390274 h 486722"/>
                    <a:gd name="T30" fmla="*/ 31488 w 319831"/>
                    <a:gd name="T31" fmla="*/ 453466 h 486722"/>
                    <a:gd name="T32" fmla="*/ 64597 w 319831"/>
                    <a:gd name="T33" fmla="*/ 486722 h 486722"/>
                    <a:gd name="T34" fmla="*/ 97706 w 319831"/>
                    <a:gd name="T35" fmla="*/ 453466 h 486722"/>
                    <a:gd name="T36" fmla="*/ 64597 w 319831"/>
                    <a:gd name="T37" fmla="*/ 410381 h 486722"/>
                    <a:gd name="T38" fmla="*/ 57398 w 319831"/>
                    <a:gd name="T39" fmla="*/ 393148 h 486722"/>
                    <a:gd name="T40" fmla="*/ 113539 w 319831"/>
                    <a:gd name="T41" fmla="*/ 380223 h 486722"/>
                    <a:gd name="T42" fmla="*/ 125054 w 319831"/>
                    <a:gd name="T43" fmla="*/ 380223 h 486722"/>
                    <a:gd name="T44" fmla="*/ 155282 w 319831"/>
                    <a:gd name="T45" fmla="*/ 410383 h 486722"/>
                    <a:gd name="T46" fmla="*/ 201345 w 319831"/>
                    <a:gd name="T47" fmla="*/ 410381 h 486722"/>
                    <a:gd name="T48" fmla="*/ 209982 w 319831"/>
                    <a:gd name="T49" fmla="*/ 380223 h 486722"/>
                    <a:gd name="T50" fmla="*/ 276197 w 319831"/>
                    <a:gd name="T51" fmla="*/ 380223 h 486722"/>
                    <a:gd name="T52" fmla="*/ 287713 w 319831"/>
                    <a:gd name="T53" fmla="*/ 344319 h 486722"/>
                    <a:gd name="T54" fmla="*/ 319381 w 319831"/>
                    <a:gd name="T55" fmla="*/ 327084 h 486722"/>
                    <a:gd name="T56" fmla="*/ 302108 w 319831"/>
                    <a:gd name="T57" fmla="*/ 276819 h 486722"/>
                    <a:gd name="T58" fmla="*/ 302108 w 319831"/>
                    <a:gd name="T59" fmla="*/ 249533 h 486722"/>
                    <a:gd name="T60" fmla="*/ 287713 w 319831"/>
                    <a:gd name="T61" fmla="*/ 189215 h 486722"/>
                    <a:gd name="T62" fmla="*/ 240210 w 319831"/>
                    <a:gd name="T63" fmla="*/ 141821 h 486722"/>
                    <a:gd name="T64" fmla="*/ 201345 w 319831"/>
                    <a:gd name="T65" fmla="*/ 97300 h 486722"/>
                    <a:gd name="T66" fmla="*/ 267560 w 319831"/>
                    <a:gd name="T67" fmla="*/ 85811 h 486722"/>
                    <a:gd name="T68" fmla="*/ 302108 w 319831"/>
                    <a:gd name="T69" fmla="*/ 80066 h 486722"/>
                    <a:gd name="T70" fmla="*/ 296350 w 319831"/>
                    <a:gd name="T71" fmla="*/ 48470 h 486722"/>
                    <a:gd name="T72" fmla="*/ 247408 w 319831"/>
                    <a:gd name="T73" fmla="*/ 34110 h 486722"/>
                    <a:gd name="T74" fmla="*/ 201345 w 319831"/>
                    <a:gd name="T75" fmla="*/ 19748 h 486722"/>
                    <a:gd name="T76" fmla="*/ 178313 w 319831"/>
                    <a:gd name="T77" fmla="*/ 8259 h 486722"/>
                    <a:gd name="T78" fmla="*/ 155282 w 319831"/>
                    <a:gd name="T79" fmla="*/ 8259 h 486722"/>
                    <a:gd name="T80" fmla="*/ 135130 w 319831"/>
                    <a:gd name="T81" fmla="*/ 0 h 48672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19831"/>
                    <a:gd name="T124" fmla="*/ 0 h 486722"/>
                    <a:gd name="T125" fmla="*/ 319831 w 319831"/>
                    <a:gd name="T126" fmla="*/ 486722 h 48672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19831" h="486722">
                      <a:moveTo>
                        <a:pt x="135130" y="0"/>
                      </a:moveTo>
                      <a:lnTo>
                        <a:pt x="146645" y="48470"/>
                      </a:lnTo>
                      <a:lnTo>
                        <a:pt x="146645" y="65704"/>
                      </a:lnTo>
                      <a:cubicBezTo>
                        <a:pt x="146645" y="65704"/>
                        <a:pt x="135130" y="45597"/>
                        <a:pt x="135130" y="65704"/>
                      </a:cubicBezTo>
                      <a:cubicBezTo>
                        <a:pt x="135130" y="85811"/>
                        <a:pt x="149525" y="91555"/>
                        <a:pt x="155282" y="97300"/>
                      </a:cubicBezTo>
                      <a:cubicBezTo>
                        <a:pt x="161040" y="103044"/>
                        <a:pt x="169677" y="100173"/>
                        <a:pt x="169677" y="111661"/>
                      </a:cubicBezTo>
                      <a:cubicBezTo>
                        <a:pt x="169677" y="123150"/>
                        <a:pt x="166798" y="146128"/>
                        <a:pt x="178313" y="166235"/>
                      </a:cubicBezTo>
                      <a:cubicBezTo>
                        <a:pt x="189829" y="186341"/>
                        <a:pt x="201345" y="174852"/>
                        <a:pt x="201345" y="197830"/>
                      </a:cubicBezTo>
                      <a:cubicBezTo>
                        <a:pt x="201345" y="220809"/>
                        <a:pt x="224377" y="200702"/>
                        <a:pt x="201345" y="232298"/>
                      </a:cubicBezTo>
                      <a:cubicBezTo>
                        <a:pt x="178313" y="263893"/>
                        <a:pt x="143766" y="298361"/>
                        <a:pt x="135130" y="298361"/>
                      </a:cubicBezTo>
                      <a:cubicBezTo>
                        <a:pt x="126493" y="298361"/>
                        <a:pt x="120737" y="266765"/>
                        <a:pt x="113539" y="276819"/>
                      </a:cubicBezTo>
                      <a:cubicBezTo>
                        <a:pt x="106340" y="286872"/>
                        <a:pt x="71793" y="327084"/>
                        <a:pt x="87627" y="311287"/>
                      </a:cubicBezTo>
                      <a:lnTo>
                        <a:pt x="43004" y="327084"/>
                      </a:lnTo>
                      <a:lnTo>
                        <a:pt x="9896" y="380223"/>
                      </a:lnTo>
                      <a:cubicBezTo>
                        <a:pt x="9896" y="380223"/>
                        <a:pt x="0" y="367295"/>
                        <a:pt x="0" y="390274"/>
                      </a:cubicBezTo>
                      <a:cubicBezTo>
                        <a:pt x="0" y="413255"/>
                        <a:pt x="19973" y="441976"/>
                        <a:pt x="31488" y="453466"/>
                      </a:cubicBezTo>
                      <a:cubicBezTo>
                        <a:pt x="43004" y="464955"/>
                        <a:pt x="57400" y="486722"/>
                        <a:pt x="64597" y="486722"/>
                      </a:cubicBezTo>
                      <a:cubicBezTo>
                        <a:pt x="71793" y="486722"/>
                        <a:pt x="123618" y="479318"/>
                        <a:pt x="97706" y="453466"/>
                      </a:cubicBezTo>
                      <a:cubicBezTo>
                        <a:pt x="71793" y="427614"/>
                        <a:pt x="74673" y="410383"/>
                        <a:pt x="64597" y="410381"/>
                      </a:cubicBezTo>
                      <a:cubicBezTo>
                        <a:pt x="54521" y="410379"/>
                        <a:pt x="43003" y="406073"/>
                        <a:pt x="57398" y="393148"/>
                      </a:cubicBezTo>
                      <a:cubicBezTo>
                        <a:pt x="71793" y="380223"/>
                        <a:pt x="102023" y="380223"/>
                        <a:pt x="113539" y="380223"/>
                      </a:cubicBezTo>
                      <a:cubicBezTo>
                        <a:pt x="125054" y="380223"/>
                        <a:pt x="114978" y="350064"/>
                        <a:pt x="125054" y="380223"/>
                      </a:cubicBezTo>
                      <a:cubicBezTo>
                        <a:pt x="135130" y="410381"/>
                        <a:pt x="132251" y="398894"/>
                        <a:pt x="155282" y="410383"/>
                      </a:cubicBezTo>
                      <a:cubicBezTo>
                        <a:pt x="178313" y="421871"/>
                        <a:pt x="192709" y="418997"/>
                        <a:pt x="201345" y="410381"/>
                      </a:cubicBezTo>
                      <a:cubicBezTo>
                        <a:pt x="209981" y="401766"/>
                        <a:pt x="166798" y="380223"/>
                        <a:pt x="209982" y="380223"/>
                      </a:cubicBezTo>
                      <a:cubicBezTo>
                        <a:pt x="253166" y="380223"/>
                        <a:pt x="273318" y="390276"/>
                        <a:pt x="276197" y="380223"/>
                      </a:cubicBezTo>
                      <a:cubicBezTo>
                        <a:pt x="279076" y="370169"/>
                        <a:pt x="287713" y="344319"/>
                        <a:pt x="287713" y="344319"/>
                      </a:cubicBezTo>
                      <a:cubicBezTo>
                        <a:pt x="287713" y="344319"/>
                        <a:pt x="319381" y="347192"/>
                        <a:pt x="319381" y="327084"/>
                      </a:cubicBezTo>
                      <a:cubicBezTo>
                        <a:pt x="319381" y="306978"/>
                        <a:pt x="306425" y="285433"/>
                        <a:pt x="302108" y="276819"/>
                      </a:cubicBezTo>
                      <a:cubicBezTo>
                        <a:pt x="297789" y="268204"/>
                        <a:pt x="302107" y="266768"/>
                        <a:pt x="302108" y="249533"/>
                      </a:cubicBezTo>
                      <a:cubicBezTo>
                        <a:pt x="302108" y="232298"/>
                        <a:pt x="310744" y="212194"/>
                        <a:pt x="287713" y="189215"/>
                      </a:cubicBezTo>
                      <a:cubicBezTo>
                        <a:pt x="264682" y="166235"/>
                        <a:pt x="250287" y="151875"/>
                        <a:pt x="240210" y="141821"/>
                      </a:cubicBezTo>
                      <a:cubicBezTo>
                        <a:pt x="230134" y="131768"/>
                        <a:pt x="201345" y="105917"/>
                        <a:pt x="201345" y="97300"/>
                      </a:cubicBezTo>
                      <a:cubicBezTo>
                        <a:pt x="201345" y="88682"/>
                        <a:pt x="261802" y="74321"/>
                        <a:pt x="267560" y="85811"/>
                      </a:cubicBezTo>
                      <a:cubicBezTo>
                        <a:pt x="273319" y="97300"/>
                        <a:pt x="307865" y="111661"/>
                        <a:pt x="302108" y="80066"/>
                      </a:cubicBezTo>
                      <a:cubicBezTo>
                        <a:pt x="296350" y="48470"/>
                        <a:pt x="304986" y="48470"/>
                        <a:pt x="296350" y="48470"/>
                      </a:cubicBezTo>
                      <a:cubicBezTo>
                        <a:pt x="287713" y="48470"/>
                        <a:pt x="254605" y="36983"/>
                        <a:pt x="247408" y="34110"/>
                      </a:cubicBezTo>
                      <a:cubicBezTo>
                        <a:pt x="240210" y="31237"/>
                        <a:pt x="209983" y="19749"/>
                        <a:pt x="201345" y="19748"/>
                      </a:cubicBezTo>
                      <a:cubicBezTo>
                        <a:pt x="192708" y="19746"/>
                        <a:pt x="178313" y="8259"/>
                        <a:pt x="178313" y="8259"/>
                      </a:cubicBezTo>
                      <a:cubicBezTo>
                        <a:pt x="178313" y="8259"/>
                        <a:pt x="163920" y="5386"/>
                        <a:pt x="155282" y="8259"/>
                      </a:cubicBezTo>
                      <a:cubicBezTo>
                        <a:pt x="146645" y="11131"/>
                        <a:pt x="135130" y="8259"/>
                        <a:pt x="135130" y="0"/>
                      </a:cubicBez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6" name="Freeform 125">
                  <a:extLst>
                    <a:ext uri="{FF2B5EF4-FFF2-40B4-BE49-F238E27FC236}">
                      <a16:creationId xmlns:a16="http://schemas.microsoft.com/office/drawing/2014/main" id="{DB803BDF-4B90-4529-A1AF-75179C4498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8310" y="2610040"/>
                  <a:ext cx="88392" cy="128581"/>
                </a:xfrm>
                <a:custGeom>
                  <a:avLst/>
                  <a:gdLst>
                    <a:gd name="T0" fmla="*/ 34232 w 88392"/>
                    <a:gd name="T1" fmla="*/ 7136 h 128581"/>
                    <a:gd name="T2" fmla="*/ 16959 w 88392"/>
                    <a:gd name="T3" fmla="*/ 15753 h 128581"/>
                    <a:gd name="T4" fmla="*/ -315 w 88392"/>
                    <a:gd name="T5" fmla="*/ 70327 h 128581"/>
                    <a:gd name="T6" fmla="*/ 34232 w 88392"/>
                    <a:gd name="T7" fmla="*/ 124901 h 128581"/>
                    <a:gd name="T8" fmla="*/ 63022 w 88392"/>
                    <a:gd name="T9" fmla="*/ 113412 h 128581"/>
                    <a:gd name="T10" fmla="*/ 71658 w 88392"/>
                    <a:gd name="T11" fmla="*/ 70327 h 128581"/>
                    <a:gd name="T12" fmla="*/ 80295 w 88392"/>
                    <a:gd name="T13" fmla="*/ 15753 h 128581"/>
                    <a:gd name="T14" fmla="*/ 83174 w 88392"/>
                    <a:gd name="T15" fmla="*/ 7136 h 128581"/>
                    <a:gd name="T16" fmla="*/ 42869 w 88392"/>
                    <a:gd name="T17" fmla="*/ 7136 h 128581"/>
                    <a:gd name="T18" fmla="*/ 34232 w 88392"/>
                    <a:gd name="T19" fmla="*/ 7136 h 1285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392"/>
                    <a:gd name="T31" fmla="*/ 0 h 128581"/>
                    <a:gd name="T32" fmla="*/ 88392 w 88392"/>
                    <a:gd name="T33" fmla="*/ 128581 h 12858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392" h="128581">
                      <a:moveTo>
                        <a:pt x="34232" y="7136"/>
                      </a:moveTo>
                      <a:cubicBezTo>
                        <a:pt x="34232" y="7136"/>
                        <a:pt x="31354" y="-15843"/>
                        <a:pt x="16959" y="15753"/>
                      </a:cubicBezTo>
                      <a:cubicBezTo>
                        <a:pt x="2564" y="47349"/>
                        <a:pt x="-315" y="53094"/>
                        <a:pt x="-315" y="70327"/>
                      </a:cubicBezTo>
                      <a:cubicBezTo>
                        <a:pt x="-315" y="87561"/>
                        <a:pt x="34232" y="119157"/>
                        <a:pt x="34232" y="124901"/>
                      </a:cubicBezTo>
                      <a:cubicBezTo>
                        <a:pt x="34232" y="130646"/>
                        <a:pt x="63022" y="130646"/>
                        <a:pt x="63022" y="113412"/>
                      </a:cubicBezTo>
                      <a:cubicBezTo>
                        <a:pt x="63022" y="96177"/>
                        <a:pt x="71658" y="96180"/>
                        <a:pt x="71658" y="70327"/>
                      </a:cubicBezTo>
                      <a:cubicBezTo>
                        <a:pt x="71658" y="44475"/>
                        <a:pt x="77416" y="24371"/>
                        <a:pt x="80295" y="15753"/>
                      </a:cubicBezTo>
                      <a:cubicBezTo>
                        <a:pt x="83174" y="7136"/>
                        <a:pt x="94690" y="7136"/>
                        <a:pt x="83174" y="7136"/>
                      </a:cubicBezTo>
                      <a:cubicBezTo>
                        <a:pt x="71658" y="7136"/>
                        <a:pt x="51506" y="7136"/>
                        <a:pt x="42869" y="7136"/>
                      </a:cubicBezTo>
                      <a:cubicBezTo>
                        <a:pt x="34232" y="7136"/>
                        <a:pt x="25594" y="15753"/>
                        <a:pt x="34232" y="7136"/>
                      </a:cubicBez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7" name="Freeform 126">
                  <a:extLst>
                    <a:ext uri="{FF2B5EF4-FFF2-40B4-BE49-F238E27FC236}">
                      <a16:creationId xmlns:a16="http://schemas.microsoft.com/office/drawing/2014/main" id="{6B1AFB65-052F-4FD2-A601-C75272C6D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6523" y="1441367"/>
                  <a:ext cx="346145" cy="286110"/>
                </a:xfrm>
                <a:custGeom>
                  <a:avLst/>
                  <a:gdLst>
                    <a:gd name="T0" fmla="*/ 185961 w 346145"/>
                    <a:gd name="T1" fmla="*/ 1032 h 286110"/>
                    <a:gd name="T2" fmla="*/ 177323 w 346145"/>
                    <a:gd name="T3" fmla="*/ 9650 h 286110"/>
                    <a:gd name="T4" fmla="*/ 148534 w 346145"/>
                    <a:gd name="T5" fmla="*/ 26883 h 286110"/>
                    <a:gd name="T6" fmla="*/ 138458 w 346145"/>
                    <a:gd name="T7" fmla="*/ 48426 h 286110"/>
                    <a:gd name="T8" fmla="*/ 138458 w 346145"/>
                    <a:gd name="T9" fmla="*/ 78585 h 286110"/>
                    <a:gd name="T10" fmla="*/ 148534 w 346145"/>
                    <a:gd name="T11" fmla="*/ 101563 h 286110"/>
                    <a:gd name="T12" fmla="*/ 138458 w 346145"/>
                    <a:gd name="T13" fmla="*/ 111616 h 286110"/>
                    <a:gd name="T14" fmla="*/ 116866 w 346145"/>
                    <a:gd name="T15" fmla="*/ 110181 h 286110"/>
                    <a:gd name="T16" fmla="*/ 85199 w 346145"/>
                    <a:gd name="T17" fmla="*/ 101563 h 286110"/>
                    <a:gd name="T18" fmla="*/ 56409 w 346145"/>
                    <a:gd name="T19" fmla="*/ 130287 h 286110"/>
                    <a:gd name="T20" fmla="*/ 26180 w 346145"/>
                    <a:gd name="T21" fmla="*/ 148958 h 286110"/>
                    <a:gd name="T22" fmla="*/ 26180 w 346145"/>
                    <a:gd name="T23" fmla="*/ 179116 h 286110"/>
                    <a:gd name="T24" fmla="*/ 26180 w 346145"/>
                    <a:gd name="T25" fmla="*/ 200659 h 286110"/>
                    <a:gd name="T26" fmla="*/ 10347 w 346145"/>
                    <a:gd name="T27" fmla="*/ 216456 h 286110"/>
                    <a:gd name="T28" fmla="*/ 56409 w 346145"/>
                    <a:gd name="T29" fmla="*/ 248053 h 286110"/>
                    <a:gd name="T30" fmla="*/ 95274 w 346145"/>
                    <a:gd name="T31" fmla="*/ 248053 h 286110"/>
                    <a:gd name="T32" fmla="*/ 116866 w 346145"/>
                    <a:gd name="T33" fmla="*/ 226510 h 286110"/>
                    <a:gd name="T34" fmla="*/ 128381 w 346145"/>
                    <a:gd name="T35" fmla="*/ 207839 h 286110"/>
                    <a:gd name="T36" fmla="*/ 148534 w 346145"/>
                    <a:gd name="T37" fmla="*/ 179116 h 286110"/>
                    <a:gd name="T38" fmla="*/ 148534 w 346145"/>
                    <a:gd name="T39" fmla="*/ 156138 h 286110"/>
                    <a:gd name="T40" fmla="*/ 168687 w 346145"/>
                    <a:gd name="T41" fmla="*/ 136031 h 286110"/>
                    <a:gd name="T42" fmla="*/ 223386 w 346145"/>
                    <a:gd name="T43" fmla="*/ 148958 h 286110"/>
                    <a:gd name="T44" fmla="*/ 223386 w 346145"/>
                    <a:gd name="T45" fmla="*/ 156138 h 286110"/>
                    <a:gd name="T46" fmla="*/ 193158 w 346145"/>
                    <a:gd name="T47" fmla="*/ 186297 h 286110"/>
                    <a:gd name="T48" fmla="*/ 178044 w 346145"/>
                    <a:gd name="T49" fmla="*/ 194196 h 286110"/>
                    <a:gd name="T50" fmla="*/ 168687 w 346145"/>
                    <a:gd name="T51" fmla="*/ 226510 h 286110"/>
                    <a:gd name="T52" fmla="*/ 157891 w 346145"/>
                    <a:gd name="T53" fmla="*/ 237281 h 286110"/>
                    <a:gd name="T54" fmla="*/ 116866 w 346145"/>
                    <a:gd name="T55" fmla="*/ 269595 h 286110"/>
                    <a:gd name="T56" fmla="*/ 168687 w 346145"/>
                    <a:gd name="T57" fmla="*/ 285392 h 286110"/>
                    <a:gd name="T58" fmla="*/ 193158 w 346145"/>
                    <a:gd name="T59" fmla="*/ 272467 h 286110"/>
                    <a:gd name="T60" fmla="*/ 253616 w 346145"/>
                    <a:gd name="T61" fmla="*/ 269595 h 286110"/>
                    <a:gd name="T62" fmla="*/ 265131 w 346145"/>
                    <a:gd name="T63" fmla="*/ 258106 h 286110"/>
                    <a:gd name="T64" fmla="*/ 318391 w 346145"/>
                    <a:gd name="T65" fmla="*/ 258106 h 286110"/>
                    <a:gd name="T66" fmla="*/ 335665 w 346145"/>
                    <a:gd name="T67" fmla="*/ 226510 h 286110"/>
                    <a:gd name="T68" fmla="*/ 345741 w 346145"/>
                    <a:gd name="T69" fmla="*/ 216456 h 286110"/>
                    <a:gd name="T70" fmla="*/ 335665 w 346145"/>
                    <a:gd name="T71" fmla="*/ 179116 h 286110"/>
                    <a:gd name="T72" fmla="*/ 318391 w 346145"/>
                    <a:gd name="T73" fmla="*/ 170499 h 286110"/>
                    <a:gd name="T74" fmla="*/ 298238 w 346145"/>
                    <a:gd name="T75" fmla="*/ 130287 h 286110"/>
                    <a:gd name="T76" fmla="*/ 265131 w 346145"/>
                    <a:gd name="T77" fmla="*/ 90074 h 286110"/>
                    <a:gd name="T78" fmla="*/ 265131 w 346145"/>
                    <a:gd name="T79" fmla="*/ 78585 h 286110"/>
                    <a:gd name="T80" fmla="*/ 288162 w 346145"/>
                    <a:gd name="T81" fmla="*/ 48426 h 286110"/>
                    <a:gd name="T82" fmla="*/ 278086 w 346145"/>
                    <a:gd name="T83" fmla="*/ 26883 h 286110"/>
                    <a:gd name="T84" fmla="*/ 240660 w 346145"/>
                    <a:gd name="T85" fmla="*/ 26883 h 286110"/>
                    <a:gd name="T86" fmla="*/ 249297 w 346145"/>
                    <a:gd name="T87" fmla="*/ 1032 h 286110"/>
                    <a:gd name="T88" fmla="*/ 240659 w 346145"/>
                    <a:gd name="T89" fmla="*/ 1032 h 286110"/>
                    <a:gd name="T90" fmla="*/ 185961 w 346145"/>
                    <a:gd name="T91" fmla="*/ 1032 h 28611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46145"/>
                    <a:gd name="T139" fmla="*/ 0 h 286110"/>
                    <a:gd name="T140" fmla="*/ 346145 w 346145"/>
                    <a:gd name="T141" fmla="*/ 286110 h 28611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46145" h="286110">
                      <a:moveTo>
                        <a:pt x="185961" y="1032"/>
                      </a:moveTo>
                      <a:cubicBezTo>
                        <a:pt x="185961" y="1032"/>
                        <a:pt x="191718" y="-4711"/>
                        <a:pt x="177323" y="9650"/>
                      </a:cubicBezTo>
                      <a:cubicBezTo>
                        <a:pt x="162929" y="24010"/>
                        <a:pt x="151413" y="21139"/>
                        <a:pt x="148534" y="26883"/>
                      </a:cubicBezTo>
                      <a:cubicBezTo>
                        <a:pt x="145656" y="32628"/>
                        <a:pt x="138458" y="35500"/>
                        <a:pt x="138458" y="48426"/>
                      </a:cubicBezTo>
                      <a:cubicBezTo>
                        <a:pt x="138458" y="61351"/>
                        <a:pt x="128382" y="55607"/>
                        <a:pt x="138458" y="78585"/>
                      </a:cubicBezTo>
                      <a:cubicBezTo>
                        <a:pt x="148534" y="101563"/>
                        <a:pt x="148534" y="95818"/>
                        <a:pt x="148534" y="101563"/>
                      </a:cubicBezTo>
                      <a:cubicBezTo>
                        <a:pt x="148534" y="107308"/>
                        <a:pt x="138458" y="111616"/>
                        <a:pt x="138458" y="111616"/>
                      </a:cubicBezTo>
                      <a:cubicBezTo>
                        <a:pt x="138458" y="111616"/>
                        <a:pt x="137019" y="130288"/>
                        <a:pt x="116866" y="110181"/>
                      </a:cubicBezTo>
                      <a:cubicBezTo>
                        <a:pt x="96714" y="90074"/>
                        <a:pt x="96715" y="101563"/>
                        <a:pt x="85199" y="101563"/>
                      </a:cubicBezTo>
                      <a:cubicBezTo>
                        <a:pt x="73683" y="101563"/>
                        <a:pt x="53530" y="124542"/>
                        <a:pt x="56409" y="130287"/>
                      </a:cubicBezTo>
                      <a:cubicBezTo>
                        <a:pt x="59288" y="136031"/>
                        <a:pt x="24741" y="138905"/>
                        <a:pt x="26180" y="148958"/>
                      </a:cubicBezTo>
                      <a:cubicBezTo>
                        <a:pt x="27619" y="159010"/>
                        <a:pt x="26180" y="167627"/>
                        <a:pt x="26180" y="179116"/>
                      </a:cubicBezTo>
                      <a:cubicBezTo>
                        <a:pt x="26180" y="190605"/>
                        <a:pt x="33377" y="193479"/>
                        <a:pt x="26180" y="200659"/>
                      </a:cubicBezTo>
                      <a:cubicBezTo>
                        <a:pt x="18983" y="207839"/>
                        <a:pt x="-18443" y="187734"/>
                        <a:pt x="10347" y="216456"/>
                      </a:cubicBezTo>
                      <a:cubicBezTo>
                        <a:pt x="39136" y="245179"/>
                        <a:pt x="39135" y="239436"/>
                        <a:pt x="56409" y="248053"/>
                      </a:cubicBezTo>
                      <a:cubicBezTo>
                        <a:pt x="73683" y="256669"/>
                        <a:pt x="80160" y="263132"/>
                        <a:pt x="95274" y="248053"/>
                      </a:cubicBezTo>
                      <a:cubicBezTo>
                        <a:pt x="110388" y="232973"/>
                        <a:pt x="116866" y="236563"/>
                        <a:pt x="116866" y="226510"/>
                      </a:cubicBezTo>
                      <a:cubicBezTo>
                        <a:pt x="116866" y="216456"/>
                        <a:pt x="118305" y="236563"/>
                        <a:pt x="128381" y="207839"/>
                      </a:cubicBezTo>
                      <a:cubicBezTo>
                        <a:pt x="138458" y="179116"/>
                        <a:pt x="148534" y="193478"/>
                        <a:pt x="148534" y="179116"/>
                      </a:cubicBezTo>
                      <a:cubicBezTo>
                        <a:pt x="148534" y="164754"/>
                        <a:pt x="141336" y="163319"/>
                        <a:pt x="148534" y="156138"/>
                      </a:cubicBezTo>
                      <a:cubicBezTo>
                        <a:pt x="155732" y="148958"/>
                        <a:pt x="151413" y="133159"/>
                        <a:pt x="168687" y="136031"/>
                      </a:cubicBezTo>
                      <a:cubicBezTo>
                        <a:pt x="185961" y="138904"/>
                        <a:pt x="217628" y="148958"/>
                        <a:pt x="223386" y="148958"/>
                      </a:cubicBezTo>
                      <a:cubicBezTo>
                        <a:pt x="229144" y="148958"/>
                        <a:pt x="253615" y="125978"/>
                        <a:pt x="223386" y="156138"/>
                      </a:cubicBezTo>
                      <a:cubicBezTo>
                        <a:pt x="193158" y="186297"/>
                        <a:pt x="200355" y="186297"/>
                        <a:pt x="193158" y="186297"/>
                      </a:cubicBezTo>
                      <a:cubicBezTo>
                        <a:pt x="185961" y="186298"/>
                        <a:pt x="184522" y="187733"/>
                        <a:pt x="178044" y="194196"/>
                      </a:cubicBezTo>
                      <a:cubicBezTo>
                        <a:pt x="171565" y="200659"/>
                        <a:pt x="168687" y="210712"/>
                        <a:pt x="168687" y="226510"/>
                      </a:cubicBezTo>
                      <a:cubicBezTo>
                        <a:pt x="168687" y="242308"/>
                        <a:pt x="155732" y="226510"/>
                        <a:pt x="157891" y="237281"/>
                      </a:cubicBezTo>
                      <a:cubicBezTo>
                        <a:pt x="160050" y="248053"/>
                        <a:pt x="116866" y="269595"/>
                        <a:pt x="116866" y="269595"/>
                      </a:cubicBezTo>
                      <a:cubicBezTo>
                        <a:pt x="116866" y="269595"/>
                        <a:pt x="159329" y="283238"/>
                        <a:pt x="168687" y="285392"/>
                      </a:cubicBezTo>
                      <a:cubicBezTo>
                        <a:pt x="178044" y="287547"/>
                        <a:pt x="138458" y="281084"/>
                        <a:pt x="193158" y="272467"/>
                      </a:cubicBezTo>
                      <a:cubicBezTo>
                        <a:pt x="247857" y="263849"/>
                        <a:pt x="242101" y="281083"/>
                        <a:pt x="253616" y="269595"/>
                      </a:cubicBezTo>
                      <a:cubicBezTo>
                        <a:pt x="265131" y="258106"/>
                        <a:pt x="239220" y="258106"/>
                        <a:pt x="265131" y="258106"/>
                      </a:cubicBezTo>
                      <a:cubicBezTo>
                        <a:pt x="291042" y="258106"/>
                        <a:pt x="314075" y="268160"/>
                        <a:pt x="318391" y="258106"/>
                      </a:cubicBezTo>
                      <a:cubicBezTo>
                        <a:pt x="322708" y="248053"/>
                        <a:pt x="332786" y="236563"/>
                        <a:pt x="335665" y="226510"/>
                      </a:cubicBezTo>
                      <a:cubicBezTo>
                        <a:pt x="338544" y="216456"/>
                        <a:pt x="345741" y="216456"/>
                        <a:pt x="345741" y="216456"/>
                      </a:cubicBezTo>
                      <a:lnTo>
                        <a:pt x="335665" y="179116"/>
                      </a:lnTo>
                      <a:cubicBezTo>
                        <a:pt x="335665" y="179116"/>
                        <a:pt x="327030" y="184861"/>
                        <a:pt x="318391" y="170499"/>
                      </a:cubicBezTo>
                      <a:cubicBezTo>
                        <a:pt x="309754" y="156138"/>
                        <a:pt x="311193" y="150393"/>
                        <a:pt x="298238" y="130287"/>
                      </a:cubicBezTo>
                      <a:cubicBezTo>
                        <a:pt x="285283" y="110181"/>
                        <a:pt x="266570" y="101563"/>
                        <a:pt x="265131" y="90074"/>
                      </a:cubicBezTo>
                      <a:cubicBezTo>
                        <a:pt x="263692" y="78585"/>
                        <a:pt x="252176" y="98692"/>
                        <a:pt x="265131" y="78585"/>
                      </a:cubicBezTo>
                      <a:cubicBezTo>
                        <a:pt x="278086" y="58478"/>
                        <a:pt x="298238" y="69968"/>
                        <a:pt x="288162" y="48426"/>
                      </a:cubicBezTo>
                      <a:cubicBezTo>
                        <a:pt x="278086" y="26883"/>
                        <a:pt x="302554" y="26883"/>
                        <a:pt x="278086" y="26883"/>
                      </a:cubicBezTo>
                      <a:cubicBezTo>
                        <a:pt x="253616" y="26883"/>
                        <a:pt x="240660" y="26883"/>
                        <a:pt x="240660" y="26883"/>
                      </a:cubicBezTo>
                      <a:lnTo>
                        <a:pt x="249297" y="1032"/>
                      </a:lnTo>
                      <a:cubicBezTo>
                        <a:pt x="249297" y="1032"/>
                        <a:pt x="265130" y="1032"/>
                        <a:pt x="240659" y="1032"/>
                      </a:cubicBezTo>
                      <a:cubicBezTo>
                        <a:pt x="216189" y="1032"/>
                        <a:pt x="185961" y="1032"/>
                        <a:pt x="185961" y="1032"/>
                      </a:cubicBez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8" name="Freeform 127">
                  <a:extLst>
                    <a:ext uri="{FF2B5EF4-FFF2-40B4-BE49-F238E27FC236}">
                      <a16:creationId xmlns:a16="http://schemas.microsoft.com/office/drawing/2014/main" id="{2D649979-C567-46F3-8FD5-4BB859604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5763" y="1194296"/>
                  <a:ext cx="255054" cy="106366"/>
                </a:xfrm>
                <a:custGeom>
                  <a:avLst/>
                  <a:gdLst>
                    <a:gd name="T0" fmla="*/ 10796 w 255054"/>
                    <a:gd name="T1" fmla="*/ 3949 h 106366"/>
                    <a:gd name="T2" fmla="*/ 2159 w 255054"/>
                    <a:gd name="T3" fmla="*/ 12566 h 106366"/>
                    <a:gd name="T4" fmla="*/ 19433 w 255054"/>
                    <a:gd name="T5" fmla="*/ 61396 h 106366"/>
                    <a:gd name="T6" fmla="*/ 28070 w 255054"/>
                    <a:gd name="T7" fmla="*/ 81502 h 106366"/>
                    <a:gd name="T8" fmla="*/ 88527 w 255054"/>
                    <a:gd name="T9" fmla="*/ 98736 h 106366"/>
                    <a:gd name="T10" fmla="*/ 143227 w 255054"/>
                    <a:gd name="T11" fmla="*/ 98736 h 106366"/>
                    <a:gd name="T12" fmla="*/ 189289 w 255054"/>
                    <a:gd name="T13" fmla="*/ 81502 h 106366"/>
                    <a:gd name="T14" fmla="*/ 252626 w 255054"/>
                    <a:gd name="T15" fmla="*/ 61396 h 106366"/>
                    <a:gd name="T16" fmla="*/ 252626 w 255054"/>
                    <a:gd name="T17" fmla="*/ 38417 h 106366"/>
                    <a:gd name="T18" fmla="*/ 232473 w 255054"/>
                    <a:gd name="T19" fmla="*/ 9694 h 106366"/>
                    <a:gd name="T20" fmla="*/ 195046 w 255054"/>
                    <a:gd name="T21" fmla="*/ 3949 h 106366"/>
                    <a:gd name="T22" fmla="*/ 169136 w 255054"/>
                    <a:gd name="T23" fmla="*/ 3949 h 106366"/>
                    <a:gd name="T24" fmla="*/ 134590 w 255054"/>
                    <a:gd name="T25" fmla="*/ 9694 h 106366"/>
                    <a:gd name="T26" fmla="*/ 88527 w 255054"/>
                    <a:gd name="T27" fmla="*/ 9694 h 106366"/>
                    <a:gd name="T28" fmla="*/ 71253 w 255054"/>
                    <a:gd name="T29" fmla="*/ 9694 h 106366"/>
                    <a:gd name="T30" fmla="*/ 48221 w 255054"/>
                    <a:gd name="T31" fmla="*/ 3949 h 106366"/>
                    <a:gd name="T32" fmla="*/ 28070 w 255054"/>
                    <a:gd name="T33" fmla="*/ 3949 h 106366"/>
                    <a:gd name="T34" fmla="*/ 10796 w 255054"/>
                    <a:gd name="T35" fmla="*/ 3949 h 10636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55054"/>
                    <a:gd name="T55" fmla="*/ 0 h 106366"/>
                    <a:gd name="T56" fmla="*/ 255054 w 255054"/>
                    <a:gd name="T57" fmla="*/ 106366 h 10636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55054" h="106366">
                      <a:moveTo>
                        <a:pt x="10796" y="3949"/>
                      </a:moveTo>
                      <a:cubicBezTo>
                        <a:pt x="10796" y="3949"/>
                        <a:pt x="-6478" y="-10413"/>
                        <a:pt x="2159" y="12566"/>
                      </a:cubicBezTo>
                      <a:cubicBezTo>
                        <a:pt x="10796" y="35545"/>
                        <a:pt x="10796" y="52779"/>
                        <a:pt x="19433" y="61396"/>
                      </a:cubicBezTo>
                      <a:cubicBezTo>
                        <a:pt x="28069" y="70013"/>
                        <a:pt x="-3598" y="70012"/>
                        <a:pt x="28070" y="81502"/>
                      </a:cubicBezTo>
                      <a:cubicBezTo>
                        <a:pt x="59738" y="92991"/>
                        <a:pt x="51101" y="98736"/>
                        <a:pt x="88527" y="98736"/>
                      </a:cubicBezTo>
                      <a:cubicBezTo>
                        <a:pt x="125953" y="98736"/>
                        <a:pt x="117316" y="115971"/>
                        <a:pt x="143227" y="98736"/>
                      </a:cubicBezTo>
                      <a:cubicBezTo>
                        <a:pt x="169136" y="81502"/>
                        <a:pt x="146105" y="101608"/>
                        <a:pt x="189289" y="81502"/>
                      </a:cubicBezTo>
                      <a:cubicBezTo>
                        <a:pt x="232473" y="61396"/>
                        <a:pt x="252626" y="75758"/>
                        <a:pt x="252626" y="61396"/>
                      </a:cubicBezTo>
                      <a:cubicBezTo>
                        <a:pt x="252626" y="47034"/>
                        <a:pt x="258383" y="52779"/>
                        <a:pt x="252626" y="38417"/>
                      </a:cubicBezTo>
                      <a:cubicBezTo>
                        <a:pt x="246867" y="24056"/>
                        <a:pt x="246868" y="15440"/>
                        <a:pt x="232473" y="9694"/>
                      </a:cubicBezTo>
                      <a:cubicBezTo>
                        <a:pt x="218078" y="3949"/>
                        <a:pt x="215199" y="3949"/>
                        <a:pt x="195046" y="3949"/>
                      </a:cubicBezTo>
                      <a:cubicBezTo>
                        <a:pt x="174895" y="3949"/>
                        <a:pt x="195047" y="-1796"/>
                        <a:pt x="169136" y="3949"/>
                      </a:cubicBezTo>
                      <a:cubicBezTo>
                        <a:pt x="143227" y="9694"/>
                        <a:pt x="163379" y="9694"/>
                        <a:pt x="134590" y="9694"/>
                      </a:cubicBezTo>
                      <a:cubicBezTo>
                        <a:pt x="105800" y="9694"/>
                        <a:pt x="100043" y="9694"/>
                        <a:pt x="88527" y="9694"/>
                      </a:cubicBezTo>
                      <a:cubicBezTo>
                        <a:pt x="77011" y="9694"/>
                        <a:pt x="88526" y="9694"/>
                        <a:pt x="71253" y="9694"/>
                      </a:cubicBezTo>
                      <a:cubicBezTo>
                        <a:pt x="53980" y="9694"/>
                        <a:pt x="68373" y="3949"/>
                        <a:pt x="48221" y="3949"/>
                      </a:cubicBezTo>
                      <a:cubicBezTo>
                        <a:pt x="28070" y="3949"/>
                        <a:pt x="45343" y="3949"/>
                        <a:pt x="28070" y="3949"/>
                      </a:cubicBezTo>
                      <a:cubicBezTo>
                        <a:pt x="10796" y="3949"/>
                        <a:pt x="10796" y="3949"/>
                        <a:pt x="10796" y="3949"/>
                      </a:cubicBez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9" name="Freeform 128">
                  <a:extLst>
                    <a:ext uri="{FF2B5EF4-FFF2-40B4-BE49-F238E27FC236}">
                      <a16:creationId xmlns:a16="http://schemas.microsoft.com/office/drawing/2014/main" id="{148EEE1B-3AAF-487E-B9CB-BC525D263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0176" y="778260"/>
                  <a:ext cx="336699" cy="135987"/>
                </a:xfrm>
                <a:custGeom>
                  <a:avLst/>
                  <a:gdLst>
                    <a:gd name="T0" fmla="*/ -405 w 336699"/>
                    <a:gd name="T1" fmla="*/ 46586 h 135987"/>
                    <a:gd name="T2" fmla="*/ 22626 w 336699"/>
                    <a:gd name="T3" fmla="*/ 78181 h 135987"/>
                    <a:gd name="T4" fmla="*/ 51416 w 336699"/>
                    <a:gd name="T5" fmla="*/ 98287 h 135987"/>
                    <a:gd name="T6" fmla="*/ 88842 w 336699"/>
                    <a:gd name="T7" fmla="*/ 115521 h 135987"/>
                    <a:gd name="T8" fmla="*/ 140662 w 336699"/>
                    <a:gd name="T9" fmla="*/ 129883 h 135987"/>
                    <a:gd name="T10" fmla="*/ 169452 w 336699"/>
                    <a:gd name="T11" fmla="*/ 86798 h 135987"/>
                    <a:gd name="T12" fmla="*/ 201120 w 336699"/>
                    <a:gd name="T13" fmla="*/ 78181 h 135987"/>
                    <a:gd name="T14" fmla="*/ 252940 w 336699"/>
                    <a:gd name="T15" fmla="*/ 129883 h 135987"/>
                    <a:gd name="T16" fmla="*/ 304762 w 336699"/>
                    <a:gd name="T17" fmla="*/ 115521 h 135987"/>
                    <a:gd name="T18" fmla="*/ 304762 w 336699"/>
                    <a:gd name="T19" fmla="*/ 86798 h 135987"/>
                    <a:gd name="T20" fmla="*/ 252940 w 336699"/>
                    <a:gd name="T21" fmla="*/ 69564 h 135987"/>
                    <a:gd name="T22" fmla="*/ 287487 w 336699"/>
                    <a:gd name="T23" fmla="*/ 46586 h 135987"/>
                    <a:gd name="T24" fmla="*/ 336699 w 336699"/>
                    <a:gd name="T25" fmla="*/ 46586 h 135987"/>
                    <a:gd name="T26" fmla="*/ 277411 w 336699"/>
                    <a:gd name="T27" fmla="*/ 2065 h 135987"/>
                    <a:gd name="T28" fmla="*/ 201120 w 336699"/>
                    <a:gd name="T29" fmla="*/ 17862 h 135987"/>
                    <a:gd name="T30" fmla="*/ 152178 w 336699"/>
                    <a:gd name="T31" fmla="*/ 29352 h 135987"/>
                    <a:gd name="T32" fmla="*/ 51416 w 336699"/>
                    <a:gd name="T33" fmla="*/ 29352 h 135987"/>
                    <a:gd name="T34" fmla="*/ 8232 w 336699"/>
                    <a:gd name="T35" fmla="*/ 17862 h 135987"/>
                    <a:gd name="T36" fmla="*/ -405 w 336699"/>
                    <a:gd name="T37" fmla="*/ 46586 h 1359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36699"/>
                    <a:gd name="T58" fmla="*/ 0 h 135987"/>
                    <a:gd name="T59" fmla="*/ 336699 w 336699"/>
                    <a:gd name="T60" fmla="*/ 135987 h 1359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36699" h="135987">
                      <a:moveTo>
                        <a:pt x="-405" y="46586"/>
                      </a:moveTo>
                      <a:cubicBezTo>
                        <a:pt x="-405" y="46586"/>
                        <a:pt x="12550" y="67993"/>
                        <a:pt x="22626" y="78181"/>
                      </a:cubicBezTo>
                      <a:cubicBezTo>
                        <a:pt x="32703" y="88234"/>
                        <a:pt x="31264" y="86798"/>
                        <a:pt x="51416" y="98287"/>
                      </a:cubicBezTo>
                      <a:cubicBezTo>
                        <a:pt x="71568" y="109777"/>
                        <a:pt x="48537" y="101159"/>
                        <a:pt x="88842" y="115521"/>
                      </a:cubicBezTo>
                      <a:cubicBezTo>
                        <a:pt x="129147" y="129883"/>
                        <a:pt x="126268" y="144245"/>
                        <a:pt x="140662" y="129883"/>
                      </a:cubicBezTo>
                      <a:cubicBezTo>
                        <a:pt x="155057" y="115521"/>
                        <a:pt x="146421" y="95415"/>
                        <a:pt x="169452" y="86798"/>
                      </a:cubicBezTo>
                      <a:cubicBezTo>
                        <a:pt x="192483" y="78181"/>
                        <a:pt x="163694" y="40842"/>
                        <a:pt x="201120" y="78181"/>
                      </a:cubicBezTo>
                      <a:cubicBezTo>
                        <a:pt x="238545" y="115521"/>
                        <a:pt x="221272" y="129883"/>
                        <a:pt x="252940" y="129883"/>
                      </a:cubicBezTo>
                      <a:cubicBezTo>
                        <a:pt x="284609" y="129883"/>
                        <a:pt x="304762" y="124138"/>
                        <a:pt x="304762" y="115521"/>
                      </a:cubicBezTo>
                      <a:cubicBezTo>
                        <a:pt x="304762" y="106904"/>
                        <a:pt x="313399" y="86798"/>
                        <a:pt x="304762" y="86798"/>
                      </a:cubicBezTo>
                      <a:cubicBezTo>
                        <a:pt x="296124" y="86798"/>
                        <a:pt x="252940" y="75309"/>
                        <a:pt x="252940" y="69564"/>
                      </a:cubicBezTo>
                      <a:cubicBezTo>
                        <a:pt x="252940" y="63819"/>
                        <a:pt x="247182" y="46586"/>
                        <a:pt x="287487" y="46586"/>
                      </a:cubicBezTo>
                      <a:cubicBezTo>
                        <a:pt x="327793" y="46586"/>
                        <a:pt x="336699" y="60948"/>
                        <a:pt x="336699" y="46586"/>
                      </a:cubicBezTo>
                      <a:cubicBezTo>
                        <a:pt x="336699" y="32223"/>
                        <a:pt x="322034" y="-10860"/>
                        <a:pt x="277411" y="2065"/>
                      </a:cubicBezTo>
                      <a:cubicBezTo>
                        <a:pt x="232788" y="14990"/>
                        <a:pt x="232787" y="628"/>
                        <a:pt x="201120" y="17862"/>
                      </a:cubicBezTo>
                      <a:cubicBezTo>
                        <a:pt x="169452" y="35096"/>
                        <a:pt x="198241" y="29352"/>
                        <a:pt x="152178" y="29352"/>
                      </a:cubicBezTo>
                      <a:cubicBezTo>
                        <a:pt x="106116" y="29352"/>
                        <a:pt x="62931" y="29352"/>
                        <a:pt x="51416" y="29352"/>
                      </a:cubicBezTo>
                      <a:cubicBezTo>
                        <a:pt x="39901" y="29352"/>
                        <a:pt x="16869" y="-2244"/>
                        <a:pt x="8232" y="17862"/>
                      </a:cubicBezTo>
                      <a:cubicBezTo>
                        <a:pt x="-405" y="37969"/>
                        <a:pt x="-405" y="46586"/>
                        <a:pt x="-405" y="46586"/>
                      </a:cubicBez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0" name="Freeform 129">
                  <a:extLst>
                    <a:ext uri="{FF2B5EF4-FFF2-40B4-BE49-F238E27FC236}">
                      <a16:creationId xmlns:a16="http://schemas.microsoft.com/office/drawing/2014/main" id="{139E7CB8-5EA4-42E0-801E-19C7B6D0D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0725" y="887318"/>
                  <a:ext cx="331976" cy="191862"/>
                </a:xfrm>
                <a:custGeom>
                  <a:avLst/>
                  <a:gdLst>
                    <a:gd name="T0" fmla="*/ 325320 w 331976"/>
                    <a:gd name="T1" fmla="*/ 12208 h 191862"/>
                    <a:gd name="T2" fmla="*/ 315242 w 331976"/>
                    <a:gd name="T3" fmla="*/ 2154 h 191862"/>
                    <a:gd name="T4" fmla="*/ 261983 w 331976"/>
                    <a:gd name="T5" fmla="*/ 3590 h 191862"/>
                    <a:gd name="T6" fmla="*/ 227435 w 331976"/>
                    <a:gd name="T7" fmla="*/ 3590 h 191862"/>
                    <a:gd name="T8" fmla="*/ 181372 w 331976"/>
                    <a:gd name="T9" fmla="*/ 12208 h 191862"/>
                    <a:gd name="T10" fmla="*/ 115157 w 331976"/>
                    <a:gd name="T11" fmla="*/ 26569 h 191862"/>
                    <a:gd name="T12" fmla="*/ 71973 w 331976"/>
                    <a:gd name="T13" fmla="*/ 35186 h 191862"/>
                    <a:gd name="T14" fmla="*/ 0 w 331976"/>
                    <a:gd name="T15" fmla="*/ 115611 h 191862"/>
                    <a:gd name="T16" fmla="*/ 14394 w 331976"/>
                    <a:gd name="T17" fmla="*/ 147207 h 191862"/>
                    <a:gd name="T18" fmla="*/ 30229 w 331976"/>
                    <a:gd name="T19" fmla="*/ 163005 h 191862"/>
                    <a:gd name="T20" fmla="*/ 87807 w 331976"/>
                    <a:gd name="T21" fmla="*/ 177367 h 191862"/>
                    <a:gd name="T22" fmla="*/ 132431 w 331976"/>
                    <a:gd name="T23" fmla="*/ 187419 h 191862"/>
                    <a:gd name="T24" fmla="*/ 181372 w 331976"/>
                    <a:gd name="T25" fmla="*/ 187419 h 191862"/>
                    <a:gd name="T26" fmla="*/ 181372 w 331976"/>
                    <a:gd name="T27" fmla="*/ 155824 h 191862"/>
                    <a:gd name="T28" fmla="*/ 115157 w 331976"/>
                    <a:gd name="T29" fmla="*/ 135717 h 191862"/>
                    <a:gd name="T30" fmla="*/ 115157 w 331976"/>
                    <a:gd name="T31" fmla="*/ 115610 h 191862"/>
                    <a:gd name="T32" fmla="*/ 146825 w 331976"/>
                    <a:gd name="T33" fmla="*/ 84016 h 191862"/>
                    <a:gd name="T34" fmla="*/ 201525 w 331976"/>
                    <a:gd name="T35" fmla="*/ 63909 h 191862"/>
                    <a:gd name="T36" fmla="*/ 261983 w 331976"/>
                    <a:gd name="T37" fmla="*/ 46675 h 191862"/>
                    <a:gd name="T38" fmla="*/ 325320 w 331976"/>
                    <a:gd name="T39" fmla="*/ 12208 h 19186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31976"/>
                    <a:gd name="T61" fmla="*/ 0 h 191862"/>
                    <a:gd name="T62" fmla="*/ 331976 w 331976"/>
                    <a:gd name="T63" fmla="*/ 191862 h 19186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31976" h="191862">
                      <a:moveTo>
                        <a:pt x="325320" y="12208"/>
                      </a:moveTo>
                      <a:cubicBezTo>
                        <a:pt x="325320" y="12208"/>
                        <a:pt x="328197" y="717"/>
                        <a:pt x="315242" y="2154"/>
                      </a:cubicBezTo>
                      <a:cubicBezTo>
                        <a:pt x="302288" y="3590"/>
                        <a:pt x="285014" y="3590"/>
                        <a:pt x="261983" y="3590"/>
                      </a:cubicBezTo>
                      <a:cubicBezTo>
                        <a:pt x="238952" y="3590"/>
                        <a:pt x="236072" y="3590"/>
                        <a:pt x="227435" y="3590"/>
                      </a:cubicBezTo>
                      <a:cubicBezTo>
                        <a:pt x="218799" y="3590"/>
                        <a:pt x="218799" y="719"/>
                        <a:pt x="181372" y="12208"/>
                      </a:cubicBezTo>
                      <a:cubicBezTo>
                        <a:pt x="143946" y="23697"/>
                        <a:pt x="149705" y="26569"/>
                        <a:pt x="115157" y="26569"/>
                      </a:cubicBezTo>
                      <a:cubicBezTo>
                        <a:pt x="80610" y="26569"/>
                        <a:pt x="138189" y="-39495"/>
                        <a:pt x="71973" y="35186"/>
                      </a:cubicBezTo>
                      <a:cubicBezTo>
                        <a:pt x="5758" y="109866"/>
                        <a:pt x="0" y="115611"/>
                        <a:pt x="0" y="115611"/>
                      </a:cubicBezTo>
                      <a:cubicBezTo>
                        <a:pt x="0" y="115611"/>
                        <a:pt x="4318" y="137153"/>
                        <a:pt x="14394" y="147207"/>
                      </a:cubicBezTo>
                      <a:cubicBezTo>
                        <a:pt x="24471" y="157260"/>
                        <a:pt x="-11516" y="152952"/>
                        <a:pt x="30229" y="163005"/>
                      </a:cubicBezTo>
                      <a:cubicBezTo>
                        <a:pt x="71973" y="173057"/>
                        <a:pt x="71973" y="170185"/>
                        <a:pt x="87807" y="177367"/>
                      </a:cubicBezTo>
                      <a:cubicBezTo>
                        <a:pt x="103641" y="184547"/>
                        <a:pt x="97883" y="187419"/>
                        <a:pt x="132431" y="187419"/>
                      </a:cubicBezTo>
                      <a:cubicBezTo>
                        <a:pt x="166978" y="187419"/>
                        <a:pt x="181372" y="197472"/>
                        <a:pt x="181372" y="187419"/>
                      </a:cubicBezTo>
                      <a:cubicBezTo>
                        <a:pt x="181372" y="177367"/>
                        <a:pt x="230314" y="164442"/>
                        <a:pt x="181372" y="155824"/>
                      </a:cubicBezTo>
                      <a:cubicBezTo>
                        <a:pt x="132431" y="147207"/>
                        <a:pt x="115157" y="141462"/>
                        <a:pt x="115157" y="135717"/>
                      </a:cubicBezTo>
                      <a:cubicBezTo>
                        <a:pt x="115157" y="129972"/>
                        <a:pt x="102203" y="128536"/>
                        <a:pt x="115157" y="115610"/>
                      </a:cubicBezTo>
                      <a:cubicBezTo>
                        <a:pt x="128112" y="102685"/>
                        <a:pt x="123793" y="86888"/>
                        <a:pt x="146825" y="84016"/>
                      </a:cubicBezTo>
                      <a:cubicBezTo>
                        <a:pt x="169857" y="81143"/>
                        <a:pt x="175614" y="69654"/>
                        <a:pt x="201525" y="63909"/>
                      </a:cubicBezTo>
                      <a:cubicBezTo>
                        <a:pt x="227435" y="58165"/>
                        <a:pt x="198646" y="49547"/>
                        <a:pt x="261983" y="46675"/>
                      </a:cubicBezTo>
                      <a:cubicBezTo>
                        <a:pt x="325320" y="43803"/>
                        <a:pt x="342593" y="35186"/>
                        <a:pt x="325320" y="12208"/>
                      </a:cubicBez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1" name="Freeform 130">
                  <a:extLst>
                    <a:ext uri="{FF2B5EF4-FFF2-40B4-BE49-F238E27FC236}">
                      <a16:creationId xmlns:a16="http://schemas.microsoft.com/office/drawing/2014/main" id="{A6DEB0EB-F9CF-498F-83B6-E2DC5B7F2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3712" y="876547"/>
                  <a:ext cx="365039" cy="98287"/>
                </a:xfrm>
                <a:custGeom>
                  <a:avLst/>
                  <a:gdLst>
                    <a:gd name="T0" fmla="*/ -585 w 365039"/>
                    <a:gd name="T1" fmla="*/ 22979 h 98287"/>
                    <a:gd name="T2" fmla="*/ 21007 w 365039"/>
                    <a:gd name="T3" fmla="*/ 44521 h 98287"/>
                    <a:gd name="T4" fmla="*/ 45478 w 365039"/>
                    <a:gd name="T5" fmla="*/ 44521 h 98287"/>
                    <a:gd name="T6" fmla="*/ 120330 w 365039"/>
                    <a:gd name="T7" fmla="*/ 86170 h 98287"/>
                    <a:gd name="T8" fmla="*/ 169272 w 365039"/>
                    <a:gd name="T9" fmla="*/ 94786 h 98287"/>
                    <a:gd name="T10" fmla="*/ 209577 w 365039"/>
                    <a:gd name="T11" fmla="*/ 94786 h 98287"/>
                    <a:gd name="T12" fmla="*/ 284428 w 365039"/>
                    <a:gd name="T13" fmla="*/ 71808 h 98287"/>
                    <a:gd name="T14" fmla="*/ 313218 w 365039"/>
                    <a:gd name="T15" fmla="*/ 71808 h 98287"/>
                    <a:gd name="T16" fmla="*/ 353523 w 365039"/>
                    <a:gd name="T17" fmla="*/ 63191 h 98287"/>
                    <a:gd name="T18" fmla="*/ 353523 w 365039"/>
                    <a:gd name="T19" fmla="*/ 31596 h 98287"/>
                    <a:gd name="T20" fmla="*/ 297384 w 365039"/>
                    <a:gd name="T21" fmla="*/ 7180 h 98287"/>
                    <a:gd name="T22" fmla="*/ 252761 w 365039"/>
                    <a:gd name="T23" fmla="*/ 31596 h 98287"/>
                    <a:gd name="T24" fmla="*/ 223971 w 365039"/>
                    <a:gd name="T25" fmla="*/ 40213 h 98287"/>
                    <a:gd name="T26" fmla="*/ 195182 w 365039"/>
                    <a:gd name="T27" fmla="*/ 31596 h 98287"/>
                    <a:gd name="T28" fmla="*/ 195182 w 365039"/>
                    <a:gd name="T29" fmla="*/ 11490 h 98287"/>
                    <a:gd name="T30" fmla="*/ 149120 w 365039"/>
                    <a:gd name="T31" fmla="*/ 7180 h 98287"/>
                    <a:gd name="T32" fmla="*/ 97299 w 365039"/>
                    <a:gd name="T33" fmla="*/ 7180 h 98287"/>
                    <a:gd name="T34" fmla="*/ 59873 w 365039"/>
                    <a:gd name="T35" fmla="*/ 11490 h 98287"/>
                    <a:gd name="T36" fmla="*/ 31084 w 365039"/>
                    <a:gd name="T37" fmla="*/ 22979 h 98287"/>
                    <a:gd name="T38" fmla="*/ -585 w 365039"/>
                    <a:gd name="T39" fmla="*/ 22979 h 9828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65039"/>
                    <a:gd name="T61" fmla="*/ 0 h 98287"/>
                    <a:gd name="T62" fmla="*/ 365039 w 365039"/>
                    <a:gd name="T63" fmla="*/ 98287 h 9828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65039" h="98287">
                      <a:moveTo>
                        <a:pt x="-585" y="22979"/>
                      </a:moveTo>
                      <a:cubicBezTo>
                        <a:pt x="-585" y="22979"/>
                        <a:pt x="8051" y="44521"/>
                        <a:pt x="21007" y="44521"/>
                      </a:cubicBezTo>
                      <a:cubicBezTo>
                        <a:pt x="33962" y="44521"/>
                        <a:pt x="-17858" y="2872"/>
                        <a:pt x="45478" y="44521"/>
                      </a:cubicBezTo>
                      <a:cubicBezTo>
                        <a:pt x="108815" y="86170"/>
                        <a:pt x="103057" y="77553"/>
                        <a:pt x="120330" y="86170"/>
                      </a:cubicBezTo>
                      <a:cubicBezTo>
                        <a:pt x="137603" y="94786"/>
                        <a:pt x="149120" y="94786"/>
                        <a:pt x="169272" y="94786"/>
                      </a:cubicBezTo>
                      <a:cubicBezTo>
                        <a:pt x="189425" y="94786"/>
                        <a:pt x="186546" y="103403"/>
                        <a:pt x="209577" y="94786"/>
                      </a:cubicBezTo>
                      <a:cubicBezTo>
                        <a:pt x="232609" y="86170"/>
                        <a:pt x="272913" y="71808"/>
                        <a:pt x="284428" y="71808"/>
                      </a:cubicBezTo>
                      <a:cubicBezTo>
                        <a:pt x="295945" y="71808"/>
                        <a:pt x="284429" y="80425"/>
                        <a:pt x="313218" y="71808"/>
                      </a:cubicBezTo>
                      <a:cubicBezTo>
                        <a:pt x="342008" y="63191"/>
                        <a:pt x="343447" y="73243"/>
                        <a:pt x="353523" y="63191"/>
                      </a:cubicBezTo>
                      <a:cubicBezTo>
                        <a:pt x="363599" y="53138"/>
                        <a:pt x="373676" y="40213"/>
                        <a:pt x="353523" y="31596"/>
                      </a:cubicBezTo>
                      <a:cubicBezTo>
                        <a:pt x="333371" y="22979"/>
                        <a:pt x="342008" y="-17235"/>
                        <a:pt x="297384" y="7180"/>
                      </a:cubicBezTo>
                      <a:cubicBezTo>
                        <a:pt x="252761" y="31596"/>
                        <a:pt x="267155" y="31596"/>
                        <a:pt x="252761" y="31596"/>
                      </a:cubicBezTo>
                      <a:cubicBezTo>
                        <a:pt x="238366" y="31596"/>
                        <a:pt x="238366" y="48829"/>
                        <a:pt x="223971" y="40213"/>
                      </a:cubicBezTo>
                      <a:cubicBezTo>
                        <a:pt x="209577" y="31596"/>
                        <a:pt x="195182" y="31596"/>
                        <a:pt x="195182" y="31596"/>
                      </a:cubicBezTo>
                      <a:lnTo>
                        <a:pt x="195182" y="11490"/>
                      </a:lnTo>
                      <a:cubicBezTo>
                        <a:pt x="195182" y="11490"/>
                        <a:pt x="157756" y="7180"/>
                        <a:pt x="149120" y="7180"/>
                      </a:cubicBezTo>
                      <a:cubicBezTo>
                        <a:pt x="140483" y="7180"/>
                        <a:pt x="108814" y="2871"/>
                        <a:pt x="97299" y="7180"/>
                      </a:cubicBezTo>
                      <a:cubicBezTo>
                        <a:pt x="85783" y="11490"/>
                        <a:pt x="77148" y="0"/>
                        <a:pt x="59873" y="11490"/>
                      </a:cubicBezTo>
                      <a:cubicBezTo>
                        <a:pt x="42598" y="22979"/>
                        <a:pt x="31084" y="22979"/>
                        <a:pt x="31084" y="22979"/>
                      </a:cubicBezTo>
                      <a:lnTo>
                        <a:pt x="-585" y="22979"/>
                      </a:ln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2" name="Freeform 131">
                  <a:extLst>
                    <a:ext uri="{FF2B5EF4-FFF2-40B4-BE49-F238E27FC236}">
                      <a16:creationId xmlns:a16="http://schemas.microsoft.com/office/drawing/2014/main" id="{080D6780-3968-4265-92FF-9537E35FBA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7767" y="900109"/>
                  <a:ext cx="147096" cy="49144"/>
                </a:xfrm>
                <a:custGeom>
                  <a:avLst/>
                  <a:gdLst>
                    <a:gd name="T0" fmla="*/ 60233 w 147096"/>
                    <a:gd name="T1" fmla="*/ -583 h 49144"/>
                    <a:gd name="T2" fmla="*/ 22806 w 147096"/>
                    <a:gd name="T3" fmla="*/ -583 h 49144"/>
                    <a:gd name="T4" fmla="*/ -225 w 147096"/>
                    <a:gd name="T5" fmla="*/ 10906 h 49144"/>
                    <a:gd name="T6" fmla="*/ 40080 w 147096"/>
                    <a:gd name="T7" fmla="*/ 36757 h 49144"/>
                    <a:gd name="T8" fmla="*/ 86143 w 147096"/>
                    <a:gd name="T9" fmla="*/ 45374 h 49144"/>
                    <a:gd name="T10" fmla="*/ 123569 w 147096"/>
                    <a:gd name="T11" fmla="*/ 28140 h 49144"/>
                    <a:gd name="T12" fmla="*/ 132206 w 147096"/>
                    <a:gd name="T13" fmla="*/ 10906 h 49144"/>
                    <a:gd name="T14" fmla="*/ 94780 w 147096"/>
                    <a:gd name="T15" fmla="*/ -583 h 49144"/>
                    <a:gd name="T16" fmla="*/ 77506 w 147096"/>
                    <a:gd name="T17" fmla="*/ -583 h 49144"/>
                    <a:gd name="T18" fmla="*/ 60233 w 147096"/>
                    <a:gd name="T19" fmla="*/ -583 h 491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7096"/>
                    <a:gd name="T31" fmla="*/ 0 h 49144"/>
                    <a:gd name="T32" fmla="*/ 147096 w 147096"/>
                    <a:gd name="T33" fmla="*/ 49144 h 4914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7096" h="49144">
                      <a:moveTo>
                        <a:pt x="60233" y="-583"/>
                      </a:moveTo>
                      <a:cubicBezTo>
                        <a:pt x="60233" y="-583"/>
                        <a:pt x="28564" y="-583"/>
                        <a:pt x="22806" y="-583"/>
                      </a:cubicBezTo>
                      <a:cubicBezTo>
                        <a:pt x="17049" y="-583"/>
                        <a:pt x="-225" y="10906"/>
                        <a:pt x="-225" y="10906"/>
                      </a:cubicBezTo>
                      <a:cubicBezTo>
                        <a:pt x="-225" y="10906"/>
                        <a:pt x="19927" y="28139"/>
                        <a:pt x="40080" y="36757"/>
                      </a:cubicBezTo>
                      <a:cubicBezTo>
                        <a:pt x="60233" y="45374"/>
                        <a:pt x="54474" y="53992"/>
                        <a:pt x="86143" y="45374"/>
                      </a:cubicBezTo>
                      <a:cubicBezTo>
                        <a:pt x="117811" y="36757"/>
                        <a:pt x="123569" y="36757"/>
                        <a:pt x="123569" y="28140"/>
                      </a:cubicBezTo>
                      <a:cubicBezTo>
                        <a:pt x="123569" y="19523"/>
                        <a:pt x="169632" y="22395"/>
                        <a:pt x="132206" y="10906"/>
                      </a:cubicBezTo>
                      <a:cubicBezTo>
                        <a:pt x="94780" y="-583"/>
                        <a:pt x="103418" y="-583"/>
                        <a:pt x="94780" y="-583"/>
                      </a:cubicBezTo>
                      <a:cubicBezTo>
                        <a:pt x="86143" y="-583"/>
                        <a:pt x="94779" y="-583"/>
                        <a:pt x="77506" y="-583"/>
                      </a:cubicBezTo>
                      <a:cubicBezTo>
                        <a:pt x="60233" y="-583"/>
                        <a:pt x="60233" y="-583"/>
                        <a:pt x="60233" y="-583"/>
                      </a:cubicBez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3" name="Freeform 132">
                  <a:extLst>
                    <a:ext uri="{FF2B5EF4-FFF2-40B4-BE49-F238E27FC236}">
                      <a16:creationId xmlns:a16="http://schemas.microsoft.com/office/drawing/2014/main" id="{49DD7432-B473-4F9B-AB32-19E9218CD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2456" y="2673316"/>
                  <a:ext cx="508085" cy="217444"/>
                </a:xfrm>
                <a:custGeom>
                  <a:avLst/>
                  <a:gdLst>
                    <a:gd name="T0" fmla="*/ -540 w 508085"/>
                    <a:gd name="T1" fmla="*/ 38642 h 217444"/>
                    <a:gd name="T2" fmla="*/ 21052 w 508085"/>
                    <a:gd name="T3" fmla="*/ 60184 h 217444"/>
                    <a:gd name="T4" fmla="*/ 48402 w 508085"/>
                    <a:gd name="T5" fmla="*/ 53003 h 217444"/>
                    <a:gd name="T6" fmla="*/ 62796 w 508085"/>
                    <a:gd name="T7" fmla="*/ 38642 h 217444"/>
                    <a:gd name="T8" fmla="*/ 69994 w 508085"/>
                    <a:gd name="T9" fmla="*/ 31460 h 217444"/>
                    <a:gd name="T10" fmla="*/ 100222 w 508085"/>
                    <a:gd name="T11" fmla="*/ 53003 h 217444"/>
                    <a:gd name="T12" fmla="*/ 177954 w 508085"/>
                    <a:gd name="T13" fmla="*/ 70238 h 217444"/>
                    <a:gd name="T14" fmla="*/ 195227 w 508085"/>
                    <a:gd name="T15" fmla="*/ 78852 h 217444"/>
                    <a:gd name="T16" fmla="*/ 219698 w 508085"/>
                    <a:gd name="T17" fmla="*/ 111886 h 217444"/>
                    <a:gd name="T18" fmla="*/ 248487 w 508085"/>
                    <a:gd name="T19" fmla="*/ 131992 h 217444"/>
                    <a:gd name="T20" fmla="*/ 321900 w 508085"/>
                    <a:gd name="T21" fmla="*/ 131992 h 217444"/>
                    <a:gd name="T22" fmla="*/ 327657 w 508085"/>
                    <a:gd name="T23" fmla="*/ 131992 h 217444"/>
                    <a:gd name="T24" fmla="*/ 362205 w 508085"/>
                    <a:gd name="T25" fmla="*/ 147790 h 217444"/>
                    <a:gd name="T26" fmla="*/ 353567 w 508085"/>
                    <a:gd name="T27" fmla="*/ 170768 h 217444"/>
                    <a:gd name="T28" fmla="*/ 293110 w 508085"/>
                    <a:gd name="T29" fmla="*/ 170768 h 217444"/>
                    <a:gd name="T30" fmla="*/ 280156 w 508085"/>
                    <a:gd name="T31" fmla="*/ 157843 h 217444"/>
                    <a:gd name="T32" fmla="*/ 336294 w 508085"/>
                    <a:gd name="T33" fmla="*/ 193747 h 217444"/>
                    <a:gd name="T34" fmla="*/ 336294 w 508085"/>
                    <a:gd name="T35" fmla="*/ 193747 h 217444"/>
                    <a:gd name="T36" fmla="*/ 396752 w 508085"/>
                    <a:gd name="T37" fmla="*/ 193747 h 217444"/>
                    <a:gd name="T38" fmla="*/ 429859 w 508085"/>
                    <a:gd name="T39" fmla="*/ 215289 h 217444"/>
                    <a:gd name="T40" fmla="*/ 465846 w 508085"/>
                    <a:gd name="T41" fmla="*/ 202364 h 217444"/>
                    <a:gd name="T42" fmla="*/ 497514 w 508085"/>
                    <a:gd name="T43" fmla="*/ 193747 h 217444"/>
                    <a:gd name="T44" fmla="*/ 497514 w 508085"/>
                    <a:gd name="T45" fmla="*/ 157843 h 217444"/>
                    <a:gd name="T46" fmla="*/ 398191 w 508085"/>
                    <a:gd name="T47" fmla="*/ 131992 h 217444"/>
                    <a:gd name="T48" fmla="*/ 356446 w 508085"/>
                    <a:gd name="T49" fmla="*/ 110450 h 217444"/>
                    <a:gd name="T50" fmla="*/ 330536 w 508085"/>
                    <a:gd name="T51" fmla="*/ 101834 h 217444"/>
                    <a:gd name="T52" fmla="*/ 272958 w 508085"/>
                    <a:gd name="T53" fmla="*/ 73109 h 217444"/>
                    <a:gd name="T54" fmla="*/ 261442 w 508085"/>
                    <a:gd name="T55" fmla="*/ 61620 h 217444"/>
                    <a:gd name="T56" fmla="*/ 235532 w 508085"/>
                    <a:gd name="T57" fmla="*/ 44387 h 217444"/>
                    <a:gd name="T58" fmla="*/ 157801 w 508085"/>
                    <a:gd name="T59" fmla="*/ 15664 h 217444"/>
                    <a:gd name="T60" fmla="*/ 149164 w 508085"/>
                    <a:gd name="T61" fmla="*/ 15664 h 217444"/>
                    <a:gd name="T62" fmla="*/ 80070 w 508085"/>
                    <a:gd name="T63" fmla="*/ 4173 h 217444"/>
                    <a:gd name="T64" fmla="*/ 31128 w 508085"/>
                    <a:gd name="T65" fmla="*/ 4173 h 217444"/>
                    <a:gd name="T66" fmla="*/ 8097 w 508085"/>
                    <a:gd name="T67" fmla="*/ 15664 h 217444"/>
                    <a:gd name="T68" fmla="*/ -540 w 508085"/>
                    <a:gd name="T69" fmla="*/ 38642 h 21744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08085"/>
                    <a:gd name="T106" fmla="*/ 0 h 217444"/>
                    <a:gd name="T107" fmla="*/ 508085 w 508085"/>
                    <a:gd name="T108" fmla="*/ 217444 h 21744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08085" h="217444">
                      <a:moveTo>
                        <a:pt x="-540" y="38642"/>
                      </a:moveTo>
                      <a:cubicBezTo>
                        <a:pt x="-540" y="38642"/>
                        <a:pt x="5218" y="60184"/>
                        <a:pt x="21052" y="60184"/>
                      </a:cubicBezTo>
                      <a:cubicBezTo>
                        <a:pt x="36886" y="60184"/>
                        <a:pt x="39765" y="67364"/>
                        <a:pt x="48402" y="53003"/>
                      </a:cubicBezTo>
                      <a:cubicBezTo>
                        <a:pt x="57039" y="38642"/>
                        <a:pt x="55598" y="45824"/>
                        <a:pt x="62796" y="38642"/>
                      </a:cubicBezTo>
                      <a:cubicBezTo>
                        <a:pt x="69994" y="31460"/>
                        <a:pt x="54160" y="24279"/>
                        <a:pt x="69994" y="31460"/>
                      </a:cubicBezTo>
                      <a:cubicBezTo>
                        <a:pt x="85828" y="38642"/>
                        <a:pt x="68554" y="35767"/>
                        <a:pt x="100222" y="53003"/>
                      </a:cubicBezTo>
                      <a:cubicBezTo>
                        <a:pt x="131890" y="70238"/>
                        <a:pt x="172195" y="70238"/>
                        <a:pt x="177954" y="70238"/>
                      </a:cubicBezTo>
                      <a:cubicBezTo>
                        <a:pt x="183711" y="70238"/>
                        <a:pt x="177954" y="53001"/>
                        <a:pt x="195227" y="78852"/>
                      </a:cubicBezTo>
                      <a:cubicBezTo>
                        <a:pt x="212501" y="104705"/>
                        <a:pt x="213940" y="106141"/>
                        <a:pt x="219698" y="111886"/>
                      </a:cubicBezTo>
                      <a:cubicBezTo>
                        <a:pt x="225455" y="117631"/>
                        <a:pt x="192348" y="124812"/>
                        <a:pt x="248487" y="131992"/>
                      </a:cubicBezTo>
                      <a:cubicBezTo>
                        <a:pt x="304626" y="139173"/>
                        <a:pt x="316142" y="131992"/>
                        <a:pt x="321900" y="131992"/>
                      </a:cubicBezTo>
                      <a:cubicBezTo>
                        <a:pt x="327657" y="131992"/>
                        <a:pt x="295989" y="121937"/>
                        <a:pt x="327657" y="131992"/>
                      </a:cubicBezTo>
                      <a:cubicBezTo>
                        <a:pt x="359325" y="142046"/>
                        <a:pt x="362205" y="136299"/>
                        <a:pt x="362205" y="147790"/>
                      </a:cubicBezTo>
                      <a:cubicBezTo>
                        <a:pt x="362205" y="159278"/>
                        <a:pt x="396752" y="170768"/>
                        <a:pt x="353567" y="170768"/>
                      </a:cubicBezTo>
                      <a:cubicBezTo>
                        <a:pt x="310384" y="170768"/>
                        <a:pt x="293110" y="170768"/>
                        <a:pt x="293110" y="170768"/>
                      </a:cubicBezTo>
                      <a:cubicBezTo>
                        <a:pt x="293110" y="170768"/>
                        <a:pt x="281596" y="144917"/>
                        <a:pt x="280156" y="157843"/>
                      </a:cubicBezTo>
                      <a:cubicBezTo>
                        <a:pt x="278716" y="170768"/>
                        <a:pt x="336294" y="193747"/>
                        <a:pt x="336294" y="193747"/>
                      </a:cubicBezTo>
                      <a:cubicBezTo>
                        <a:pt x="336294" y="193747"/>
                        <a:pt x="288792" y="193747"/>
                        <a:pt x="336294" y="193747"/>
                      </a:cubicBezTo>
                      <a:cubicBezTo>
                        <a:pt x="383797" y="193747"/>
                        <a:pt x="385236" y="193747"/>
                        <a:pt x="396752" y="193747"/>
                      </a:cubicBezTo>
                      <a:cubicBezTo>
                        <a:pt x="408267" y="193747"/>
                        <a:pt x="424101" y="209544"/>
                        <a:pt x="429859" y="215289"/>
                      </a:cubicBezTo>
                      <a:cubicBezTo>
                        <a:pt x="435618" y="221034"/>
                        <a:pt x="451451" y="210981"/>
                        <a:pt x="465846" y="202364"/>
                      </a:cubicBezTo>
                      <a:cubicBezTo>
                        <a:pt x="480239" y="193747"/>
                        <a:pt x="480241" y="202365"/>
                        <a:pt x="497514" y="193747"/>
                      </a:cubicBezTo>
                      <a:cubicBezTo>
                        <a:pt x="514787" y="185129"/>
                        <a:pt x="508085" y="157843"/>
                        <a:pt x="497514" y="157843"/>
                      </a:cubicBezTo>
                      <a:cubicBezTo>
                        <a:pt x="487437" y="157843"/>
                        <a:pt x="398191" y="131992"/>
                        <a:pt x="398191" y="131992"/>
                      </a:cubicBezTo>
                      <a:lnTo>
                        <a:pt x="356446" y="110450"/>
                      </a:lnTo>
                      <a:cubicBezTo>
                        <a:pt x="356446" y="110450"/>
                        <a:pt x="353568" y="113324"/>
                        <a:pt x="330536" y="101834"/>
                      </a:cubicBezTo>
                      <a:cubicBezTo>
                        <a:pt x="307505" y="90343"/>
                        <a:pt x="284473" y="84599"/>
                        <a:pt x="272958" y="73109"/>
                      </a:cubicBezTo>
                      <a:cubicBezTo>
                        <a:pt x="261442" y="61620"/>
                        <a:pt x="270080" y="70238"/>
                        <a:pt x="261442" y="61620"/>
                      </a:cubicBezTo>
                      <a:cubicBezTo>
                        <a:pt x="252805" y="53003"/>
                        <a:pt x="249927" y="58749"/>
                        <a:pt x="235532" y="44387"/>
                      </a:cubicBezTo>
                      <a:cubicBezTo>
                        <a:pt x="221137" y="30024"/>
                        <a:pt x="157801" y="15664"/>
                        <a:pt x="157801" y="15664"/>
                      </a:cubicBezTo>
                      <a:cubicBezTo>
                        <a:pt x="157801" y="15664"/>
                        <a:pt x="195227" y="21410"/>
                        <a:pt x="149164" y="15664"/>
                      </a:cubicBezTo>
                      <a:cubicBezTo>
                        <a:pt x="103101" y="9918"/>
                        <a:pt x="114617" y="4173"/>
                        <a:pt x="80070" y="4173"/>
                      </a:cubicBezTo>
                      <a:cubicBezTo>
                        <a:pt x="45523" y="4173"/>
                        <a:pt x="51281" y="-7317"/>
                        <a:pt x="31128" y="4173"/>
                      </a:cubicBezTo>
                      <a:cubicBezTo>
                        <a:pt x="10976" y="15664"/>
                        <a:pt x="8097" y="-1570"/>
                        <a:pt x="8097" y="15664"/>
                      </a:cubicBezTo>
                      <a:cubicBezTo>
                        <a:pt x="8097" y="32898"/>
                        <a:pt x="-540" y="38642"/>
                        <a:pt x="-540" y="38642"/>
                      </a:cubicBezTo>
                      <a:close/>
                    </a:path>
                  </a:pathLst>
                </a:custGeom>
                <a:noFill/>
                <a:ln w="7600" cap="flat">
                  <a:solidFill>
                    <a:srgbClr val="08488F">
                      <a:alpha val="10196"/>
                    </a:srgbClr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5604" name="Simple Card 3">
              <a:extLst>
                <a:ext uri="{FF2B5EF4-FFF2-40B4-BE49-F238E27FC236}">
                  <a16:creationId xmlns:a16="http://schemas.microsoft.com/office/drawing/2014/main" id="{38E35BCD-C8A1-4020-8752-C76169041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160" y="3450830"/>
              <a:ext cx="948579" cy="433200"/>
            </a:xfrm>
            <a:custGeom>
              <a:avLst/>
              <a:gdLst>
                <a:gd name="T0" fmla="*/ 0 w 948579"/>
                <a:gd name="T1" fmla="*/ 216600 h 433200"/>
                <a:gd name="T2" fmla="*/ 474288 w 948579"/>
                <a:gd name="T3" fmla="*/ 0 h 433200"/>
                <a:gd name="T4" fmla="*/ 948579 w 948579"/>
                <a:gd name="T5" fmla="*/ 216600 h 433200"/>
                <a:gd name="T6" fmla="*/ 474288 w 948579"/>
                <a:gd name="T7" fmla="*/ 433200 h 433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8579"/>
                <a:gd name="T13" fmla="*/ 0 h 433200"/>
                <a:gd name="T14" fmla="*/ 948579 w 948579"/>
                <a:gd name="T15" fmla="*/ 433200 h 43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8579" h="433200">
                  <a:moveTo>
                    <a:pt x="45600" y="0"/>
                  </a:moveTo>
                  <a:lnTo>
                    <a:pt x="902979" y="0"/>
                  </a:lnTo>
                  <a:cubicBezTo>
                    <a:pt x="928158" y="0"/>
                    <a:pt x="948579" y="20415"/>
                    <a:pt x="948579" y="45600"/>
                  </a:cubicBezTo>
                  <a:lnTo>
                    <a:pt x="948579" y="387600"/>
                  </a:lnTo>
                  <a:cubicBezTo>
                    <a:pt x="948579" y="412785"/>
                    <a:pt x="928158" y="433200"/>
                    <a:pt x="902979" y="433200"/>
                  </a:cubicBezTo>
                  <a:lnTo>
                    <a:pt x="45600" y="433200"/>
                  </a:lnTo>
                  <a:cubicBezTo>
                    <a:pt x="20415" y="433200"/>
                    <a:pt x="0" y="412785"/>
                    <a:pt x="0" y="387600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D7D7D7"/>
            </a:solidFill>
            <a:ln w="11400" cap="flat">
              <a:solidFill>
                <a:srgbClr val="006FBD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ConnectLine">
              <a:extLst>
                <a:ext uri="{FF2B5EF4-FFF2-40B4-BE49-F238E27FC236}">
                  <a16:creationId xmlns:a16="http://schemas.microsoft.com/office/drawing/2014/main" id="{E3456B89-F5E0-4671-A56E-44232FAA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163" y="3827030"/>
              <a:ext cx="1387061" cy="424095"/>
            </a:xfrm>
            <a:custGeom>
              <a:avLst/>
              <a:gdLst>
                <a:gd name="T0" fmla="*/ 0 w 1387061"/>
                <a:gd name="T1" fmla="*/ 0 h 424095"/>
                <a:gd name="T2" fmla="*/ 0 w 1387061"/>
                <a:gd name="T3" fmla="*/ 150495 h 424095"/>
                <a:gd name="T4" fmla="*/ 1387061 w 1387061"/>
                <a:gd name="T5" fmla="*/ 150495 h 424095"/>
                <a:gd name="T6" fmla="*/ 1387061 w 1387061"/>
                <a:gd name="T7" fmla="*/ 424095 h 4240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7061"/>
                <a:gd name="T13" fmla="*/ 0 h 424095"/>
                <a:gd name="T14" fmla="*/ 1387061 w 1387061"/>
                <a:gd name="T15" fmla="*/ 424095 h 4240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7061" h="424095" fill="none">
                  <a:moveTo>
                    <a:pt x="0" y="0"/>
                  </a:moveTo>
                  <a:lnTo>
                    <a:pt x="0" y="150495"/>
                  </a:lnTo>
                  <a:lnTo>
                    <a:pt x="1387061" y="150495"/>
                  </a:lnTo>
                  <a:lnTo>
                    <a:pt x="1387061" y="424095"/>
                  </a:lnTo>
                </a:path>
              </a:pathLst>
            </a:custGeom>
            <a:noFill/>
            <a:ln w="15200" cap="flat">
              <a:solidFill>
                <a:srgbClr val="00AF54"/>
              </a:solidFill>
              <a:bevel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ConnectLine">
              <a:extLst>
                <a:ext uri="{FF2B5EF4-FFF2-40B4-BE49-F238E27FC236}">
                  <a16:creationId xmlns:a16="http://schemas.microsoft.com/office/drawing/2014/main" id="{67E7DCE0-99B9-422D-88B9-6C202D17D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361" y="2746325"/>
              <a:ext cx="1215286" cy="0"/>
            </a:xfrm>
            <a:custGeom>
              <a:avLst/>
              <a:gdLst>
                <a:gd name="T0" fmla="*/ 0 w 1215286"/>
                <a:gd name="T1" fmla="*/ 1215286 w 1215286"/>
                <a:gd name="T2" fmla="*/ 0 60000 65536"/>
                <a:gd name="T3" fmla="*/ 0 60000 65536"/>
                <a:gd name="T4" fmla="*/ 0 w 1215286"/>
                <a:gd name="T5" fmla="*/ 1215286 w 121528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215286" fill="none">
                  <a:moveTo>
                    <a:pt x="0" y="0"/>
                  </a:moveTo>
                  <a:lnTo>
                    <a:pt x="1215286" y="0"/>
                  </a:lnTo>
                </a:path>
              </a:pathLst>
            </a:custGeom>
            <a:noFill/>
            <a:ln w="15200" cap="flat">
              <a:solidFill>
                <a:srgbClr val="000000"/>
              </a:solidFill>
              <a:bevel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ConnectLine">
              <a:extLst>
                <a:ext uri="{FF2B5EF4-FFF2-40B4-BE49-F238E27FC236}">
                  <a16:creationId xmlns:a16="http://schemas.microsoft.com/office/drawing/2014/main" id="{DD3A538B-D84C-42D1-897B-A59A3439B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560" y="1797830"/>
              <a:ext cx="1434979" cy="0"/>
            </a:xfrm>
            <a:custGeom>
              <a:avLst/>
              <a:gdLst>
                <a:gd name="T0" fmla="*/ 0 w 1434979"/>
                <a:gd name="T1" fmla="*/ 0 w 1434979"/>
                <a:gd name="T2" fmla="*/ 1434979 w 1434979"/>
                <a:gd name="T3" fmla="*/ 1434979 w 1434979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434979"/>
                <a:gd name="T9" fmla="*/ 1434979 w 1434979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434979" fill="none">
                  <a:moveTo>
                    <a:pt x="0" y="0"/>
                  </a:moveTo>
                  <a:lnTo>
                    <a:pt x="0" y="-191505"/>
                  </a:lnTo>
                  <a:lnTo>
                    <a:pt x="1434979" y="-191505"/>
                  </a:lnTo>
                  <a:lnTo>
                    <a:pt x="1434979" y="0"/>
                  </a:lnTo>
                </a:path>
              </a:pathLst>
            </a:custGeom>
            <a:noFill/>
            <a:ln w="15200" cap="flat">
              <a:solidFill>
                <a:srgbClr val="000000"/>
              </a:solidFill>
              <a:bevel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ConnectLine">
              <a:extLst>
                <a:ext uri="{FF2B5EF4-FFF2-40B4-BE49-F238E27FC236}">
                  <a16:creationId xmlns:a16="http://schemas.microsoft.com/office/drawing/2014/main" id="{A891B950-3644-438B-9050-48302F02E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488" y="1454325"/>
              <a:ext cx="1325964" cy="343505"/>
            </a:xfrm>
            <a:custGeom>
              <a:avLst/>
              <a:gdLst>
                <a:gd name="T0" fmla="*/ 0 w 1325964"/>
                <a:gd name="T1" fmla="*/ 0 h 343505"/>
                <a:gd name="T2" fmla="*/ 0 w 1325964"/>
                <a:gd name="T3" fmla="*/ 152000 h 343505"/>
                <a:gd name="T4" fmla="*/ 1325964 w 1325964"/>
                <a:gd name="T5" fmla="*/ 152000 h 343505"/>
                <a:gd name="T6" fmla="*/ 1325964 w 1325964"/>
                <a:gd name="T7" fmla="*/ 343505 h 3435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5964"/>
                <a:gd name="T13" fmla="*/ 0 h 343505"/>
                <a:gd name="T14" fmla="*/ 1325964 w 1325964"/>
                <a:gd name="T15" fmla="*/ 343505 h 3435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5964" h="343505" fill="none">
                  <a:moveTo>
                    <a:pt x="0" y="0"/>
                  </a:moveTo>
                  <a:lnTo>
                    <a:pt x="0" y="152000"/>
                  </a:lnTo>
                  <a:lnTo>
                    <a:pt x="1325964" y="152000"/>
                  </a:lnTo>
                  <a:lnTo>
                    <a:pt x="1325964" y="343505"/>
                  </a:lnTo>
                </a:path>
              </a:pathLst>
            </a:custGeom>
            <a:noFill/>
            <a:ln w="15200" cap="flat">
              <a:solidFill>
                <a:srgbClr val="000000"/>
              </a:solidFill>
              <a:bevel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ConnectLine">
              <a:extLst>
                <a:ext uri="{FF2B5EF4-FFF2-40B4-BE49-F238E27FC236}">
                  <a16:creationId xmlns:a16="http://schemas.microsoft.com/office/drawing/2014/main" id="{2B264038-E4F6-47AF-A1BB-7CD9CBBE4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736" y="3667430"/>
              <a:ext cx="548744" cy="0"/>
            </a:xfrm>
            <a:custGeom>
              <a:avLst/>
              <a:gdLst>
                <a:gd name="T0" fmla="*/ 0 w 548744"/>
                <a:gd name="T1" fmla="*/ 548744 w 548744"/>
                <a:gd name="T2" fmla="*/ 0 60000 65536"/>
                <a:gd name="T3" fmla="*/ 0 60000 65536"/>
                <a:gd name="T4" fmla="*/ 0 w 548744"/>
                <a:gd name="T5" fmla="*/ 548744 w 54874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548744" fill="none">
                  <a:moveTo>
                    <a:pt x="0" y="0"/>
                  </a:moveTo>
                  <a:lnTo>
                    <a:pt x="548744" y="0"/>
                  </a:lnTo>
                </a:path>
              </a:pathLst>
            </a:custGeom>
            <a:noFill/>
            <a:ln w="15200" cap="flat">
              <a:solidFill>
                <a:srgbClr val="236EA1"/>
              </a:solidFill>
              <a:bevel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ConnectLine">
              <a:extLst>
                <a:ext uri="{FF2B5EF4-FFF2-40B4-BE49-F238E27FC236}">
                  <a16:creationId xmlns:a16="http://schemas.microsoft.com/office/drawing/2014/main" id="{BCB8C2E1-4DA2-4C15-AC06-6F91F19B4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448" y="3065525"/>
              <a:ext cx="0" cy="385305"/>
            </a:xfrm>
            <a:custGeom>
              <a:avLst/>
              <a:gdLst>
                <a:gd name="T0" fmla="*/ 0 h 385305"/>
                <a:gd name="T1" fmla="*/ 385305 h 385305"/>
                <a:gd name="T2" fmla="*/ 0 60000 65536"/>
                <a:gd name="T3" fmla="*/ 0 60000 65536"/>
                <a:gd name="T4" fmla="*/ 0 h 385305"/>
                <a:gd name="T5" fmla="*/ 385305 h 38530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385305" fill="none">
                  <a:moveTo>
                    <a:pt x="0" y="0"/>
                  </a:moveTo>
                  <a:lnTo>
                    <a:pt x="0" y="385305"/>
                  </a:lnTo>
                </a:path>
              </a:pathLst>
            </a:custGeom>
            <a:noFill/>
            <a:ln w="15200" cap="flat">
              <a:solidFill>
                <a:srgbClr val="2D85C1"/>
              </a:solidFill>
              <a:bevel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11" name="Border">
              <a:extLst>
                <a:ext uri="{FF2B5EF4-FFF2-40B4-BE49-F238E27FC236}">
                  <a16:creationId xmlns:a16="http://schemas.microsoft.com/office/drawing/2014/main" id="{23DAB515-C2F7-4A24-961C-82286B94B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63" y="238325"/>
              <a:ext cx="9028800" cy="6384000"/>
              <a:chOff x="57363" y="238325"/>
              <a:chExt cx="9028800" cy="6384000"/>
            </a:xfrm>
          </p:grpSpPr>
          <p:grpSp>
            <p:nvGrpSpPr>
              <p:cNvPr id="25652" name="Group 234">
                <a:extLst>
                  <a:ext uri="{FF2B5EF4-FFF2-40B4-BE49-F238E27FC236}">
                    <a16:creationId xmlns:a16="http://schemas.microsoft.com/office/drawing/2014/main" id="{AE72F619-1A9B-43EB-984B-368B6C3F34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363" y="238325"/>
                <a:ext cx="9028800" cy="456000"/>
                <a:chOff x="57363" y="238325"/>
                <a:chExt cx="9028800" cy="456000"/>
              </a:xfrm>
            </p:grpSpPr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83340E89-FD3C-420E-8F15-C72EFBC93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8485" y="352608"/>
                  <a:ext cx="2347678" cy="53967"/>
                </a:xfrm>
                <a:custGeom>
                  <a:avLst/>
                  <a:gdLst>
                    <a:gd name="T0" fmla="*/ 0 w 2347488"/>
                    <a:gd name="T1" fmla="*/ 0 h 54720"/>
                    <a:gd name="T2" fmla="*/ 2347488 w 2347488"/>
                    <a:gd name="T3" fmla="*/ 0 h 54720"/>
                    <a:gd name="T4" fmla="*/ 2347488 w 2347488"/>
                    <a:gd name="T5" fmla="*/ 54720 h 54720"/>
                    <a:gd name="T6" fmla="*/ 0 w 2347488"/>
                    <a:gd name="T7" fmla="*/ 54720 h 54720"/>
                    <a:gd name="T8" fmla="*/ 0 w 2347488"/>
                    <a:gd name="T9" fmla="*/ 0 h 54720"/>
                    <a:gd name="T10" fmla="*/ 0 w 2347488"/>
                    <a:gd name="T11" fmla="*/ 0 h 54720"/>
                    <a:gd name="T12" fmla="*/ 2347488 w 2347488"/>
                    <a:gd name="T13" fmla="*/ 54720 h 54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347488" h="54720">
                      <a:moveTo>
                        <a:pt x="0" y="0"/>
                      </a:moveTo>
                      <a:lnTo>
                        <a:pt x="2347488" y="0"/>
                      </a:lnTo>
                      <a:lnTo>
                        <a:pt x="2347488" y="54720"/>
                      </a:lnTo>
                      <a:lnTo>
                        <a:pt x="0" y="547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6EA1"/>
                </a:solidFill>
                <a:ln w="7600" cap="flat">
                  <a:solidFill>
                    <a:srgbClr val="236EA1"/>
                  </a:solidFill>
                  <a:bevel/>
                  <a:headEnd/>
                  <a:tailEnd/>
                </a:ln>
                <a:effectLst>
                  <a:outerShdw blurRad="20000" dist="10748" dir="2700000" algn="t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888DB3D1-0C6A-4E07-AC68-00D0AA0D40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363" y="501812"/>
                  <a:ext cx="6681122" cy="55555"/>
                </a:xfrm>
                <a:custGeom>
                  <a:avLst/>
                  <a:gdLst>
                    <a:gd name="T0" fmla="*/ 0 w 6681312"/>
                    <a:gd name="T1" fmla="*/ 0 h 54720"/>
                    <a:gd name="T2" fmla="*/ 6681312 w 6681312"/>
                    <a:gd name="T3" fmla="*/ 0 h 54720"/>
                    <a:gd name="T4" fmla="*/ 6681312 w 6681312"/>
                    <a:gd name="T5" fmla="*/ 54720 h 54720"/>
                    <a:gd name="T6" fmla="*/ 0 w 6681312"/>
                    <a:gd name="T7" fmla="*/ 54720 h 54720"/>
                    <a:gd name="T8" fmla="*/ 0 w 6681312"/>
                    <a:gd name="T9" fmla="*/ 0 h 54720"/>
                    <a:gd name="T10" fmla="*/ 0 w 6681312"/>
                    <a:gd name="T11" fmla="*/ 0 h 54720"/>
                    <a:gd name="T12" fmla="*/ 6681312 w 6681312"/>
                    <a:gd name="T13" fmla="*/ 54720 h 54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6681312" h="54720">
                      <a:moveTo>
                        <a:pt x="0" y="0"/>
                      </a:moveTo>
                      <a:lnTo>
                        <a:pt x="6681312" y="0"/>
                      </a:lnTo>
                      <a:lnTo>
                        <a:pt x="6681312" y="54720"/>
                      </a:lnTo>
                      <a:lnTo>
                        <a:pt x="0" y="547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6EA1"/>
                </a:solidFill>
                <a:ln w="7600" cap="flat">
                  <a:solidFill>
                    <a:srgbClr val="236EA1"/>
                  </a:solidFill>
                  <a:bevel/>
                  <a:headEnd/>
                  <a:tailEnd/>
                </a:ln>
                <a:effectLst>
                  <a:outerShdw blurRad="20000" dist="10748" dir="2700000" algn="t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03" name="Text 203">
                  <a:extLst>
                    <a:ext uri="{FF2B5EF4-FFF2-40B4-BE49-F238E27FC236}">
                      <a16:creationId xmlns:a16="http://schemas.microsoft.com/office/drawing/2014/main" id="{871997D6-E049-4E8D-A0EC-32DE18C25F49}"/>
                    </a:ext>
                  </a:extLst>
                </p:cNvPr>
                <p:cNvSpPr txBox="1"/>
                <p:nvPr/>
              </p:nvSpPr>
              <p:spPr>
                <a:xfrm>
                  <a:off x="57363" y="238325"/>
                  <a:ext cx="6320795" cy="273010"/>
                </a:xfrm>
                <a:prstGeom prst="rect">
                  <a:avLst/>
                </a:prstGeom>
                <a:noFill/>
              </p:spPr>
              <p:txBody>
                <a:bodyPr lIns="28000" tIns="18000" rIns="28000" bIns="1800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sz="1600" b="1" dirty="0">
                      <a:solidFill>
                        <a:srgbClr val="236EA1"/>
                      </a:solidFill>
                      <a:latin typeface="Calibri"/>
                      <a:ea typeface="+mn-ea"/>
                    </a:rPr>
                    <a:t>RMI TSUNAMI PRODUCTS COMMUNICATION FLOW CHART</a:t>
                  </a:r>
                </a:p>
              </p:txBody>
            </p:sp>
            <p:grpSp>
              <p:nvGrpSpPr>
                <p:cNvPr id="25663" name="Group 238">
                  <a:extLst>
                    <a:ext uri="{FF2B5EF4-FFF2-40B4-BE49-F238E27FC236}">
                      <a16:creationId xmlns:a16="http://schemas.microsoft.com/office/drawing/2014/main" id="{43657580-A126-440E-AC89-84C21A9502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54674" y="238325"/>
                  <a:ext cx="1368000" cy="456000"/>
                  <a:chOff x="6054674" y="238325"/>
                  <a:chExt cx="1368000" cy="456000"/>
                </a:xfrm>
              </p:grpSpPr>
              <p:sp>
                <p:nvSpPr>
                  <p:cNvPr id="25664" name="Freeform 239">
                    <a:extLst>
                      <a:ext uri="{FF2B5EF4-FFF2-40B4-BE49-F238E27FC236}">
                        <a16:creationId xmlns:a16="http://schemas.microsoft.com/office/drawing/2014/main" id="{510F7BA7-0B45-4404-9280-2419E4DD90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54673" y="375404"/>
                    <a:ext cx="980924" cy="316269"/>
                  </a:xfrm>
                  <a:custGeom>
                    <a:avLst/>
                    <a:gdLst>
                      <a:gd name="T0" fmla="*/ 0 w 980924"/>
                      <a:gd name="T1" fmla="*/ 0 h 316269"/>
                      <a:gd name="T2" fmla="*/ 980924 w 980924"/>
                      <a:gd name="T3" fmla="*/ 0 h 316269"/>
                      <a:gd name="T4" fmla="*/ 980924 w 980924"/>
                      <a:gd name="T5" fmla="*/ 316269 h 316269"/>
                      <a:gd name="T6" fmla="*/ 0 w 980924"/>
                      <a:gd name="T7" fmla="*/ 316269 h 316269"/>
                      <a:gd name="T8" fmla="*/ 0 w 980924"/>
                      <a:gd name="T9" fmla="*/ 0 h 3162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80924"/>
                      <a:gd name="T16" fmla="*/ 0 h 316269"/>
                      <a:gd name="T17" fmla="*/ 980924 w 980924"/>
                      <a:gd name="T18" fmla="*/ 316269 h 3162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80924" h="316269">
                        <a:moveTo>
                          <a:pt x="0" y="0"/>
                        </a:moveTo>
                        <a:lnTo>
                          <a:pt x="980924" y="0"/>
                        </a:lnTo>
                        <a:lnTo>
                          <a:pt x="980924" y="316269"/>
                        </a:lnTo>
                        <a:lnTo>
                          <a:pt x="0" y="31626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D85C1"/>
                  </a:solidFill>
                  <a:ln w="7600" cap="flat">
                    <a:solidFill>
                      <a:srgbClr val="2D85C1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65" name="Rectangle">
                    <a:extLst>
                      <a:ext uri="{FF2B5EF4-FFF2-40B4-BE49-F238E27FC236}">
                        <a16:creationId xmlns:a16="http://schemas.microsoft.com/office/drawing/2014/main" id="{56577D4D-0C16-4193-B45D-DB2737876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41746" y="235674"/>
                    <a:ext cx="980924" cy="288768"/>
                  </a:xfrm>
                  <a:custGeom>
                    <a:avLst/>
                    <a:gdLst>
                      <a:gd name="T0" fmla="*/ 0 w 980924"/>
                      <a:gd name="T1" fmla="*/ 0 h 288768"/>
                      <a:gd name="T2" fmla="*/ 980924 w 980924"/>
                      <a:gd name="T3" fmla="*/ 0 h 288768"/>
                      <a:gd name="T4" fmla="*/ 980924 w 980924"/>
                      <a:gd name="T5" fmla="*/ 288768 h 288768"/>
                      <a:gd name="T6" fmla="*/ 0 w 980924"/>
                      <a:gd name="T7" fmla="*/ 288768 h 288768"/>
                      <a:gd name="T8" fmla="*/ 0 w 980924"/>
                      <a:gd name="T9" fmla="*/ 0 h 2887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80924"/>
                      <a:gd name="T16" fmla="*/ 0 h 288768"/>
                      <a:gd name="T17" fmla="*/ 980924 w 980924"/>
                      <a:gd name="T18" fmla="*/ 288768 h 2887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80924" h="288768">
                        <a:moveTo>
                          <a:pt x="0" y="0"/>
                        </a:moveTo>
                        <a:lnTo>
                          <a:pt x="980924" y="0"/>
                        </a:lnTo>
                        <a:lnTo>
                          <a:pt x="980924" y="288768"/>
                        </a:lnTo>
                        <a:lnTo>
                          <a:pt x="0" y="2887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3B3E3"/>
                  </a:solidFill>
                  <a:ln w="7600" cap="flat">
                    <a:solidFill>
                      <a:srgbClr val="83B3E3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653" name="Group 241">
                <a:extLst>
                  <a:ext uri="{FF2B5EF4-FFF2-40B4-BE49-F238E27FC236}">
                    <a16:creationId xmlns:a16="http://schemas.microsoft.com/office/drawing/2014/main" id="{644555B6-EFC2-435B-A24A-B540056205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363" y="6303125"/>
                <a:ext cx="9028800" cy="273600"/>
                <a:chOff x="57363" y="6303125"/>
                <a:chExt cx="9028800" cy="273600"/>
              </a:xfrm>
            </p:grpSpPr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3A346727-3EE5-4729-8D6C-32C1A098A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363" y="6450899"/>
                  <a:ext cx="1263524" cy="53967"/>
                </a:xfrm>
                <a:custGeom>
                  <a:avLst/>
                  <a:gdLst>
                    <a:gd name="T0" fmla="*/ 0 w 1264032"/>
                    <a:gd name="T1" fmla="*/ 0 h 54720"/>
                    <a:gd name="T2" fmla="*/ 1264032 w 1264032"/>
                    <a:gd name="T3" fmla="*/ 0 h 54720"/>
                    <a:gd name="T4" fmla="*/ 1264032 w 1264032"/>
                    <a:gd name="T5" fmla="*/ 54720 h 54720"/>
                    <a:gd name="T6" fmla="*/ 0 w 1264032"/>
                    <a:gd name="T7" fmla="*/ 54720 h 54720"/>
                    <a:gd name="T8" fmla="*/ 0 w 1264032"/>
                    <a:gd name="T9" fmla="*/ 0 h 54720"/>
                    <a:gd name="T10" fmla="*/ 0 w 1264032"/>
                    <a:gd name="T11" fmla="*/ 0 h 54720"/>
                    <a:gd name="T12" fmla="*/ 1264032 w 1264032"/>
                    <a:gd name="T13" fmla="*/ 54720 h 54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264032" h="54720">
                      <a:moveTo>
                        <a:pt x="0" y="0"/>
                      </a:moveTo>
                      <a:lnTo>
                        <a:pt x="1264032" y="0"/>
                      </a:lnTo>
                      <a:lnTo>
                        <a:pt x="1264032" y="54720"/>
                      </a:lnTo>
                      <a:lnTo>
                        <a:pt x="0" y="547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6EA1"/>
                </a:solidFill>
                <a:ln w="7600" cap="flat">
                  <a:solidFill>
                    <a:srgbClr val="236EA1"/>
                  </a:solidFill>
                  <a:bevel/>
                  <a:headEnd/>
                  <a:tailEnd/>
                </a:ln>
                <a:effectLst>
                  <a:outerShdw blurRad="20000" dist="10748" dir="2700000" algn="t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79B59827-ABF9-48B4-ACA4-2071287495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0887" y="6363600"/>
                  <a:ext cx="7765276" cy="53967"/>
                </a:xfrm>
                <a:custGeom>
                  <a:avLst/>
                  <a:gdLst>
                    <a:gd name="T0" fmla="*/ 0 w 7764768"/>
                    <a:gd name="T1" fmla="*/ 0 h 54720"/>
                    <a:gd name="T2" fmla="*/ 7764768 w 7764768"/>
                    <a:gd name="T3" fmla="*/ 0 h 54720"/>
                    <a:gd name="T4" fmla="*/ 7764768 w 7764768"/>
                    <a:gd name="T5" fmla="*/ 54720 h 54720"/>
                    <a:gd name="T6" fmla="*/ 0 w 7764768"/>
                    <a:gd name="T7" fmla="*/ 54720 h 54720"/>
                    <a:gd name="T8" fmla="*/ 0 w 7764768"/>
                    <a:gd name="T9" fmla="*/ 0 h 54720"/>
                    <a:gd name="T10" fmla="*/ 0 w 7764768"/>
                    <a:gd name="T11" fmla="*/ 0 h 54720"/>
                    <a:gd name="T12" fmla="*/ 7764768 w 7764768"/>
                    <a:gd name="T13" fmla="*/ 54720 h 54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7764768" h="54720">
                      <a:moveTo>
                        <a:pt x="0" y="0"/>
                      </a:moveTo>
                      <a:lnTo>
                        <a:pt x="7764768" y="0"/>
                      </a:lnTo>
                      <a:lnTo>
                        <a:pt x="7764768" y="54720"/>
                      </a:lnTo>
                      <a:lnTo>
                        <a:pt x="0" y="547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36EA1"/>
                </a:solidFill>
                <a:ln w="7600" cap="flat">
                  <a:solidFill>
                    <a:srgbClr val="236EA1"/>
                  </a:solidFill>
                  <a:bevel/>
                  <a:headEnd/>
                  <a:tailEnd/>
                </a:ln>
                <a:effectLst>
                  <a:outerShdw blurRad="20000" dist="10748" dir="2700000" algn="t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04" name="Text 204">
                  <a:extLst>
                    <a:ext uri="{FF2B5EF4-FFF2-40B4-BE49-F238E27FC236}">
                      <a16:creationId xmlns:a16="http://schemas.microsoft.com/office/drawing/2014/main" id="{8D44529A-8C80-4640-B27E-E84D2C62A27E}"/>
                    </a:ext>
                  </a:extLst>
                </p:cNvPr>
                <p:cNvSpPr txBox="1"/>
                <p:nvPr/>
              </p:nvSpPr>
              <p:spPr>
                <a:xfrm>
                  <a:off x="6378158" y="6430265"/>
                  <a:ext cx="2708005" cy="192059"/>
                </a:xfrm>
                <a:prstGeom prst="rect">
                  <a:avLst/>
                </a:prstGeom>
                <a:noFill/>
              </p:spPr>
              <p:txBody>
                <a:bodyPr lIns="28000" tIns="18000" rIns="28000" bIns="1800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sz="912">
                      <a:solidFill>
                        <a:srgbClr val="236EA1"/>
                      </a:solidFill>
                      <a:latin typeface="Calibri"/>
                      <a:ea typeface="+mn-ea"/>
                    </a:rPr>
                    <a:t>RMI NATIONAL WEATHER SERVICE              July 2015</a:t>
                  </a:r>
                </a:p>
              </p:txBody>
            </p:sp>
            <p:grpSp>
              <p:nvGrpSpPr>
                <p:cNvPr id="25657" name="Group 245">
                  <a:extLst>
                    <a:ext uri="{FF2B5EF4-FFF2-40B4-BE49-F238E27FC236}">
                      <a16:creationId xmlns:a16="http://schemas.microsoft.com/office/drawing/2014/main" id="{5DBF5294-8A26-414D-833B-223718A50B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5715" y="6303125"/>
                  <a:ext cx="711360" cy="273600"/>
                  <a:chOff x="965715" y="6303125"/>
                  <a:chExt cx="711360" cy="273600"/>
                </a:xfrm>
              </p:grpSpPr>
              <p:sp>
                <p:nvSpPr>
                  <p:cNvPr id="25658" name="Freeform 246">
                    <a:extLst>
                      <a:ext uri="{FF2B5EF4-FFF2-40B4-BE49-F238E27FC236}">
                        <a16:creationId xmlns:a16="http://schemas.microsoft.com/office/drawing/2014/main" id="{AD9C7323-8B8C-4899-B5C2-1D65C7F720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5715" y="6384182"/>
                    <a:ext cx="517414" cy="192542"/>
                  </a:xfrm>
                  <a:custGeom>
                    <a:avLst/>
                    <a:gdLst>
                      <a:gd name="T0" fmla="*/ 0 w 517414"/>
                      <a:gd name="T1" fmla="*/ 0 h 192542"/>
                      <a:gd name="T2" fmla="*/ 517414 w 517414"/>
                      <a:gd name="T3" fmla="*/ 0 h 192542"/>
                      <a:gd name="T4" fmla="*/ 517414 w 517414"/>
                      <a:gd name="T5" fmla="*/ 192542 h 192542"/>
                      <a:gd name="T6" fmla="*/ 0 w 517414"/>
                      <a:gd name="T7" fmla="*/ 192542 h 192542"/>
                      <a:gd name="T8" fmla="*/ 0 w 517414"/>
                      <a:gd name="T9" fmla="*/ 0 h 1925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7414"/>
                      <a:gd name="T16" fmla="*/ 0 h 192542"/>
                      <a:gd name="T17" fmla="*/ 517414 w 517414"/>
                      <a:gd name="T18" fmla="*/ 192542 h 1925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7414" h="192542">
                        <a:moveTo>
                          <a:pt x="0" y="0"/>
                        </a:moveTo>
                        <a:lnTo>
                          <a:pt x="517414" y="0"/>
                        </a:lnTo>
                        <a:lnTo>
                          <a:pt x="517414" y="192542"/>
                        </a:lnTo>
                        <a:lnTo>
                          <a:pt x="0" y="19254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D85C1"/>
                  </a:solidFill>
                  <a:ln w="7600" cap="flat">
                    <a:solidFill>
                      <a:srgbClr val="2D85C1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59" name="Rectangle">
                    <a:extLst>
                      <a:ext uri="{FF2B5EF4-FFF2-40B4-BE49-F238E27FC236}">
                        <a16:creationId xmlns:a16="http://schemas.microsoft.com/office/drawing/2014/main" id="{109D23C5-F53E-4BAB-8DBC-80F5F2623D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7431" y="6303125"/>
                    <a:ext cx="519643" cy="176557"/>
                  </a:xfrm>
                  <a:custGeom>
                    <a:avLst/>
                    <a:gdLst>
                      <a:gd name="T0" fmla="*/ 0 w 519643"/>
                      <a:gd name="T1" fmla="*/ 0 h 176557"/>
                      <a:gd name="T2" fmla="*/ 519643 w 519643"/>
                      <a:gd name="T3" fmla="*/ 0 h 176557"/>
                      <a:gd name="T4" fmla="*/ 519643 w 519643"/>
                      <a:gd name="T5" fmla="*/ 176557 h 176557"/>
                      <a:gd name="T6" fmla="*/ 0 w 519643"/>
                      <a:gd name="T7" fmla="*/ 176557 h 176557"/>
                      <a:gd name="T8" fmla="*/ 0 w 519643"/>
                      <a:gd name="T9" fmla="*/ 0 h 1765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9643"/>
                      <a:gd name="T16" fmla="*/ 0 h 176557"/>
                      <a:gd name="T17" fmla="*/ 519643 w 519643"/>
                      <a:gd name="T18" fmla="*/ 176557 h 1765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9643" h="176557">
                        <a:moveTo>
                          <a:pt x="0" y="0"/>
                        </a:moveTo>
                        <a:lnTo>
                          <a:pt x="519643" y="0"/>
                        </a:lnTo>
                        <a:lnTo>
                          <a:pt x="519643" y="176557"/>
                        </a:lnTo>
                        <a:lnTo>
                          <a:pt x="0" y="1765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3B3E3"/>
                  </a:solidFill>
                  <a:ln w="7600" cap="flat">
                    <a:solidFill>
                      <a:srgbClr val="83B3E3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51" name="Simple Card 3">
              <a:extLst>
                <a:ext uri="{FF2B5EF4-FFF2-40B4-BE49-F238E27FC236}">
                  <a16:creationId xmlns:a16="http://schemas.microsoft.com/office/drawing/2014/main" id="{E0907095-DE4E-49D6-9610-EBFB2FA507EE}"/>
                </a:ext>
              </a:extLst>
            </p:cNvPr>
            <p:cNvSpPr/>
            <p:nvPr/>
          </p:nvSpPr>
          <p:spPr>
            <a:xfrm>
              <a:off x="3397130" y="1798612"/>
              <a:ext cx="1641311" cy="546021"/>
            </a:xfrm>
            <a:custGeom>
              <a:avLst/>
              <a:gdLst>
                <a:gd name="connsiteX0" fmla="*/ 0 w 1387950"/>
                <a:gd name="connsiteY0" fmla="*/ 273600 h 547200"/>
                <a:gd name="connsiteX1" fmla="*/ 693975 w 1387950"/>
                <a:gd name="connsiteY1" fmla="*/ 0 h 547200"/>
                <a:gd name="connsiteX2" fmla="*/ 1387950 w 1387950"/>
                <a:gd name="connsiteY2" fmla="*/ 273600 h 547200"/>
                <a:gd name="connsiteX3" fmla="*/ 693975 w 1387950"/>
                <a:gd name="connsiteY3" fmla="*/ 547200 h 547200"/>
                <a:gd name="rtl" fmla="*/ 30400 w 1387950"/>
                <a:gd name="rtt" fmla="*/ 98800 h 547200"/>
                <a:gd name="rtr" fmla="*/ 1357550 w 1387950"/>
                <a:gd name="rtb" fmla="*/ 44840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1387950" h="547200">
                  <a:moveTo>
                    <a:pt x="45600" y="0"/>
                  </a:moveTo>
                  <a:lnTo>
                    <a:pt x="1342350" y="0"/>
                  </a:lnTo>
                  <a:cubicBezTo>
                    <a:pt x="1367536" y="0"/>
                    <a:pt x="1387950" y="20415"/>
                    <a:pt x="1387950" y="45600"/>
                  </a:cubicBezTo>
                  <a:lnTo>
                    <a:pt x="1387950" y="501600"/>
                  </a:lnTo>
                  <a:cubicBezTo>
                    <a:pt x="1387950" y="526785"/>
                    <a:pt x="1367536" y="547200"/>
                    <a:pt x="1342350" y="547200"/>
                  </a:cubicBezTo>
                  <a:lnTo>
                    <a:pt x="45600" y="547200"/>
                  </a:lnTo>
                  <a:cubicBezTo>
                    <a:pt x="20415" y="547200"/>
                    <a:pt x="0" y="526785"/>
                    <a:pt x="0" y="501600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FFFF00"/>
            </a:solidFill>
            <a:ln w="11400" cap="flat">
              <a:solidFill>
                <a:srgbClr val="118972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 dirty="0">
                  <a:solidFill>
                    <a:srgbClr val="454545"/>
                  </a:solidFill>
                  <a:latin typeface="Calibri"/>
                  <a:ea typeface="+mn-ea"/>
                </a:rPr>
                <a:t>TEXT PRODUCTS  TO ALL, INCL PUBLIC</a:t>
              </a:r>
            </a:p>
          </p:txBody>
        </p:sp>
        <p:sp>
          <p:nvSpPr>
            <p:cNvPr id="252" name="Simple Card 3">
              <a:extLst>
                <a:ext uri="{FF2B5EF4-FFF2-40B4-BE49-F238E27FC236}">
                  <a16:creationId xmlns:a16="http://schemas.microsoft.com/office/drawing/2014/main" id="{C283FD5F-3AA6-4C13-B183-2C78578AC89D}"/>
                </a:ext>
              </a:extLst>
            </p:cNvPr>
            <p:cNvSpPr/>
            <p:nvPr/>
          </p:nvSpPr>
          <p:spPr>
            <a:xfrm>
              <a:off x="1878045" y="1798612"/>
              <a:ext cx="1479403" cy="546021"/>
            </a:xfrm>
            <a:custGeom>
              <a:avLst/>
              <a:gdLst>
                <a:gd name="connsiteX0" fmla="*/ 0 w 1402200"/>
                <a:gd name="connsiteY0" fmla="*/ 273600 h 547200"/>
                <a:gd name="connsiteX1" fmla="*/ 701100 w 1402200"/>
                <a:gd name="connsiteY1" fmla="*/ 0 h 547200"/>
                <a:gd name="connsiteX2" fmla="*/ 1402200 w 1402200"/>
                <a:gd name="connsiteY2" fmla="*/ 273600 h 547200"/>
                <a:gd name="connsiteX3" fmla="*/ 701100 w 1402200"/>
                <a:gd name="connsiteY3" fmla="*/ 547200 h 547200"/>
                <a:gd name="rtl" fmla="*/ 30400 w 1402200"/>
                <a:gd name="rtt" fmla="*/ 98800 h 547200"/>
                <a:gd name="rtr" fmla="*/ 1371800 w 1402200"/>
                <a:gd name="rtb" fmla="*/ 44840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1402200" h="547200">
                  <a:moveTo>
                    <a:pt x="45600" y="0"/>
                  </a:moveTo>
                  <a:lnTo>
                    <a:pt x="1356600" y="0"/>
                  </a:lnTo>
                  <a:cubicBezTo>
                    <a:pt x="1381786" y="0"/>
                    <a:pt x="1402200" y="20415"/>
                    <a:pt x="1402200" y="45600"/>
                  </a:cubicBezTo>
                  <a:lnTo>
                    <a:pt x="1402200" y="501600"/>
                  </a:lnTo>
                  <a:cubicBezTo>
                    <a:pt x="1402200" y="526785"/>
                    <a:pt x="1381786" y="547200"/>
                    <a:pt x="1356600" y="547200"/>
                  </a:cubicBezTo>
                  <a:lnTo>
                    <a:pt x="45600" y="547200"/>
                  </a:lnTo>
                  <a:cubicBezTo>
                    <a:pt x="20415" y="547200"/>
                    <a:pt x="0" y="526785"/>
                    <a:pt x="0" y="501600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1400" cap="flat">
              <a:solidFill>
                <a:srgbClr val="00AF54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 dirty="0">
                  <a:solidFill>
                    <a:srgbClr val="000000"/>
                  </a:solidFill>
                  <a:latin typeface="Calibri"/>
                  <a:ea typeface="+mn-ea"/>
                </a:rPr>
                <a:t>NEW ENHANCED TSUNAMI PRODUCTS</a:t>
              </a:r>
            </a:p>
          </p:txBody>
        </p:sp>
        <p:grpSp>
          <p:nvGrpSpPr>
            <p:cNvPr id="25614" name="Card 2">
              <a:extLst>
                <a:ext uri="{FF2B5EF4-FFF2-40B4-BE49-F238E27FC236}">
                  <a16:creationId xmlns:a16="http://schemas.microsoft.com/office/drawing/2014/main" id="{A96E9F9E-003F-42B7-987E-AC024D6264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9763" y="2427125"/>
              <a:ext cx="1755600" cy="638400"/>
              <a:chOff x="2519763" y="2427125"/>
              <a:chExt cx="1755600" cy="638400"/>
            </a:xfrm>
          </p:grpSpPr>
          <p:sp>
            <p:nvSpPr>
              <p:cNvPr id="25648" name="Multi-Style Rectangle">
                <a:extLst>
                  <a:ext uri="{FF2B5EF4-FFF2-40B4-BE49-F238E27FC236}">
                    <a16:creationId xmlns:a16="http://schemas.microsoft.com/office/drawing/2014/main" id="{0C979579-451A-422D-B156-8008DF657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763" y="2427125"/>
                <a:ext cx="1755600" cy="220400"/>
              </a:xfrm>
              <a:custGeom>
                <a:avLst/>
                <a:gdLst>
                  <a:gd name="T0" fmla="*/ 0 w 1755600"/>
                  <a:gd name="T1" fmla="*/ 87780 h 220400"/>
                  <a:gd name="T2" fmla="*/ 87780 w 1755600"/>
                  <a:gd name="T3" fmla="*/ 0 h 220400"/>
                  <a:gd name="T4" fmla="*/ 1667820 w 1755600"/>
                  <a:gd name="T5" fmla="*/ 0 h 220400"/>
                  <a:gd name="T6" fmla="*/ 1755600 w 1755600"/>
                  <a:gd name="T7" fmla="*/ 87780 h 220400"/>
                  <a:gd name="T8" fmla="*/ 1755600 w 1755600"/>
                  <a:gd name="T9" fmla="*/ 220400 h 220400"/>
                  <a:gd name="T10" fmla="*/ 0 w 1755600"/>
                  <a:gd name="T11" fmla="*/ 220400 h 220400"/>
                  <a:gd name="T12" fmla="*/ 0 w 1755600"/>
                  <a:gd name="T13" fmla="*/ 87780 h 220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5600"/>
                  <a:gd name="T22" fmla="*/ 0 h 220400"/>
                  <a:gd name="T23" fmla="*/ 1755600 w 1755600"/>
                  <a:gd name="T24" fmla="*/ 220400 h 2204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5600" h="220400">
                    <a:moveTo>
                      <a:pt x="0" y="87780"/>
                    </a:moveTo>
                    <a:cubicBezTo>
                      <a:pt x="0" y="39299"/>
                      <a:pt x="39299" y="0"/>
                      <a:pt x="87780" y="0"/>
                    </a:cubicBezTo>
                    <a:lnTo>
                      <a:pt x="1667820" y="0"/>
                    </a:lnTo>
                    <a:cubicBezTo>
                      <a:pt x="1716300" y="0"/>
                      <a:pt x="1755600" y="39299"/>
                      <a:pt x="1755600" y="87780"/>
                    </a:cubicBezTo>
                    <a:lnTo>
                      <a:pt x="1755600" y="220400"/>
                    </a:lnTo>
                    <a:lnTo>
                      <a:pt x="0" y="220400"/>
                    </a:lnTo>
                    <a:lnTo>
                      <a:pt x="0" y="87780"/>
                    </a:lnTo>
                    <a:close/>
                  </a:path>
                </a:pathLst>
              </a:custGeom>
              <a:solidFill>
                <a:srgbClr val="E19A00"/>
              </a:solidFill>
              <a:ln w="11400" cap="flat">
                <a:solidFill>
                  <a:srgbClr val="FFBF28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9" name="Freeform 254">
                <a:extLst>
                  <a:ext uri="{FF2B5EF4-FFF2-40B4-BE49-F238E27FC236}">
                    <a16:creationId xmlns:a16="http://schemas.microsoft.com/office/drawing/2014/main" id="{0137091A-BDA9-4A48-96D7-B00E46B35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763" y="2647525"/>
                <a:ext cx="1755600" cy="418000"/>
              </a:xfrm>
              <a:custGeom>
                <a:avLst/>
                <a:gdLst>
                  <a:gd name="T0" fmla="*/ 0 w 1755600"/>
                  <a:gd name="T1" fmla="*/ 0 h 418000"/>
                  <a:gd name="T2" fmla="*/ 1755600 w 1755600"/>
                  <a:gd name="T3" fmla="*/ 0 h 418000"/>
                  <a:gd name="T4" fmla="*/ 1755600 w 1755600"/>
                  <a:gd name="T5" fmla="*/ 330220 h 418000"/>
                  <a:gd name="T6" fmla="*/ 1667820 w 1755600"/>
                  <a:gd name="T7" fmla="*/ 418000 h 418000"/>
                  <a:gd name="T8" fmla="*/ 87780 w 1755600"/>
                  <a:gd name="T9" fmla="*/ 418000 h 418000"/>
                  <a:gd name="T10" fmla="*/ 0 w 1755600"/>
                  <a:gd name="T11" fmla="*/ 330220 h 418000"/>
                  <a:gd name="T12" fmla="*/ 0 w 1755600"/>
                  <a:gd name="T13" fmla="*/ 0 h 418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5600"/>
                  <a:gd name="T22" fmla="*/ 0 h 418000"/>
                  <a:gd name="T23" fmla="*/ 1755600 w 1755600"/>
                  <a:gd name="T24" fmla="*/ 418000 h 418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5600" h="418000">
                    <a:moveTo>
                      <a:pt x="0" y="0"/>
                    </a:moveTo>
                    <a:lnTo>
                      <a:pt x="1755600" y="0"/>
                    </a:lnTo>
                    <a:lnTo>
                      <a:pt x="1755600" y="330220"/>
                    </a:lnTo>
                    <a:cubicBezTo>
                      <a:pt x="1755600" y="378701"/>
                      <a:pt x="1716300" y="418000"/>
                      <a:pt x="1667820" y="418000"/>
                    </a:cubicBezTo>
                    <a:lnTo>
                      <a:pt x="87780" y="418000"/>
                    </a:lnTo>
                    <a:cubicBezTo>
                      <a:pt x="39299" y="418000"/>
                      <a:pt x="0" y="378701"/>
                      <a:pt x="0" y="3302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FF8"/>
              </a:solidFill>
              <a:ln w="11400" cap="flat">
                <a:solidFill>
                  <a:srgbClr val="FFBF28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" name="Text 205">
                <a:extLst>
                  <a:ext uri="{FF2B5EF4-FFF2-40B4-BE49-F238E27FC236}">
                    <a16:creationId xmlns:a16="http://schemas.microsoft.com/office/drawing/2014/main" id="{99D93863-6E6C-4A93-AA44-4DBE476D6FA1}"/>
                  </a:ext>
                </a:extLst>
              </p:cNvPr>
              <p:cNvSpPr txBox="1"/>
              <p:nvPr/>
            </p:nvSpPr>
            <p:spPr>
              <a:xfrm>
                <a:off x="2541554" y="2427171"/>
                <a:ext cx="1711154" cy="220630"/>
              </a:xfrm>
              <a:prstGeom prst="rect">
                <a:avLst/>
              </a:prstGeom>
              <a:noFill/>
            </p:spPr>
            <p:txBody>
              <a:bodyPr lIns="28000" tIns="18000" rIns="28000" bIns="18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sz="1368" b="1">
                    <a:solidFill>
                      <a:srgbClr val="000000"/>
                    </a:solidFill>
                    <a:latin typeface="Calibri"/>
                    <a:ea typeface="+mn-ea"/>
                  </a:rPr>
                  <a:t>WSO MAJURO</a:t>
                </a:r>
              </a:p>
            </p:txBody>
          </p:sp>
          <p:sp>
            <p:nvSpPr>
              <p:cNvPr id="3" name="Text 206">
                <a:extLst>
                  <a:ext uri="{FF2B5EF4-FFF2-40B4-BE49-F238E27FC236}">
                    <a16:creationId xmlns:a16="http://schemas.microsoft.com/office/drawing/2014/main" id="{FE03A82D-37D4-45B7-BC9A-B8BEDDE599CB}"/>
                  </a:ext>
                </a:extLst>
              </p:cNvPr>
              <p:cNvSpPr txBox="1"/>
              <p:nvPr/>
            </p:nvSpPr>
            <p:spPr>
              <a:xfrm>
                <a:off x="2541554" y="2681134"/>
                <a:ext cx="1711154" cy="349200"/>
              </a:xfrm>
              <a:prstGeom prst="rect">
                <a:avLst/>
              </a:prstGeom>
              <a:noFill/>
            </p:spPr>
            <p:txBody>
              <a:bodyPr lIns="28000" tIns="18000" rIns="28000" bIns="18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sz="1064" b="1">
                    <a:solidFill>
                      <a:srgbClr val="454545"/>
                    </a:solidFill>
                    <a:latin typeface="Calibri"/>
                    <a:ea typeface="+mn-ea"/>
                  </a:rPr>
                  <a:t>Analysis of Products and Determination of Threats</a:t>
                </a:r>
              </a:p>
            </p:txBody>
          </p:sp>
        </p:grpSp>
        <p:grpSp>
          <p:nvGrpSpPr>
            <p:cNvPr id="25615" name="Card 2">
              <a:extLst>
                <a:ext uri="{FF2B5EF4-FFF2-40B4-BE49-F238E27FC236}">
                  <a16:creationId xmlns:a16="http://schemas.microsoft.com/office/drawing/2014/main" id="{8B1ACA29-A967-4C9B-988D-169D7AA9F2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0648" y="2427125"/>
              <a:ext cx="1755600" cy="638400"/>
              <a:chOff x="5490648" y="2427125"/>
              <a:chExt cx="1755600" cy="638400"/>
            </a:xfrm>
          </p:grpSpPr>
          <p:sp>
            <p:nvSpPr>
              <p:cNvPr id="25644" name="Multi-Style Rectangle">
                <a:extLst>
                  <a:ext uri="{FF2B5EF4-FFF2-40B4-BE49-F238E27FC236}">
                    <a16:creationId xmlns:a16="http://schemas.microsoft.com/office/drawing/2014/main" id="{06E48027-E1F5-4BBD-AB88-F5AF61A17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0648" y="2427125"/>
                <a:ext cx="1755600" cy="220400"/>
              </a:xfrm>
              <a:custGeom>
                <a:avLst/>
                <a:gdLst>
                  <a:gd name="T0" fmla="*/ 0 w 1755600"/>
                  <a:gd name="T1" fmla="*/ 87780 h 220400"/>
                  <a:gd name="T2" fmla="*/ 87780 w 1755600"/>
                  <a:gd name="T3" fmla="*/ 0 h 220400"/>
                  <a:gd name="T4" fmla="*/ 1667820 w 1755600"/>
                  <a:gd name="T5" fmla="*/ 0 h 220400"/>
                  <a:gd name="T6" fmla="*/ 1755600 w 1755600"/>
                  <a:gd name="T7" fmla="*/ 87780 h 220400"/>
                  <a:gd name="T8" fmla="*/ 1755600 w 1755600"/>
                  <a:gd name="T9" fmla="*/ 220400 h 220400"/>
                  <a:gd name="T10" fmla="*/ 0 w 1755600"/>
                  <a:gd name="T11" fmla="*/ 220400 h 220400"/>
                  <a:gd name="T12" fmla="*/ 0 w 1755600"/>
                  <a:gd name="T13" fmla="*/ 87780 h 220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5600"/>
                  <a:gd name="T22" fmla="*/ 0 h 220400"/>
                  <a:gd name="T23" fmla="*/ 1755600 w 1755600"/>
                  <a:gd name="T24" fmla="*/ 220400 h 2204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5600" h="220400">
                    <a:moveTo>
                      <a:pt x="0" y="87780"/>
                    </a:moveTo>
                    <a:cubicBezTo>
                      <a:pt x="0" y="39299"/>
                      <a:pt x="39299" y="0"/>
                      <a:pt x="87780" y="0"/>
                    </a:cubicBezTo>
                    <a:lnTo>
                      <a:pt x="1667820" y="0"/>
                    </a:lnTo>
                    <a:cubicBezTo>
                      <a:pt x="1716300" y="0"/>
                      <a:pt x="1755600" y="39299"/>
                      <a:pt x="1755600" y="87780"/>
                    </a:cubicBezTo>
                    <a:lnTo>
                      <a:pt x="1755600" y="220400"/>
                    </a:lnTo>
                    <a:lnTo>
                      <a:pt x="0" y="220400"/>
                    </a:lnTo>
                    <a:lnTo>
                      <a:pt x="0" y="87780"/>
                    </a:lnTo>
                    <a:close/>
                  </a:path>
                </a:pathLst>
              </a:custGeom>
              <a:solidFill>
                <a:srgbClr val="00AEEE"/>
              </a:solidFill>
              <a:ln w="11400" cap="flat">
                <a:solidFill>
                  <a:srgbClr val="00AEEE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5" name="Freeform 260">
                <a:extLst>
                  <a:ext uri="{FF2B5EF4-FFF2-40B4-BE49-F238E27FC236}">
                    <a16:creationId xmlns:a16="http://schemas.microsoft.com/office/drawing/2014/main" id="{4E43A04E-5AD4-4680-B4E4-0C200E7C2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0648" y="2647525"/>
                <a:ext cx="1755600" cy="418000"/>
              </a:xfrm>
              <a:custGeom>
                <a:avLst/>
                <a:gdLst>
                  <a:gd name="T0" fmla="*/ 0 w 1755600"/>
                  <a:gd name="T1" fmla="*/ 0 h 418000"/>
                  <a:gd name="T2" fmla="*/ 1755600 w 1755600"/>
                  <a:gd name="T3" fmla="*/ 0 h 418000"/>
                  <a:gd name="T4" fmla="*/ 1755600 w 1755600"/>
                  <a:gd name="T5" fmla="*/ 330220 h 418000"/>
                  <a:gd name="T6" fmla="*/ 1667820 w 1755600"/>
                  <a:gd name="T7" fmla="*/ 418000 h 418000"/>
                  <a:gd name="T8" fmla="*/ 87780 w 1755600"/>
                  <a:gd name="T9" fmla="*/ 418000 h 418000"/>
                  <a:gd name="T10" fmla="*/ 0 w 1755600"/>
                  <a:gd name="T11" fmla="*/ 330220 h 418000"/>
                  <a:gd name="T12" fmla="*/ 0 w 1755600"/>
                  <a:gd name="T13" fmla="*/ 0 h 418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5600"/>
                  <a:gd name="T22" fmla="*/ 0 h 418000"/>
                  <a:gd name="T23" fmla="*/ 1755600 w 1755600"/>
                  <a:gd name="T24" fmla="*/ 418000 h 418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5600" h="418000">
                    <a:moveTo>
                      <a:pt x="0" y="0"/>
                    </a:moveTo>
                    <a:lnTo>
                      <a:pt x="1755600" y="0"/>
                    </a:lnTo>
                    <a:lnTo>
                      <a:pt x="1755600" y="330220"/>
                    </a:lnTo>
                    <a:cubicBezTo>
                      <a:pt x="1755600" y="378701"/>
                      <a:pt x="1716300" y="418000"/>
                      <a:pt x="1667820" y="418000"/>
                    </a:cubicBezTo>
                    <a:lnTo>
                      <a:pt x="87780" y="418000"/>
                    </a:lnTo>
                    <a:cubicBezTo>
                      <a:pt x="39299" y="418000"/>
                      <a:pt x="0" y="378701"/>
                      <a:pt x="0" y="3302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FF8"/>
              </a:solidFill>
              <a:ln w="11400" cap="flat">
                <a:solidFill>
                  <a:srgbClr val="00AEEE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Text 207">
                <a:extLst>
                  <a:ext uri="{FF2B5EF4-FFF2-40B4-BE49-F238E27FC236}">
                    <a16:creationId xmlns:a16="http://schemas.microsoft.com/office/drawing/2014/main" id="{A750C70F-FA97-4EE0-BDEA-CE9AF4403E0A}"/>
                  </a:ext>
                </a:extLst>
              </p:cNvPr>
              <p:cNvSpPr txBox="1"/>
              <p:nvPr/>
            </p:nvSpPr>
            <p:spPr>
              <a:xfrm>
                <a:off x="5513057" y="2427171"/>
                <a:ext cx="1711154" cy="220630"/>
              </a:xfrm>
              <a:prstGeom prst="rect">
                <a:avLst/>
              </a:prstGeom>
              <a:noFill/>
            </p:spPr>
            <p:txBody>
              <a:bodyPr lIns="28000" tIns="18000" rIns="28000" bIns="18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sz="1368" b="1">
                    <a:solidFill>
                      <a:srgbClr val="000000"/>
                    </a:solidFill>
                    <a:latin typeface="Calibri"/>
                    <a:ea typeface="+mn-ea"/>
                  </a:rPr>
                  <a:t>NEMCO</a:t>
                </a:r>
              </a:p>
            </p:txBody>
          </p:sp>
          <p:sp>
            <p:nvSpPr>
              <p:cNvPr id="5" name="Text 208">
                <a:extLst>
                  <a:ext uri="{FF2B5EF4-FFF2-40B4-BE49-F238E27FC236}">
                    <a16:creationId xmlns:a16="http://schemas.microsoft.com/office/drawing/2014/main" id="{989E44A9-2ACE-4A06-A58E-D122805DFD5D}"/>
                  </a:ext>
                </a:extLst>
              </p:cNvPr>
              <p:cNvSpPr txBox="1"/>
              <p:nvPr/>
            </p:nvSpPr>
            <p:spPr>
              <a:xfrm>
                <a:off x="5513057" y="2681134"/>
                <a:ext cx="1711154" cy="349200"/>
              </a:xfrm>
              <a:prstGeom prst="rect">
                <a:avLst/>
              </a:prstGeom>
              <a:noFill/>
            </p:spPr>
            <p:txBody>
              <a:bodyPr lIns="28000" tIns="18000" rIns="28000" bIns="18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sz="1064" b="1">
                    <a:solidFill>
                      <a:srgbClr val="454545"/>
                    </a:solidFill>
                    <a:latin typeface="Calibri"/>
                    <a:ea typeface="+mn-ea"/>
                  </a:rPr>
                  <a:t>Notify the NDC Chair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sz="1064" b="1">
                    <a:solidFill>
                      <a:srgbClr val="454545"/>
                    </a:solidFill>
                    <a:latin typeface="Calibri"/>
                    <a:ea typeface="+mn-ea"/>
                  </a:rPr>
                  <a:t>(with recommendations)</a:t>
                </a:r>
              </a:p>
            </p:txBody>
          </p:sp>
        </p:grpSp>
        <p:grpSp>
          <p:nvGrpSpPr>
            <p:cNvPr id="25616" name="Card 2">
              <a:extLst>
                <a:ext uri="{FF2B5EF4-FFF2-40B4-BE49-F238E27FC236}">
                  <a16:creationId xmlns:a16="http://schemas.microsoft.com/office/drawing/2014/main" id="{8B086512-D29C-4BCE-BC38-2CA1B8553F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4691" y="846325"/>
              <a:ext cx="1755600" cy="608000"/>
              <a:chOff x="4164691" y="846325"/>
              <a:chExt cx="1755600" cy="608000"/>
            </a:xfrm>
          </p:grpSpPr>
          <p:sp>
            <p:nvSpPr>
              <p:cNvPr id="25640" name="Multi-Style Rectangle">
                <a:extLst>
                  <a:ext uri="{FF2B5EF4-FFF2-40B4-BE49-F238E27FC236}">
                    <a16:creationId xmlns:a16="http://schemas.microsoft.com/office/drawing/2014/main" id="{2B787492-59AD-46E7-B25A-77A6242DA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4691" y="846325"/>
                <a:ext cx="1755600" cy="220400"/>
              </a:xfrm>
              <a:custGeom>
                <a:avLst/>
                <a:gdLst>
                  <a:gd name="T0" fmla="*/ 0 w 1755600"/>
                  <a:gd name="T1" fmla="*/ 87780 h 220400"/>
                  <a:gd name="T2" fmla="*/ 87780 w 1755600"/>
                  <a:gd name="T3" fmla="*/ 0 h 220400"/>
                  <a:gd name="T4" fmla="*/ 1667820 w 1755600"/>
                  <a:gd name="T5" fmla="*/ 0 h 220400"/>
                  <a:gd name="T6" fmla="*/ 1755600 w 1755600"/>
                  <a:gd name="T7" fmla="*/ 87780 h 220400"/>
                  <a:gd name="T8" fmla="*/ 1755600 w 1755600"/>
                  <a:gd name="T9" fmla="*/ 220400 h 220400"/>
                  <a:gd name="T10" fmla="*/ 0 w 1755600"/>
                  <a:gd name="T11" fmla="*/ 220400 h 220400"/>
                  <a:gd name="T12" fmla="*/ 0 w 1755600"/>
                  <a:gd name="T13" fmla="*/ 87780 h 220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5600"/>
                  <a:gd name="T22" fmla="*/ 0 h 220400"/>
                  <a:gd name="T23" fmla="*/ 1755600 w 1755600"/>
                  <a:gd name="T24" fmla="*/ 220400 h 2204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5600" h="220400">
                    <a:moveTo>
                      <a:pt x="0" y="87780"/>
                    </a:moveTo>
                    <a:cubicBezTo>
                      <a:pt x="0" y="39299"/>
                      <a:pt x="39299" y="0"/>
                      <a:pt x="87780" y="0"/>
                    </a:cubicBezTo>
                    <a:lnTo>
                      <a:pt x="1667820" y="0"/>
                    </a:lnTo>
                    <a:cubicBezTo>
                      <a:pt x="1716300" y="0"/>
                      <a:pt x="1755600" y="39299"/>
                      <a:pt x="1755600" y="87780"/>
                    </a:cubicBezTo>
                    <a:lnTo>
                      <a:pt x="1755600" y="220400"/>
                    </a:lnTo>
                    <a:lnTo>
                      <a:pt x="0" y="220400"/>
                    </a:lnTo>
                    <a:lnTo>
                      <a:pt x="0" y="87780"/>
                    </a:lnTo>
                    <a:close/>
                  </a:path>
                </a:pathLst>
              </a:custGeom>
              <a:solidFill>
                <a:srgbClr val="00AF54"/>
              </a:solidFill>
              <a:ln w="11400" cap="flat">
                <a:solidFill>
                  <a:srgbClr val="118972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1" name="Freeform 263">
                <a:extLst>
                  <a:ext uri="{FF2B5EF4-FFF2-40B4-BE49-F238E27FC236}">
                    <a16:creationId xmlns:a16="http://schemas.microsoft.com/office/drawing/2014/main" id="{23651EBE-E7F4-48D7-BDFD-E04276DDB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4691" y="1066725"/>
                <a:ext cx="1755600" cy="387600"/>
              </a:xfrm>
              <a:custGeom>
                <a:avLst/>
                <a:gdLst>
                  <a:gd name="T0" fmla="*/ 0 w 1755600"/>
                  <a:gd name="T1" fmla="*/ 0 h 387600"/>
                  <a:gd name="T2" fmla="*/ 1755600 w 1755600"/>
                  <a:gd name="T3" fmla="*/ 0 h 387600"/>
                  <a:gd name="T4" fmla="*/ 1755600 w 1755600"/>
                  <a:gd name="T5" fmla="*/ 299820 h 387600"/>
                  <a:gd name="T6" fmla="*/ 1667820 w 1755600"/>
                  <a:gd name="T7" fmla="*/ 387600 h 387600"/>
                  <a:gd name="T8" fmla="*/ 87780 w 1755600"/>
                  <a:gd name="T9" fmla="*/ 387600 h 387600"/>
                  <a:gd name="T10" fmla="*/ 0 w 1755600"/>
                  <a:gd name="T11" fmla="*/ 299820 h 387600"/>
                  <a:gd name="T12" fmla="*/ 0 w 1755600"/>
                  <a:gd name="T13" fmla="*/ 0 h 387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5600"/>
                  <a:gd name="T22" fmla="*/ 0 h 387600"/>
                  <a:gd name="T23" fmla="*/ 1755600 w 1755600"/>
                  <a:gd name="T24" fmla="*/ 387600 h 387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5600" h="387600">
                    <a:moveTo>
                      <a:pt x="0" y="0"/>
                    </a:moveTo>
                    <a:lnTo>
                      <a:pt x="1755600" y="0"/>
                    </a:lnTo>
                    <a:lnTo>
                      <a:pt x="1755600" y="299820"/>
                    </a:lnTo>
                    <a:cubicBezTo>
                      <a:pt x="1755600" y="348301"/>
                      <a:pt x="1716300" y="387600"/>
                      <a:pt x="1667820" y="387600"/>
                    </a:cubicBezTo>
                    <a:lnTo>
                      <a:pt x="87780" y="387600"/>
                    </a:lnTo>
                    <a:cubicBezTo>
                      <a:pt x="39299" y="387600"/>
                      <a:pt x="0" y="348301"/>
                      <a:pt x="0" y="2998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FF8"/>
              </a:solidFill>
              <a:ln w="11400" cap="flat">
                <a:solidFill>
                  <a:srgbClr val="118972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 209">
                <a:extLst>
                  <a:ext uri="{FF2B5EF4-FFF2-40B4-BE49-F238E27FC236}">
                    <a16:creationId xmlns:a16="http://schemas.microsoft.com/office/drawing/2014/main" id="{D376DF5F-378E-4B21-99A5-6F8C4220208D}"/>
                  </a:ext>
                </a:extLst>
              </p:cNvPr>
              <p:cNvSpPr txBox="1"/>
              <p:nvPr/>
            </p:nvSpPr>
            <p:spPr>
              <a:xfrm>
                <a:off x="4187627" y="846250"/>
                <a:ext cx="1711154" cy="2206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lIns="28000" tIns="18000" rIns="28000" bIns="18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sz="1368" b="1">
                    <a:solidFill>
                      <a:srgbClr val="000000"/>
                    </a:solidFill>
                    <a:latin typeface="Calibri"/>
                    <a:ea typeface="+mn-ea"/>
                  </a:rPr>
                  <a:t>PTWC</a:t>
                </a:r>
              </a:p>
            </p:txBody>
          </p:sp>
          <p:sp>
            <p:nvSpPr>
              <p:cNvPr id="7" name="Text 210">
                <a:extLst>
                  <a:ext uri="{FF2B5EF4-FFF2-40B4-BE49-F238E27FC236}">
                    <a16:creationId xmlns:a16="http://schemas.microsoft.com/office/drawing/2014/main" id="{DE2D144E-509A-4EED-BD31-4170EEE1E2B7}"/>
                  </a:ext>
                </a:extLst>
              </p:cNvPr>
              <p:cNvSpPr txBox="1"/>
              <p:nvPr/>
            </p:nvSpPr>
            <p:spPr>
              <a:xfrm>
                <a:off x="4187627" y="1173228"/>
                <a:ext cx="1711154" cy="174600"/>
              </a:xfrm>
              <a:prstGeom prst="rect">
                <a:avLst/>
              </a:prstGeom>
              <a:noFill/>
            </p:spPr>
            <p:txBody>
              <a:bodyPr lIns="28000" tIns="18000" rIns="28000" bIns="18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sz="1064" b="1">
                    <a:solidFill>
                      <a:srgbClr val="454545"/>
                    </a:solidFill>
                    <a:latin typeface="Calibri"/>
                    <a:ea typeface="+mn-ea"/>
                  </a:rPr>
                  <a:t>ISSUE PRODUCTS</a:t>
                </a:r>
              </a:p>
            </p:txBody>
          </p:sp>
        </p:grpSp>
        <p:sp>
          <p:nvSpPr>
            <p:cNvPr id="166" name="Simple Card 3">
              <a:extLst>
                <a:ext uri="{FF2B5EF4-FFF2-40B4-BE49-F238E27FC236}">
                  <a16:creationId xmlns:a16="http://schemas.microsoft.com/office/drawing/2014/main" id="{FDD71A89-16A4-44DE-B144-D2FADF412F81}"/>
                </a:ext>
              </a:extLst>
            </p:cNvPr>
            <p:cNvSpPr/>
            <p:nvPr/>
          </p:nvSpPr>
          <p:spPr>
            <a:xfrm>
              <a:off x="5605123" y="1798612"/>
              <a:ext cx="1527023" cy="546021"/>
            </a:xfrm>
            <a:custGeom>
              <a:avLst/>
              <a:gdLst>
                <a:gd name="connsiteX0" fmla="*/ 0 w 1527600"/>
                <a:gd name="connsiteY0" fmla="*/ 273600 h 547200"/>
                <a:gd name="connsiteX1" fmla="*/ 763800 w 1527600"/>
                <a:gd name="connsiteY1" fmla="*/ 0 h 547200"/>
                <a:gd name="connsiteX2" fmla="*/ 1527600 w 1527600"/>
                <a:gd name="connsiteY2" fmla="*/ 273600 h 547200"/>
                <a:gd name="connsiteX3" fmla="*/ 763800 w 1527600"/>
                <a:gd name="connsiteY3" fmla="*/ 547200 h 547200"/>
                <a:gd name="rtl" fmla="*/ 30400 w 1527600"/>
                <a:gd name="rtt" fmla="*/ 98800 h 547200"/>
                <a:gd name="rtr" fmla="*/ 1497200 w 1527600"/>
                <a:gd name="rtb" fmla="*/ 44840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1527600" h="547200">
                  <a:moveTo>
                    <a:pt x="45600" y="0"/>
                  </a:moveTo>
                  <a:lnTo>
                    <a:pt x="1482000" y="0"/>
                  </a:lnTo>
                  <a:cubicBezTo>
                    <a:pt x="1507186" y="0"/>
                    <a:pt x="1527600" y="20415"/>
                    <a:pt x="1527600" y="45600"/>
                  </a:cubicBezTo>
                  <a:lnTo>
                    <a:pt x="1527600" y="501600"/>
                  </a:lnTo>
                  <a:cubicBezTo>
                    <a:pt x="1527600" y="526785"/>
                    <a:pt x="1507186" y="547200"/>
                    <a:pt x="1482000" y="547200"/>
                  </a:cubicBezTo>
                  <a:lnTo>
                    <a:pt x="45600" y="547200"/>
                  </a:lnTo>
                  <a:cubicBezTo>
                    <a:pt x="20415" y="547200"/>
                    <a:pt x="0" y="526785"/>
                    <a:pt x="0" y="501600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FFFF00"/>
            </a:solidFill>
            <a:ln w="11400" cap="flat">
              <a:solidFill>
                <a:srgbClr val="00AF54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TEXT PRODUCTS  TO ALL, INCL PUBLIC</a:t>
              </a:r>
            </a:p>
          </p:txBody>
        </p:sp>
        <p:sp>
          <p:nvSpPr>
            <p:cNvPr id="167" name="Simple Card 3">
              <a:extLst>
                <a:ext uri="{FF2B5EF4-FFF2-40B4-BE49-F238E27FC236}">
                  <a16:creationId xmlns:a16="http://schemas.microsoft.com/office/drawing/2014/main" id="{93FC7DCE-85E9-4080-B6D7-838B5A153527}"/>
                </a:ext>
              </a:extLst>
            </p:cNvPr>
            <p:cNvSpPr/>
            <p:nvPr/>
          </p:nvSpPr>
          <p:spPr>
            <a:xfrm>
              <a:off x="7390882" y="3462071"/>
              <a:ext cx="1147649" cy="411102"/>
            </a:xfrm>
            <a:custGeom>
              <a:avLst/>
              <a:gdLst>
                <a:gd name="connsiteX0" fmla="*/ 0 w 1147478"/>
                <a:gd name="connsiteY0" fmla="*/ 205200 h 410400"/>
                <a:gd name="connsiteX1" fmla="*/ 573741 w 1147478"/>
                <a:gd name="connsiteY1" fmla="*/ 0 h 410400"/>
                <a:gd name="connsiteX2" fmla="*/ 1147478 w 1147478"/>
                <a:gd name="connsiteY2" fmla="*/ 205200 h 410400"/>
                <a:gd name="connsiteX3" fmla="*/ 573741 w 1147478"/>
                <a:gd name="connsiteY3" fmla="*/ 410400 h 410400"/>
                <a:gd name="rtl" fmla="*/ 30400 w 1147478"/>
                <a:gd name="rtt" fmla="*/ 30400 h 410400"/>
                <a:gd name="rtr" fmla="*/ 1117078 w 1147478"/>
                <a:gd name="rtb" fmla="*/ 3800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1147478" h="410400">
                  <a:moveTo>
                    <a:pt x="45600" y="0"/>
                  </a:moveTo>
                  <a:lnTo>
                    <a:pt x="1101878" y="0"/>
                  </a:lnTo>
                  <a:cubicBezTo>
                    <a:pt x="1127065" y="0"/>
                    <a:pt x="1147478" y="20415"/>
                    <a:pt x="1147478" y="45600"/>
                  </a:cubicBezTo>
                  <a:lnTo>
                    <a:pt x="1147478" y="364800"/>
                  </a:lnTo>
                  <a:cubicBezTo>
                    <a:pt x="1147478" y="389985"/>
                    <a:pt x="1127065" y="410400"/>
                    <a:pt x="1101878" y="410400"/>
                  </a:cubicBezTo>
                  <a:lnTo>
                    <a:pt x="45600" y="410400"/>
                  </a:lnTo>
                  <a:cubicBezTo>
                    <a:pt x="20415" y="410400"/>
                    <a:pt x="0" y="389985"/>
                    <a:pt x="0" y="364800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E8F0F4"/>
            </a:solidFill>
            <a:ln w="11400" cap="flat">
              <a:solidFill>
                <a:srgbClr val="E19A00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 dirty="0">
                  <a:solidFill>
                    <a:srgbClr val="454545"/>
                  </a:solidFill>
                  <a:latin typeface="Calibri"/>
                  <a:ea typeface="+mn-ea"/>
                </a:rPr>
                <a:t>Cabinet/NDC Members</a:t>
              </a:r>
            </a:p>
          </p:txBody>
        </p:sp>
        <p:sp>
          <p:nvSpPr>
            <p:cNvPr id="172" name="Simple Card 3">
              <a:extLst>
                <a:ext uri="{FF2B5EF4-FFF2-40B4-BE49-F238E27FC236}">
                  <a16:creationId xmlns:a16="http://schemas.microsoft.com/office/drawing/2014/main" id="{6EF895B4-0109-44C2-BC47-E00C59B249EB}"/>
                </a:ext>
              </a:extLst>
            </p:cNvPr>
            <p:cNvSpPr/>
            <p:nvPr/>
          </p:nvSpPr>
          <p:spPr>
            <a:xfrm>
              <a:off x="5959100" y="3508101"/>
              <a:ext cx="344454" cy="319042"/>
            </a:xfrm>
            <a:custGeom>
              <a:avLst/>
              <a:gdLst>
                <a:gd name="connsiteX0" fmla="*/ 0 w 343425"/>
                <a:gd name="connsiteY0" fmla="*/ 159600 h 319200"/>
                <a:gd name="connsiteX1" fmla="*/ 171713 w 343425"/>
                <a:gd name="connsiteY1" fmla="*/ 0 h 319200"/>
                <a:gd name="connsiteX2" fmla="*/ 343425 w 343425"/>
                <a:gd name="connsiteY2" fmla="*/ 159600 h 319200"/>
                <a:gd name="connsiteX3" fmla="*/ 171713 w 343425"/>
                <a:gd name="connsiteY3" fmla="*/ 319200 h 319200"/>
                <a:gd name="rtl" fmla="*/ 30400 w 343425"/>
                <a:gd name="rtt" fmla="*/ 72200 h 319200"/>
                <a:gd name="rtr" fmla="*/ 313025 w 343425"/>
                <a:gd name="rtb" fmla="*/ 247000 h 3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343425" h="319200">
                  <a:moveTo>
                    <a:pt x="45600" y="0"/>
                  </a:moveTo>
                  <a:lnTo>
                    <a:pt x="297825" y="0"/>
                  </a:lnTo>
                  <a:cubicBezTo>
                    <a:pt x="323010" y="0"/>
                    <a:pt x="343425" y="20415"/>
                    <a:pt x="343425" y="45600"/>
                  </a:cubicBezTo>
                  <a:lnTo>
                    <a:pt x="343425" y="273600"/>
                  </a:lnTo>
                  <a:cubicBezTo>
                    <a:pt x="343425" y="298785"/>
                    <a:pt x="323010" y="319200"/>
                    <a:pt x="297825" y="319200"/>
                  </a:cubicBezTo>
                  <a:lnTo>
                    <a:pt x="45600" y="319200"/>
                  </a:lnTo>
                  <a:cubicBezTo>
                    <a:pt x="20415" y="319200"/>
                    <a:pt x="0" y="298785"/>
                    <a:pt x="0" y="273600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E7F4F0"/>
            </a:solidFill>
            <a:ln w="15200" cap="flat">
              <a:solidFill>
                <a:srgbClr val="FF1418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FF1418"/>
                  </a:solidFill>
                  <a:latin typeface="Calibri"/>
                  <a:ea typeface="+mn-ea"/>
                </a:rPr>
                <a:t>NO</a:t>
              </a:r>
            </a:p>
          </p:txBody>
        </p:sp>
        <p:sp>
          <p:nvSpPr>
            <p:cNvPr id="187" name="Simple Card 3">
              <a:extLst>
                <a:ext uri="{FF2B5EF4-FFF2-40B4-BE49-F238E27FC236}">
                  <a16:creationId xmlns:a16="http://schemas.microsoft.com/office/drawing/2014/main" id="{E3656E43-882A-435D-8C96-671556BF4C02}"/>
                </a:ext>
              </a:extLst>
            </p:cNvPr>
            <p:cNvSpPr/>
            <p:nvPr/>
          </p:nvSpPr>
          <p:spPr>
            <a:xfrm>
              <a:off x="4571763" y="3065253"/>
              <a:ext cx="684145" cy="388881"/>
            </a:xfrm>
            <a:custGeom>
              <a:avLst/>
              <a:gdLst>
                <a:gd name="connsiteX0" fmla="*/ 0 w 684000"/>
                <a:gd name="connsiteY0" fmla="*/ 194552 h 389105"/>
                <a:gd name="connsiteX1" fmla="*/ 342000 w 684000"/>
                <a:gd name="connsiteY1" fmla="*/ 0 h 389105"/>
                <a:gd name="connsiteX2" fmla="*/ 684000 w 684000"/>
                <a:gd name="connsiteY2" fmla="*/ 194552 h 389105"/>
                <a:gd name="connsiteX3" fmla="*/ 342000 w 684000"/>
                <a:gd name="connsiteY3" fmla="*/ 389105 h 389105"/>
                <a:gd name="rtl" fmla="*/ 30400 w 684000"/>
                <a:gd name="rtt" fmla="*/ 19752 h 389105"/>
                <a:gd name="rtr" fmla="*/ 653600 w 684000"/>
                <a:gd name="rtb" fmla="*/ 369352 h 38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684000" h="389105">
                  <a:moveTo>
                    <a:pt x="45600" y="0"/>
                  </a:moveTo>
                  <a:lnTo>
                    <a:pt x="638400" y="0"/>
                  </a:lnTo>
                  <a:cubicBezTo>
                    <a:pt x="663585" y="0"/>
                    <a:pt x="684000" y="20415"/>
                    <a:pt x="684000" y="45600"/>
                  </a:cubicBezTo>
                  <a:lnTo>
                    <a:pt x="684000" y="343505"/>
                  </a:lnTo>
                  <a:cubicBezTo>
                    <a:pt x="684000" y="368690"/>
                    <a:pt x="663585" y="389105"/>
                    <a:pt x="638400" y="389105"/>
                  </a:cubicBezTo>
                  <a:lnTo>
                    <a:pt x="45600" y="389105"/>
                  </a:lnTo>
                  <a:cubicBezTo>
                    <a:pt x="20415" y="389105"/>
                    <a:pt x="0" y="368690"/>
                    <a:pt x="0" y="343505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FCECE8"/>
            </a:solidFill>
            <a:ln w="7600" cap="flat">
              <a:solidFill>
                <a:srgbClr val="F2A282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 dirty="0">
                  <a:solidFill>
                    <a:srgbClr val="454545"/>
                  </a:solidFill>
                  <a:latin typeface="Calibri"/>
                  <a:ea typeface="+mn-ea"/>
                </a:rPr>
                <a:t>Further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 dirty="0">
                  <a:solidFill>
                    <a:srgbClr val="454545"/>
                  </a:solidFill>
                  <a:latin typeface="Calibri"/>
                  <a:ea typeface="+mn-ea"/>
                </a:rPr>
                <a:t>Analysis</a:t>
              </a:r>
            </a:p>
          </p:txBody>
        </p:sp>
        <p:sp>
          <p:nvSpPr>
            <p:cNvPr id="25621" name="ConnectLine">
              <a:extLst>
                <a:ext uri="{FF2B5EF4-FFF2-40B4-BE49-F238E27FC236}">
                  <a16:creationId xmlns:a16="http://schemas.microsoft.com/office/drawing/2014/main" id="{611B2B3D-5723-4A9E-9E4D-F3DEDE157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363" y="3120227"/>
              <a:ext cx="1094400" cy="139848"/>
            </a:xfrm>
            <a:custGeom>
              <a:avLst/>
              <a:gdLst>
                <a:gd name="T0" fmla="*/ 0 w 1094400"/>
                <a:gd name="T1" fmla="*/ 0 h 139848"/>
                <a:gd name="T2" fmla="*/ 0 w 1094400"/>
                <a:gd name="T3" fmla="*/ 139848 h 139848"/>
                <a:gd name="T4" fmla="*/ 1094400 w 1094400"/>
                <a:gd name="T5" fmla="*/ 139848 h 139848"/>
                <a:gd name="T6" fmla="*/ 0 60000 65536"/>
                <a:gd name="T7" fmla="*/ 0 60000 65536"/>
                <a:gd name="T8" fmla="*/ 0 60000 65536"/>
                <a:gd name="T9" fmla="*/ 0 w 1094400"/>
                <a:gd name="T10" fmla="*/ 0 h 139848"/>
                <a:gd name="T11" fmla="*/ 1094400 w 1094400"/>
                <a:gd name="T12" fmla="*/ 139848 h 1398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4400" h="139848" fill="none">
                  <a:moveTo>
                    <a:pt x="0" y="0"/>
                  </a:moveTo>
                  <a:lnTo>
                    <a:pt x="0" y="139848"/>
                  </a:lnTo>
                  <a:lnTo>
                    <a:pt x="1094400" y="139848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000000"/>
              </a:solidFill>
              <a:bevel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Simple Card 3">
              <a:extLst>
                <a:ext uri="{FF2B5EF4-FFF2-40B4-BE49-F238E27FC236}">
                  <a16:creationId xmlns:a16="http://schemas.microsoft.com/office/drawing/2014/main" id="{5F9110EF-2CF1-419D-A1B6-CBA55DC6B5B9}"/>
                </a:ext>
              </a:extLst>
            </p:cNvPr>
            <p:cNvSpPr/>
            <p:nvPr/>
          </p:nvSpPr>
          <p:spPr>
            <a:xfrm>
              <a:off x="714522" y="4250944"/>
              <a:ext cx="4906474" cy="511101"/>
            </a:xfrm>
            <a:custGeom>
              <a:avLst/>
              <a:gdLst>
                <a:gd name="connsiteX0" fmla="*/ 0 w 4905800"/>
                <a:gd name="connsiteY0" fmla="*/ 255352 h 510705"/>
                <a:gd name="connsiteX1" fmla="*/ 2452900 w 4905800"/>
                <a:gd name="connsiteY1" fmla="*/ 0 h 510705"/>
                <a:gd name="connsiteX2" fmla="*/ 4905800 w 4905800"/>
                <a:gd name="connsiteY2" fmla="*/ 255352 h 510705"/>
                <a:gd name="connsiteX3" fmla="*/ 2452900 w 4905800"/>
                <a:gd name="connsiteY3" fmla="*/ 510705 h 510705"/>
                <a:gd name="rtl" fmla="*/ 30400 w 4905800"/>
                <a:gd name="rtt" fmla="*/ 80552 h 510705"/>
                <a:gd name="rtr" fmla="*/ 4875400 w 4905800"/>
                <a:gd name="rtb" fmla="*/ 430152 h 51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4905800" h="510705">
                  <a:moveTo>
                    <a:pt x="45600" y="0"/>
                  </a:moveTo>
                  <a:lnTo>
                    <a:pt x="4860200" y="0"/>
                  </a:lnTo>
                  <a:cubicBezTo>
                    <a:pt x="4885387" y="0"/>
                    <a:pt x="4905800" y="20415"/>
                    <a:pt x="4905800" y="45600"/>
                  </a:cubicBezTo>
                  <a:lnTo>
                    <a:pt x="4905800" y="465105"/>
                  </a:lnTo>
                  <a:cubicBezTo>
                    <a:pt x="4905800" y="490290"/>
                    <a:pt x="4885387" y="510705"/>
                    <a:pt x="4860200" y="510705"/>
                  </a:cubicBezTo>
                  <a:lnTo>
                    <a:pt x="45600" y="510705"/>
                  </a:lnTo>
                  <a:cubicBezTo>
                    <a:pt x="20415" y="510705"/>
                    <a:pt x="0" y="490290"/>
                    <a:pt x="0" y="465105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CCE7DF"/>
            </a:solidFill>
            <a:ln w="11400" cap="flat">
              <a:solidFill>
                <a:srgbClr val="000000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	</a:t>
              </a:r>
              <a:r>
                <a:rPr sz="1064" b="1" u="sng">
                  <a:solidFill>
                    <a:srgbClr val="454545"/>
                  </a:solidFill>
                  <a:latin typeface="Calibri"/>
                  <a:ea typeface="+mn-ea"/>
                </a:rPr>
                <a:t>ISSUE: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 i="1" u="sng">
                  <a:solidFill>
                    <a:srgbClr val="454545"/>
                  </a:solidFill>
                  <a:latin typeface="Calibri"/>
                  <a:ea typeface="+mn-ea"/>
                </a:rPr>
                <a:t>WATCH</a:t>
              </a: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 (Potential Threat 3-6 hrs)    I    </a:t>
              </a:r>
              <a:r>
                <a:rPr sz="1064" b="1" i="1" u="sng">
                  <a:solidFill>
                    <a:srgbClr val="454545"/>
                  </a:solidFill>
                  <a:latin typeface="Calibri"/>
                  <a:ea typeface="+mn-ea"/>
                </a:rPr>
                <a:t>WARNING</a:t>
              </a:r>
              <a:r>
                <a:rPr sz="1064" b="1" i="1">
                  <a:solidFill>
                    <a:srgbClr val="454545"/>
                  </a:solidFill>
                  <a:latin typeface="Calibri"/>
                  <a:ea typeface="+mn-ea"/>
                </a:rPr>
                <a:t> </a:t>
              </a: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(Potential Treat &lt;3hrs)</a:t>
              </a:r>
            </a:p>
          </p:txBody>
        </p:sp>
        <p:sp>
          <p:nvSpPr>
            <p:cNvPr id="196" name="Simple Card 3">
              <a:extLst>
                <a:ext uri="{FF2B5EF4-FFF2-40B4-BE49-F238E27FC236}">
                  <a16:creationId xmlns:a16="http://schemas.microsoft.com/office/drawing/2014/main" id="{04464108-2962-4100-B40C-1F0E012E8135}"/>
                </a:ext>
              </a:extLst>
            </p:cNvPr>
            <p:cNvSpPr/>
            <p:nvPr/>
          </p:nvSpPr>
          <p:spPr>
            <a:xfrm>
              <a:off x="5782905" y="4250944"/>
              <a:ext cx="1590516" cy="511101"/>
            </a:xfrm>
            <a:custGeom>
              <a:avLst/>
              <a:gdLst>
                <a:gd name="connsiteX0" fmla="*/ 0 w 1589350"/>
                <a:gd name="connsiteY0" fmla="*/ 255352 h 510705"/>
                <a:gd name="connsiteX1" fmla="*/ 794679 w 1589350"/>
                <a:gd name="connsiteY1" fmla="*/ 0 h 510705"/>
                <a:gd name="connsiteX2" fmla="*/ 1589350 w 1589350"/>
                <a:gd name="connsiteY2" fmla="*/ 255352 h 510705"/>
                <a:gd name="connsiteX3" fmla="*/ 794679 w 1589350"/>
                <a:gd name="connsiteY3" fmla="*/ 510705 h 510705"/>
                <a:gd name="rtl" fmla="*/ 30400 w 1589350"/>
                <a:gd name="rtt" fmla="*/ 167952 h 510705"/>
                <a:gd name="rtr" fmla="*/ 1558950 w 1589350"/>
                <a:gd name="rtb" fmla="*/ 342752 h 51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1589350" h="510705">
                  <a:moveTo>
                    <a:pt x="45600" y="0"/>
                  </a:moveTo>
                  <a:lnTo>
                    <a:pt x="1543750" y="0"/>
                  </a:lnTo>
                  <a:cubicBezTo>
                    <a:pt x="1568936" y="0"/>
                    <a:pt x="1589350" y="20415"/>
                    <a:pt x="1589350" y="45600"/>
                  </a:cubicBezTo>
                  <a:lnTo>
                    <a:pt x="1589350" y="465105"/>
                  </a:lnTo>
                  <a:cubicBezTo>
                    <a:pt x="1589350" y="490290"/>
                    <a:pt x="1568936" y="510705"/>
                    <a:pt x="1543750" y="510705"/>
                  </a:cubicBezTo>
                  <a:lnTo>
                    <a:pt x="45600" y="510705"/>
                  </a:lnTo>
                  <a:cubicBezTo>
                    <a:pt x="20415" y="510705"/>
                    <a:pt x="0" y="490290"/>
                    <a:pt x="0" y="465105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CCE7DF"/>
            </a:solidFill>
            <a:ln w="11400" cap="flat">
              <a:solidFill>
                <a:srgbClr val="000000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 dirty="0">
                  <a:solidFill>
                    <a:srgbClr val="454545"/>
                  </a:solidFill>
                  <a:latin typeface="Calibri"/>
                  <a:ea typeface="+mn-ea"/>
                </a:rPr>
                <a:t>Coordinate Evacuation</a:t>
              </a:r>
            </a:p>
          </p:txBody>
        </p:sp>
        <p:sp>
          <p:nvSpPr>
            <p:cNvPr id="197" name="Simple Card 3">
              <a:extLst>
                <a:ext uri="{FF2B5EF4-FFF2-40B4-BE49-F238E27FC236}">
                  <a16:creationId xmlns:a16="http://schemas.microsoft.com/office/drawing/2014/main" id="{B69423DE-27C9-409D-8F85-C96FD7EDFAD7}"/>
                </a:ext>
              </a:extLst>
            </p:cNvPr>
            <p:cNvSpPr/>
            <p:nvPr/>
          </p:nvSpPr>
          <p:spPr>
            <a:xfrm>
              <a:off x="7414693" y="4250944"/>
              <a:ext cx="1101615" cy="511101"/>
            </a:xfrm>
            <a:custGeom>
              <a:avLst/>
              <a:gdLst>
                <a:gd name="connsiteX0" fmla="*/ 0 w 1100579"/>
                <a:gd name="connsiteY0" fmla="*/ 255352 h 510705"/>
                <a:gd name="connsiteX1" fmla="*/ 550288 w 1100579"/>
                <a:gd name="connsiteY1" fmla="*/ 0 h 510705"/>
                <a:gd name="connsiteX2" fmla="*/ 1100579 w 1100579"/>
                <a:gd name="connsiteY2" fmla="*/ 255352 h 510705"/>
                <a:gd name="connsiteX3" fmla="*/ 550288 w 1100579"/>
                <a:gd name="connsiteY3" fmla="*/ 510705 h 510705"/>
                <a:gd name="rtl" fmla="*/ 30400 w 1100579"/>
                <a:gd name="rtt" fmla="*/ 167952 h 510705"/>
                <a:gd name="rtr" fmla="*/ 1070179 w 1100579"/>
                <a:gd name="rtb" fmla="*/ 342752 h 51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1100579" h="510705">
                  <a:moveTo>
                    <a:pt x="45600" y="0"/>
                  </a:moveTo>
                  <a:lnTo>
                    <a:pt x="1054979" y="0"/>
                  </a:lnTo>
                  <a:cubicBezTo>
                    <a:pt x="1080158" y="0"/>
                    <a:pt x="1100579" y="20415"/>
                    <a:pt x="1100579" y="45600"/>
                  </a:cubicBezTo>
                  <a:lnTo>
                    <a:pt x="1100579" y="465105"/>
                  </a:lnTo>
                  <a:cubicBezTo>
                    <a:pt x="1100579" y="490290"/>
                    <a:pt x="1080158" y="510705"/>
                    <a:pt x="1054979" y="510705"/>
                  </a:cubicBezTo>
                  <a:lnTo>
                    <a:pt x="45600" y="510705"/>
                  </a:lnTo>
                  <a:cubicBezTo>
                    <a:pt x="20415" y="510705"/>
                    <a:pt x="0" y="490290"/>
                    <a:pt x="0" y="465105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CCE7DF"/>
            </a:solidFill>
            <a:ln w="11400" cap="flat">
              <a:solidFill>
                <a:srgbClr val="000000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EOC Activated</a:t>
              </a:r>
            </a:p>
          </p:txBody>
        </p:sp>
        <p:sp>
          <p:nvSpPr>
            <p:cNvPr id="198" name="Simple Card 3">
              <a:extLst>
                <a:ext uri="{FF2B5EF4-FFF2-40B4-BE49-F238E27FC236}">
                  <a16:creationId xmlns:a16="http://schemas.microsoft.com/office/drawing/2014/main" id="{6C1AAB3E-5436-4399-92CA-C5475965742C}"/>
                </a:ext>
              </a:extLst>
            </p:cNvPr>
            <p:cNvSpPr/>
            <p:nvPr/>
          </p:nvSpPr>
          <p:spPr>
            <a:xfrm>
              <a:off x="714522" y="4798552"/>
              <a:ext cx="574618" cy="425388"/>
            </a:xfrm>
            <a:custGeom>
              <a:avLst/>
              <a:gdLst>
                <a:gd name="connsiteX0" fmla="*/ 0 w 573800"/>
                <a:gd name="connsiteY0" fmla="*/ 212800 h 425600"/>
                <a:gd name="connsiteX1" fmla="*/ 286900 w 573800"/>
                <a:gd name="connsiteY1" fmla="*/ 0 h 425600"/>
                <a:gd name="connsiteX2" fmla="*/ 573800 w 573800"/>
                <a:gd name="connsiteY2" fmla="*/ 212800 h 425600"/>
                <a:gd name="connsiteX3" fmla="*/ 286900 w 573800"/>
                <a:gd name="connsiteY3" fmla="*/ 425600 h 425600"/>
                <a:gd name="rtl" fmla="*/ 30400 w 573800"/>
                <a:gd name="rtt" fmla="*/ 38000 h 425600"/>
                <a:gd name="rtr" fmla="*/ 543400 w 573800"/>
                <a:gd name="rtb" fmla="*/ 387600 h 4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573800" h="425600">
                  <a:moveTo>
                    <a:pt x="45600" y="0"/>
                  </a:moveTo>
                  <a:lnTo>
                    <a:pt x="528200" y="0"/>
                  </a:lnTo>
                  <a:cubicBezTo>
                    <a:pt x="553385" y="0"/>
                    <a:pt x="573800" y="20415"/>
                    <a:pt x="573800" y="45600"/>
                  </a:cubicBezTo>
                  <a:lnTo>
                    <a:pt x="573800" y="380000"/>
                  </a:lnTo>
                  <a:cubicBezTo>
                    <a:pt x="573800" y="405185"/>
                    <a:pt x="553385" y="425600"/>
                    <a:pt x="528200" y="425600"/>
                  </a:cubicBezTo>
                  <a:lnTo>
                    <a:pt x="45600" y="425600"/>
                  </a:lnTo>
                  <a:cubicBezTo>
                    <a:pt x="20415" y="425600"/>
                    <a:pt x="0" y="405185"/>
                    <a:pt x="0" y="380000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E7F4F0"/>
            </a:solidFill>
            <a:ln w="11400" cap="flat">
              <a:solidFill>
                <a:srgbClr val="000000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Radio Station</a:t>
              </a:r>
            </a:p>
          </p:txBody>
        </p:sp>
        <p:sp>
          <p:nvSpPr>
            <p:cNvPr id="205" name="Simple Card 3">
              <a:extLst>
                <a:ext uri="{FF2B5EF4-FFF2-40B4-BE49-F238E27FC236}">
                  <a16:creationId xmlns:a16="http://schemas.microsoft.com/office/drawing/2014/main" id="{A46CE40E-07A4-4160-B4CB-60EF4670327D}"/>
                </a:ext>
              </a:extLst>
            </p:cNvPr>
            <p:cNvSpPr/>
            <p:nvPr/>
          </p:nvSpPr>
          <p:spPr>
            <a:xfrm>
              <a:off x="1365333" y="4798552"/>
              <a:ext cx="590491" cy="425388"/>
            </a:xfrm>
            <a:custGeom>
              <a:avLst/>
              <a:gdLst>
                <a:gd name="connsiteX0" fmla="*/ 0 w 590900"/>
                <a:gd name="connsiteY0" fmla="*/ 212800 h 425600"/>
                <a:gd name="connsiteX1" fmla="*/ 295450 w 590900"/>
                <a:gd name="connsiteY1" fmla="*/ 0 h 425600"/>
                <a:gd name="connsiteX2" fmla="*/ 590900 w 590900"/>
                <a:gd name="connsiteY2" fmla="*/ 212800 h 425600"/>
                <a:gd name="connsiteX3" fmla="*/ 295450 w 590900"/>
                <a:gd name="connsiteY3" fmla="*/ 425600 h 425600"/>
                <a:gd name="rtl" fmla="*/ 30400 w 590900"/>
                <a:gd name="rtt" fmla="*/ 38000 h 425600"/>
                <a:gd name="rtr" fmla="*/ 560500 w 590900"/>
                <a:gd name="rtb" fmla="*/ 387600 h 4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590900" h="425600">
                  <a:moveTo>
                    <a:pt x="45600" y="0"/>
                  </a:moveTo>
                  <a:lnTo>
                    <a:pt x="545300" y="0"/>
                  </a:lnTo>
                  <a:cubicBezTo>
                    <a:pt x="570485" y="0"/>
                    <a:pt x="590900" y="20415"/>
                    <a:pt x="590900" y="45600"/>
                  </a:cubicBezTo>
                  <a:lnTo>
                    <a:pt x="590900" y="380000"/>
                  </a:lnTo>
                  <a:cubicBezTo>
                    <a:pt x="590900" y="405185"/>
                    <a:pt x="570485" y="425600"/>
                    <a:pt x="545300" y="425600"/>
                  </a:cubicBezTo>
                  <a:lnTo>
                    <a:pt x="45600" y="425600"/>
                  </a:lnTo>
                  <a:cubicBezTo>
                    <a:pt x="20415" y="425600"/>
                    <a:pt x="0" y="405185"/>
                    <a:pt x="0" y="380000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E7F4F0"/>
            </a:solidFill>
            <a:ln w="11400" cap="flat">
              <a:solidFill>
                <a:srgbClr val="000000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TV Station</a:t>
              </a:r>
            </a:p>
          </p:txBody>
        </p:sp>
        <p:sp>
          <p:nvSpPr>
            <p:cNvPr id="206" name="Simple Card 3">
              <a:extLst>
                <a:ext uri="{FF2B5EF4-FFF2-40B4-BE49-F238E27FC236}">
                  <a16:creationId xmlns:a16="http://schemas.microsoft.com/office/drawing/2014/main" id="{C4B6EF0E-ADAD-4AFD-B701-607340AE9341}"/>
                </a:ext>
              </a:extLst>
            </p:cNvPr>
            <p:cNvSpPr/>
            <p:nvPr/>
          </p:nvSpPr>
          <p:spPr>
            <a:xfrm>
              <a:off x="2063763" y="4798552"/>
              <a:ext cx="592079" cy="425388"/>
            </a:xfrm>
            <a:custGeom>
              <a:avLst/>
              <a:gdLst>
                <a:gd name="connsiteX0" fmla="*/ 0 w 592800"/>
                <a:gd name="connsiteY0" fmla="*/ 212800 h 425600"/>
                <a:gd name="connsiteX1" fmla="*/ 296400 w 592800"/>
                <a:gd name="connsiteY1" fmla="*/ 0 h 425600"/>
                <a:gd name="connsiteX2" fmla="*/ 592800 w 592800"/>
                <a:gd name="connsiteY2" fmla="*/ 212800 h 425600"/>
                <a:gd name="connsiteX3" fmla="*/ 296400 w 592800"/>
                <a:gd name="connsiteY3" fmla="*/ 425600 h 425600"/>
                <a:gd name="rtl" fmla="*/ 30400 w 592800"/>
                <a:gd name="rtt" fmla="*/ 38000 h 425600"/>
                <a:gd name="rtr" fmla="*/ 562400 w 592800"/>
                <a:gd name="rtb" fmla="*/ 387600 h 4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592800" h="425600">
                  <a:moveTo>
                    <a:pt x="45600" y="0"/>
                  </a:moveTo>
                  <a:lnTo>
                    <a:pt x="547200" y="0"/>
                  </a:lnTo>
                  <a:cubicBezTo>
                    <a:pt x="572385" y="0"/>
                    <a:pt x="592800" y="20415"/>
                    <a:pt x="592800" y="45600"/>
                  </a:cubicBezTo>
                  <a:lnTo>
                    <a:pt x="592800" y="380000"/>
                  </a:lnTo>
                  <a:cubicBezTo>
                    <a:pt x="592800" y="405185"/>
                    <a:pt x="572385" y="425600"/>
                    <a:pt x="547200" y="425600"/>
                  </a:cubicBezTo>
                  <a:lnTo>
                    <a:pt x="45600" y="425600"/>
                  </a:lnTo>
                  <a:cubicBezTo>
                    <a:pt x="20415" y="425600"/>
                    <a:pt x="0" y="405185"/>
                    <a:pt x="0" y="380000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E7F4F0"/>
            </a:solidFill>
            <a:ln w="11400" cap="flat">
              <a:solidFill>
                <a:srgbClr val="000000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News Paper</a:t>
              </a:r>
            </a:p>
          </p:txBody>
        </p:sp>
        <p:sp>
          <p:nvSpPr>
            <p:cNvPr id="207" name="Simple Card 3">
              <a:extLst>
                <a:ext uri="{FF2B5EF4-FFF2-40B4-BE49-F238E27FC236}">
                  <a16:creationId xmlns:a16="http://schemas.microsoft.com/office/drawing/2014/main" id="{90F12630-B362-4549-84CF-5DE8607E99F3}"/>
                </a:ext>
              </a:extLst>
            </p:cNvPr>
            <p:cNvSpPr/>
            <p:nvPr/>
          </p:nvSpPr>
          <p:spPr>
            <a:xfrm>
              <a:off x="2765368" y="4798552"/>
              <a:ext cx="546046" cy="425388"/>
            </a:xfrm>
            <a:custGeom>
              <a:avLst/>
              <a:gdLst>
                <a:gd name="connsiteX0" fmla="*/ 0 w 547200"/>
                <a:gd name="connsiteY0" fmla="*/ 212800 h 425600"/>
                <a:gd name="connsiteX1" fmla="*/ 273600 w 547200"/>
                <a:gd name="connsiteY1" fmla="*/ 0 h 425600"/>
                <a:gd name="connsiteX2" fmla="*/ 547200 w 547200"/>
                <a:gd name="connsiteY2" fmla="*/ 212800 h 425600"/>
                <a:gd name="connsiteX3" fmla="*/ 273600 w 547200"/>
                <a:gd name="connsiteY3" fmla="*/ 425600 h 425600"/>
                <a:gd name="rtl" fmla="*/ 30400 w 547200"/>
                <a:gd name="rtt" fmla="*/ 38000 h 425600"/>
                <a:gd name="rtr" fmla="*/ 516800 w 547200"/>
                <a:gd name="rtb" fmla="*/ 387600 h 4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547200" h="425600">
                  <a:moveTo>
                    <a:pt x="45600" y="0"/>
                  </a:moveTo>
                  <a:lnTo>
                    <a:pt x="501600" y="0"/>
                  </a:lnTo>
                  <a:cubicBezTo>
                    <a:pt x="526785" y="0"/>
                    <a:pt x="547200" y="20415"/>
                    <a:pt x="547200" y="45600"/>
                  </a:cubicBezTo>
                  <a:lnTo>
                    <a:pt x="547200" y="380000"/>
                  </a:lnTo>
                  <a:cubicBezTo>
                    <a:pt x="547200" y="405185"/>
                    <a:pt x="526785" y="425600"/>
                    <a:pt x="501600" y="425600"/>
                  </a:cubicBezTo>
                  <a:lnTo>
                    <a:pt x="45600" y="425600"/>
                  </a:lnTo>
                  <a:cubicBezTo>
                    <a:pt x="20415" y="425600"/>
                    <a:pt x="0" y="405185"/>
                    <a:pt x="0" y="380000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E7F4F0"/>
            </a:solidFill>
            <a:ln w="11400" cap="flat">
              <a:solidFill>
                <a:srgbClr val="000000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Public Safety</a:t>
              </a:r>
            </a:p>
          </p:txBody>
        </p:sp>
        <p:sp>
          <p:nvSpPr>
            <p:cNvPr id="208" name="Simple Card 3">
              <a:extLst>
                <a:ext uri="{FF2B5EF4-FFF2-40B4-BE49-F238E27FC236}">
                  <a16:creationId xmlns:a16="http://schemas.microsoft.com/office/drawing/2014/main" id="{D2F4511D-3A63-45F8-B65C-51BB3B1D7091}"/>
                </a:ext>
              </a:extLst>
            </p:cNvPr>
            <p:cNvSpPr/>
            <p:nvPr/>
          </p:nvSpPr>
          <p:spPr>
            <a:xfrm>
              <a:off x="3397130" y="4798552"/>
              <a:ext cx="490489" cy="425388"/>
            </a:xfrm>
            <a:custGeom>
              <a:avLst/>
              <a:gdLst>
                <a:gd name="connsiteX0" fmla="*/ 0 w 490200"/>
                <a:gd name="connsiteY0" fmla="*/ 212800 h 425600"/>
                <a:gd name="connsiteX1" fmla="*/ 245100 w 490200"/>
                <a:gd name="connsiteY1" fmla="*/ 0 h 425600"/>
                <a:gd name="connsiteX2" fmla="*/ 490200 w 490200"/>
                <a:gd name="connsiteY2" fmla="*/ 212800 h 425600"/>
                <a:gd name="connsiteX3" fmla="*/ 245100 w 490200"/>
                <a:gd name="connsiteY3" fmla="*/ 425600 h 425600"/>
                <a:gd name="rtl" fmla="*/ 30400 w 490200"/>
                <a:gd name="rtt" fmla="*/ 38000 h 425600"/>
                <a:gd name="rtr" fmla="*/ 459800 w 490200"/>
                <a:gd name="rtb" fmla="*/ 387600 h 4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490200" h="425600">
                  <a:moveTo>
                    <a:pt x="45600" y="0"/>
                  </a:moveTo>
                  <a:lnTo>
                    <a:pt x="444600" y="0"/>
                  </a:lnTo>
                  <a:cubicBezTo>
                    <a:pt x="469785" y="0"/>
                    <a:pt x="490200" y="20415"/>
                    <a:pt x="490200" y="45600"/>
                  </a:cubicBezTo>
                  <a:lnTo>
                    <a:pt x="490200" y="380000"/>
                  </a:lnTo>
                  <a:cubicBezTo>
                    <a:pt x="490200" y="405185"/>
                    <a:pt x="469785" y="425600"/>
                    <a:pt x="444600" y="425600"/>
                  </a:cubicBezTo>
                  <a:lnTo>
                    <a:pt x="45600" y="425600"/>
                  </a:lnTo>
                  <a:cubicBezTo>
                    <a:pt x="20415" y="425600"/>
                    <a:pt x="0" y="405185"/>
                    <a:pt x="0" y="380000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E7F4F0"/>
            </a:solidFill>
            <a:ln w="11400" cap="flat">
              <a:solidFill>
                <a:srgbClr val="000000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Local Govt</a:t>
              </a:r>
            </a:p>
          </p:txBody>
        </p:sp>
        <p:sp>
          <p:nvSpPr>
            <p:cNvPr id="209" name="Simple Card 3">
              <a:extLst>
                <a:ext uri="{FF2B5EF4-FFF2-40B4-BE49-F238E27FC236}">
                  <a16:creationId xmlns:a16="http://schemas.microsoft.com/office/drawing/2014/main" id="{1F1F9744-2BA8-4D89-95B3-DD804B1723C0}"/>
                </a:ext>
              </a:extLst>
            </p:cNvPr>
            <p:cNvSpPr/>
            <p:nvPr/>
          </p:nvSpPr>
          <p:spPr>
            <a:xfrm>
              <a:off x="3979685" y="4798552"/>
              <a:ext cx="820655" cy="425388"/>
            </a:xfrm>
            <a:custGeom>
              <a:avLst/>
              <a:gdLst>
                <a:gd name="connsiteX0" fmla="*/ 0 w 820800"/>
                <a:gd name="connsiteY0" fmla="*/ 212800 h 425600"/>
                <a:gd name="connsiteX1" fmla="*/ 410400 w 820800"/>
                <a:gd name="connsiteY1" fmla="*/ 0 h 425600"/>
                <a:gd name="connsiteX2" fmla="*/ 820800 w 820800"/>
                <a:gd name="connsiteY2" fmla="*/ 212800 h 425600"/>
                <a:gd name="connsiteX3" fmla="*/ 410400 w 820800"/>
                <a:gd name="connsiteY3" fmla="*/ 425600 h 425600"/>
                <a:gd name="rtl" fmla="*/ 30400 w 820800"/>
                <a:gd name="rtt" fmla="*/ 38000 h 425600"/>
                <a:gd name="rtr" fmla="*/ 790400 w 820800"/>
                <a:gd name="rtb" fmla="*/ 387600 h 4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820800" h="425600">
                  <a:moveTo>
                    <a:pt x="45600" y="0"/>
                  </a:moveTo>
                  <a:lnTo>
                    <a:pt x="775200" y="0"/>
                  </a:lnTo>
                  <a:cubicBezTo>
                    <a:pt x="800386" y="0"/>
                    <a:pt x="820800" y="20415"/>
                    <a:pt x="820800" y="45600"/>
                  </a:cubicBezTo>
                  <a:lnTo>
                    <a:pt x="820800" y="380000"/>
                  </a:lnTo>
                  <a:cubicBezTo>
                    <a:pt x="820800" y="405185"/>
                    <a:pt x="800386" y="425600"/>
                    <a:pt x="775200" y="425600"/>
                  </a:cubicBezTo>
                  <a:lnTo>
                    <a:pt x="45600" y="425600"/>
                  </a:lnTo>
                  <a:cubicBezTo>
                    <a:pt x="20415" y="425600"/>
                    <a:pt x="0" y="405185"/>
                    <a:pt x="0" y="380000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E7F4F0"/>
            </a:solidFill>
            <a:ln w="11400" cap="flat">
              <a:solidFill>
                <a:srgbClr val="000000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Tourist Operators</a:t>
              </a:r>
            </a:p>
          </p:txBody>
        </p:sp>
        <p:sp>
          <p:nvSpPr>
            <p:cNvPr id="210" name="Simple Card 3">
              <a:extLst>
                <a:ext uri="{FF2B5EF4-FFF2-40B4-BE49-F238E27FC236}">
                  <a16:creationId xmlns:a16="http://schemas.microsoft.com/office/drawing/2014/main" id="{E4878C32-FF0F-4AED-9C68-16FEF032CADA}"/>
                </a:ext>
              </a:extLst>
            </p:cNvPr>
            <p:cNvSpPr/>
            <p:nvPr/>
          </p:nvSpPr>
          <p:spPr>
            <a:xfrm>
              <a:off x="4871771" y="4798552"/>
              <a:ext cx="749225" cy="425388"/>
            </a:xfrm>
            <a:custGeom>
              <a:avLst/>
              <a:gdLst>
                <a:gd name="connsiteX0" fmla="*/ 0 w 749550"/>
                <a:gd name="connsiteY0" fmla="*/ 212800 h 425600"/>
                <a:gd name="connsiteX1" fmla="*/ 374775 w 749550"/>
                <a:gd name="connsiteY1" fmla="*/ 0 h 425600"/>
                <a:gd name="connsiteX2" fmla="*/ 749550 w 749550"/>
                <a:gd name="connsiteY2" fmla="*/ 212800 h 425600"/>
                <a:gd name="connsiteX3" fmla="*/ 374775 w 749550"/>
                <a:gd name="connsiteY3" fmla="*/ 425600 h 425600"/>
                <a:gd name="rtl" fmla="*/ 30400 w 749550"/>
                <a:gd name="rtt" fmla="*/ 38000 h 425600"/>
                <a:gd name="rtr" fmla="*/ 719150 w 749550"/>
                <a:gd name="rtb" fmla="*/ 212800 h 4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749550" h="425600">
                  <a:moveTo>
                    <a:pt x="45600" y="0"/>
                  </a:moveTo>
                  <a:lnTo>
                    <a:pt x="703950" y="0"/>
                  </a:lnTo>
                  <a:cubicBezTo>
                    <a:pt x="729135" y="0"/>
                    <a:pt x="749550" y="20415"/>
                    <a:pt x="749550" y="45600"/>
                  </a:cubicBezTo>
                  <a:lnTo>
                    <a:pt x="749550" y="380000"/>
                  </a:lnTo>
                  <a:cubicBezTo>
                    <a:pt x="749550" y="405185"/>
                    <a:pt x="729135" y="425600"/>
                    <a:pt x="703950" y="425600"/>
                  </a:cubicBezTo>
                  <a:lnTo>
                    <a:pt x="45600" y="425600"/>
                  </a:lnTo>
                  <a:cubicBezTo>
                    <a:pt x="20415" y="425600"/>
                    <a:pt x="0" y="405185"/>
                    <a:pt x="0" y="380000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E7F4F0"/>
            </a:solidFill>
            <a:ln w="11400" cap="flat">
              <a:solidFill>
                <a:srgbClr val="000000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Embassies</a:t>
              </a:r>
            </a:p>
          </p:txBody>
        </p:sp>
        <p:sp>
          <p:nvSpPr>
            <p:cNvPr id="211" name="Simple Card 3">
              <a:extLst>
                <a:ext uri="{FF2B5EF4-FFF2-40B4-BE49-F238E27FC236}">
                  <a16:creationId xmlns:a16="http://schemas.microsoft.com/office/drawing/2014/main" id="{D4C72E69-89C6-4060-9461-919B7A528599}"/>
                </a:ext>
              </a:extLst>
            </p:cNvPr>
            <p:cNvSpPr/>
            <p:nvPr/>
          </p:nvSpPr>
          <p:spPr>
            <a:xfrm>
              <a:off x="738333" y="5284257"/>
              <a:ext cx="4858853" cy="926966"/>
            </a:xfrm>
            <a:custGeom>
              <a:avLst/>
              <a:gdLst>
                <a:gd name="connsiteX0" fmla="*/ 0 w 4860200"/>
                <a:gd name="connsiteY0" fmla="*/ 463600 h 927200"/>
                <a:gd name="connsiteX1" fmla="*/ 2430100 w 4860200"/>
                <a:gd name="connsiteY1" fmla="*/ 0 h 927200"/>
                <a:gd name="connsiteX2" fmla="*/ 4860200 w 4860200"/>
                <a:gd name="connsiteY2" fmla="*/ 463600 h 927200"/>
                <a:gd name="connsiteX3" fmla="*/ 2430100 w 4860200"/>
                <a:gd name="connsiteY3" fmla="*/ 927200 h 927200"/>
                <a:gd name="rtl" fmla="*/ 30400 w 4860200"/>
                <a:gd name="rtt" fmla="*/ 376200 h 927200"/>
                <a:gd name="rtr" fmla="*/ 4829800 w 4860200"/>
                <a:gd name="rtb" fmla="*/ 551000 h 9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4860200" h="927200">
                  <a:moveTo>
                    <a:pt x="74176" y="0"/>
                  </a:moveTo>
                  <a:lnTo>
                    <a:pt x="4786024" y="0"/>
                  </a:lnTo>
                  <a:cubicBezTo>
                    <a:pt x="4826988" y="0"/>
                    <a:pt x="4860200" y="33209"/>
                    <a:pt x="4860200" y="74176"/>
                  </a:cubicBezTo>
                  <a:lnTo>
                    <a:pt x="4860200" y="853024"/>
                  </a:lnTo>
                  <a:cubicBezTo>
                    <a:pt x="4860200" y="893988"/>
                    <a:pt x="4826988" y="927200"/>
                    <a:pt x="4786024" y="927200"/>
                  </a:cubicBezTo>
                  <a:lnTo>
                    <a:pt x="74176" y="927200"/>
                  </a:lnTo>
                  <a:cubicBezTo>
                    <a:pt x="33209" y="927200"/>
                    <a:pt x="0" y="893988"/>
                    <a:pt x="0" y="853024"/>
                  </a:cubicBezTo>
                  <a:lnTo>
                    <a:pt x="0" y="74176"/>
                  </a:lnTo>
                  <a:cubicBezTo>
                    <a:pt x="0" y="33209"/>
                    <a:pt x="33209" y="0"/>
                    <a:pt x="74176" y="0"/>
                  </a:cubicBezTo>
                  <a:close/>
                </a:path>
              </a:pathLst>
            </a:custGeom>
            <a:solidFill>
              <a:srgbClr val="E7F4F0"/>
            </a:solidFill>
            <a:ln w="11400" cap="flat">
              <a:solidFill>
                <a:srgbClr val="000000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General Public I Outer Islands Communities</a:t>
              </a:r>
            </a:p>
          </p:txBody>
        </p:sp>
        <p:sp>
          <p:nvSpPr>
            <p:cNvPr id="212" name="Simple Card 3">
              <a:extLst>
                <a:ext uri="{FF2B5EF4-FFF2-40B4-BE49-F238E27FC236}">
                  <a16:creationId xmlns:a16="http://schemas.microsoft.com/office/drawing/2014/main" id="{9A678963-DAAB-4390-8852-97CF27E3531F}"/>
                </a:ext>
              </a:extLst>
            </p:cNvPr>
            <p:cNvSpPr/>
            <p:nvPr/>
          </p:nvSpPr>
          <p:spPr>
            <a:xfrm>
              <a:off x="5755920" y="4798552"/>
              <a:ext cx="2738165" cy="1412670"/>
            </a:xfrm>
            <a:custGeom>
              <a:avLst/>
              <a:gdLst>
                <a:gd name="connsiteX0" fmla="*/ 0 w 2737429"/>
                <a:gd name="connsiteY0" fmla="*/ 706800 h 1413600"/>
                <a:gd name="connsiteX1" fmla="*/ 1368714 w 2737429"/>
                <a:gd name="connsiteY1" fmla="*/ 0 h 1413600"/>
                <a:gd name="connsiteX2" fmla="*/ 2737429 w 2737429"/>
                <a:gd name="connsiteY2" fmla="*/ 706800 h 1413600"/>
                <a:gd name="connsiteX3" fmla="*/ 1368714 w 2737429"/>
                <a:gd name="connsiteY3" fmla="*/ 1413600 h 1413600"/>
                <a:gd name="rtl" fmla="*/ 30400 w 2737429"/>
                <a:gd name="rtt" fmla="*/ 269800 h 1413600"/>
                <a:gd name="rtr" fmla="*/ 2707029 w 2737429"/>
                <a:gd name="rtb" fmla="*/ 1143800 h 14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2737429" h="1413600">
                  <a:moveTo>
                    <a:pt x="113088" y="0"/>
                  </a:moveTo>
                  <a:lnTo>
                    <a:pt x="2624333" y="0"/>
                  </a:lnTo>
                  <a:cubicBezTo>
                    <a:pt x="2686798" y="0"/>
                    <a:pt x="2737429" y="50630"/>
                    <a:pt x="2737429" y="113088"/>
                  </a:cubicBezTo>
                  <a:lnTo>
                    <a:pt x="2737429" y="1300512"/>
                  </a:lnTo>
                  <a:cubicBezTo>
                    <a:pt x="2737429" y="1362969"/>
                    <a:pt x="2686798" y="1413600"/>
                    <a:pt x="2624333" y="1413600"/>
                  </a:cubicBezTo>
                  <a:lnTo>
                    <a:pt x="113088" y="1413600"/>
                  </a:lnTo>
                  <a:cubicBezTo>
                    <a:pt x="50630" y="1413600"/>
                    <a:pt x="0" y="1362969"/>
                    <a:pt x="0" y="1300512"/>
                  </a:cubicBezTo>
                  <a:lnTo>
                    <a:pt x="0" y="113088"/>
                  </a:lnTo>
                  <a:cubicBezTo>
                    <a:pt x="0" y="50630"/>
                    <a:pt x="50630" y="0"/>
                    <a:pt x="113088" y="0"/>
                  </a:cubicBezTo>
                  <a:close/>
                </a:path>
              </a:pathLst>
            </a:custGeom>
            <a:solidFill>
              <a:srgbClr val="E7F4F0"/>
            </a:solidFill>
            <a:ln w="11400" cap="flat">
              <a:solidFill>
                <a:srgbClr val="000000"/>
              </a:solidFill>
              <a:bevel/>
            </a:ln>
          </p:spPr>
          <p:txBody>
            <a:bodyPr lIns="28000" tIns="18000" rIns="28000" bIns="180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Public Safety - Traffic Control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MOE - Shelter/Transportation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MIA - Manage Shelter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Municipalities - Support coordination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454545"/>
                  </a:solidFill>
                  <a:latin typeface="Calibri"/>
                  <a:ea typeface="+mn-ea"/>
                </a:rPr>
                <a:t>PW - Road clearing/heavy equipments</a:t>
              </a:r>
            </a:p>
          </p:txBody>
        </p:sp>
        <p:sp>
          <p:nvSpPr>
            <p:cNvPr id="25634" name="ConnectLine">
              <a:extLst>
                <a:ext uri="{FF2B5EF4-FFF2-40B4-BE49-F238E27FC236}">
                  <a16:creationId xmlns:a16="http://schemas.microsoft.com/office/drawing/2014/main" id="{77F6C981-435B-4322-A333-77FED033D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537" y="1606325"/>
              <a:ext cx="950950" cy="0"/>
            </a:xfrm>
            <a:custGeom>
              <a:avLst/>
              <a:gdLst>
                <a:gd name="T0" fmla="*/ 0 w 950950"/>
                <a:gd name="T1" fmla="*/ 950950 w 950950"/>
                <a:gd name="T2" fmla="*/ 0 60000 65536"/>
                <a:gd name="T3" fmla="*/ 0 60000 65536"/>
                <a:gd name="T4" fmla="*/ 0 w 950950"/>
                <a:gd name="T5" fmla="*/ 950950 w 950950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950950" fill="none">
                  <a:moveTo>
                    <a:pt x="0" y="0"/>
                  </a:moveTo>
                  <a:lnTo>
                    <a:pt x="950950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ConnectLine">
              <a:extLst>
                <a:ext uri="{FF2B5EF4-FFF2-40B4-BE49-F238E27FC236}">
                  <a16:creationId xmlns:a16="http://schemas.microsoft.com/office/drawing/2014/main" id="{E4C7C7DE-7AAA-4ECF-8DC0-04B8886F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162" y="4251125"/>
              <a:ext cx="0" cy="0"/>
            </a:xfrm>
            <a:custGeom>
              <a:avLst/>
              <a:gdLst>
                <a:gd name="T0" fmla="*/ 0 60000 65536"/>
                <a:gd name="T1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</a:cxnLst>
              <a:rect l="0" t="0" r="0" b="0"/>
              <a:pathLst>
                <a:path fill="none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7600" cap="flat">
              <a:solidFill>
                <a:srgbClr val="236EA1"/>
              </a:solidFill>
              <a:bevel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ConnectLine">
              <a:extLst>
                <a:ext uri="{FF2B5EF4-FFF2-40B4-BE49-F238E27FC236}">
                  <a16:creationId xmlns:a16="http://schemas.microsoft.com/office/drawing/2014/main" id="{46FF0295-56C6-4143-8155-4A58E403F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477" y="3667430"/>
              <a:ext cx="2618914" cy="601905"/>
            </a:xfrm>
            <a:custGeom>
              <a:avLst/>
              <a:gdLst>
                <a:gd name="T0" fmla="*/ 0 w 2618914"/>
                <a:gd name="T1" fmla="*/ 0 h 601905"/>
                <a:gd name="T2" fmla="*/ -2618914 w 2618914"/>
                <a:gd name="T3" fmla="*/ 0 h 601905"/>
                <a:gd name="T4" fmla="*/ -2618914 w 2618914"/>
                <a:gd name="T5" fmla="*/ -601905 h 601905"/>
                <a:gd name="T6" fmla="*/ 0 60000 65536"/>
                <a:gd name="T7" fmla="*/ 0 60000 65536"/>
                <a:gd name="T8" fmla="*/ 0 60000 65536"/>
                <a:gd name="T9" fmla="*/ 0 w 2618914"/>
                <a:gd name="T10" fmla="*/ 0 h 601905"/>
                <a:gd name="T11" fmla="*/ 2618914 w 2618914"/>
                <a:gd name="T12" fmla="*/ 601905 h 6019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18914" h="601905" fill="none">
                  <a:moveTo>
                    <a:pt x="0" y="0"/>
                  </a:moveTo>
                  <a:lnTo>
                    <a:pt x="-2618914" y="0"/>
                  </a:lnTo>
                  <a:lnTo>
                    <a:pt x="-2618914" y="-601905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FF1418"/>
              </a:solidFill>
              <a:bevel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ConnectLine">
              <a:extLst>
                <a:ext uri="{FF2B5EF4-FFF2-40B4-BE49-F238E27FC236}">
                  <a16:creationId xmlns:a16="http://schemas.microsoft.com/office/drawing/2014/main" id="{99E40815-053B-4DD4-9497-79A84AAD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762" y="3065525"/>
              <a:ext cx="0" cy="273600"/>
            </a:xfrm>
            <a:custGeom>
              <a:avLst/>
              <a:gdLst>
                <a:gd name="T0" fmla="*/ 0 h 273600"/>
                <a:gd name="T1" fmla="*/ -273600 h 273600"/>
                <a:gd name="T2" fmla="*/ 0 60000 65536"/>
                <a:gd name="T3" fmla="*/ 0 60000 65536"/>
                <a:gd name="T4" fmla="*/ 0 h 273600"/>
                <a:gd name="T5" fmla="*/ 273600 h 27360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73600" fill="none">
                  <a:moveTo>
                    <a:pt x="0" y="0"/>
                  </a:moveTo>
                  <a:lnTo>
                    <a:pt x="0" y="-27360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000000"/>
              </a:solidFill>
              <a:bevel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Simple Card 3">
              <a:extLst>
                <a:ext uri="{FF2B5EF4-FFF2-40B4-BE49-F238E27FC236}">
                  <a16:creationId xmlns:a16="http://schemas.microsoft.com/office/drawing/2014/main" id="{27C3FAC2-EFE7-4919-9447-1987C73ABE12}"/>
                </a:ext>
              </a:extLst>
            </p:cNvPr>
            <p:cNvSpPr/>
            <p:nvPr/>
          </p:nvSpPr>
          <p:spPr>
            <a:xfrm>
              <a:off x="6395619" y="3508101"/>
              <a:ext cx="365089" cy="319042"/>
            </a:xfrm>
            <a:custGeom>
              <a:avLst/>
              <a:gdLst>
                <a:gd name="connsiteX0" fmla="*/ 0 w 364800"/>
                <a:gd name="connsiteY0" fmla="*/ 159600 h 319200"/>
                <a:gd name="connsiteX1" fmla="*/ 182400 w 364800"/>
                <a:gd name="connsiteY1" fmla="*/ 0 h 319200"/>
                <a:gd name="connsiteX2" fmla="*/ 364800 w 364800"/>
                <a:gd name="connsiteY2" fmla="*/ 159600 h 319200"/>
                <a:gd name="connsiteX3" fmla="*/ 182400 w 364800"/>
                <a:gd name="connsiteY3" fmla="*/ 319200 h 319200"/>
                <a:gd name="rtl" fmla="*/ 30400 w 364800"/>
                <a:gd name="rtt" fmla="*/ 72200 h 319200"/>
                <a:gd name="rtr" fmla="*/ 334400 w 364800"/>
                <a:gd name="rtb" fmla="*/ 247000 h 3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rtt" r="rtr" b="rtb"/>
              <a:pathLst>
                <a:path w="364800" h="319200">
                  <a:moveTo>
                    <a:pt x="45600" y="0"/>
                  </a:moveTo>
                  <a:lnTo>
                    <a:pt x="319200" y="0"/>
                  </a:lnTo>
                  <a:cubicBezTo>
                    <a:pt x="344385" y="0"/>
                    <a:pt x="364800" y="20415"/>
                    <a:pt x="364800" y="45600"/>
                  </a:cubicBezTo>
                  <a:lnTo>
                    <a:pt x="364800" y="273600"/>
                  </a:lnTo>
                  <a:cubicBezTo>
                    <a:pt x="364800" y="298785"/>
                    <a:pt x="344385" y="319200"/>
                    <a:pt x="319200" y="319200"/>
                  </a:cubicBezTo>
                  <a:lnTo>
                    <a:pt x="45600" y="319200"/>
                  </a:lnTo>
                  <a:cubicBezTo>
                    <a:pt x="20415" y="319200"/>
                    <a:pt x="0" y="298785"/>
                    <a:pt x="0" y="273600"/>
                  </a:cubicBezTo>
                  <a:lnTo>
                    <a:pt x="0" y="45600"/>
                  </a:lnTo>
                  <a:cubicBezTo>
                    <a:pt x="0" y="20415"/>
                    <a:pt x="20415" y="0"/>
                    <a:pt x="45600" y="0"/>
                  </a:cubicBezTo>
                  <a:close/>
                </a:path>
              </a:pathLst>
            </a:custGeom>
            <a:solidFill>
              <a:srgbClr val="EFF1F1"/>
            </a:solidFill>
            <a:ln w="15200" cap="flat">
              <a:solidFill>
                <a:srgbClr val="00AF54"/>
              </a:solidFill>
              <a:bevel/>
            </a:ln>
          </p:spPr>
          <p:txBody>
            <a:bodyPr lIns="28000" tIns="18000" rIns="28000" bIns="1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64" b="1">
                  <a:solidFill>
                    <a:srgbClr val="00AF54"/>
                  </a:solidFill>
                  <a:latin typeface="Calibri"/>
                  <a:ea typeface="+mn-ea"/>
                </a:rPr>
                <a:t>YES</a:t>
              </a:r>
            </a:p>
          </p:txBody>
        </p:sp>
        <p:sp>
          <p:nvSpPr>
            <p:cNvPr id="25639" name="ConnectLine">
              <a:extLst>
                <a:ext uri="{FF2B5EF4-FFF2-40B4-BE49-F238E27FC236}">
                  <a16:creationId xmlns:a16="http://schemas.microsoft.com/office/drawing/2014/main" id="{39940FA5-771B-4FA1-9782-69F09B3CD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563" y="4251125"/>
              <a:ext cx="3237600" cy="0"/>
            </a:xfrm>
            <a:custGeom>
              <a:avLst/>
              <a:gdLst>
                <a:gd name="T0" fmla="*/ 0 w 3237600"/>
                <a:gd name="T1" fmla="*/ 0 w 3237600"/>
                <a:gd name="T2" fmla="*/ 3237600 w 3237600"/>
                <a:gd name="T3" fmla="*/ 3237600 w 3237600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3237600"/>
                <a:gd name="T9" fmla="*/ 3237600 w 3237600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3237600" fill="none">
                  <a:moveTo>
                    <a:pt x="0" y="0"/>
                  </a:moveTo>
                  <a:lnTo>
                    <a:pt x="0" y="-273600"/>
                  </a:lnTo>
                  <a:lnTo>
                    <a:pt x="3237600" y="-273600"/>
                  </a:lnTo>
                  <a:lnTo>
                    <a:pt x="3237600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00AF54"/>
              </a:solidFill>
              <a:bevel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50193AF-064D-4129-B166-8D6BCD065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10" tIns="47458" rIns="94910" bIns="47458" anchor="b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o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ngsana New" panose="02020603050405020304" pitchFamily="18" charset="-34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>
                <a:solidFill>
                  <a:schemeClr val="accent2"/>
                </a:solidFill>
              </a:rPr>
              <a:t>Example – Tsunami Warning Communication Flow</a:t>
            </a:r>
          </a:p>
        </p:txBody>
      </p:sp>
      <p:pic>
        <p:nvPicPr>
          <p:cNvPr id="26627" name="Picture 4" descr="Yap State tsunami communication flow_local.pdf">
            <a:extLst>
              <a:ext uri="{FF2B5EF4-FFF2-40B4-BE49-F238E27FC236}">
                <a16:creationId xmlns:a16="http://schemas.microsoft.com/office/drawing/2014/main" id="{27CADFF6-9336-4B54-890C-5544E568A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2763"/>
            <a:ext cx="89916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ECC1585A-CFB1-4067-B488-F1B10503E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lIns="94910" tIns="47458" rIns="94910" bIns="4745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accent2"/>
                </a:solidFill>
                <a:latin typeface="+mj-lt"/>
                <a:cs typeface="Angsana New" charset="0"/>
              </a:rPr>
              <a:t>Timeline-driven SOPs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794568-F878-483B-A5D7-FB4F5F8B27CD}"/>
              </a:ext>
            </a:extLst>
          </p:cNvPr>
          <p:cNvSpPr/>
          <p:nvPr/>
        </p:nvSpPr>
        <p:spPr>
          <a:xfrm>
            <a:off x="0" y="1143000"/>
            <a:ext cx="8991600" cy="38465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9638" lvl="1" indent="-457200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Planning for seamless, effective response.  Manage expectations.  </a:t>
            </a:r>
          </a:p>
          <a:p>
            <a:pPr marL="909638" lvl="1" indent="-457200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Specify critical actions / decision points.  What decision, and when it must occur</a:t>
            </a:r>
          </a:p>
          <a:p>
            <a:pPr marL="909638" lvl="1" indent="-457200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b="1" dirty="0">
                <a:solidFill>
                  <a:srgbClr val="B90000"/>
                </a:solidFill>
                <a:latin typeface="Arial" charset="0"/>
                <a:ea typeface="ＭＳ Ｐゴシック" charset="0"/>
                <a:cs typeface="ＭＳ Ｐゴシック" charset="0"/>
              </a:rPr>
              <a:t>Add TIME to Communication Flow Chart </a:t>
            </a:r>
          </a:p>
          <a:p>
            <a:pPr marL="909638" lvl="1" indent="-457200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When, What, Who, How, To whom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eaLnBrk="1" hangingPunct="1">
              <a:spcAft>
                <a:spcPts val="1200"/>
              </a:spcAft>
              <a:buFont typeface="Arial"/>
              <a:buChar char="•"/>
              <a:defRPr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8676" name="Object 1">
            <a:extLst>
              <a:ext uri="{FF2B5EF4-FFF2-40B4-BE49-F238E27FC236}">
                <a16:creationId xmlns:a16="http://schemas.microsoft.com/office/drawing/2014/main" id="{B9CA698D-F88B-4144-BAA1-2E39259EBF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4208463"/>
          <a:ext cx="8534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Document" r:id="rId3" imgW="6133874" imgH="2438310" progId="Word.Document.12">
                  <p:embed/>
                </p:oleObj>
              </mc:Choice>
              <mc:Fallback>
                <p:oleObj name="Document" r:id="rId3" imgW="6133874" imgH="24383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208463"/>
                        <a:ext cx="85344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AA1CB0D9-C552-4BBE-BED9-0C5CBF88E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8" y="152400"/>
            <a:ext cx="9144000" cy="596900"/>
          </a:xfrm>
        </p:spPr>
        <p:txBody>
          <a:bodyPr/>
          <a:lstStyle/>
          <a:p>
            <a:pPr eaLnBrk="1" hangingPunct="1">
              <a:defRPr/>
            </a:pPr>
            <a:r>
              <a:rPr lang="en-NZ" sz="3400" dirty="0">
                <a:solidFill>
                  <a:schemeClr val="accent6"/>
                </a:solidFill>
                <a:ea typeface="ＭＳ Ｐゴシック" charset="0"/>
              </a:rPr>
              <a:t>Tsunami Warning SOPs are timeline-driven</a:t>
            </a:r>
            <a:endParaRPr lang="en-GB" sz="3400" dirty="0">
              <a:solidFill>
                <a:schemeClr val="accent6"/>
              </a:solidFill>
              <a:ea typeface="ＭＳ Ｐゴシック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993FDD-8BE0-48BB-AE18-1231722A4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61510"/>
              </p:ext>
            </p:extLst>
          </p:nvPr>
        </p:nvGraphicFramePr>
        <p:xfrm>
          <a:off x="0" y="914399"/>
          <a:ext cx="9144000" cy="578414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979">
                <a:tc gridSpan="4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57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TSUNAMI ACTION TIME LINE</a:t>
                      </a:r>
                    </a:p>
                  </a:txBody>
                  <a:tcPr marL="12700" marR="12700" marT="1272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TIME                     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 after EQ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OBSERVATION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ACTION PTWC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ACTION     NTWC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ACTION EMA / Local Auth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B90000"/>
                          </a:solidFill>
                          <a:effectLst/>
                          <a:latin typeface="Arial"/>
                        </a:rPr>
                        <a:t>Strong ground shaking locally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1-5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0" algn="l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Alarm triggers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3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5-15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/>
                        </a:rPr>
                        <a:t>Tsunami       might come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0" algn="l" fontAlgn="ctr">
                        <a:tabLst>
                          <a:tab pos="50800" algn="l"/>
                        </a:tabLst>
                      </a:pP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Msg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indent="0" algn="l" defTabSz="474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Alarm 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CISN triggers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15-30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0" algn="l" fontAlgn="ctr"/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Msg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 Forecast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0" algn="l" fontAlgn="ctr"/>
                      <a:r>
                        <a:rPr lang="en-US" sz="17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WARNING</a:t>
                      </a:r>
                      <a:endParaRPr lang="en-US" sz="17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0" algn="l" fontAlgn="ctr"/>
                      <a:r>
                        <a:rPr lang="en-US" sz="17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EVACUATION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1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30-60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B90000"/>
                          </a:solidFill>
                          <a:effectLst/>
                          <a:latin typeface="Arial"/>
                        </a:rPr>
                        <a:t>Tsunami confirmed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0" algn="l" fontAlgn="ctr"/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Msg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     SL 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0" algn="l" fontAlgn="ctr"/>
                      <a:r>
                        <a:rPr lang="en-US" sz="17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Confirm Dangerous Tsunami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1-2+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hrs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0" algn="l" fontAlgn="ctr"/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Msg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4+   SL 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0" algn="l" fontAlgn="ctr"/>
                      <a:r>
                        <a:rPr lang="en-US" sz="17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Monitor and report SL </a:t>
                      </a:r>
                      <a:r>
                        <a:rPr lang="en-US" sz="17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obs</a:t>
                      </a:r>
                      <a:endParaRPr lang="en-US" sz="17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60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2-8+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hrs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74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B90000"/>
                          </a:solidFill>
                          <a:effectLst/>
                          <a:latin typeface="+mn-lt"/>
                        </a:rPr>
                        <a:t>Dangerous  waves stop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0" algn="l" fontAlgn="ctr"/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Msg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5+ Last 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Msg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0" algn="l" fontAlgn="ctr"/>
                      <a:r>
                        <a:rPr lang="en-US" sz="17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CANCEL WARNING 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0" algn="l" fontAlgn="ctr"/>
                      <a:r>
                        <a:rPr lang="en-US" sz="17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Search and Rescue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3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3+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hrs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B90000"/>
                          </a:solidFill>
                          <a:effectLst/>
                          <a:latin typeface="Arial"/>
                        </a:rPr>
                        <a:t>Safe to Return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0" algn="l" fontAlgn="ctr"/>
                      <a:r>
                        <a:rPr lang="en-US" sz="17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ALL-CLEAR</a:t>
                      </a:r>
                    </a:p>
                  </a:txBody>
                  <a:tcPr marL="12700" marR="12700" marT="1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8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7" ma:contentTypeDescription="Create a new document." ma:contentTypeScope="" ma:versionID="f445a34566d5dc640de488f3301000f1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987fc928a2a749edbebcb1965e8e886f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99ec2-212c-48b5-b7ff-d14ec6cbce2b" xsi:nil="true"/>
    <_Flow_SignoffStatus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B0F4BD-0C86-4057-B3EA-763096110DF3}"/>
</file>

<file path=customXml/itemProps2.xml><?xml version="1.0" encoding="utf-8"?>
<ds:datastoreItem xmlns:ds="http://schemas.openxmlformats.org/officeDocument/2006/customXml" ds:itemID="{4CF4962F-81C9-4A51-94AA-9F8A48E05156}"/>
</file>

<file path=customXml/itemProps3.xml><?xml version="1.0" encoding="utf-8"?>
<ds:datastoreItem xmlns:ds="http://schemas.openxmlformats.org/officeDocument/2006/customXml" ds:itemID="{8939B65A-DDD8-4A46-A213-D0DCA1F58A11}"/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6182</TotalTime>
  <Words>368</Words>
  <Application>Microsoft Office PowerPoint</Application>
  <PresentationFormat>On-screen Show (4:3)</PresentationFormat>
  <Paragraphs>102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Lucida Grande</vt:lpstr>
      <vt:lpstr>VAG Rounded Std Light</vt:lpstr>
      <vt:lpstr>Arial</vt:lpstr>
      <vt:lpstr>Calibri</vt:lpstr>
      <vt:lpstr>Calibri Light</vt:lpstr>
      <vt:lpstr>Wingdings</vt:lpstr>
      <vt:lpstr>8_ITTI.McKinnie</vt:lpstr>
      <vt:lpstr>1_Custom Design</vt:lpstr>
      <vt:lpstr>Office Theme</vt:lpstr>
      <vt:lpstr>1_ITTI.McKinnie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Tsunami Warning SOPs are timeline-driven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</dc:creator>
  <cp:lastModifiedBy>Dilmen Vennin, Derya</cp:lastModifiedBy>
  <cp:revision>192</cp:revision>
  <cp:lastPrinted>2014-09-17T21:07:40Z</cp:lastPrinted>
  <dcterms:created xsi:type="dcterms:W3CDTF">2010-09-01T17:16:15Z</dcterms:created>
  <dcterms:modified xsi:type="dcterms:W3CDTF">2022-09-16T14:50:42Z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