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theme/theme4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5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6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7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7" r:id="rId1"/>
    <p:sldMasterId id="2147484059" r:id="rId2"/>
    <p:sldMasterId id="2147484419" r:id="rId3"/>
    <p:sldMasterId id="2147484436" r:id="rId4"/>
    <p:sldMasterId id="2147490338" r:id="rId5"/>
    <p:sldMasterId id="2147492946" r:id="rId6"/>
    <p:sldMasterId id="2147492950" r:id="rId7"/>
    <p:sldMasterId id="2147492954" r:id="rId8"/>
  </p:sldMasterIdLst>
  <p:notesMasterIdLst>
    <p:notesMasterId r:id="rId22"/>
  </p:notesMasterIdLst>
  <p:handoutMasterIdLst>
    <p:handoutMasterId r:id="rId23"/>
  </p:handoutMasterIdLst>
  <p:sldIdLst>
    <p:sldId id="691" r:id="rId9"/>
    <p:sldId id="717" r:id="rId10"/>
    <p:sldId id="721" r:id="rId11"/>
    <p:sldId id="704" r:id="rId12"/>
    <p:sldId id="722" r:id="rId13"/>
    <p:sldId id="693" r:id="rId14"/>
    <p:sldId id="713" r:id="rId15"/>
    <p:sldId id="694" r:id="rId16"/>
    <p:sldId id="709" r:id="rId17"/>
    <p:sldId id="710" r:id="rId18"/>
    <p:sldId id="724" r:id="rId19"/>
    <p:sldId id="712" r:id="rId20"/>
    <p:sldId id="700" r:id="rId21"/>
  </p:sldIdLst>
  <p:sldSz cx="9144000" cy="6858000" type="screen4x3"/>
  <p:notesSz cx="6858000" cy="9698038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55">
          <p15:clr>
            <a:srgbClr val="A4A3A4"/>
          </p15:clr>
        </p15:guide>
        <p15:guide id="2" pos="216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uy Woppelmann" initials="GW" lastIdx="2" clrIdx="0">
    <p:extLst>
      <p:ext uri="{19B8F6BF-5375-455C-9EA6-DF929625EA0E}">
        <p15:presenceInfo xmlns:p15="http://schemas.microsoft.com/office/powerpoint/2012/main" userId="S-1-5-21-468216765-3260089090-1080348003-100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00FE"/>
    <a:srgbClr val="66FF33"/>
    <a:srgbClr val="008000"/>
    <a:srgbClr val="EEECE1"/>
    <a:srgbClr val="C08422"/>
    <a:srgbClr val="D99629"/>
    <a:srgbClr val="6633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9220" autoAdjust="0"/>
    <p:restoredTop sz="87738" autoAdjust="0"/>
  </p:normalViewPr>
  <p:slideViewPr>
    <p:cSldViewPr>
      <p:cViewPr varScale="1">
        <p:scale>
          <a:sx n="104" d="100"/>
          <a:sy n="104" d="100"/>
        </p:scale>
        <p:origin x="1002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-3084" y="-84"/>
      </p:cViewPr>
      <p:guideLst>
        <p:guide orient="horz" pos="3055"/>
        <p:guide pos="216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11-07T18:27:21.115" idx="2">
    <p:pos x="10" y="1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84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84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7CBD3763-BB6E-4058-98F5-9E2243C9F8EE}" type="datetimeFigureOut">
              <a:rPr lang="fr-FR"/>
              <a:pPr>
                <a:defRPr/>
              </a:pPr>
              <a:t>08/11/2022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210675"/>
            <a:ext cx="2971800" cy="4857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9210675"/>
            <a:ext cx="2971800" cy="4857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EAE4F9E6-6CB7-45DD-A2F9-BA4BA1C53DC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24667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22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04888" y="727075"/>
            <a:ext cx="4848225" cy="36369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606925"/>
            <a:ext cx="5486400" cy="436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86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210675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86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9210675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F75713B4-DDED-48AD-8116-1B1364D1F87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19125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dirty="0"/>
          </a:p>
        </p:txBody>
      </p:sp>
      <p:sp>
        <p:nvSpPr>
          <p:cNvPr id="72708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6AFCC4-F649-4B49-AC01-D4643FEC94D1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34311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In 2019, 55 </a:t>
            </a:r>
            <a:r>
              <a:rPr lang="fr-FR" dirty="0" err="1"/>
              <a:t>were</a:t>
            </a:r>
            <a:r>
              <a:rPr lang="fr-FR" dirty="0"/>
              <a:t> dormant (19%)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5713B4-DDED-48AD-8116-1B1364D1F879}" type="slidenum">
              <a:rPr lang="fr-FR" smtClean="0"/>
              <a:pPr>
                <a:defRPr/>
              </a:pPr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24296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In 2017:</a:t>
            </a:r>
            <a:r>
              <a:rPr lang="fr-FR" baseline="0" dirty="0"/>
              <a:t> 58 (65); 173 (189)</a:t>
            </a:r>
          </a:p>
          <a:p>
            <a:r>
              <a:rPr lang="fr-FR" baseline="0" dirty="0"/>
              <a:t>Temporal </a:t>
            </a:r>
            <a:r>
              <a:rPr lang="fr-FR" baseline="0" dirty="0" err="1"/>
              <a:t>view</a:t>
            </a:r>
            <a:r>
              <a:rPr lang="fr-FR" baseline="0" dirty="0"/>
              <a:t> of active stations &amp; data </a:t>
            </a:r>
            <a:r>
              <a:rPr lang="fr-FR" baseline="0" dirty="0" err="1"/>
              <a:t>availability</a:t>
            </a:r>
            <a:endParaRPr lang="fr-FR" baseline="0" dirty="0"/>
          </a:p>
          <a:p>
            <a:r>
              <a:rPr lang="fr-FR" baseline="0" dirty="0"/>
              <a:t>- 23 </a:t>
            </a:r>
            <a:r>
              <a:rPr lang="fr-FR" baseline="0" dirty="0" err="1"/>
              <a:t>Japanese</a:t>
            </a:r>
            <a:r>
              <a:rPr lang="fr-FR" baseline="0" dirty="0"/>
              <a:t> stations in 2003</a:t>
            </a:r>
          </a:p>
          <a:p>
            <a:r>
              <a:rPr lang="fr-FR" baseline="0" dirty="0"/>
              <a:t>- </a:t>
            </a:r>
            <a:r>
              <a:rPr lang="fr-FR" baseline="0" dirty="0" err="1"/>
              <a:t>Decrease</a:t>
            </a:r>
            <a:r>
              <a:rPr lang="fr-FR" baseline="0" dirty="0"/>
              <a:t> in the # </a:t>
            </a:r>
            <a:r>
              <a:rPr lang="fr-FR" baseline="0" dirty="0" err="1"/>
              <a:t>since</a:t>
            </a:r>
            <a:r>
              <a:rPr lang="fr-FR" baseline="0" dirty="0"/>
              <a:t> 2016 (124 to 166 </a:t>
            </a:r>
            <a:r>
              <a:rPr lang="fr-FR" baseline="0" dirty="0" err="1"/>
              <a:t>decommissioned</a:t>
            </a:r>
            <a:r>
              <a:rPr lang="fr-FR" baseline="0" dirty="0"/>
              <a:t> </a:t>
            </a:r>
            <a:r>
              <a:rPr lang="fr-FR" baseline="0" dirty="0" err="1"/>
              <a:t>since</a:t>
            </a:r>
            <a:r>
              <a:rPr lang="fr-FR" baseline="0" dirty="0"/>
              <a:t> 2017)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5713B4-DDED-48AD-8116-1B1364D1F879}" type="slidenum">
              <a:rPr lang="fr-FR" smtClean="0"/>
              <a:pPr>
                <a:defRPr/>
              </a:pPr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28519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5713B4-DDED-48AD-8116-1B1364D1F879}" type="slidenum">
              <a:rPr lang="fr-FR" smtClean="0"/>
              <a:pPr>
                <a:defRPr/>
              </a:pPr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99394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- Figure 11: Geodetic connections available in SONEL for the GLOSS Core Network. In yellow are highlighted those for which this is missing, but the tide gauge is within 1 km from the nearest GNSS station; thus, the potential for a substantial improvement is within reach if tide gauge operators include the GNSS antenna in their next leveling control. There were 116 within 1km with no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tie, now it has decreased to 77.</a:t>
            </a:r>
          </a:p>
          <a:p>
            <a:r>
              <a:rPr lang="fr-FR" dirty="0"/>
              <a:t>- Titre: "</a:t>
            </a:r>
            <a:r>
              <a:rPr lang="fr-FR" dirty="0" err="1"/>
              <a:t>Integration</a:t>
            </a:r>
            <a:r>
              <a:rPr lang="fr-FR" dirty="0"/>
              <a:t> of GNSS </a:t>
            </a:r>
            <a:r>
              <a:rPr lang="fr-FR" dirty="0" err="1"/>
              <a:t>into</a:t>
            </a:r>
            <a:r>
              <a:rPr lang="fr-FR" dirty="0"/>
              <a:t> Water </a:t>
            </a:r>
            <a:r>
              <a:rPr lang="fr-FR" dirty="0" err="1"/>
              <a:t>Level</a:t>
            </a:r>
            <a:r>
              <a:rPr lang="fr-FR" dirty="0"/>
              <a:t> Observation Networks: </a:t>
            </a:r>
            <a:r>
              <a:rPr lang="fr-FR" dirty="0" err="1"/>
              <a:t>Priorities</a:t>
            </a:r>
            <a:r>
              <a:rPr lang="fr-FR" dirty="0"/>
              <a:t>, Technologies, and </a:t>
            </a:r>
            <a:r>
              <a:rPr lang="fr-FR" dirty="0" err="1"/>
              <a:t>Benefits</a:t>
            </a:r>
            <a:r>
              <a:rPr lang="fr-FR" dirty="0"/>
              <a:t>« </a:t>
            </a:r>
          </a:p>
          <a:p>
            <a:r>
              <a:rPr lang="fr-FR" dirty="0"/>
              <a:t> Chairs: Nicole </a:t>
            </a:r>
            <a:r>
              <a:rPr lang="fr-FR" dirty="0" err="1"/>
              <a:t>Kinsmann</a:t>
            </a:r>
            <a:r>
              <a:rPr lang="fr-FR" dirty="0"/>
              <a:t> (NOAA), </a:t>
            </a:r>
            <a:r>
              <a:rPr lang="fr-FR" dirty="0" err="1"/>
              <a:t>Adria</a:t>
            </a:r>
            <a:r>
              <a:rPr lang="fr-FR" dirty="0"/>
              <a:t> </a:t>
            </a:r>
            <a:r>
              <a:rPr lang="fr-FR" dirty="0" err="1"/>
              <a:t>Schneck</a:t>
            </a:r>
            <a:r>
              <a:rPr lang="fr-FR" dirty="0"/>
              <a:t> (NOAA), Michael </a:t>
            </a:r>
            <a:r>
              <a:rPr lang="fr-FR" dirty="0" err="1"/>
              <a:t>Craymer</a:t>
            </a:r>
            <a:r>
              <a:rPr lang="fr-FR" dirty="0"/>
              <a:t> (</a:t>
            </a:r>
            <a:r>
              <a:rPr lang="fr-FR" dirty="0" err="1"/>
              <a:t>NRCan</a:t>
            </a:r>
            <a:r>
              <a:rPr lang="fr-FR" dirty="0"/>
              <a:t>), et moi.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5713B4-DDED-48AD-8116-1B1364D1F879}" type="slidenum">
              <a:rPr lang="fr-FR" smtClean="0"/>
              <a:pPr>
                <a:defRPr/>
              </a:pPr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90982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Who</a:t>
            </a:r>
            <a:r>
              <a:rPr lang="fr-FR" baseline="0" dirty="0"/>
              <a:t> </a:t>
            </a:r>
            <a:r>
              <a:rPr lang="fr-FR" baseline="0" dirty="0" err="1"/>
              <a:t>is</a:t>
            </a:r>
            <a:r>
              <a:rPr lang="fr-FR" baseline="0" dirty="0"/>
              <a:t> operating GNSS stations at TG? TG </a:t>
            </a:r>
            <a:r>
              <a:rPr lang="fr-FR" baseline="0" dirty="0" err="1"/>
              <a:t>operators</a:t>
            </a:r>
            <a:r>
              <a:rPr lang="fr-FR" baseline="0" dirty="0"/>
              <a:t>, </a:t>
            </a:r>
            <a:r>
              <a:rPr lang="fr-FR" baseline="0" dirty="0" err="1"/>
              <a:t>Hydrographers</a:t>
            </a:r>
            <a:r>
              <a:rPr lang="fr-FR" baseline="0" dirty="0"/>
              <a:t>, </a:t>
            </a:r>
            <a:r>
              <a:rPr lang="fr-FR" baseline="0" dirty="0" err="1"/>
              <a:t>Surveyors</a:t>
            </a:r>
            <a:r>
              <a:rPr lang="fr-FR" baseline="0" dirty="0"/>
              <a:t>, </a:t>
            </a:r>
            <a:r>
              <a:rPr lang="fr-FR" baseline="0" dirty="0" err="1"/>
              <a:t>geodetic</a:t>
            </a:r>
            <a:r>
              <a:rPr lang="fr-FR" baseline="0" dirty="0"/>
              <a:t> </a:t>
            </a:r>
            <a:r>
              <a:rPr lang="fr-FR" baseline="0" dirty="0" err="1"/>
              <a:t>agencies</a:t>
            </a:r>
            <a:r>
              <a:rPr lang="fr-FR" baseline="0" dirty="0"/>
              <a:t>, </a:t>
            </a:r>
            <a:r>
              <a:rPr lang="fr-FR" baseline="0" dirty="0" err="1"/>
              <a:t>harbours</a:t>
            </a:r>
            <a:endParaRPr lang="fr-FR" dirty="0"/>
          </a:p>
          <a:p>
            <a:r>
              <a:rPr lang="fr-FR" dirty="0"/>
              <a:t>2</a:t>
            </a:r>
            <a:r>
              <a:rPr lang="fr-FR" baseline="0" dirty="0"/>
              <a:t> issues are </a:t>
            </a:r>
            <a:r>
              <a:rPr lang="fr-FR" baseline="0" dirty="0" err="1"/>
              <a:t>addressed</a:t>
            </a:r>
            <a:r>
              <a:rPr lang="fr-FR" baseline="0" dirty="0"/>
              <a:t> in </a:t>
            </a:r>
            <a:r>
              <a:rPr lang="fr-FR" baseline="0" dirty="0" err="1"/>
              <a:t>this</a:t>
            </a:r>
            <a:r>
              <a:rPr lang="fr-FR" baseline="0" dirty="0"/>
              <a:t> </a:t>
            </a:r>
            <a:r>
              <a:rPr lang="fr-FR" baseline="0" dirty="0" err="1"/>
              <a:t>status</a:t>
            </a:r>
            <a:r>
              <a:rPr lang="fr-FR" baseline="0" dirty="0"/>
              <a:t> report:</a:t>
            </a:r>
          </a:p>
          <a:p>
            <a:pPr marL="171450" indent="-171450">
              <a:buFontTx/>
              <a:buChar char="-"/>
            </a:pPr>
            <a:r>
              <a:rPr lang="fr-FR" baseline="0" dirty="0" err="1"/>
              <a:t>What</a:t>
            </a:r>
            <a:r>
              <a:rPr lang="fr-FR" baseline="0" dirty="0"/>
              <a:t> </a:t>
            </a:r>
            <a:r>
              <a:rPr lang="fr-FR" baseline="0" dirty="0" err="1"/>
              <a:t>TGs</a:t>
            </a:r>
            <a:r>
              <a:rPr lang="fr-FR" baseline="0" dirty="0"/>
              <a:t> are </a:t>
            </a:r>
            <a:r>
              <a:rPr lang="fr-FR" baseline="0" dirty="0" err="1"/>
              <a:t>co-located</a:t>
            </a:r>
            <a:r>
              <a:rPr lang="fr-FR" baseline="0" dirty="0"/>
              <a:t> </a:t>
            </a:r>
            <a:r>
              <a:rPr lang="fr-FR" baseline="0" dirty="0" err="1"/>
              <a:t>with</a:t>
            </a:r>
            <a:r>
              <a:rPr lang="fr-FR" baseline="0" dirty="0"/>
              <a:t> a GNSS station or have a GNSS </a:t>
            </a:r>
            <a:r>
              <a:rPr lang="fr-FR" baseline="0" dirty="0" err="1"/>
              <a:t>nearby</a:t>
            </a:r>
            <a:r>
              <a:rPr lang="fr-FR" baseline="0" dirty="0"/>
              <a:t>, </a:t>
            </a:r>
            <a:r>
              <a:rPr lang="fr-FR" baseline="0" dirty="0" err="1"/>
              <a:t>with</a:t>
            </a:r>
            <a:r>
              <a:rPr lang="fr-FR" baseline="0" dirty="0"/>
              <a:t> data </a:t>
            </a:r>
            <a:r>
              <a:rPr lang="fr-FR" baseline="0" dirty="0" err="1"/>
              <a:t>availability</a:t>
            </a:r>
            <a:r>
              <a:rPr lang="fr-FR" baseline="0" dirty="0"/>
              <a:t> </a:t>
            </a:r>
            <a:r>
              <a:rPr lang="fr-FR" baseline="0" dirty="0" err="1"/>
              <a:t>following</a:t>
            </a:r>
            <a:r>
              <a:rPr lang="fr-FR" baseline="0" dirty="0"/>
              <a:t> IOC/UNESCO data </a:t>
            </a:r>
            <a:r>
              <a:rPr lang="fr-FR" baseline="0" dirty="0" err="1"/>
              <a:t>policy</a:t>
            </a:r>
            <a:r>
              <a:rPr lang="fr-FR" baseline="0" dirty="0"/>
              <a:t>?</a:t>
            </a:r>
          </a:p>
          <a:p>
            <a:pPr marL="171450" indent="-171450">
              <a:buFontTx/>
              <a:buChar char="-"/>
            </a:pPr>
            <a:r>
              <a:rPr lang="fr-FR" baseline="0" dirty="0" err="1"/>
              <a:t>What</a:t>
            </a:r>
            <a:r>
              <a:rPr lang="fr-FR" baseline="0" dirty="0"/>
              <a:t> stations have a </a:t>
            </a:r>
            <a:r>
              <a:rPr lang="fr-FR" baseline="0" dirty="0" err="1"/>
              <a:t>geodetic</a:t>
            </a:r>
            <a:r>
              <a:rPr lang="fr-FR" baseline="0" dirty="0"/>
              <a:t> </a:t>
            </a:r>
            <a:r>
              <a:rPr lang="fr-FR" baseline="0" dirty="0" err="1"/>
              <a:t>tie</a:t>
            </a:r>
            <a:r>
              <a:rPr lang="fr-FR" baseline="0" dirty="0"/>
              <a:t> </a:t>
            </a:r>
            <a:r>
              <a:rPr lang="fr-FR" baseline="0" dirty="0" err="1"/>
              <a:t>between</a:t>
            </a:r>
            <a:r>
              <a:rPr lang="fr-FR" baseline="0" dirty="0"/>
              <a:t> the GNSS </a:t>
            </a:r>
            <a:r>
              <a:rPr lang="fr-FR" baseline="0" dirty="0" err="1"/>
              <a:t>antenna</a:t>
            </a:r>
            <a:r>
              <a:rPr lang="fr-FR" baseline="0" dirty="0"/>
              <a:t> and the TGZ?</a:t>
            </a:r>
          </a:p>
          <a:p>
            <a:pPr marL="0" indent="0">
              <a:buFontTx/>
              <a:buNone/>
            </a:pPr>
            <a:r>
              <a:rPr lang="fr-FR" baseline="0" dirty="0" err="1"/>
              <a:t>Remind</a:t>
            </a:r>
            <a:r>
              <a:rPr lang="fr-FR" baseline="0" dirty="0"/>
              <a:t> of the </a:t>
            </a:r>
            <a:r>
              <a:rPr lang="fr-FR" baseline="0" dirty="0" err="1"/>
              <a:t>rationale</a:t>
            </a:r>
            <a:r>
              <a:rPr lang="fr-FR" baseline="0" dirty="0"/>
              <a:t> for GNSS@TG</a:t>
            </a:r>
          </a:p>
          <a:p>
            <a:pPr marL="171450" indent="-171450">
              <a:buFontTx/>
              <a:buChar char="-"/>
            </a:pPr>
            <a:r>
              <a:rPr lang="fr-FR" baseline="0" dirty="0"/>
              <a:t>SL </a:t>
            </a:r>
            <a:r>
              <a:rPr lang="fr-FR" baseline="0" dirty="0" err="1"/>
              <a:t>is</a:t>
            </a:r>
            <a:r>
              <a:rPr lang="fr-FR" baseline="0" dirty="0"/>
              <a:t> </a:t>
            </a:r>
            <a:r>
              <a:rPr lang="fr-FR" baseline="0" dirty="0" err="1"/>
              <a:t>chaging</a:t>
            </a:r>
            <a:r>
              <a:rPr lang="fr-FR" baseline="0" dirty="0"/>
              <a:t> : How </a:t>
            </a:r>
            <a:r>
              <a:rPr lang="fr-FR" baseline="0" dirty="0" err="1"/>
              <a:t>much</a:t>
            </a:r>
            <a:r>
              <a:rPr lang="fr-FR" baseline="0" dirty="0"/>
              <a:t>? </a:t>
            </a:r>
            <a:r>
              <a:rPr lang="fr-FR" baseline="0" dirty="0" err="1"/>
              <a:t>Where</a:t>
            </a:r>
            <a:r>
              <a:rPr lang="fr-FR" baseline="0" dirty="0"/>
              <a:t>? </a:t>
            </a:r>
            <a:r>
              <a:rPr lang="fr-FR" baseline="0" dirty="0" err="1"/>
              <a:t>Why</a:t>
            </a:r>
            <a:r>
              <a:rPr lang="fr-FR" baseline="0" dirty="0"/>
              <a:t>?</a:t>
            </a:r>
          </a:p>
          <a:p>
            <a:pPr marL="171450" indent="-171450">
              <a:buFontTx/>
              <a:buChar char="-"/>
            </a:pPr>
            <a:r>
              <a:rPr lang="fr-FR" baseline="0" dirty="0" err="1"/>
              <a:t>Why</a:t>
            </a:r>
            <a:r>
              <a:rPr lang="fr-FR" baseline="0" dirty="0"/>
              <a:t> </a:t>
            </a:r>
            <a:r>
              <a:rPr lang="fr-FR" baseline="0" dirty="0" err="1"/>
              <a:t>is</a:t>
            </a:r>
            <a:r>
              <a:rPr lang="fr-FR" baseline="0" dirty="0"/>
              <a:t> important to </a:t>
            </a:r>
            <a:r>
              <a:rPr lang="fr-FR" baseline="0" dirty="0" err="1"/>
              <a:t>anticipate</a:t>
            </a:r>
            <a:r>
              <a:rPr lang="fr-FR" baseline="0" dirty="0"/>
              <a:t>. RSL </a:t>
            </a:r>
            <a:r>
              <a:rPr lang="fr-FR" baseline="0" dirty="0" err="1"/>
              <a:t>is</a:t>
            </a:r>
            <a:r>
              <a:rPr lang="fr-FR" baseline="0" dirty="0"/>
              <a:t> </a:t>
            </a:r>
            <a:r>
              <a:rPr lang="fr-FR" baseline="0" dirty="0" err="1"/>
              <a:t>what</a:t>
            </a:r>
            <a:r>
              <a:rPr lang="fr-FR" baseline="0" dirty="0"/>
              <a:t> </a:t>
            </a:r>
            <a:r>
              <a:rPr lang="fr-FR" baseline="0" dirty="0" err="1"/>
              <a:t>matters</a:t>
            </a:r>
            <a:r>
              <a:rPr lang="fr-FR" baseline="0" dirty="0"/>
              <a:t> for society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5713B4-DDED-48AD-8116-1B1364D1F879}" type="slidenum">
              <a:rPr lang="fr-FR" smtClean="0"/>
              <a:pPr>
                <a:defRPr/>
              </a:pPr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00690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2</a:t>
            </a:r>
            <a:r>
              <a:rPr lang="fr-FR" baseline="0" dirty="0"/>
              <a:t> issues are </a:t>
            </a:r>
            <a:r>
              <a:rPr lang="fr-FR" baseline="0" dirty="0" err="1"/>
              <a:t>addressed</a:t>
            </a:r>
            <a:r>
              <a:rPr lang="fr-FR" baseline="0" dirty="0"/>
              <a:t> in </a:t>
            </a:r>
            <a:r>
              <a:rPr lang="fr-FR" baseline="0" dirty="0" err="1"/>
              <a:t>this</a:t>
            </a:r>
            <a:r>
              <a:rPr lang="fr-FR" baseline="0" dirty="0"/>
              <a:t> </a:t>
            </a:r>
            <a:r>
              <a:rPr lang="fr-FR" baseline="0" dirty="0" err="1"/>
              <a:t>status</a:t>
            </a:r>
            <a:r>
              <a:rPr lang="fr-FR" baseline="0" dirty="0"/>
              <a:t> report:</a:t>
            </a:r>
          </a:p>
          <a:p>
            <a:pPr marL="171450" indent="-171450">
              <a:buFontTx/>
              <a:buChar char="-"/>
            </a:pPr>
            <a:r>
              <a:rPr lang="fr-FR" baseline="0" dirty="0" err="1"/>
              <a:t>What</a:t>
            </a:r>
            <a:r>
              <a:rPr lang="fr-FR" baseline="0" dirty="0"/>
              <a:t> </a:t>
            </a:r>
            <a:r>
              <a:rPr lang="fr-FR" baseline="0" dirty="0" err="1"/>
              <a:t>TGs</a:t>
            </a:r>
            <a:r>
              <a:rPr lang="fr-FR" baseline="0" dirty="0"/>
              <a:t> are </a:t>
            </a:r>
            <a:r>
              <a:rPr lang="fr-FR" baseline="0" dirty="0" err="1"/>
              <a:t>co-located</a:t>
            </a:r>
            <a:r>
              <a:rPr lang="fr-FR" baseline="0" dirty="0"/>
              <a:t> </a:t>
            </a:r>
            <a:r>
              <a:rPr lang="fr-FR" baseline="0" dirty="0" err="1"/>
              <a:t>with</a:t>
            </a:r>
            <a:r>
              <a:rPr lang="fr-FR" baseline="0" dirty="0"/>
              <a:t> a GNSS station or have a GNSS </a:t>
            </a:r>
            <a:r>
              <a:rPr lang="fr-FR" baseline="0" dirty="0" err="1"/>
              <a:t>nearby</a:t>
            </a:r>
            <a:r>
              <a:rPr lang="fr-FR" baseline="0" dirty="0"/>
              <a:t>, </a:t>
            </a:r>
            <a:r>
              <a:rPr lang="fr-FR" baseline="0" dirty="0" err="1"/>
              <a:t>with</a:t>
            </a:r>
            <a:r>
              <a:rPr lang="fr-FR" baseline="0" dirty="0"/>
              <a:t> data </a:t>
            </a:r>
            <a:r>
              <a:rPr lang="fr-FR" baseline="0" dirty="0" err="1"/>
              <a:t>availability</a:t>
            </a:r>
            <a:r>
              <a:rPr lang="fr-FR" baseline="0" dirty="0"/>
              <a:t> </a:t>
            </a:r>
            <a:r>
              <a:rPr lang="fr-FR" baseline="0" dirty="0" err="1"/>
              <a:t>following</a:t>
            </a:r>
            <a:r>
              <a:rPr lang="fr-FR" baseline="0" dirty="0"/>
              <a:t> IOC/UNESCO data </a:t>
            </a:r>
            <a:r>
              <a:rPr lang="fr-FR" baseline="0" dirty="0" err="1"/>
              <a:t>policy</a:t>
            </a:r>
            <a:r>
              <a:rPr lang="fr-FR" baseline="0" dirty="0"/>
              <a:t>?</a:t>
            </a:r>
          </a:p>
          <a:p>
            <a:pPr marL="171450" indent="-171450">
              <a:buFontTx/>
              <a:buChar char="-"/>
            </a:pPr>
            <a:r>
              <a:rPr lang="fr-FR" baseline="0" dirty="0" err="1"/>
              <a:t>What</a:t>
            </a:r>
            <a:r>
              <a:rPr lang="fr-FR" baseline="0" dirty="0"/>
              <a:t> stations have a </a:t>
            </a:r>
            <a:r>
              <a:rPr lang="fr-FR" baseline="0" dirty="0" err="1"/>
              <a:t>geodetic</a:t>
            </a:r>
            <a:r>
              <a:rPr lang="fr-FR" baseline="0" dirty="0"/>
              <a:t> </a:t>
            </a:r>
            <a:r>
              <a:rPr lang="fr-FR" baseline="0" dirty="0" err="1"/>
              <a:t>tie</a:t>
            </a:r>
            <a:r>
              <a:rPr lang="fr-FR" baseline="0" dirty="0"/>
              <a:t> </a:t>
            </a:r>
            <a:r>
              <a:rPr lang="fr-FR" baseline="0" dirty="0" err="1"/>
              <a:t>between</a:t>
            </a:r>
            <a:r>
              <a:rPr lang="fr-FR" baseline="0" dirty="0"/>
              <a:t> the GNSS </a:t>
            </a:r>
            <a:r>
              <a:rPr lang="fr-FR" baseline="0" dirty="0" err="1"/>
              <a:t>antenna</a:t>
            </a:r>
            <a:r>
              <a:rPr lang="fr-FR" baseline="0" dirty="0"/>
              <a:t> and the TGZ?</a:t>
            </a:r>
          </a:p>
          <a:p>
            <a:pPr marL="0" indent="0">
              <a:buFontTx/>
              <a:buNone/>
            </a:pPr>
            <a:r>
              <a:rPr lang="fr-FR" baseline="0" dirty="0" err="1"/>
              <a:t>Remind</a:t>
            </a:r>
            <a:r>
              <a:rPr lang="fr-FR" baseline="0" dirty="0"/>
              <a:t> of the </a:t>
            </a:r>
            <a:r>
              <a:rPr lang="fr-FR" baseline="0" dirty="0" err="1"/>
              <a:t>rationale</a:t>
            </a:r>
            <a:r>
              <a:rPr lang="fr-FR" baseline="0" dirty="0"/>
              <a:t> for GNSS@TG</a:t>
            </a:r>
          </a:p>
          <a:p>
            <a:pPr marL="171450" indent="-171450">
              <a:buFontTx/>
              <a:buChar char="-"/>
            </a:pPr>
            <a:r>
              <a:rPr lang="fr-FR" baseline="0" dirty="0"/>
              <a:t>SL </a:t>
            </a:r>
            <a:r>
              <a:rPr lang="fr-FR" baseline="0" dirty="0" err="1"/>
              <a:t>is</a:t>
            </a:r>
            <a:r>
              <a:rPr lang="fr-FR" baseline="0" dirty="0"/>
              <a:t> </a:t>
            </a:r>
            <a:r>
              <a:rPr lang="fr-FR" baseline="0" dirty="0" err="1"/>
              <a:t>chaging</a:t>
            </a:r>
            <a:r>
              <a:rPr lang="fr-FR" baseline="0" dirty="0"/>
              <a:t> : How </a:t>
            </a:r>
            <a:r>
              <a:rPr lang="fr-FR" baseline="0" dirty="0" err="1"/>
              <a:t>much</a:t>
            </a:r>
            <a:r>
              <a:rPr lang="fr-FR" baseline="0" dirty="0"/>
              <a:t>? </a:t>
            </a:r>
            <a:r>
              <a:rPr lang="fr-FR" baseline="0" dirty="0" err="1"/>
              <a:t>Where</a:t>
            </a:r>
            <a:r>
              <a:rPr lang="fr-FR" baseline="0" dirty="0"/>
              <a:t>? </a:t>
            </a:r>
            <a:r>
              <a:rPr lang="fr-FR" baseline="0" dirty="0" err="1"/>
              <a:t>Why</a:t>
            </a:r>
            <a:r>
              <a:rPr lang="fr-FR" baseline="0" dirty="0"/>
              <a:t>?</a:t>
            </a:r>
          </a:p>
          <a:p>
            <a:pPr marL="171450" indent="-171450">
              <a:buFontTx/>
              <a:buChar char="-"/>
            </a:pPr>
            <a:r>
              <a:rPr lang="fr-FR" baseline="0" dirty="0" err="1"/>
              <a:t>Why</a:t>
            </a:r>
            <a:r>
              <a:rPr lang="fr-FR" baseline="0" dirty="0"/>
              <a:t> </a:t>
            </a:r>
            <a:r>
              <a:rPr lang="fr-FR" baseline="0" dirty="0" err="1"/>
              <a:t>is</a:t>
            </a:r>
            <a:r>
              <a:rPr lang="fr-FR" baseline="0" dirty="0"/>
              <a:t> important to </a:t>
            </a:r>
            <a:r>
              <a:rPr lang="fr-FR" baseline="0" dirty="0" err="1"/>
              <a:t>anticipate</a:t>
            </a:r>
            <a:r>
              <a:rPr lang="fr-FR" baseline="0" dirty="0"/>
              <a:t>. RSL </a:t>
            </a:r>
            <a:r>
              <a:rPr lang="fr-FR" baseline="0" dirty="0" err="1"/>
              <a:t>is</a:t>
            </a:r>
            <a:r>
              <a:rPr lang="fr-FR" baseline="0" dirty="0"/>
              <a:t> </a:t>
            </a:r>
            <a:r>
              <a:rPr lang="fr-FR" baseline="0" dirty="0" err="1"/>
              <a:t>what</a:t>
            </a:r>
            <a:r>
              <a:rPr lang="fr-FR" baseline="0" dirty="0"/>
              <a:t> </a:t>
            </a:r>
            <a:r>
              <a:rPr lang="fr-FR" baseline="0" dirty="0" err="1"/>
              <a:t>matters</a:t>
            </a:r>
            <a:r>
              <a:rPr lang="fr-FR" baseline="0" dirty="0"/>
              <a:t> for society</a:t>
            </a: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5713B4-DDED-48AD-8116-1B1364D1F879}" type="slidenum">
              <a:rPr lang="fr-FR" smtClean="0"/>
              <a:pPr>
                <a:defRPr/>
              </a:pPr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60351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2</a:t>
            </a:r>
            <a:r>
              <a:rPr lang="fr-FR" baseline="0" dirty="0"/>
              <a:t> issues are </a:t>
            </a:r>
            <a:r>
              <a:rPr lang="fr-FR" baseline="0" dirty="0" err="1"/>
              <a:t>addressed</a:t>
            </a:r>
            <a:r>
              <a:rPr lang="fr-FR" baseline="0" dirty="0"/>
              <a:t> in </a:t>
            </a:r>
            <a:r>
              <a:rPr lang="fr-FR" baseline="0" dirty="0" err="1"/>
              <a:t>this</a:t>
            </a:r>
            <a:r>
              <a:rPr lang="fr-FR" baseline="0" dirty="0"/>
              <a:t> </a:t>
            </a:r>
            <a:r>
              <a:rPr lang="fr-FR" baseline="0" dirty="0" err="1"/>
              <a:t>status</a:t>
            </a:r>
            <a:r>
              <a:rPr lang="fr-FR" baseline="0" dirty="0"/>
              <a:t> report:</a:t>
            </a:r>
          </a:p>
          <a:p>
            <a:pPr marL="171450" indent="-171450">
              <a:buFontTx/>
              <a:buChar char="-"/>
            </a:pPr>
            <a:r>
              <a:rPr lang="fr-FR" baseline="0" dirty="0" err="1"/>
              <a:t>What</a:t>
            </a:r>
            <a:r>
              <a:rPr lang="fr-FR" baseline="0" dirty="0"/>
              <a:t> </a:t>
            </a:r>
            <a:r>
              <a:rPr lang="fr-FR" baseline="0" dirty="0" err="1"/>
              <a:t>TGs</a:t>
            </a:r>
            <a:r>
              <a:rPr lang="fr-FR" baseline="0" dirty="0"/>
              <a:t> are </a:t>
            </a:r>
            <a:r>
              <a:rPr lang="fr-FR" baseline="0" dirty="0" err="1"/>
              <a:t>co-located</a:t>
            </a:r>
            <a:r>
              <a:rPr lang="fr-FR" baseline="0" dirty="0"/>
              <a:t> </a:t>
            </a:r>
            <a:r>
              <a:rPr lang="fr-FR" baseline="0" dirty="0" err="1"/>
              <a:t>with</a:t>
            </a:r>
            <a:r>
              <a:rPr lang="fr-FR" baseline="0" dirty="0"/>
              <a:t> a GNSS station or have a GNSS </a:t>
            </a:r>
            <a:r>
              <a:rPr lang="fr-FR" baseline="0" dirty="0" err="1"/>
              <a:t>nearby</a:t>
            </a:r>
            <a:r>
              <a:rPr lang="fr-FR" baseline="0" dirty="0"/>
              <a:t>, </a:t>
            </a:r>
            <a:r>
              <a:rPr lang="fr-FR" baseline="0" dirty="0" err="1"/>
              <a:t>with</a:t>
            </a:r>
            <a:r>
              <a:rPr lang="fr-FR" baseline="0" dirty="0"/>
              <a:t> data </a:t>
            </a:r>
            <a:r>
              <a:rPr lang="fr-FR" baseline="0" dirty="0" err="1"/>
              <a:t>availability</a:t>
            </a:r>
            <a:r>
              <a:rPr lang="fr-FR" baseline="0" dirty="0"/>
              <a:t> </a:t>
            </a:r>
            <a:r>
              <a:rPr lang="fr-FR" baseline="0" dirty="0" err="1"/>
              <a:t>following</a:t>
            </a:r>
            <a:r>
              <a:rPr lang="fr-FR" baseline="0" dirty="0"/>
              <a:t> IOC/UNESCO data </a:t>
            </a:r>
            <a:r>
              <a:rPr lang="fr-FR" baseline="0" dirty="0" err="1"/>
              <a:t>policy</a:t>
            </a:r>
            <a:r>
              <a:rPr lang="fr-FR" baseline="0" dirty="0"/>
              <a:t>?</a:t>
            </a:r>
          </a:p>
          <a:p>
            <a:pPr marL="171450" indent="-171450">
              <a:buFontTx/>
              <a:buChar char="-"/>
            </a:pPr>
            <a:r>
              <a:rPr lang="fr-FR" baseline="0" dirty="0" err="1"/>
              <a:t>What</a:t>
            </a:r>
            <a:r>
              <a:rPr lang="fr-FR" baseline="0" dirty="0"/>
              <a:t> stations have a </a:t>
            </a:r>
            <a:r>
              <a:rPr lang="fr-FR" baseline="0" dirty="0" err="1"/>
              <a:t>geodetic</a:t>
            </a:r>
            <a:r>
              <a:rPr lang="fr-FR" baseline="0" dirty="0"/>
              <a:t> </a:t>
            </a:r>
            <a:r>
              <a:rPr lang="fr-FR" baseline="0" dirty="0" err="1"/>
              <a:t>tie</a:t>
            </a:r>
            <a:r>
              <a:rPr lang="fr-FR" baseline="0" dirty="0"/>
              <a:t> </a:t>
            </a:r>
            <a:r>
              <a:rPr lang="fr-FR" baseline="0" dirty="0" err="1"/>
              <a:t>between</a:t>
            </a:r>
            <a:r>
              <a:rPr lang="fr-FR" baseline="0" dirty="0"/>
              <a:t> the GNSS </a:t>
            </a:r>
            <a:r>
              <a:rPr lang="fr-FR" baseline="0" dirty="0" err="1"/>
              <a:t>antenna</a:t>
            </a:r>
            <a:r>
              <a:rPr lang="fr-FR" baseline="0" dirty="0"/>
              <a:t> and the TGZ?</a:t>
            </a:r>
          </a:p>
          <a:p>
            <a:pPr marL="0" indent="0">
              <a:buFontTx/>
              <a:buNone/>
            </a:pPr>
            <a:r>
              <a:rPr lang="fr-FR" baseline="0" dirty="0" err="1"/>
              <a:t>Remind</a:t>
            </a:r>
            <a:r>
              <a:rPr lang="fr-FR" baseline="0" dirty="0"/>
              <a:t> of the </a:t>
            </a:r>
            <a:r>
              <a:rPr lang="fr-FR" baseline="0" dirty="0" err="1"/>
              <a:t>rationale</a:t>
            </a:r>
            <a:r>
              <a:rPr lang="fr-FR" baseline="0" dirty="0"/>
              <a:t> for GNSS@TG</a:t>
            </a:r>
          </a:p>
          <a:p>
            <a:pPr marL="171450" indent="-171450">
              <a:buFontTx/>
              <a:buChar char="-"/>
            </a:pPr>
            <a:r>
              <a:rPr lang="fr-FR" baseline="0" dirty="0"/>
              <a:t>SL </a:t>
            </a:r>
            <a:r>
              <a:rPr lang="fr-FR" baseline="0" dirty="0" err="1"/>
              <a:t>is</a:t>
            </a:r>
            <a:r>
              <a:rPr lang="fr-FR" baseline="0" dirty="0"/>
              <a:t> </a:t>
            </a:r>
            <a:r>
              <a:rPr lang="fr-FR" baseline="0" dirty="0" err="1"/>
              <a:t>chaging</a:t>
            </a:r>
            <a:r>
              <a:rPr lang="fr-FR" baseline="0" dirty="0"/>
              <a:t> : How </a:t>
            </a:r>
            <a:r>
              <a:rPr lang="fr-FR" baseline="0" dirty="0" err="1"/>
              <a:t>much</a:t>
            </a:r>
            <a:r>
              <a:rPr lang="fr-FR" baseline="0" dirty="0"/>
              <a:t>? </a:t>
            </a:r>
            <a:r>
              <a:rPr lang="fr-FR" baseline="0" dirty="0" err="1"/>
              <a:t>Where</a:t>
            </a:r>
            <a:r>
              <a:rPr lang="fr-FR" baseline="0" dirty="0"/>
              <a:t>? </a:t>
            </a:r>
            <a:r>
              <a:rPr lang="fr-FR" baseline="0" dirty="0" err="1"/>
              <a:t>Why</a:t>
            </a:r>
            <a:r>
              <a:rPr lang="fr-FR" baseline="0" dirty="0"/>
              <a:t>?</a:t>
            </a:r>
          </a:p>
          <a:p>
            <a:pPr marL="171450" indent="-171450">
              <a:buFontTx/>
              <a:buChar char="-"/>
            </a:pPr>
            <a:r>
              <a:rPr lang="fr-FR" baseline="0" dirty="0" err="1"/>
              <a:t>Why</a:t>
            </a:r>
            <a:r>
              <a:rPr lang="fr-FR" baseline="0" dirty="0"/>
              <a:t> </a:t>
            </a:r>
            <a:r>
              <a:rPr lang="fr-FR" baseline="0" dirty="0" err="1"/>
              <a:t>is</a:t>
            </a:r>
            <a:r>
              <a:rPr lang="fr-FR" baseline="0" dirty="0"/>
              <a:t> important to </a:t>
            </a:r>
            <a:r>
              <a:rPr lang="fr-FR" baseline="0" dirty="0" err="1"/>
              <a:t>anticipate</a:t>
            </a:r>
            <a:r>
              <a:rPr lang="fr-FR" baseline="0" dirty="0"/>
              <a:t>. RSL </a:t>
            </a:r>
            <a:r>
              <a:rPr lang="fr-FR" baseline="0" dirty="0" err="1"/>
              <a:t>is</a:t>
            </a:r>
            <a:r>
              <a:rPr lang="fr-FR" baseline="0" dirty="0"/>
              <a:t> </a:t>
            </a:r>
            <a:r>
              <a:rPr lang="fr-FR" baseline="0" dirty="0" err="1"/>
              <a:t>what</a:t>
            </a:r>
            <a:r>
              <a:rPr lang="fr-FR" baseline="0" dirty="0"/>
              <a:t> </a:t>
            </a:r>
            <a:r>
              <a:rPr lang="fr-FR" baseline="0" dirty="0" err="1"/>
              <a:t>matters</a:t>
            </a:r>
            <a:r>
              <a:rPr lang="fr-FR" baseline="0" dirty="0"/>
              <a:t> for society</a:t>
            </a: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5713B4-DDED-48AD-8116-1B1364D1F879}" type="slidenum">
              <a:rPr lang="fr-FR" smtClean="0"/>
              <a:pPr>
                <a:defRPr/>
              </a:pPr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17877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In 2017:</a:t>
            </a:r>
            <a:r>
              <a:rPr lang="fr-FR" baseline="0" dirty="0"/>
              <a:t> 58 (65); 173 (189)</a:t>
            </a:r>
          </a:p>
          <a:p>
            <a:r>
              <a:rPr lang="fr-FR" baseline="0" dirty="0"/>
              <a:t>Temporal </a:t>
            </a:r>
            <a:r>
              <a:rPr lang="fr-FR" baseline="0" dirty="0" err="1"/>
              <a:t>view</a:t>
            </a:r>
            <a:r>
              <a:rPr lang="fr-FR" baseline="0" dirty="0"/>
              <a:t> of active stations &amp; data </a:t>
            </a:r>
            <a:r>
              <a:rPr lang="fr-FR" baseline="0" dirty="0" err="1"/>
              <a:t>availability</a:t>
            </a:r>
            <a:endParaRPr lang="fr-FR" baseline="0" dirty="0"/>
          </a:p>
          <a:p>
            <a:r>
              <a:rPr lang="fr-FR" baseline="0" dirty="0"/>
              <a:t>- 23 </a:t>
            </a:r>
            <a:r>
              <a:rPr lang="fr-FR" baseline="0" dirty="0" err="1"/>
              <a:t>Japanese</a:t>
            </a:r>
            <a:r>
              <a:rPr lang="fr-FR" baseline="0" dirty="0"/>
              <a:t> stations in 2003</a:t>
            </a:r>
          </a:p>
          <a:p>
            <a:r>
              <a:rPr lang="fr-FR" baseline="0" dirty="0"/>
              <a:t>- </a:t>
            </a:r>
            <a:r>
              <a:rPr lang="fr-FR" baseline="0" dirty="0" err="1"/>
              <a:t>Decrease</a:t>
            </a:r>
            <a:r>
              <a:rPr lang="fr-FR" baseline="0" dirty="0"/>
              <a:t> in the # </a:t>
            </a:r>
            <a:r>
              <a:rPr lang="fr-FR" baseline="0" dirty="0" err="1"/>
              <a:t>since</a:t>
            </a:r>
            <a:r>
              <a:rPr lang="fr-FR" baseline="0" dirty="0"/>
              <a:t> 2016 (124 to 166 </a:t>
            </a:r>
            <a:r>
              <a:rPr lang="fr-FR" baseline="0" dirty="0" err="1"/>
              <a:t>decommissioned</a:t>
            </a:r>
            <a:r>
              <a:rPr lang="fr-FR" baseline="0" dirty="0"/>
              <a:t> </a:t>
            </a:r>
            <a:r>
              <a:rPr lang="fr-FR" baseline="0" dirty="0" err="1"/>
              <a:t>since</a:t>
            </a:r>
            <a:r>
              <a:rPr lang="fr-FR" baseline="0" dirty="0"/>
              <a:t> 2017)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5713B4-DDED-48AD-8116-1B1364D1F879}" type="slidenum">
              <a:rPr lang="fr-FR" smtClean="0"/>
              <a:pPr>
                <a:defRPr/>
              </a:pPr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99681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In 2019: 200 (</a:t>
            </a:r>
            <a:r>
              <a:rPr lang="fr-FR" dirty="0" err="1"/>
              <a:t>active+dormant</a:t>
            </a:r>
            <a:r>
              <a:rPr lang="fr-FR" dirty="0"/>
              <a:t>); 113 active; 87 dormant;</a:t>
            </a:r>
            <a:r>
              <a:rPr lang="fr-FR" baseline="0" dirty="0"/>
              <a:t> 5 </a:t>
            </a:r>
            <a:r>
              <a:rPr lang="fr-FR" baseline="0" dirty="0" err="1"/>
              <a:t>decommssioned</a:t>
            </a:r>
            <a:r>
              <a:rPr lang="fr-FR" baseline="0" dirty="0"/>
              <a:t>; 19 </a:t>
            </a:r>
            <a:r>
              <a:rPr lang="fr-FR" baseline="0" dirty="0" err="1"/>
              <a:t>likely</a:t>
            </a:r>
            <a:r>
              <a:rPr lang="fr-FR" baseline="0" dirty="0"/>
              <a:t> active but data not </a:t>
            </a:r>
            <a:r>
              <a:rPr lang="fr-FR" baseline="0" dirty="0" err="1"/>
              <a:t>available</a:t>
            </a:r>
            <a:r>
              <a:rPr lang="fr-FR" baseline="0" dirty="0"/>
              <a:t>, 69 no </a:t>
            </a:r>
            <a:r>
              <a:rPr lang="fr-FR" baseline="0" dirty="0" err="1"/>
              <a:t>nearby</a:t>
            </a:r>
            <a:r>
              <a:rPr lang="fr-FR" baseline="0" dirty="0"/>
              <a:t> GNSS</a:t>
            </a:r>
            <a:endParaRPr lang="fr-FR" dirty="0"/>
          </a:p>
          <a:p>
            <a:r>
              <a:rPr lang="fr-FR" dirty="0"/>
              <a:t>In 2019: 219 (</a:t>
            </a:r>
            <a:r>
              <a:rPr lang="fr-FR" dirty="0" err="1"/>
              <a:t>active+dormant</a:t>
            </a:r>
            <a:r>
              <a:rPr lang="fr-FR" dirty="0"/>
              <a:t>); 136 active; 55 dormant; 6 </a:t>
            </a:r>
            <a:r>
              <a:rPr lang="fr-FR" dirty="0" err="1"/>
              <a:t>decommissioned</a:t>
            </a:r>
            <a:r>
              <a:rPr lang="fr-FR" dirty="0"/>
              <a:t>; 22 </a:t>
            </a:r>
            <a:r>
              <a:rPr lang="fr-FR" dirty="0" err="1"/>
              <a:t>likely</a:t>
            </a:r>
            <a:r>
              <a:rPr lang="fr-FR" dirty="0"/>
              <a:t> active but data not </a:t>
            </a:r>
            <a:r>
              <a:rPr lang="fr-FR" dirty="0" err="1"/>
              <a:t>available</a:t>
            </a:r>
            <a:r>
              <a:rPr lang="fr-FR" dirty="0"/>
              <a:t>; 71 no </a:t>
            </a:r>
            <a:r>
              <a:rPr lang="fr-FR" dirty="0" err="1"/>
              <a:t>nearby</a:t>
            </a:r>
            <a:r>
              <a:rPr lang="fr-FR" dirty="0"/>
              <a:t> GNSS</a:t>
            </a:r>
          </a:p>
          <a:p>
            <a:r>
              <a:rPr lang="fr-FR" dirty="0"/>
              <a:t>In 2017: 212 (</a:t>
            </a:r>
            <a:r>
              <a:rPr lang="fr-FR" dirty="0" err="1"/>
              <a:t>active+dormant</a:t>
            </a:r>
            <a:r>
              <a:rPr lang="fr-FR" dirty="0"/>
              <a:t>); 151 active; 39</a:t>
            </a:r>
            <a:r>
              <a:rPr lang="fr-FR" baseline="0" dirty="0"/>
              <a:t> dormant; 1 </a:t>
            </a:r>
            <a:r>
              <a:rPr lang="fr-FR" baseline="0" dirty="0" err="1"/>
              <a:t>decommissioned</a:t>
            </a:r>
            <a:r>
              <a:rPr lang="fr-FR" baseline="0" dirty="0"/>
              <a:t>; 21 </a:t>
            </a:r>
            <a:r>
              <a:rPr lang="fr-FR" baseline="0" dirty="0" err="1"/>
              <a:t>likely</a:t>
            </a:r>
            <a:r>
              <a:rPr lang="fr-FR" baseline="0" dirty="0"/>
              <a:t> </a:t>
            </a:r>
            <a:r>
              <a:rPr lang="fr-FR" dirty="0"/>
              <a:t>active but data not </a:t>
            </a:r>
            <a:r>
              <a:rPr lang="fr-FR" dirty="0" err="1"/>
              <a:t>available</a:t>
            </a:r>
            <a:r>
              <a:rPr lang="fr-FR" baseline="0" dirty="0"/>
              <a:t>; 75 no </a:t>
            </a:r>
            <a:r>
              <a:rPr lang="fr-FR" baseline="0" dirty="0" err="1"/>
              <a:t>nearby</a:t>
            </a:r>
            <a:r>
              <a:rPr lang="fr-FR" baseline="0" dirty="0"/>
              <a:t> GNSS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5713B4-DDED-48AD-8116-1B1364D1F879}" type="slidenum">
              <a:rPr lang="fr-FR" smtClean="0"/>
              <a:pPr>
                <a:defRPr/>
              </a:pPr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79738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In 2019, 136 (46%)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5713B4-DDED-48AD-8116-1B1364D1F879}" type="slidenum">
              <a:rPr lang="fr-FR" smtClean="0"/>
              <a:pPr>
                <a:defRPr/>
              </a:pPr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03786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5713B4-DDED-48AD-8116-1B1364D1F879}" type="slidenum">
              <a:rPr lang="fr-FR" smtClean="0"/>
              <a:pPr>
                <a:defRPr/>
              </a:pPr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70021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In 2019, 6 </a:t>
            </a:r>
            <a:r>
              <a:rPr lang="fr-FR" dirty="0" err="1"/>
              <a:t>decommisioned</a:t>
            </a:r>
            <a:r>
              <a:rPr lang="fr-FR" dirty="0"/>
              <a:t> &amp; 71 </a:t>
            </a:r>
            <a:r>
              <a:rPr lang="fr-FR" dirty="0" err="1"/>
              <a:t>with</a:t>
            </a:r>
            <a:r>
              <a:rPr lang="fr-FR" dirty="0"/>
              <a:t> no </a:t>
            </a:r>
            <a:r>
              <a:rPr lang="fr-FR" dirty="0" err="1"/>
              <a:t>nearby</a:t>
            </a:r>
            <a:r>
              <a:rPr lang="fr-FR" dirty="0"/>
              <a:t> GNSS </a:t>
            </a:r>
            <a:r>
              <a:rPr lang="fr-FR" dirty="0" err="1"/>
              <a:t>identified</a:t>
            </a:r>
            <a:r>
              <a:rPr lang="fr-FR" dirty="0"/>
              <a:t> </a:t>
            </a:r>
            <a:r>
              <a:rPr lang="fr-FR" dirty="0" err="1"/>
              <a:t>using</a:t>
            </a:r>
            <a:r>
              <a:rPr lang="fr-FR" dirty="0"/>
              <a:t> NGL</a:t>
            </a:r>
          </a:p>
          <a:p>
            <a:pPr marL="171450" indent="-171450">
              <a:buFontTx/>
              <a:buChar char="-"/>
            </a:pPr>
            <a:r>
              <a:rPr lang="fr-FR" dirty="0"/>
              <a:t>Virginia Key &amp; Gibraltar back on line </a:t>
            </a:r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/>
              <a:t>decommissioned</a:t>
            </a:r>
            <a:r>
              <a:rPr lang="fr-FR" dirty="0"/>
              <a:t> but Rangiroa </a:t>
            </a:r>
            <a:r>
              <a:rPr lang="fr-FR" dirty="0" err="1"/>
              <a:t>dismantled</a:t>
            </a:r>
            <a:r>
              <a:rPr lang="fr-FR" dirty="0"/>
              <a:t> ! (</a:t>
            </a:r>
            <a:r>
              <a:rPr lang="fr-FR" dirty="0" err="1"/>
              <a:t>temporarily</a:t>
            </a:r>
            <a:r>
              <a:rPr lang="fr-FR" dirty="0"/>
              <a:t>)</a:t>
            </a:r>
          </a:p>
          <a:p>
            <a:pPr marL="171450" indent="-171450">
              <a:buFontTx/>
              <a:buChar char="-"/>
            </a:pPr>
            <a:r>
              <a:rPr lang="fr-FR" dirty="0"/>
              <a:t>Seward (Alaska) has </a:t>
            </a:r>
            <a:r>
              <a:rPr lang="fr-FR" dirty="0" err="1"/>
              <a:t>now</a:t>
            </a:r>
            <a:r>
              <a:rPr lang="fr-FR" dirty="0"/>
              <a:t> a GNSS as </a:t>
            </a:r>
            <a:r>
              <a:rPr lang="fr-FR" dirty="0" err="1"/>
              <a:t>well</a:t>
            </a:r>
            <a:r>
              <a:rPr lang="fr-FR" dirty="0"/>
              <a:t> as </a:t>
            </a:r>
            <a:r>
              <a:rPr lang="fr-FR" dirty="0" err="1"/>
              <a:t>Dazoudzi</a:t>
            </a:r>
            <a:r>
              <a:rPr lang="fr-FR" dirty="0"/>
              <a:t> </a:t>
            </a:r>
            <a:r>
              <a:rPr lang="fr-FR"/>
              <a:t>(Mayotte)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5713B4-DDED-48AD-8116-1B1364D1F879}" type="slidenum">
              <a:rPr lang="fr-FR" smtClean="0"/>
              <a:pPr>
                <a:defRPr/>
              </a:pPr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9373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endParaRPr lang="fr-FR" altLang="fr-FR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endParaRPr lang="fr-FR" altLang="fr-FR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fr-FR" altLang="fr-FR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fr-FR" altLang="fr-FR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fr-FR" altLang="fr-FR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fr-FR" altLang="fr-FR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fr-FR" altLang="fr-FR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fr-FR" altLang="fr-FR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fr-FR" altLang="fr-FR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fr-FR" altLang="fr-FR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fr-FR" altLang="fr-FR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fr-FR" altLang="fr-FR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203795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203796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400"/>
            </a:lvl1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18" name="Rectangle 1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9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0" name="Rectangle 1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40A1D9-C3A7-4001-A4C2-F0D02957250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76496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 hangingPunct="1">
              <a:lnSpc>
                <a:spcPct val="100000"/>
              </a:lnSpc>
              <a:buClrTx/>
              <a:buSzTx/>
              <a:buFontTx/>
              <a:buNone/>
              <a:tabLst>
                <a:tab pos="656650" algn="l"/>
                <a:tab pos="1313299" algn="l"/>
                <a:tab pos="1969949" algn="l"/>
              </a:tabLs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 algn="l" hangingPunct="1">
              <a:lnSpc>
                <a:spcPct val="100000"/>
              </a:lnSpc>
              <a:buClrTx/>
              <a:buSzTx/>
              <a:buFontTx/>
              <a:buNone/>
              <a:tabLst>
                <a:tab pos="656650" algn="l"/>
                <a:tab pos="1313299" algn="l"/>
                <a:tab pos="1969949" algn="l"/>
                <a:tab pos="2626599" algn="l"/>
              </a:tabLs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 hangingPunct="1">
              <a:lnSpc>
                <a:spcPct val="100000"/>
              </a:lnSpc>
              <a:buClrTx/>
              <a:buSzTx/>
              <a:buFontTx/>
              <a:buNone/>
              <a:tabLst>
                <a:tab pos="656650" algn="l"/>
                <a:tab pos="1313299" algn="l"/>
                <a:tab pos="1969949" algn="l"/>
              </a:tabLst>
              <a:defRPr/>
            </a:lvl1pPr>
          </a:lstStyle>
          <a:p>
            <a:pPr>
              <a:defRPr/>
            </a:pPr>
            <a:fld id="{DE2E02F5-53CE-4486-81B9-F4486C4B7B80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7242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021440" y="162737"/>
            <a:ext cx="1958400" cy="5967987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143360" y="162737"/>
            <a:ext cx="5739840" cy="5967987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 hangingPunct="1">
              <a:lnSpc>
                <a:spcPct val="100000"/>
              </a:lnSpc>
              <a:buClrTx/>
              <a:buSzTx/>
              <a:buFontTx/>
              <a:buNone/>
              <a:tabLst>
                <a:tab pos="656650" algn="l"/>
                <a:tab pos="1313299" algn="l"/>
                <a:tab pos="1969949" algn="l"/>
              </a:tabLs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 algn="l" hangingPunct="1">
              <a:lnSpc>
                <a:spcPct val="100000"/>
              </a:lnSpc>
              <a:buClrTx/>
              <a:buSzTx/>
              <a:buFontTx/>
              <a:buNone/>
              <a:tabLst>
                <a:tab pos="656650" algn="l"/>
                <a:tab pos="1313299" algn="l"/>
                <a:tab pos="1969949" algn="l"/>
                <a:tab pos="2626599" algn="l"/>
              </a:tabLs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 hangingPunct="1">
              <a:lnSpc>
                <a:spcPct val="100000"/>
              </a:lnSpc>
              <a:buClrTx/>
              <a:buSzTx/>
              <a:buFontTx/>
              <a:buNone/>
              <a:tabLst>
                <a:tab pos="656650" algn="l"/>
                <a:tab pos="1313299" algn="l"/>
                <a:tab pos="1969949" algn="l"/>
              </a:tabLst>
              <a:defRPr/>
            </a:lvl1pPr>
          </a:lstStyle>
          <a:p>
            <a:pPr>
              <a:defRPr/>
            </a:pPr>
            <a:fld id="{C794AE26-9D7F-4226-B7D4-D0B767DE80B7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83866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r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32960" y="162738"/>
            <a:ext cx="7182720" cy="1143480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ableau 2"/>
          <p:cNvSpPr>
            <a:spLocks noGrp="1"/>
          </p:cNvSpPr>
          <p:nvPr>
            <p:ph type="tbl" idx="1"/>
          </p:nvPr>
        </p:nvSpPr>
        <p:spPr>
          <a:xfrm>
            <a:off x="1143360" y="1633132"/>
            <a:ext cx="7836480" cy="4497593"/>
          </a:xfrm>
        </p:spPr>
        <p:txBody>
          <a:bodyPr/>
          <a:lstStyle/>
          <a:p>
            <a:pPr lvl="0"/>
            <a:endParaRPr lang="fr-FR" noProof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 hangingPunct="1">
              <a:lnSpc>
                <a:spcPct val="100000"/>
              </a:lnSpc>
              <a:buClrTx/>
              <a:buSzTx/>
              <a:buFontTx/>
              <a:buNone/>
              <a:tabLst>
                <a:tab pos="656650" algn="l"/>
                <a:tab pos="1313299" algn="l"/>
                <a:tab pos="1969949" algn="l"/>
              </a:tabLs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 algn="l" hangingPunct="1">
              <a:lnSpc>
                <a:spcPct val="100000"/>
              </a:lnSpc>
              <a:buClrTx/>
              <a:buSzTx/>
              <a:buFontTx/>
              <a:buNone/>
              <a:tabLst>
                <a:tab pos="656650" algn="l"/>
                <a:tab pos="1313299" algn="l"/>
                <a:tab pos="1969949" algn="l"/>
                <a:tab pos="2626599" algn="l"/>
              </a:tabLs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 hangingPunct="1">
              <a:lnSpc>
                <a:spcPct val="100000"/>
              </a:lnSpc>
              <a:buClrTx/>
              <a:buSzTx/>
              <a:buFontTx/>
              <a:buNone/>
              <a:tabLst>
                <a:tab pos="656650" algn="l"/>
                <a:tab pos="1313299" algn="l"/>
                <a:tab pos="1969949" algn="l"/>
              </a:tabLst>
              <a:defRPr/>
            </a:lvl1pPr>
          </a:lstStyle>
          <a:p>
            <a:pPr>
              <a:defRPr/>
            </a:pPr>
            <a:fld id="{F3F35D1C-CACA-461D-B92B-6A1519E16867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8274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1143360" y="162737"/>
            <a:ext cx="7836480" cy="5967987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 hangingPunct="1">
              <a:lnSpc>
                <a:spcPct val="100000"/>
              </a:lnSpc>
              <a:buClrTx/>
              <a:buSzTx/>
              <a:buFontTx/>
              <a:buNone/>
              <a:tabLst>
                <a:tab pos="656650" algn="l"/>
                <a:tab pos="1313299" algn="l"/>
                <a:tab pos="1969949" algn="l"/>
              </a:tabLs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 algn="l" hangingPunct="1">
              <a:lnSpc>
                <a:spcPct val="100000"/>
              </a:lnSpc>
              <a:buClrTx/>
              <a:buSzTx/>
              <a:buFontTx/>
              <a:buNone/>
              <a:tabLst>
                <a:tab pos="656650" algn="l"/>
                <a:tab pos="1313299" algn="l"/>
                <a:tab pos="1969949" algn="l"/>
                <a:tab pos="2626599" algn="l"/>
              </a:tabLs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 hangingPunct="1">
              <a:lnSpc>
                <a:spcPct val="100000"/>
              </a:lnSpc>
              <a:buClrTx/>
              <a:buSzTx/>
              <a:buFontTx/>
              <a:buNone/>
              <a:tabLst>
                <a:tab pos="656650" algn="l"/>
                <a:tab pos="1313299" algn="l"/>
                <a:tab pos="1969949" algn="l"/>
              </a:tabLst>
              <a:defRPr/>
            </a:lvl1pPr>
          </a:lstStyle>
          <a:p>
            <a:pPr>
              <a:defRPr/>
            </a:pPr>
            <a:fld id="{9D7BB4EB-264F-4704-8E05-CAEC4A5B399B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97302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32960" y="162738"/>
            <a:ext cx="7182720" cy="1143480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1143360" y="1633132"/>
            <a:ext cx="3849120" cy="449759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130721" y="1633132"/>
            <a:ext cx="3849120" cy="449759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 hangingPunct="1">
              <a:lnSpc>
                <a:spcPct val="100000"/>
              </a:lnSpc>
              <a:buClrTx/>
              <a:buSzTx/>
              <a:buFontTx/>
              <a:buNone/>
              <a:tabLst>
                <a:tab pos="656650" algn="l"/>
                <a:tab pos="1313299" algn="l"/>
                <a:tab pos="1969949" algn="l"/>
              </a:tabLs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 algn="l" hangingPunct="1">
              <a:lnSpc>
                <a:spcPct val="100000"/>
              </a:lnSpc>
              <a:buClrTx/>
              <a:buSzTx/>
              <a:buFontTx/>
              <a:buNone/>
              <a:tabLst>
                <a:tab pos="656650" algn="l"/>
                <a:tab pos="1313299" algn="l"/>
                <a:tab pos="1969949" algn="l"/>
                <a:tab pos="2626599" algn="l"/>
              </a:tabLs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 hangingPunct="1">
              <a:lnSpc>
                <a:spcPct val="100000"/>
              </a:lnSpc>
              <a:buClrTx/>
              <a:buSzTx/>
              <a:buFontTx/>
              <a:buNone/>
              <a:tabLst>
                <a:tab pos="656650" algn="l"/>
                <a:tab pos="1313299" algn="l"/>
                <a:tab pos="1969949" algn="l"/>
              </a:tabLst>
              <a:defRPr/>
            </a:lvl1pPr>
          </a:lstStyle>
          <a:p>
            <a:pPr>
              <a:defRPr/>
            </a:pPr>
            <a:fld id="{58D8CE96-3AD6-4CBB-B44C-34A3E7E87AF3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41233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1632960" y="162738"/>
            <a:ext cx="7182720" cy="1143480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1143360" y="1633132"/>
            <a:ext cx="3849120" cy="2178949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5130721" y="1633132"/>
            <a:ext cx="3849120" cy="2178949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1143360" y="3950336"/>
            <a:ext cx="3849120" cy="2180389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5130721" y="3950336"/>
            <a:ext cx="3849120" cy="2180389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 hangingPunct="1">
              <a:lnSpc>
                <a:spcPct val="100000"/>
              </a:lnSpc>
              <a:buClrTx/>
              <a:buSzTx/>
              <a:buFontTx/>
              <a:buNone/>
              <a:tabLst>
                <a:tab pos="656650" algn="l"/>
                <a:tab pos="1313299" algn="l"/>
                <a:tab pos="1969949" algn="l"/>
              </a:tabLs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 algn="l" hangingPunct="1">
              <a:lnSpc>
                <a:spcPct val="100000"/>
              </a:lnSpc>
              <a:buClrTx/>
              <a:buSzTx/>
              <a:buFontTx/>
              <a:buNone/>
              <a:tabLst>
                <a:tab pos="656650" algn="l"/>
                <a:tab pos="1313299" algn="l"/>
                <a:tab pos="1969949" algn="l"/>
                <a:tab pos="2626599" algn="l"/>
              </a:tabLs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 hangingPunct="1">
              <a:lnSpc>
                <a:spcPct val="100000"/>
              </a:lnSpc>
              <a:buClrTx/>
              <a:buSzTx/>
              <a:buFontTx/>
              <a:buNone/>
              <a:tabLst>
                <a:tab pos="656650" algn="l"/>
                <a:tab pos="1313299" algn="l"/>
                <a:tab pos="1969949" algn="l"/>
              </a:tabLst>
              <a:defRPr/>
            </a:lvl1pPr>
          </a:lstStyle>
          <a:p>
            <a:pPr>
              <a:defRPr/>
            </a:pPr>
            <a:fld id="{BE821B28-D478-485B-BAC6-DE141DF95361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3221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32960" y="162738"/>
            <a:ext cx="7182720" cy="1143480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1143360" y="1633132"/>
            <a:ext cx="3849120" cy="449759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5130721" y="1633132"/>
            <a:ext cx="3849120" cy="2178949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5130721" y="3950336"/>
            <a:ext cx="3849120" cy="2180389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e la date 5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 hangingPunct="1">
              <a:lnSpc>
                <a:spcPct val="100000"/>
              </a:lnSpc>
              <a:buClrTx/>
              <a:buSzTx/>
              <a:buFontTx/>
              <a:buNone/>
              <a:tabLst>
                <a:tab pos="656650" algn="l"/>
                <a:tab pos="1313299" algn="l"/>
                <a:tab pos="1969949" algn="l"/>
              </a:tabLs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 algn="l" hangingPunct="1">
              <a:lnSpc>
                <a:spcPct val="100000"/>
              </a:lnSpc>
              <a:buClrTx/>
              <a:buSzTx/>
              <a:buFontTx/>
              <a:buNone/>
              <a:tabLst>
                <a:tab pos="656650" algn="l"/>
                <a:tab pos="1313299" algn="l"/>
                <a:tab pos="1969949" algn="l"/>
                <a:tab pos="2626599" algn="l"/>
              </a:tabLs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 hangingPunct="1">
              <a:lnSpc>
                <a:spcPct val="100000"/>
              </a:lnSpc>
              <a:buClrTx/>
              <a:buSzTx/>
              <a:buFontTx/>
              <a:buNone/>
              <a:tabLst>
                <a:tab pos="656650" algn="l"/>
                <a:tab pos="1313299" algn="l"/>
                <a:tab pos="1969949" algn="l"/>
              </a:tabLst>
              <a:defRPr/>
            </a:lvl1pPr>
          </a:lstStyle>
          <a:p>
            <a:pPr>
              <a:defRPr/>
            </a:pPr>
            <a:fld id="{D1602901-61CA-4F73-9531-7F61620A8116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59855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4"/>
          <p:cNvGraphicFramePr>
            <a:graphicFrameLocks noChangeAspect="1"/>
          </p:cNvGraphicFramePr>
          <p:nvPr/>
        </p:nvGraphicFramePr>
        <p:xfrm>
          <a:off x="6443663" y="6308725"/>
          <a:ext cx="2447925" cy="354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230" name="CorelPhotoPaint.Image.9" r:id="rId3" imgW="3219048" imgH="466543" progId="">
                  <p:embed/>
                </p:oleObj>
              </mc:Choice>
              <mc:Fallback>
                <p:oleObj name="CorelPhotoPaint.Image.9" r:id="rId3" imgW="3219048" imgH="466543" progId="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43663" y="6308725"/>
                        <a:ext cx="2447925" cy="354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53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z="3600" b="1">
                <a:solidFill>
                  <a:srgbClr val="FFFFFF"/>
                </a:solidFill>
              </a:defRPr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1853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Cliquez pour modifier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32566861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endParaRPr lang="fr-FR" altLang="fr-FR" sz="2400">
                <a:latin typeface="Times New Roman" pitchFamily="18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endParaRPr lang="fr-FR" altLang="fr-FR" sz="2400">
                <a:latin typeface="Times New Roman" pitchFamily="18" charset="0"/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fr-FR" altLang="fr-FR" sz="2400">
                  <a:latin typeface="Times New Roman" pitchFamily="18" charset="0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fr-FR" altLang="fr-FR" sz="2400">
                  <a:latin typeface="Times New Roman" pitchFamily="18" charset="0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fr-FR" altLang="fr-FR" sz="2400">
                  <a:latin typeface="Times New Roman" pitchFamily="18" charset="0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fr-FR" altLang="fr-FR" sz="2400">
                  <a:latin typeface="Times New Roman" pitchFamily="18" charset="0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fr-FR" altLang="fr-FR" sz="2400">
                  <a:latin typeface="Times New Roman" pitchFamily="18" charset="0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fr-FR" altLang="fr-FR" sz="2400">
                  <a:latin typeface="Times New Roman" pitchFamily="18" charset="0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fr-FR" altLang="fr-FR" sz="2400">
                  <a:latin typeface="Times New Roman" pitchFamily="18" charset="0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fr-FR" altLang="fr-FR" sz="2400">
                  <a:latin typeface="Times New Roman" pitchFamily="18" charset="0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fr-FR" altLang="fr-FR" sz="2400">
                  <a:latin typeface="Times New Roman" pitchFamily="18" charset="0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fr-FR" altLang="fr-FR" sz="2400">
                  <a:latin typeface="Times New Roman" pitchFamily="18" charset="0"/>
                </a:endParaRPr>
              </a:p>
            </p:txBody>
          </p:sp>
        </p:grpSp>
      </p:grpSp>
      <p:sp>
        <p:nvSpPr>
          <p:cNvPr id="199699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199700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400"/>
            </a:lvl1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18" name="Rectangle 1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14699C-2F0A-4A11-8244-842229E9D1EF}" type="datetimeFigureOut">
              <a:rPr lang="fr-FR"/>
              <a:pPr>
                <a:defRPr/>
              </a:pPr>
              <a:t>08/11/2022</a:t>
            </a:fld>
            <a:endParaRPr lang="fr-FR"/>
          </a:p>
        </p:txBody>
      </p:sp>
      <p:sp>
        <p:nvSpPr>
          <p:cNvPr id="19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0" name="Rectangle 1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FF3219-60D1-4096-84F5-1CD3C0C8D81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21775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440" y="2129984"/>
            <a:ext cx="7773120" cy="1470394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2321" y="3885528"/>
            <a:ext cx="6400800" cy="1752664"/>
          </a:xfrm>
        </p:spPr>
        <p:txBody>
          <a:bodyPr/>
          <a:lstStyle>
            <a:lvl1pPr marL="0" indent="0" algn="ctr">
              <a:buNone/>
              <a:defRPr/>
            </a:lvl1pPr>
            <a:lvl2pPr marL="414726" indent="0" algn="ctr">
              <a:buNone/>
              <a:defRPr/>
            </a:lvl2pPr>
            <a:lvl3pPr marL="829452" indent="0" algn="ctr">
              <a:buNone/>
              <a:defRPr/>
            </a:lvl3pPr>
            <a:lvl4pPr marL="1244178" indent="0" algn="ctr">
              <a:buNone/>
              <a:defRPr/>
            </a:lvl4pPr>
            <a:lvl5pPr marL="1658904" indent="0" algn="ctr">
              <a:buNone/>
              <a:defRPr/>
            </a:lvl5pPr>
            <a:lvl6pPr marL="2073631" indent="0" algn="ctr">
              <a:buNone/>
              <a:defRPr/>
            </a:lvl6pPr>
            <a:lvl7pPr marL="2488357" indent="0" algn="ctr">
              <a:buNone/>
              <a:defRPr/>
            </a:lvl7pPr>
            <a:lvl8pPr marL="2903083" indent="0" algn="ctr">
              <a:buNone/>
              <a:defRPr/>
            </a:lvl8pPr>
            <a:lvl9pPr marL="3317809" indent="0" algn="ctr">
              <a:buNone/>
              <a:defRPr/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 hangingPunct="1">
              <a:lnSpc>
                <a:spcPct val="100000"/>
              </a:lnSpc>
              <a:buClrTx/>
              <a:buSzTx/>
              <a:buFontTx/>
              <a:buNone/>
              <a:tabLst>
                <a:tab pos="656650" algn="l"/>
                <a:tab pos="1313299" algn="l"/>
                <a:tab pos="1969949" algn="l"/>
              </a:tabLs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 algn="l" hangingPunct="1">
              <a:lnSpc>
                <a:spcPct val="100000"/>
              </a:lnSpc>
              <a:buClrTx/>
              <a:buSzTx/>
              <a:buFontTx/>
              <a:buNone/>
              <a:tabLst>
                <a:tab pos="656650" algn="l"/>
                <a:tab pos="1313299" algn="l"/>
                <a:tab pos="1969949" algn="l"/>
                <a:tab pos="2626599" algn="l"/>
              </a:tabLs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 hangingPunct="1">
              <a:lnSpc>
                <a:spcPct val="100000"/>
              </a:lnSpc>
              <a:buClrTx/>
              <a:buSzTx/>
              <a:buFontTx/>
              <a:buNone/>
              <a:tabLst>
                <a:tab pos="656650" algn="l"/>
                <a:tab pos="1313299" algn="l"/>
                <a:tab pos="1969949" algn="l"/>
              </a:tabLst>
              <a:defRPr/>
            </a:lvl1pPr>
          </a:lstStyle>
          <a:p>
            <a:pPr>
              <a:defRPr/>
            </a:pPr>
            <a:fld id="{B73F3B41-F308-40F7-B4FC-406B99A6834C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7435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440" y="2129984"/>
            <a:ext cx="7773120" cy="1470394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2321" y="3885528"/>
            <a:ext cx="6400800" cy="1752664"/>
          </a:xfrm>
        </p:spPr>
        <p:txBody>
          <a:bodyPr/>
          <a:lstStyle>
            <a:lvl1pPr marL="0" indent="0" algn="ctr">
              <a:buNone/>
              <a:defRPr/>
            </a:lvl1pPr>
            <a:lvl2pPr marL="414726" indent="0" algn="ctr">
              <a:buNone/>
              <a:defRPr/>
            </a:lvl2pPr>
            <a:lvl3pPr marL="829452" indent="0" algn="ctr">
              <a:buNone/>
              <a:defRPr/>
            </a:lvl3pPr>
            <a:lvl4pPr marL="1244178" indent="0" algn="ctr">
              <a:buNone/>
              <a:defRPr/>
            </a:lvl4pPr>
            <a:lvl5pPr marL="1658904" indent="0" algn="ctr">
              <a:buNone/>
              <a:defRPr/>
            </a:lvl5pPr>
            <a:lvl6pPr marL="2073631" indent="0" algn="ctr">
              <a:buNone/>
              <a:defRPr/>
            </a:lvl6pPr>
            <a:lvl7pPr marL="2488357" indent="0" algn="ctr">
              <a:buNone/>
              <a:defRPr/>
            </a:lvl7pPr>
            <a:lvl8pPr marL="2903083" indent="0" algn="ctr">
              <a:buNone/>
              <a:defRPr/>
            </a:lvl8pPr>
            <a:lvl9pPr marL="3317809" indent="0" algn="ctr">
              <a:buNone/>
              <a:defRPr/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 hangingPunct="1">
              <a:lnSpc>
                <a:spcPct val="100000"/>
              </a:lnSpc>
              <a:buClrTx/>
              <a:buSzTx/>
              <a:buFontTx/>
              <a:buNone/>
              <a:tabLst>
                <a:tab pos="656650" algn="l"/>
                <a:tab pos="1313299" algn="l"/>
                <a:tab pos="1969949" algn="l"/>
              </a:tabLs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 algn="l" hangingPunct="1">
              <a:lnSpc>
                <a:spcPct val="100000"/>
              </a:lnSpc>
              <a:buClrTx/>
              <a:buSzTx/>
              <a:buFontTx/>
              <a:buNone/>
              <a:tabLst>
                <a:tab pos="656650" algn="l"/>
                <a:tab pos="1313299" algn="l"/>
                <a:tab pos="1969949" algn="l"/>
                <a:tab pos="2626599" algn="l"/>
              </a:tabLs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 hangingPunct="1">
              <a:lnSpc>
                <a:spcPct val="100000"/>
              </a:lnSpc>
              <a:buClrTx/>
              <a:buSzTx/>
              <a:buFontTx/>
              <a:buNone/>
              <a:tabLst>
                <a:tab pos="656650" algn="l"/>
                <a:tab pos="1313299" algn="l"/>
                <a:tab pos="1969949" algn="l"/>
              </a:tabLst>
              <a:defRPr/>
            </a:lvl1pPr>
          </a:lstStyle>
          <a:p>
            <a:pPr>
              <a:defRPr/>
            </a:pPr>
            <a:fld id="{C4518289-CDCE-46E3-A20B-C9B768C2B69A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53651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 hangingPunct="1">
              <a:lnSpc>
                <a:spcPct val="100000"/>
              </a:lnSpc>
              <a:buClrTx/>
              <a:buSzTx/>
              <a:buFontTx/>
              <a:buNone/>
              <a:tabLst>
                <a:tab pos="656650" algn="l"/>
                <a:tab pos="1313299" algn="l"/>
                <a:tab pos="1969949" algn="l"/>
              </a:tabLs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 algn="l" hangingPunct="1">
              <a:lnSpc>
                <a:spcPct val="100000"/>
              </a:lnSpc>
              <a:buClrTx/>
              <a:buSzTx/>
              <a:buFontTx/>
              <a:buNone/>
              <a:tabLst>
                <a:tab pos="656650" algn="l"/>
                <a:tab pos="1313299" algn="l"/>
                <a:tab pos="1969949" algn="l"/>
                <a:tab pos="2626599" algn="l"/>
              </a:tabLs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 hangingPunct="1">
              <a:lnSpc>
                <a:spcPct val="100000"/>
              </a:lnSpc>
              <a:buClrTx/>
              <a:buSzTx/>
              <a:buFontTx/>
              <a:buNone/>
              <a:tabLst>
                <a:tab pos="656650" algn="l"/>
                <a:tab pos="1313299" algn="l"/>
                <a:tab pos="1969949" algn="l"/>
              </a:tabLst>
              <a:defRPr/>
            </a:lvl1pPr>
          </a:lstStyle>
          <a:p>
            <a:pPr>
              <a:defRPr/>
            </a:pPr>
            <a:fld id="{07F008F9-342F-4A3F-B57A-FC979AD02850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66884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880" y="4406863"/>
            <a:ext cx="7771680" cy="1362383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880" y="2906225"/>
            <a:ext cx="7771680" cy="1500638"/>
          </a:xfrm>
        </p:spPr>
        <p:txBody>
          <a:bodyPr anchor="b"/>
          <a:lstStyle>
            <a:lvl1pPr marL="0" indent="0">
              <a:buNone/>
              <a:defRPr sz="1800"/>
            </a:lvl1pPr>
            <a:lvl2pPr marL="414726" indent="0">
              <a:buNone/>
              <a:defRPr sz="1600"/>
            </a:lvl2pPr>
            <a:lvl3pPr marL="829452" indent="0">
              <a:buNone/>
              <a:defRPr sz="1500"/>
            </a:lvl3pPr>
            <a:lvl4pPr marL="1244178" indent="0">
              <a:buNone/>
              <a:defRPr sz="1300"/>
            </a:lvl4pPr>
            <a:lvl5pPr marL="1658904" indent="0">
              <a:buNone/>
              <a:defRPr sz="1300"/>
            </a:lvl5pPr>
            <a:lvl6pPr marL="2073631" indent="0">
              <a:buNone/>
              <a:defRPr sz="1300"/>
            </a:lvl6pPr>
            <a:lvl7pPr marL="2488357" indent="0">
              <a:buNone/>
              <a:defRPr sz="1300"/>
            </a:lvl7pPr>
            <a:lvl8pPr marL="2903083" indent="0">
              <a:buNone/>
              <a:defRPr sz="1300"/>
            </a:lvl8pPr>
            <a:lvl9pPr marL="3317809" indent="0">
              <a:buNone/>
              <a:defRPr sz="13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 hangingPunct="1">
              <a:lnSpc>
                <a:spcPct val="100000"/>
              </a:lnSpc>
              <a:buClrTx/>
              <a:buSzTx/>
              <a:buFontTx/>
              <a:buNone/>
              <a:tabLst>
                <a:tab pos="656650" algn="l"/>
                <a:tab pos="1313299" algn="l"/>
                <a:tab pos="1969949" algn="l"/>
              </a:tabLs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 algn="l" hangingPunct="1">
              <a:lnSpc>
                <a:spcPct val="100000"/>
              </a:lnSpc>
              <a:buClrTx/>
              <a:buSzTx/>
              <a:buFontTx/>
              <a:buNone/>
              <a:tabLst>
                <a:tab pos="656650" algn="l"/>
                <a:tab pos="1313299" algn="l"/>
                <a:tab pos="1969949" algn="l"/>
                <a:tab pos="2626599" algn="l"/>
              </a:tabLs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 hangingPunct="1">
              <a:lnSpc>
                <a:spcPct val="100000"/>
              </a:lnSpc>
              <a:buClrTx/>
              <a:buSzTx/>
              <a:buFontTx/>
              <a:buNone/>
              <a:tabLst>
                <a:tab pos="656650" algn="l"/>
                <a:tab pos="1313299" algn="l"/>
                <a:tab pos="1969949" algn="l"/>
              </a:tabLst>
              <a:defRPr/>
            </a:lvl1pPr>
          </a:lstStyle>
          <a:p>
            <a:pPr>
              <a:defRPr/>
            </a:pPr>
            <a:fld id="{A19F2AB7-2623-4B99-8F5A-42D67F927486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33141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143360" y="1633132"/>
            <a:ext cx="3849120" cy="4497593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130721" y="1633132"/>
            <a:ext cx="3849120" cy="4497593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 hangingPunct="1">
              <a:lnSpc>
                <a:spcPct val="100000"/>
              </a:lnSpc>
              <a:buClrTx/>
              <a:buSzTx/>
              <a:buFontTx/>
              <a:buNone/>
              <a:tabLst>
                <a:tab pos="656650" algn="l"/>
                <a:tab pos="1313299" algn="l"/>
                <a:tab pos="1969949" algn="l"/>
              </a:tabLs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 algn="l" hangingPunct="1">
              <a:lnSpc>
                <a:spcPct val="100000"/>
              </a:lnSpc>
              <a:buClrTx/>
              <a:buSzTx/>
              <a:buFontTx/>
              <a:buNone/>
              <a:tabLst>
                <a:tab pos="656650" algn="l"/>
                <a:tab pos="1313299" algn="l"/>
                <a:tab pos="1969949" algn="l"/>
                <a:tab pos="2626599" algn="l"/>
              </a:tabLs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 hangingPunct="1">
              <a:lnSpc>
                <a:spcPct val="100000"/>
              </a:lnSpc>
              <a:buClrTx/>
              <a:buSzTx/>
              <a:buFontTx/>
              <a:buNone/>
              <a:tabLst>
                <a:tab pos="656650" algn="l"/>
                <a:tab pos="1313299" algn="l"/>
                <a:tab pos="1969949" algn="l"/>
              </a:tabLst>
              <a:defRPr/>
            </a:lvl1pPr>
          </a:lstStyle>
          <a:p>
            <a:pPr>
              <a:defRPr/>
            </a:pPr>
            <a:fld id="{D53B6AC1-ABBB-4DDF-82EF-F5BBC0D4F145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25537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921" y="275070"/>
            <a:ext cx="8229600" cy="1142039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920" y="1535201"/>
            <a:ext cx="403920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726" indent="0">
              <a:buNone/>
              <a:defRPr sz="1800" b="1"/>
            </a:lvl2pPr>
            <a:lvl3pPr marL="829452" indent="0">
              <a:buNone/>
              <a:defRPr sz="1600" b="1"/>
            </a:lvl3pPr>
            <a:lvl4pPr marL="1244178" indent="0">
              <a:buNone/>
              <a:defRPr sz="1500" b="1"/>
            </a:lvl4pPr>
            <a:lvl5pPr marL="1658904" indent="0">
              <a:buNone/>
              <a:defRPr sz="1500" b="1"/>
            </a:lvl5pPr>
            <a:lvl6pPr marL="2073631" indent="0">
              <a:buNone/>
              <a:defRPr sz="1500" b="1"/>
            </a:lvl6pPr>
            <a:lvl7pPr marL="2488357" indent="0">
              <a:buNone/>
              <a:defRPr sz="1500" b="1"/>
            </a:lvl7pPr>
            <a:lvl8pPr marL="2903083" indent="0">
              <a:buNone/>
              <a:defRPr sz="1500" b="1"/>
            </a:lvl8pPr>
            <a:lvl9pPr marL="3317809" indent="0">
              <a:buNone/>
              <a:defRPr sz="15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920" y="2174628"/>
            <a:ext cx="403920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441" y="1535201"/>
            <a:ext cx="404208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726" indent="0">
              <a:buNone/>
              <a:defRPr sz="1800" b="1"/>
            </a:lvl2pPr>
            <a:lvl3pPr marL="829452" indent="0">
              <a:buNone/>
              <a:defRPr sz="1600" b="1"/>
            </a:lvl3pPr>
            <a:lvl4pPr marL="1244178" indent="0">
              <a:buNone/>
              <a:defRPr sz="1500" b="1"/>
            </a:lvl4pPr>
            <a:lvl5pPr marL="1658904" indent="0">
              <a:buNone/>
              <a:defRPr sz="1500" b="1"/>
            </a:lvl5pPr>
            <a:lvl6pPr marL="2073631" indent="0">
              <a:buNone/>
              <a:defRPr sz="1500" b="1"/>
            </a:lvl6pPr>
            <a:lvl7pPr marL="2488357" indent="0">
              <a:buNone/>
              <a:defRPr sz="1500" b="1"/>
            </a:lvl7pPr>
            <a:lvl8pPr marL="2903083" indent="0">
              <a:buNone/>
              <a:defRPr sz="1500" b="1"/>
            </a:lvl8pPr>
            <a:lvl9pPr marL="3317809" indent="0">
              <a:buNone/>
              <a:defRPr sz="15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441" y="2174628"/>
            <a:ext cx="404208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 hangingPunct="1">
              <a:lnSpc>
                <a:spcPct val="100000"/>
              </a:lnSpc>
              <a:buClrTx/>
              <a:buSzTx/>
              <a:buFontTx/>
              <a:buNone/>
              <a:tabLst>
                <a:tab pos="656650" algn="l"/>
                <a:tab pos="1313299" algn="l"/>
                <a:tab pos="1969949" algn="l"/>
              </a:tabLs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 algn="l" hangingPunct="1">
              <a:lnSpc>
                <a:spcPct val="100000"/>
              </a:lnSpc>
              <a:buClrTx/>
              <a:buSzTx/>
              <a:buFontTx/>
              <a:buNone/>
              <a:tabLst>
                <a:tab pos="656650" algn="l"/>
                <a:tab pos="1313299" algn="l"/>
                <a:tab pos="1969949" algn="l"/>
                <a:tab pos="2626599" algn="l"/>
              </a:tabLs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 hangingPunct="1">
              <a:lnSpc>
                <a:spcPct val="100000"/>
              </a:lnSpc>
              <a:buClrTx/>
              <a:buSzTx/>
              <a:buFontTx/>
              <a:buNone/>
              <a:tabLst>
                <a:tab pos="656650" algn="l"/>
                <a:tab pos="1313299" algn="l"/>
                <a:tab pos="1969949" algn="l"/>
              </a:tabLst>
              <a:defRPr/>
            </a:lvl1pPr>
          </a:lstStyle>
          <a:p>
            <a:pPr>
              <a:defRPr/>
            </a:pPr>
            <a:fld id="{D38283AB-D971-40B5-97D8-FF68E09F0EAB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36122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 hangingPunct="1">
              <a:lnSpc>
                <a:spcPct val="100000"/>
              </a:lnSpc>
              <a:buClrTx/>
              <a:buSzTx/>
              <a:buFontTx/>
              <a:buNone/>
              <a:tabLst>
                <a:tab pos="656650" algn="l"/>
                <a:tab pos="1313299" algn="l"/>
                <a:tab pos="1969949" algn="l"/>
              </a:tabLs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 algn="l" hangingPunct="1">
              <a:lnSpc>
                <a:spcPct val="100000"/>
              </a:lnSpc>
              <a:buClrTx/>
              <a:buSzTx/>
              <a:buFontTx/>
              <a:buNone/>
              <a:tabLst>
                <a:tab pos="656650" algn="l"/>
                <a:tab pos="1313299" algn="l"/>
                <a:tab pos="1969949" algn="l"/>
                <a:tab pos="2626599" algn="l"/>
              </a:tabLs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 hangingPunct="1">
              <a:lnSpc>
                <a:spcPct val="100000"/>
              </a:lnSpc>
              <a:buClrTx/>
              <a:buSzTx/>
              <a:buFontTx/>
              <a:buNone/>
              <a:tabLst>
                <a:tab pos="656650" algn="l"/>
                <a:tab pos="1313299" algn="l"/>
                <a:tab pos="1969949" algn="l"/>
              </a:tabLst>
              <a:defRPr/>
            </a:lvl1pPr>
          </a:lstStyle>
          <a:p>
            <a:pPr>
              <a:defRPr/>
            </a:pPr>
            <a:fld id="{A2B21303-E78E-4661-8ED0-977AF52171AB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07336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 hangingPunct="1">
              <a:lnSpc>
                <a:spcPct val="100000"/>
              </a:lnSpc>
              <a:buClrTx/>
              <a:buSzTx/>
              <a:buFontTx/>
              <a:buNone/>
              <a:tabLst>
                <a:tab pos="656650" algn="l"/>
                <a:tab pos="1313299" algn="l"/>
                <a:tab pos="1969949" algn="l"/>
              </a:tabLs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 algn="l" hangingPunct="1">
              <a:lnSpc>
                <a:spcPct val="100000"/>
              </a:lnSpc>
              <a:buClrTx/>
              <a:buSzTx/>
              <a:buFontTx/>
              <a:buNone/>
              <a:tabLst>
                <a:tab pos="656650" algn="l"/>
                <a:tab pos="1313299" algn="l"/>
                <a:tab pos="1969949" algn="l"/>
                <a:tab pos="2626599" algn="l"/>
              </a:tabLs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 hangingPunct="1">
              <a:lnSpc>
                <a:spcPct val="100000"/>
              </a:lnSpc>
              <a:buClrTx/>
              <a:buSzTx/>
              <a:buFontTx/>
              <a:buNone/>
              <a:tabLst>
                <a:tab pos="656650" algn="l"/>
                <a:tab pos="1313299" algn="l"/>
                <a:tab pos="1969949" algn="l"/>
              </a:tabLst>
              <a:defRPr/>
            </a:lvl1pPr>
          </a:lstStyle>
          <a:p>
            <a:pPr>
              <a:defRPr/>
            </a:pPr>
            <a:fld id="{D90B6879-C3A6-4AC8-96A5-70C9312F298E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29124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920" y="273629"/>
            <a:ext cx="3008160" cy="1160762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521" y="273629"/>
            <a:ext cx="5112000" cy="5852774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920" y="1434391"/>
            <a:ext cx="3008160" cy="4692013"/>
          </a:xfrm>
        </p:spPr>
        <p:txBody>
          <a:bodyPr/>
          <a:lstStyle>
            <a:lvl1pPr marL="0" indent="0">
              <a:buNone/>
              <a:defRPr sz="1300"/>
            </a:lvl1pPr>
            <a:lvl2pPr marL="414726" indent="0">
              <a:buNone/>
              <a:defRPr sz="1100"/>
            </a:lvl2pPr>
            <a:lvl3pPr marL="829452" indent="0">
              <a:buNone/>
              <a:defRPr sz="900"/>
            </a:lvl3pPr>
            <a:lvl4pPr marL="1244178" indent="0">
              <a:buNone/>
              <a:defRPr sz="800"/>
            </a:lvl4pPr>
            <a:lvl5pPr marL="1658904" indent="0">
              <a:buNone/>
              <a:defRPr sz="800"/>
            </a:lvl5pPr>
            <a:lvl6pPr marL="2073631" indent="0">
              <a:buNone/>
              <a:defRPr sz="800"/>
            </a:lvl6pPr>
            <a:lvl7pPr marL="2488357" indent="0">
              <a:buNone/>
              <a:defRPr sz="800"/>
            </a:lvl7pPr>
            <a:lvl8pPr marL="2903083" indent="0">
              <a:buNone/>
              <a:defRPr sz="800"/>
            </a:lvl8pPr>
            <a:lvl9pPr marL="3317809" indent="0">
              <a:buNone/>
              <a:defRPr sz="8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 hangingPunct="1">
              <a:lnSpc>
                <a:spcPct val="100000"/>
              </a:lnSpc>
              <a:buClrTx/>
              <a:buSzTx/>
              <a:buFontTx/>
              <a:buNone/>
              <a:tabLst>
                <a:tab pos="656650" algn="l"/>
                <a:tab pos="1313299" algn="l"/>
                <a:tab pos="1969949" algn="l"/>
              </a:tabLs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 algn="l" hangingPunct="1">
              <a:lnSpc>
                <a:spcPct val="100000"/>
              </a:lnSpc>
              <a:buClrTx/>
              <a:buSzTx/>
              <a:buFontTx/>
              <a:buNone/>
              <a:tabLst>
                <a:tab pos="656650" algn="l"/>
                <a:tab pos="1313299" algn="l"/>
                <a:tab pos="1969949" algn="l"/>
                <a:tab pos="2626599" algn="l"/>
              </a:tabLs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 hangingPunct="1">
              <a:lnSpc>
                <a:spcPct val="100000"/>
              </a:lnSpc>
              <a:buClrTx/>
              <a:buSzTx/>
              <a:buFontTx/>
              <a:buNone/>
              <a:tabLst>
                <a:tab pos="656650" algn="l"/>
                <a:tab pos="1313299" algn="l"/>
                <a:tab pos="1969949" algn="l"/>
              </a:tabLst>
              <a:defRPr/>
            </a:lvl1pPr>
          </a:lstStyle>
          <a:p>
            <a:pPr>
              <a:defRPr/>
            </a:pPr>
            <a:fld id="{68AA3E3D-B5E9-45AE-9B9F-C3208CF33C24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86152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801" y="4800025"/>
            <a:ext cx="5486400" cy="56742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801" y="612065"/>
            <a:ext cx="5486400" cy="4115952"/>
          </a:xfrm>
        </p:spPr>
        <p:txBody>
          <a:bodyPr/>
          <a:lstStyle>
            <a:lvl1pPr marL="0" indent="0">
              <a:buNone/>
              <a:defRPr sz="2900"/>
            </a:lvl1pPr>
            <a:lvl2pPr marL="414726" indent="0">
              <a:buNone/>
              <a:defRPr sz="2500"/>
            </a:lvl2pPr>
            <a:lvl3pPr marL="829452" indent="0">
              <a:buNone/>
              <a:defRPr sz="2200"/>
            </a:lvl3pPr>
            <a:lvl4pPr marL="1244178" indent="0">
              <a:buNone/>
              <a:defRPr sz="1800"/>
            </a:lvl4pPr>
            <a:lvl5pPr marL="1658904" indent="0">
              <a:buNone/>
              <a:defRPr sz="1800"/>
            </a:lvl5pPr>
            <a:lvl6pPr marL="2073631" indent="0">
              <a:buNone/>
              <a:defRPr sz="1800"/>
            </a:lvl6pPr>
            <a:lvl7pPr marL="2488357" indent="0">
              <a:buNone/>
              <a:defRPr sz="1800"/>
            </a:lvl7pPr>
            <a:lvl8pPr marL="2903083" indent="0">
              <a:buNone/>
              <a:defRPr sz="1800"/>
            </a:lvl8pPr>
            <a:lvl9pPr marL="3317809" indent="0">
              <a:buNone/>
              <a:defRPr sz="18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801" y="5367444"/>
            <a:ext cx="5486400" cy="805044"/>
          </a:xfrm>
        </p:spPr>
        <p:txBody>
          <a:bodyPr/>
          <a:lstStyle>
            <a:lvl1pPr marL="0" indent="0">
              <a:buNone/>
              <a:defRPr sz="1300"/>
            </a:lvl1pPr>
            <a:lvl2pPr marL="414726" indent="0">
              <a:buNone/>
              <a:defRPr sz="1100"/>
            </a:lvl2pPr>
            <a:lvl3pPr marL="829452" indent="0">
              <a:buNone/>
              <a:defRPr sz="900"/>
            </a:lvl3pPr>
            <a:lvl4pPr marL="1244178" indent="0">
              <a:buNone/>
              <a:defRPr sz="800"/>
            </a:lvl4pPr>
            <a:lvl5pPr marL="1658904" indent="0">
              <a:buNone/>
              <a:defRPr sz="800"/>
            </a:lvl5pPr>
            <a:lvl6pPr marL="2073631" indent="0">
              <a:buNone/>
              <a:defRPr sz="800"/>
            </a:lvl6pPr>
            <a:lvl7pPr marL="2488357" indent="0">
              <a:buNone/>
              <a:defRPr sz="800"/>
            </a:lvl7pPr>
            <a:lvl8pPr marL="2903083" indent="0">
              <a:buNone/>
              <a:defRPr sz="800"/>
            </a:lvl8pPr>
            <a:lvl9pPr marL="3317809" indent="0">
              <a:buNone/>
              <a:defRPr sz="8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 hangingPunct="1">
              <a:lnSpc>
                <a:spcPct val="100000"/>
              </a:lnSpc>
              <a:buClrTx/>
              <a:buSzTx/>
              <a:buFontTx/>
              <a:buNone/>
              <a:tabLst>
                <a:tab pos="656650" algn="l"/>
                <a:tab pos="1313299" algn="l"/>
                <a:tab pos="1969949" algn="l"/>
              </a:tabLs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 algn="l" hangingPunct="1">
              <a:lnSpc>
                <a:spcPct val="100000"/>
              </a:lnSpc>
              <a:buClrTx/>
              <a:buSzTx/>
              <a:buFontTx/>
              <a:buNone/>
              <a:tabLst>
                <a:tab pos="656650" algn="l"/>
                <a:tab pos="1313299" algn="l"/>
                <a:tab pos="1969949" algn="l"/>
                <a:tab pos="2626599" algn="l"/>
              </a:tabLs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 hangingPunct="1">
              <a:lnSpc>
                <a:spcPct val="100000"/>
              </a:lnSpc>
              <a:buClrTx/>
              <a:buSzTx/>
              <a:buFontTx/>
              <a:buNone/>
              <a:tabLst>
                <a:tab pos="656650" algn="l"/>
                <a:tab pos="1313299" algn="l"/>
                <a:tab pos="1969949" algn="l"/>
              </a:tabLst>
              <a:defRPr/>
            </a:lvl1pPr>
          </a:lstStyle>
          <a:p>
            <a:pPr>
              <a:defRPr/>
            </a:pPr>
            <a:fld id="{CD997B23-7FF1-40EC-B630-F94C00A63747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0271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 hangingPunct="1">
              <a:lnSpc>
                <a:spcPct val="100000"/>
              </a:lnSpc>
              <a:buClrTx/>
              <a:buSzTx/>
              <a:buFontTx/>
              <a:buNone/>
              <a:tabLst>
                <a:tab pos="656650" algn="l"/>
                <a:tab pos="1313299" algn="l"/>
                <a:tab pos="1969949" algn="l"/>
              </a:tabLs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 algn="l" hangingPunct="1">
              <a:lnSpc>
                <a:spcPct val="100000"/>
              </a:lnSpc>
              <a:buClrTx/>
              <a:buSzTx/>
              <a:buFontTx/>
              <a:buNone/>
              <a:tabLst>
                <a:tab pos="656650" algn="l"/>
                <a:tab pos="1313299" algn="l"/>
                <a:tab pos="1969949" algn="l"/>
                <a:tab pos="2626599" algn="l"/>
              </a:tabLs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 hangingPunct="1">
              <a:lnSpc>
                <a:spcPct val="100000"/>
              </a:lnSpc>
              <a:buClrTx/>
              <a:buSzTx/>
              <a:buFontTx/>
              <a:buNone/>
              <a:tabLst>
                <a:tab pos="656650" algn="l"/>
                <a:tab pos="1313299" algn="l"/>
                <a:tab pos="1969949" algn="l"/>
              </a:tabLst>
              <a:defRPr/>
            </a:lvl1pPr>
          </a:lstStyle>
          <a:p>
            <a:pPr>
              <a:defRPr/>
            </a:pPr>
            <a:fld id="{4B1A100A-DA5C-44DD-A5B3-178FA12CAEFD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20036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021440" y="162737"/>
            <a:ext cx="1958400" cy="5967987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143360" y="162737"/>
            <a:ext cx="5739840" cy="5967987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 hangingPunct="1">
              <a:lnSpc>
                <a:spcPct val="100000"/>
              </a:lnSpc>
              <a:buClrTx/>
              <a:buSzTx/>
              <a:buFontTx/>
              <a:buNone/>
              <a:tabLst>
                <a:tab pos="656650" algn="l"/>
                <a:tab pos="1313299" algn="l"/>
                <a:tab pos="1969949" algn="l"/>
              </a:tabLs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 algn="l" hangingPunct="1">
              <a:lnSpc>
                <a:spcPct val="100000"/>
              </a:lnSpc>
              <a:buClrTx/>
              <a:buSzTx/>
              <a:buFontTx/>
              <a:buNone/>
              <a:tabLst>
                <a:tab pos="656650" algn="l"/>
                <a:tab pos="1313299" algn="l"/>
                <a:tab pos="1969949" algn="l"/>
                <a:tab pos="2626599" algn="l"/>
              </a:tabLs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 hangingPunct="1">
              <a:lnSpc>
                <a:spcPct val="100000"/>
              </a:lnSpc>
              <a:buClrTx/>
              <a:buSzTx/>
              <a:buFontTx/>
              <a:buNone/>
              <a:tabLst>
                <a:tab pos="656650" algn="l"/>
                <a:tab pos="1313299" algn="l"/>
                <a:tab pos="1969949" algn="l"/>
              </a:tabLst>
              <a:defRPr/>
            </a:lvl1pPr>
          </a:lstStyle>
          <a:p>
            <a:pPr>
              <a:defRPr/>
            </a:pPr>
            <a:fld id="{C1AEBEDA-DFCC-4C78-A33C-A356B8DA0DD2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1321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 hangingPunct="1">
              <a:lnSpc>
                <a:spcPct val="100000"/>
              </a:lnSpc>
              <a:buClrTx/>
              <a:buSzTx/>
              <a:buFontTx/>
              <a:buNone/>
              <a:tabLst>
                <a:tab pos="656650" algn="l"/>
                <a:tab pos="1313299" algn="l"/>
                <a:tab pos="1969949" algn="l"/>
              </a:tabLs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 algn="l" hangingPunct="1">
              <a:lnSpc>
                <a:spcPct val="100000"/>
              </a:lnSpc>
              <a:buClrTx/>
              <a:buSzTx/>
              <a:buFontTx/>
              <a:buNone/>
              <a:tabLst>
                <a:tab pos="656650" algn="l"/>
                <a:tab pos="1313299" algn="l"/>
                <a:tab pos="1969949" algn="l"/>
                <a:tab pos="2626599" algn="l"/>
              </a:tabLs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 hangingPunct="1">
              <a:lnSpc>
                <a:spcPct val="100000"/>
              </a:lnSpc>
              <a:buClrTx/>
              <a:buSzTx/>
              <a:buFontTx/>
              <a:buNone/>
              <a:tabLst>
                <a:tab pos="656650" algn="l"/>
                <a:tab pos="1313299" algn="l"/>
                <a:tab pos="1969949" algn="l"/>
              </a:tabLst>
              <a:defRPr/>
            </a:lvl1pPr>
          </a:lstStyle>
          <a:p>
            <a:pPr>
              <a:defRPr/>
            </a:pPr>
            <a:fld id="{A1E9023F-656E-4D2E-87AF-55A728275C4D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06150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1143360" y="162737"/>
            <a:ext cx="7836480" cy="5967987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 hangingPunct="1">
              <a:lnSpc>
                <a:spcPct val="100000"/>
              </a:lnSpc>
              <a:buClrTx/>
              <a:buSzTx/>
              <a:buFontTx/>
              <a:buNone/>
              <a:tabLst>
                <a:tab pos="656650" algn="l"/>
                <a:tab pos="1313299" algn="l"/>
                <a:tab pos="1969949" algn="l"/>
              </a:tabLs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 algn="l" hangingPunct="1">
              <a:lnSpc>
                <a:spcPct val="100000"/>
              </a:lnSpc>
              <a:buClrTx/>
              <a:buSzTx/>
              <a:buFontTx/>
              <a:buNone/>
              <a:tabLst>
                <a:tab pos="656650" algn="l"/>
                <a:tab pos="1313299" algn="l"/>
                <a:tab pos="1969949" algn="l"/>
                <a:tab pos="2626599" algn="l"/>
              </a:tabLs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 hangingPunct="1">
              <a:lnSpc>
                <a:spcPct val="100000"/>
              </a:lnSpc>
              <a:buClrTx/>
              <a:buSzTx/>
              <a:buFontTx/>
              <a:buNone/>
              <a:tabLst>
                <a:tab pos="656650" algn="l"/>
                <a:tab pos="1313299" algn="l"/>
                <a:tab pos="1969949" algn="l"/>
              </a:tabLst>
              <a:defRPr/>
            </a:lvl1pPr>
          </a:lstStyle>
          <a:p>
            <a:pPr>
              <a:defRPr/>
            </a:pPr>
            <a:fld id="{4687FF8A-CA06-4DBB-AAD6-D8F3E5CCB019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50806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r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1" t="1050" r="1955" b="648"/>
          <a:stretch>
            <a:fillRect/>
          </a:stretch>
        </p:blipFill>
        <p:spPr bwMode="auto">
          <a:xfrm>
            <a:off x="-3175" y="0"/>
            <a:ext cx="1911350" cy="674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" name="Rectangle 8"/>
          <p:cNvSpPr>
            <a:spLocks noChangeArrowheads="1"/>
          </p:cNvSpPr>
          <p:nvPr userDrawn="1"/>
        </p:nvSpPr>
        <p:spPr bwMode="auto">
          <a:xfrm>
            <a:off x="107950" y="814388"/>
            <a:ext cx="118268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fr-FR" altLang="fr-FR" sz="1200">
                <a:solidFill>
                  <a:srgbClr val="C08422"/>
                </a:solidFill>
                <a:cs typeface="Arial" charset="0"/>
              </a:rPr>
              <a:t>www.sonel.org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32960" y="162738"/>
            <a:ext cx="7182720" cy="1143480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ableau 2"/>
          <p:cNvSpPr>
            <a:spLocks noGrp="1"/>
          </p:cNvSpPr>
          <p:nvPr>
            <p:ph type="tbl" idx="1"/>
          </p:nvPr>
        </p:nvSpPr>
        <p:spPr>
          <a:xfrm>
            <a:off x="1143360" y="1633132"/>
            <a:ext cx="7836480" cy="4497593"/>
          </a:xfrm>
        </p:spPr>
        <p:txBody>
          <a:bodyPr/>
          <a:lstStyle/>
          <a:p>
            <a:pPr lvl="0"/>
            <a:endParaRPr lang="fr-FR" noProof="0"/>
          </a:p>
        </p:txBody>
      </p:sp>
      <p:sp>
        <p:nvSpPr>
          <p:cNvPr id="6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 hangingPunct="1">
              <a:lnSpc>
                <a:spcPct val="100000"/>
              </a:lnSpc>
              <a:buClrTx/>
              <a:buSzTx/>
              <a:buFontTx/>
              <a:buNone/>
              <a:tabLst>
                <a:tab pos="656650" algn="l"/>
                <a:tab pos="1313299" algn="l"/>
                <a:tab pos="1969949" algn="l"/>
              </a:tabLs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 algn="l" hangingPunct="1">
              <a:lnSpc>
                <a:spcPct val="100000"/>
              </a:lnSpc>
              <a:buClrTx/>
              <a:buSzTx/>
              <a:buFontTx/>
              <a:buNone/>
              <a:tabLst>
                <a:tab pos="656650" algn="l"/>
                <a:tab pos="1313299" algn="l"/>
                <a:tab pos="1969949" algn="l"/>
                <a:tab pos="2626599" algn="l"/>
              </a:tabLs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 hangingPunct="1">
              <a:lnSpc>
                <a:spcPct val="100000"/>
              </a:lnSpc>
              <a:buClrTx/>
              <a:buSzTx/>
              <a:buFontTx/>
              <a:buNone/>
              <a:tabLst>
                <a:tab pos="656650" algn="l"/>
                <a:tab pos="1313299" algn="l"/>
                <a:tab pos="1969949" algn="l"/>
              </a:tabLst>
              <a:defRPr/>
            </a:lvl1pPr>
          </a:lstStyle>
          <a:p>
            <a:pPr>
              <a:defRPr/>
            </a:pPr>
            <a:fld id="{EBB5B30A-E0A6-43B6-B2D8-E93688CFC21A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32668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60" y="332656"/>
            <a:ext cx="8064896" cy="360040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90000"/>
              </a:lnSpc>
              <a:spcAft>
                <a:spcPts val="600"/>
              </a:spcAft>
              <a:defRPr b="0" baseline="0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11560" y="692696"/>
            <a:ext cx="8064896" cy="504056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defRPr sz="3000">
                <a:latin typeface="+mj-lt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sp>
        <p:nvSpPr>
          <p:cNvPr id="7" name="Espace réservé du texte 9"/>
          <p:cNvSpPr>
            <a:spLocks noGrp="1"/>
          </p:cNvSpPr>
          <p:nvPr>
            <p:ph type="body" sz="quarter" idx="12"/>
          </p:nvPr>
        </p:nvSpPr>
        <p:spPr>
          <a:xfrm>
            <a:off x="611188" y="1556321"/>
            <a:ext cx="8065268" cy="3672879"/>
          </a:xfrm>
          <a:prstGeom prst="rect">
            <a:avLst/>
          </a:prstGeom>
        </p:spPr>
        <p:txBody>
          <a:bodyPr/>
          <a:lstStyle>
            <a:lvl1pPr marL="360000" indent="-36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2"/>
              </a:buBlip>
              <a:defRPr b="0" baseline="0">
                <a:solidFill>
                  <a:srgbClr val="2372B9"/>
                </a:solidFill>
                <a:latin typeface="+mn-lt"/>
              </a:defRPr>
            </a:lvl1pPr>
            <a:lvl2pPr marL="623888" indent="-26352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Ubuntu" panose="020B0504030602030204" pitchFamily="34" charset="0"/>
              <a:buChar char="&gt;"/>
              <a:defRPr b="0">
                <a:solidFill>
                  <a:schemeClr val="tx1"/>
                </a:solidFill>
                <a:latin typeface="+mn-lt"/>
              </a:defRPr>
            </a:lvl2pPr>
            <a:lvl3pPr marL="896938" indent="-2730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Ubuntu" panose="020B0504030602030204" pitchFamily="34" charset="0"/>
              <a:buChar char="–"/>
              <a:defRPr b="0">
                <a:latin typeface="+mn-lt"/>
              </a:defRPr>
            </a:lvl3pPr>
            <a:lvl4pPr marL="1371600" indent="0">
              <a:buNone/>
              <a:defRPr sz="1200" b="1">
                <a:latin typeface="+mj-lt"/>
              </a:defRPr>
            </a:lvl4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 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3"/>
          </p:nvPr>
        </p:nvSpPr>
        <p:spPr>
          <a:xfrm>
            <a:off x="457200" y="6592267"/>
            <a:ext cx="2133600" cy="365125"/>
          </a:xfrm>
        </p:spPr>
        <p:txBody>
          <a:bodyPr/>
          <a:lstStyle>
            <a:lvl1pPr>
              <a:defRPr sz="800" b="1">
                <a:solidFill>
                  <a:srgbClr val="19171B"/>
                </a:solidFill>
                <a:latin typeface="+mn-lt"/>
              </a:defRPr>
            </a:lvl1pPr>
          </a:lstStyle>
          <a:p>
            <a:fld id="{8BF9DA5D-12F8-4C53-BE32-F81D208DAC21}" type="datetime1">
              <a:rPr lang="fr-FR" smtClean="0"/>
              <a:pPr/>
              <a:t>08/11/2022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4"/>
          </p:nvPr>
        </p:nvSpPr>
        <p:spPr>
          <a:xfrm>
            <a:off x="3124200" y="6592267"/>
            <a:ext cx="2895600" cy="365125"/>
          </a:xfrm>
        </p:spPr>
        <p:txBody>
          <a:bodyPr/>
          <a:lstStyle>
            <a:lvl1pPr>
              <a:defRPr sz="800" b="1">
                <a:solidFill>
                  <a:srgbClr val="19171B"/>
                </a:solidFill>
                <a:latin typeface="+mn-lt"/>
              </a:defRPr>
            </a:lvl1pPr>
          </a:lstStyle>
          <a:p>
            <a:r>
              <a:rPr lang="fr-FR" dirty="0"/>
              <a:t>Présentation</a:t>
            </a: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5"/>
          </p:nvPr>
        </p:nvSpPr>
        <p:spPr>
          <a:xfrm>
            <a:off x="0" y="6491288"/>
            <a:ext cx="683568" cy="366712"/>
          </a:xfrm>
        </p:spPr>
        <p:txBody>
          <a:bodyPr/>
          <a:lstStyle/>
          <a:p>
            <a:pPr>
              <a:defRPr/>
            </a:pPr>
            <a:fld id="{9DA7C565-5FC5-406A-8506-35B2EEF6E0C3}" type="slidenum">
              <a:rPr lang="fr-FR" altLang="fr-FR" smtClean="0">
                <a:solidFill>
                  <a:prstClr val="black"/>
                </a:solidFill>
              </a:rPr>
              <a:pPr>
                <a:defRPr/>
              </a:pPr>
              <a:t>‹N°›</a:t>
            </a:fld>
            <a:endParaRPr lang="fr-FR" altLang="fr-F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046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oc text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60" y="332656"/>
            <a:ext cx="8064896" cy="360040"/>
          </a:xfrm>
          <a:prstGeom prst="rect">
            <a:avLst/>
          </a:prstGeom>
        </p:spPr>
        <p:txBody>
          <a:bodyPr anchor="ctr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lang="fr-FR" sz="2500" b="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11560" y="692696"/>
            <a:ext cx="8064896" cy="504056"/>
          </a:xfrm>
          <a:prstGeom prst="rect">
            <a:avLst/>
          </a:prstGeom>
        </p:spPr>
        <p:txBody>
          <a:bodyPr anchor="ctr"/>
          <a:lstStyle>
            <a:lvl1pPr marL="0" indent="0" algn="l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defRPr lang="fr-FR" altLang="fr-FR" sz="3000" b="1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sp>
        <p:nvSpPr>
          <p:cNvPr id="8" name="Espace réservé pour une image  7"/>
          <p:cNvSpPr>
            <a:spLocks noGrp="1"/>
          </p:cNvSpPr>
          <p:nvPr>
            <p:ph type="pic" sz="quarter" idx="15"/>
          </p:nvPr>
        </p:nvSpPr>
        <p:spPr>
          <a:xfrm>
            <a:off x="4860106" y="1552625"/>
            <a:ext cx="3816350" cy="4252639"/>
          </a:xfrm>
          <a:prstGeom prst="round2Diag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300" baseline="0"/>
            </a:lvl1pPr>
          </a:lstStyle>
          <a:p>
            <a:pPr lvl="0"/>
            <a:r>
              <a:rPr lang="fr-FR" altLang="fr-FR" noProof="0" dirty="0"/>
              <a:t>Cliquez sur l'icône pour ajouter une image</a:t>
            </a:r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6"/>
          </p:nvPr>
        </p:nvSpPr>
        <p:spPr>
          <a:xfrm>
            <a:off x="611560" y="1552575"/>
            <a:ext cx="3888432" cy="4252913"/>
          </a:xfrm>
          <a:prstGeom prst="rect">
            <a:avLst/>
          </a:prstGeom>
        </p:spPr>
        <p:txBody>
          <a:bodyPr>
            <a:noAutofit/>
          </a:bodyPr>
          <a:lstStyle>
            <a:lvl1pPr marL="360000" indent="-360000" algn="just">
              <a:lnSpc>
                <a:spcPct val="100000"/>
              </a:lnSpc>
              <a:spcBef>
                <a:spcPts val="0"/>
              </a:spcBef>
              <a:buFontTx/>
              <a:buBlip>
                <a:blip r:embed="rId2"/>
              </a:buBlip>
              <a:defRPr lang="fr-FR" altLang="fr-FR" sz="2000" b="0" baseline="0" dirty="0" smtClean="0">
                <a:solidFill>
                  <a:srgbClr val="2372B9"/>
                </a:solidFill>
                <a:latin typeface="+mn-lt"/>
                <a:ea typeface="+mn-ea"/>
                <a:cs typeface="+mn-cs"/>
              </a:defRPr>
            </a:lvl1pPr>
            <a:lvl2pPr marL="646113" indent="-285750">
              <a:lnSpc>
                <a:spcPct val="100000"/>
              </a:lnSpc>
              <a:spcBef>
                <a:spcPts val="0"/>
              </a:spcBef>
              <a:buFont typeface="Open Sans" panose="020B0606030504020204" pitchFamily="34" charset="0"/>
              <a:buChar char="&gt;"/>
              <a:defRPr lang="fr-FR" altLang="fr-FR" sz="1600" b="0" dirty="0" smtClean="0">
                <a:solidFill>
                  <a:schemeClr val="tx1"/>
                </a:solidFill>
                <a:latin typeface="+mn-lt"/>
                <a:cs typeface="+mn-cs"/>
              </a:defRPr>
            </a:lvl2pPr>
            <a:lvl3pPr marL="909638" indent="-285750">
              <a:lnSpc>
                <a:spcPct val="100000"/>
              </a:lnSpc>
              <a:spcBef>
                <a:spcPts val="0"/>
              </a:spcBef>
              <a:buFont typeface="Open Sans" panose="020B0606030504020204" pitchFamily="34" charset="0"/>
              <a:buChar char="–"/>
              <a:defRPr lang="fr-FR" altLang="fr-FR" sz="1400" b="0" dirty="0" smtClean="0">
                <a:solidFill>
                  <a:schemeClr val="tx1"/>
                </a:solidFill>
                <a:latin typeface="+mn-lt"/>
                <a:cs typeface="+mn-cs"/>
              </a:defRPr>
            </a:lvl3pPr>
            <a:lvl4pPr marL="1371600" indent="0">
              <a:buNone/>
              <a:defRPr sz="1100">
                <a:latin typeface="+mn-lt"/>
              </a:defRPr>
            </a:lvl4pPr>
            <a:lvl5pPr marL="1828800" indent="0">
              <a:buNone/>
              <a:defRPr sz="1100">
                <a:latin typeface="+mn-lt"/>
              </a:defRPr>
            </a:lvl5pPr>
          </a:lstStyle>
          <a:p>
            <a:pPr marL="360000" lvl="0" indent="-360000" algn="l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2"/>
              </a:buBlip>
            </a:pPr>
            <a:r>
              <a:rPr lang="fr-FR" dirty="0"/>
              <a:t>Modifiez les styles du texte du masque</a:t>
            </a:r>
          </a:p>
          <a:p>
            <a:pPr marL="623888" lvl="1" indent="-263525" algn="l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Ubuntu" panose="020B0504030602030204" pitchFamily="34" charset="0"/>
              <a:buChar char="&gt;"/>
            </a:pPr>
            <a:r>
              <a:rPr lang="fr-FR" dirty="0"/>
              <a:t>Deuxième niveau</a:t>
            </a:r>
          </a:p>
          <a:p>
            <a:pPr marL="896938" lvl="2" indent="-273050" algn="l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Ubuntu" panose="020B0504030602030204" pitchFamily="34" charset="0"/>
              <a:buChar char="–"/>
            </a:pPr>
            <a:r>
              <a:rPr lang="fr-FR" dirty="0"/>
              <a:t>Troisième niveau </a:t>
            </a:r>
          </a:p>
        </p:txBody>
      </p:sp>
      <p:sp>
        <p:nvSpPr>
          <p:cNvPr id="11" name="Espace réservé de la date 10"/>
          <p:cNvSpPr>
            <a:spLocks noGrp="1"/>
          </p:cNvSpPr>
          <p:nvPr>
            <p:ph type="dt" sz="half" idx="20"/>
          </p:nvPr>
        </p:nvSpPr>
        <p:spPr>
          <a:xfrm>
            <a:off x="457200" y="6592267"/>
            <a:ext cx="2133600" cy="365125"/>
          </a:xfrm>
        </p:spPr>
        <p:txBody>
          <a:bodyPr/>
          <a:lstStyle>
            <a:lvl1pPr>
              <a:defRPr lang="fr-FR" sz="800" b="1" kern="1200" smtClean="0">
                <a:solidFill>
                  <a:schemeClr val="tx1"/>
                </a:solidFill>
                <a:latin typeface="Open Sans" pitchFamily="34" charset="0"/>
                <a:ea typeface="+mn-ea"/>
                <a:cs typeface="Arial" charset="0"/>
              </a:defRPr>
            </a:lvl1pPr>
          </a:lstStyle>
          <a:p>
            <a:fld id="{035C02E6-4F7D-4494-BDB7-0F90856DC9AB}" type="datetime1">
              <a:rPr lang="fr-FR">
                <a:solidFill>
                  <a:prstClr val="black"/>
                </a:solidFill>
              </a:rPr>
              <a:pPr/>
              <a:t>08/11/2022</a:t>
            </a:fld>
            <a:endParaRPr dirty="0">
              <a:solidFill>
                <a:prstClr val="black"/>
              </a:solidFill>
            </a:endParaRPr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21"/>
          </p:nvPr>
        </p:nvSpPr>
        <p:spPr>
          <a:xfrm>
            <a:off x="3124200" y="6592267"/>
            <a:ext cx="2895600" cy="365125"/>
          </a:xfrm>
        </p:spPr>
        <p:txBody>
          <a:bodyPr/>
          <a:lstStyle>
            <a:lvl1pPr>
              <a:defRPr lang="fr-FR" sz="800" b="1" kern="1200" dirty="0" smtClean="0">
                <a:solidFill>
                  <a:schemeClr val="tx1"/>
                </a:solidFill>
                <a:latin typeface="Open Sans" pitchFamily="34" charset="0"/>
                <a:ea typeface="+mn-ea"/>
                <a:cs typeface="Arial" charset="0"/>
              </a:defRPr>
            </a:lvl1pPr>
          </a:lstStyle>
          <a:p>
            <a:r>
              <a:rPr>
                <a:solidFill>
                  <a:prstClr val="black"/>
                </a:solidFill>
              </a:rPr>
              <a:t>Présentation</a:t>
            </a:r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22"/>
          </p:nvPr>
        </p:nvSpPr>
        <p:spPr>
          <a:xfrm>
            <a:off x="0" y="6491288"/>
            <a:ext cx="395536" cy="366712"/>
          </a:xfrm>
        </p:spPr>
        <p:txBody>
          <a:bodyPr/>
          <a:lstStyle/>
          <a:p>
            <a:pPr>
              <a:defRPr/>
            </a:pPr>
            <a:fld id="{9DA7C565-5FC5-406A-8506-35B2EEF6E0C3}" type="slidenum">
              <a:rPr lang="fr-FR" altLang="fr-FR" smtClean="0">
                <a:solidFill>
                  <a:prstClr val="black"/>
                </a:solidFill>
              </a:rPr>
              <a:pPr>
                <a:defRPr/>
              </a:pPr>
              <a:t>‹N°›</a:t>
            </a:fld>
            <a:endParaRPr lang="fr-FR" altLang="fr-F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6135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oc texte + Bloc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60" y="332656"/>
            <a:ext cx="8064896" cy="360040"/>
          </a:xfrm>
          <a:prstGeom prst="rect">
            <a:avLst/>
          </a:prstGeom>
        </p:spPr>
        <p:txBody>
          <a:bodyPr anchor="ctr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lang="fr-FR" sz="2500" b="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11560" y="692696"/>
            <a:ext cx="8064896" cy="504056"/>
          </a:xfrm>
          <a:prstGeom prst="rect">
            <a:avLst/>
          </a:prstGeom>
        </p:spPr>
        <p:txBody>
          <a:bodyPr anchor="ctr"/>
          <a:lstStyle>
            <a:lvl1pPr marL="0" indent="0" algn="l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defRPr lang="fr-FR" altLang="fr-FR" sz="3000" b="1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6"/>
          </p:nvPr>
        </p:nvSpPr>
        <p:spPr>
          <a:xfrm>
            <a:off x="611560" y="1552575"/>
            <a:ext cx="3888432" cy="4252913"/>
          </a:xfrm>
          <a:prstGeom prst="rect">
            <a:avLst/>
          </a:prstGeom>
        </p:spPr>
        <p:txBody>
          <a:bodyPr/>
          <a:lstStyle>
            <a:lvl1pPr marL="360000" indent="-360000" algn="just">
              <a:lnSpc>
                <a:spcPct val="100000"/>
              </a:lnSpc>
              <a:spcBef>
                <a:spcPts val="0"/>
              </a:spcBef>
              <a:buFontTx/>
              <a:buBlip>
                <a:blip r:embed="rId2"/>
              </a:buBlip>
              <a:defRPr lang="fr-FR" altLang="fr-FR" sz="2000" b="0" baseline="0" dirty="0" smtClean="0">
                <a:solidFill>
                  <a:srgbClr val="2372B9"/>
                </a:solidFill>
                <a:latin typeface="+mn-lt"/>
                <a:ea typeface="+mn-ea"/>
                <a:cs typeface="+mn-cs"/>
              </a:defRPr>
            </a:lvl1pPr>
            <a:lvl2pPr marL="646113" indent="-285750">
              <a:lnSpc>
                <a:spcPct val="100000"/>
              </a:lnSpc>
              <a:spcBef>
                <a:spcPts val="0"/>
              </a:spcBef>
              <a:buFont typeface="Open Sans" panose="020B0606030504020204" pitchFamily="34" charset="0"/>
              <a:buChar char="&gt;"/>
              <a:defRPr lang="fr-FR" altLang="fr-FR" sz="1600" b="0" dirty="0" smtClean="0">
                <a:solidFill>
                  <a:schemeClr val="tx1"/>
                </a:solidFill>
                <a:latin typeface="+mn-lt"/>
                <a:cs typeface="+mn-cs"/>
              </a:defRPr>
            </a:lvl2pPr>
            <a:lvl3pPr marL="909638" indent="-285750">
              <a:lnSpc>
                <a:spcPct val="100000"/>
              </a:lnSpc>
              <a:spcBef>
                <a:spcPts val="0"/>
              </a:spcBef>
              <a:buFont typeface="Open Sans" panose="020B0606030504020204" pitchFamily="34" charset="0"/>
              <a:buChar char="–"/>
              <a:defRPr lang="fr-FR" altLang="fr-FR" sz="1400" b="0" dirty="0" smtClean="0">
                <a:solidFill>
                  <a:schemeClr val="tx1"/>
                </a:solidFill>
                <a:latin typeface="+mn-lt"/>
                <a:cs typeface="+mn-cs"/>
              </a:defRPr>
            </a:lvl3pPr>
            <a:lvl4pPr marL="1371600" indent="0">
              <a:buNone/>
              <a:defRPr sz="1100">
                <a:latin typeface="+mn-lt"/>
              </a:defRPr>
            </a:lvl4pPr>
            <a:lvl5pPr marL="1828800" indent="0">
              <a:buNone/>
              <a:defRPr sz="1100">
                <a:latin typeface="+mn-lt"/>
              </a:defRPr>
            </a:lvl5pPr>
          </a:lstStyle>
          <a:p>
            <a:pPr marL="360000" lvl="0" indent="-360000" algn="l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2"/>
              </a:buBlip>
            </a:pPr>
            <a:r>
              <a:rPr lang="fr-FR" dirty="0"/>
              <a:t>Modifiez les styles du texte du masque</a:t>
            </a:r>
          </a:p>
          <a:p>
            <a:pPr marL="623888" lvl="1" indent="-263525" algn="l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Ubuntu" panose="020B0504030602030204" pitchFamily="34" charset="0"/>
              <a:buChar char="&gt;"/>
            </a:pPr>
            <a:r>
              <a:rPr lang="fr-FR" dirty="0"/>
              <a:t>Deuxième niveau</a:t>
            </a:r>
          </a:p>
          <a:p>
            <a:pPr marL="896938" lvl="2" indent="-273050" algn="l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Ubuntu" panose="020B0504030602030204" pitchFamily="34" charset="0"/>
              <a:buChar char="–"/>
            </a:pPr>
            <a:r>
              <a:rPr lang="fr-FR" dirty="0"/>
              <a:t>Troisième niveau</a:t>
            </a:r>
          </a:p>
        </p:txBody>
      </p:sp>
      <p:sp>
        <p:nvSpPr>
          <p:cNvPr id="12" name="Espace réservé du graphique 11"/>
          <p:cNvSpPr>
            <a:spLocks noGrp="1"/>
          </p:cNvSpPr>
          <p:nvPr>
            <p:ph type="chart" sz="quarter" idx="17"/>
          </p:nvPr>
        </p:nvSpPr>
        <p:spPr>
          <a:xfrm>
            <a:off x="4787081" y="1552575"/>
            <a:ext cx="3889375" cy="4252913"/>
          </a:xfrm>
          <a:prstGeom prst="round2DiagRect">
            <a:avLst/>
          </a:prstGeom>
          <a:solidFill>
            <a:srgbClr val="D4ECFC"/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00" b="0" i="0" baseline="0">
                <a:solidFill>
                  <a:srgbClr val="00B0EB"/>
                </a:solidFill>
              </a:defRPr>
            </a:lvl1pPr>
          </a:lstStyle>
          <a:p>
            <a:pPr lvl="0"/>
            <a:r>
              <a:rPr lang="fr-FR" altLang="fr-FR" noProof="0"/>
              <a:t>Cliquez sur l'icône pour ajouter un graphique</a:t>
            </a:r>
            <a:endParaRPr lang="fr-FR" altLang="fr-FR" noProof="0" dirty="0"/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18"/>
          </p:nvPr>
        </p:nvSpPr>
        <p:spPr>
          <a:xfrm>
            <a:off x="4786313" y="1628800"/>
            <a:ext cx="3889375" cy="65256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>
                <a:latin typeface="+mn-lt"/>
              </a:defRPr>
            </a:lvl1pPr>
            <a:lvl2pPr marL="457200" indent="0">
              <a:buFont typeface="Arial" panose="020B0604020202020204" pitchFamily="34" charset="0"/>
              <a:buNone/>
              <a:defRPr sz="1200" b="0">
                <a:latin typeface="+mn-lt"/>
              </a:defRPr>
            </a:lvl2pPr>
            <a:lvl3pPr marL="914400" indent="0">
              <a:buNone/>
              <a:defRPr sz="1200" b="0">
                <a:latin typeface="+mn-lt"/>
              </a:defRPr>
            </a:lvl3pPr>
            <a:lvl4pPr marL="1371600" indent="0">
              <a:buNone/>
              <a:defRPr sz="1200" b="0">
                <a:latin typeface="+mn-lt"/>
              </a:defRPr>
            </a:lvl4pPr>
            <a:lvl5pPr marL="1828800" indent="0">
              <a:buNone/>
              <a:defRPr sz="1200" b="0">
                <a:latin typeface="+mn-lt"/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21"/>
          </p:nvPr>
        </p:nvSpPr>
        <p:spPr>
          <a:xfrm>
            <a:off x="4786313" y="2636838"/>
            <a:ext cx="3889375" cy="3168650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500" b="0">
                <a:latin typeface="+mn-lt"/>
              </a:defRPr>
            </a:lvl1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24"/>
          </p:nvPr>
        </p:nvSpPr>
        <p:spPr>
          <a:xfrm>
            <a:off x="5164206" y="5214217"/>
            <a:ext cx="3133588" cy="39444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Font typeface="Arial" panose="020B0604020202020204" pitchFamily="34" charset="0"/>
              <a:buNone/>
              <a:defRPr sz="1500" baseline="0"/>
            </a:lvl1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9" name="Espace réservé de la date 8"/>
          <p:cNvSpPr>
            <a:spLocks noGrp="1"/>
          </p:cNvSpPr>
          <p:nvPr>
            <p:ph type="dt" sz="half" idx="25"/>
          </p:nvPr>
        </p:nvSpPr>
        <p:spPr>
          <a:xfrm>
            <a:off x="457200" y="6592267"/>
            <a:ext cx="2133600" cy="365125"/>
          </a:xfrm>
        </p:spPr>
        <p:txBody>
          <a:bodyPr/>
          <a:lstStyle>
            <a:lvl1pPr>
              <a:defRPr sz="800" b="1">
                <a:solidFill>
                  <a:srgbClr val="19171B"/>
                </a:solidFill>
                <a:latin typeface="+mn-lt"/>
              </a:defRPr>
            </a:lvl1pPr>
          </a:lstStyle>
          <a:p>
            <a:fld id="{E41B05C4-D0DB-49F0-81E0-4E7FC08043E6}" type="datetime1">
              <a:rPr lang="fr-FR" smtClean="0"/>
              <a:pPr/>
              <a:t>08/11/2022</a:t>
            </a:fld>
            <a:endParaRPr lang="fr-FR" dirty="0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26"/>
          </p:nvPr>
        </p:nvSpPr>
        <p:spPr>
          <a:xfrm>
            <a:off x="3124200" y="6592267"/>
            <a:ext cx="2895600" cy="365125"/>
          </a:xfrm>
        </p:spPr>
        <p:txBody>
          <a:bodyPr/>
          <a:lstStyle>
            <a:lvl1pPr>
              <a:defRPr sz="800" b="1">
                <a:solidFill>
                  <a:srgbClr val="19171B"/>
                </a:solidFill>
                <a:latin typeface="+mn-lt"/>
              </a:defRPr>
            </a:lvl1pPr>
          </a:lstStyle>
          <a:p>
            <a:r>
              <a:rPr lang="fr-FR" dirty="0"/>
              <a:t>Présentation</a:t>
            </a:r>
          </a:p>
        </p:txBody>
      </p:sp>
      <p:sp>
        <p:nvSpPr>
          <p:cNvPr id="15" name="Espace réservé du numéro de diapositive 14"/>
          <p:cNvSpPr>
            <a:spLocks noGrp="1"/>
          </p:cNvSpPr>
          <p:nvPr>
            <p:ph type="sldNum" sz="quarter" idx="27"/>
          </p:nvPr>
        </p:nvSpPr>
        <p:spPr>
          <a:xfrm>
            <a:off x="0" y="6491288"/>
            <a:ext cx="467544" cy="366712"/>
          </a:xfrm>
        </p:spPr>
        <p:txBody>
          <a:bodyPr/>
          <a:lstStyle/>
          <a:p>
            <a:pPr>
              <a:defRPr/>
            </a:pPr>
            <a:fld id="{9DA7C565-5FC5-406A-8506-35B2EEF6E0C3}" type="slidenum">
              <a:rPr lang="fr-FR" altLang="fr-FR" smtClean="0">
                <a:solidFill>
                  <a:prstClr val="black"/>
                </a:solidFill>
              </a:rPr>
              <a:pPr>
                <a:defRPr/>
              </a:pPr>
              <a:t>‹N°›</a:t>
            </a:fld>
            <a:endParaRPr lang="fr-FR" altLang="fr-F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9056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60" y="332656"/>
            <a:ext cx="8064896" cy="360040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90000"/>
              </a:lnSpc>
              <a:spcAft>
                <a:spcPts val="600"/>
              </a:spcAft>
              <a:defRPr b="0" baseline="0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11560" y="692696"/>
            <a:ext cx="8064896" cy="504056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defRPr sz="3000">
                <a:latin typeface="+mj-lt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sp>
        <p:nvSpPr>
          <p:cNvPr id="7" name="Espace réservé du texte 9"/>
          <p:cNvSpPr>
            <a:spLocks noGrp="1"/>
          </p:cNvSpPr>
          <p:nvPr>
            <p:ph type="body" sz="quarter" idx="12"/>
          </p:nvPr>
        </p:nvSpPr>
        <p:spPr>
          <a:xfrm>
            <a:off x="611188" y="1556321"/>
            <a:ext cx="8065268" cy="3672879"/>
          </a:xfrm>
          <a:prstGeom prst="rect">
            <a:avLst/>
          </a:prstGeom>
        </p:spPr>
        <p:txBody>
          <a:bodyPr/>
          <a:lstStyle>
            <a:lvl1pPr marL="360000" indent="-36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2"/>
              </a:buBlip>
              <a:defRPr b="0" baseline="0">
                <a:solidFill>
                  <a:srgbClr val="2372B9"/>
                </a:solidFill>
                <a:latin typeface="+mn-lt"/>
              </a:defRPr>
            </a:lvl1pPr>
            <a:lvl2pPr marL="623888" indent="-26352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Ubuntu" panose="020B0504030602030204" pitchFamily="34" charset="0"/>
              <a:buChar char="&gt;"/>
              <a:defRPr b="0">
                <a:solidFill>
                  <a:schemeClr val="tx1"/>
                </a:solidFill>
                <a:latin typeface="+mn-lt"/>
              </a:defRPr>
            </a:lvl2pPr>
            <a:lvl3pPr marL="896938" indent="-2730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Ubuntu" panose="020B0504030602030204" pitchFamily="34" charset="0"/>
              <a:buChar char="–"/>
              <a:defRPr b="0">
                <a:latin typeface="+mn-lt"/>
              </a:defRPr>
            </a:lvl3pPr>
            <a:lvl4pPr marL="1371600" indent="0">
              <a:buNone/>
              <a:defRPr sz="1200" b="1">
                <a:latin typeface="+mj-lt"/>
              </a:defRPr>
            </a:lvl4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 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3"/>
          </p:nvPr>
        </p:nvSpPr>
        <p:spPr>
          <a:xfrm>
            <a:off x="457200" y="6592267"/>
            <a:ext cx="2133600" cy="365125"/>
          </a:xfrm>
        </p:spPr>
        <p:txBody>
          <a:bodyPr/>
          <a:lstStyle>
            <a:lvl1pPr>
              <a:defRPr sz="800" b="1">
                <a:solidFill>
                  <a:srgbClr val="19171B"/>
                </a:solidFill>
                <a:latin typeface="+mn-lt"/>
              </a:defRPr>
            </a:lvl1pPr>
          </a:lstStyle>
          <a:p>
            <a:fld id="{8BF9DA5D-12F8-4C53-BE32-F81D208DAC21}" type="datetime1">
              <a:rPr lang="fr-FR" smtClean="0"/>
              <a:pPr/>
              <a:t>08/11/2022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4"/>
          </p:nvPr>
        </p:nvSpPr>
        <p:spPr>
          <a:xfrm>
            <a:off x="3124200" y="6592267"/>
            <a:ext cx="2895600" cy="365125"/>
          </a:xfrm>
        </p:spPr>
        <p:txBody>
          <a:bodyPr/>
          <a:lstStyle>
            <a:lvl1pPr>
              <a:defRPr sz="800" b="1">
                <a:solidFill>
                  <a:srgbClr val="19171B"/>
                </a:solidFill>
                <a:latin typeface="+mn-lt"/>
              </a:defRPr>
            </a:lvl1pPr>
          </a:lstStyle>
          <a:p>
            <a:r>
              <a:rPr lang="fr-FR" dirty="0"/>
              <a:t>Présentation</a:t>
            </a: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5"/>
          </p:nvPr>
        </p:nvSpPr>
        <p:spPr>
          <a:xfrm>
            <a:off x="0" y="6491288"/>
            <a:ext cx="683568" cy="366712"/>
          </a:xfrm>
        </p:spPr>
        <p:txBody>
          <a:bodyPr/>
          <a:lstStyle/>
          <a:p>
            <a:pPr>
              <a:defRPr/>
            </a:pPr>
            <a:fld id="{9DA7C565-5FC5-406A-8506-35B2EEF6E0C3}" type="slidenum">
              <a:rPr lang="fr-FR" altLang="fr-FR" smtClean="0">
                <a:solidFill>
                  <a:prstClr val="black"/>
                </a:solidFill>
              </a:rPr>
              <a:pPr>
                <a:defRPr/>
              </a:pPr>
              <a:t>‹N°›</a:t>
            </a:fld>
            <a:endParaRPr lang="fr-FR" altLang="fr-F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7471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oc text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60" y="332656"/>
            <a:ext cx="8064896" cy="360040"/>
          </a:xfrm>
          <a:prstGeom prst="rect">
            <a:avLst/>
          </a:prstGeom>
        </p:spPr>
        <p:txBody>
          <a:bodyPr anchor="ctr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lang="fr-FR" sz="2500" b="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11560" y="692696"/>
            <a:ext cx="8064896" cy="504056"/>
          </a:xfrm>
          <a:prstGeom prst="rect">
            <a:avLst/>
          </a:prstGeom>
        </p:spPr>
        <p:txBody>
          <a:bodyPr anchor="ctr"/>
          <a:lstStyle>
            <a:lvl1pPr marL="0" indent="0" algn="l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defRPr lang="fr-FR" altLang="fr-FR" sz="3000" b="1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sp>
        <p:nvSpPr>
          <p:cNvPr id="8" name="Espace réservé pour une image  7"/>
          <p:cNvSpPr>
            <a:spLocks noGrp="1"/>
          </p:cNvSpPr>
          <p:nvPr>
            <p:ph type="pic" sz="quarter" idx="15"/>
          </p:nvPr>
        </p:nvSpPr>
        <p:spPr>
          <a:xfrm>
            <a:off x="4860106" y="1552625"/>
            <a:ext cx="3816350" cy="4252639"/>
          </a:xfrm>
          <a:prstGeom prst="round2Diag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300" baseline="0"/>
            </a:lvl1pPr>
          </a:lstStyle>
          <a:p>
            <a:pPr lvl="0"/>
            <a:r>
              <a:rPr lang="fr-FR" altLang="fr-FR" noProof="0" dirty="0"/>
              <a:t>Cliquez sur l'icône pour ajouter une image</a:t>
            </a:r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6"/>
          </p:nvPr>
        </p:nvSpPr>
        <p:spPr>
          <a:xfrm>
            <a:off x="611560" y="1552575"/>
            <a:ext cx="3888432" cy="4252913"/>
          </a:xfrm>
          <a:prstGeom prst="rect">
            <a:avLst/>
          </a:prstGeom>
        </p:spPr>
        <p:txBody>
          <a:bodyPr>
            <a:noAutofit/>
          </a:bodyPr>
          <a:lstStyle>
            <a:lvl1pPr marL="360000" indent="-360000" algn="just">
              <a:lnSpc>
                <a:spcPct val="100000"/>
              </a:lnSpc>
              <a:spcBef>
                <a:spcPts val="0"/>
              </a:spcBef>
              <a:buFontTx/>
              <a:buBlip>
                <a:blip r:embed="rId2"/>
              </a:buBlip>
              <a:defRPr lang="fr-FR" altLang="fr-FR" sz="2000" b="0" baseline="0" dirty="0" smtClean="0">
                <a:solidFill>
                  <a:srgbClr val="2372B9"/>
                </a:solidFill>
                <a:latin typeface="+mn-lt"/>
                <a:ea typeface="+mn-ea"/>
                <a:cs typeface="+mn-cs"/>
              </a:defRPr>
            </a:lvl1pPr>
            <a:lvl2pPr marL="646113" indent="-285750">
              <a:lnSpc>
                <a:spcPct val="100000"/>
              </a:lnSpc>
              <a:spcBef>
                <a:spcPts val="0"/>
              </a:spcBef>
              <a:buFont typeface="Open Sans" panose="020B0606030504020204" pitchFamily="34" charset="0"/>
              <a:buChar char="&gt;"/>
              <a:defRPr lang="fr-FR" altLang="fr-FR" sz="1600" b="0" dirty="0" smtClean="0">
                <a:solidFill>
                  <a:schemeClr val="tx1"/>
                </a:solidFill>
                <a:latin typeface="+mn-lt"/>
                <a:cs typeface="+mn-cs"/>
              </a:defRPr>
            </a:lvl2pPr>
            <a:lvl3pPr marL="909638" indent="-285750">
              <a:lnSpc>
                <a:spcPct val="100000"/>
              </a:lnSpc>
              <a:spcBef>
                <a:spcPts val="0"/>
              </a:spcBef>
              <a:buFont typeface="Open Sans" panose="020B0606030504020204" pitchFamily="34" charset="0"/>
              <a:buChar char="–"/>
              <a:defRPr lang="fr-FR" altLang="fr-FR" sz="1400" b="0" dirty="0" smtClean="0">
                <a:solidFill>
                  <a:schemeClr val="tx1"/>
                </a:solidFill>
                <a:latin typeface="+mn-lt"/>
                <a:cs typeface="+mn-cs"/>
              </a:defRPr>
            </a:lvl3pPr>
            <a:lvl4pPr marL="1371600" indent="0">
              <a:buNone/>
              <a:defRPr sz="1100">
                <a:latin typeface="+mn-lt"/>
              </a:defRPr>
            </a:lvl4pPr>
            <a:lvl5pPr marL="1828800" indent="0">
              <a:buNone/>
              <a:defRPr sz="1100">
                <a:latin typeface="+mn-lt"/>
              </a:defRPr>
            </a:lvl5pPr>
          </a:lstStyle>
          <a:p>
            <a:pPr marL="360000" lvl="0" indent="-360000" algn="l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2"/>
              </a:buBlip>
            </a:pPr>
            <a:r>
              <a:rPr lang="fr-FR" dirty="0"/>
              <a:t>Modifiez les styles du texte du masque</a:t>
            </a:r>
          </a:p>
          <a:p>
            <a:pPr marL="623888" lvl="1" indent="-263525" algn="l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Ubuntu" panose="020B0504030602030204" pitchFamily="34" charset="0"/>
              <a:buChar char="&gt;"/>
            </a:pPr>
            <a:r>
              <a:rPr lang="fr-FR" dirty="0"/>
              <a:t>Deuxième niveau</a:t>
            </a:r>
          </a:p>
          <a:p>
            <a:pPr marL="896938" lvl="2" indent="-273050" algn="l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Ubuntu" panose="020B0504030602030204" pitchFamily="34" charset="0"/>
              <a:buChar char="–"/>
            </a:pPr>
            <a:r>
              <a:rPr lang="fr-FR" dirty="0"/>
              <a:t>Troisième niveau </a:t>
            </a:r>
          </a:p>
        </p:txBody>
      </p:sp>
      <p:sp>
        <p:nvSpPr>
          <p:cNvPr id="11" name="Espace réservé de la date 10"/>
          <p:cNvSpPr>
            <a:spLocks noGrp="1"/>
          </p:cNvSpPr>
          <p:nvPr>
            <p:ph type="dt" sz="half" idx="20"/>
          </p:nvPr>
        </p:nvSpPr>
        <p:spPr>
          <a:xfrm>
            <a:off x="457200" y="6592267"/>
            <a:ext cx="2133600" cy="365125"/>
          </a:xfrm>
        </p:spPr>
        <p:txBody>
          <a:bodyPr/>
          <a:lstStyle>
            <a:lvl1pPr>
              <a:defRPr lang="fr-FR" sz="800" b="1" kern="1200" smtClean="0">
                <a:solidFill>
                  <a:schemeClr val="tx1"/>
                </a:solidFill>
                <a:latin typeface="Open Sans" pitchFamily="34" charset="0"/>
                <a:ea typeface="+mn-ea"/>
                <a:cs typeface="Arial" charset="0"/>
              </a:defRPr>
            </a:lvl1pPr>
          </a:lstStyle>
          <a:p>
            <a:fld id="{035C02E6-4F7D-4494-BDB7-0F90856DC9AB}" type="datetime1">
              <a:rPr lang="fr-FR">
                <a:solidFill>
                  <a:prstClr val="black"/>
                </a:solidFill>
              </a:rPr>
              <a:pPr/>
              <a:t>08/11/2022</a:t>
            </a:fld>
            <a:endParaRPr dirty="0">
              <a:solidFill>
                <a:prstClr val="black"/>
              </a:solidFill>
            </a:endParaRPr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21"/>
          </p:nvPr>
        </p:nvSpPr>
        <p:spPr>
          <a:xfrm>
            <a:off x="3124200" y="6592267"/>
            <a:ext cx="2895600" cy="365125"/>
          </a:xfrm>
        </p:spPr>
        <p:txBody>
          <a:bodyPr/>
          <a:lstStyle>
            <a:lvl1pPr>
              <a:defRPr lang="fr-FR" sz="800" b="1" kern="1200" dirty="0" smtClean="0">
                <a:solidFill>
                  <a:schemeClr val="tx1"/>
                </a:solidFill>
                <a:latin typeface="Open Sans" pitchFamily="34" charset="0"/>
                <a:ea typeface="+mn-ea"/>
                <a:cs typeface="Arial" charset="0"/>
              </a:defRPr>
            </a:lvl1pPr>
          </a:lstStyle>
          <a:p>
            <a:r>
              <a:rPr>
                <a:solidFill>
                  <a:prstClr val="black"/>
                </a:solidFill>
              </a:rPr>
              <a:t>Présentation</a:t>
            </a:r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22"/>
          </p:nvPr>
        </p:nvSpPr>
        <p:spPr>
          <a:xfrm>
            <a:off x="0" y="6491288"/>
            <a:ext cx="395536" cy="366712"/>
          </a:xfrm>
        </p:spPr>
        <p:txBody>
          <a:bodyPr/>
          <a:lstStyle/>
          <a:p>
            <a:pPr>
              <a:defRPr/>
            </a:pPr>
            <a:fld id="{9DA7C565-5FC5-406A-8506-35B2EEF6E0C3}" type="slidenum">
              <a:rPr lang="fr-FR" altLang="fr-FR" smtClean="0">
                <a:solidFill>
                  <a:prstClr val="black"/>
                </a:solidFill>
              </a:rPr>
              <a:pPr>
                <a:defRPr/>
              </a:pPr>
              <a:t>‹N°›</a:t>
            </a:fld>
            <a:endParaRPr lang="fr-FR" altLang="fr-F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2150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oc texte + Bloc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60" y="332656"/>
            <a:ext cx="8064896" cy="360040"/>
          </a:xfrm>
          <a:prstGeom prst="rect">
            <a:avLst/>
          </a:prstGeom>
        </p:spPr>
        <p:txBody>
          <a:bodyPr anchor="ctr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lang="fr-FR" sz="2500" b="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11560" y="692696"/>
            <a:ext cx="8064896" cy="504056"/>
          </a:xfrm>
          <a:prstGeom prst="rect">
            <a:avLst/>
          </a:prstGeom>
        </p:spPr>
        <p:txBody>
          <a:bodyPr anchor="ctr"/>
          <a:lstStyle>
            <a:lvl1pPr marL="0" indent="0" algn="l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defRPr lang="fr-FR" altLang="fr-FR" sz="3000" b="1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6"/>
          </p:nvPr>
        </p:nvSpPr>
        <p:spPr>
          <a:xfrm>
            <a:off x="611560" y="1552575"/>
            <a:ext cx="3888432" cy="4252913"/>
          </a:xfrm>
          <a:prstGeom prst="rect">
            <a:avLst/>
          </a:prstGeom>
        </p:spPr>
        <p:txBody>
          <a:bodyPr/>
          <a:lstStyle>
            <a:lvl1pPr marL="360000" indent="-360000" algn="just">
              <a:lnSpc>
                <a:spcPct val="100000"/>
              </a:lnSpc>
              <a:spcBef>
                <a:spcPts val="0"/>
              </a:spcBef>
              <a:buFontTx/>
              <a:buBlip>
                <a:blip r:embed="rId2"/>
              </a:buBlip>
              <a:defRPr lang="fr-FR" altLang="fr-FR" sz="2000" b="0" baseline="0" dirty="0" smtClean="0">
                <a:solidFill>
                  <a:srgbClr val="2372B9"/>
                </a:solidFill>
                <a:latin typeface="+mn-lt"/>
                <a:ea typeface="+mn-ea"/>
                <a:cs typeface="+mn-cs"/>
              </a:defRPr>
            </a:lvl1pPr>
            <a:lvl2pPr marL="646113" indent="-285750">
              <a:lnSpc>
                <a:spcPct val="100000"/>
              </a:lnSpc>
              <a:spcBef>
                <a:spcPts val="0"/>
              </a:spcBef>
              <a:buFont typeface="Open Sans" panose="020B0606030504020204" pitchFamily="34" charset="0"/>
              <a:buChar char="&gt;"/>
              <a:defRPr lang="fr-FR" altLang="fr-FR" sz="1600" b="0" dirty="0" smtClean="0">
                <a:solidFill>
                  <a:schemeClr val="tx1"/>
                </a:solidFill>
                <a:latin typeface="+mn-lt"/>
                <a:cs typeface="+mn-cs"/>
              </a:defRPr>
            </a:lvl2pPr>
            <a:lvl3pPr marL="909638" indent="-285750">
              <a:lnSpc>
                <a:spcPct val="100000"/>
              </a:lnSpc>
              <a:spcBef>
                <a:spcPts val="0"/>
              </a:spcBef>
              <a:buFont typeface="Open Sans" panose="020B0606030504020204" pitchFamily="34" charset="0"/>
              <a:buChar char="–"/>
              <a:defRPr lang="fr-FR" altLang="fr-FR" sz="1400" b="0" dirty="0" smtClean="0">
                <a:solidFill>
                  <a:schemeClr val="tx1"/>
                </a:solidFill>
                <a:latin typeface="+mn-lt"/>
                <a:cs typeface="+mn-cs"/>
              </a:defRPr>
            </a:lvl3pPr>
            <a:lvl4pPr marL="1371600" indent="0">
              <a:buNone/>
              <a:defRPr sz="1100">
                <a:latin typeface="+mn-lt"/>
              </a:defRPr>
            </a:lvl4pPr>
            <a:lvl5pPr marL="1828800" indent="0">
              <a:buNone/>
              <a:defRPr sz="1100">
                <a:latin typeface="+mn-lt"/>
              </a:defRPr>
            </a:lvl5pPr>
          </a:lstStyle>
          <a:p>
            <a:pPr marL="360000" lvl="0" indent="-360000" algn="l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2"/>
              </a:buBlip>
            </a:pPr>
            <a:r>
              <a:rPr lang="fr-FR" dirty="0"/>
              <a:t>Modifiez les styles du texte du masque</a:t>
            </a:r>
          </a:p>
          <a:p>
            <a:pPr marL="623888" lvl="1" indent="-263525" algn="l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Ubuntu" panose="020B0504030602030204" pitchFamily="34" charset="0"/>
              <a:buChar char="&gt;"/>
            </a:pPr>
            <a:r>
              <a:rPr lang="fr-FR" dirty="0"/>
              <a:t>Deuxième niveau</a:t>
            </a:r>
          </a:p>
          <a:p>
            <a:pPr marL="896938" lvl="2" indent="-273050" algn="l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Ubuntu" panose="020B0504030602030204" pitchFamily="34" charset="0"/>
              <a:buChar char="–"/>
            </a:pPr>
            <a:r>
              <a:rPr lang="fr-FR" dirty="0"/>
              <a:t>Troisième niveau</a:t>
            </a:r>
          </a:p>
        </p:txBody>
      </p:sp>
      <p:sp>
        <p:nvSpPr>
          <p:cNvPr id="12" name="Espace réservé du graphique 11"/>
          <p:cNvSpPr>
            <a:spLocks noGrp="1"/>
          </p:cNvSpPr>
          <p:nvPr>
            <p:ph type="chart" sz="quarter" idx="17"/>
          </p:nvPr>
        </p:nvSpPr>
        <p:spPr>
          <a:xfrm>
            <a:off x="4787081" y="1552575"/>
            <a:ext cx="3889375" cy="4252913"/>
          </a:xfrm>
          <a:prstGeom prst="round2DiagRect">
            <a:avLst/>
          </a:prstGeom>
          <a:solidFill>
            <a:srgbClr val="D4ECFC"/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00" b="0" i="0" baseline="0">
                <a:solidFill>
                  <a:srgbClr val="00B0EB"/>
                </a:solidFill>
              </a:defRPr>
            </a:lvl1pPr>
          </a:lstStyle>
          <a:p>
            <a:pPr lvl="0"/>
            <a:r>
              <a:rPr lang="fr-FR" altLang="fr-FR" noProof="0"/>
              <a:t>Cliquez sur l'icône pour ajouter un graphique</a:t>
            </a:r>
            <a:endParaRPr lang="fr-FR" altLang="fr-FR" noProof="0" dirty="0"/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18"/>
          </p:nvPr>
        </p:nvSpPr>
        <p:spPr>
          <a:xfrm>
            <a:off x="4786313" y="1628800"/>
            <a:ext cx="3889375" cy="65256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>
                <a:latin typeface="+mn-lt"/>
              </a:defRPr>
            </a:lvl1pPr>
            <a:lvl2pPr marL="457200" indent="0">
              <a:buFont typeface="Arial" panose="020B0604020202020204" pitchFamily="34" charset="0"/>
              <a:buNone/>
              <a:defRPr sz="1200" b="0">
                <a:latin typeface="+mn-lt"/>
              </a:defRPr>
            </a:lvl2pPr>
            <a:lvl3pPr marL="914400" indent="0">
              <a:buNone/>
              <a:defRPr sz="1200" b="0">
                <a:latin typeface="+mn-lt"/>
              </a:defRPr>
            </a:lvl3pPr>
            <a:lvl4pPr marL="1371600" indent="0">
              <a:buNone/>
              <a:defRPr sz="1200" b="0">
                <a:latin typeface="+mn-lt"/>
              </a:defRPr>
            </a:lvl4pPr>
            <a:lvl5pPr marL="1828800" indent="0">
              <a:buNone/>
              <a:defRPr sz="1200" b="0">
                <a:latin typeface="+mn-lt"/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21"/>
          </p:nvPr>
        </p:nvSpPr>
        <p:spPr>
          <a:xfrm>
            <a:off x="4786313" y="2636838"/>
            <a:ext cx="3889375" cy="3168650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500" b="0">
                <a:latin typeface="+mn-lt"/>
              </a:defRPr>
            </a:lvl1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24"/>
          </p:nvPr>
        </p:nvSpPr>
        <p:spPr>
          <a:xfrm>
            <a:off x="5164206" y="5214217"/>
            <a:ext cx="3133588" cy="39444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Font typeface="Arial" panose="020B0604020202020204" pitchFamily="34" charset="0"/>
              <a:buNone/>
              <a:defRPr sz="1500" baseline="0"/>
            </a:lvl1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9" name="Espace réservé de la date 8"/>
          <p:cNvSpPr>
            <a:spLocks noGrp="1"/>
          </p:cNvSpPr>
          <p:nvPr>
            <p:ph type="dt" sz="half" idx="25"/>
          </p:nvPr>
        </p:nvSpPr>
        <p:spPr>
          <a:xfrm>
            <a:off x="457200" y="6592267"/>
            <a:ext cx="2133600" cy="365125"/>
          </a:xfrm>
        </p:spPr>
        <p:txBody>
          <a:bodyPr/>
          <a:lstStyle>
            <a:lvl1pPr>
              <a:defRPr sz="800" b="1">
                <a:solidFill>
                  <a:srgbClr val="19171B"/>
                </a:solidFill>
                <a:latin typeface="+mn-lt"/>
              </a:defRPr>
            </a:lvl1pPr>
          </a:lstStyle>
          <a:p>
            <a:fld id="{E41B05C4-D0DB-49F0-81E0-4E7FC08043E6}" type="datetime1">
              <a:rPr lang="fr-FR" smtClean="0"/>
              <a:pPr/>
              <a:t>08/11/2022</a:t>
            </a:fld>
            <a:endParaRPr lang="fr-FR" dirty="0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26"/>
          </p:nvPr>
        </p:nvSpPr>
        <p:spPr>
          <a:xfrm>
            <a:off x="3124200" y="6592267"/>
            <a:ext cx="2895600" cy="365125"/>
          </a:xfrm>
        </p:spPr>
        <p:txBody>
          <a:bodyPr/>
          <a:lstStyle>
            <a:lvl1pPr>
              <a:defRPr sz="800" b="1">
                <a:solidFill>
                  <a:srgbClr val="19171B"/>
                </a:solidFill>
                <a:latin typeface="+mn-lt"/>
              </a:defRPr>
            </a:lvl1pPr>
          </a:lstStyle>
          <a:p>
            <a:r>
              <a:rPr lang="fr-FR" dirty="0"/>
              <a:t>Présentation</a:t>
            </a:r>
          </a:p>
        </p:txBody>
      </p:sp>
      <p:sp>
        <p:nvSpPr>
          <p:cNvPr id="15" name="Espace réservé du numéro de diapositive 14"/>
          <p:cNvSpPr>
            <a:spLocks noGrp="1"/>
          </p:cNvSpPr>
          <p:nvPr>
            <p:ph type="sldNum" sz="quarter" idx="27"/>
          </p:nvPr>
        </p:nvSpPr>
        <p:spPr>
          <a:xfrm>
            <a:off x="0" y="6491288"/>
            <a:ext cx="467544" cy="366712"/>
          </a:xfrm>
        </p:spPr>
        <p:txBody>
          <a:bodyPr/>
          <a:lstStyle/>
          <a:p>
            <a:pPr>
              <a:defRPr/>
            </a:pPr>
            <a:fld id="{9DA7C565-5FC5-406A-8506-35B2EEF6E0C3}" type="slidenum">
              <a:rPr lang="fr-FR" altLang="fr-FR" smtClean="0">
                <a:solidFill>
                  <a:prstClr val="black"/>
                </a:solidFill>
              </a:rPr>
              <a:pPr>
                <a:defRPr/>
              </a:pPr>
              <a:t>‹N°›</a:t>
            </a:fld>
            <a:endParaRPr lang="fr-FR" altLang="fr-F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1532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60" y="332656"/>
            <a:ext cx="8064896" cy="360040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90000"/>
              </a:lnSpc>
              <a:spcAft>
                <a:spcPts val="600"/>
              </a:spcAft>
              <a:defRPr b="0" baseline="0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11560" y="692696"/>
            <a:ext cx="8064896" cy="504056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defRPr sz="3000">
                <a:latin typeface="+mj-lt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sp>
        <p:nvSpPr>
          <p:cNvPr id="7" name="Espace réservé du texte 9"/>
          <p:cNvSpPr>
            <a:spLocks noGrp="1"/>
          </p:cNvSpPr>
          <p:nvPr>
            <p:ph type="body" sz="quarter" idx="12"/>
          </p:nvPr>
        </p:nvSpPr>
        <p:spPr>
          <a:xfrm>
            <a:off x="611188" y="1556321"/>
            <a:ext cx="8065268" cy="3672879"/>
          </a:xfrm>
          <a:prstGeom prst="rect">
            <a:avLst/>
          </a:prstGeom>
        </p:spPr>
        <p:txBody>
          <a:bodyPr/>
          <a:lstStyle>
            <a:lvl1pPr marL="360000" indent="-36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2"/>
              </a:buBlip>
              <a:defRPr b="0" baseline="0">
                <a:solidFill>
                  <a:srgbClr val="2372B9"/>
                </a:solidFill>
                <a:latin typeface="+mn-lt"/>
              </a:defRPr>
            </a:lvl1pPr>
            <a:lvl2pPr marL="623888" indent="-26352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Ubuntu" panose="020B0504030602030204" pitchFamily="34" charset="0"/>
              <a:buChar char="&gt;"/>
              <a:defRPr b="0">
                <a:solidFill>
                  <a:schemeClr val="tx1"/>
                </a:solidFill>
                <a:latin typeface="+mn-lt"/>
              </a:defRPr>
            </a:lvl2pPr>
            <a:lvl3pPr marL="896938" indent="-2730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Ubuntu" panose="020B0504030602030204" pitchFamily="34" charset="0"/>
              <a:buChar char="–"/>
              <a:defRPr b="0">
                <a:latin typeface="+mn-lt"/>
              </a:defRPr>
            </a:lvl3pPr>
            <a:lvl4pPr marL="1371600" indent="0">
              <a:buNone/>
              <a:defRPr sz="1200" b="1">
                <a:latin typeface="+mj-lt"/>
              </a:defRPr>
            </a:lvl4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 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3"/>
          </p:nvPr>
        </p:nvSpPr>
        <p:spPr>
          <a:xfrm>
            <a:off x="457200" y="6592267"/>
            <a:ext cx="2133600" cy="365125"/>
          </a:xfrm>
        </p:spPr>
        <p:txBody>
          <a:bodyPr/>
          <a:lstStyle>
            <a:lvl1pPr>
              <a:defRPr sz="800" b="1">
                <a:solidFill>
                  <a:srgbClr val="19171B"/>
                </a:solidFill>
                <a:latin typeface="+mn-lt"/>
              </a:defRPr>
            </a:lvl1pPr>
          </a:lstStyle>
          <a:p>
            <a:fld id="{8BF9DA5D-12F8-4C53-BE32-F81D208DAC21}" type="datetime1">
              <a:rPr lang="fr-FR" smtClean="0"/>
              <a:pPr/>
              <a:t>08/11/2022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4"/>
          </p:nvPr>
        </p:nvSpPr>
        <p:spPr>
          <a:xfrm>
            <a:off x="3124200" y="6592267"/>
            <a:ext cx="2895600" cy="365125"/>
          </a:xfrm>
        </p:spPr>
        <p:txBody>
          <a:bodyPr/>
          <a:lstStyle>
            <a:lvl1pPr>
              <a:defRPr sz="800" b="1">
                <a:solidFill>
                  <a:srgbClr val="19171B"/>
                </a:solidFill>
                <a:latin typeface="+mn-lt"/>
              </a:defRPr>
            </a:lvl1pPr>
          </a:lstStyle>
          <a:p>
            <a:r>
              <a:rPr lang="fr-FR" dirty="0"/>
              <a:t>Présentation</a:t>
            </a: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5"/>
          </p:nvPr>
        </p:nvSpPr>
        <p:spPr>
          <a:xfrm>
            <a:off x="0" y="6491288"/>
            <a:ext cx="683568" cy="366712"/>
          </a:xfrm>
        </p:spPr>
        <p:txBody>
          <a:bodyPr/>
          <a:lstStyle/>
          <a:p>
            <a:pPr>
              <a:defRPr/>
            </a:pPr>
            <a:fld id="{9DA7C565-5FC5-406A-8506-35B2EEF6E0C3}" type="slidenum">
              <a:rPr lang="fr-FR" altLang="fr-FR" smtClean="0">
                <a:solidFill>
                  <a:prstClr val="black"/>
                </a:solidFill>
              </a:rPr>
              <a:pPr>
                <a:defRPr/>
              </a:pPr>
              <a:t>‹N°›</a:t>
            </a:fld>
            <a:endParaRPr lang="fr-FR" altLang="fr-F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8774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oc text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60" y="332656"/>
            <a:ext cx="8064896" cy="360040"/>
          </a:xfrm>
          <a:prstGeom prst="rect">
            <a:avLst/>
          </a:prstGeom>
        </p:spPr>
        <p:txBody>
          <a:bodyPr anchor="ctr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lang="fr-FR" sz="2500" b="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11560" y="692696"/>
            <a:ext cx="8064896" cy="504056"/>
          </a:xfrm>
          <a:prstGeom prst="rect">
            <a:avLst/>
          </a:prstGeom>
        </p:spPr>
        <p:txBody>
          <a:bodyPr anchor="ctr"/>
          <a:lstStyle>
            <a:lvl1pPr marL="0" indent="0" algn="l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defRPr lang="fr-FR" altLang="fr-FR" sz="3000" b="1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sp>
        <p:nvSpPr>
          <p:cNvPr id="8" name="Espace réservé pour une image  7"/>
          <p:cNvSpPr>
            <a:spLocks noGrp="1"/>
          </p:cNvSpPr>
          <p:nvPr>
            <p:ph type="pic" sz="quarter" idx="15"/>
          </p:nvPr>
        </p:nvSpPr>
        <p:spPr>
          <a:xfrm>
            <a:off x="4860106" y="1552625"/>
            <a:ext cx="3816350" cy="4252639"/>
          </a:xfrm>
          <a:prstGeom prst="round2Diag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300" baseline="0"/>
            </a:lvl1pPr>
          </a:lstStyle>
          <a:p>
            <a:pPr lvl="0"/>
            <a:r>
              <a:rPr lang="fr-FR" altLang="fr-FR" noProof="0" dirty="0"/>
              <a:t>Cliquez sur l'icône pour ajouter une image</a:t>
            </a:r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6"/>
          </p:nvPr>
        </p:nvSpPr>
        <p:spPr>
          <a:xfrm>
            <a:off x="611560" y="1552575"/>
            <a:ext cx="3888432" cy="4252913"/>
          </a:xfrm>
          <a:prstGeom prst="rect">
            <a:avLst/>
          </a:prstGeom>
        </p:spPr>
        <p:txBody>
          <a:bodyPr>
            <a:noAutofit/>
          </a:bodyPr>
          <a:lstStyle>
            <a:lvl1pPr marL="360000" indent="-360000" algn="just">
              <a:lnSpc>
                <a:spcPct val="100000"/>
              </a:lnSpc>
              <a:spcBef>
                <a:spcPts val="0"/>
              </a:spcBef>
              <a:buFontTx/>
              <a:buBlip>
                <a:blip r:embed="rId2"/>
              </a:buBlip>
              <a:defRPr lang="fr-FR" altLang="fr-FR" sz="2000" b="0" baseline="0" dirty="0" smtClean="0">
                <a:solidFill>
                  <a:srgbClr val="2372B9"/>
                </a:solidFill>
                <a:latin typeface="+mn-lt"/>
                <a:ea typeface="+mn-ea"/>
                <a:cs typeface="+mn-cs"/>
              </a:defRPr>
            </a:lvl1pPr>
            <a:lvl2pPr marL="646113" indent="-285750">
              <a:lnSpc>
                <a:spcPct val="100000"/>
              </a:lnSpc>
              <a:spcBef>
                <a:spcPts val="0"/>
              </a:spcBef>
              <a:buFont typeface="Open Sans" panose="020B0606030504020204" pitchFamily="34" charset="0"/>
              <a:buChar char="&gt;"/>
              <a:defRPr lang="fr-FR" altLang="fr-FR" sz="1600" b="0" dirty="0" smtClean="0">
                <a:solidFill>
                  <a:schemeClr val="tx1"/>
                </a:solidFill>
                <a:latin typeface="+mn-lt"/>
                <a:cs typeface="+mn-cs"/>
              </a:defRPr>
            </a:lvl2pPr>
            <a:lvl3pPr marL="909638" indent="-285750">
              <a:lnSpc>
                <a:spcPct val="100000"/>
              </a:lnSpc>
              <a:spcBef>
                <a:spcPts val="0"/>
              </a:spcBef>
              <a:buFont typeface="Open Sans" panose="020B0606030504020204" pitchFamily="34" charset="0"/>
              <a:buChar char="–"/>
              <a:defRPr lang="fr-FR" altLang="fr-FR" sz="1400" b="0" dirty="0" smtClean="0">
                <a:solidFill>
                  <a:schemeClr val="tx1"/>
                </a:solidFill>
                <a:latin typeface="+mn-lt"/>
                <a:cs typeface="+mn-cs"/>
              </a:defRPr>
            </a:lvl3pPr>
            <a:lvl4pPr marL="1371600" indent="0">
              <a:buNone/>
              <a:defRPr sz="1100">
                <a:latin typeface="+mn-lt"/>
              </a:defRPr>
            </a:lvl4pPr>
            <a:lvl5pPr marL="1828800" indent="0">
              <a:buNone/>
              <a:defRPr sz="1100">
                <a:latin typeface="+mn-lt"/>
              </a:defRPr>
            </a:lvl5pPr>
          </a:lstStyle>
          <a:p>
            <a:pPr marL="360000" lvl="0" indent="-360000" algn="l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2"/>
              </a:buBlip>
            </a:pPr>
            <a:r>
              <a:rPr lang="fr-FR" dirty="0"/>
              <a:t>Modifiez les styles du texte du masque</a:t>
            </a:r>
          </a:p>
          <a:p>
            <a:pPr marL="623888" lvl="1" indent="-263525" algn="l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Ubuntu" panose="020B0504030602030204" pitchFamily="34" charset="0"/>
              <a:buChar char="&gt;"/>
            </a:pPr>
            <a:r>
              <a:rPr lang="fr-FR" dirty="0"/>
              <a:t>Deuxième niveau</a:t>
            </a:r>
          </a:p>
          <a:p>
            <a:pPr marL="896938" lvl="2" indent="-273050" algn="l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Ubuntu" panose="020B0504030602030204" pitchFamily="34" charset="0"/>
              <a:buChar char="–"/>
            </a:pPr>
            <a:r>
              <a:rPr lang="fr-FR" dirty="0"/>
              <a:t>Troisième niveau </a:t>
            </a:r>
          </a:p>
        </p:txBody>
      </p:sp>
      <p:sp>
        <p:nvSpPr>
          <p:cNvPr id="11" name="Espace réservé de la date 10"/>
          <p:cNvSpPr>
            <a:spLocks noGrp="1"/>
          </p:cNvSpPr>
          <p:nvPr>
            <p:ph type="dt" sz="half" idx="20"/>
          </p:nvPr>
        </p:nvSpPr>
        <p:spPr>
          <a:xfrm>
            <a:off x="457200" y="6592267"/>
            <a:ext cx="2133600" cy="365125"/>
          </a:xfrm>
        </p:spPr>
        <p:txBody>
          <a:bodyPr/>
          <a:lstStyle>
            <a:lvl1pPr>
              <a:defRPr lang="fr-FR" sz="800" b="1" kern="1200" smtClean="0">
                <a:solidFill>
                  <a:schemeClr val="tx1"/>
                </a:solidFill>
                <a:latin typeface="Open Sans" pitchFamily="34" charset="0"/>
                <a:ea typeface="+mn-ea"/>
                <a:cs typeface="Arial" charset="0"/>
              </a:defRPr>
            </a:lvl1pPr>
          </a:lstStyle>
          <a:p>
            <a:fld id="{035C02E6-4F7D-4494-BDB7-0F90856DC9AB}" type="datetime1">
              <a:rPr lang="fr-FR">
                <a:solidFill>
                  <a:prstClr val="black"/>
                </a:solidFill>
              </a:rPr>
              <a:pPr/>
              <a:t>08/11/2022</a:t>
            </a:fld>
            <a:endParaRPr dirty="0">
              <a:solidFill>
                <a:prstClr val="black"/>
              </a:solidFill>
            </a:endParaRPr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21"/>
          </p:nvPr>
        </p:nvSpPr>
        <p:spPr>
          <a:xfrm>
            <a:off x="3124200" y="6592267"/>
            <a:ext cx="2895600" cy="365125"/>
          </a:xfrm>
        </p:spPr>
        <p:txBody>
          <a:bodyPr/>
          <a:lstStyle>
            <a:lvl1pPr>
              <a:defRPr lang="fr-FR" sz="800" b="1" kern="1200" dirty="0" smtClean="0">
                <a:solidFill>
                  <a:schemeClr val="tx1"/>
                </a:solidFill>
                <a:latin typeface="Open Sans" pitchFamily="34" charset="0"/>
                <a:ea typeface="+mn-ea"/>
                <a:cs typeface="Arial" charset="0"/>
              </a:defRPr>
            </a:lvl1pPr>
          </a:lstStyle>
          <a:p>
            <a:r>
              <a:rPr>
                <a:solidFill>
                  <a:prstClr val="black"/>
                </a:solidFill>
              </a:rPr>
              <a:t>Présentation</a:t>
            </a:r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22"/>
          </p:nvPr>
        </p:nvSpPr>
        <p:spPr>
          <a:xfrm>
            <a:off x="0" y="6491288"/>
            <a:ext cx="395536" cy="366712"/>
          </a:xfrm>
        </p:spPr>
        <p:txBody>
          <a:bodyPr/>
          <a:lstStyle/>
          <a:p>
            <a:pPr>
              <a:defRPr/>
            </a:pPr>
            <a:fld id="{9DA7C565-5FC5-406A-8506-35B2EEF6E0C3}" type="slidenum">
              <a:rPr lang="fr-FR" altLang="fr-FR" smtClean="0">
                <a:solidFill>
                  <a:prstClr val="black"/>
                </a:solidFill>
              </a:rPr>
              <a:pPr>
                <a:defRPr/>
              </a:pPr>
              <a:t>‹N°›</a:t>
            </a:fld>
            <a:endParaRPr lang="fr-FR" altLang="fr-F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983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880" y="4406863"/>
            <a:ext cx="7771680" cy="1362383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880" y="2906225"/>
            <a:ext cx="7771680" cy="1500638"/>
          </a:xfrm>
        </p:spPr>
        <p:txBody>
          <a:bodyPr anchor="b"/>
          <a:lstStyle>
            <a:lvl1pPr marL="0" indent="0">
              <a:buNone/>
              <a:defRPr sz="1800"/>
            </a:lvl1pPr>
            <a:lvl2pPr marL="414726" indent="0">
              <a:buNone/>
              <a:defRPr sz="1600"/>
            </a:lvl2pPr>
            <a:lvl3pPr marL="829452" indent="0">
              <a:buNone/>
              <a:defRPr sz="1500"/>
            </a:lvl3pPr>
            <a:lvl4pPr marL="1244178" indent="0">
              <a:buNone/>
              <a:defRPr sz="1300"/>
            </a:lvl4pPr>
            <a:lvl5pPr marL="1658904" indent="0">
              <a:buNone/>
              <a:defRPr sz="1300"/>
            </a:lvl5pPr>
            <a:lvl6pPr marL="2073631" indent="0">
              <a:buNone/>
              <a:defRPr sz="1300"/>
            </a:lvl6pPr>
            <a:lvl7pPr marL="2488357" indent="0">
              <a:buNone/>
              <a:defRPr sz="1300"/>
            </a:lvl7pPr>
            <a:lvl8pPr marL="2903083" indent="0">
              <a:buNone/>
              <a:defRPr sz="1300"/>
            </a:lvl8pPr>
            <a:lvl9pPr marL="3317809" indent="0">
              <a:buNone/>
              <a:defRPr sz="13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 hangingPunct="1">
              <a:lnSpc>
                <a:spcPct val="100000"/>
              </a:lnSpc>
              <a:buClrTx/>
              <a:buSzTx/>
              <a:buFontTx/>
              <a:buNone/>
              <a:tabLst>
                <a:tab pos="656650" algn="l"/>
                <a:tab pos="1313299" algn="l"/>
                <a:tab pos="1969949" algn="l"/>
              </a:tabLs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 algn="l" hangingPunct="1">
              <a:lnSpc>
                <a:spcPct val="100000"/>
              </a:lnSpc>
              <a:buClrTx/>
              <a:buSzTx/>
              <a:buFontTx/>
              <a:buNone/>
              <a:tabLst>
                <a:tab pos="656650" algn="l"/>
                <a:tab pos="1313299" algn="l"/>
                <a:tab pos="1969949" algn="l"/>
                <a:tab pos="2626599" algn="l"/>
              </a:tabLs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 hangingPunct="1">
              <a:lnSpc>
                <a:spcPct val="100000"/>
              </a:lnSpc>
              <a:buClrTx/>
              <a:buSzTx/>
              <a:buFontTx/>
              <a:buNone/>
              <a:tabLst>
                <a:tab pos="656650" algn="l"/>
                <a:tab pos="1313299" algn="l"/>
                <a:tab pos="1969949" algn="l"/>
              </a:tabLst>
              <a:defRPr/>
            </a:lvl1pPr>
          </a:lstStyle>
          <a:p>
            <a:pPr>
              <a:defRPr/>
            </a:pPr>
            <a:fld id="{618E7925-ECAE-471A-B7E9-C1D5C343D7B5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947654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oc texte + Bloc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60" y="332656"/>
            <a:ext cx="8064896" cy="360040"/>
          </a:xfrm>
          <a:prstGeom prst="rect">
            <a:avLst/>
          </a:prstGeom>
        </p:spPr>
        <p:txBody>
          <a:bodyPr anchor="ctr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lang="fr-FR" sz="2500" b="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11560" y="692696"/>
            <a:ext cx="8064896" cy="504056"/>
          </a:xfrm>
          <a:prstGeom prst="rect">
            <a:avLst/>
          </a:prstGeom>
        </p:spPr>
        <p:txBody>
          <a:bodyPr anchor="ctr"/>
          <a:lstStyle>
            <a:lvl1pPr marL="0" indent="0" algn="l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defRPr lang="fr-FR" altLang="fr-FR" sz="3000" b="1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6"/>
          </p:nvPr>
        </p:nvSpPr>
        <p:spPr>
          <a:xfrm>
            <a:off x="611560" y="1552575"/>
            <a:ext cx="3888432" cy="4252913"/>
          </a:xfrm>
          <a:prstGeom prst="rect">
            <a:avLst/>
          </a:prstGeom>
        </p:spPr>
        <p:txBody>
          <a:bodyPr/>
          <a:lstStyle>
            <a:lvl1pPr marL="360000" indent="-360000" algn="just">
              <a:lnSpc>
                <a:spcPct val="100000"/>
              </a:lnSpc>
              <a:spcBef>
                <a:spcPts val="0"/>
              </a:spcBef>
              <a:buFontTx/>
              <a:buBlip>
                <a:blip r:embed="rId2"/>
              </a:buBlip>
              <a:defRPr lang="fr-FR" altLang="fr-FR" sz="2000" b="0" baseline="0" dirty="0" smtClean="0">
                <a:solidFill>
                  <a:srgbClr val="2372B9"/>
                </a:solidFill>
                <a:latin typeface="+mn-lt"/>
                <a:ea typeface="+mn-ea"/>
                <a:cs typeface="+mn-cs"/>
              </a:defRPr>
            </a:lvl1pPr>
            <a:lvl2pPr marL="646113" indent="-285750">
              <a:lnSpc>
                <a:spcPct val="100000"/>
              </a:lnSpc>
              <a:spcBef>
                <a:spcPts val="0"/>
              </a:spcBef>
              <a:buFont typeface="Open Sans" panose="020B0606030504020204" pitchFamily="34" charset="0"/>
              <a:buChar char="&gt;"/>
              <a:defRPr lang="fr-FR" altLang="fr-FR" sz="1600" b="0" dirty="0" smtClean="0">
                <a:solidFill>
                  <a:schemeClr val="tx1"/>
                </a:solidFill>
                <a:latin typeface="+mn-lt"/>
                <a:cs typeface="+mn-cs"/>
              </a:defRPr>
            </a:lvl2pPr>
            <a:lvl3pPr marL="909638" indent="-285750">
              <a:lnSpc>
                <a:spcPct val="100000"/>
              </a:lnSpc>
              <a:spcBef>
                <a:spcPts val="0"/>
              </a:spcBef>
              <a:buFont typeface="Open Sans" panose="020B0606030504020204" pitchFamily="34" charset="0"/>
              <a:buChar char="–"/>
              <a:defRPr lang="fr-FR" altLang="fr-FR" sz="1400" b="0" dirty="0" smtClean="0">
                <a:solidFill>
                  <a:schemeClr val="tx1"/>
                </a:solidFill>
                <a:latin typeface="+mn-lt"/>
                <a:cs typeface="+mn-cs"/>
              </a:defRPr>
            </a:lvl3pPr>
            <a:lvl4pPr marL="1371600" indent="0">
              <a:buNone/>
              <a:defRPr sz="1100">
                <a:latin typeface="+mn-lt"/>
              </a:defRPr>
            </a:lvl4pPr>
            <a:lvl5pPr marL="1828800" indent="0">
              <a:buNone/>
              <a:defRPr sz="1100">
                <a:latin typeface="+mn-lt"/>
              </a:defRPr>
            </a:lvl5pPr>
          </a:lstStyle>
          <a:p>
            <a:pPr marL="360000" lvl="0" indent="-360000" algn="l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2"/>
              </a:buBlip>
            </a:pPr>
            <a:r>
              <a:rPr lang="fr-FR" dirty="0"/>
              <a:t>Modifiez les styles du texte du masque</a:t>
            </a:r>
          </a:p>
          <a:p>
            <a:pPr marL="623888" lvl="1" indent="-263525" algn="l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Ubuntu" panose="020B0504030602030204" pitchFamily="34" charset="0"/>
              <a:buChar char="&gt;"/>
            </a:pPr>
            <a:r>
              <a:rPr lang="fr-FR" dirty="0"/>
              <a:t>Deuxième niveau</a:t>
            </a:r>
          </a:p>
          <a:p>
            <a:pPr marL="896938" lvl="2" indent="-273050" algn="l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Ubuntu" panose="020B0504030602030204" pitchFamily="34" charset="0"/>
              <a:buChar char="–"/>
            </a:pPr>
            <a:r>
              <a:rPr lang="fr-FR" dirty="0"/>
              <a:t>Troisième niveau</a:t>
            </a:r>
          </a:p>
        </p:txBody>
      </p:sp>
      <p:sp>
        <p:nvSpPr>
          <p:cNvPr id="12" name="Espace réservé du graphique 11"/>
          <p:cNvSpPr>
            <a:spLocks noGrp="1"/>
          </p:cNvSpPr>
          <p:nvPr>
            <p:ph type="chart" sz="quarter" idx="17"/>
          </p:nvPr>
        </p:nvSpPr>
        <p:spPr>
          <a:xfrm>
            <a:off x="4787081" y="1552575"/>
            <a:ext cx="3889375" cy="4252913"/>
          </a:xfrm>
          <a:prstGeom prst="round2DiagRect">
            <a:avLst/>
          </a:prstGeom>
          <a:solidFill>
            <a:srgbClr val="D4ECFC"/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00" b="0" i="0" baseline="0">
                <a:solidFill>
                  <a:srgbClr val="00B0EB"/>
                </a:solidFill>
              </a:defRPr>
            </a:lvl1pPr>
          </a:lstStyle>
          <a:p>
            <a:pPr lvl="0"/>
            <a:r>
              <a:rPr lang="fr-FR" altLang="fr-FR" noProof="0"/>
              <a:t>Cliquez sur l'icône pour ajouter un graphique</a:t>
            </a:r>
            <a:endParaRPr lang="fr-FR" altLang="fr-FR" noProof="0" dirty="0"/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18"/>
          </p:nvPr>
        </p:nvSpPr>
        <p:spPr>
          <a:xfrm>
            <a:off x="4786313" y="1628800"/>
            <a:ext cx="3889375" cy="65256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>
                <a:latin typeface="+mn-lt"/>
              </a:defRPr>
            </a:lvl1pPr>
            <a:lvl2pPr marL="457200" indent="0">
              <a:buFont typeface="Arial" panose="020B0604020202020204" pitchFamily="34" charset="0"/>
              <a:buNone/>
              <a:defRPr sz="1200" b="0">
                <a:latin typeface="+mn-lt"/>
              </a:defRPr>
            </a:lvl2pPr>
            <a:lvl3pPr marL="914400" indent="0">
              <a:buNone/>
              <a:defRPr sz="1200" b="0">
                <a:latin typeface="+mn-lt"/>
              </a:defRPr>
            </a:lvl3pPr>
            <a:lvl4pPr marL="1371600" indent="0">
              <a:buNone/>
              <a:defRPr sz="1200" b="0">
                <a:latin typeface="+mn-lt"/>
              </a:defRPr>
            </a:lvl4pPr>
            <a:lvl5pPr marL="1828800" indent="0">
              <a:buNone/>
              <a:defRPr sz="1200" b="0">
                <a:latin typeface="+mn-lt"/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21"/>
          </p:nvPr>
        </p:nvSpPr>
        <p:spPr>
          <a:xfrm>
            <a:off x="4786313" y="2636838"/>
            <a:ext cx="3889375" cy="3168650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500" b="0">
                <a:latin typeface="+mn-lt"/>
              </a:defRPr>
            </a:lvl1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24"/>
          </p:nvPr>
        </p:nvSpPr>
        <p:spPr>
          <a:xfrm>
            <a:off x="5164206" y="5214217"/>
            <a:ext cx="3133588" cy="39444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Font typeface="Arial" panose="020B0604020202020204" pitchFamily="34" charset="0"/>
              <a:buNone/>
              <a:defRPr sz="1500" baseline="0"/>
            </a:lvl1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9" name="Espace réservé de la date 8"/>
          <p:cNvSpPr>
            <a:spLocks noGrp="1"/>
          </p:cNvSpPr>
          <p:nvPr>
            <p:ph type="dt" sz="half" idx="25"/>
          </p:nvPr>
        </p:nvSpPr>
        <p:spPr>
          <a:xfrm>
            <a:off x="457200" y="6592267"/>
            <a:ext cx="2133600" cy="365125"/>
          </a:xfrm>
        </p:spPr>
        <p:txBody>
          <a:bodyPr/>
          <a:lstStyle>
            <a:lvl1pPr>
              <a:defRPr sz="800" b="1">
                <a:solidFill>
                  <a:srgbClr val="19171B"/>
                </a:solidFill>
                <a:latin typeface="+mn-lt"/>
              </a:defRPr>
            </a:lvl1pPr>
          </a:lstStyle>
          <a:p>
            <a:fld id="{E41B05C4-D0DB-49F0-81E0-4E7FC08043E6}" type="datetime1">
              <a:rPr lang="fr-FR" smtClean="0"/>
              <a:pPr/>
              <a:t>08/11/2022</a:t>
            </a:fld>
            <a:endParaRPr lang="fr-FR" dirty="0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26"/>
          </p:nvPr>
        </p:nvSpPr>
        <p:spPr>
          <a:xfrm>
            <a:off x="3124200" y="6592267"/>
            <a:ext cx="2895600" cy="365125"/>
          </a:xfrm>
        </p:spPr>
        <p:txBody>
          <a:bodyPr/>
          <a:lstStyle>
            <a:lvl1pPr>
              <a:defRPr sz="800" b="1">
                <a:solidFill>
                  <a:srgbClr val="19171B"/>
                </a:solidFill>
                <a:latin typeface="+mn-lt"/>
              </a:defRPr>
            </a:lvl1pPr>
          </a:lstStyle>
          <a:p>
            <a:r>
              <a:rPr lang="fr-FR" dirty="0"/>
              <a:t>Présentation</a:t>
            </a:r>
          </a:p>
        </p:txBody>
      </p:sp>
      <p:sp>
        <p:nvSpPr>
          <p:cNvPr id="15" name="Espace réservé du numéro de diapositive 14"/>
          <p:cNvSpPr>
            <a:spLocks noGrp="1"/>
          </p:cNvSpPr>
          <p:nvPr>
            <p:ph type="sldNum" sz="quarter" idx="27"/>
          </p:nvPr>
        </p:nvSpPr>
        <p:spPr>
          <a:xfrm>
            <a:off x="0" y="6491288"/>
            <a:ext cx="467544" cy="366712"/>
          </a:xfrm>
        </p:spPr>
        <p:txBody>
          <a:bodyPr/>
          <a:lstStyle/>
          <a:p>
            <a:pPr>
              <a:defRPr/>
            </a:pPr>
            <a:fld id="{9DA7C565-5FC5-406A-8506-35B2EEF6E0C3}" type="slidenum">
              <a:rPr lang="fr-FR" altLang="fr-FR" smtClean="0">
                <a:solidFill>
                  <a:prstClr val="black"/>
                </a:solidFill>
              </a:rPr>
              <a:pPr>
                <a:defRPr/>
              </a:pPr>
              <a:t>‹N°›</a:t>
            </a:fld>
            <a:endParaRPr lang="fr-FR" altLang="fr-F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267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143360" y="1633132"/>
            <a:ext cx="3849120" cy="4497593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130721" y="1633132"/>
            <a:ext cx="3849120" cy="4497593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 hangingPunct="1">
              <a:lnSpc>
                <a:spcPct val="100000"/>
              </a:lnSpc>
              <a:buClrTx/>
              <a:buSzTx/>
              <a:buFontTx/>
              <a:buNone/>
              <a:tabLst>
                <a:tab pos="656650" algn="l"/>
                <a:tab pos="1313299" algn="l"/>
                <a:tab pos="1969949" algn="l"/>
              </a:tabLs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 algn="l" hangingPunct="1">
              <a:lnSpc>
                <a:spcPct val="100000"/>
              </a:lnSpc>
              <a:buClrTx/>
              <a:buSzTx/>
              <a:buFontTx/>
              <a:buNone/>
              <a:tabLst>
                <a:tab pos="656650" algn="l"/>
                <a:tab pos="1313299" algn="l"/>
                <a:tab pos="1969949" algn="l"/>
                <a:tab pos="2626599" algn="l"/>
              </a:tabLs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 hangingPunct="1">
              <a:lnSpc>
                <a:spcPct val="100000"/>
              </a:lnSpc>
              <a:buClrTx/>
              <a:buSzTx/>
              <a:buFontTx/>
              <a:buNone/>
              <a:tabLst>
                <a:tab pos="656650" algn="l"/>
                <a:tab pos="1313299" algn="l"/>
                <a:tab pos="1969949" algn="l"/>
              </a:tabLst>
              <a:defRPr/>
            </a:lvl1pPr>
          </a:lstStyle>
          <a:p>
            <a:pPr>
              <a:defRPr/>
            </a:pPr>
            <a:fld id="{0A733ED5-A768-49D4-AD42-D173B8BE7740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0022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921" y="275070"/>
            <a:ext cx="8229600" cy="1142039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920" y="1535201"/>
            <a:ext cx="403920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726" indent="0">
              <a:buNone/>
              <a:defRPr sz="1800" b="1"/>
            </a:lvl2pPr>
            <a:lvl3pPr marL="829452" indent="0">
              <a:buNone/>
              <a:defRPr sz="1600" b="1"/>
            </a:lvl3pPr>
            <a:lvl4pPr marL="1244178" indent="0">
              <a:buNone/>
              <a:defRPr sz="1500" b="1"/>
            </a:lvl4pPr>
            <a:lvl5pPr marL="1658904" indent="0">
              <a:buNone/>
              <a:defRPr sz="1500" b="1"/>
            </a:lvl5pPr>
            <a:lvl6pPr marL="2073631" indent="0">
              <a:buNone/>
              <a:defRPr sz="1500" b="1"/>
            </a:lvl6pPr>
            <a:lvl7pPr marL="2488357" indent="0">
              <a:buNone/>
              <a:defRPr sz="1500" b="1"/>
            </a:lvl7pPr>
            <a:lvl8pPr marL="2903083" indent="0">
              <a:buNone/>
              <a:defRPr sz="1500" b="1"/>
            </a:lvl8pPr>
            <a:lvl9pPr marL="3317809" indent="0">
              <a:buNone/>
              <a:defRPr sz="15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920" y="2174628"/>
            <a:ext cx="403920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441" y="1535201"/>
            <a:ext cx="404208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726" indent="0">
              <a:buNone/>
              <a:defRPr sz="1800" b="1"/>
            </a:lvl2pPr>
            <a:lvl3pPr marL="829452" indent="0">
              <a:buNone/>
              <a:defRPr sz="1600" b="1"/>
            </a:lvl3pPr>
            <a:lvl4pPr marL="1244178" indent="0">
              <a:buNone/>
              <a:defRPr sz="1500" b="1"/>
            </a:lvl4pPr>
            <a:lvl5pPr marL="1658904" indent="0">
              <a:buNone/>
              <a:defRPr sz="1500" b="1"/>
            </a:lvl5pPr>
            <a:lvl6pPr marL="2073631" indent="0">
              <a:buNone/>
              <a:defRPr sz="1500" b="1"/>
            </a:lvl6pPr>
            <a:lvl7pPr marL="2488357" indent="0">
              <a:buNone/>
              <a:defRPr sz="1500" b="1"/>
            </a:lvl7pPr>
            <a:lvl8pPr marL="2903083" indent="0">
              <a:buNone/>
              <a:defRPr sz="1500" b="1"/>
            </a:lvl8pPr>
            <a:lvl9pPr marL="3317809" indent="0">
              <a:buNone/>
              <a:defRPr sz="15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441" y="2174628"/>
            <a:ext cx="404208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 hangingPunct="1">
              <a:lnSpc>
                <a:spcPct val="100000"/>
              </a:lnSpc>
              <a:buClrTx/>
              <a:buSzTx/>
              <a:buFontTx/>
              <a:buNone/>
              <a:tabLst>
                <a:tab pos="656650" algn="l"/>
                <a:tab pos="1313299" algn="l"/>
                <a:tab pos="1969949" algn="l"/>
              </a:tabLs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 algn="l" hangingPunct="1">
              <a:lnSpc>
                <a:spcPct val="100000"/>
              </a:lnSpc>
              <a:buClrTx/>
              <a:buSzTx/>
              <a:buFontTx/>
              <a:buNone/>
              <a:tabLst>
                <a:tab pos="656650" algn="l"/>
                <a:tab pos="1313299" algn="l"/>
                <a:tab pos="1969949" algn="l"/>
                <a:tab pos="2626599" algn="l"/>
              </a:tabLs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 hangingPunct="1">
              <a:lnSpc>
                <a:spcPct val="100000"/>
              </a:lnSpc>
              <a:buClrTx/>
              <a:buSzTx/>
              <a:buFontTx/>
              <a:buNone/>
              <a:tabLst>
                <a:tab pos="656650" algn="l"/>
                <a:tab pos="1313299" algn="l"/>
                <a:tab pos="1969949" algn="l"/>
              </a:tabLst>
              <a:defRPr/>
            </a:lvl1pPr>
          </a:lstStyle>
          <a:p>
            <a:pPr>
              <a:defRPr/>
            </a:pPr>
            <a:fld id="{3463EE16-70D6-4A65-BA54-542B3BBFBC51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94003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 hangingPunct="1">
              <a:lnSpc>
                <a:spcPct val="100000"/>
              </a:lnSpc>
              <a:buClrTx/>
              <a:buSzTx/>
              <a:buFontTx/>
              <a:buNone/>
              <a:tabLst>
                <a:tab pos="656650" algn="l"/>
                <a:tab pos="1313299" algn="l"/>
                <a:tab pos="1969949" algn="l"/>
              </a:tabLs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 algn="l" hangingPunct="1">
              <a:lnSpc>
                <a:spcPct val="100000"/>
              </a:lnSpc>
              <a:buClrTx/>
              <a:buSzTx/>
              <a:buFontTx/>
              <a:buNone/>
              <a:tabLst>
                <a:tab pos="656650" algn="l"/>
                <a:tab pos="1313299" algn="l"/>
                <a:tab pos="1969949" algn="l"/>
                <a:tab pos="2626599" algn="l"/>
              </a:tabLs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 hangingPunct="1">
              <a:lnSpc>
                <a:spcPct val="100000"/>
              </a:lnSpc>
              <a:buClrTx/>
              <a:buSzTx/>
              <a:buFontTx/>
              <a:buNone/>
              <a:tabLst>
                <a:tab pos="656650" algn="l"/>
                <a:tab pos="1313299" algn="l"/>
                <a:tab pos="1969949" algn="l"/>
              </a:tabLst>
              <a:defRPr/>
            </a:lvl1pPr>
          </a:lstStyle>
          <a:p>
            <a:pPr>
              <a:defRPr/>
            </a:pPr>
            <a:fld id="{B86040ED-44F1-4628-9001-AB3554275864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3282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920" y="273629"/>
            <a:ext cx="3008160" cy="1160762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521" y="273629"/>
            <a:ext cx="5112000" cy="5852774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920" y="1434391"/>
            <a:ext cx="3008160" cy="4692013"/>
          </a:xfrm>
        </p:spPr>
        <p:txBody>
          <a:bodyPr/>
          <a:lstStyle>
            <a:lvl1pPr marL="0" indent="0">
              <a:buNone/>
              <a:defRPr sz="1300"/>
            </a:lvl1pPr>
            <a:lvl2pPr marL="414726" indent="0">
              <a:buNone/>
              <a:defRPr sz="1100"/>
            </a:lvl2pPr>
            <a:lvl3pPr marL="829452" indent="0">
              <a:buNone/>
              <a:defRPr sz="900"/>
            </a:lvl3pPr>
            <a:lvl4pPr marL="1244178" indent="0">
              <a:buNone/>
              <a:defRPr sz="800"/>
            </a:lvl4pPr>
            <a:lvl5pPr marL="1658904" indent="0">
              <a:buNone/>
              <a:defRPr sz="800"/>
            </a:lvl5pPr>
            <a:lvl6pPr marL="2073631" indent="0">
              <a:buNone/>
              <a:defRPr sz="800"/>
            </a:lvl6pPr>
            <a:lvl7pPr marL="2488357" indent="0">
              <a:buNone/>
              <a:defRPr sz="800"/>
            </a:lvl7pPr>
            <a:lvl8pPr marL="2903083" indent="0">
              <a:buNone/>
              <a:defRPr sz="800"/>
            </a:lvl8pPr>
            <a:lvl9pPr marL="3317809" indent="0">
              <a:buNone/>
              <a:defRPr sz="8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 hangingPunct="1">
              <a:lnSpc>
                <a:spcPct val="100000"/>
              </a:lnSpc>
              <a:buClrTx/>
              <a:buSzTx/>
              <a:buFontTx/>
              <a:buNone/>
              <a:tabLst>
                <a:tab pos="656650" algn="l"/>
                <a:tab pos="1313299" algn="l"/>
                <a:tab pos="1969949" algn="l"/>
              </a:tabLs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 algn="l" hangingPunct="1">
              <a:lnSpc>
                <a:spcPct val="100000"/>
              </a:lnSpc>
              <a:buClrTx/>
              <a:buSzTx/>
              <a:buFontTx/>
              <a:buNone/>
              <a:tabLst>
                <a:tab pos="656650" algn="l"/>
                <a:tab pos="1313299" algn="l"/>
                <a:tab pos="1969949" algn="l"/>
                <a:tab pos="2626599" algn="l"/>
              </a:tabLs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 hangingPunct="1">
              <a:lnSpc>
                <a:spcPct val="100000"/>
              </a:lnSpc>
              <a:buClrTx/>
              <a:buSzTx/>
              <a:buFontTx/>
              <a:buNone/>
              <a:tabLst>
                <a:tab pos="656650" algn="l"/>
                <a:tab pos="1313299" algn="l"/>
                <a:tab pos="1969949" algn="l"/>
              </a:tabLst>
              <a:defRPr/>
            </a:lvl1pPr>
          </a:lstStyle>
          <a:p>
            <a:pPr>
              <a:defRPr/>
            </a:pPr>
            <a:fld id="{DBE9BB30-DEB8-4426-8449-C856EC925B5C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68600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801" y="4800025"/>
            <a:ext cx="5486400" cy="56742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801" y="612065"/>
            <a:ext cx="5486400" cy="4115952"/>
          </a:xfrm>
        </p:spPr>
        <p:txBody>
          <a:bodyPr/>
          <a:lstStyle>
            <a:lvl1pPr marL="0" indent="0">
              <a:buNone/>
              <a:defRPr sz="2900"/>
            </a:lvl1pPr>
            <a:lvl2pPr marL="414726" indent="0">
              <a:buNone/>
              <a:defRPr sz="2500"/>
            </a:lvl2pPr>
            <a:lvl3pPr marL="829452" indent="0">
              <a:buNone/>
              <a:defRPr sz="2200"/>
            </a:lvl3pPr>
            <a:lvl4pPr marL="1244178" indent="0">
              <a:buNone/>
              <a:defRPr sz="1800"/>
            </a:lvl4pPr>
            <a:lvl5pPr marL="1658904" indent="0">
              <a:buNone/>
              <a:defRPr sz="1800"/>
            </a:lvl5pPr>
            <a:lvl6pPr marL="2073631" indent="0">
              <a:buNone/>
              <a:defRPr sz="1800"/>
            </a:lvl6pPr>
            <a:lvl7pPr marL="2488357" indent="0">
              <a:buNone/>
              <a:defRPr sz="1800"/>
            </a:lvl7pPr>
            <a:lvl8pPr marL="2903083" indent="0">
              <a:buNone/>
              <a:defRPr sz="1800"/>
            </a:lvl8pPr>
            <a:lvl9pPr marL="3317809" indent="0">
              <a:buNone/>
              <a:defRPr sz="18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801" y="5367444"/>
            <a:ext cx="5486400" cy="805044"/>
          </a:xfrm>
        </p:spPr>
        <p:txBody>
          <a:bodyPr/>
          <a:lstStyle>
            <a:lvl1pPr marL="0" indent="0">
              <a:buNone/>
              <a:defRPr sz="1300"/>
            </a:lvl1pPr>
            <a:lvl2pPr marL="414726" indent="0">
              <a:buNone/>
              <a:defRPr sz="1100"/>
            </a:lvl2pPr>
            <a:lvl3pPr marL="829452" indent="0">
              <a:buNone/>
              <a:defRPr sz="900"/>
            </a:lvl3pPr>
            <a:lvl4pPr marL="1244178" indent="0">
              <a:buNone/>
              <a:defRPr sz="800"/>
            </a:lvl4pPr>
            <a:lvl5pPr marL="1658904" indent="0">
              <a:buNone/>
              <a:defRPr sz="800"/>
            </a:lvl5pPr>
            <a:lvl6pPr marL="2073631" indent="0">
              <a:buNone/>
              <a:defRPr sz="800"/>
            </a:lvl6pPr>
            <a:lvl7pPr marL="2488357" indent="0">
              <a:buNone/>
              <a:defRPr sz="800"/>
            </a:lvl7pPr>
            <a:lvl8pPr marL="2903083" indent="0">
              <a:buNone/>
              <a:defRPr sz="800"/>
            </a:lvl8pPr>
            <a:lvl9pPr marL="3317809" indent="0">
              <a:buNone/>
              <a:defRPr sz="8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 hangingPunct="1">
              <a:lnSpc>
                <a:spcPct val="100000"/>
              </a:lnSpc>
              <a:buClrTx/>
              <a:buSzTx/>
              <a:buFontTx/>
              <a:buNone/>
              <a:tabLst>
                <a:tab pos="656650" algn="l"/>
                <a:tab pos="1313299" algn="l"/>
                <a:tab pos="1969949" algn="l"/>
              </a:tabLs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 algn="l" hangingPunct="1">
              <a:lnSpc>
                <a:spcPct val="100000"/>
              </a:lnSpc>
              <a:buClrTx/>
              <a:buSzTx/>
              <a:buFontTx/>
              <a:buNone/>
              <a:tabLst>
                <a:tab pos="656650" algn="l"/>
                <a:tab pos="1313299" algn="l"/>
                <a:tab pos="1969949" algn="l"/>
                <a:tab pos="2626599" algn="l"/>
              </a:tabLs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 hangingPunct="1">
              <a:lnSpc>
                <a:spcPct val="100000"/>
              </a:lnSpc>
              <a:buClrTx/>
              <a:buSzTx/>
              <a:buFontTx/>
              <a:buNone/>
              <a:tabLst>
                <a:tab pos="656650" algn="l"/>
                <a:tab pos="1313299" algn="l"/>
                <a:tab pos="1969949" algn="l"/>
              </a:tabLst>
              <a:defRPr/>
            </a:lvl1pPr>
          </a:lstStyle>
          <a:p>
            <a:pPr>
              <a:defRPr/>
            </a:pPr>
            <a:fld id="{50EBDD29-C712-462C-B3D0-D5CA27F5E8B0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5436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theme" Target="../theme/theme6.xml"/><Relationship Id="rId9" Type="http://schemas.openxmlformats.org/officeDocument/2006/relationships/image" Target="../media/image10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theme" Target="../theme/theme7.xml"/><Relationship Id="rId9" Type="http://schemas.openxmlformats.org/officeDocument/2006/relationships/image" Target="../media/image10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theme" Target="../theme/theme8.xml"/><Relationship Id="rId9" Type="http://schemas.openxmlformats.org/officeDocument/2006/relationships/image" Target="../media/image1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 style du titre</a:t>
            </a:r>
          </a:p>
        </p:txBody>
      </p:sp>
      <p:sp>
        <p:nvSpPr>
          <p:cNvPr id="1027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31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2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3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00"/>
                </a:solidFill>
                <a:latin typeface="Arial Black" pitchFamily="34" charset="0"/>
              </a:defRPr>
            </a:lvl1pPr>
          </a:lstStyle>
          <a:p>
            <a:pPr>
              <a:defRPr/>
            </a:pPr>
            <a:fld id="{EC5168FF-5E89-4D75-B363-27983BBE526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2915" r:id="rId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latin typeface="Arial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C7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33538" y="163513"/>
            <a:ext cx="71818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fr-FR"/>
              <a:t>Cliquez pour éditer le format du texte-titre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43000" y="1633538"/>
            <a:ext cx="7837488" cy="449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fr-FR"/>
              <a:t>Cliquez pour éditer le format du plan de texte</a:t>
            </a:r>
          </a:p>
          <a:p>
            <a:pPr lvl="1"/>
            <a:r>
              <a:rPr lang="en-GB" altLang="fr-FR"/>
              <a:t>Second niveau de plan</a:t>
            </a:r>
          </a:p>
          <a:p>
            <a:pPr lvl="2"/>
            <a:r>
              <a:rPr lang="en-GB" altLang="fr-FR"/>
              <a:t>Troisième niveau de plan</a:t>
            </a:r>
          </a:p>
          <a:p>
            <a:pPr lvl="3"/>
            <a:r>
              <a:rPr lang="en-GB" altLang="fr-FR"/>
              <a:t>Quatrième niveau de plan</a:t>
            </a:r>
          </a:p>
          <a:p>
            <a:pPr lvl="4"/>
            <a:r>
              <a:rPr lang="en-GB" altLang="fr-FR"/>
              <a:t>Cinquième niveau de plan</a:t>
            </a:r>
          </a:p>
          <a:p>
            <a:pPr lvl="4"/>
            <a:r>
              <a:rPr lang="en-GB" altLang="fr-FR"/>
              <a:t>Sixième niveau de plan</a:t>
            </a:r>
          </a:p>
          <a:p>
            <a:pPr lvl="4"/>
            <a:r>
              <a:rPr lang="en-GB" altLang="fr-FR"/>
              <a:t>Septième niveau de plan</a:t>
            </a:r>
          </a:p>
          <a:p>
            <a:pPr lvl="4"/>
            <a:r>
              <a:rPr lang="en-GB" altLang="fr-FR"/>
              <a:t>Huitième niveau de plan</a:t>
            </a:r>
          </a:p>
          <a:p>
            <a:pPr lvl="4"/>
            <a:r>
              <a:rPr lang="en-GB" altLang="fr-FR"/>
              <a:t>Neuvième niveau de plan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6813"/>
            <a:ext cx="2127250" cy="473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defRPr sz="1300">
                <a:solidFill>
                  <a:srgbClr val="000000"/>
                </a:solidFill>
                <a:latin typeface="Times New Roman" pitchFamily="18" charset="0"/>
                <a:cs typeface="Lucida Sans Unicode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3127375" y="6246813"/>
            <a:ext cx="2897188" cy="473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defRPr sz="1300">
                <a:solidFill>
                  <a:srgbClr val="000000"/>
                </a:solidFill>
                <a:latin typeface="Times New Roman" pitchFamily="18" charset="0"/>
                <a:cs typeface="Lucida Sans Unicode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6556375" y="6246813"/>
            <a:ext cx="2128838" cy="473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defRPr sz="1300">
                <a:solidFill>
                  <a:srgbClr val="000000"/>
                </a:solidFill>
                <a:latin typeface="Times New Roman" pitchFamily="18" charset="0"/>
                <a:cs typeface="Lucida Sans Unicode" pitchFamily="34" charset="0"/>
              </a:defRPr>
            </a:lvl1pPr>
          </a:lstStyle>
          <a:p>
            <a:pPr>
              <a:defRPr/>
            </a:pPr>
            <a:fld id="{910963E9-A114-4042-A384-69AF15C08280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  <p:pic>
        <p:nvPicPr>
          <p:cNvPr id="2055" name="Picture 1028" descr="FondHDRclair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4400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1029" descr="gps-fig02"/>
          <p:cNvPicPr>
            <a:picLocks noChangeAspect="1" noChangeArrowheads="1"/>
          </p:cNvPicPr>
          <p:nvPr/>
        </p:nvPicPr>
        <p:blipFill>
          <a:blip r:embed="rId18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96838"/>
            <a:ext cx="1065212" cy="117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2916" r:id="rId1"/>
    <p:sldLayoutId id="2147492917" r:id="rId2"/>
    <p:sldLayoutId id="2147492918" r:id="rId3"/>
    <p:sldLayoutId id="2147492919" r:id="rId4"/>
    <p:sldLayoutId id="2147492920" r:id="rId5"/>
    <p:sldLayoutId id="2147492921" r:id="rId6"/>
    <p:sldLayoutId id="2147492922" r:id="rId7"/>
    <p:sldLayoutId id="2147492923" r:id="rId8"/>
    <p:sldLayoutId id="2147492924" r:id="rId9"/>
    <p:sldLayoutId id="2147492925" r:id="rId10"/>
    <p:sldLayoutId id="2147492926" r:id="rId11"/>
    <p:sldLayoutId id="2147492927" r:id="rId12"/>
    <p:sldLayoutId id="2147492928" r:id="rId13"/>
    <p:sldLayoutId id="2147492929" r:id="rId14"/>
    <p:sldLayoutId id="2147492930" r:id="rId15"/>
  </p:sldLayoutIdLst>
  <p:txStyles>
    <p:titleStyle>
      <a:lvl1pPr algn="ctr" defTabSz="4064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4000">
          <a:solidFill>
            <a:srgbClr val="BE8228"/>
          </a:solidFill>
          <a:latin typeface="+mj-lt"/>
          <a:ea typeface="+mj-ea"/>
          <a:cs typeface="+mj-cs"/>
        </a:defRPr>
      </a:lvl1pPr>
      <a:lvl2pPr algn="ctr" defTabSz="4064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4000">
          <a:solidFill>
            <a:srgbClr val="BE8228"/>
          </a:solidFill>
          <a:latin typeface="Arial" charset="0"/>
          <a:ea typeface="MS Gothic" pitchFamily="49" charset="-128"/>
        </a:defRPr>
      </a:lvl2pPr>
      <a:lvl3pPr algn="ctr" defTabSz="4064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4000">
          <a:solidFill>
            <a:srgbClr val="BE8228"/>
          </a:solidFill>
          <a:latin typeface="Arial" charset="0"/>
          <a:ea typeface="MS Gothic" pitchFamily="49" charset="-128"/>
        </a:defRPr>
      </a:lvl3pPr>
      <a:lvl4pPr algn="ctr" defTabSz="4064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4000">
          <a:solidFill>
            <a:srgbClr val="BE8228"/>
          </a:solidFill>
          <a:latin typeface="Arial" charset="0"/>
          <a:ea typeface="MS Gothic" pitchFamily="49" charset="-128"/>
        </a:defRPr>
      </a:lvl4pPr>
      <a:lvl5pPr algn="ctr" defTabSz="4064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4000">
          <a:solidFill>
            <a:srgbClr val="BE8228"/>
          </a:solidFill>
          <a:latin typeface="Arial" charset="0"/>
          <a:ea typeface="MS Gothic" pitchFamily="49" charset="-128"/>
        </a:defRPr>
      </a:lvl5pPr>
      <a:lvl6pPr marL="1393941" indent="-195843" algn="ctr" defTabSz="4075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4000">
          <a:solidFill>
            <a:srgbClr val="BE8228"/>
          </a:solidFill>
          <a:latin typeface="Arial" charset="0"/>
          <a:ea typeface="MS Gothic" pitchFamily="49" charset="-128"/>
        </a:defRPr>
      </a:lvl6pPr>
      <a:lvl7pPr marL="1808667" indent="-195843" algn="ctr" defTabSz="4075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4000">
          <a:solidFill>
            <a:srgbClr val="BE8228"/>
          </a:solidFill>
          <a:latin typeface="Arial" charset="0"/>
          <a:ea typeface="MS Gothic" pitchFamily="49" charset="-128"/>
        </a:defRPr>
      </a:lvl7pPr>
      <a:lvl8pPr marL="2223393" indent="-195843" algn="ctr" defTabSz="4075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4000">
          <a:solidFill>
            <a:srgbClr val="BE8228"/>
          </a:solidFill>
          <a:latin typeface="Arial" charset="0"/>
          <a:ea typeface="MS Gothic" pitchFamily="49" charset="-128"/>
        </a:defRPr>
      </a:lvl8pPr>
      <a:lvl9pPr marL="2638119" indent="-195843" algn="ctr" defTabSz="4075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4000">
          <a:solidFill>
            <a:srgbClr val="BE8228"/>
          </a:solidFill>
          <a:latin typeface="Arial" charset="0"/>
          <a:ea typeface="MS Gothic" pitchFamily="49" charset="-128"/>
        </a:defRPr>
      </a:lvl9pPr>
    </p:titleStyle>
    <p:bodyStyle>
      <a:lvl1pPr marL="390525" indent="-293688" algn="l" defTabSz="406400" rtl="0" eaLnBrk="0" fontAlgn="base" hangingPunct="0">
        <a:lnSpc>
          <a:spcPct val="93000"/>
        </a:lnSpc>
        <a:spcBef>
          <a:spcPct val="0"/>
        </a:spcBef>
        <a:spcAft>
          <a:spcPts val="1288"/>
        </a:spcAft>
        <a:buClr>
          <a:srgbClr val="000000"/>
        </a:buClr>
        <a:buSzPct val="45000"/>
        <a:buFont typeface="Wingdings" pitchFamily="2" charset="2"/>
        <a:buChar char=""/>
        <a:defRPr sz="2900">
          <a:solidFill>
            <a:srgbClr val="000000"/>
          </a:solidFill>
          <a:latin typeface="+mn-lt"/>
          <a:ea typeface="+mn-ea"/>
          <a:cs typeface="+mn-cs"/>
        </a:defRPr>
      </a:lvl1pPr>
      <a:lvl2pPr marL="782638" indent="-260350" algn="l" defTabSz="406400" rtl="0" eaLnBrk="0" fontAlgn="base" hangingPunct="0">
        <a:lnSpc>
          <a:spcPct val="93000"/>
        </a:lnSpc>
        <a:spcBef>
          <a:spcPct val="0"/>
        </a:spcBef>
        <a:spcAft>
          <a:spcPts val="1038"/>
        </a:spcAft>
        <a:buClr>
          <a:srgbClr val="000000"/>
        </a:buClr>
        <a:buSzPct val="75000"/>
        <a:buFont typeface="Symbol" pitchFamily="18" charset="2"/>
        <a:buChar char=""/>
        <a:defRPr sz="2500">
          <a:solidFill>
            <a:srgbClr val="000000"/>
          </a:solidFill>
          <a:latin typeface="+mn-lt"/>
          <a:ea typeface="+mn-ea"/>
        </a:defRPr>
      </a:lvl2pPr>
      <a:lvl3pPr marL="1174750" indent="-195263" algn="l" defTabSz="406400" rtl="0" eaLnBrk="0" fontAlgn="base" hangingPunct="0">
        <a:lnSpc>
          <a:spcPct val="93000"/>
        </a:lnSpc>
        <a:spcBef>
          <a:spcPct val="0"/>
        </a:spcBef>
        <a:spcAft>
          <a:spcPts val="775"/>
        </a:spcAft>
        <a:buClr>
          <a:srgbClr val="000000"/>
        </a:buClr>
        <a:buSzPct val="45000"/>
        <a:buFont typeface="Wingdings" pitchFamily="2" charset="2"/>
        <a:buChar char=""/>
        <a:defRPr sz="2200">
          <a:solidFill>
            <a:srgbClr val="000000"/>
          </a:solidFill>
          <a:latin typeface="+mn-lt"/>
          <a:ea typeface="+mn-ea"/>
        </a:defRPr>
      </a:lvl3pPr>
      <a:lvl4pPr marL="1565275" indent="-195263" algn="l" defTabSz="406400" rtl="0" eaLnBrk="0" fontAlgn="base" hangingPunct="0">
        <a:lnSpc>
          <a:spcPct val="93000"/>
        </a:lnSpc>
        <a:spcBef>
          <a:spcPct val="0"/>
        </a:spcBef>
        <a:spcAft>
          <a:spcPts val="525"/>
        </a:spcAft>
        <a:buClr>
          <a:srgbClr val="000000"/>
        </a:buClr>
        <a:buSzPct val="75000"/>
        <a:buFont typeface="Symbol" pitchFamily="18" charset="2"/>
        <a:buChar char=""/>
        <a:defRPr>
          <a:solidFill>
            <a:srgbClr val="000000"/>
          </a:solidFill>
          <a:latin typeface="+mn-lt"/>
          <a:ea typeface="+mn-ea"/>
        </a:defRPr>
      </a:lvl4pPr>
      <a:lvl5pPr marL="1957388" indent="-195263" algn="l" defTabSz="406400" rtl="0" eaLnBrk="0" fontAlgn="base" hangingPunct="0">
        <a:lnSpc>
          <a:spcPct val="93000"/>
        </a:lnSpc>
        <a:spcBef>
          <a:spcPct val="0"/>
        </a:spcBef>
        <a:spcAft>
          <a:spcPts val="263"/>
        </a:spcAft>
        <a:buClr>
          <a:srgbClr val="000000"/>
        </a:buClr>
        <a:buSzPct val="45000"/>
        <a:buFont typeface="Wingdings" pitchFamily="2" charset="2"/>
        <a:buChar char=""/>
        <a:defRPr>
          <a:solidFill>
            <a:srgbClr val="000000"/>
          </a:solidFill>
          <a:latin typeface="+mn-lt"/>
          <a:ea typeface="+mn-ea"/>
        </a:defRPr>
      </a:lvl5pPr>
      <a:lvl6pPr marL="2373155" indent="-195843" algn="l" defTabSz="407526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Wingdings" pitchFamily="2" charset="2"/>
        <a:buChar char=""/>
        <a:defRPr sz="1800">
          <a:solidFill>
            <a:srgbClr val="000000"/>
          </a:solidFill>
          <a:latin typeface="+mn-lt"/>
          <a:ea typeface="+mn-ea"/>
        </a:defRPr>
      </a:lvl6pPr>
      <a:lvl7pPr marL="2787881" indent="-195843" algn="l" defTabSz="407526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Wingdings" pitchFamily="2" charset="2"/>
        <a:buChar char=""/>
        <a:defRPr sz="1800">
          <a:solidFill>
            <a:srgbClr val="000000"/>
          </a:solidFill>
          <a:latin typeface="+mn-lt"/>
          <a:ea typeface="+mn-ea"/>
        </a:defRPr>
      </a:lvl7pPr>
      <a:lvl8pPr marL="3202607" indent="-195843" algn="l" defTabSz="407526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Wingdings" pitchFamily="2" charset="2"/>
        <a:buChar char=""/>
        <a:defRPr sz="1800">
          <a:solidFill>
            <a:srgbClr val="000000"/>
          </a:solidFill>
          <a:latin typeface="+mn-lt"/>
          <a:ea typeface="+mn-ea"/>
        </a:defRPr>
      </a:lvl8pPr>
      <a:lvl9pPr marL="3617333" indent="-195843" algn="l" defTabSz="407526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Wingdings" pitchFamily="2" charset="2"/>
        <a:buChar char=""/>
        <a:defRPr sz="18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fr-FR"/>
      </a:defPPr>
      <a:lvl1pPr marL="0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4726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9452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44178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8904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73631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88357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903083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317809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042988" y="274638"/>
            <a:ext cx="7273925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 style du titre</a:t>
            </a:r>
          </a:p>
        </p:txBody>
      </p:sp>
      <p:sp>
        <p:nvSpPr>
          <p:cNvPr id="3075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4000"/>
            <a:ext cx="8207375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293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000000"/>
          </a:solidFill>
          <a:latin typeface="Arial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000000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000000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000000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000000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rgbClr val="000000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rgbClr val="000000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rgbClr val="000000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rgbClr val="0000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2D82FF"/>
        </a:buClr>
        <a:buFont typeface="Wingdings" pitchFamily="2" charset="2"/>
        <a:buChar char="§"/>
        <a:defRPr sz="2000">
          <a:solidFill>
            <a:srgbClr val="000000"/>
          </a:solidFill>
          <a:latin typeface="Arial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2D82FF"/>
        </a:buClr>
        <a:buFont typeface="Arial" charset="0"/>
        <a:buChar char="–"/>
        <a:defRPr>
          <a:solidFill>
            <a:srgbClr val="000000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2D82FF"/>
        </a:buClr>
        <a:buChar char="•"/>
        <a:defRPr sz="1600">
          <a:solidFill>
            <a:srgbClr val="000000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2D82FF"/>
        </a:buClr>
        <a:buFont typeface="Arial" charset="0"/>
        <a:buChar char="–"/>
        <a:defRPr sz="1400">
          <a:solidFill>
            <a:srgbClr val="000000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2D82FF"/>
        </a:buClr>
        <a:buFont typeface="Arial" charset="0"/>
        <a:buChar char="»"/>
        <a:defRPr sz="1400">
          <a:solidFill>
            <a:srgbClr val="000000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2D82FF"/>
        </a:buClr>
        <a:buFont typeface="Arial" charset="0"/>
        <a:buChar char="»"/>
        <a:defRPr sz="1400">
          <a:solidFill>
            <a:srgbClr val="000000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2D82FF"/>
        </a:buClr>
        <a:buFont typeface="Arial" charset="0"/>
        <a:buChar char="»"/>
        <a:defRPr sz="1400">
          <a:solidFill>
            <a:srgbClr val="000000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2D82FF"/>
        </a:buClr>
        <a:buFont typeface="Arial" charset="0"/>
        <a:buChar char="»"/>
        <a:defRPr sz="1400">
          <a:solidFill>
            <a:srgbClr val="000000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2D82FF"/>
        </a:buClr>
        <a:buFont typeface="Arial" charset="0"/>
        <a:buChar char="»"/>
        <a:defRPr sz="1400">
          <a:solidFill>
            <a:srgbClr val="000000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 style du titre</a:t>
            </a:r>
          </a:p>
        </p:txBody>
      </p:sp>
      <p:sp>
        <p:nvSpPr>
          <p:cNvPr id="409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31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fld id="{5DC8EC4A-EE07-48A9-9AE8-4C3C80287376}" type="datetimeFigureOut">
              <a:rPr lang="fr-FR"/>
              <a:pPr>
                <a:defRPr/>
              </a:pPr>
              <a:t>08/11/2022</a:t>
            </a:fld>
            <a:endParaRPr lang="fr-FR"/>
          </a:p>
        </p:txBody>
      </p:sp>
      <p:sp>
        <p:nvSpPr>
          <p:cNvPr id="32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3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 Black" pitchFamily="34" charset="0"/>
              </a:defRPr>
            </a:lvl1pPr>
          </a:lstStyle>
          <a:p>
            <a:pPr>
              <a:defRPr/>
            </a:pPr>
            <a:fld id="{98A2AB72-7D6D-4B26-B846-422C291BCF9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2932" r:id="rId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latin typeface="Arial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C7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33538" y="163513"/>
            <a:ext cx="71818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fr-FR"/>
              <a:t>Cliquez pour éditer le format du texte-titre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43000" y="1633538"/>
            <a:ext cx="7837488" cy="449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fr-FR"/>
              <a:t>Cliquez pour éditer le format du plan de texte</a:t>
            </a:r>
          </a:p>
          <a:p>
            <a:pPr lvl="1"/>
            <a:r>
              <a:rPr lang="en-GB" altLang="fr-FR"/>
              <a:t>Second niveau de plan</a:t>
            </a:r>
          </a:p>
          <a:p>
            <a:pPr lvl="2"/>
            <a:r>
              <a:rPr lang="en-GB" altLang="fr-FR"/>
              <a:t>Troisième niveau de plan</a:t>
            </a:r>
          </a:p>
          <a:p>
            <a:pPr lvl="3"/>
            <a:r>
              <a:rPr lang="en-GB" altLang="fr-FR"/>
              <a:t>Quatrième niveau de plan</a:t>
            </a:r>
          </a:p>
          <a:p>
            <a:pPr lvl="4"/>
            <a:r>
              <a:rPr lang="en-GB" altLang="fr-FR"/>
              <a:t>Cinquième niveau de plan</a:t>
            </a:r>
          </a:p>
          <a:p>
            <a:pPr lvl="4"/>
            <a:r>
              <a:rPr lang="en-GB" altLang="fr-FR"/>
              <a:t>Sixième niveau de plan</a:t>
            </a:r>
          </a:p>
          <a:p>
            <a:pPr lvl="4"/>
            <a:r>
              <a:rPr lang="en-GB" altLang="fr-FR"/>
              <a:t>Septième niveau de plan</a:t>
            </a:r>
          </a:p>
          <a:p>
            <a:pPr lvl="4"/>
            <a:r>
              <a:rPr lang="en-GB" altLang="fr-FR"/>
              <a:t>Huitième niveau de plan</a:t>
            </a:r>
          </a:p>
          <a:p>
            <a:pPr lvl="4"/>
            <a:r>
              <a:rPr lang="en-GB" altLang="fr-FR"/>
              <a:t>Neuvième niveau de plan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6813"/>
            <a:ext cx="2127250" cy="473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defRPr sz="1300">
                <a:solidFill>
                  <a:srgbClr val="000000"/>
                </a:solidFill>
                <a:latin typeface="Times New Roman" pitchFamily="18" charset="0"/>
                <a:cs typeface="Lucida Sans Unicode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3127375" y="6246813"/>
            <a:ext cx="2897188" cy="473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defRPr sz="1300">
                <a:solidFill>
                  <a:srgbClr val="000000"/>
                </a:solidFill>
                <a:latin typeface="Times New Roman" pitchFamily="18" charset="0"/>
                <a:cs typeface="Lucida Sans Unicode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6556375" y="6246813"/>
            <a:ext cx="2128838" cy="473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defRPr sz="1300">
                <a:solidFill>
                  <a:srgbClr val="000000"/>
                </a:solidFill>
                <a:latin typeface="Times New Roman" pitchFamily="18" charset="0"/>
                <a:cs typeface="Lucida Sans Unicode" pitchFamily="34" charset="0"/>
              </a:defRPr>
            </a:lvl1pPr>
          </a:lstStyle>
          <a:p>
            <a:pPr>
              <a:defRPr/>
            </a:pPr>
            <a:fld id="{C0CF6F34-3AF0-4CF9-9C16-B40D3C5709EE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2933" r:id="rId1"/>
    <p:sldLayoutId id="2147492934" r:id="rId2"/>
    <p:sldLayoutId id="2147492935" r:id="rId3"/>
    <p:sldLayoutId id="2147492936" r:id="rId4"/>
    <p:sldLayoutId id="2147492937" r:id="rId5"/>
    <p:sldLayoutId id="2147492938" r:id="rId6"/>
    <p:sldLayoutId id="2147492939" r:id="rId7"/>
    <p:sldLayoutId id="2147492940" r:id="rId8"/>
    <p:sldLayoutId id="2147492941" r:id="rId9"/>
    <p:sldLayoutId id="2147492942" r:id="rId10"/>
    <p:sldLayoutId id="2147492943" r:id="rId11"/>
    <p:sldLayoutId id="2147492944" r:id="rId12"/>
    <p:sldLayoutId id="2147492945" r:id="rId13"/>
  </p:sldLayoutIdLst>
  <p:txStyles>
    <p:titleStyle>
      <a:lvl1pPr algn="ctr" defTabSz="4064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4000">
          <a:solidFill>
            <a:srgbClr val="BE8228"/>
          </a:solidFill>
          <a:latin typeface="+mj-lt"/>
          <a:ea typeface="+mj-ea"/>
          <a:cs typeface="+mj-cs"/>
        </a:defRPr>
      </a:lvl1pPr>
      <a:lvl2pPr algn="ctr" defTabSz="4064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4000">
          <a:solidFill>
            <a:srgbClr val="BE8228"/>
          </a:solidFill>
          <a:latin typeface="Arial" pitchFamily="34" charset="0"/>
          <a:ea typeface="MS Gothic" pitchFamily="49" charset="-128"/>
        </a:defRPr>
      </a:lvl2pPr>
      <a:lvl3pPr algn="ctr" defTabSz="4064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4000">
          <a:solidFill>
            <a:srgbClr val="BE8228"/>
          </a:solidFill>
          <a:latin typeface="Arial" pitchFamily="34" charset="0"/>
          <a:ea typeface="MS Gothic" pitchFamily="49" charset="-128"/>
        </a:defRPr>
      </a:lvl3pPr>
      <a:lvl4pPr algn="ctr" defTabSz="4064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4000">
          <a:solidFill>
            <a:srgbClr val="BE8228"/>
          </a:solidFill>
          <a:latin typeface="Arial" pitchFamily="34" charset="0"/>
          <a:ea typeface="MS Gothic" pitchFamily="49" charset="-128"/>
        </a:defRPr>
      </a:lvl4pPr>
      <a:lvl5pPr algn="ctr" defTabSz="4064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4000">
          <a:solidFill>
            <a:srgbClr val="BE8228"/>
          </a:solidFill>
          <a:latin typeface="Arial" pitchFamily="34" charset="0"/>
          <a:ea typeface="MS Gothic" pitchFamily="49" charset="-128"/>
        </a:defRPr>
      </a:lvl5pPr>
      <a:lvl6pPr marL="1393941" indent="-195843" algn="ctr" defTabSz="4075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4000">
          <a:solidFill>
            <a:srgbClr val="BE8228"/>
          </a:solidFill>
          <a:latin typeface="Arial" pitchFamily="34" charset="0"/>
          <a:ea typeface="MS Gothic" pitchFamily="49" charset="-128"/>
        </a:defRPr>
      </a:lvl6pPr>
      <a:lvl7pPr marL="1808667" indent="-195843" algn="ctr" defTabSz="4075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4000">
          <a:solidFill>
            <a:srgbClr val="BE8228"/>
          </a:solidFill>
          <a:latin typeface="Arial" pitchFamily="34" charset="0"/>
          <a:ea typeface="MS Gothic" pitchFamily="49" charset="-128"/>
        </a:defRPr>
      </a:lvl7pPr>
      <a:lvl8pPr marL="2223393" indent="-195843" algn="ctr" defTabSz="4075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4000">
          <a:solidFill>
            <a:srgbClr val="BE8228"/>
          </a:solidFill>
          <a:latin typeface="Arial" pitchFamily="34" charset="0"/>
          <a:ea typeface="MS Gothic" pitchFamily="49" charset="-128"/>
        </a:defRPr>
      </a:lvl8pPr>
      <a:lvl9pPr marL="2638119" indent="-195843" algn="ctr" defTabSz="4075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4000">
          <a:solidFill>
            <a:srgbClr val="BE8228"/>
          </a:solidFill>
          <a:latin typeface="Arial" pitchFamily="34" charset="0"/>
          <a:ea typeface="MS Gothic" pitchFamily="49" charset="-128"/>
        </a:defRPr>
      </a:lvl9pPr>
    </p:titleStyle>
    <p:bodyStyle>
      <a:lvl1pPr marL="390525" indent="-293688" algn="l" defTabSz="406400" rtl="0" eaLnBrk="0" fontAlgn="base" hangingPunct="0">
        <a:lnSpc>
          <a:spcPct val="93000"/>
        </a:lnSpc>
        <a:spcBef>
          <a:spcPct val="0"/>
        </a:spcBef>
        <a:spcAft>
          <a:spcPts val="1288"/>
        </a:spcAft>
        <a:buClr>
          <a:srgbClr val="000000"/>
        </a:buClr>
        <a:buSzPct val="45000"/>
        <a:buFont typeface="Wingdings" pitchFamily="2" charset="2"/>
        <a:buChar char=""/>
        <a:defRPr sz="2900">
          <a:solidFill>
            <a:srgbClr val="000000"/>
          </a:solidFill>
          <a:latin typeface="+mn-lt"/>
          <a:ea typeface="+mn-ea"/>
          <a:cs typeface="+mn-cs"/>
        </a:defRPr>
      </a:lvl1pPr>
      <a:lvl2pPr marL="782638" indent="-260350" algn="l" defTabSz="406400" rtl="0" eaLnBrk="0" fontAlgn="base" hangingPunct="0">
        <a:lnSpc>
          <a:spcPct val="93000"/>
        </a:lnSpc>
        <a:spcBef>
          <a:spcPct val="0"/>
        </a:spcBef>
        <a:spcAft>
          <a:spcPts val="1038"/>
        </a:spcAft>
        <a:buClr>
          <a:srgbClr val="000000"/>
        </a:buClr>
        <a:buSzPct val="75000"/>
        <a:buFont typeface="Symbol" pitchFamily="18" charset="2"/>
        <a:buChar char=""/>
        <a:defRPr sz="2500">
          <a:solidFill>
            <a:srgbClr val="000000"/>
          </a:solidFill>
          <a:latin typeface="+mn-lt"/>
          <a:ea typeface="+mn-ea"/>
        </a:defRPr>
      </a:lvl2pPr>
      <a:lvl3pPr marL="1174750" indent="-195263" algn="l" defTabSz="406400" rtl="0" eaLnBrk="0" fontAlgn="base" hangingPunct="0">
        <a:lnSpc>
          <a:spcPct val="93000"/>
        </a:lnSpc>
        <a:spcBef>
          <a:spcPct val="0"/>
        </a:spcBef>
        <a:spcAft>
          <a:spcPts val="775"/>
        </a:spcAft>
        <a:buClr>
          <a:srgbClr val="000000"/>
        </a:buClr>
        <a:buSzPct val="45000"/>
        <a:buFont typeface="Wingdings" pitchFamily="2" charset="2"/>
        <a:buChar char=""/>
        <a:defRPr sz="2200">
          <a:solidFill>
            <a:srgbClr val="000000"/>
          </a:solidFill>
          <a:latin typeface="+mn-lt"/>
          <a:ea typeface="+mn-ea"/>
        </a:defRPr>
      </a:lvl3pPr>
      <a:lvl4pPr marL="1565275" indent="-195263" algn="l" defTabSz="406400" rtl="0" eaLnBrk="0" fontAlgn="base" hangingPunct="0">
        <a:lnSpc>
          <a:spcPct val="93000"/>
        </a:lnSpc>
        <a:spcBef>
          <a:spcPct val="0"/>
        </a:spcBef>
        <a:spcAft>
          <a:spcPts val="525"/>
        </a:spcAft>
        <a:buClr>
          <a:srgbClr val="000000"/>
        </a:buClr>
        <a:buSzPct val="75000"/>
        <a:buFont typeface="Symbol" pitchFamily="18" charset="2"/>
        <a:buChar char=""/>
        <a:defRPr>
          <a:solidFill>
            <a:srgbClr val="000000"/>
          </a:solidFill>
          <a:latin typeface="+mn-lt"/>
          <a:ea typeface="+mn-ea"/>
        </a:defRPr>
      </a:lvl4pPr>
      <a:lvl5pPr marL="1957388" indent="-195263" algn="l" defTabSz="406400" rtl="0" eaLnBrk="0" fontAlgn="base" hangingPunct="0">
        <a:lnSpc>
          <a:spcPct val="93000"/>
        </a:lnSpc>
        <a:spcBef>
          <a:spcPct val="0"/>
        </a:spcBef>
        <a:spcAft>
          <a:spcPts val="263"/>
        </a:spcAft>
        <a:buClr>
          <a:srgbClr val="000000"/>
        </a:buClr>
        <a:buSzPct val="45000"/>
        <a:buFont typeface="Wingdings" pitchFamily="2" charset="2"/>
        <a:buChar char=""/>
        <a:defRPr>
          <a:solidFill>
            <a:srgbClr val="000000"/>
          </a:solidFill>
          <a:latin typeface="+mn-lt"/>
          <a:ea typeface="+mn-ea"/>
        </a:defRPr>
      </a:lvl5pPr>
      <a:lvl6pPr marL="2373155" indent="-195843" algn="l" defTabSz="407526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Wingdings" pitchFamily="2" charset="2"/>
        <a:buChar char=""/>
        <a:defRPr sz="1800">
          <a:solidFill>
            <a:srgbClr val="000000"/>
          </a:solidFill>
          <a:latin typeface="+mn-lt"/>
          <a:ea typeface="+mn-ea"/>
        </a:defRPr>
      </a:lvl6pPr>
      <a:lvl7pPr marL="2787881" indent="-195843" algn="l" defTabSz="407526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Wingdings" pitchFamily="2" charset="2"/>
        <a:buChar char=""/>
        <a:defRPr sz="1800">
          <a:solidFill>
            <a:srgbClr val="000000"/>
          </a:solidFill>
          <a:latin typeface="+mn-lt"/>
          <a:ea typeface="+mn-ea"/>
        </a:defRPr>
      </a:lvl7pPr>
      <a:lvl8pPr marL="3202607" indent="-195843" algn="l" defTabSz="407526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Wingdings" pitchFamily="2" charset="2"/>
        <a:buChar char=""/>
        <a:defRPr sz="1800">
          <a:solidFill>
            <a:srgbClr val="000000"/>
          </a:solidFill>
          <a:latin typeface="+mn-lt"/>
          <a:ea typeface="+mn-ea"/>
        </a:defRPr>
      </a:lvl8pPr>
      <a:lvl9pPr marL="3617333" indent="-195843" algn="l" defTabSz="407526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Wingdings" pitchFamily="2" charset="2"/>
        <a:buChar char=""/>
        <a:defRPr sz="18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fr-FR"/>
      </a:defPPr>
      <a:lvl1pPr marL="0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4726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9452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44178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8904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73631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88357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903083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317809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5" descr="Traits bas de p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6092825"/>
            <a:ext cx="91440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6" descr="LOGO UL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6092825"/>
            <a:ext cx="649288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0" y="6491288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800" b="1">
                <a:latin typeface="Open Sans" pitchFamily="34" charset="0"/>
              </a:defRPr>
            </a:lvl1pPr>
          </a:lstStyle>
          <a:p>
            <a:pPr eaLnBrk="0" hangingPunct="0">
              <a:defRPr/>
            </a:pPr>
            <a:fld id="{9DA7C565-5FC5-406A-8506-35B2EEF6E0C3}" type="slidenum">
              <a:rPr lang="fr-FR" altLang="fr-FR">
                <a:solidFill>
                  <a:prstClr val="black"/>
                </a:solidFill>
                <a:ea typeface="MS PGothic" panose="020B0600070205080204" pitchFamily="34" charset="-128"/>
                <a:cs typeface="Arial" charset="0"/>
              </a:rPr>
              <a:pPr eaLnBrk="0" hangingPunct="0">
                <a:defRPr/>
              </a:pPr>
              <a:t>‹N°›</a:t>
            </a:fld>
            <a:endParaRPr lang="fr-FR" altLang="fr-FR">
              <a:solidFill>
                <a:prstClr val="black"/>
              </a:solidFill>
              <a:ea typeface="MS PGothic" panose="020B0600070205080204" pitchFamily="34" charset="-128"/>
              <a:cs typeface="Arial" charset="0"/>
            </a:endParaRPr>
          </a:p>
        </p:txBody>
      </p:sp>
      <p:pic>
        <p:nvPicPr>
          <p:cNvPr id="4102" name="Imag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71775" cy="132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pied de page 1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hangingPunct="0"/>
            <a:r>
              <a:rPr lang="fr-FR">
                <a:solidFill>
                  <a:prstClr val="black">
                    <a:tint val="75000"/>
                  </a:prstClr>
                </a:solidFill>
                <a:ea typeface="MS PGothic" panose="020B0600070205080204" pitchFamily="34" charset="-128"/>
                <a:cs typeface="Arial" charset="0"/>
              </a:rPr>
              <a:t>Présentation</a:t>
            </a:r>
            <a:endParaRPr lang="fr-FR" dirty="0">
              <a:solidFill>
                <a:prstClr val="black">
                  <a:tint val="75000"/>
                </a:prstClr>
              </a:solidFill>
              <a:ea typeface="MS PGothic" panose="020B0600070205080204" pitchFamily="34" charset="-128"/>
              <a:cs typeface="Arial" charset="0"/>
            </a:endParaRP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hangingPunct="0"/>
            <a:fld id="{6069AC4F-5F9E-4111-98A0-D822E050176E}" type="datetime1">
              <a:rPr lang="fr-FR" smtClean="0">
                <a:solidFill>
                  <a:prstClr val="black">
                    <a:tint val="75000"/>
                  </a:prstClr>
                </a:solidFill>
                <a:ea typeface="MS PGothic" panose="020B0600070205080204" pitchFamily="34" charset="-128"/>
                <a:cs typeface="Arial" charset="0"/>
              </a:rPr>
              <a:pPr eaLnBrk="0" hangingPunct="0"/>
              <a:t>08/11/2022</a:t>
            </a:fld>
            <a:endParaRPr lang="fr-FR">
              <a:solidFill>
                <a:prstClr val="black">
                  <a:tint val="75000"/>
                </a:prstClr>
              </a:solidFill>
              <a:ea typeface="MS PGothic" panose="020B0600070205080204" pitchFamily="34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1342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2947" r:id="rId1"/>
    <p:sldLayoutId id="2147492948" r:id="rId2"/>
    <p:sldLayoutId id="2147492949" r:id="rId3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Ubuntu" pitchFamily="34" charset="0"/>
          <a:cs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Ubuntu" pitchFamily="34" charset="0"/>
          <a:cs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Ubuntu" pitchFamily="34" charset="0"/>
          <a:cs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Ubuntu" pitchFamily="34" charset="0"/>
          <a:cs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Ubuntu" pitchFamily="34" charset="0"/>
          <a:cs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Ubuntu" pitchFamily="34" charset="0"/>
          <a:cs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Ubuntu" pitchFamily="34" charset="0"/>
          <a:cs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Ubuntu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lnSpc>
          <a:spcPct val="150000"/>
        </a:lnSpc>
        <a:spcBef>
          <a:spcPct val="20000"/>
        </a:spcBef>
        <a:spcAft>
          <a:spcPct val="0"/>
        </a:spcAft>
        <a:buBlip>
          <a:blip r:embed="rId8"/>
        </a:buBlip>
        <a:defRPr lang="fr-FR" altLang="fr-FR" sz="20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150000"/>
        </a:lnSpc>
        <a:spcBef>
          <a:spcPct val="20000"/>
        </a:spcBef>
        <a:spcAft>
          <a:spcPct val="0"/>
        </a:spcAft>
        <a:buBlip>
          <a:blip r:embed="rId9"/>
        </a:buBlip>
        <a:defRPr lang="fr-FR" altLang="fr-FR" sz="1600" b="1">
          <a:solidFill>
            <a:srgbClr val="2372B9"/>
          </a:solidFill>
          <a:latin typeface="+mn-lt"/>
          <a:cs typeface="+mn-cs"/>
        </a:defRPr>
      </a:lvl2pPr>
      <a:lvl3pPr marL="1143000" indent="-228600" algn="l" rtl="0" eaLnBrk="0" fontAlgn="base" hangingPunct="0">
        <a:lnSpc>
          <a:spcPct val="150000"/>
        </a:lnSpc>
        <a:spcBef>
          <a:spcPct val="20000"/>
        </a:spcBef>
        <a:spcAft>
          <a:spcPct val="0"/>
        </a:spcAft>
        <a:buFont typeface="Ubuntu" pitchFamily="34" charset="0"/>
        <a:buChar char="&gt;"/>
        <a:defRPr lang="fr-FR" altLang="fr-FR" sz="1400" b="1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pitchFamily="34" charset="0"/>
          <a:cs typeface="+mj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  <a:cs typeface="+mj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  <a:cs typeface="+mj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  <a:cs typeface="+mj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  <a:cs typeface="+mj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  <a:cs typeface="+mj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5" descr="Traits bas de p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6092825"/>
            <a:ext cx="91440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6" descr="LOGO UL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6092825"/>
            <a:ext cx="649288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0" y="6491288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800" b="1">
                <a:latin typeface="Open Sans" pitchFamily="34" charset="0"/>
              </a:defRPr>
            </a:lvl1pPr>
          </a:lstStyle>
          <a:p>
            <a:pPr eaLnBrk="0" hangingPunct="0">
              <a:defRPr/>
            </a:pPr>
            <a:fld id="{9DA7C565-5FC5-406A-8506-35B2EEF6E0C3}" type="slidenum">
              <a:rPr lang="fr-FR" altLang="fr-FR">
                <a:solidFill>
                  <a:prstClr val="black"/>
                </a:solidFill>
                <a:ea typeface="MS PGothic" panose="020B0600070205080204" pitchFamily="34" charset="-128"/>
                <a:cs typeface="Arial" charset="0"/>
              </a:rPr>
              <a:pPr eaLnBrk="0" hangingPunct="0">
                <a:defRPr/>
              </a:pPr>
              <a:t>‹N°›</a:t>
            </a:fld>
            <a:endParaRPr lang="fr-FR" altLang="fr-FR">
              <a:solidFill>
                <a:prstClr val="black"/>
              </a:solidFill>
              <a:ea typeface="MS PGothic" panose="020B0600070205080204" pitchFamily="34" charset="-128"/>
              <a:cs typeface="Arial" charset="0"/>
            </a:endParaRPr>
          </a:p>
        </p:txBody>
      </p:sp>
      <p:pic>
        <p:nvPicPr>
          <p:cNvPr id="4102" name="Imag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71775" cy="132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pied de page 1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hangingPunct="0"/>
            <a:r>
              <a:rPr lang="fr-FR">
                <a:solidFill>
                  <a:prstClr val="black">
                    <a:tint val="75000"/>
                  </a:prstClr>
                </a:solidFill>
                <a:ea typeface="MS PGothic" panose="020B0600070205080204" pitchFamily="34" charset="-128"/>
                <a:cs typeface="Arial" charset="0"/>
              </a:rPr>
              <a:t>Présentation</a:t>
            </a:r>
            <a:endParaRPr lang="fr-FR" dirty="0">
              <a:solidFill>
                <a:prstClr val="black">
                  <a:tint val="75000"/>
                </a:prstClr>
              </a:solidFill>
              <a:ea typeface="MS PGothic" panose="020B0600070205080204" pitchFamily="34" charset="-128"/>
              <a:cs typeface="Arial" charset="0"/>
            </a:endParaRP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hangingPunct="0"/>
            <a:fld id="{6069AC4F-5F9E-4111-98A0-D822E050176E}" type="datetime1">
              <a:rPr lang="fr-FR" smtClean="0">
                <a:solidFill>
                  <a:prstClr val="black">
                    <a:tint val="75000"/>
                  </a:prstClr>
                </a:solidFill>
                <a:ea typeface="MS PGothic" panose="020B0600070205080204" pitchFamily="34" charset="-128"/>
                <a:cs typeface="Arial" charset="0"/>
              </a:rPr>
              <a:pPr eaLnBrk="0" hangingPunct="0"/>
              <a:t>08/11/2022</a:t>
            </a:fld>
            <a:endParaRPr lang="fr-FR">
              <a:solidFill>
                <a:prstClr val="black">
                  <a:tint val="75000"/>
                </a:prstClr>
              </a:solidFill>
              <a:ea typeface="MS PGothic" panose="020B0600070205080204" pitchFamily="34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4654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2951" r:id="rId1"/>
    <p:sldLayoutId id="2147492952" r:id="rId2"/>
    <p:sldLayoutId id="2147492953" r:id="rId3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Ubuntu" pitchFamily="34" charset="0"/>
          <a:cs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Ubuntu" pitchFamily="34" charset="0"/>
          <a:cs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Ubuntu" pitchFamily="34" charset="0"/>
          <a:cs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Ubuntu" pitchFamily="34" charset="0"/>
          <a:cs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Ubuntu" pitchFamily="34" charset="0"/>
          <a:cs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Ubuntu" pitchFamily="34" charset="0"/>
          <a:cs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Ubuntu" pitchFamily="34" charset="0"/>
          <a:cs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Ubuntu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lnSpc>
          <a:spcPct val="150000"/>
        </a:lnSpc>
        <a:spcBef>
          <a:spcPct val="20000"/>
        </a:spcBef>
        <a:spcAft>
          <a:spcPct val="0"/>
        </a:spcAft>
        <a:buBlip>
          <a:blip r:embed="rId8"/>
        </a:buBlip>
        <a:defRPr lang="fr-FR" altLang="fr-FR" sz="20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150000"/>
        </a:lnSpc>
        <a:spcBef>
          <a:spcPct val="20000"/>
        </a:spcBef>
        <a:spcAft>
          <a:spcPct val="0"/>
        </a:spcAft>
        <a:buBlip>
          <a:blip r:embed="rId9"/>
        </a:buBlip>
        <a:defRPr lang="fr-FR" altLang="fr-FR" sz="1600" b="1">
          <a:solidFill>
            <a:srgbClr val="2372B9"/>
          </a:solidFill>
          <a:latin typeface="+mn-lt"/>
          <a:cs typeface="+mn-cs"/>
        </a:defRPr>
      </a:lvl2pPr>
      <a:lvl3pPr marL="1143000" indent="-228600" algn="l" rtl="0" eaLnBrk="0" fontAlgn="base" hangingPunct="0">
        <a:lnSpc>
          <a:spcPct val="150000"/>
        </a:lnSpc>
        <a:spcBef>
          <a:spcPct val="20000"/>
        </a:spcBef>
        <a:spcAft>
          <a:spcPct val="0"/>
        </a:spcAft>
        <a:buFont typeface="Ubuntu" pitchFamily="34" charset="0"/>
        <a:buChar char="&gt;"/>
        <a:defRPr lang="fr-FR" altLang="fr-FR" sz="1400" b="1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pitchFamily="34" charset="0"/>
          <a:cs typeface="+mj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  <a:cs typeface="+mj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  <a:cs typeface="+mj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  <a:cs typeface="+mj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  <a:cs typeface="+mj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  <a:cs typeface="+mj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5" descr="Traits bas de p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6092825"/>
            <a:ext cx="91440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6" descr="LOGO UL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6092825"/>
            <a:ext cx="649288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0" y="6491288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800" b="1">
                <a:latin typeface="Open Sans" pitchFamily="34" charset="0"/>
              </a:defRPr>
            </a:lvl1pPr>
          </a:lstStyle>
          <a:p>
            <a:pPr eaLnBrk="0" hangingPunct="0">
              <a:defRPr/>
            </a:pPr>
            <a:fld id="{9DA7C565-5FC5-406A-8506-35B2EEF6E0C3}" type="slidenum">
              <a:rPr lang="fr-FR" altLang="fr-FR">
                <a:solidFill>
                  <a:prstClr val="black"/>
                </a:solidFill>
                <a:ea typeface="MS PGothic" panose="020B0600070205080204" pitchFamily="34" charset="-128"/>
                <a:cs typeface="Arial" charset="0"/>
              </a:rPr>
              <a:pPr eaLnBrk="0" hangingPunct="0">
                <a:defRPr/>
              </a:pPr>
              <a:t>‹N°›</a:t>
            </a:fld>
            <a:endParaRPr lang="fr-FR" altLang="fr-FR">
              <a:solidFill>
                <a:prstClr val="black"/>
              </a:solidFill>
              <a:ea typeface="MS PGothic" panose="020B0600070205080204" pitchFamily="34" charset="-128"/>
              <a:cs typeface="Arial" charset="0"/>
            </a:endParaRPr>
          </a:p>
        </p:txBody>
      </p:sp>
      <p:pic>
        <p:nvPicPr>
          <p:cNvPr id="4102" name="Imag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71775" cy="132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pied de page 1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hangingPunct="0"/>
            <a:r>
              <a:rPr lang="fr-FR">
                <a:solidFill>
                  <a:prstClr val="black">
                    <a:tint val="75000"/>
                  </a:prstClr>
                </a:solidFill>
                <a:ea typeface="MS PGothic" panose="020B0600070205080204" pitchFamily="34" charset="-128"/>
                <a:cs typeface="Arial" charset="0"/>
              </a:rPr>
              <a:t>Présentation</a:t>
            </a:r>
            <a:endParaRPr lang="fr-FR" dirty="0">
              <a:solidFill>
                <a:prstClr val="black">
                  <a:tint val="75000"/>
                </a:prstClr>
              </a:solidFill>
              <a:ea typeface="MS PGothic" panose="020B0600070205080204" pitchFamily="34" charset="-128"/>
              <a:cs typeface="Arial" charset="0"/>
            </a:endParaRP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hangingPunct="0"/>
            <a:fld id="{6069AC4F-5F9E-4111-98A0-D822E050176E}" type="datetime1">
              <a:rPr lang="fr-FR" smtClean="0">
                <a:solidFill>
                  <a:prstClr val="black">
                    <a:tint val="75000"/>
                  </a:prstClr>
                </a:solidFill>
                <a:ea typeface="MS PGothic" panose="020B0600070205080204" pitchFamily="34" charset="-128"/>
                <a:cs typeface="Arial" charset="0"/>
              </a:rPr>
              <a:pPr eaLnBrk="0" hangingPunct="0"/>
              <a:t>08/11/2022</a:t>
            </a:fld>
            <a:endParaRPr lang="fr-FR">
              <a:solidFill>
                <a:prstClr val="black">
                  <a:tint val="75000"/>
                </a:prstClr>
              </a:solidFill>
              <a:ea typeface="MS PGothic" panose="020B0600070205080204" pitchFamily="34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0480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2955" r:id="rId1"/>
    <p:sldLayoutId id="2147492956" r:id="rId2"/>
    <p:sldLayoutId id="2147492957" r:id="rId3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Ubuntu" pitchFamily="34" charset="0"/>
          <a:cs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Ubuntu" pitchFamily="34" charset="0"/>
          <a:cs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Ubuntu" pitchFamily="34" charset="0"/>
          <a:cs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Ubuntu" pitchFamily="34" charset="0"/>
          <a:cs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Ubuntu" pitchFamily="34" charset="0"/>
          <a:cs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Ubuntu" pitchFamily="34" charset="0"/>
          <a:cs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Ubuntu" pitchFamily="34" charset="0"/>
          <a:cs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Ubuntu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lnSpc>
          <a:spcPct val="150000"/>
        </a:lnSpc>
        <a:spcBef>
          <a:spcPct val="20000"/>
        </a:spcBef>
        <a:spcAft>
          <a:spcPct val="0"/>
        </a:spcAft>
        <a:buBlip>
          <a:blip r:embed="rId8"/>
        </a:buBlip>
        <a:defRPr lang="fr-FR" altLang="fr-FR" sz="20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150000"/>
        </a:lnSpc>
        <a:spcBef>
          <a:spcPct val="20000"/>
        </a:spcBef>
        <a:spcAft>
          <a:spcPct val="0"/>
        </a:spcAft>
        <a:buBlip>
          <a:blip r:embed="rId9"/>
        </a:buBlip>
        <a:defRPr lang="fr-FR" altLang="fr-FR" sz="1600" b="1">
          <a:solidFill>
            <a:srgbClr val="2372B9"/>
          </a:solidFill>
          <a:latin typeface="+mn-lt"/>
          <a:cs typeface="+mn-cs"/>
        </a:defRPr>
      </a:lvl2pPr>
      <a:lvl3pPr marL="1143000" indent="-228600" algn="l" rtl="0" eaLnBrk="0" fontAlgn="base" hangingPunct="0">
        <a:lnSpc>
          <a:spcPct val="150000"/>
        </a:lnSpc>
        <a:spcBef>
          <a:spcPct val="20000"/>
        </a:spcBef>
        <a:spcAft>
          <a:spcPct val="0"/>
        </a:spcAft>
        <a:buFont typeface="Ubuntu" pitchFamily="34" charset="0"/>
        <a:buChar char="&gt;"/>
        <a:defRPr lang="fr-FR" altLang="fr-FR" sz="1400" b="1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pitchFamily="34" charset="0"/>
          <a:cs typeface="+mj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  <a:cs typeface="+mj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  <a:cs typeface="+mj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  <a:cs typeface="+mj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  <a:cs typeface="+mj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  <a:cs typeface="+mj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2.jp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5.png"/><Relationship Id="rId11" Type="http://schemas.openxmlformats.org/officeDocument/2006/relationships/image" Target="../media/image20.jpe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jpeg"/><Relationship Id="rId14" Type="http://schemas.openxmlformats.org/officeDocument/2006/relationships/image" Target="../media/image2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1.xml"/><Relationship Id="rId4" Type="http://schemas.openxmlformats.org/officeDocument/2006/relationships/comments" Target="../comments/commen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2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0"/>
            <a:ext cx="7250113" cy="145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 descr="CNRS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7218" y="1116746"/>
            <a:ext cx="512054" cy="512054"/>
          </a:xfrm>
          <a:prstGeom prst="rect">
            <a:avLst/>
          </a:prstGeom>
        </p:spPr>
      </p:pic>
      <p:pic>
        <p:nvPicPr>
          <p:cNvPr id="13" name="Image 12" descr="logo_UnivLR_quadri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1979" y="1134267"/>
            <a:ext cx="494533" cy="494533"/>
          </a:xfrm>
          <a:prstGeom prst="rect">
            <a:avLst/>
          </a:prstGeom>
        </p:spPr>
      </p:pic>
      <p:pic>
        <p:nvPicPr>
          <p:cNvPr id="14" name="Image 13" descr="logo_lienss_UMR726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33988" y="1039417"/>
            <a:ext cx="684232" cy="684232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8" t="14897" r="5303" b="10619"/>
          <a:stretch/>
        </p:blipFill>
        <p:spPr>
          <a:xfrm>
            <a:off x="-24143" y="2346990"/>
            <a:ext cx="728100" cy="455064"/>
          </a:xfrm>
          <a:prstGeom prst="rect">
            <a:avLst/>
          </a:prstGeom>
        </p:spPr>
      </p:pic>
      <p:pic>
        <p:nvPicPr>
          <p:cNvPr id="18" name="Picture 2" descr="http://www.ign.fr/institut/sites/all/files/ign_nouveau_logo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989" y="1705861"/>
            <a:ext cx="586512" cy="623647"/>
          </a:xfrm>
          <a:prstGeom prst="rect">
            <a:avLst/>
          </a:prstGeom>
          <a:noFill/>
        </p:spPr>
      </p:pic>
      <p:sp>
        <p:nvSpPr>
          <p:cNvPr id="2" name="ZoneTexte 1"/>
          <p:cNvSpPr txBox="1"/>
          <p:nvPr/>
        </p:nvSpPr>
        <p:spPr>
          <a:xfrm>
            <a:off x="2123728" y="2836825"/>
            <a:ext cx="602004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000" b="1" dirty="0">
                <a:solidFill>
                  <a:schemeClr val="tx2"/>
                </a:solidFill>
                <a:latin typeface="Calibri" panose="020F0502020204030204" pitchFamily="34" charset="0"/>
              </a:rPr>
              <a:t>Fifth status Report on GNSS@TG</a:t>
            </a:r>
          </a:p>
          <a:p>
            <a:pPr algn="ctr"/>
            <a:r>
              <a:rPr lang="en-GB" sz="3000" b="1" dirty="0">
                <a:solidFill>
                  <a:schemeClr val="tx2"/>
                </a:solidFill>
                <a:latin typeface="Calibri" panose="020F0502020204030204" pitchFamily="34" charset="0"/>
              </a:rPr>
              <a:t>GLOSS Data Assembly Centre SONEL </a:t>
            </a:r>
          </a:p>
          <a:p>
            <a:pPr algn="ctr"/>
            <a:endParaRPr lang="en-GB" sz="3000" b="1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067944" y="3852488"/>
            <a:ext cx="49685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b="1" i="1" dirty="0">
                <a:solidFill>
                  <a:schemeClr val="tx2"/>
                </a:solidFill>
                <a:latin typeface="Calibri" panose="020F0502020204030204" pitchFamily="34" charset="0"/>
              </a:rPr>
              <a:t>Presented by Guy </a:t>
            </a:r>
            <a:r>
              <a:rPr lang="en-GB" sz="1400" b="1" i="1" dirty="0" err="1">
                <a:solidFill>
                  <a:schemeClr val="tx2"/>
                </a:solidFill>
                <a:latin typeface="Calibri" panose="020F0502020204030204" pitchFamily="34" charset="0"/>
              </a:rPr>
              <a:t>Wöppelmann</a:t>
            </a:r>
            <a:endParaRPr lang="en-GB" sz="1400" b="1" i="1" dirty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pPr algn="r"/>
            <a:r>
              <a:rPr lang="en-GB" sz="1400" i="1" dirty="0">
                <a:solidFill>
                  <a:schemeClr val="bg1"/>
                </a:solidFill>
                <a:latin typeface="Calibri" panose="020F0502020204030204" pitchFamily="34" charset="0"/>
              </a:rPr>
              <a:t>guy.woppelmann@univ-lr.fr</a:t>
            </a:r>
          </a:p>
          <a:p>
            <a:pPr algn="r"/>
            <a:endParaRPr lang="en-GB" sz="1400" i="1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r"/>
            <a:r>
              <a:rPr lang="en-GB" sz="1400" i="1" dirty="0" err="1">
                <a:solidFill>
                  <a:schemeClr val="tx2"/>
                </a:solidFill>
                <a:latin typeface="Calibri" panose="020F0502020204030204" pitchFamily="34" charset="0"/>
              </a:rPr>
              <a:t>Médéric</a:t>
            </a:r>
            <a:r>
              <a:rPr lang="en-GB" sz="1400" i="1" dirty="0">
                <a:solidFill>
                  <a:schemeClr val="tx2"/>
                </a:solidFill>
                <a:latin typeface="Calibri" panose="020F0502020204030204" pitchFamily="34" charset="0"/>
              </a:rPr>
              <a:t> </a:t>
            </a:r>
            <a:r>
              <a:rPr lang="en-GB" sz="1400" i="1" dirty="0" err="1">
                <a:solidFill>
                  <a:schemeClr val="tx2"/>
                </a:solidFill>
                <a:latin typeface="Calibri" panose="020F0502020204030204" pitchFamily="34" charset="0"/>
              </a:rPr>
              <a:t>Gravelle</a:t>
            </a:r>
            <a:endParaRPr lang="en-GB" sz="1400" i="1" dirty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pPr algn="r"/>
            <a:r>
              <a:rPr lang="en-GB" sz="1400" i="1" dirty="0">
                <a:solidFill>
                  <a:schemeClr val="tx2"/>
                </a:solidFill>
                <a:latin typeface="Calibri" panose="020F0502020204030204" pitchFamily="34" charset="0"/>
              </a:rPr>
              <a:t>Elizabeth </a:t>
            </a:r>
            <a:r>
              <a:rPr lang="en-GB" sz="1400" i="1" dirty="0" err="1">
                <a:solidFill>
                  <a:schemeClr val="tx2"/>
                </a:solidFill>
                <a:latin typeface="Calibri" panose="020F0502020204030204" pitchFamily="34" charset="0"/>
              </a:rPr>
              <a:t>Prouteau</a:t>
            </a:r>
            <a:endParaRPr lang="en-GB" sz="1400" i="1" dirty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pPr algn="r"/>
            <a:r>
              <a:rPr lang="en-GB" sz="1400" i="1" dirty="0">
                <a:solidFill>
                  <a:schemeClr val="tx2"/>
                </a:solidFill>
                <a:latin typeface="Calibri" panose="020F0502020204030204" pitchFamily="34" charset="0"/>
              </a:rPr>
              <a:t>Mikael </a:t>
            </a:r>
            <a:r>
              <a:rPr lang="en-GB" sz="1400" i="1" dirty="0" err="1">
                <a:solidFill>
                  <a:schemeClr val="tx2"/>
                </a:solidFill>
                <a:latin typeface="Calibri" panose="020F0502020204030204" pitchFamily="34" charset="0"/>
              </a:rPr>
              <a:t>Guichard</a:t>
            </a:r>
            <a:endParaRPr lang="en-GB" sz="1400" i="1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2112511" y="6467492"/>
            <a:ext cx="52835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b="1" dirty="0" err="1">
                <a:solidFill>
                  <a:schemeClr val="tx2"/>
                </a:solidFill>
                <a:latin typeface="Calibri" panose="020F0502020204030204" pitchFamily="34" charset="0"/>
              </a:rPr>
              <a:t>XVII</a:t>
            </a:r>
            <a:r>
              <a:rPr lang="fr-FR" sz="1600" b="1" baseline="30000" dirty="0" err="1">
                <a:solidFill>
                  <a:schemeClr val="tx2"/>
                </a:solidFill>
                <a:latin typeface="Calibri" panose="020F0502020204030204" pitchFamily="34" charset="0"/>
              </a:rPr>
              <a:t>th</a:t>
            </a:r>
            <a:r>
              <a:rPr lang="fr-FR" sz="1600" b="1" dirty="0">
                <a:solidFill>
                  <a:schemeClr val="tx2"/>
                </a:solidFill>
                <a:latin typeface="Calibri" panose="020F0502020204030204" pitchFamily="34" charset="0"/>
              </a:rPr>
              <a:t> GLOSS Group of Expert Meeting – UNESCO, Paris 2022</a:t>
            </a: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402" y="1830455"/>
            <a:ext cx="928278" cy="312698"/>
          </a:xfrm>
          <a:prstGeom prst="rect">
            <a:avLst/>
          </a:prstGeom>
        </p:spPr>
      </p:pic>
      <p:pic>
        <p:nvPicPr>
          <p:cNvPr id="36" name="Image 3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56" y="4797152"/>
            <a:ext cx="1440115" cy="191778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37" name="ZoneTexte 36"/>
          <p:cNvSpPr txBox="1"/>
          <p:nvPr/>
        </p:nvSpPr>
        <p:spPr>
          <a:xfrm>
            <a:off x="209039" y="6470275"/>
            <a:ext cx="78098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dirty="0">
                <a:solidFill>
                  <a:schemeClr val="bg1"/>
                </a:solidFill>
              </a:rPr>
              <a:t>Palau (120)</a:t>
            </a:r>
          </a:p>
        </p:txBody>
      </p:sp>
      <p:pic>
        <p:nvPicPr>
          <p:cNvPr id="38" name="Image 3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06816"/>
            <a:ext cx="2063472" cy="116198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9" name="ZoneTexte 38"/>
          <p:cNvSpPr txBox="1"/>
          <p:nvPr/>
        </p:nvSpPr>
        <p:spPr>
          <a:xfrm>
            <a:off x="4588142" y="2535796"/>
            <a:ext cx="93487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dirty="0">
                <a:solidFill>
                  <a:schemeClr val="bg1"/>
                </a:solidFill>
              </a:rPr>
              <a:t>Wake Is. (105)</a:t>
            </a:r>
          </a:p>
        </p:txBody>
      </p:sp>
      <p:sp>
        <p:nvSpPr>
          <p:cNvPr id="49" name="ZoneTexte 48"/>
          <p:cNvSpPr txBox="1"/>
          <p:nvPr/>
        </p:nvSpPr>
        <p:spPr>
          <a:xfrm>
            <a:off x="6255200" y="5508521"/>
            <a:ext cx="2493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Detailed report coming soon online (SONEL / GLOSS)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AA93DA7D-D2FD-404D-9D6C-2B1E6E33232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6013" y="2852936"/>
            <a:ext cx="1422858" cy="1897144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32" name="ZoneTexte 31">
            <a:extLst>
              <a:ext uri="{FF2B5EF4-FFF2-40B4-BE49-F238E27FC236}">
                <a16:creationId xmlns:a16="http://schemas.microsoft.com/office/drawing/2014/main" id="{F3D4397E-4611-4DD3-AB88-FA52A0E67078}"/>
              </a:ext>
            </a:extLst>
          </p:cNvPr>
          <p:cNvSpPr txBox="1"/>
          <p:nvPr/>
        </p:nvSpPr>
        <p:spPr>
          <a:xfrm>
            <a:off x="718337" y="4494312"/>
            <a:ext cx="97334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dirty="0">
                <a:solidFill>
                  <a:srgbClr val="FFFF00"/>
                </a:solidFill>
              </a:rPr>
              <a:t>San Juan (206)</a:t>
            </a:r>
          </a:p>
        </p:txBody>
      </p:sp>
      <p:pic>
        <p:nvPicPr>
          <p:cNvPr id="40" name="Image 39">
            <a:extLst>
              <a:ext uri="{FF2B5EF4-FFF2-40B4-BE49-F238E27FC236}">
                <a16:creationId xmlns:a16="http://schemas.microsoft.com/office/drawing/2014/main" id="{F27F53AD-7D70-43B6-954F-7B65CF2E3423}"/>
              </a:ext>
            </a:extLst>
          </p:cNvPr>
          <p:cNvPicPr/>
          <p:nvPr/>
        </p:nvPicPr>
        <p:blipFill rotWithShape="1">
          <a:blip r:embed="rId13"/>
          <a:srcRect t="29255"/>
          <a:stretch/>
        </p:blipFill>
        <p:spPr>
          <a:xfrm>
            <a:off x="6747991" y="1640393"/>
            <a:ext cx="2144489" cy="1125395"/>
          </a:xfrm>
          <a:prstGeom prst="rect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45" name="ZoneTexte 44"/>
          <p:cNvSpPr txBox="1"/>
          <p:nvPr/>
        </p:nvSpPr>
        <p:spPr>
          <a:xfrm>
            <a:off x="6804248" y="2550096"/>
            <a:ext cx="91563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dirty="0">
                <a:solidFill>
                  <a:srgbClr val="FFFF00"/>
                </a:solidFill>
              </a:rPr>
              <a:t>Newport (157)</a:t>
            </a: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02DB3573-AA03-4DB7-96D4-11D1AD2B4987}"/>
              </a:ext>
            </a:extLst>
          </p:cNvPr>
          <p:cNvPicPr/>
          <p:nvPr/>
        </p:nvPicPr>
        <p:blipFill rotWithShape="1">
          <a:blip r:embed="rId14"/>
          <a:srcRect b="24500"/>
          <a:stretch/>
        </p:blipFill>
        <p:spPr>
          <a:xfrm>
            <a:off x="2239156" y="1606817"/>
            <a:ext cx="2073910" cy="1174112"/>
          </a:xfrm>
          <a:prstGeom prst="rect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42" name="ZoneTexte 41">
            <a:extLst>
              <a:ext uri="{FF2B5EF4-FFF2-40B4-BE49-F238E27FC236}">
                <a16:creationId xmlns:a16="http://schemas.microsoft.com/office/drawing/2014/main" id="{0D4B5823-DFD4-4D87-8863-EE5DCD35074D}"/>
              </a:ext>
            </a:extLst>
          </p:cNvPr>
          <p:cNvSpPr txBox="1"/>
          <p:nvPr/>
        </p:nvSpPr>
        <p:spPr>
          <a:xfrm>
            <a:off x="2267744" y="2550096"/>
            <a:ext cx="106952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dirty="0">
                <a:solidFill>
                  <a:srgbClr val="FFFF00"/>
                </a:solidFill>
              </a:rPr>
              <a:t>Malin Head (239)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AD2C369-54F7-4B1C-B128-037BE03E04A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693812" y="3985244"/>
            <a:ext cx="3265571" cy="229660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524732"/>
            <a:ext cx="7524328" cy="4737926"/>
          </a:xfrm>
          <a:prstGeom prst="rect">
            <a:avLst/>
          </a:prstGeom>
        </p:spPr>
      </p:pic>
      <p:sp>
        <p:nvSpPr>
          <p:cNvPr id="39" name="Titre 3"/>
          <p:cNvSpPr>
            <a:spLocks noGrp="1"/>
          </p:cNvSpPr>
          <p:nvPr>
            <p:ph type="title"/>
          </p:nvPr>
        </p:nvSpPr>
        <p:spPr>
          <a:xfrm>
            <a:off x="1691680" y="252765"/>
            <a:ext cx="7344816" cy="755834"/>
          </a:xfrm>
        </p:spPr>
        <p:txBody>
          <a:bodyPr/>
          <a:lstStyle/>
          <a:p>
            <a:r>
              <a:rPr lang="en-US" sz="2800" b="1" dirty="0">
                <a:solidFill>
                  <a:schemeClr val="tx2"/>
                </a:solidFill>
              </a:rPr>
              <a:t>Focus on GNSS@GLOSS Stations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3131840" y="1032991"/>
            <a:ext cx="47628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87 Dormant GNSS (29%) : no data within the last 30 days</a:t>
            </a:r>
          </a:p>
        </p:txBody>
      </p:sp>
      <p:sp>
        <p:nvSpPr>
          <p:cNvPr id="38" name="ZoneTexte 37"/>
          <p:cNvSpPr txBox="1"/>
          <p:nvPr/>
        </p:nvSpPr>
        <p:spPr>
          <a:xfrm>
            <a:off x="3001542" y="6237312"/>
            <a:ext cx="44980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i="1" dirty="0"/>
              <a:t>o</a:t>
            </a:r>
            <a:r>
              <a:rPr lang="fr-FR" sz="1400" i="1" dirty="0"/>
              <a:t>nline </a:t>
            </a:r>
            <a:r>
              <a:rPr lang="fr-FR" sz="1400" i="1" dirty="0" err="1"/>
              <a:t>map</a:t>
            </a:r>
            <a:r>
              <a:rPr lang="fr-FR" sz="1400" i="1" dirty="0"/>
              <a:t> at: https://www.sonel.org/-GLOSS,81-.html</a:t>
            </a:r>
          </a:p>
        </p:txBody>
      </p:sp>
      <p:sp>
        <p:nvSpPr>
          <p:cNvPr id="26" name="Ellipse 25"/>
          <p:cNvSpPr/>
          <p:nvPr/>
        </p:nvSpPr>
        <p:spPr bwMode="auto">
          <a:xfrm>
            <a:off x="2853720" y="1057322"/>
            <a:ext cx="245762" cy="245762"/>
          </a:xfrm>
          <a:prstGeom prst="ellipse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fr-FR" sz="900" b="0" i="0" u="none" strike="noStrike" cap="none" normalizeH="0" baseline="0">
              <a:ln>
                <a:noFill/>
              </a:ln>
              <a:effectLst/>
              <a:latin typeface="Arial" pitchFamily="34" charset="0"/>
              <a:ea typeface="MS Gothic" pitchFamily="49" charset="-128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086F5C6-A480-40F3-A73E-ED4B398A96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6096" y="1505579"/>
            <a:ext cx="7452320" cy="529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612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F54C136-C0D0-48F8-8449-AC77D307C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2960" y="125792"/>
            <a:ext cx="6683456" cy="1143480"/>
          </a:xfrm>
        </p:spPr>
        <p:txBody>
          <a:bodyPr/>
          <a:lstStyle/>
          <a:p>
            <a:r>
              <a:rPr lang="en-GB" dirty="0"/>
              <a:t>Questions or comments</a:t>
            </a:r>
          </a:p>
        </p:txBody>
      </p:sp>
      <p:pic>
        <p:nvPicPr>
          <p:cNvPr id="9" name="Picture 4" descr="http://letempsdescopains.l.e.pic.centerblog.net/o/4adec6f7.png">
            <a:extLst>
              <a:ext uri="{FF2B5EF4-FFF2-40B4-BE49-F238E27FC236}">
                <a16:creationId xmlns:a16="http://schemas.microsoft.com/office/drawing/2014/main" id="{7703B69D-9A1C-4866-9584-DFC703928C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28384" y="157649"/>
            <a:ext cx="995965" cy="1471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9E9F9FE-8042-4A68-9CAB-888EFE7BB9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2960" y="1628800"/>
            <a:ext cx="6336704" cy="4456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611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3"/>
          <p:cNvSpPr>
            <a:spLocks noGrp="1"/>
          </p:cNvSpPr>
          <p:nvPr>
            <p:ph type="title"/>
          </p:nvPr>
        </p:nvSpPr>
        <p:spPr>
          <a:xfrm>
            <a:off x="1691680" y="260648"/>
            <a:ext cx="7344816" cy="755834"/>
          </a:xfrm>
        </p:spPr>
        <p:txBody>
          <a:bodyPr/>
          <a:lstStyle/>
          <a:p>
            <a:r>
              <a:rPr lang="en-US" sz="2800" b="1" dirty="0">
                <a:solidFill>
                  <a:schemeClr val="tx2"/>
                </a:solidFill>
              </a:rPr>
              <a:t>2</a:t>
            </a:r>
            <a:r>
              <a:rPr lang="en-US" sz="2800" b="1" baseline="30000" dirty="0">
                <a:solidFill>
                  <a:schemeClr val="tx2"/>
                </a:solidFill>
              </a:rPr>
              <a:t>nd</a:t>
            </a:r>
            <a:r>
              <a:rPr lang="en-US" sz="2800" b="1" dirty="0">
                <a:solidFill>
                  <a:schemeClr val="tx2"/>
                </a:solidFill>
              </a:rPr>
              <a:t> issue on GNSS@TG – Leveling Tie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0646131-58C3-4C7E-A281-F82D28DBBC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784" y="2867118"/>
            <a:ext cx="4824536" cy="3379589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E696AC36-107A-4E23-91C5-CAA8DC1E6CDA}"/>
              </a:ext>
            </a:extLst>
          </p:cNvPr>
          <p:cNvSpPr txBox="1"/>
          <p:nvPr/>
        </p:nvSpPr>
        <p:spPr>
          <a:xfrm>
            <a:off x="1619672" y="1233914"/>
            <a:ext cx="7187394" cy="1415772"/>
          </a:xfrm>
          <a:prstGeom prst="rect">
            <a:avLst/>
          </a:prstGeom>
          <a:solidFill>
            <a:schemeClr val="bg1">
              <a:lumMod val="95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kern="0" dirty="0">
                <a:solidFill>
                  <a:schemeClr val="tx2"/>
                </a:solidFill>
              </a:rPr>
              <a:t>2</a:t>
            </a:r>
            <a:r>
              <a:rPr lang="en-US" sz="1600" b="1" kern="0" baseline="30000" dirty="0">
                <a:solidFill>
                  <a:schemeClr val="tx2"/>
                </a:solidFill>
              </a:rPr>
              <a:t>nd</a:t>
            </a:r>
            <a:r>
              <a:rPr lang="en-US" sz="1600" b="1" kern="0" dirty="0">
                <a:solidFill>
                  <a:schemeClr val="tx2"/>
                </a:solidFill>
              </a:rPr>
              <a:t> issue: Geodetic tie between GNSS antenna &amp; TG datum (benchmark)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1400" kern="0" dirty="0">
                <a:solidFill>
                  <a:srgbClr val="1F497D"/>
                </a:solidFill>
              </a:rPr>
              <a:t>easy / simple, if co-located (repeat every 3-5 years)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1400" kern="0" dirty="0">
                <a:solidFill>
                  <a:srgbClr val="1F497D"/>
                </a:solidFill>
              </a:rPr>
              <a:t>relatively simple within 500 m (up to 1,000 m) separation distance, but requires repetition with a yearly frequency (!) at the beginning then can be loosen.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1400" kern="0" dirty="0">
                <a:solidFill>
                  <a:srgbClr val="1F497D"/>
                </a:solidFill>
              </a:rPr>
              <a:t>consider installing a GNSS on top of the TG for distances &gt; 1 km</a:t>
            </a:r>
          </a:p>
          <a:p>
            <a:pPr lvl="2"/>
            <a:r>
              <a:rPr lang="en-US" sz="1400" kern="0" dirty="0">
                <a:solidFill>
                  <a:srgbClr val="1F497D"/>
                </a:solidFill>
              </a:rPr>
              <a:t>or if you did not succeed to convince the owner agency to release the data! </a:t>
            </a:r>
            <a:endParaRPr lang="en-US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4789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3"/>
          <p:cNvSpPr txBox="1">
            <a:spLocks/>
          </p:cNvSpPr>
          <p:nvPr/>
        </p:nvSpPr>
        <p:spPr bwMode="auto">
          <a:xfrm>
            <a:off x="1691680" y="228843"/>
            <a:ext cx="7344816" cy="755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064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4000">
                <a:solidFill>
                  <a:srgbClr val="BE8228"/>
                </a:solidFill>
                <a:latin typeface="+mj-lt"/>
                <a:ea typeface="+mj-ea"/>
                <a:cs typeface="+mj-cs"/>
              </a:defRPr>
            </a:lvl1pPr>
            <a:lvl2pPr algn="ctr" defTabSz="4064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4000">
                <a:solidFill>
                  <a:srgbClr val="BE8228"/>
                </a:solidFill>
                <a:latin typeface="Arial" pitchFamily="34" charset="0"/>
                <a:ea typeface="MS Gothic" pitchFamily="49" charset="-128"/>
              </a:defRPr>
            </a:lvl2pPr>
            <a:lvl3pPr algn="ctr" defTabSz="4064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4000">
                <a:solidFill>
                  <a:srgbClr val="BE8228"/>
                </a:solidFill>
                <a:latin typeface="Arial" pitchFamily="34" charset="0"/>
                <a:ea typeface="MS Gothic" pitchFamily="49" charset="-128"/>
              </a:defRPr>
            </a:lvl3pPr>
            <a:lvl4pPr algn="ctr" defTabSz="4064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4000">
                <a:solidFill>
                  <a:srgbClr val="BE8228"/>
                </a:solidFill>
                <a:latin typeface="Arial" pitchFamily="34" charset="0"/>
                <a:ea typeface="MS Gothic" pitchFamily="49" charset="-128"/>
              </a:defRPr>
            </a:lvl4pPr>
            <a:lvl5pPr algn="ctr" defTabSz="4064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4000">
                <a:solidFill>
                  <a:srgbClr val="BE8228"/>
                </a:solidFill>
                <a:latin typeface="Arial" pitchFamily="34" charset="0"/>
                <a:ea typeface="MS Gothic" pitchFamily="49" charset="-128"/>
              </a:defRPr>
            </a:lvl5pPr>
            <a:lvl6pPr marL="1393941" indent="-195843" algn="ctr" defTabSz="407526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4000">
                <a:solidFill>
                  <a:srgbClr val="BE8228"/>
                </a:solidFill>
                <a:latin typeface="Arial" pitchFamily="34" charset="0"/>
                <a:ea typeface="MS Gothic" pitchFamily="49" charset="-128"/>
              </a:defRPr>
            </a:lvl6pPr>
            <a:lvl7pPr marL="1808667" indent="-195843" algn="ctr" defTabSz="407526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4000">
                <a:solidFill>
                  <a:srgbClr val="BE8228"/>
                </a:solidFill>
                <a:latin typeface="Arial" pitchFamily="34" charset="0"/>
                <a:ea typeface="MS Gothic" pitchFamily="49" charset="-128"/>
              </a:defRPr>
            </a:lvl7pPr>
            <a:lvl8pPr marL="2223393" indent="-195843" algn="ctr" defTabSz="407526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4000">
                <a:solidFill>
                  <a:srgbClr val="BE8228"/>
                </a:solidFill>
                <a:latin typeface="Arial" pitchFamily="34" charset="0"/>
                <a:ea typeface="MS Gothic" pitchFamily="49" charset="-128"/>
              </a:defRPr>
            </a:lvl8pPr>
            <a:lvl9pPr marL="2638119" indent="-195843" algn="ctr" defTabSz="407526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4000">
                <a:solidFill>
                  <a:srgbClr val="BE8228"/>
                </a:solidFill>
                <a:latin typeface="Arial" pitchFamily="34" charset="0"/>
                <a:ea typeface="MS Gothic" pitchFamily="49" charset="-128"/>
              </a:defRPr>
            </a:lvl9pPr>
          </a:lstStyle>
          <a:p>
            <a:r>
              <a:rPr lang="en-US" sz="2800" b="1" kern="0" dirty="0">
                <a:solidFill>
                  <a:schemeClr val="tx2"/>
                </a:solidFill>
              </a:rPr>
              <a:t>Status on GNSS@GLOSS leveling tie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482660"/>
            <a:ext cx="8208912" cy="4322604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2339752" y="1052736"/>
            <a:ext cx="5479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No leveling available in SONEL (77) but GNSS@TG within 1,000 m</a:t>
            </a:r>
          </a:p>
        </p:txBody>
      </p:sp>
      <p:sp>
        <p:nvSpPr>
          <p:cNvPr id="11" name="Ellipse 10"/>
          <p:cNvSpPr/>
          <p:nvPr/>
        </p:nvSpPr>
        <p:spPr bwMode="auto">
          <a:xfrm>
            <a:off x="2061632" y="1077067"/>
            <a:ext cx="245762" cy="245762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fr-FR" sz="900" b="0" i="0" u="none" strike="noStrike" cap="none" normalizeH="0" baseline="0">
              <a:ln>
                <a:noFill/>
              </a:ln>
              <a:effectLst/>
              <a:latin typeface="Arial" pitchFamily="34" charset="0"/>
              <a:ea typeface="MS Gothic" pitchFamily="49" charset="-128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1475656" y="2420888"/>
            <a:ext cx="6768752" cy="2462213"/>
          </a:xfrm>
          <a:prstGeom prst="rect">
            <a:avLst/>
          </a:prstGeom>
          <a:solidFill>
            <a:schemeClr val="bg1">
              <a:lumMod val="95000"/>
              <a:alpha val="95000"/>
            </a:schemeClr>
          </a:solidFill>
          <a:ln w="952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/>
              <a:t>Action list (item 7) agreed at GE15 in 2017</a:t>
            </a:r>
          </a:p>
          <a:p>
            <a:pPr marL="285750" indent="-285750">
              <a:buFontTx/>
              <a:buChar char="-"/>
            </a:pPr>
            <a:r>
              <a:rPr lang="en-US" sz="1600" i="1" dirty="0">
                <a:solidFill>
                  <a:srgbClr val="0070C0"/>
                </a:solidFill>
              </a:rPr>
              <a:t>Potential for a substantial improvement is within reach if TG operators include the GNSS antenna in their next leveling control.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Effective reduction from 116 to 77 missing ties from 2017 to 2019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Mostly thanks to EU project GOCE++ (Andersen </a:t>
            </a:r>
            <a:r>
              <a:rPr lang="en-US" sz="1400" i="1" dirty="0"/>
              <a:t>et al.</a:t>
            </a:r>
            <a:r>
              <a:rPr lang="en-US" sz="1400" dirty="0"/>
              <a:t> (2018)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Extraction from leveling reports is tedious &amp; long (time-consuming)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Varied formats and level of information (manual extraction)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Revisiting a simplest exchange format (json5) </a:t>
            </a:r>
            <a:r>
              <a:rPr lang="en-US" sz="1400" i="1" dirty="0"/>
              <a:t>in progress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AGU Session in 2018 with NOAA colleagues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Chairs: </a:t>
            </a:r>
            <a:r>
              <a:rPr lang="fr-FR" sz="1400" dirty="0" err="1"/>
              <a:t>N.Kinsmann</a:t>
            </a:r>
            <a:r>
              <a:rPr lang="fr-FR" sz="1400" dirty="0"/>
              <a:t> (NOAA), </a:t>
            </a:r>
            <a:r>
              <a:rPr lang="fr-FR" sz="1400" dirty="0" err="1"/>
              <a:t>M.Craymer</a:t>
            </a:r>
            <a:r>
              <a:rPr lang="fr-FR" sz="1400" dirty="0"/>
              <a:t> (</a:t>
            </a:r>
            <a:r>
              <a:rPr lang="fr-FR" sz="1400" dirty="0" err="1"/>
              <a:t>NRCan</a:t>
            </a:r>
            <a:r>
              <a:rPr lang="fr-FR" sz="1400" dirty="0"/>
              <a:t>), </a:t>
            </a:r>
            <a:r>
              <a:rPr lang="fr-FR" sz="1400" u="sng" dirty="0" err="1"/>
              <a:t>M.Gravelle</a:t>
            </a:r>
            <a:r>
              <a:rPr lang="fr-FR" sz="1400" u="sng" dirty="0"/>
              <a:t> (SONEL)</a:t>
            </a:r>
            <a:endParaRPr lang="en-US" sz="1400" u="sng" dirty="0"/>
          </a:p>
        </p:txBody>
      </p:sp>
    </p:spTree>
    <p:extLst>
      <p:ext uri="{BB962C8B-B14F-4D97-AF65-F5344CB8AC3E}">
        <p14:creationId xmlns:p14="http://schemas.microsoft.com/office/powerpoint/2010/main" val="912246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3"/>
          <p:cNvSpPr>
            <a:spLocks noGrp="1"/>
          </p:cNvSpPr>
          <p:nvPr>
            <p:ph type="title"/>
          </p:nvPr>
        </p:nvSpPr>
        <p:spPr>
          <a:xfrm>
            <a:off x="1691680" y="252697"/>
            <a:ext cx="6912768" cy="755834"/>
          </a:xfrm>
        </p:spPr>
        <p:txBody>
          <a:bodyPr/>
          <a:lstStyle/>
          <a:p>
            <a:r>
              <a:rPr lang="en-US" sz="2800" b="1" dirty="0">
                <a:solidFill>
                  <a:schemeClr val="tx2"/>
                </a:solidFill>
              </a:rPr>
              <a:t>Status Report on GNSS@TG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1619672" y="1233914"/>
            <a:ext cx="7128792" cy="830997"/>
          </a:xfrm>
          <a:prstGeom prst="rect">
            <a:avLst/>
          </a:prstGeom>
          <a:solidFill>
            <a:schemeClr val="bg1">
              <a:lumMod val="95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kern="0" dirty="0">
                <a:solidFill>
                  <a:schemeClr val="tx2"/>
                </a:solidFill>
              </a:rPr>
              <a:t>Two important issues addressed here: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kern="0" dirty="0">
                <a:solidFill>
                  <a:schemeClr val="tx2"/>
                </a:solidFill>
              </a:rPr>
              <a:t>TG </a:t>
            </a:r>
            <a:r>
              <a:rPr lang="en-US" sz="1600" i="1" kern="0" dirty="0">
                <a:solidFill>
                  <a:schemeClr val="tx2"/>
                </a:solidFill>
              </a:rPr>
              <a:t>co-located or nearby </a:t>
            </a:r>
            <a:r>
              <a:rPr lang="en-US" sz="1600" kern="0" dirty="0">
                <a:solidFill>
                  <a:schemeClr val="tx2"/>
                </a:solidFill>
              </a:rPr>
              <a:t>a GNSS station with </a:t>
            </a:r>
            <a:r>
              <a:rPr lang="en-US" sz="1600" i="1" kern="0" dirty="0">
                <a:solidFill>
                  <a:schemeClr val="tx2"/>
                </a:solidFill>
              </a:rPr>
              <a:t>data available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kern="0" dirty="0">
                <a:solidFill>
                  <a:schemeClr val="tx2"/>
                </a:solidFill>
              </a:rPr>
              <a:t>Geodetic tie between GNSS antenna &amp; TG datum (benchmark)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1922012-1C0B-43F1-A3AA-E6D93009B2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672" y="2290294"/>
            <a:ext cx="6993490" cy="4163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7892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3"/>
          <p:cNvSpPr>
            <a:spLocks noGrp="1"/>
          </p:cNvSpPr>
          <p:nvPr>
            <p:ph type="title"/>
          </p:nvPr>
        </p:nvSpPr>
        <p:spPr>
          <a:xfrm>
            <a:off x="1691680" y="260648"/>
            <a:ext cx="6912768" cy="755834"/>
          </a:xfrm>
        </p:spPr>
        <p:txBody>
          <a:bodyPr/>
          <a:lstStyle/>
          <a:p>
            <a:r>
              <a:rPr lang="en-US" sz="2800" b="1" dirty="0">
                <a:solidFill>
                  <a:schemeClr val="tx2"/>
                </a:solidFill>
              </a:rPr>
              <a:t>Status Report on GNSS@TG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619672" y="1233914"/>
            <a:ext cx="7200800" cy="1415772"/>
          </a:xfrm>
          <a:prstGeom prst="rect">
            <a:avLst/>
          </a:prstGeom>
          <a:solidFill>
            <a:schemeClr val="bg1">
              <a:lumMod val="95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kern="0" dirty="0">
                <a:solidFill>
                  <a:schemeClr val="tx2"/>
                </a:solidFill>
              </a:rPr>
              <a:t>1</a:t>
            </a:r>
            <a:r>
              <a:rPr lang="en-US" sz="1600" b="1" kern="0" baseline="30000" dirty="0">
                <a:solidFill>
                  <a:schemeClr val="tx2"/>
                </a:solidFill>
              </a:rPr>
              <a:t>st</a:t>
            </a:r>
            <a:r>
              <a:rPr lang="en-US" sz="1600" b="1" kern="0" dirty="0">
                <a:solidFill>
                  <a:schemeClr val="tx2"/>
                </a:solidFill>
              </a:rPr>
              <a:t> issue: TG co-located or nearby a GNSS station with data available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1400" kern="0" dirty="0">
                <a:solidFill>
                  <a:srgbClr val="1F497D"/>
                </a:solidFill>
              </a:rPr>
              <a:t>geodetic-quality GNSS equipment (antenna &amp; receiver) + monumentation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1400" kern="0" dirty="0">
                <a:solidFill>
                  <a:srgbClr val="1F497D"/>
                </a:solidFill>
              </a:rPr>
              <a:t>continuously operating over long time periods (&gt; 10 years)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1400" kern="0" dirty="0">
                <a:solidFill>
                  <a:srgbClr val="1F497D"/>
                </a:solidFill>
              </a:rPr>
              <a:t>free data policy in line with the IOC/UNESCO data exchange policy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1400" kern="0" dirty="0">
                <a:solidFill>
                  <a:srgbClr val="1F497D"/>
                </a:solidFill>
              </a:rPr>
              <a:t>co-located = affected by the same vertical land motion (VLM)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400" kern="0" dirty="0">
                <a:solidFill>
                  <a:srgbClr val="1F497D"/>
                </a:solidFill>
              </a:rPr>
              <a:t>nearby (&gt;10 m) = issue of potential local differential motion </a:t>
            </a:r>
            <a:r>
              <a:rPr lang="en-US" sz="1400" kern="0" dirty="0">
                <a:solidFill>
                  <a:srgbClr val="1F497D"/>
                </a:solidFill>
                <a:sym typeface="Symbol" panose="05050102010706020507" pitchFamily="18" charset="2"/>
              </a:rPr>
              <a:t> trend </a:t>
            </a:r>
            <a:endParaRPr lang="en-US" sz="1600" kern="0" dirty="0">
              <a:solidFill>
                <a:schemeClr val="tx2"/>
              </a:solidFill>
            </a:endParaRPr>
          </a:p>
        </p:txBody>
      </p: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6FE5DCE9-3545-47EB-B0EF-FF2033312A6C}"/>
              </a:ext>
            </a:extLst>
          </p:cNvPr>
          <p:cNvGrpSpPr/>
          <p:nvPr/>
        </p:nvGrpSpPr>
        <p:grpSpPr>
          <a:xfrm>
            <a:off x="1656733" y="3295226"/>
            <a:ext cx="3694010" cy="2651669"/>
            <a:chOff x="4788025" y="1717890"/>
            <a:chExt cx="3888432" cy="2791230"/>
          </a:xfrm>
        </p:grpSpPr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E803BEF1-8757-46EA-AF64-6618D7CEB3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1" t="939" r="50841" b="51879"/>
            <a:stretch/>
          </p:blipFill>
          <p:spPr>
            <a:xfrm>
              <a:off x="4788025" y="1717890"/>
              <a:ext cx="3888432" cy="2791230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E84EDDDF-0711-4D53-8097-3769FFA67A85}"/>
                </a:ext>
              </a:extLst>
            </p:cNvPr>
            <p:cNvSpPr txBox="1"/>
            <p:nvPr/>
          </p:nvSpPr>
          <p:spPr>
            <a:xfrm>
              <a:off x="5940152" y="4185921"/>
              <a:ext cx="151676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>
                  <a:solidFill>
                    <a:srgbClr val="FFFFFF"/>
                  </a:solidFill>
                </a:rPr>
                <a:t>Strozzi </a:t>
              </a:r>
              <a:r>
                <a:rPr lang="fr-FR" sz="1200" i="1" dirty="0">
                  <a:solidFill>
                    <a:srgbClr val="FFFFFF"/>
                  </a:solidFill>
                </a:rPr>
                <a:t>et al. </a:t>
              </a:r>
              <a:r>
                <a:rPr lang="fr-FR" sz="1200" dirty="0">
                  <a:solidFill>
                    <a:srgbClr val="FFFFFF"/>
                  </a:solidFill>
                </a:rPr>
                <a:t>(2009)</a:t>
              </a:r>
            </a:p>
          </p:txBody>
        </p:sp>
      </p:grpSp>
      <p:pic>
        <p:nvPicPr>
          <p:cNvPr id="29" name="Image 28">
            <a:extLst>
              <a:ext uri="{FF2B5EF4-FFF2-40B4-BE49-F238E27FC236}">
                <a16:creationId xmlns:a16="http://schemas.microsoft.com/office/drawing/2014/main" id="{FFFCD24E-F220-4662-BB87-90F178F80CC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82" t="34004" r="42562" b="41808"/>
          <a:stretch/>
        </p:blipFill>
        <p:spPr>
          <a:xfrm>
            <a:off x="4790021" y="3304462"/>
            <a:ext cx="554461" cy="1220782"/>
          </a:xfrm>
          <a:prstGeom prst="rect">
            <a:avLst/>
          </a:prstGeom>
        </p:spPr>
      </p:pic>
      <p:pic>
        <p:nvPicPr>
          <p:cNvPr id="10" name="Antenna_Installation_Dakar">
            <a:hlinkClick r:id="" action="ppaction://media"/>
            <a:extLst>
              <a:ext uri="{FF2B5EF4-FFF2-40B4-BE49-F238E27FC236}">
                <a16:creationId xmlns:a16="http://schemas.microsoft.com/office/drawing/2014/main" id="{9F97230A-5EE5-4F0E-8CD4-5CE92F0315B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24128" y="2811185"/>
            <a:ext cx="2927483" cy="164670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Picture 4" descr="http://letempsdescopains.l.e.pic.centerblog.net/o/4adec6f7.png">
            <a:extLst>
              <a:ext uri="{FF2B5EF4-FFF2-40B4-BE49-F238E27FC236}">
                <a16:creationId xmlns:a16="http://schemas.microsoft.com/office/drawing/2014/main" id="{E64AEE0F-DD29-413A-875A-E234F0EADD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24128" y="4809830"/>
            <a:ext cx="772633" cy="1141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49953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5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3"/>
          <p:cNvSpPr>
            <a:spLocks noGrp="1"/>
          </p:cNvSpPr>
          <p:nvPr>
            <p:ph type="title"/>
          </p:nvPr>
        </p:nvSpPr>
        <p:spPr>
          <a:xfrm>
            <a:off x="1691680" y="260648"/>
            <a:ext cx="6912768" cy="755834"/>
          </a:xfrm>
        </p:spPr>
        <p:txBody>
          <a:bodyPr/>
          <a:lstStyle/>
          <a:p>
            <a:r>
              <a:rPr lang="en-US" sz="2800" b="1" dirty="0">
                <a:solidFill>
                  <a:schemeClr val="tx2"/>
                </a:solidFill>
              </a:rPr>
              <a:t>Status Report on GNSS@TG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619672" y="1233914"/>
            <a:ext cx="7187394" cy="1415772"/>
          </a:xfrm>
          <a:prstGeom prst="rect">
            <a:avLst/>
          </a:prstGeom>
          <a:solidFill>
            <a:schemeClr val="bg1">
              <a:lumMod val="95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kern="0" dirty="0">
                <a:solidFill>
                  <a:schemeClr val="tx2"/>
                </a:solidFill>
              </a:rPr>
              <a:t>2</a:t>
            </a:r>
            <a:r>
              <a:rPr lang="en-US" sz="1600" b="1" kern="0" baseline="30000" dirty="0">
                <a:solidFill>
                  <a:schemeClr val="tx2"/>
                </a:solidFill>
              </a:rPr>
              <a:t>nd</a:t>
            </a:r>
            <a:r>
              <a:rPr lang="en-US" sz="1600" b="1" kern="0" dirty="0">
                <a:solidFill>
                  <a:schemeClr val="tx2"/>
                </a:solidFill>
              </a:rPr>
              <a:t> issue: Geodetic tie between GNSS antenna &amp; TG datum (benchmark)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1400" kern="0" dirty="0">
                <a:solidFill>
                  <a:srgbClr val="1F497D"/>
                </a:solidFill>
              </a:rPr>
              <a:t>easy / simple, if co-located (repeat every 3-5 years)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1400" kern="0" dirty="0">
                <a:solidFill>
                  <a:srgbClr val="1F497D"/>
                </a:solidFill>
              </a:rPr>
              <a:t>relatively simple within 500 m (up to 1,000 m) separation distance, but requires repetition with a yearly frequency (!) at the beginning then can be loosen.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1400" kern="0" dirty="0">
                <a:solidFill>
                  <a:srgbClr val="1F497D"/>
                </a:solidFill>
              </a:rPr>
              <a:t>consider installing a GNSS on top of the TG for distances &gt; 1 km</a:t>
            </a:r>
          </a:p>
          <a:p>
            <a:pPr lvl="2"/>
            <a:r>
              <a:rPr lang="en-US" sz="1400" kern="0" dirty="0">
                <a:solidFill>
                  <a:srgbClr val="1F497D"/>
                </a:solidFill>
              </a:rPr>
              <a:t>or if you did not succeed to convince the owner agency to release the data! </a:t>
            </a:r>
            <a:endParaRPr lang="en-US" sz="1400" dirty="0">
              <a:solidFill>
                <a:prstClr val="black"/>
              </a:solidFill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6685CB1-19AF-47A5-92E3-E8091238CE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75" t="23620" r="29075" b="15351"/>
          <a:stretch/>
        </p:blipFill>
        <p:spPr>
          <a:xfrm>
            <a:off x="1619672" y="2854210"/>
            <a:ext cx="2073375" cy="2915684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76B572D8-D740-42AE-970E-12F6BDE33CA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6" t="13250" r="8263" b="10100"/>
          <a:stretch/>
        </p:blipFill>
        <p:spPr>
          <a:xfrm>
            <a:off x="4556364" y="2854210"/>
            <a:ext cx="4221838" cy="28803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6583C64D-AAD4-4EDE-BF53-99C27A804355}"/>
              </a:ext>
            </a:extLst>
          </p:cNvPr>
          <p:cNvSpPr txBox="1"/>
          <p:nvPr/>
        </p:nvSpPr>
        <p:spPr>
          <a:xfrm>
            <a:off x="5884455" y="5462117"/>
            <a:ext cx="18277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rgbClr val="FFFF00"/>
                </a:solidFill>
              </a:rPr>
              <a:t>Pusan (GLOSS #84)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39D89702-39B8-4374-BCDF-85EC1A8E8107}"/>
              </a:ext>
            </a:extLst>
          </p:cNvPr>
          <p:cNvSpPr txBox="1"/>
          <p:nvPr/>
        </p:nvSpPr>
        <p:spPr>
          <a:xfrm>
            <a:off x="4385714" y="5775647"/>
            <a:ext cx="45230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GNSS (PUSW) at ~200m from the GLOSS Tide Gauge, but </a:t>
            </a:r>
          </a:p>
          <a:p>
            <a:r>
              <a:rPr lang="en-US" sz="1200" dirty="0"/>
              <a:t>data not available to GLOSS/SONEL (following IOC data policy)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80E41F4F-F656-4678-A5E9-97B07D10183B}"/>
              </a:ext>
            </a:extLst>
          </p:cNvPr>
          <p:cNvSpPr/>
          <p:nvPr/>
        </p:nvSpPr>
        <p:spPr bwMode="auto">
          <a:xfrm>
            <a:off x="6545954" y="3115600"/>
            <a:ext cx="288032" cy="288032"/>
          </a:xfrm>
          <a:prstGeom prst="ellipse">
            <a:avLst/>
          </a:prstGeom>
          <a:solidFill>
            <a:srgbClr val="FFFF00">
              <a:alpha val="20000"/>
            </a:srgbClr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fr-FR" sz="900" b="0" i="0" u="none" strike="noStrike" cap="none" normalizeH="0" baseline="0">
              <a:ln>
                <a:noFill/>
              </a:ln>
              <a:effectLst/>
              <a:latin typeface="Arial" pitchFamily="34" charset="0"/>
              <a:ea typeface="MS Gothic" pitchFamily="49" charset="-128"/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56B3BC1B-6116-4945-80D0-FF49FC0DF224}"/>
              </a:ext>
            </a:extLst>
          </p:cNvPr>
          <p:cNvSpPr/>
          <p:nvPr/>
        </p:nvSpPr>
        <p:spPr bwMode="auto">
          <a:xfrm>
            <a:off x="2439832" y="3502282"/>
            <a:ext cx="360040" cy="360040"/>
          </a:xfrm>
          <a:prstGeom prst="ellipse">
            <a:avLst/>
          </a:prstGeom>
          <a:solidFill>
            <a:srgbClr val="FFFF00">
              <a:alpha val="20000"/>
            </a:srgbClr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fr-FR" sz="900" b="0" i="0" u="none" strike="noStrike" cap="none" normalizeH="0" baseline="0">
              <a:ln>
                <a:noFill/>
              </a:ln>
              <a:effectLst/>
              <a:latin typeface="Arial" pitchFamily="34" charset="0"/>
              <a:ea typeface="MS Gothic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42426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15" grpId="0"/>
      <p:bldP spid="17" grpId="0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36916057-3C2A-4CBA-B4A1-1DFDC015EC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255369"/>
            <a:ext cx="8859486" cy="4953691"/>
          </a:xfrm>
          <a:prstGeom prst="rect">
            <a:avLst/>
          </a:prstGeom>
        </p:spPr>
      </p:pic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1691680" y="260648"/>
            <a:ext cx="7416824" cy="755834"/>
          </a:xfrm>
        </p:spPr>
        <p:txBody>
          <a:bodyPr/>
          <a:lstStyle/>
          <a:p>
            <a:r>
              <a:rPr lang="en-GB" sz="2800" b="1" dirty="0">
                <a:solidFill>
                  <a:schemeClr val="tx2"/>
                </a:solidFill>
              </a:rPr>
              <a:t>GNSS observations at/near Tide Gauges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E4F61BA-3113-477C-B3DD-D72EB2215402}"/>
              </a:ext>
            </a:extLst>
          </p:cNvPr>
          <p:cNvSpPr txBox="1"/>
          <p:nvPr/>
        </p:nvSpPr>
        <p:spPr>
          <a:xfrm>
            <a:off x="6156176" y="2073188"/>
            <a:ext cx="28632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dirty="0">
                <a:solidFill>
                  <a:schemeClr val="accent6">
                    <a:lumMod val="75000"/>
                  </a:schemeClr>
                </a:solidFill>
              </a:rPr>
              <a:t>mostly due to decommissioned stations</a:t>
            </a:r>
          </a:p>
          <a:p>
            <a:pPr algn="ctr"/>
            <a:r>
              <a:rPr lang="en-GB" sz="1200" dirty="0">
                <a:solidFill>
                  <a:schemeClr val="accent6">
                    <a:lumMod val="75000"/>
                  </a:schemeClr>
                </a:solidFill>
              </a:rPr>
              <a:t>(most are not committed to GLOSS)</a:t>
            </a: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DAD2AF86-0A41-42E9-8E43-E3B18CCE3A99}"/>
              </a:ext>
            </a:extLst>
          </p:cNvPr>
          <p:cNvCxnSpPr/>
          <p:nvPr/>
        </p:nvCxnSpPr>
        <p:spPr bwMode="auto">
          <a:xfrm>
            <a:off x="6516216" y="2492896"/>
            <a:ext cx="796866" cy="432048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3" name="Titre 3">
            <a:extLst>
              <a:ext uri="{FF2B5EF4-FFF2-40B4-BE49-F238E27FC236}">
                <a16:creationId xmlns:a16="http://schemas.microsoft.com/office/drawing/2014/main" id="{8E77035E-43B4-4CD2-9EE8-022CA348F222}"/>
              </a:ext>
            </a:extLst>
          </p:cNvPr>
          <p:cNvSpPr txBox="1">
            <a:spLocks/>
          </p:cNvSpPr>
          <p:nvPr/>
        </p:nvSpPr>
        <p:spPr bwMode="auto">
          <a:xfrm>
            <a:off x="1475656" y="5999364"/>
            <a:ext cx="7153396" cy="755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064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4000">
                <a:solidFill>
                  <a:srgbClr val="BE8228"/>
                </a:solidFill>
                <a:latin typeface="+mj-lt"/>
                <a:ea typeface="+mj-ea"/>
                <a:cs typeface="+mj-cs"/>
              </a:defRPr>
            </a:lvl1pPr>
            <a:lvl2pPr algn="ctr" defTabSz="4064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4000">
                <a:solidFill>
                  <a:srgbClr val="BE8228"/>
                </a:solidFill>
                <a:latin typeface="Arial" pitchFamily="34" charset="0"/>
                <a:ea typeface="MS Gothic" pitchFamily="49" charset="-128"/>
              </a:defRPr>
            </a:lvl2pPr>
            <a:lvl3pPr algn="ctr" defTabSz="4064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4000">
                <a:solidFill>
                  <a:srgbClr val="BE8228"/>
                </a:solidFill>
                <a:latin typeface="Arial" pitchFamily="34" charset="0"/>
                <a:ea typeface="MS Gothic" pitchFamily="49" charset="-128"/>
              </a:defRPr>
            </a:lvl3pPr>
            <a:lvl4pPr algn="ctr" defTabSz="4064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4000">
                <a:solidFill>
                  <a:srgbClr val="BE8228"/>
                </a:solidFill>
                <a:latin typeface="Arial" pitchFamily="34" charset="0"/>
                <a:ea typeface="MS Gothic" pitchFamily="49" charset="-128"/>
              </a:defRPr>
            </a:lvl4pPr>
            <a:lvl5pPr algn="ctr" defTabSz="4064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4000">
                <a:solidFill>
                  <a:srgbClr val="BE8228"/>
                </a:solidFill>
                <a:latin typeface="Arial" pitchFamily="34" charset="0"/>
                <a:ea typeface="MS Gothic" pitchFamily="49" charset="-128"/>
              </a:defRPr>
            </a:lvl5pPr>
            <a:lvl6pPr marL="1393941" indent="-195843" algn="ctr" defTabSz="407526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4000">
                <a:solidFill>
                  <a:srgbClr val="BE8228"/>
                </a:solidFill>
                <a:latin typeface="Arial" pitchFamily="34" charset="0"/>
                <a:ea typeface="MS Gothic" pitchFamily="49" charset="-128"/>
              </a:defRPr>
            </a:lvl6pPr>
            <a:lvl7pPr marL="1808667" indent="-195843" algn="ctr" defTabSz="407526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4000">
                <a:solidFill>
                  <a:srgbClr val="BE8228"/>
                </a:solidFill>
                <a:latin typeface="Arial" pitchFamily="34" charset="0"/>
                <a:ea typeface="MS Gothic" pitchFamily="49" charset="-128"/>
              </a:defRPr>
            </a:lvl7pPr>
            <a:lvl8pPr marL="2223393" indent="-195843" algn="ctr" defTabSz="407526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4000">
                <a:solidFill>
                  <a:srgbClr val="BE8228"/>
                </a:solidFill>
                <a:latin typeface="Arial" pitchFamily="34" charset="0"/>
                <a:ea typeface="MS Gothic" pitchFamily="49" charset="-128"/>
              </a:defRPr>
            </a:lvl8pPr>
            <a:lvl9pPr marL="2638119" indent="-195843" algn="ctr" defTabSz="407526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4000">
                <a:solidFill>
                  <a:srgbClr val="BE8228"/>
                </a:solidFill>
                <a:latin typeface="Arial" pitchFamily="34" charset="0"/>
                <a:ea typeface="MS Gothic" pitchFamily="49" charset="-128"/>
              </a:defRPr>
            </a:lvl9pPr>
          </a:lstStyle>
          <a:p>
            <a:r>
              <a:rPr lang="en-US" sz="1400" i="1" kern="0" dirty="0">
                <a:solidFill>
                  <a:schemeClr val="tx1"/>
                </a:solidFill>
              </a:rPr>
              <a:t>https://www.sonel.org/-GPS-.html?lang=en#id148</a:t>
            </a:r>
          </a:p>
        </p:txBody>
      </p:sp>
    </p:spTree>
    <p:extLst>
      <p:ext uri="{BB962C8B-B14F-4D97-AF65-F5344CB8AC3E}">
        <p14:creationId xmlns:p14="http://schemas.microsoft.com/office/powerpoint/2010/main" val="157843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" t="12121" r="1176"/>
          <a:stretch/>
        </p:blipFill>
        <p:spPr>
          <a:xfrm>
            <a:off x="3015750" y="1508034"/>
            <a:ext cx="5985850" cy="3807753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509814" y="1484784"/>
            <a:ext cx="2309320" cy="83099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2"/>
                </a:solidFill>
              </a:rPr>
              <a:t>200 </a:t>
            </a:r>
            <a:r>
              <a:rPr lang="en-US" sz="1600" dirty="0">
                <a:solidFill>
                  <a:schemeClr val="bg2"/>
                </a:solidFill>
              </a:rPr>
              <a:t>GLOSS</a:t>
            </a:r>
            <a:r>
              <a:rPr lang="en-US" sz="1600" b="1" dirty="0">
                <a:solidFill>
                  <a:schemeClr val="bg2"/>
                </a:solidFill>
              </a:rPr>
              <a:t> </a:t>
            </a:r>
            <a:r>
              <a:rPr lang="en-US" sz="1600" dirty="0">
                <a:solidFill>
                  <a:schemeClr val="bg2"/>
                </a:solidFill>
              </a:rPr>
              <a:t>stations </a:t>
            </a:r>
            <a:br>
              <a:rPr lang="en-US" sz="1600" dirty="0">
                <a:solidFill>
                  <a:schemeClr val="bg2"/>
                </a:solidFill>
              </a:rPr>
            </a:br>
            <a:r>
              <a:rPr lang="en-US" sz="1600" dirty="0">
                <a:solidFill>
                  <a:schemeClr val="bg2"/>
                </a:solidFill>
              </a:rPr>
              <a:t>co-located</a:t>
            </a:r>
            <a:r>
              <a:rPr lang="en-US" sz="1600" dirty="0">
                <a:solidFill>
                  <a:srgbClr val="FFFF00"/>
                </a:solidFill>
              </a:rPr>
              <a:t> or nearby</a:t>
            </a:r>
            <a:r>
              <a:rPr lang="en-US" sz="1600" dirty="0">
                <a:solidFill>
                  <a:schemeClr val="bg2"/>
                </a:solidFill>
              </a:rPr>
              <a:t> </a:t>
            </a:r>
          </a:p>
          <a:p>
            <a:pPr algn="ctr"/>
            <a:r>
              <a:rPr lang="en-US" sz="1600" dirty="0">
                <a:solidFill>
                  <a:schemeClr val="bg2"/>
                </a:solidFill>
              </a:rPr>
              <a:t>a GNSS stations (68%)</a:t>
            </a:r>
          </a:p>
        </p:txBody>
      </p:sp>
      <p:grpSp>
        <p:nvGrpSpPr>
          <p:cNvPr id="9" name="Groupe 8"/>
          <p:cNvGrpSpPr/>
          <p:nvPr/>
        </p:nvGrpSpPr>
        <p:grpSpPr>
          <a:xfrm>
            <a:off x="509814" y="2492896"/>
            <a:ext cx="2370234" cy="2277714"/>
            <a:chOff x="827584" y="2519423"/>
            <a:chExt cx="2370234" cy="2277714"/>
          </a:xfrm>
        </p:grpSpPr>
        <p:sp>
          <p:nvSpPr>
            <p:cNvPr id="5" name="Multiplication 4"/>
            <p:cNvSpPr/>
            <p:nvPr/>
          </p:nvSpPr>
          <p:spPr bwMode="auto">
            <a:xfrm>
              <a:off x="827584" y="3726999"/>
              <a:ext cx="360040" cy="360040"/>
            </a:xfrm>
            <a:prstGeom prst="mathMultiply">
              <a:avLst>
                <a:gd name="adj1" fmla="val 14384"/>
              </a:avLst>
            </a:prstGeom>
            <a:solidFill>
              <a:srgbClr val="C0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/>
              </a:pPr>
              <a:endParaRPr kumimoji="0" lang="fr-FR" sz="900" b="0" i="0" u="none" strike="noStrike" cap="none" normalizeH="0" baseline="0">
                <a:ln>
                  <a:noFill/>
                </a:ln>
                <a:effectLst/>
                <a:latin typeface="Arial" pitchFamily="34" charset="0"/>
                <a:ea typeface="MS Gothic" pitchFamily="49" charset="-128"/>
              </a:endParaRPr>
            </a:p>
          </p:txBody>
        </p:sp>
        <p:sp>
          <p:nvSpPr>
            <p:cNvPr id="8" name="ZoneTexte 7"/>
            <p:cNvSpPr txBox="1"/>
            <p:nvPr/>
          </p:nvSpPr>
          <p:spPr>
            <a:xfrm>
              <a:off x="1259632" y="2519423"/>
              <a:ext cx="191539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113 with active GNSS</a:t>
              </a:r>
            </a:p>
            <a:p>
              <a:r>
                <a:rPr lang="en-US" sz="1400" dirty="0"/>
                <a:t>(136 in 2019)</a:t>
              </a:r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1259632" y="3113238"/>
              <a:ext cx="16482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/>
                <a:t>87 dormant GNSS</a:t>
              </a:r>
            </a:p>
            <a:p>
              <a:r>
                <a:rPr lang="fr-FR" sz="1400" dirty="0"/>
                <a:t>(55 in 2019)</a:t>
              </a:r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1266883" y="3753130"/>
              <a:ext cx="167706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5 decommissioned</a:t>
              </a:r>
            </a:p>
            <a:p>
              <a:r>
                <a:rPr lang="en-US" sz="1400" dirty="0"/>
                <a:t>GNSS (6 in 2019) </a:t>
              </a:r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1261069" y="4273917"/>
              <a:ext cx="193674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19 nearby GNSS, but </a:t>
              </a:r>
            </a:p>
            <a:p>
              <a:r>
                <a:rPr lang="en-US" sz="1400" dirty="0"/>
                <a:t>data not available (22)</a:t>
              </a:r>
            </a:p>
          </p:txBody>
        </p:sp>
      </p:grpSp>
      <p:sp>
        <p:nvSpPr>
          <p:cNvPr id="17" name="Ellipse 16"/>
          <p:cNvSpPr/>
          <p:nvPr/>
        </p:nvSpPr>
        <p:spPr bwMode="auto">
          <a:xfrm>
            <a:off x="566953" y="2563979"/>
            <a:ext cx="245762" cy="245762"/>
          </a:xfrm>
          <a:prstGeom prst="ellips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fr-FR" sz="900" b="0" i="0" u="none" strike="noStrike" cap="none" normalizeH="0" baseline="0">
              <a:ln>
                <a:noFill/>
              </a:ln>
              <a:effectLst/>
              <a:latin typeface="Arial" pitchFamily="34" charset="0"/>
              <a:ea typeface="MS Gothic" pitchFamily="49" charset="-128"/>
            </a:endParaRPr>
          </a:p>
        </p:txBody>
      </p:sp>
      <p:sp>
        <p:nvSpPr>
          <p:cNvPr id="18" name="Ellipse 17"/>
          <p:cNvSpPr/>
          <p:nvPr/>
        </p:nvSpPr>
        <p:spPr bwMode="auto">
          <a:xfrm>
            <a:off x="566953" y="3225440"/>
            <a:ext cx="245762" cy="245762"/>
          </a:xfrm>
          <a:prstGeom prst="ellipse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fr-FR" sz="900" b="0" i="0" u="none" strike="noStrike" cap="none" normalizeH="0" baseline="0">
              <a:ln>
                <a:noFill/>
              </a:ln>
              <a:effectLst/>
              <a:latin typeface="Arial" pitchFamily="34" charset="0"/>
              <a:ea typeface="MS Gothic" pitchFamily="49" charset="-128"/>
            </a:endParaRPr>
          </a:p>
        </p:txBody>
      </p:sp>
      <p:sp>
        <p:nvSpPr>
          <p:cNvPr id="19" name="Ellipse 18"/>
          <p:cNvSpPr/>
          <p:nvPr/>
        </p:nvSpPr>
        <p:spPr bwMode="auto">
          <a:xfrm>
            <a:off x="566953" y="4386119"/>
            <a:ext cx="245762" cy="245762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fr-FR" sz="900" b="0" i="0" u="none" strike="noStrike" cap="none" normalizeH="0" baseline="0">
              <a:ln>
                <a:noFill/>
              </a:ln>
              <a:effectLst/>
              <a:latin typeface="Arial" pitchFamily="34" charset="0"/>
              <a:ea typeface="MS Gothic" pitchFamily="49" charset="-128"/>
            </a:endParaRPr>
          </a:p>
        </p:txBody>
      </p:sp>
      <p:sp>
        <p:nvSpPr>
          <p:cNvPr id="20" name="Ellipse 19"/>
          <p:cNvSpPr/>
          <p:nvPr/>
        </p:nvSpPr>
        <p:spPr bwMode="auto">
          <a:xfrm>
            <a:off x="566953" y="5085184"/>
            <a:ext cx="245762" cy="245762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fr-FR" sz="900" b="0" i="0" u="none" strike="noStrike" cap="none" normalizeH="0" baseline="0">
              <a:ln>
                <a:noFill/>
              </a:ln>
              <a:effectLst/>
              <a:latin typeface="Arial" pitchFamily="34" charset="0"/>
              <a:ea typeface="MS Gothic" pitchFamily="49" charset="-128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937020" y="4946455"/>
            <a:ext cx="220605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69 with no nearby GNSS </a:t>
            </a:r>
          </a:p>
          <a:p>
            <a:r>
              <a:rPr lang="en-US" sz="1400" dirty="0"/>
              <a:t>identified in SONEL (71)</a:t>
            </a:r>
            <a:br>
              <a:rPr lang="en-US" sz="1400" dirty="0"/>
            </a:br>
            <a:r>
              <a:rPr lang="en-US" sz="1400" dirty="0"/>
              <a:t>using NGL database</a:t>
            </a:r>
          </a:p>
        </p:txBody>
      </p:sp>
      <p:sp>
        <p:nvSpPr>
          <p:cNvPr id="22" name="Titre 3"/>
          <p:cNvSpPr>
            <a:spLocks noGrp="1"/>
          </p:cNvSpPr>
          <p:nvPr>
            <p:ph type="title"/>
          </p:nvPr>
        </p:nvSpPr>
        <p:spPr>
          <a:xfrm>
            <a:off x="1691680" y="260648"/>
            <a:ext cx="7344816" cy="755834"/>
          </a:xfrm>
        </p:spPr>
        <p:txBody>
          <a:bodyPr/>
          <a:lstStyle/>
          <a:p>
            <a:r>
              <a:rPr lang="en-US" sz="2800" b="1" dirty="0">
                <a:solidFill>
                  <a:schemeClr val="tx2"/>
                </a:solidFill>
              </a:rPr>
              <a:t>Status on GNSS@GLOSS Stations</a:t>
            </a:r>
          </a:p>
        </p:txBody>
      </p:sp>
      <p:sp>
        <p:nvSpPr>
          <p:cNvPr id="23" name="Titre 3"/>
          <p:cNvSpPr txBox="1">
            <a:spLocks/>
          </p:cNvSpPr>
          <p:nvPr/>
        </p:nvSpPr>
        <p:spPr bwMode="auto">
          <a:xfrm>
            <a:off x="2843808" y="5301208"/>
            <a:ext cx="6120680" cy="755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064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4000">
                <a:solidFill>
                  <a:srgbClr val="BE8228"/>
                </a:solidFill>
                <a:latin typeface="+mj-lt"/>
                <a:ea typeface="+mj-ea"/>
                <a:cs typeface="+mj-cs"/>
              </a:defRPr>
            </a:lvl1pPr>
            <a:lvl2pPr algn="ctr" defTabSz="4064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4000">
                <a:solidFill>
                  <a:srgbClr val="BE8228"/>
                </a:solidFill>
                <a:latin typeface="Arial" pitchFamily="34" charset="0"/>
                <a:ea typeface="MS Gothic" pitchFamily="49" charset="-128"/>
              </a:defRPr>
            </a:lvl2pPr>
            <a:lvl3pPr algn="ctr" defTabSz="4064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4000">
                <a:solidFill>
                  <a:srgbClr val="BE8228"/>
                </a:solidFill>
                <a:latin typeface="Arial" pitchFamily="34" charset="0"/>
                <a:ea typeface="MS Gothic" pitchFamily="49" charset="-128"/>
              </a:defRPr>
            </a:lvl3pPr>
            <a:lvl4pPr algn="ctr" defTabSz="4064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4000">
                <a:solidFill>
                  <a:srgbClr val="BE8228"/>
                </a:solidFill>
                <a:latin typeface="Arial" pitchFamily="34" charset="0"/>
                <a:ea typeface="MS Gothic" pitchFamily="49" charset="-128"/>
              </a:defRPr>
            </a:lvl4pPr>
            <a:lvl5pPr algn="ctr" defTabSz="4064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4000">
                <a:solidFill>
                  <a:srgbClr val="BE8228"/>
                </a:solidFill>
                <a:latin typeface="Arial" pitchFamily="34" charset="0"/>
                <a:ea typeface="MS Gothic" pitchFamily="49" charset="-128"/>
              </a:defRPr>
            </a:lvl5pPr>
            <a:lvl6pPr marL="1393941" indent="-195843" algn="ctr" defTabSz="407526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4000">
                <a:solidFill>
                  <a:srgbClr val="BE8228"/>
                </a:solidFill>
                <a:latin typeface="Arial" pitchFamily="34" charset="0"/>
                <a:ea typeface="MS Gothic" pitchFamily="49" charset="-128"/>
              </a:defRPr>
            </a:lvl6pPr>
            <a:lvl7pPr marL="1808667" indent="-195843" algn="ctr" defTabSz="407526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4000">
                <a:solidFill>
                  <a:srgbClr val="BE8228"/>
                </a:solidFill>
                <a:latin typeface="Arial" pitchFamily="34" charset="0"/>
                <a:ea typeface="MS Gothic" pitchFamily="49" charset="-128"/>
              </a:defRPr>
            </a:lvl7pPr>
            <a:lvl8pPr marL="2223393" indent="-195843" algn="ctr" defTabSz="407526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4000">
                <a:solidFill>
                  <a:srgbClr val="BE8228"/>
                </a:solidFill>
                <a:latin typeface="Arial" pitchFamily="34" charset="0"/>
                <a:ea typeface="MS Gothic" pitchFamily="49" charset="-128"/>
              </a:defRPr>
            </a:lvl8pPr>
            <a:lvl9pPr marL="2638119" indent="-195843" algn="ctr" defTabSz="407526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4000">
                <a:solidFill>
                  <a:srgbClr val="BE8228"/>
                </a:solidFill>
                <a:latin typeface="Arial" pitchFamily="34" charset="0"/>
                <a:ea typeface="MS Gothic" pitchFamily="49" charset="-128"/>
              </a:defRPr>
            </a:lvl9pPr>
          </a:lstStyle>
          <a:p>
            <a:r>
              <a:rPr lang="en-US" sz="1600" i="1" kern="0" dirty="0">
                <a:solidFill>
                  <a:schemeClr val="tx2"/>
                </a:solidFill>
              </a:rPr>
              <a:t>online map (updated daily): </a:t>
            </a:r>
            <a:r>
              <a:rPr lang="en-US" sz="1600" i="1" kern="0" dirty="0">
                <a:solidFill>
                  <a:schemeClr val="tx1"/>
                </a:solidFill>
              </a:rPr>
              <a:t>https://www.sonel.org/-GLOSS,81-.html</a:t>
            </a:r>
            <a:endParaRPr lang="en-US" sz="1200" i="1" kern="0" dirty="0">
              <a:solidFill>
                <a:schemeClr val="tx1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A9BCA2A-516F-470F-80E3-E1381A9875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5750" y="1518567"/>
            <a:ext cx="5999620" cy="378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57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re 3"/>
          <p:cNvSpPr>
            <a:spLocks noGrp="1"/>
          </p:cNvSpPr>
          <p:nvPr>
            <p:ph type="title"/>
          </p:nvPr>
        </p:nvSpPr>
        <p:spPr>
          <a:xfrm>
            <a:off x="1691680" y="252765"/>
            <a:ext cx="7344816" cy="755834"/>
          </a:xfrm>
        </p:spPr>
        <p:txBody>
          <a:bodyPr/>
          <a:lstStyle/>
          <a:p>
            <a:r>
              <a:rPr lang="en-US" sz="2800" b="1" dirty="0">
                <a:solidFill>
                  <a:schemeClr val="tx2"/>
                </a:solidFill>
              </a:rPr>
              <a:t>Focus on GNSS@GLOSS Stations</a:t>
            </a:r>
          </a:p>
        </p:txBody>
      </p:sp>
      <p:sp>
        <p:nvSpPr>
          <p:cNvPr id="25" name="Ellipse 24"/>
          <p:cNvSpPr/>
          <p:nvPr/>
        </p:nvSpPr>
        <p:spPr bwMode="auto">
          <a:xfrm>
            <a:off x="2843808" y="1058538"/>
            <a:ext cx="245762" cy="245762"/>
          </a:xfrm>
          <a:prstGeom prst="ellips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fr-FR" sz="900" b="0" i="0" u="none" strike="noStrike" cap="none" normalizeH="0" baseline="0">
              <a:ln>
                <a:noFill/>
              </a:ln>
              <a:effectLst/>
              <a:latin typeface="Arial" pitchFamily="34" charset="0"/>
              <a:ea typeface="MS Gothic" pitchFamily="49" charset="-128"/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3131840" y="1032991"/>
            <a:ext cx="32875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113 with an active GNSS nearby (38%)</a:t>
            </a:r>
          </a:p>
        </p:txBody>
      </p:sp>
      <p:sp>
        <p:nvSpPr>
          <p:cNvPr id="27" name="Titre 3"/>
          <p:cNvSpPr txBox="1">
            <a:spLocks/>
          </p:cNvSpPr>
          <p:nvPr/>
        </p:nvSpPr>
        <p:spPr bwMode="auto">
          <a:xfrm>
            <a:off x="2051720" y="6093296"/>
            <a:ext cx="6120680" cy="755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064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4000">
                <a:solidFill>
                  <a:srgbClr val="BE8228"/>
                </a:solidFill>
                <a:latin typeface="+mj-lt"/>
                <a:ea typeface="+mj-ea"/>
                <a:cs typeface="+mj-cs"/>
              </a:defRPr>
            </a:lvl1pPr>
            <a:lvl2pPr algn="ctr" defTabSz="4064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4000">
                <a:solidFill>
                  <a:srgbClr val="BE8228"/>
                </a:solidFill>
                <a:latin typeface="Arial" pitchFamily="34" charset="0"/>
                <a:ea typeface="MS Gothic" pitchFamily="49" charset="-128"/>
              </a:defRPr>
            </a:lvl2pPr>
            <a:lvl3pPr algn="ctr" defTabSz="4064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4000">
                <a:solidFill>
                  <a:srgbClr val="BE8228"/>
                </a:solidFill>
                <a:latin typeface="Arial" pitchFamily="34" charset="0"/>
                <a:ea typeface="MS Gothic" pitchFamily="49" charset="-128"/>
              </a:defRPr>
            </a:lvl3pPr>
            <a:lvl4pPr algn="ctr" defTabSz="4064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4000">
                <a:solidFill>
                  <a:srgbClr val="BE8228"/>
                </a:solidFill>
                <a:latin typeface="Arial" pitchFamily="34" charset="0"/>
                <a:ea typeface="MS Gothic" pitchFamily="49" charset="-128"/>
              </a:defRPr>
            </a:lvl4pPr>
            <a:lvl5pPr algn="ctr" defTabSz="4064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4000">
                <a:solidFill>
                  <a:srgbClr val="BE8228"/>
                </a:solidFill>
                <a:latin typeface="Arial" pitchFamily="34" charset="0"/>
                <a:ea typeface="MS Gothic" pitchFamily="49" charset="-128"/>
              </a:defRPr>
            </a:lvl5pPr>
            <a:lvl6pPr marL="1393941" indent="-195843" algn="ctr" defTabSz="407526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4000">
                <a:solidFill>
                  <a:srgbClr val="BE8228"/>
                </a:solidFill>
                <a:latin typeface="Arial" pitchFamily="34" charset="0"/>
                <a:ea typeface="MS Gothic" pitchFamily="49" charset="-128"/>
              </a:defRPr>
            </a:lvl6pPr>
            <a:lvl7pPr marL="1808667" indent="-195843" algn="ctr" defTabSz="407526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4000">
                <a:solidFill>
                  <a:srgbClr val="BE8228"/>
                </a:solidFill>
                <a:latin typeface="Arial" pitchFamily="34" charset="0"/>
                <a:ea typeface="MS Gothic" pitchFamily="49" charset="-128"/>
              </a:defRPr>
            </a:lvl7pPr>
            <a:lvl8pPr marL="2223393" indent="-195843" algn="ctr" defTabSz="407526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4000">
                <a:solidFill>
                  <a:srgbClr val="BE8228"/>
                </a:solidFill>
                <a:latin typeface="Arial" pitchFamily="34" charset="0"/>
                <a:ea typeface="MS Gothic" pitchFamily="49" charset="-128"/>
              </a:defRPr>
            </a:lvl8pPr>
            <a:lvl9pPr marL="2638119" indent="-195843" algn="ctr" defTabSz="407526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4000">
                <a:solidFill>
                  <a:srgbClr val="BE8228"/>
                </a:solidFill>
                <a:latin typeface="Arial" pitchFamily="34" charset="0"/>
                <a:ea typeface="MS Gothic" pitchFamily="49" charset="-128"/>
              </a:defRPr>
            </a:lvl9pPr>
          </a:lstStyle>
          <a:p>
            <a:r>
              <a:rPr lang="en-US" sz="1600" i="1" kern="0" dirty="0">
                <a:solidFill>
                  <a:schemeClr val="tx2"/>
                </a:solidFill>
              </a:rPr>
              <a:t>online map (updated daily): </a:t>
            </a:r>
            <a:r>
              <a:rPr lang="en-US" sz="1600" i="1" kern="0" dirty="0">
                <a:solidFill>
                  <a:schemeClr val="tx1"/>
                </a:solidFill>
              </a:rPr>
              <a:t>https://www.sonel.org/-GLOSS,81-.html</a:t>
            </a:r>
            <a:endParaRPr lang="en-US" sz="1200" i="1" kern="0" dirty="0">
              <a:solidFill>
                <a:schemeClr val="tx1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448724"/>
            <a:ext cx="7562561" cy="473445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A386B0D-2416-4CA8-AF98-9220CFA890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7624" y="1426018"/>
            <a:ext cx="7528669" cy="475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736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152" y="1556792"/>
            <a:ext cx="8499343" cy="4718581"/>
          </a:xfrm>
          <a:prstGeom prst="rect">
            <a:avLst/>
          </a:prstGeom>
        </p:spPr>
      </p:pic>
      <p:sp>
        <p:nvSpPr>
          <p:cNvPr id="39" name="Titre 3"/>
          <p:cNvSpPr>
            <a:spLocks noGrp="1"/>
          </p:cNvSpPr>
          <p:nvPr>
            <p:ph type="title"/>
          </p:nvPr>
        </p:nvSpPr>
        <p:spPr>
          <a:xfrm>
            <a:off x="1691680" y="252765"/>
            <a:ext cx="7344816" cy="755834"/>
          </a:xfrm>
        </p:spPr>
        <p:txBody>
          <a:bodyPr/>
          <a:lstStyle/>
          <a:p>
            <a:r>
              <a:rPr lang="en-US" sz="2800" b="1" dirty="0">
                <a:solidFill>
                  <a:schemeClr val="tx2"/>
                </a:solidFill>
              </a:rPr>
              <a:t>Focus on GNSS@GLOSS Stations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3176972" y="901121"/>
            <a:ext cx="57310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Identified nearby GNSS, likely operational, but </a:t>
            </a:r>
          </a:p>
          <a:p>
            <a:r>
              <a:rPr lang="en-US" sz="1400" dirty="0"/>
              <a:t>data not available (6%) to SONEL/GLOSS (following IOC data policy)</a:t>
            </a:r>
          </a:p>
        </p:txBody>
      </p:sp>
      <p:sp>
        <p:nvSpPr>
          <p:cNvPr id="14" name="Ellipse 13"/>
          <p:cNvSpPr/>
          <p:nvPr/>
        </p:nvSpPr>
        <p:spPr bwMode="auto">
          <a:xfrm>
            <a:off x="2800626" y="1039850"/>
            <a:ext cx="245762" cy="245762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fr-FR" sz="900" b="0" i="0" u="none" strike="noStrike" cap="none" normalizeH="0" baseline="0">
              <a:ln>
                <a:noFill/>
              </a:ln>
              <a:effectLst/>
              <a:latin typeface="Arial" pitchFamily="34" charset="0"/>
              <a:ea typeface="MS Gothic" pitchFamily="49" charset="-128"/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2997813" y="6316244"/>
            <a:ext cx="44980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i="1" dirty="0"/>
              <a:t>o</a:t>
            </a:r>
            <a:r>
              <a:rPr lang="fr-FR" sz="1400" i="1" dirty="0"/>
              <a:t>nline </a:t>
            </a:r>
            <a:r>
              <a:rPr lang="fr-FR" sz="1400" i="1" dirty="0" err="1"/>
              <a:t>map</a:t>
            </a:r>
            <a:r>
              <a:rPr lang="fr-FR" sz="1400" i="1" dirty="0"/>
              <a:t> at: https://www.sonel.org/-GLOSS,81-.html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2979162" y="2132856"/>
            <a:ext cx="85632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dirty="0">
                <a:solidFill>
                  <a:srgbClr val="006600"/>
                </a:solidFill>
              </a:rPr>
              <a:t>Godthab, DNK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3564277" y="2579466"/>
            <a:ext cx="9236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dirty="0">
                <a:solidFill>
                  <a:srgbClr val="006600"/>
                </a:solidFill>
              </a:rPr>
              <a:t>Malin Head, IRL</a:t>
            </a:r>
          </a:p>
        </p:txBody>
      </p:sp>
      <p:sp>
        <p:nvSpPr>
          <p:cNvPr id="49" name="ZoneTexte 48"/>
          <p:cNvSpPr txBox="1"/>
          <p:nvPr/>
        </p:nvSpPr>
        <p:spPr>
          <a:xfrm>
            <a:off x="6873692" y="4739706"/>
            <a:ext cx="78418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dirty="0" err="1">
                <a:solidFill>
                  <a:srgbClr val="006600"/>
                </a:solidFill>
              </a:rPr>
              <a:t>Waikelo</a:t>
            </a:r>
            <a:r>
              <a:rPr lang="fr-FR" sz="800" dirty="0">
                <a:solidFill>
                  <a:srgbClr val="006600"/>
                </a:solidFill>
              </a:rPr>
              <a:t>, IDN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F765C840-924A-46FC-9D6F-A15E6BFF6581}"/>
              </a:ext>
            </a:extLst>
          </p:cNvPr>
          <p:cNvSpPr/>
          <p:nvPr/>
        </p:nvSpPr>
        <p:spPr bwMode="auto">
          <a:xfrm>
            <a:off x="3008906" y="2294182"/>
            <a:ext cx="158400" cy="144000"/>
          </a:xfrm>
          <a:prstGeom prst="ellips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fr-FR" sz="900" b="0" i="0" u="none" strike="noStrike" cap="none" normalizeH="0" baseline="0">
              <a:ln>
                <a:noFill/>
              </a:ln>
              <a:effectLst/>
              <a:latin typeface="Arial" pitchFamily="34" charset="0"/>
              <a:ea typeface="MS Gothic" pitchFamily="49" charset="-128"/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E7E4A5DF-C590-4CE1-BC1C-542E00763147}"/>
              </a:ext>
            </a:extLst>
          </p:cNvPr>
          <p:cNvSpPr/>
          <p:nvPr/>
        </p:nvSpPr>
        <p:spPr bwMode="auto">
          <a:xfrm>
            <a:off x="4139952" y="2747902"/>
            <a:ext cx="144000" cy="144000"/>
          </a:xfrm>
          <a:prstGeom prst="ellips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fr-FR" sz="900" b="0" i="0" u="none" strike="noStrike" cap="none" normalizeH="0" baseline="0">
              <a:ln>
                <a:noFill/>
              </a:ln>
              <a:effectLst/>
              <a:latin typeface="Arial" pitchFamily="34" charset="0"/>
              <a:ea typeface="MS Gothic" pitchFamily="49" charset="-128"/>
            </a:endParaRP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65221FF5-4357-4E5B-A6F8-C510A7EA29B9}"/>
              </a:ext>
            </a:extLst>
          </p:cNvPr>
          <p:cNvSpPr/>
          <p:nvPr/>
        </p:nvSpPr>
        <p:spPr bwMode="auto">
          <a:xfrm>
            <a:off x="7328130" y="4647225"/>
            <a:ext cx="144000" cy="144000"/>
          </a:xfrm>
          <a:prstGeom prst="ellips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fr-FR" sz="900" b="0" i="0" u="none" strike="noStrike" cap="none" normalizeH="0" baseline="0">
              <a:ln>
                <a:noFill/>
              </a:ln>
              <a:effectLst/>
              <a:latin typeface="Arial" pitchFamily="34" charset="0"/>
              <a:ea typeface="MS Gothic" pitchFamily="49" charset="-128"/>
            </a:endParaRP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6336F92D-8B89-47AF-9A81-100BD7D9EC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152" y="1539983"/>
            <a:ext cx="8499343" cy="4756431"/>
          </a:xfrm>
          <a:prstGeom prst="rect">
            <a:avLst/>
          </a:prstGeom>
        </p:spPr>
      </p:pic>
      <p:sp>
        <p:nvSpPr>
          <p:cNvPr id="40" name="ZoneTexte 39"/>
          <p:cNvSpPr txBox="1"/>
          <p:nvPr/>
        </p:nvSpPr>
        <p:spPr>
          <a:xfrm>
            <a:off x="829473" y="4739706"/>
            <a:ext cx="862207" cy="2014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dirty="0" err="1"/>
              <a:t>Nuku</a:t>
            </a:r>
            <a:r>
              <a:rPr lang="fr-FR" sz="800" dirty="0"/>
              <a:t> </a:t>
            </a:r>
            <a:r>
              <a:rPr lang="fr-FR" sz="800" dirty="0" err="1"/>
              <a:t>Hiva</a:t>
            </a:r>
            <a:r>
              <a:rPr lang="fr-FR" sz="800" dirty="0"/>
              <a:t>, FRA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1691680" y="4293096"/>
            <a:ext cx="913172" cy="2014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dirty="0"/>
              <a:t>La Libertad, ECU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1033619" y="2636912"/>
            <a:ext cx="1018101" cy="2014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dirty="0"/>
              <a:t>Prince Rupert, CAN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3856059" y="4373957"/>
            <a:ext cx="809744" cy="2014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dirty="0"/>
              <a:t>Takoradi, GHA</a:t>
            </a:r>
          </a:p>
        </p:txBody>
      </p:sp>
      <p:sp>
        <p:nvSpPr>
          <p:cNvPr id="55" name="ZoneTexte 54"/>
          <p:cNvSpPr txBox="1"/>
          <p:nvPr/>
        </p:nvSpPr>
        <p:spPr>
          <a:xfrm>
            <a:off x="4008459" y="5099746"/>
            <a:ext cx="94929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dirty="0" err="1"/>
              <a:t>Walvis</a:t>
            </a:r>
            <a:r>
              <a:rPr lang="fr-FR" sz="800" dirty="0"/>
              <a:t> </a:t>
            </a:r>
            <a:r>
              <a:rPr lang="fr-FR" sz="800" dirty="0" err="1"/>
              <a:t>Bay</a:t>
            </a:r>
            <a:r>
              <a:rPr lang="fr-FR" sz="800" dirty="0"/>
              <a:t> NAM</a:t>
            </a:r>
          </a:p>
        </p:txBody>
      </p:sp>
      <p:sp>
        <p:nvSpPr>
          <p:cNvPr id="53" name="ZoneTexte 52"/>
          <p:cNvSpPr txBox="1"/>
          <p:nvPr/>
        </p:nvSpPr>
        <p:spPr>
          <a:xfrm>
            <a:off x="6732240" y="5387778"/>
            <a:ext cx="91723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dirty="0"/>
              <a:t>Fremantle, AUS</a:t>
            </a:r>
          </a:p>
        </p:txBody>
      </p:sp>
      <p:sp>
        <p:nvSpPr>
          <p:cNvPr id="54" name="ZoneTexte 53"/>
          <p:cNvSpPr txBox="1"/>
          <p:nvPr/>
        </p:nvSpPr>
        <p:spPr>
          <a:xfrm>
            <a:off x="7975241" y="4725144"/>
            <a:ext cx="93326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dirty="0"/>
              <a:t>Townsville, AUS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6298533" y="3639986"/>
            <a:ext cx="902680" cy="2014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dirty="0"/>
              <a:t>Chittagong, BGD</a:t>
            </a:r>
          </a:p>
        </p:txBody>
      </p:sp>
      <p:sp>
        <p:nvSpPr>
          <p:cNvPr id="47" name="ZoneTexte 46"/>
          <p:cNvSpPr txBox="1"/>
          <p:nvPr/>
        </p:nvSpPr>
        <p:spPr>
          <a:xfrm>
            <a:off x="7345035" y="3645024"/>
            <a:ext cx="760277" cy="2014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dirty="0"/>
              <a:t>Xiamen, CHN</a:t>
            </a:r>
          </a:p>
        </p:txBody>
      </p:sp>
      <p:sp>
        <p:nvSpPr>
          <p:cNvPr id="48" name="ZoneTexte 47"/>
          <p:cNvSpPr txBox="1"/>
          <p:nvPr/>
        </p:nvSpPr>
        <p:spPr>
          <a:xfrm>
            <a:off x="7085562" y="3279586"/>
            <a:ext cx="709312" cy="2014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dirty="0"/>
              <a:t>Pusan, KOR</a:t>
            </a:r>
          </a:p>
        </p:txBody>
      </p:sp>
      <p:sp>
        <p:nvSpPr>
          <p:cNvPr id="50" name="ZoneTexte 49"/>
          <p:cNvSpPr txBox="1"/>
          <p:nvPr/>
        </p:nvSpPr>
        <p:spPr>
          <a:xfrm>
            <a:off x="7536903" y="4365104"/>
            <a:ext cx="697321" cy="2014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dirty="0"/>
              <a:t>Ambon, IDN</a:t>
            </a:r>
          </a:p>
        </p:txBody>
      </p:sp>
      <p:sp>
        <p:nvSpPr>
          <p:cNvPr id="51" name="ZoneTexte 50"/>
          <p:cNvSpPr txBox="1"/>
          <p:nvPr/>
        </p:nvSpPr>
        <p:spPr>
          <a:xfrm>
            <a:off x="7563633" y="4019626"/>
            <a:ext cx="752783" cy="2014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dirty="0" err="1"/>
              <a:t>Legaspi</a:t>
            </a:r>
            <a:r>
              <a:rPr lang="fr-FR" sz="800" dirty="0"/>
              <a:t>, PHL</a:t>
            </a:r>
          </a:p>
        </p:txBody>
      </p:sp>
      <p:sp>
        <p:nvSpPr>
          <p:cNvPr id="52" name="ZoneTexte 51"/>
          <p:cNvSpPr txBox="1"/>
          <p:nvPr/>
        </p:nvSpPr>
        <p:spPr>
          <a:xfrm>
            <a:off x="7563748" y="4163642"/>
            <a:ext cx="896684" cy="2014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dirty="0"/>
              <a:t>Davao Gulf, PHL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5852440" y="4365104"/>
            <a:ext cx="9541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dirty="0"/>
              <a:t>Cochin</a:t>
            </a:r>
          </a:p>
          <a:p>
            <a:r>
              <a:rPr lang="fr-FR" sz="800" dirty="0"/>
              <a:t>Chennai/madras</a:t>
            </a:r>
          </a:p>
          <a:p>
            <a:r>
              <a:rPr lang="fr-FR" sz="800" dirty="0" err="1"/>
              <a:t>Marmagao</a:t>
            </a:r>
            <a:endParaRPr lang="fr-FR" sz="800" dirty="0"/>
          </a:p>
          <a:p>
            <a:r>
              <a:rPr lang="fr-FR" sz="800" dirty="0"/>
              <a:t>Minicoy</a:t>
            </a:r>
          </a:p>
          <a:p>
            <a:r>
              <a:rPr lang="fr-FR" sz="800" dirty="0"/>
              <a:t>Vishakhapatnam</a:t>
            </a:r>
          </a:p>
          <a:p>
            <a:r>
              <a:rPr lang="fr-FR" sz="800" dirty="0"/>
              <a:t>IND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6551657" y="4216705"/>
            <a:ext cx="719806" cy="2014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dirty="0"/>
              <a:t>Ko Lak, THA</a:t>
            </a:r>
          </a:p>
        </p:txBody>
      </p:sp>
    </p:spTree>
    <p:extLst>
      <p:ext uri="{BB962C8B-B14F-4D97-AF65-F5344CB8AC3E}">
        <p14:creationId xmlns:p14="http://schemas.microsoft.com/office/powerpoint/2010/main" val="1430771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12" y="1499919"/>
            <a:ext cx="7668344" cy="4777521"/>
          </a:xfrm>
          <a:prstGeom prst="rect">
            <a:avLst/>
          </a:prstGeom>
        </p:spPr>
      </p:pic>
      <p:sp>
        <p:nvSpPr>
          <p:cNvPr id="39" name="Titre 3"/>
          <p:cNvSpPr>
            <a:spLocks noGrp="1"/>
          </p:cNvSpPr>
          <p:nvPr>
            <p:ph type="title"/>
          </p:nvPr>
        </p:nvSpPr>
        <p:spPr>
          <a:xfrm>
            <a:off x="1691680" y="252765"/>
            <a:ext cx="7344816" cy="755834"/>
          </a:xfrm>
        </p:spPr>
        <p:txBody>
          <a:bodyPr/>
          <a:lstStyle/>
          <a:p>
            <a:r>
              <a:rPr lang="en-US" sz="2800" b="1" dirty="0">
                <a:solidFill>
                  <a:schemeClr val="tx2"/>
                </a:solidFill>
              </a:rPr>
              <a:t>Focus on GNSS@GLOSS Stations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3131840" y="934852"/>
            <a:ext cx="30524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Decommissioned GNSS stations (5)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3857986" y="2996952"/>
            <a:ext cx="75052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dirty="0">
                <a:solidFill>
                  <a:srgbClr val="006600"/>
                </a:solidFill>
              </a:rPr>
              <a:t>Gibraltar UK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2127809" y="2924944"/>
            <a:ext cx="9685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dirty="0"/>
              <a:t>Atlantic City USA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1953442" y="3125535"/>
            <a:ext cx="9685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dirty="0"/>
              <a:t>Fort Pulaski USA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1869829" y="3368242"/>
            <a:ext cx="97494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dirty="0">
                <a:solidFill>
                  <a:srgbClr val="006600"/>
                </a:solidFill>
              </a:rPr>
              <a:t>Virginia Key USA</a:t>
            </a:r>
          </a:p>
        </p:txBody>
      </p:sp>
      <p:sp>
        <p:nvSpPr>
          <p:cNvPr id="47" name="ZoneTexte 46"/>
          <p:cNvSpPr txBox="1"/>
          <p:nvPr/>
        </p:nvSpPr>
        <p:spPr>
          <a:xfrm>
            <a:off x="7736667" y="3659586"/>
            <a:ext cx="86594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dirty="0" err="1"/>
              <a:t>Kwajalein,USA</a:t>
            </a:r>
            <a:endParaRPr lang="fr-FR" sz="800" dirty="0"/>
          </a:p>
        </p:txBody>
      </p:sp>
      <p:sp>
        <p:nvSpPr>
          <p:cNvPr id="25" name="Multiplication 4"/>
          <p:cNvSpPr/>
          <p:nvPr/>
        </p:nvSpPr>
        <p:spPr bwMode="auto">
          <a:xfrm>
            <a:off x="2795319" y="908720"/>
            <a:ext cx="360040" cy="360040"/>
          </a:xfrm>
          <a:prstGeom prst="mathMultiply">
            <a:avLst>
              <a:gd name="adj1" fmla="val 14384"/>
            </a:avLst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fr-FR" sz="900" b="0" i="0" u="none" strike="noStrike" cap="none" normalizeH="0" baseline="0">
              <a:ln>
                <a:noFill/>
              </a:ln>
              <a:effectLst/>
              <a:latin typeface="Arial" pitchFamily="34" charset="0"/>
              <a:ea typeface="MS Gothic" pitchFamily="49" charset="-128"/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3131840" y="1177007"/>
            <a:ext cx="42691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No nearby GNSS identified by SONEL/GLOSS (69)</a:t>
            </a:r>
          </a:p>
        </p:txBody>
      </p:sp>
      <p:sp>
        <p:nvSpPr>
          <p:cNvPr id="27" name="Ellipse 26"/>
          <p:cNvSpPr/>
          <p:nvPr/>
        </p:nvSpPr>
        <p:spPr bwMode="auto">
          <a:xfrm>
            <a:off x="2856281" y="1201662"/>
            <a:ext cx="245762" cy="245762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fr-FR" sz="900" b="0" i="0" u="none" strike="noStrike" cap="none" normalizeH="0" baseline="0">
              <a:ln>
                <a:noFill/>
              </a:ln>
              <a:effectLst/>
              <a:latin typeface="Arial" pitchFamily="34" charset="0"/>
              <a:ea typeface="MS Gothic" pitchFamily="49" charset="-128"/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3001542" y="6309320"/>
            <a:ext cx="44980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i="1" dirty="0"/>
              <a:t>o</a:t>
            </a:r>
            <a:r>
              <a:rPr lang="fr-FR" sz="1400" i="1" dirty="0"/>
              <a:t>nline </a:t>
            </a:r>
            <a:r>
              <a:rPr lang="fr-FR" sz="1400" i="1" dirty="0" err="1"/>
              <a:t>map</a:t>
            </a:r>
            <a:r>
              <a:rPr lang="fr-FR" sz="1400" i="1" dirty="0"/>
              <a:t> at: https://www.sonel.org/-GLOSS,81-.html</a:t>
            </a:r>
          </a:p>
        </p:txBody>
      </p:sp>
      <p:sp>
        <p:nvSpPr>
          <p:cNvPr id="30" name="ZoneTexte 29"/>
          <p:cNvSpPr txBox="1"/>
          <p:nvPr/>
        </p:nvSpPr>
        <p:spPr>
          <a:xfrm>
            <a:off x="1008112" y="3829263"/>
            <a:ext cx="78418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dirty="0"/>
              <a:t>Christmas Is.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12EF1072-180F-4C04-AA34-C7A82FBBAAE3}"/>
              </a:ext>
            </a:extLst>
          </p:cNvPr>
          <p:cNvSpPr txBox="1"/>
          <p:nvPr/>
        </p:nvSpPr>
        <p:spPr>
          <a:xfrm>
            <a:off x="1069731" y="2507946"/>
            <a:ext cx="80342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dirty="0">
                <a:solidFill>
                  <a:srgbClr val="006600"/>
                </a:solidFill>
              </a:rPr>
              <a:t>Seward, USA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ED8B1FF3-9088-4FBB-AB73-F153B29E00DF}"/>
              </a:ext>
            </a:extLst>
          </p:cNvPr>
          <p:cNvSpPr/>
          <p:nvPr/>
        </p:nvSpPr>
        <p:spPr bwMode="auto">
          <a:xfrm>
            <a:off x="1187624" y="2348880"/>
            <a:ext cx="158400" cy="144000"/>
          </a:xfrm>
          <a:prstGeom prst="ellips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fr-FR" sz="900" b="0" i="0" u="none" strike="noStrike" cap="none" normalizeH="0" baseline="0">
              <a:ln>
                <a:noFill/>
              </a:ln>
              <a:effectLst/>
              <a:latin typeface="Arial" pitchFamily="34" charset="0"/>
              <a:ea typeface="MS Gothic" pitchFamily="49" charset="-128"/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D7DD1740-DA2E-4223-805F-7729189A5B60}"/>
              </a:ext>
            </a:extLst>
          </p:cNvPr>
          <p:cNvSpPr/>
          <p:nvPr/>
        </p:nvSpPr>
        <p:spPr bwMode="auto">
          <a:xfrm>
            <a:off x="5652120" y="4365104"/>
            <a:ext cx="144000" cy="144000"/>
          </a:xfrm>
          <a:prstGeom prst="ellips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fr-FR" sz="900" b="0" i="0" u="none" strike="noStrike" cap="none" normalizeH="0" baseline="0">
              <a:ln>
                <a:noFill/>
              </a:ln>
              <a:effectLst/>
              <a:latin typeface="Arial" pitchFamily="34" charset="0"/>
              <a:ea typeface="MS Gothic" pitchFamily="49" charset="-128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1D7D4263-4D6B-4625-AA1A-9800570BF79B}"/>
              </a:ext>
            </a:extLst>
          </p:cNvPr>
          <p:cNvSpPr txBox="1"/>
          <p:nvPr/>
        </p:nvSpPr>
        <p:spPr>
          <a:xfrm>
            <a:off x="5737440" y="4210669"/>
            <a:ext cx="7970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dirty="0">
                <a:solidFill>
                  <a:srgbClr val="006600"/>
                </a:solidFill>
              </a:rPr>
              <a:t>Dzaoudzi, Fr </a:t>
            </a:r>
            <a:br>
              <a:rPr lang="fr-FR" sz="800" dirty="0">
                <a:solidFill>
                  <a:srgbClr val="006600"/>
                </a:solidFill>
              </a:rPr>
            </a:br>
            <a:r>
              <a:rPr lang="fr-FR" sz="800" dirty="0">
                <a:solidFill>
                  <a:srgbClr val="006600"/>
                </a:solidFill>
              </a:rPr>
              <a:t>(Mayotte)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CF18FFCB-7810-4B83-AF55-B404DE92C08E}"/>
              </a:ext>
            </a:extLst>
          </p:cNvPr>
          <p:cNvSpPr/>
          <p:nvPr/>
        </p:nvSpPr>
        <p:spPr bwMode="auto">
          <a:xfrm>
            <a:off x="2775194" y="3447472"/>
            <a:ext cx="144000" cy="144000"/>
          </a:xfrm>
          <a:prstGeom prst="ellips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fr-FR" sz="900" b="0" i="0" u="none" strike="noStrike" cap="none" normalizeH="0" baseline="0">
              <a:ln>
                <a:noFill/>
              </a:ln>
              <a:effectLst/>
              <a:latin typeface="Arial" pitchFamily="34" charset="0"/>
              <a:ea typeface="MS Gothic" pitchFamily="49" charset="-128"/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C01ADF4E-62CD-46B4-B219-D6E75A1D3922}"/>
              </a:ext>
            </a:extLst>
          </p:cNvPr>
          <p:cNvSpPr/>
          <p:nvPr/>
        </p:nvSpPr>
        <p:spPr bwMode="auto">
          <a:xfrm>
            <a:off x="4457616" y="3182852"/>
            <a:ext cx="144000" cy="144000"/>
          </a:xfrm>
          <a:prstGeom prst="ellips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fr-FR" sz="900" b="0" i="0" u="none" strike="noStrike" cap="none" normalizeH="0" baseline="0">
              <a:ln>
                <a:noFill/>
              </a:ln>
              <a:effectLst/>
              <a:latin typeface="Arial" pitchFamily="34" charset="0"/>
              <a:ea typeface="MS Gothic" pitchFamily="49" charset="-128"/>
            </a:endParaRPr>
          </a:p>
        </p:txBody>
      </p:sp>
      <p:sp>
        <p:nvSpPr>
          <p:cNvPr id="29" name="Multiplication 4">
            <a:extLst>
              <a:ext uri="{FF2B5EF4-FFF2-40B4-BE49-F238E27FC236}">
                <a16:creationId xmlns:a16="http://schemas.microsoft.com/office/drawing/2014/main" id="{C1DBB692-EDF0-4826-80A8-82D90A531837}"/>
              </a:ext>
            </a:extLst>
          </p:cNvPr>
          <p:cNvSpPr/>
          <p:nvPr/>
        </p:nvSpPr>
        <p:spPr bwMode="auto">
          <a:xfrm>
            <a:off x="1220186" y="4306854"/>
            <a:ext cx="216000" cy="216000"/>
          </a:xfrm>
          <a:prstGeom prst="mathMultiply">
            <a:avLst>
              <a:gd name="adj1" fmla="val 14384"/>
            </a:avLst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fr-FR" sz="900" b="0" i="0" u="none" strike="noStrike" cap="none" normalizeH="0" baseline="0">
              <a:ln>
                <a:noFill/>
              </a:ln>
              <a:effectLst/>
              <a:latin typeface="Arial" pitchFamily="34" charset="0"/>
              <a:ea typeface="MS Gothic" pitchFamily="49" charset="-128"/>
            </a:endParaRP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87C13903-CE19-4B5A-8179-B0D4FD798BF1}"/>
              </a:ext>
            </a:extLst>
          </p:cNvPr>
          <p:cNvSpPr txBox="1"/>
          <p:nvPr/>
        </p:nvSpPr>
        <p:spPr>
          <a:xfrm>
            <a:off x="1331640" y="4221660"/>
            <a:ext cx="75693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dirty="0"/>
              <a:t>Rangiroa, Fr</a:t>
            </a:r>
          </a:p>
        </p:txBody>
      </p:sp>
    </p:spTree>
    <p:extLst>
      <p:ext uri="{BB962C8B-B14F-4D97-AF65-F5344CB8AC3E}">
        <p14:creationId xmlns:p14="http://schemas.microsoft.com/office/powerpoint/2010/main" val="711793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 animBg="1"/>
      <p:bldP spid="21" grpId="0" animBg="1"/>
      <p:bldP spid="22" grpId="0"/>
      <p:bldP spid="24" grpId="0" animBg="1"/>
      <p:bldP spid="28" grpId="0" animBg="1"/>
      <p:bldP spid="29" grpId="0" animBg="1"/>
      <p:bldP spid="31" grpId="0"/>
    </p:bldLst>
  </p:timing>
</p:sld>
</file>

<file path=ppt/theme/theme1.xml><?xml version="1.0" encoding="utf-8"?>
<a:theme xmlns:a="http://schemas.openxmlformats.org/drawingml/2006/main" name="4_Pixel">
  <a:themeElements>
    <a:clrScheme name="Pi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4_Pixel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dèle par défaut">
      <a:majorFont>
        <a:latin typeface="Arial"/>
        <a:ea typeface="MS Gothic"/>
        <a:cs typeface=""/>
      </a:majorFont>
      <a:minorFont>
        <a:latin typeface="Arial"/>
        <a:ea typeface="MS 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900" b="0" i="0" u="none" strike="noStrike" cap="none" normalizeH="0" baseline="0" smtClean="0">
            <a:ln>
              <a:noFill/>
            </a:ln>
            <a:effectLst/>
            <a:latin typeface="Arial" charset="0"/>
            <a:ea typeface="MS Gothic" pitchFamily="49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900" b="0" i="0" u="none" strike="noStrike" cap="none" normalizeH="0" baseline="0" smtClean="0">
            <a:ln>
              <a:noFill/>
            </a:ln>
            <a:effectLst/>
            <a:latin typeface="Arial" charset="0"/>
            <a:ea typeface="MS Gothic" pitchFamily="49" charset="-128"/>
          </a:defRPr>
        </a:defPPr>
      </a:lst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Masque Météo France">
  <a:themeElements>
    <a:clrScheme name="Masque Météo Fran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Masque Météo France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asque Météo Fran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que Météo Franc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que Météo Franc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que Météo Franc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que Météo Franc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que Météo Franc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que Météo Franc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que Météo Franc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que Météo Franc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que Météo Franc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que Météo Franc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que Météo Franc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0_Pixel">
  <a:themeElements>
    <a:clrScheme name="6_Pi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10_Pixel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6_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Modèle par défau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odèle par défaut">
      <a:majorFont>
        <a:latin typeface="Arial"/>
        <a:ea typeface="MS Gothic"/>
        <a:cs typeface=""/>
      </a:majorFont>
      <a:minorFont>
        <a:latin typeface="Arial"/>
        <a:ea typeface="MS 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900" b="0" i="0" u="none" strike="noStrike" cap="none" normalizeH="0" baseline="0" smtClean="0">
            <a:ln>
              <a:noFill/>
            </a:ln>
            <a:effectLst/>
            <a:latin typeface="Arial" pitchFamily="34" charset="0"/>
            <a:ea typeface="MS Gothic" pitchFamily="49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900" b="0" i="0" u="none" strike="noStrike" cap="none" normalizeH="0" baseline="0" smtClean="0">
            <a:ln>
              <a:noFill/>
            </a:ln>
            <a:effectLst/>
            <a:latin typeface="Arial" pitchFamily="34" charset="0"/>
            <a:ea typeface="MS Gothic" pitchFamily="49" charset="-128"/>
          </a:defRPr>
        </a:defPPr>
      </a:lst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9_Page Standard">
  <a:themeElements>
    <a:clrScheme name="Université">
      <a:dk1>
        <a:sysClr val="windowText" lastClr="000000"/>
      </a:dk1>
      <a:lt1>
        <a:sysClr val="window" lastClr="FFFFFF"/>
      </a:lt1>
      <a:dk2>
        <a:srgbClr val="2372B9"/>
      </a:dk2>
      <a:lt2>
        <a:srgbClr val="929291"/>
      </a:lt2>
      <a:accent1>
        <a:srgbClr val="00B0F0"/>
      </a:accent1>
      <a:accent2>
        <a:srgbClr val="BBCE00"/>
      </a:accent2>
      <a:accent3>
        <a:srgbClr val="914E72"/>
      </a:accent3>
      <a:accent4>
        <a:srgbClr val="D58D00"/>
      </a:accent4>
      <a:accent5>
        <a:srgbClr val="346E6A"/>
      </a:accent5>
      <a:accent6>
        <a:srgbClr val="00AECB"/>
      </a:accent6>
      <a:hlink>
        <a:srgbClr val="E51C4E"/>
      </a:hlink>
      <a:folHlink>
        <a:srgbClr val="FFE200"/>
      </a:folHlink>
    </a:clrScheme>
    <a:fontScheme name="1_Conception personnalisée">
      <a:majorFont>
        <a:latin typeface="Ubuntu"/>
        <a:ea typeface=""/>
        <a:cs typeface="Arial"/>
      </a:majorFont>
      <a:minorFont>
        <a:latin typeface="Open Sans"/>
        <a:ea typeface=""/>
        <a:cs typeface="Open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B0EB">
            <a:alpha val="20000"/>
          </a:srgbClr>
        </a:solidFill>
        <a:ln>
          <a:noFill/>
        </a:ln>
      </a:spPr>
      <a:bodyPr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1_Conception personnalisé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ception personnalisé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ception personnalisé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ception personnalisé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ception personnalisé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ception personnalisé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ception personnalisé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ception personnalisé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ception personnalisé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ception personnalisé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ception personnalisé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ception personnalisé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5_Page Standard">
  <a:themeElements>
    <a:clrScheme name="Université">
      <a:dk1>
        <a:sysClr val="windowText" lastClr="000000"/>
      </a:dk1>
      <a:lt1>
        <a:sysClr val="window" lastClr="FFFFFF"/>
      </a:lt1>
      <a:dk2>
        <a:srgbClr val="2372B9"/>
      </a:dk2>
      <a:lt2>
        <a:srgbClr val="929291"/>
      </a:lt2>
      <a:accent1>
        <a:srgbClr val="00B0F0"/>
      </a:accent1>
      <a:accent2>
        <a:srgbClr val="BBCE00"/>
      </a:accent2>
      <a:accent3>
        <a:srgbClr val="914E72"/>
      </a:accent3>
      <a:accent4>
        <a:srgbClr val="D58D00"/>
      </a:accent4>
      <a:accent5>
        <a:srgbClr val="346E6A"/>
      </a:accent5>
      <a:accent6>
        <a:srgbClr val="00AECB"/>
      </a:accent6>
      <a:hlink>
        <a:srgbClr val="E51C4E"/>
      </a:hlink>
      <a:folHlink>
        <a:srgbClr val="FFE200"/>
      </a:folHlink>
    </a:clrScheme>
    <a:fontScheme name="1_Conception personnalisée">
      <a:majorFont>
        <a:latin typeface="Ubuntu"/>
        <a:ea typeface=""/>
        <a:cs typeface="Arial"/>
      </a:majorFont>
      <a:minorFont>
        <a:latin typeface="Open Sans"/>
        <a:ea typeface=""/>
        <a:cs typeface="Open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B0EB">
            <a:alpha val="20000"/>
          </a:srgbClr>
        </a:solidFill>
        <a:ln>
          <a:noFill/>
        </a:ln>
      </a:spPr>
      <a:bodyPr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1_Conception personnalisé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ception personnalisé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ception personnalisé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ception personnalisé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ception personnalisé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ception personnalisé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ception personnalisé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ception personnalisé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ception personnalisé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ception personnalisé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ception personnalisé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ception personnalisé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0_Page Standard">
  <a:themeElements>
    <a:clrScheme name="Université">
      <a:dk1>
        <a:sysClr val="windowText" lastClr="000000"/>
      </a:dk1>
      <a:lt1>
        <a:sysClr val="window" lastClr="FFFFFF"/>
      </a:lt1>
      <a:dk2>
        <a:srgbClr val="2372B9"/>
      </a:dk2>
      <a:lt2>
        <a:srgbClr val="929291"/>
      </a:lt2>
      <a:accent1>
        <a:srgbClr val="00B0F0"/>
      </a:accent1>
      <a:accent2>
        <a:srgbClr val="BBCE00"/>
      </a:accent2>
      <a:accent3>
        <a:srgbClr val="914E72"/>
      </a:accent3>
      <a:accent4>
        <a:srgbClr val="D58D00"/>
      </a:accent4>
      <a:accent5>
        <a:srgbClr val="346E6A"/>
      </a:accent5>
      <a:accent6>
        <a:srgbClr val="00AECB"/>
      </a:accent6>
      <a:hlink>
        <a:srgbClr val="E51C4E"/>
      </a:hlink>
      <a:folHlink>
        <a:srgbClr val="FFE200"/>
      </a:folHlink>
    </a:clrScheme>
    <a:fontScheme name="1_Conception personnalisée">
      <a:majorFont>
        <a:latin typeface="Ubuntu"/>
        <a:ea typeface=""/>
        <a:cs typeface="Arial"/>
      </a:majorFont>
      <a:minorFont>
        <a:latin typeface="Open Sans"/>
        <a:ea typeface=""/>
        <a:cs typeface="Open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B0EB">
            <a:alpha val="20000"/>
          </a:srgbClr>
        </a:solidFill>
        <a:ln>
          <a:noFill/>
        </a:ln>
      </a:spPr>
      <a:bodyPr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1_Conception personnalisé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ception personnalisé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ception personnalisé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ception personnalisé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ception personnalisé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ception personnalisé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ception personnalisé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ception personnalisé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ception personnalisé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ception personnalisé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ception personnalisé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ception personnalisé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Pixel</Template>
  <TotalTime>18348</TotalTime>
  <Words>1553</Words>
  <Application>Microsoft Office PowerPoint</Application>
  <PresentationFormat>Affichage à l'écran (4:3)</PresentationFormat>
  <Paragraphs>169</Paragraphs>
  <Slides>13</Slides>
  <Notes>13</Notes>
  <HiddenSlides>2</HiddenSlides>
  <MMClips>1</MMClips>
  <ScaleCrop>false</ScaleCrop>
  <HeadingPairs>
    <vt:vector size="8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8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33" baseType="lpstr">
      <vt:lpstr>MS Gothic</vt:lpstr>
      <vt:lpstr>MS PGothic</vt:lpstr>
      <vt:lpstr>Arial</vt:lpstr>
      <vt:lpstr>Arial Black</vt:lpstr>
      <vt:lpstr>Calibri</vt:lpstr>
      <vt:lpstr>Lucida Sans Unicode</vt:lpstr>
      <vt:lpstr>Open Sans</vt:lpstr>
      <vt:lpstr>Symbol</vt:lpstr>
      <vt:lpstr>Times New Roman</vt:lpstr>
      <vt:lpstr>Ubuntu</vt:lpstr>
      <vt:lpstr>Wingdings</vt:lpstr>
      <vt:lpstr>4_Pixel</vt:lpstr>
      <vt:lpstr>1_Modèle par défaut</vt:lpstr>
      <vt:lpstr>2_Masque Météo France</vt:lpstr>
      <vt:lpstr>10_Pixel</vt:lpstr>
      <vt:lpstr>Modèle par défaut</vt:lpstr>
      <vt:lpstr>9_Page Standard</vt:lpstr>
      <vt:lpstr>15_Page Standard</vt:lpstr>
      <vt:lpstr>10_Page Standard</vt:lpstr>
      <vt:lpstr>CorelPhotoPaint.Image.9</vt:lpstr>
      <vt:lpstr>Présentation PowerPoint</vt:lpstr>
      <vt:lpstr>Status Report on GNSS@TG</vt:lpstr>
      <vt:lpstr>Status Report on GNSS@TG</vt:lpstr>
      <vt:lpstr>Status Report on GNSS@TG</vt:lpstr>
      <vt:lpstr>GNSS observations at/near Tide Gauges</vt:lpstr>
      <vt:lpstr>Status on GNSS@GLOSS Stations</vt:lpstr>
      <vt:lpstr>Focus on GNSS@GLOSS Stations</vt:lpstr>
      <vt:lpstr>Focus on GNSS@GLOSS Stations</vt:lpstr>
      <vt:lpstr>Focus on GNSS@GLOSS Stations</vt:lpstr>
      <vt:lpstr>Focus on GNSS@GLOSS Stations</vt:lpstr>
      <vt:lpstr>Questions or comments</vt:lpstr>
      <vt:lpstr>2nd issue on GNSS@TG – Leveling Tie</vt:lpstr>
      <vt:lpstr>Présentation PowerPoint</vt:lpstr>
    </vt:vector>
  </TitlesOfParts>
  <Company>Université de La Rochelle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Colloque Littoraux à l'heure du changement climatique</dc:title>
  <dc:creator>cletetre</dc:creator>
  <cp:lastModifiedBy>Guy Woppelmann</cp:lastModifiedBy>
  <cp:revision>1649</cp:revision>
  <dcterms:created xsi:type="dcterms:W3CDTF">2007-09-26T13:24:06Z</dcterms:created>
  <dcterms:modified xsi:type="dcterms:W3CDTF">2022-11-08T06:33:42Z</dcterms:modified>
</cp:coreProperties>
</file>