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 id="2147483779" r:id="rId2"/>
    <p:sldMasterId id="2147483795" r:id="rId3"/>
    <p:sldMasterId id="2147483813" r:id="rId4"/>
    <p:sldMasterId id="2147483827" r:id="rId5"/>
    <p:sldMasterId id="2147483840" r:id="rId6"/>
  </p:sldMasterIdLst>
  <p:notesMasterIdLst>
    <p:notesMasterId r:id="rId24"/>
  </p:notesMasterIdLst>
  <p:handoutMasterIdLst>
    <p:handoutMasterId r:id="rId25"/>
  </p:handoutMasterIdLst>
  <p:sldIdLst>
    <p:sldId id="262" r:id="rId7"/>
    <p:sldId id="869" r:id="rId8"/>
    <p:sldId id="853" r:id="rId9"/>
    <p:sldId id="865" r:id="rId10"/>
    <p:sldId id="866" r:id="rId11"/>
    <p:sldId id="876" r:id="rId12"/>
    <p:sldId id="868" r:id="rId13"/>
    <p:sldId id="875" r:id="rId14"/>
    <p:sldId id="873" r:id="rId15"/>
    <p:sldId id="874" r:id="rId16"/>
    <p:sldId id="870" r:id="rId17"/>
    <p:sldId id="871" r:id="rId18"/>
    <p:sldId id="872" r:id="rId19"/>
    <p:sldId id="848" r:id="rId20"/>
    <p:sldId id="615" r:id="rId21"/>
    <p:sldId id="279" r:id="rId22"/>
    <p:sldId id="281" r:id="rId23"/>
  </p:sldIdLst>
  <p:sldSz cx="9144000" cy="5715000" type="screen16x1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6BBA"/>
    <a:srgbClr val="0077AA"/>
    <a:srgbClr val="4595BD"/>
    <a:srgbClr val="2D4E7A"/>
    <a:srgbClr val="54BF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88" autoAdjust="0"/>
    <p:restoredTop sz="86761" autoAdjust="0"/>
  </p:normalViewPr>
  <p:slideViewPr>
    <p:cSldViewPr snapToGrid="0" snapToObjects="1">
      <p:cViewPr varScale="1">
        <p:scale>
          <a:sx n="119" d="100"/>
          <a:sy n="119" d="100"/>
        </p:scale>
        <p:origin x="96" y="162"/>
      </p:cViewPr>
      <p:guideLst>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03" d="100"/>
          <a:sy n="103" d="100"/>
        </p:scale>
        <p:origin x="236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E447EC-FA74-FC47-8DB5-27F5B291FB63}" type="datetimeFigureOut">
              <a:rPr lang="fr-FR" smtClean="0"/>
              <a:t>08/11/2022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93874-69C9-E144-AC8F-26DF7732284E}" type="slidenum">
              <a:rPr lang="fr-FR" smtClean="0"/>
              <a:t>‹N°›</a:t>
            </a:fld>
            <a:endParaRPr lang="fr-FR"/>
          </a:p>
        </p:txBody>
      </p:sp>
    </p:spTree>
    <p:extLst>
      <p:ext uri="{BB962C8B-B14F-4D97-AF65-F5344CB8AC3E}">
        <p14:creationId xmlns:p14="http://schemas.microsoft.com/office/powerpoint/2010/main" val="171549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E7932-9466-6E40-8BDB-F25E3FB2649F}" type="datetimeFigureOut">
              <a:rPr lang="fr-FR" smtClean="0"/>
              <a:t>08/11/2022</a:t>
            </a:fld>
            <a:endParaRPr lang="fr-FR"/>
          </a:p>
        </p:txBody>
      </p:sp>
      <p:sp>
        <p:nvSpPr>
          <p:cNvPr id="4" name="Espace réservé de l’image des diapositives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BB1B9-79A9-A944-B4A9-34C09BE1EA54}" type="slidenum">
              <a:rPr lang="fr-FR" smtClean="0"/>
              <a:t>‹N°›</a:t>
            </a:fld>
            <a:endParaRPr lang="fr-FR"/>
          </a:p>
        </p:txBody>
      </p:sp>
    </p:spTree>
    <p:extLst>
      <p:ext uri="{BB962C8B-B14F-4D97-AF65-F5344CB8AC3E}">
        <p14:creationId xmlns:p14="http://schemas.microsoft.com/office/powerpoint/2010/main" val="2068982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commentaires 2"/>
          <p:cNvSpPr>
            <a:spLocks noGrp="1"/>
          </p:cNvSpPr>
          <p:nvPr>
            <p:ph type="body" idx="1"/>
          </p:nvPr>
        </p:nvSpPr>
        <p:spPr/>
        <p:txBody>
          <a:bodyPr/>
          <a:lstStyle/>
          <a:p>
            <a:pPr marL="171450" indent="-171450">
              <a:buFontTx/>
              <a:buChar char="-"/>
            </a:pPr>
            <a:endParaRPr lang="en-US" noProof="0" dirty="0"/>
          </a:p>
        </p:txBody>
      </p:sp>
      <p:sp>
        <p:nvSpPr>
          <p:cNvPr id="4" name="Espace réservé du numéro de diapositive 3"/>
          <p:cNvSpPr>
            <a:spLocks noGrp="1"/>
          </p:cNvSpPr>
          <p:nvPr>
            <p:ph type="sldNum" sz="quarter" idx="10"/>
          </p:nvPr>
        </p:nvSpPr>
        <p:spPr/>
        <p:txBody>
          <a:bodyPr/>
          <a:lstStyle/>
          <a:p>
            <a:fld id="{8B7BB1B9-79A9-A944-B4A9-34C09BE1EA54}" type="slidenum">
              <a:rPr lang="fr-FR" smtClean="0"/>
              <a:t>1</a:t>
            </a:fld>
            <a:endParaRPr lang="fr-FR"/>
          </a:p>
        </p:txBody>
      </p:sp>
    </p:spTree>
    <p:extLst>
      <p:ext uri="{BB962C8B-B14F-4D97-AF65-F5344CB8AC3E}">
        <p14:creationId xmlns:p14="http://schemas.microsoft.com/office/powerpoint/2010/main" val="364766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notes 2"/>
          <p:cNvSpPr>
            <a:spLocks noGrp="1"/>
          </p:cNvSpPr>
          <p:nvPr>
            <p:ph type="body" idx="1"/>
          </p:nvPr>
        </p:nvSpPr>
        <p:spPr/>
        <p:txBody>
          <a:bodyPr/>
          <a:lstStyle/>
          <a:p>
            <a:pPr marL="171450" indent="-171450">
              <a:buFontTx/>
              <a:buChar char="-"/>
            </a:pPr>
            <a:r>
              <a:rPr lang="en-US" noProof="0" dirty="0"/>
              <a:t>The RMS of differences between JPL and ULR velocities has reduced to 0.6 mm/a (instead of 1.0 mm/a using repro2)</a:t>
            </a:r>
          </a:p>
          <a:p>
            <a:pPr marL="628650" lvl="1" indent="-171450">
              <a:buFontTx/>
              <a:buChar char="-"/>
            </a:pPr>
            <a:r>
              <a:rPr lang="en-US" noProof="0" dirty="0"/>
              <a:t>with a median difference of 0.11 mm/a indicating no obvious RF alignment bias.</a:t>
            </a:r>
          </a:p>
          <a:p>
            <a:pPr marL="0" indent="0">
              <a:buFontTx/>
              <a:buNone/>
            </a:pPr>
            <a:endParaRPr lang="fr-FR" dirty="0"/>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8B7BB1B9-79A9-A944-B4A9-34C09BE1EA54}" type="slidenum">
              <a:rPr lang="fr-FR" smtClean="0"/>
              <a:t>11</a:t>
            </a:fld>
            <a:endParaRPr lang="fr-FR"/>
          </a:p>
        </p:txBody>
      </p:sp>
    </p:spTree>
    <p:extLst>
      <p:ext uri="{BB962C8B-B14F-4D97-AF65-F5344CB8AC3E}">
        <p14:creationId xmlns:p14="http://schemas.microsoft.com/office/powerpoint/2010/main" val="138650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notes 2"/>
          <p:cNvSpPr>
            <a:spLocks noGrp="1"/>
          </p:cNvSpPr>
          <p:nvPr>
            <p:ph type="body" idx="1"/>
          </p:nvPr>
        </p:nvSpPr>
        <p:spPr/>
        <p:txBody>
          <a:bodyPr/>
          <a:lstStyle/>
          <a:p>
            <a:pPr marL="171450" indent="-171450">
              <a:buFontTx/>
              <a:buChar char="-"/>
            </a:pPr>
            <a:r>
              <a:rPr lang="en-US" noProof="0" dirty="0"/>
              <a:t>The RMS of differences between ULR &amp; NGL velocities has also reduced to 0.66 mm/a, instead of 0.85 mm/a,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noProof="0" dirty="0"/>
              <a:t>with a median difference of 0.14 mm/a indicating no obvious RF alignment bias.</a:t>
            </a:r>
          </a:p>
          <a:p>
            <a:pPr marL="171450" indent="-171450">
              <a:buFontTx/>
              <a:buChar char="-"/>
            </a:pPr>
            <a:r>
              <a:rPr lang="en-US" noProof="0" dirty="0"/>
              <a:t>Note that here the NGL solution has not participate to repro3 or repro2. They use the JPL products (orbits &amp; clocks) in a strategy as uniform as possible, complying with most IGS standards for repro., implemented in </a:t>
            </a:r>
            <a:r>
              <a:rPr lang="en-US" noProof="0" dirty="0" err="1"/>
              <a:t>GipsyX</a:t>
            </a:r>
            <a:endParaRPr lang="en-US" noProof="0" dirty="0"/>
          </a:p>
          <a:p>
            <a:pPr marL="0" indent="0">
              <a:buFontTx/>
              <a:buNone/>
            </a:pPr>
            <a:endParaRPr lang="fr-FR" dirty="0"/>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8B7BB1B9-79A9-A944-B4A9-34C09BE1EA54}" type="slidenum">
              <a:rPr lang="fr-FR" smtClean="0"/>
              <a:t>12</a:t>
            </a:fld>
            <a:endParaRPr lang="fr-FR"/>
          </a:p>
        </p:txBody>
      </p:sp>
    </p:spTree>
    <p:extLst>
      <p:ext uri="{BB962C8B-B14F-4D97-AF65-F5344CB8AC3E}">
        <p14:creationId xmlns:p14="http://schemas.microsoft.com/office/powerpoint/2010/main" val="3244446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notes 2"/>
          <p:cNvSpPr>
            <a:spLocks noGrp="1"/>
          </p:cNvSpPr>
          <p:nvPr>
            <p:ph type="body" idx="1"/>
          </p:nvPr>
        </p:nvSpPr>
        <p:spPr/>
        <p:txBody>
          <a:bodyPr/>
          <a:lstStyle/>
          <a:p>
            <a:pPr marL="171450" indent="-171450">
              <a:buFontTx/>
              <a:buChar char="-"/>
            </a:pPr>
            <a:r>
              <a:rPr lang="en-US" noProof="0" dirty="0"/>
              <a:t>Finally, RMS (differences) between JPL &amp; NGL is 1.0 mm/a with a median 0.0 mm/a, which could be anticipated (JPL products).</a:t>
            </a:r>
          </a:p>
          <a:p>
            <a:pPr marL="628650" lvl="1" indent="-171450">
              <a:buFontTx/>
              <a:buChar char="-"/>
            </a:pPr>
            <a:r>
              <a:rPr lang="en-US" noProof="0" dirty="0"/>
              <a:t>We see the largest RMS between JPL and NGL. </a:t>
            </a:r>
          </a:p>
          <a:p>
            <a:pPr marL="171450" indent="-171450">
              <a:buFontTx/>
              <a:buChar char="-"/>
            </a:pPr>
            <a:r>
              <a:rPr lang="en-US" noProof="0" dirty="0"/>
              <a:t>This is interesting as both use </a:t>
            </a:r>
            <a:r>
              <a:rPr lang="en-US" noProof="0" dirty="0" err="1"/>
              <a:t>GipsyX</a:t>
            </a:r>
            <a:r>
              <a:rPr lang="en-US" noProof="0" dirty="0"/>
              <a:t> for 1st major step, whereas they differ for the 2</a:t>
            </a:r>
            <a:r>
              <a:rPr lang="en-US" baseline="30000" noProof="0" dirty="0"/>
              <a:t>nd</a:t>
            </a:r>
            <a:r>
              <a:rPr lang="en-US" noProof="0" dirty="0"/>
              <a:t> step: JPL using a LSQ parametric approach but not NGL (MIDAS non-parametric algorithm).</a:t>
            </a:r>
          </a:p>
          <a:p>
            <a:pPr marL="171450" indent="-171450">
              <a:buFontTx/>
              <a:buChar char="-"/>
            </a:pPr>
            <a:r>
              <a:rPr lang="en-US" noProof="0" dirty="0"/>
              <a:t>Now, I would like to turn to a local SL user-driven case study, involving the stations of Brest in France and Newlyn in UK to further highlight similarities and differences that can arise to the non-expert GNSS users.</a:t>
            </a:r>
          </a:p>
          <a:p>
            <a:pPr marL="0" indent="0">
              <a:buFontTx/>
              <a:buNone/>
            </a:pPr>
            <a:endParaRPr lang="fr-FR" dirty="0"/>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8B7BB1B9-79A9-A944-B4A9-34C09BE1EA54}" type="slidenum">
              <a:rPr lang="fr-FR" smtClean="0"/>
              <a:t>13</a:t>
            </a:fld>
            <a:endParaRPr lang="fr-FR"/>
          </a:p>
        </p:txBody>
      </p:sp>
    </p:spTree>
    <p:extLst>
      <p:ext uri="{BB962C8B-B14F-4D97-AF65-F5344CB8AC3E}">
        <p14:creationId xmlns:p14="http://schemas.microsoft.com/office/powerpoint/2010/main" val="405229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en-US" sz="1200" baseline="0" noProof="0" dirty="0">
                <a:latin typeface="+mn-lt"/>
              </a:rPr>
              <a:t>The map on the left shows the location of these two stations, </a:t>
            </a:r>
          </a:p>
          <a:p>
            <a:pPr marL="171450" indent="-171450">
              <a:buFont typeface="Arial" panose="020B0604020202020204" pitchFamily="34" charset="0"/>
              <a:buChar char="•"/>
            </a:pPr>
            <a:r>
              <a:rPr lang="en-US" sz="1200" baseline="0" noProof="0" dirty="0">
                <a:latin typeface="+mn-lt"/>
              </a:rPr>
              <a:t>and the plot is from Douglas (2008) who noted the differences in SL trends over the common period during the 20thC</a:t>
            </a:r>
          </a:p>
          <a:p>
            <a:pPr marL="628650" lvl="1" indent="-171450">
              <a:buFont typeface="Arial" panose="020B0604020202020204" pitchFamily="34" charset="0"/>
              <a:buChar char="•"/>
            </a:pPr>
            <a:r>
              <a:rPr lang="en-US" sz="1200" baseline="0" noProof="0" dirty="0">
                <a:latin typeface="+mn-lt"/>
              </a:rPr>
              <a:t>Douglas claimed the diff. was significant and tried to find out the cause (without convincing success).</a:t>
            </a:r>
          </a:p>
          <a:p>
            <a:pPr marL="171450" lvl="0" indent="-171450">
              <a:buFont typeface="Arial" panose="020B0604020202020204" pitchFamily="34" charset="0"/>
              <a:buChar char="•"/>
            </a:pPr>
            <a:r>
              <a:rPr lang="en-US" sz="1200" baseline="0" noProof="0" dirty="0">
                <a:latin typeface="+mn-lt"/>
              </a:rPr>
              <a:t>I reproduced the trends here on the top, they are similar within the error bars, in particular the difference.</a:t>
            </a:r>
          </a:p>
          <a:p>
            <a:pPr marL="628650" lvl="1" indent="-171450">
              <a:buFont typeface="Arial" panose="020B0604020202020204" pitchFamily="34" charset="0"/>
              <a:buChar char="•"/>
            </a:pPr>
            <a:r>
              <a:rPr lang="en-US" sz="1200" baseline="0" noProof="0" dirty="0">
                <a:latin typeface="+mn-lt"/>
              </a:rPr>
              <a:t>This difference could be explained by a subsidence of…, or the stronger subsidence than Brest of this magnitude</a:t>
            </a:r>
          </a:p>
          <a:p>
            <a:pPr marL="628650" lvl="1" indent="-171450">
              <a:buFont typeface="Arial" panose="020B0604020202020204" pitchFamily="34" charset="0"/>
              <a:buChar char="•"/>
            </a:pPr>
            <a:r>
              <a:rPr lang="en-US" sz="1200" baseline="0" noProof="0" dirty="0">
                <a:latin typeface="+mn-lt"/>
              </a:rPr>
              <a:t>Let’s search at SONEL portal to see whether the larger RSL trend at Newlyn could be confirmed by this </a:t>
            </a:r>
            <a:r>
              <a:rPr lang="en-US" sz="1200" baseline="0" noProof="0" dirty="0" err="1">
                <a:latin typeface="+mn-lt"/>
              </a:rPr>
              <a:t>hyp</a:t>
            </a:r>
            <a:r>
              <a:rPr lang="en-US" sz="1200" baseline="0" noProof="0" dirty="0">
                <a:latin typeface="+mn-lt"/>
              </a:rPr>
              <a:t>.</a:t>
            </a:r>
          </a:p>
          <a:p>
            <a:pPr marL="628650" lvl="1" indent="-171450">
              <a:buFont typeface="Arial" panose="020B0604020202020204" pitchFamily="34" charset="0"/>
              <a:buChar char="•"/>
            </a:pPr>
            <a:r>
              <a:rPr lang="en-US" sz="1200" baseline="0" noProof="0" dirty="0">
                <a:latin typeface="+mn-lt"/>
              </a:rPr>
              <a:t>I first show the JPL which actually is the closest to the anticipated subsidence at Newlyn as… However,…</a:t>
            </a:r>
          </a:p>
          <a:p>
            <a:pPr marL="628650" lvl="1" indent="-171450">
              <a:buFont typeface="Arial" panose="020B0604020202020204" pitchFamily="34" charset="0"/>
              <a:buChar char="•"/>
            </a:pPr>
            <a:r>
              <a:rPr lang="en-US" sz="1200" baseline="0" noProof="0" dirty="0">
                <a:latin typeface="+mn-lt"/>
              </a:rPr>
              <a:t>I then went to NGL (which has become popular among non-expert GNSS geophysicists since the EOS article in 2018).</a:t>
            </a:r>
          </a:p>
          <a:p>
            <a:pPr marL="171450" indent="-171450">
              <a:buFont typeface="Arial" panose="020B0604020202020204" pitchFamily="34" charset="0"/>
              <a:buChar char="•"/>
            </a:pPr>
            <a:endParaRPr lang="fr-FR" sz="1200" baseline="0" dirty="0">
              <a:latin typeface="+mn-lt"/>
            </a:endParaRPr>
          </a:p>
          <a:p>
            <a:pPr marL="171450" indent="-171450">
              <a:buFont typeface="Arial" panose="020B0604020202020204" pitchFamily="34" charset="0"/>
              <a:buChar char="•"/>
            </a:pPr>
            <a:r>
              <a:rPr lang="fr-FR" sz="1200" baseline="0" dirty="0">
                <a:latin typeface="+mn-lt"/>
              </a:rPr>
              <a:t>Prudence avec les résultats GNSS. On est aux limites de l’état des connaissances et de la précision. </a:t>
            </a:r>
          </a:p>
          <a:p>
            <a:pPr marL="628650" lvl="1" indent="-171450">
              <a:buFont typeface="Arial" panose="020B0604020202020204" pitchFamily="34" charset="0"/>
              <a:buChar char="•"/>
            </a:pPr>
            <a:r>
              <a:rPr lang="fr-FR" sz="1200" baseline="0" dirty="0">
                <a:latin typeface="+mn-lt"/>
              </a:rPr>
              <a:t>Les valeurs centrales, bien sûr, mais aussi les incertitudes … </a:t>
            </a:r>
          </a:p>
          <a:p>
            <a:pPr marL="628650" lvl="1" indent="-171450">
              <a:buFont typeface="Arial" panose="020B0604020202020204" pitchFamily="34" charset="0"/>
              <a:buChar char="•"/>
            </a:pPr>
            <a:r>
              <a:rPr lang="fr-FR" sz="1200" b="1" baseline="0" dirty="0">
                <a:latin typeface="+mn-lt"/>
              </a:rPr>
              <a:t>plus on avance, plus grandes sont les incertitudes</a:t>
            </a:r>
            <a:r>
              <a:rPr lang="fr-FR" sz="1200" baseline="0" dirty="0">
                <a:latin typeface="+mn-lt"/>
              </a:rPr>
              <a:t>… car on sait mieux les évaluer)</a:t>
            </a:r>
          </a:p>
          <a:p>
            <a:pPr marL="171450" indent="-171450">
              <a:buFont typeface="Arial" panose="020B0604020202020204" pitchFamily="34" charset="0"/>
              <a:buChar char="•"/>
            </a:pPr>
            <a:r>
              <a:rPr lang="fr-FR" sz="1200" baseline="0" dirty="0">
                <a:latin typeface="+mn-lt"/>
              </a:rPr>
              <a:t>Rappel résultats TG:</a:t>
            </a:r>
          </a:p>
          <a:p>
            <a:pPr marL="628650" lvl="1" indent="-171450">
              <a:buFontTx/>
              <a:buChar char="-"/>
            </a:pPr>
            <a:r>
              <a:rPr lang="fr-FR" sz="1200" baseline="0" dirty="0">
                <a:latin typeface="+mn-lt"/>
              </a:rPr>
              <a:t>Brest : 1.4 +/- 0.1 mm/a [1900;1990]; 2.8 +/- 0.6 mm/a [1991;2016]; 0.0 +/- 0.1 mm/a [1807;1900[</a:t>
            </a:r>
          </a:p>
          <a:p>
            <a:pPr marL="628650" lvl="1" indent="-171450">
              <a:buFontTx/>
              <a:buChar char="-"/>
            </a:pPr>
            <a:r>
              <a:rPr lang="fr-FR" sz="1200" baseline="0" dirty="0" err="1">
                <a:latin typeface="+mn-lt"/>
              </a:rPr>
              <a:t>Newlyn</a:t>
            </a:r>
            <a:r>
              <a:rPr lang="fr-FR" sz="1200" baseline="0" dirty="0">
                <a:latin typeface="+mn-lt"/>
              </a:rPr>
              <a:t>: 1.8 +/- 0.1 mm/a [1915;1990]; 4.0 +/- 0.6 mm/a [1991;2016]</a:t>
            </a:r>
          </a:p>
          <a:p>
            <a:pPr marL="0" lvl="0" indent="0">
              <a:buFontTx/>
              <a:buNone/>
            </a:pPr>
            <a:r>
              <a:rPr lang="fr-FR" sz="1200" baseline="0" dirty="0">
                <a:latin typeface="+mn-lt"/>
              </a:rPr>
              <a:t>	&gt;&gt; Autrement dit, différence de 1.8 – 1.4 = 0.4 mm/a, est-ce NEWL subside ? -0.4 mm/a ?</a:t>
            </a:r>
          </a:p>
          <a:p>
            <a:pPr marL="171450" indent="-171450">
              <a:buFont typeface="Arial" panose="020B0604020202020204" pitchFamily="34" charset="0"/>
              <a:buChar char="•"/>
            </a:pPr>
            <a:r>
              <a:rPr lang="fr-FR" sz="1200" baseline="0" dirty="0">
                <a:latin typeface="+mn-lt"/>
              </a:rPr>
              <a:t>Résultats GPS :</a:t>
            </a:r>
          </a:p>
          <a:p>
            <a:pPr marL="628650" lvl="1" indent="-171450">
              <a:buFont typeface="Arial" panose="020B0604020202020204" pitchFamily="34" charset="0"/>
              <a:buChar char="•"/>
            </a:pPr>
            <a:r>
              <a:rPr lang="fr-FR" sz="1200" baseline="0" dirty="0">
                <a:latin typeface="+mn-lt"/>
              </a:rPr>
              <a:t>BRST: -0.22 +/- 0.17 mm/a (ULR7a); {</a:t>
            </a:r>
            <a:r>
              <a:rPr lang="fr-FR" dirty="0"/>
              <a:t>-0.10 +/- 0.11 mm/a (ULR6b)}; -1.12 +/- 0.23 mm/a (JPL14); -1.09 +/- 0.41 mm/a (NGL14)</a:t>
            </a:r>
          </a:p>
          <a:p>
            <a:pPr marL="628650" lvl="1" indent="-171450">
              <a:buFontTx/>
              <a:buChar char="-"/>
            </a:pPr>
            <a:r>
              <a:rPr lang="fr-FR" sz="1200" baseline="0" dirty="0">
                <a:latin typeface="+mn-lt"/>
              </a:rPr>
              <a:t>NEWL: -0.50 +/- 0.18 mm/a (ULR7a); {</a:t>
            </a:r>
            <a:r>
              <a:rPr lang="fr-FR" dirty="0"/>
              <a:t>-0.28 +/- 0.14 mm/a (ULR6b)}; -0.45 +/- 0.31 mm/a (JPL14); -1.16 +/- 0.39 mm/a (NGL14)</a:t>
            </a:r>
            <a:endParaRPr lang="fr-FR" sz="1200" b="0" i="0" u="none" strike="noStrike" kern="1200" baseline="0" dirty="0">
              <a:solidFill>
                <a:schemeClr val="tx1"/>
              </a:solidFill>
              <a:latin typeface="+mn-lt"/>
              <a:ea typeface="+mn-ea"/>
              <a:cs typeface="+mn-cs"/>
            </a:endParaRPr>
          </a:p>
          <a:p>
            <a:pPr marL="914400" lvl="2" indent="0">
              <a:buFontTx/>
              <a:buNone/>
            </a:pPr>
            <a:r>
              <a:rPr lang="fr-FR" sz="1200" b="0" i="0" u="none" strike="noStrike" kern="1200" baseline="0" noProof="0" dirty="0">
                <a:solidFill>
                  <a:schemeClr val="tx1"/>
                </a:solidFill>
                <a:latin typeface="+mn-lt"/>
                <a:ea typeface="+mn-ea"/>
                <a:cs typeface="+mn-cs"/>
              </a:rPr>
              <a:t>Différences par centre d’analyse :</a:t>
            </a:r>
          </a:p>
          <a:p>
            <a:pPr marL="628650" lvl="1" indent="-171450">
              <a:buFont typeface="Arial" panose="020B0604020202020204" pitchFamily="34" charset="0"/>
              <a:buChar char="•"/>
            </a:pPr>
            <a:r>
              <a:rPr lang="fr-FR" sz="1200" b="0" i="0" u="none" strike="noStrike" kern="1200" baseline="0" noProof="0" dirty="0">
                <a:solidFill>
                  <a:schemeClr val="tx1"/>
                </a:solidFill>
                <a:latin typeface="+mn-lt"/>
                <a:ea typeface="+mn-ea"/>
                <a:cs typeface="+mn-cs"/>
              </a:rPr>
              <a:t>NGL14 &gt;&gt; différence (NEWL – BRST) -0.1 mm/a (trop faible)</a:t>
            </a:r>
          </a:p>
          <a:p>
            <a:pPr marL="628650" lvl="1" indent="-171450">
              <a:buFont typeface="Arial" panose="020B0604020202020204" pitchFamily="34" charset="0"/>
              <a:buChar char="•"/>
            </a:pPr>
            <a:r>
              <a:rPr lang="fr-FR" sz="1200" b="0" i="0" u="none" strike="noStrike" kern="1200" baseline="0" noProof="0" dirty="0">
                <a:solidFill>
                  <a:schemeClr val="tx1"/>
                </a:solidFill>
                <a:latin typeface="+mn-lt"/>
                <a:ea typeface="+mn-ea"/>
                <a:cs typeface="+mn-cs"/>
              </a:rPr>
              <a:t>JPL14   &gt;&gt;                                           +0.7 mm/a (amplifie la différence!)</a:t>
            </a:r>
          </a:p>
          <a:p>
            <a:pPr marL="628650" lvl="1" indent="-171450">
              <a:buFont typeface="Arial" panose="020B0604020202020204" pitchFamily="34" charset="0"/>
              <a:buChar char="•"/>
            </a:pPr>
            <a:r>
              <a:rPr lang="fr-FR" sz="1200" b="0" i="0" u="none" strike="noStrike" kern="1200" baseline="0" noProof="0" dirty="0">
                <a:solidFill>
                  <a:schemeClr val="tx1"/>
                </a:solidFill>
                <a:latin typeface="+mn-lt"/>
                <a:ea typeface="+mn-ea"/>
                <a:cs typeface="+mn-cs"/>
              </a:rPr>
              <a:t>ULR6b &gt;&gt;                                            -0.18 mm/a (réduit la différence de 45%)</a:t>
            </a:r>
          </a:p>
          <a:p>
            <a:pPr marL="628650" lvl="1" indent="-171450">
              <a:buFont typeface="Arial" panose="020B0604020202020204" pitchFamily="34" charset="0"/>
              <a:buChar char="•"/>
            </a:pPr>
            <a:r>
              <a:rPr lang="fr-FR" sz="1200" b="0" i="0" u="none" strike="noStrike" kern="1200" baseline="0" noProof="0" dirty="0">
                <a:solidFill>
                  <a:schemeClr val="tx1"/>
                </a:solidFill>
                <a:latin typeface="+mn-lt"/>
                <a:ea typeface="+mn-ea"/>
                <a:cs typeface="+mn-cs"/>
              </a:rPr>
              <a:t>ULR7a &gt;&gt;                                            -0.28 mm/a (réduit la différence de 70%)</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B7BB1B9-79A9-A944-B4A9-34C09BE1EA54}" type="slidenum">
              <a:rPr lang="fr-FR" smtClean="0"/>
              <a:t>14</a:t>
            </a:fld>
            <a:endParaRPr lang="fr-FR"/>
          </a:p>
        </p:txBody>
      </p:sp>
    </p:spTree>
    <p:extLst>
      <p:ext uri="{BB962C8B-B14F-4D97-AF65-F5344CB8AC3E}">
        <p14:creationId xmlns:p14="http://schemas.microsoft.com/office/powerpoint/2010/main" val="892474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en-US" altLang="fr-FR" dirty="0">
                <a:latin typeface="Arial" panose="020B0604020202020204" pitchFamily="34" charset="0"/>
              </a:rPr>
              <a:t>GRIS is at 100 m from the TG.</a:t>
            </a:r>
          </a:p>
          <a:p>
            <a:r>
              <a:rPr lang="en-US" altLang="fr-FR" dirty="0">
                <a:latin typeface="Arial" panose="020B0604020202020204" pitchFamily="34" charset="0"/>
              </a:rPr>
              <a:t>	http://www.climatewatch.noaa.gov/image/2013/underwater-land-loss-in-coastal-louisiana-since-1932</a:t>
            </a:r>
          </a:p>
          <a:p>
            <a:r>
              <a:rPr lang="en-US" altLang="fr-FR" dirty="0" err="1">
                <a:latin typeface="Arial" panose="020B0604020202020204" pitchFamily="34" charset="0"/>
              </a:rPr>
              <a:t>Kolker</a:t>
            </a:r>
            <a:r>
              <a:rPr lang="en-US" altLang="fr-FR" dirty="0">
                <a:latin typeface="Arial" panose="020B0604020202020204" pitchFamily="34" charset="0"/>
              </a:rPr>
              <a:t> et al. (2011). Temporal patterns of subsidence are closely linked to subsurface fluid withdrawal and coastal land loss, and suggest changes in withdrawal rates can both increase and decrease rates of subsidence and wetland loss.</a:t>
            </a:r>
          </a:p>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10"/>
          </p:nvPr>
        </p:nvSpPr>
        <p:spPr/>
        <p:txBody>
          <a:bodyPr/>
          <a:lstStyle/>
          <a:p>
            <a:fld id="{8B7BB1B9-79A9-A944-B4A9-34C09BE1EA54}" type="slidenum">
              <a:rPr lang="fr-FR" smtClean="0"/>
              <a:t>15</a:t>
            </a:fld>
            <a:endParaRPr lang="fr-FR"/>
          </a:p>
        </p:txBody>
      </p:sp>
    </p:spTree>
    <p:extLst>
      <p:ext uri="{BB962C8B-B14F-4D97-AF65-F5344CB8AC3E}">
        <p14:creationId xmlns:p14="http://schemas.microsoft.com/office/powerpoint/2010/main" val="127908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commentaires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10. </a:t>
            </a:r>
            <a:r>
              <a:rPr lang="en-US" sz="1200" b="0" i="0" u="none" strike="noStrike" kern="1200" baseline="0" dirty="0">
                <a:solidFill>
                  <a:schemeClr val="tx1"/>
                </a:solidFill>
                <a:latin typeface="+mn-lt"/>
                <a:ea typeface="+mn-ea"/>
                <a:cs typeface="+mn-cs"/>
              </a:rPr>
              <a:t>Vertical rates at tide gauges of the Permanent Service for Global Mean Sea Level (Holgate et al., 2013). </a:t>
            </a:r>
          </a:p>
          <a:p>
            <a:r>
              <a:rPr lang="en-US" sz="1200" b="0" i="0" u="none" strike="noStrike" kern="1200" baseline="0" dirty="0">
                <a:solidFill>
                  <a:schemeClr val="tx1"/>
                </a:solidFill>
                <a:latin typeface="+mn-lt"/>
                <a:ea typeface="+mn-ea"/>
                <a:cs typeface="+mn-cs"/>
              </a:rPr>
              <a:t>See Supplementary Table S1 for rates at each tide gauge along with list of GPS stations that contributed to the rate and associated temporal and spatial uncertainty parameters.</a:t>
            </a:r>
            <a:endParaRPr lang="fr-FR" b="1" i="0"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7BB1B9-79A9-A944-B4A9-34C09BE1EA5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591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commentaires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12. </a:t>
            </a:r>
            <a:r>
              <a:rPr lang="en-US" sz="1200" b="0" i="0" u="none" strike="noStrike" kern="1200" baseline="0" dirty="0">
                <a:solidFill>
                  <a:schemeClr val="tx1"/>
                </a:solidFill>
                <a:latin typeface="+mn-lt"/>
                <a:ea typeface="+mn-ea"/>
                <a:cs typeface="+mn-cs"/>
              </a:rPr>
              <a:t>Histograms of the uncertainty parameters of GPS Imaged vertical land motion (VLM) rates at tide gauge locations. </a:t>
            </a:r>
          </a:p>
          <a:p>
            <a:pPr marL="228600" indent="-228600">
              <a:buAutoNum type="alphaLcParenBoth"/>
            </a:pPr>
            <a:r>
              <a:rPr lang="en-US" sz="1200" b="0" i="0" u="none" strike="noStrike" kern="1200" baseline="0" dirty="0">
                <a:solidFill>
                  <a:schemeClr val="tx1"/>
                </a:solidFill>
                <a:latin typeface="+mn-lt"/>
                <a:ea typeface="+mn-ea"/>
                <a:cs typeface="+mn-cs"/>
              </a:rPr>
              <a:t>MIDAS rate uncertainty, </a:t>
            </a:r>
          </a:p>
          <a:p>
            <a:pPr marL="228600" indent="-228600">
              <a:buAutoNum type="alphaLcParenBoth"/>
            </a:pPr>
            <a:r>
              <a:rPr lang="en-US" sz="1200" b="0" i="1" u="none" strike="noStrike" kern="1200" baseline="0" dirty="0" err="1">
                <a:solidFill>
                  <a:schemeClr val="tx1"/>
                </a:solidFill>
                <a:latin typeface="+mn-lt"/>
                <a:ea typeface="+mn-ea"/>
                <a:cs typeface="+mn-cs"/>
              </a:rPr>
              <a:t>ssf</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value at distance to nearest GPS station, </a:t>
            </a:r>
          </a:p>
          <a:p>
            <a:pPr marL="228600" indent="-228600">
              <a:buAutoNum type="alphaLcParenBoth"/>
            </a:pPr>
            <a:r>
              <a:rPr lang="en-US" sz="1200" b="0" i="0" u="none" strike="noStrike" kern="1200" baseline="0" dirty="0">
                <a:solidFill>
                  <a:schemeClr val="tx1"/>
                </a:solidFill>
                <a:latin typeface="+mn-lt"/>
                <a:ea typeface="+mn-ea"/>
                <a:cs typeface="+mn-cs"/>
              </a:rPr>
              <a:t>nearest neighbor variability, and </a:t>
            </a:r>
          </a:p>
          <a:p>
            <a:pPr marL="228600" indent="-228600">
              <a:buAutoNum type="alphaLcParenBoth"/>
            </a:pPr>
            <a:r>
              <a:rPr lang="en-US" sz="1200" b="0" i="0" u="none" strike="noStrike" kern="1200" baseline="0" dirty="0">
                <a:solidFill>
                  <a:schemeClr val="tx1"/>
                </a:solidFill>
                <a:latin typeface="+mn-lt"/>
                <a:ea typeface="+mn-ea"/>
                <a:cs typeface="+mn-cs"/>
              </a:rPr>
              <a:t>temporal rate variability. </a:t>
            </a:r>
          </a:p>
          <a:p>
            <a:pPr marL="0" indent="0">
              <a:buNone/>
            </a:pPr>
            <a:r>
              <a:rPr lang="en-US" sz="1200" b="0" i="0" u="none" strike="noStrike" kern="1200" baseline="0" dirty="0">
                <a:solidFill>
                  <a:schemeClr val="tx1"/>
                </a:solidFill>
                <a:latin typeface="+mn-lt"/>
                <a:ea typeface="+mn-ea"/>
                <a:cs typeface="+mn-cs"/>
              </a:rPr>
              <a:t>Vertical bars (green) indicate terciles separating lower, middle, and upper third of data and limits of 5% and 95% percentiles of the data (red dashed lines). </a:t>
            </a:r>
          </a:p>
          <a:p>
            <a:pPr marL="0" indent="0">
              <a:buNone/>
            </a:pPr>
            <a:r>
              <a:rPr lang="en-US" sz="1200" b="0" i="0" u="none" strike="noStrike" kern="1200" baseline="0" dirty="0">
                <a:solidFill>
                  <a:schemeClr val="tx1"/>
                </a:solidFill>
                <a:latin typeface="+mn-lt"/>
                <a:ea typeface="+mn-ea"/>
                <a:cs typeface="+mn-cs"/>
              </a:rPr>
              <a:t>These are used to divide tide gauge stations into sets with good, medium, and poor GPS estimates of VLM (see Figure 13).</a:t>
            </a:r>
            <a:endParaRPr lang="fr-FR"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Figure 13. </a:t>
            </a:r>
            <a:r>
              <a:rPr lang="en-US" sz="1200" b="0" i="0" u="none" strike="noStrike" kern="1200" baseline="0" dirty="0">
                <a:solidFill>
                  <a:schemeClr val="tx1"/>
                </a:solidFill>
                <a:latin typeface="+mn-lt"/>
                <a:ea typeface="+mn-ea"/>
                <a:cs typeface="+mn-cs"/>
              </a:rPr>
              <a:t>Map indicating by color whether vertical land motion estimate at tide gauge location is good (green), medium (yellow), or poor (red) according to criteria discussed in text.</a:t>
            </a:r>
          </a:p>
          <a:p>
            <a:pPr marL="171450" indent="-171450">
              <a:buFontTx/>
              <a:buChar char="-"/>
            </a:pPr>
            <a:r>
              <a:rPr lang="en-US" sz="1200" b="0" i="0" u="none" strike="noStrike" kern="1200" baseline="0" dirty="0">
                <a:solidFill>
                  <a:schemeClr val="tx1"/>
                </a:solidFill>
                <a:latin typeface="+mn-lt"/>
                <a:ea typeface="+mn-ea"/>
                <a:cs typeface="+mn-cs"/>
              </a:rPr>
              <a:t>We consider a VLM constraint at a tide gauge “</a:t>
            </a:r>
            <a:r>
              <a:rPr lang="en-US" sz="1200" b="1" i="0" u="none" strike="noStrike" kern="1200" baseline="0" dirty="0">
                <a:solidFill>
                  <a:schemeClr val="tx1"/>
                </a:solidFill>
                <a:latin typeface="+mn-lt"/>
                <a:ea typeface="+mn-ea"/>
                <a:cs typeface="+mn-cs"/>
              </a:rPr>
              <a:t>good</a:t>
            </a:r>
            <a:r>
              <a:rPr lang="en-US" sz="1200" b="0" i="0" u="none" strike="noStrike" kern="1200" baseline="0" dirty="0">
                <a:solidFill>
                  <a:schemeClr val="tx1"/>
                </a:solidFill>
                <a:latin typeface="+mn-lt"/>
                <a:ea typeface="+mn-ea"/>
                <a:cs typeface="+mn-cs"/>
              </a:rPr>
              <a:t>” if it </a:t>
            </a:r>
            <a:r>
              <a:rPr lang="en-US" sz="1200" b="0" i="1" u="none" strike="noStrike" kern="1200" baseline="0" dirty="0">
                <a:solidFill>
                  <a:schemeClr val="tx1"/>
                </a:solidFill>
                <a:latin typeface="+mn-lt"/>
                <a:ea typeface="+mn-ea"/>
                <a:cs typeface="+mn-cs"/>
              </a:rPr>
              <a:t>none </a:t>
            </a:r>
            <a:r>
              <a:rPr lang="en-US" sz="1200" b="0" i="0" u="none" strike="noStrike" kern="1200" baseline="0" dirty="0">
                <a:solidFill>
                  <a:schemeClr val="tx1"/>
                </a:solidFill>
                <a:latin typeface="+mn-lt"/>
                <a:ea typeface="+mn-ea"/>
                <a:cs typeface="+mn-cs"/>
              </a:rPr>
              <a:t>of its uncertainty measures lies in the worst tercile. This corresponds to the condition A</a:t>
            </a:r>
            <a:r>
              <a:rPr lang="fr-FR" sz="1200" b="0" i="0" u="none" strike="noStrike" kern="1200" baseline="0" dirty="0">
                <a:solidFill>
                  <a:schemeClr val="tx1"/>
                </a:solidFill>
                <a:latin typeface="+mn-lt"/>
                <a:ea typeface="+mn-ea"/>
                <a:cs typeface="+mn-cs"/>
              </a:rPr>
              <a:t> &lt; 0.42 mm/</a:t>
            </a:r>
            <a:r>
              <a:rPr lang="fr-FR" sz="1200" b="0" i="0" u="none" strike="noStrike" kern="1200" baseline="0" dirty="0" err="1">
                <a:solidFill>
                  <a:schemeClr val="tx1"/>
                </a:solidFill>
                <a:latin typeface="+mn-lt"/>
                <a:ea typeface="+mn-ea"/>
                <a:cs typeface="+mn-cs"/>
              </a:rPr>
              <a:t>yr</a:t>
            </a:r>
            <a:r>
              <a:rPr lang="fr-FR" sz="1200" b="0" i="0" u="none" strike="noStrike" kern="1200" baseline="0" dirty="0">
                <a:solidFill>
                  <a:schemeClr val="tx1"/>
                </a:solidFill>
                <a:latin typeface="+mn-lt"/>
                <a:ea typeface="+mn-ea"/>
                <a:cs typeface="+mn-cs"/>
              </a:rPr>
              <a:t>, D &lt; 0.86 mm/</a:t>
            </a:r>
            <a:r>
              <a:rPr lang="fr-FR" sz="1200" b="0" i="0" u="none" strike="noStrike" kern="1200" baseline="0" dirty="0" err="1">
                <a:solidFill>
                  <a:schemeClr val="tx1"/>
                </a:solidFill>
                <a:latin typeface="+mn-lt"/>
                <a:ea typeface="+mn-ea"/>
                <a:cs typeface="+mn-cs"/>
              </a:rPr>
              <a:t>yr</a:t>
            </a:r>
            <a:r>
              <a:rPr lang="fr-FR" sz="1200" b="0" i="0" u="none" strike="noStrike" kern="1200" baseline="0" dirty="0">
                <a:solidFill>
                  <a:schemeClr val="tx1"/>
                </a:solidFill>
                <a:latin typeface="+mn-lt"/>
                <a:ea typeface="+mn-ea"/>
                <a:cs typeface="+mn-cs"/>
              </a:rPr>
              <a:t>, C </a:t>
            </a:r>
            <a:r>
              <a:rPr lang="fr-FR" sz="1200" b="0" i="1" u="none" strike="noStrike" kern="1200" baseline="0" dirty="0">
                <a:solidFill>
                  <a:schemeClr val="tx1"/>
                </a:solidFill>
                <a:latin typeface="+mn-lt"/>
                <a:ea typeface="+mn-ea"/>
                <a:cs typeface="+mn-cs"/>
              </a:rPr>
              <a:t>&lt; </a:t>
            </a:r>
            <a:r>
              <a:rPr lang="fr-FR" sz="1200" b="0" i="0" u="none" strike="noStrike" kern="1200" baseline="0" dirty="0">
                <a:solidFill>
                  <a:schemeClr val="tx1"/>
                </a:solidFill>
                <a:latin typeface="+mn-lt"/>
                <a:ea typeface="+mn-ea"/>
                <a:cs typeface="+mn-cs"/>
              </a:rPr>
              <a:t>1.54 mm/</a:t>
            </a:r>
            <a:r>
              <a:rPr lang="fr-FR" sz="1200" b="0" i="0" u="none" strike="noStrike" kern="1200" baseline="0" dirty="0" err="1">
                <a:solidFill>
                  <a:schemeClr val="tx1"/>
                </a:solidFill>
                <a:latin typeface="+mn-lt"/>
                <a:ea typeface="+mn-ea"/>
                <a:cs typeface="+mn-cs"/>
              </a:rPr>
              <a:t>yr</a:t>
            </a:r>
            <a:r>
              <a:rPr lang="fr-FR" sz="1200" b="0" i="0" u="none" strike="noStrike" kern="1200" baseline="0" dirty="0">
                <a:solidFill>
                  <a:schemeClr val="tx1"/>
                </a:solidFill>
                <a:latin typeface="+mn-lt"/>
                <a:ea typeface="+mn-ea"/>
                <a:cs typeface="+mn-cs"/>
              </a:rPr>
              <a:t>, and B &gt; 0.57. </a:t>
            </a:r>
          </a:p>
          <a:p>
            <a:pPr marL="628650" lvl="1" indent="-171450">
              <a:buFontTx/>
              <a:buChar char="-"/>
            </a:pPr>
            <a:r>
              <a:rPr lang="en-US" sz="1200" b="0" i="0" u="none" strike="noStrike" kern="1200" baseline="0" dirty="0">
                <a:solidFill>
                  <a:schemeClr val="tx1"/>
                </a:solidFill>
                <a:latin typeface="+mn-lt"/>
                <a:ea typeface="+mn-ea"/>
                <a:cs typeface="+mn-cs"/>
              </a:rPr>
              <a:t>In this case, the </a:t>
            </a:r>
            <a:r>
              <a:rPr lang="en-US" sz="1200" b="0" i="0" u="sng" strike="noStrike" kern="1200" baseline="0" dirty="0">
                <a:solidFill>
                  <a:schemeClr val="tx1"/>
                </a:solidFill>
                <a:latin typeface="+mn-lt"/>
                <a:ea typeface="+mn-ea"/>
                <a:cs typeface="+mn-cs"/>
              </a:rPr>
              <a:t>33.1% of the tide gauges </a:t>
            </a:r>
            <a:r>
              <a:rPr lang="en-US" sz="1200" b="0" i="0" u="none" strike="noStrike" kern="1200" baseline="0" dirty="0">
                <a:solidFill>
                  <a:schemeClr val="tx1"/>
                </a:solidFill>
                <a:latin typeface="+mn-lt"/>
                <a:ea typeface="+mn-ea"/>
                <a:cs typeface="+mn-cs"/>
              </a:rPr>
              <a:t>fall into this “good” category.</a:t>
            </a:r>
          </a:p>
          <a:p>
            <a:pPr marL="171450" indent="-171450">
              <a:buFontTx/>
              <a:buChar char="-"/>
            </a:pPr>
            <a:r>
              <a:rPr lang="en-US" sz="1200" b="0" i="0" u="none" strike="noStrike" kern="1200" baseline="0" dirty="0">
                <a:solidFill>
                  <a:schemeClr val="tx1"/>
                </a:solidFill>
                <a:latin typeface="+mn-lt"/>
                <a:ea typeface="+mn-ea"/>
                <a:cs typeface="+mn-cs"/>
              </a:rPr>
              <a:t>We call a VLM constraint “</a:t>
            </a:r>
            <a:r>
              <a:rPr lang="en-US" sz="1200" b="1" i="0" u="none" strike="noStrike" kern="1200" baseline="0" dirty="0">
                <a:solidFill>
                  <a:schemeClr val="tx1"/>
                </a:solidFill>
                <a:latin typeface="+mn-lt"/>
                <a:ea typeface="+mn-ea"/>
                <a:cs typeface="+mn-cs"/>
              </a:rPr>
              <a:t>poor</a:t>
            </a:r>
            <a:r>
              <a:rPr lang="en-US" sz="1200" b="0" i="0" u="none" strike="noStrike" kern="1200" baseline="0" dirty="0">
                <a:solidFill>
                  <a:schemeClr val="tx1"/>
                </a:solidFill>
                <a:latin typeface="+mn-lt"/>
                <a:ea typeface="+mn-ea"/>
                <a:cs typeface="+mn-cs"/>
              </a:rPr>
              <a:t>” if </a:t>
            </a:r>
            <a:r>
              <a:rPr lang="en-US" sz="1200" b="0" i="1" u="none" strike="noStrike" kern="1200" baseline="0" dirty="0">
                <a:solidFill>
                  <a:schemeClr val="tx1"/>
                </a:solidFill>
                <a:latin typeface="+mn-lt"/>
                <a:ea typeface="+mn-ea"/>
                <a:cs typeface="+mn-cs"/>
              </a:rPr>
              <a:t>any </a:t>
            </a:r>
            <a:r>
              <a:rPr lang="en-US" sz="1200" b="0" i="0" u="none" strike="noStrike" kern="1200" baseline="0" dirty="0">
                <a:solidFill>
                  <a:schemeClr val="tx1"/>
                </a:solidFill>
                <a:latin typeface="+mn-lt"/>
                <a:ea typeface="+mn-ea"/>
                <a:cs typeface="+mn-cs"/>
              </a:rPr>
              <a:t>of its uncertainty are in the 95% percentile, that is, among the worst 5% of the values.</a:t>
            </a:r>
          </a:p>
          <a:p>
            <a:pPr marL="628650" lvl="1" indent="-171450">
              <a:buFontTx/>
              <a:buChar char="-"/>
            </a:pPr>
            <a:r>
              <a:rPr lang="en-US" sz="1200" b="0" i="0" u="none" strike="noStrike" kern="1200" baseline="0" dirty="0">
                <a:solidFill>
                  <a:schemeClr val="tx1"/>
                </a:solidFill>
                <a:latin typeface="+mn-lt"/>
                <a:ea typeface="+mn-ea"/>
                <a:cs typeface="+mn-cs"/>
              </a:rPr>
              <a:t>In this case, the </a:t>
            </a:r>
            <a:r>
              <a:rPr lang="en-US" sz="1200" b="0" i="0" u="sng" strike="noStrike" kern="1200" baseline="0" dirty="0">
                <a:solidFill>
                  <a:schemeClr val="tx1"/>
                </a:solidFill>
                <a:latin typeface="+mn-lt"/>
                <a:ea typeface="+mn-ea"/>
                <a:cs typeface="+mn-cs"/>
              </a:rPr>
              <a:t>15.5% of the tide gauges </a:t>
            </a:r>
            <a:r>
              <a:rPr lang="en-US" sz="1200" b="0" i="0" u="none" strike="noStrike" kern="1200" baseline="0" dirty="0">
                <a:solidFill>
                  <a:schemeClr val="tx1"/>
                </a:solidFill>
                <a:latin typeface="+mn-lt"/>
                <a:ea typeface="+mn-ea"/>
                <a:cs typeface="+mn-cs"/>
              </a:rPr>
              <a:t>fall into this “poor” category</a:t>
            </a:r>
          </a:p>
          <a:p>
            <a:pPr marL="171450" indent="-171450">
              <a:buFontTx/>
              <a:buChar char="-"/>
            </a:pPr>
            <a:r>
              <a:rPr lang="en-US" sz="1200" b="0" i="0" u="none" strike="noStrike" kern="1200" baseline="0" dirty="0">
                <a:solidFill>
                  <a:schemeClr val="tx1"/>
                </a:solidFill>
                <a:latin typeface="+mn-lt"/>
                <a:ea typeface="+mn-ea"/>
                <a:cs typeface="+mn-cs"/>
              </a:rPr>
              <a:t>The remaining tide gauges have medium quality, and these comprise 51.4% of the gauges.</a:t>
            </a:r>
          </a:p>
          <a:p>
            <a:pPr marL="171450" indent="-171450">
              <a:buFontTx/>
              <a:buChar char="-"/>
            </a:pPr>
            <a:endParaRPr lang="fr-FR" sz="1200" b="0" i="0" u="none" strike="noStrike" kern="1200" baseline="0" dirty="0">
              <a:solidFill>
                <a:schemeClr val="tx1"/>
              </a:solidFill>
              <a:latin typeface="+mn-lt"/>
              <a:ea typeface="+mn-ea"/>
              <a:cs typeface="+mn-cs"/>
            </a:endParaRPr>
          </a:p>
          <a:p>
            <a:pPr marL="171450" indent="-171450">
              <a:buFontTx/>
              <a:buChar char="-"/>
            </a:pPr>
            <a:endParaRPr lang="fr-FR" b="1" i="0"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7BB1B9-79A9-A944-B4A9-34C09BE1EA5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38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notes 2"/>
          <p:cNvSpPr>
            <a:spLocks noGrp="1"/>
          </p:cNvSpPr>
          <p:nvPr>
            <p:ph type="body" idx="1"/>
          </p:nvPr>
        </p:nvSpPr>
        <p:spPr/>
        <p:txBody>
          <a:bodyPr/>
          <a:lstStyle/>
          <a:p>
            <a:pPr marL="285750" indent="-285750">
              <a:buFontTx/>
              <a:buChar char="-"/>
            </a:pPr>
            <a:r>
              <a:rPr lang="en-US" sz="1800" dirty="0">
                <a:solidFill>
                  <a:schemeClr val="tx1">
                    <a:lumMod val="75000"/>
                    <a:lumOff val="25000"/>
                  </a:schemeClr>
                </a:solidFill>
              </a:rPr>
              <a:t>SONEL acts as a classical IGS DC, but dedicated to GNSS data near TGs. Actually, its GNSS component was developed for TIGA-PP (2000s)</a:t>
            </a:r>
          </a:p>
          <a:p>
            <a:pPr marL="285750" indent="-285750">
              <a:buFontTx/>
              <a:buChar char="-"/>
            </a:pPr>
            <a:r>
              <a:rPr lang="en-US" sz="1800" dirty="0">
                <a:solidFill>
                  <a:schemeClr val="tx1">
                    <a:lumMod val="75000"/>
                    <a:lumOff val="25000"/>
                  </a:schemeClr>
                </a:solidFill>
              </a:rPr>
              <a:t>It collects daily RINEX files at 30s &amp; metadata (logfiles) from a large variety of sources : GDC, RDC, and LDC (the latter not necessarily IGS)</a:t>
            </a:r>
          </a:p>
          <a:p>
            <a:pPr marL="0" indent="0">
              <a:buFont typeface="Arial" panose="020B0604020202020204" pitchFamily="34" charset="0"/>
              <a:buNone/>
            </a:pPr>
            <a:r>
              <a:rPr lang="en-US" sz="1800" dirty="0">
                <a:solidFill>
                  <a:schemeClr val="tx1">
                    <a:lumMod val="75000"/>
                    <a:lumOff val="25000"/>
                  </a:schemeClr>
                </a:solidFill>
              </a:rPr>
              <a:t>Number of stations, agencies, countries &amp; RINEX, as of 23 June 2022</a:t>
            </a:r>
          </a:p>
          <a:p>
            <a:pPr marL="171450" indent="-171450">
              <a:buFontTx/>
              <a:buChar char="-"/>
            </a:pPr>
            <a:r>
              <a:rPr lang="en-US" noProof="0" dirty="0"/>
              <a:t>These files are available to anyone, whether it is an IGS, or not. Obviously, TIGA ACs did process the data, at least. </a:t>
            </a:r>
          </a:p>
          <a:p>
            <a:pPr marL="171450" indent="-171450">
              <a:buFontTx/>
              <a:buChar char="-"/>
            </a:pPr>
            <a:r>
              <a:rPr lang="en-US" noProof="0" dirty="0"/>
              <a:t>But other groups can too. This is the case of the NGL/UNR, whose products have become popular for many geophysical...</a:t>
            </a:r>
          </a:p>
          <a:p>
            <a:pPr marL="171450" indent="-171450">
              <a:buFontTx/>
              <a:buChar char="-"/>
            </a:pPr>
            <a:r>
              <a:rPr lang="en-US" noProof="0" dirty="0"/>
              <a:t>SONEL then collects position time series and velocities from the TIGA ACs, if available (e.g., GFZ &amp; ULR)</a:t>
            </a:r>
          </a:p>
          <a:p>
            <a:pPr marL="171450" indent="-171450">
              <a:buFontTx/>
              <a:buChar char="-"/>
            </a:pPr>
            <a:r>
              <a:rPr lang="en-US" noProof="0" dirty="0"/>
              <a:t>(SONEL) makes them available in a centralized &amp; uniform way to the sea level users community via its web portal. </a:t>
            </a:r>
          </a:p>
          <a:p>
            <a:pPr marL="0" indent="0">
              <a:buFontTx/>
              <a:buNone/>
            </a:pPr>
            <a:r>
              <a:rPr lang="en-US" noProof="0" dirty="0"/>
              <a:t>A few words now on the applications of this community.</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8B7BB1B9-79A9-A944-B4A9-34C09BE1EA54}" type="slidenum">
              <a:rPr lang="fr-FR" smtClean="0"/>
              <a:t>2</a:t>
            </a:fld>
            <a:endParaRPr lang="fr-FR"/>
          </a:p>
        </p:txBody>
      </p:sp>
    </p:spTree>
    <p:extLst>
      <p:ext uri="{BB962C8B-B14F-4D97-AF65-F5344CB8AC3E}">
        <p14:creationId xmlns:p14="http://schemas.microsoft.com/office/powerpoint/2010/main" val="254119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a:t>The first group </a:t>
            </a:r>
            <a:r>
              <a:rPr lang="fr-FR" dirty="0" err="1"/>
              <a:t>that</a:t>
            </a:r>
            <a:r>
              <a:rPr lang="fr-FR" dirty="0"/>
              <a:t> </a:t>
            </a:r>
            <a:r>
              <a:rPr lang="fr-FR" dirty="0" err="1"/>
              <a:t>we</a:t>
            </a:r>
            <a:r>
              <a:rPr lang="fr-FR" dirty="0"/>
              <a:t> </a:t>
            </a:r>
            <a:r>
              <a:rPr lang="fr-FR" dirty="0" err="1"/>
              <a:t>contacted</a:t>
            </a:r>
            <a:r>
              <a:rPr lang="fr-FR" dirty="0"/>
              <a:t> </a:t>
            </a:r>
            <a:r>
              <a:rPr lang="fr-FR" dirty="0" err="1"/>
              <a:t>was</a:t>
            </a:r>
            <a:r>
              <a:rPr lang="fr-FR" dirty="0"/>
              <a:t> the NGL (</a:t>
            </a:r>
            <a:r>
              <a:rPr lang="fr-FR" dirty="0" err="1"/>
              <a:t>partly</a:t>
            </a:r>
            <a:r>
              <a:rPr lang="fr-FR" dirty="0"/>
              <a:t> </a:t>
            </a:r>
            <a:r>
              <a:rPr lang="fr-FR" dirty="0" err="1"/>
              <a:t>because</a:t>
            </a:r>
            <a:r>
              <a:rPr lang="fr-FR" dirty="0"/>
              <a:t> </a:t>
            </a:r>
            <a:r>
              <a:rPr lang="fr-FR" dirty="0" err="1"/>
              <a:t>G.Blewitt</a:t>
            </a:r>
            <a:r>
              <a:rPr lang="fr-FR" dirty="0"/>
              <a:t> </a:t>
            </a:r>
            <a:r>
              <a:rPr lang="fr-FR" dirty="0" err="1"/>
              <a:t>was</a:t>
            </a:r>
            <a:r>
              <a:rPr lang="fr-FR" dirty="0"/>
              <a:t> </a:t>
            </a:r>
            <a:r>
              <a:rPr lang="fr-FR" dirty="0" err="1"/>
              <a:t>pioneer</a:t>
            </a:r>
            <a:r>
              <a:rPr lang="fr-FR" dirty="0"/>
              <a:t> in </a:t>
            </a:r>
            <a:r>
              <a:rPr lang="fr-FR" dirty="0" err="1"/>
              <a:t>advocating</a:t>
            </a:r>
            <a:r>
              <a:rPr lang="fr-FR" dirty="0"/>
              <a:t> the use of GPS for TG monitoring in the 90s)</a:t>
            </a:r>
          </a:p>
          <a:p>
            <a:pPr marL="171450" indent="-171450">
              <a:buFontTx/>
              <a:buChar char="-"/>
            </a:pPr>
            <a:r>
              <a:rPr lang="fr-FR" dirty="0" err="1"/>
              <a:t>Then</a:t>
            </a:r>
            <a:r>
              <a:rPr lang="fr-FR" dirty="0"/>
              <a:t>, JPL in </a:t>
            </a:r>
            <a:r>
              <a:rPr lang="fr-FR" dirty="0" err="1"/>
              <a:t>January</a:t>
            </a:r>
            <a:r>
              <a:rPr lang="fr-FR" dirty="0"/>
              <a:t> 2020, and last </a:t>
            </a:r>
            <a:r>
              <a:rPr lang="fr-FR" dirty="0" err="1"/>
              <a:t>with</a:t>
            </a:r>
            <a:r>
              <a:rPr lang="fr-FR" dirty="0"/>
              <a:t> the </a:t>
            </a:r>
            <a:r>
              <a:rPr lang="fr-FR" dirty="0" err="1"/>
              <a:t>other</a:t>
            </a:r>
            <a:r>
              <a:rPr lang="fr-FR" dirty="0"/>
              <a:t> TIGA AC at GFZ (</a:t>
            </a:r>
            <a:r>
              <a:rPr lang="fr-FR" dirty="0" err="1"/>
              <a:t>We</a:t>
            </a:r>
            <a:r>
              <a:rPr lang="fr-FR" dirty="0"/>
              <a:t> can </a:t>
            </a:r>
            <a:r>
              <a:rPr lang="fr-FR" dirty="0" err="1"/>
              <a:t>discuss</a:t>
            </a:r>
            <a:r>
              <a:rPr lang="fr-FR" dirty="0"/>
              <a:t> </a:t>
            </a:r>
            <a:r>
              <a:rPr lang="fr-FR" dirty="0" err="1"/>
              <a:t>later</a:t>
            </a:r>
            <a:r>
              <a:rPr lang="fr-FR" dirty="0"/>
              <a:t> on, </a:t>
            </a:r>
            <a:r>
              <a:rPr lang="fr-FR" dirty="0" err="1"/>
              <a:t>why</a:t>
            </a:r>
            <a:r>
              <a:rPr lang="fr-FR" dirty="0"/>
              <a:t> GFZ sol. </a:t>
            </a:r>
            <a:r>
              <a:rPr lang="fr-FR" dirty="0" err="1"/>
              <a:t>was</a:t>
            </a:r>
            <a:r>
              <a:rPr lang="fr-FR" dirty="0"/>
              <a:t> not </a:t>
            </a:r>
            <a:r>
              <a:rPr lang="fr-FR" dirty="0" err="1"/>
              <a:t>available</a:t>
            </a:r>
            <a:r>
              <a:rPr lang="fr-FR" dirty="0"/>
              <a:t> </a:t>
            </a:r>
            <a:r>
              <a:rPr lang="fr-FR" dirty="0" err="1"/>
              <a:t>earlier</a:t>
            </a:r>
            <a:r>
              <a:rPr lang="fr-FR" dirty="0"/>
              <a:t> as a TIGA AC)</a:t>
            </a:r>
          </a:p>
          <a:p>
            <a:pPr marL="171450" indent="-171450">
              <a:buFontTx/>
              <a:buChar char="-"/>
            </a:pPr>
            <a:r>
              <a:rPr lang="fr-FR" dirty="0" err="1"/>
              <a:t>We</a:t>
            </a:r>
            <a:r>
              <a:rPr lang="fr-FR" dirty="0"/>
              <a:t> </a:t>
            </a:r>
            <a:r>
              <a:rPr lang="fr-FR" dirty="0" err="1"/>
              <a:t>will</a:t>
            </a:r>
            <a:r>
              <a:rPr lang="fr-FR" dirty="0"/>
              <a:t> report on </a:t>
            </a:r>
            <a:r>
              <a:rPr lang="fr-FR" dirty="0" err="1"/>
              <a:t>this</a:t>
            </a:r>
            <a:r>
              <a:rPr lang="fr-FR" dirty="0"/>
              <a:t> action net </a:t>
            </a:r>
            <a:r>
              <a:rPr lang="fr-FR" dirty="0" err="1"/>
              <a:t>week</a:t>
            </a:r>
            <a:r>
              <a:rPr lang="fr-FR" dirty="0"/>
              <a:t> at the GLOSS DC meeting </a:t>
            </a:r>
            <a:r>
              <a:rPr lang="fr-FR" dirty="0" err="1"/>
              <a:t>planned</a:t>
            </a:r>
            <a:r>
              <a:rPr lang="fr-FR" dirty="0"/>
              <a:t> in </a:t>
            </a:r>
            <a:r>
              <a:rPr lang="fr-FR" dirty="0" err="1"/>
              <a:t>Ostend</a:t>
            </a:r>
            <a:r>
              <a:rPr lang="fr-FR" dirty="0"/>
              <a:t>.</a:t>
            </a:r>
          </a:p>
          <a:p>
            <a:pPr marL="0" indent="0">
              <a:buFontTx/>
              <a:buNone/>
            </a:pPr>
            <a:r>
              <a:rPr lang="fr-FR" dirty="0" err="1"/>
              <a:t>Let’s</a:t>
            </a:r>
            <a:r>
              <a:rPr lang="fr-FR" dirty="0"/>
              <a:t> have a look at the distribution of </a:t>
            </a:r>
            <a:r>
              <a:rPr lang="fr-FR" dirty="0" err="1"/>
              <a:t>these</a:t>
            </a:r>
            <a:r>
              <a:rPr lang="fr-FR" dirty="0"/>
              <a:t> solutions </a:t>
            </a:r>
            <a:r>
              <a:rPr lang="fr-FR" dirty="0" err="1"/>
              <a:t>through</a:t>
            </a:r>
            <a:r>
              <a:rPr lang="fr-FR" dirty="0"/>
              <a:t> the SONEL web portal.</a:t>
            </a:r>
          </a:p>
        </p:txBody>
      </p:sp>
      <p:sp>
        <p:nvSpPr>
          <p:cNvPr id="4" name="Espace réservé du numéro de diapositive 3"/>
          <p:cNvSpPr>
            <a:spLocks noGrp="1"/>
          </p:cNvSpPr>
          <p:nvPr>
            <p:ph type="sldNum" sz="quarter" idx="10"/>
          </p:nvPr>
        </p:nvSpPr>
        <p:spPr/>
        <p:txBody>
          <a:bodyPr/>
          <a:lstStyle/>
          <a:p>
            <a:fld id="{8B7BB1B9-79A9-A944-B4A9-34C09BE1EA54}" type="slidenum">
              <a:rPr lang="fr-FR" smtClean="0"/>
              <a:t>3</a:t>
            </a:fld>
            <a:endParaRPr lang="fr-FR"/>
          </a:p>
        </p:txBody>
      </p:sp>
    </p:spTree>
    <p:extLst>
      <p:ext uri="{BB962C8B-B14F-4D97-AF65-F5344CB8AC3E}">
        <p14:creationId xmlns:p14="http://schemas.microsoft.com/office/powerpoint/2010/main" val="3784047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notes 2"/>
          <p:cNvSpPr>
            <a:spLocks noGrp="1"/>
          </p:cNvSpPr>
          <p:nvPr>
            <p:ph type="body" idx="1"/>
          </p:nvPr>
        </p:nvSpPr>
        <p:spPr/>
        <p:txBody>
          <a:bodyPr/>
          <a:lstStyle/>
          <a:p>
            <a:r>
              <a:rPr lang="fr-FR" dirty="0"/>
              <a:t>- A brief </a:t>
            </a:r>
            <a:r>
              <a:rPr lang="fr-FR" dirty="0" err="1"/>
              <a:t>overview</a:t>
            </a:r>
            <a:r>
              <a:rPr lang="fr-FR" dirty="0"/>
              <a:t> of the SONEL web portal and display of the </a:t>
            </a:r>
            <a:r>
              <a:rPr lang="fr-FR" dirty="0" err="1"/>
              <a:t>various</a:t>
            </a:r>
            <a:r>
              <a:rPr lang="fr-FR" dirty="0"/>
              <a:t> </a:t>
            </a:r>
            <a:r>
              <a:rPr lang="fr-FR" dirty="0" err="1"/>
              <a:t>selection</a:t>
            </a:r>
            <a:r>
              <a:rPr lang="fr-FR" dirty="0"/>
              <a:t>, </a:t>
            </a:r>
            <a:r>
              <a:rPr lang="fr-FR" dirty="0" err="1"/>
              <a:t>starting</a:t>
            </a:r>
            <a:r>
              <a:rPr lang="fr-FR" dirty="0"/>
              <a:t> </a:t>
            </a:r>
            <a:r>
              <a:rPr lang="fr-FR" dirty="0" err="1"/>
              <a:t>with</a:t>
            </a:r>
            <a:r>
              <a:rPr lang="fr-FR" dirty="0"/>
              <a:t> NGL</a:t>
            </a:r>
          </a:p>
        </p:txBody>
      </p:sp>
      <p:sp>
        <p:nvSpPr>
          <p:cNvPr id="4" name="Espace réservé du numéro de diapositive 3"/>
          <p:cNvSpPr>
            <a:spLocks noGrp="1"/>
          </p:cNvSpPr>
          <p:nvPr>
            <p:ph type="sldNum" sz="quarter" idx="5"/>
          </p:nvPr>
        </p:nvSpPr>
        <p:spPr/>
        <p:txBody>
          <a:bodyPr/>
          <a:lstStyle/>
          <a:p>
            <a:fld id="{8B7BB1B9-79A9-A944-B4A9-34C09BE1EA54}" type="slidenum">
              <a:rPr lang="fr-FR" smtClean="0"/>
              <a:t>4</a:t>
            </a:fld>
            <a:endParaRPr lang="fr-FR"/>
          </a:p>
        </p:txBody>
      </p:sp>
    </p:spTree>
    <p:extLst>
      <p:ext uri="{BB962C8B-B14F-4D97-AF65-F5344CB8AC3E}">
        <p14:creationId xmlns:p14="http://schemas.microsoft.com/office/powerpoint/2010/main" val="157249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notes 2"/>
          <p:cNvSpPr>
            <a:spLocks noGrp="1"/>
          </p:cNvSpPr>
          <p:nvPr>
            <p:ph type="body" idx="1"/>
          </p:nvPr>
        </p:nvSpPr>
        <p:spPr/>
        <p:txBody>
          <a:bodyPr/>
          <a:lstStyle/>
          <a:p>
            <a:r>
              <a:rPr lang="en-US" noProof="0" dirty="0"/>
              <a:t>- Note that the (IGS) JPL AC has less stations 366 stations nearby TGs, which is simply due to the original station selection not being driven by the SL app.</a:t>
            </a:r>
          </a:p>
        </p:txBody>
      </p:sp>
      <p:sp>
        <p:nvSpPr>
          <p:cNvPr id="4" name="Espace réservé du numéro de diapositive 3"/>
          <p:cNvSpPr>
            <a:spLocks noGrp="1"/>
          </p:cNvSpPr>
          <p:nvPr>
            <p:ph type="sldNum" sz="quarter" idx="5"/>
          </p:nvPr>
        </p:nvSpPr>
        <p:spPr/>
        <p:txBody>
          <a:bodyPr/>
          <a:lstStyle/>
          <a:p>
            <a:fld id="{8B7BB1B9-79A9-A944-B4A9-34C09BE1EA54}" type="slidenum">
              <a:rPr lang="fr-FR" smtClean="0"/>
              <a:t>5</a:t>
            </a:fld>
            <a:endParaRPr lang="fr-FR"/>
          </a:p>
        </p:txBody>
      </p:sp>
    </p:spTree>
    <p:extLst>
      <p:ext uri="{BB962C8B-B14F-4D97-AF65-F5344CB8AC3E}">
        <p14:creationId xmlns:p14="http://schemas.microsoft.com/office/powerpoint/2010/main" val="242312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notes 2"/>
          <p:cNvSpPr>
            <a:spLocks noGrp="1"/>
          </p:cNvSpPr>
          <p:nvPr>
            <p:ph type="body" idx="1"/>
          </p:nvPr>
        </p:nvSpPr>
        <p:spPr/>
        <p:txBody>
          <a:bodyPr/>
          <a:lstStyle/>
          <a:p>
            <a:pPr marL="171450" indent="-171450">
              <a:buFontTx/>
              <a:buChar char="-"/>
            </a:pPr>
            <a:r>
              <a:rPr lang="en-US" noProof="0" dirty="0"/>
              <a:t>Regarding GFZ, the work is in progress to update with GFZ-repro3 solution. </a:t>
            </a:r>
          </a:p>
          <a:p>
            <a:pPr marL="171450" indent="-171450">
              <a:buFontTx/>
              <a:buChar char="-"/>
            </a:pPr>
            <a:r>
              <a:rPr lang="en-US" noProof="0" dirty="0"/>
              <a:t>The # of stations was similar to the # in ULR solution, i.e. 579 in GT2. </a:t>
            </a:r>
            <a:br>
              <a:rPr lang="en-US" noProof="0" dirty="0"/>
            </a:br>
            <a:r>
              <a:rPr lang="en-US" noProof="0" dirty="0"/>
              <a:t>Now, decreased to 319 : no longer a dedicated processing for TIGA…</a:t>
            </a:r>
          </a:p>
        </p:txBody>
      </p:sp>
      <p:sp>
        <p:nvSpPr>
          <p:cNvPr id="4" name="Espace réservé du numéro de diapositive 3"/>
          <p:cNvSpPr>
            <a:spLocks noGrp="1"/>
          </p:cNvSpPr>
          <p:nvPr>
            <p:ph type="sldNum" sz="quarter" idx="5"/>
          </p:nvPr>
        </p:nvSpPr>
        <p:spPr/>
        <p:txBody>
          <a:bodyPr/>
          <a:lstStyle/>
          <a:p>
            <a:fld id="{8B7BB1B9-79A9-A944-B4A9-34C09BE1EA54}" type="slidenum">
              <a:rPr lang="fr-FR" smtClean="0"/>
              <a:t>6</a:t>
            </a:fld>
            <a:endParaRPr lang="fr-FR"/>
          </a:p>
        </p:txBody>
      </p:sp>
    </p:spTree>
    <p:extLst>
      <p:ext uri="{BB962C8B-B14F-4D97-AF65-F5344CB8AC3E}">
        <p14:creationId xmlns:p14="http://schemas.microsoft.com/office/powerpoint/2010/main" val="357457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t>Kiko </a:t>
            </a:r>
            <a:r>
              <a:rPr lang="es-ES" dirty="0"/>
              <a:t>Calafat: tener varias soluciones es muy </a:t>
            </a:r>
            <a:r>
              <a:rPr lang="es-ES" dirty="0" err="1"/>
              <a:t>util</a:t>
            </a:r>
            <a:r>
              <a:rPr lang="es-ES" dirty="0"/>
              <a:t>, al menos para mi, porque me da una idea de la consistencia y robustez de las velocidades en cada </a:t>
            </a:r>
            <a:r>
              <a:rPr lang="es-ES" dirty="0" err="1"/>
              <a:t>ubicacion</a:t>
            </a:r>
            <a:r>
              <a:rPr lang="es-ES" dirty="0"/>
              <a:t>. </a:t>
            </a:r>
            <a:endParaRPr lang="fr-FR" dirty="0"/>
          </a:p>
        </p:txBody>
      </p:sp>
      <p:sp>
        <p:nvSpPr>
          <p:cNvPr id="4" name="Espace réservé du numéro de diapositive 3"/>
          <p:cNvSpPr>
            <a:spLocks noGrp="1"/>
          </p:cNvSpPr>
          <p:nvPr>
            <p:ph type="sldNum" sz="quarter" idx="10"/>
          </p:nvPr>
        </p:nvSpPr>
        <p:spPr/>
        <p:txBody>
          <a:bodyPr/>
          <a:lstStyle/>
          <a:p>
            <a:fld id="{8B7BB1B9-79A9-A944-B4A9-34C09BE1EA54}" type="slidenum">
              <a:rPr lang="fr-FR" smtClean="0"/>
              <a:t>8</a:t>
            </a:fld>
            <a:endParaRPr lang="fr-FR"/>
          </a:p>
        </p:txBody>
      </p:sp>
    </p:spTree>
    <p:extLst>
      <p:ext uri="{BB962C8B-B14F-4D97-AF65-F5344CB8AC3E}">
        <p14:creationId xmlns:p14="http://schemas.microsoft.com/office/powerpoint/2010/main" val="371981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notes 2"/>
          <p:cNvSpPr>
            <a:spLocks noGrp="1"/>
          </p:cNvSpPr>
          <p:nvPr>
            <p:ph type="body" idx="1"/>
          </p:nvPr>
        </p:nvSpPr>
        <p:spPr/>
        <p:txBody>
          <a:bodyPr/>
          <a:lstStyle/>
          <a:p>
            <a:pPr marL="171450" indent="-171450">
              <a:buFontTx/>
              <a:buChar char="-"/>
            </a:pPr>
            <a:r>
              <a:rPr lang="en-US" noProof="0" dirty="0"/>
              <a:t>Where do the differences come from? </a:t>
            </a:r>
          </a:p>
          <a:p>
            <a:pPr marL="171450" indent="-171450">
              <a:buFontTx/>
              <a:buChar char="-"/>
            </a:pPr>
            <a:r>
              <a:rPr lang="en-US" noProof="0" dirty="0"/>
              <a:t>As most of you are GNSS-experts, you know that there are at least two major steps where these (differences) can arise.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The 1st concerns the analysis of raw GNSS measurements to obtain daily (weekly) position time series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noProof="0" dirty="0"/>
              <a:t>It can implicitly or explicitly include the RF alignment, and the choice of the strategy to achieve this alignment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The 2</a:t>
            </a:r>
            <a:r>
              <a:rPr lang="en-US" baseline="30000" noProof="0" dirty="0"/>
              <a:t>nd</a:t>
            </a:r>
            <a:r>
              <a:rPr lang="en-US" noProof="0" dirty="0"/>
              <a:t> step is concerned with the time series analysis to derive estimates of the parameters of interest (e.g. velocity)</a:t>
            </a:r>
          </a:p>
          <a:p>
            <a:pPr marL="628650" lvl="1" indent="-171450">
              <a:buFontTx/>
              <a:buChar char="-"/>
            </a:pPr>
            <a:r>
              <a:rPr lang="en-US" noProof="0" dirty="0"/>
              <a:t>The approach can be parametric or non-parametric, as it is the case for the NGL group using MIDAS by GB in 2016</a:t>
            </a:r>
          </a:p>
          <a:p>
            <a:pPr marL="0" lvl="0" indent="0">
              <a:buFontTx/>
              <a:buNone/>
            </a:pPr>
            <a:r>
              <a:rPr lang="en-US" noProof="0" dirty="0"/>
              <a:t>Let’s have a look at how the different solutions compare…</a:t>
            </a:r>
          </a:p>
        </p:txBody>
      </p:sp>
      <p:sp>
        <p:nvSpPr>
          <p:cNvPr id="4" name="Espace réservé du numéro de diapositive 3"/>
          <p:cNvSpPr>
            <a:spLocks noGrp="1"/>
          </p:cNvSpPr>
          <p:nvPr>
            <p:ph type="sldNum" sz="quarter" idx="5"/>
          </p:nvPr>
        </p:nvSpPr>
        <p:spPr/>
        <p:txBody>
          <a:bodyPr/>
          <a:lstStyle/>
          <a:p>
            <a:fld id="{8B7BB1B9-79A9-A944-B4A9-34C09BE1EA54}" type="slidenum">
              <a:rPr lang="fr-FR" smtClean="0"/>
              <a:t>9</a:t>
            </a:fld>
            <a:endParaRPr lang="fr-FR"/>
          </a:p>
        </p:txBody>
      </p:sp>
    </p:spTree>
    <p:extLst>
      <p:ext uri="{BB962C8B-B14F-4D97-AF65-F5344CB8AC3E}">
        <p14:creationId xmlns:p14="http://schemas.microsoft.com/office/powerpoint/2010/main" val="40003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60438" y="1143000"/>
            <a:ext cx="4937125"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Kiko Calafat: tener varias soluciones es muy </a:t>
            </a:r>
            <a:r>
              <a:rPr lang="es-ES" dirty="0" err="1"/>
              <a:t>util</a:t>
            </a:r>
            <a:r>
              <a:rPr lang="es-ES" dirty="0"/>
              <a:t>, al menos para mi, porque me da una idea de la consistencia y robustez de las velocidades en cada </a:t>
            </a:r>
            <a:r>
              <a:rPr lang="es-ES" dirty="0" err="1"/>
              <a:t>ubicacion</a:t>
            </a:r>
            <a:r>
              <a:rPr lang="es-ES" dirty="0"/>
              <a:t>. </a:t>
            </a:r>
            <a:endParaRPr lang="fr-FR" dirty="0"/>
          </a:p>
        </p:txBody>
      </p:sp>
      <p:sp>
        <p:nvSpPr>
          <p:cNvPr id="4" name="Espace réservé du numéro de diapositive 3"/>
          <p:cNvSpPr>
            <a:spLocks noGrp="1"/>
          </p:cNvSpPr>
          <p:nvPr>
            <p:ph type="sldNum" sz="quarter" idx="5"/>
          </p:nvPr>
        </p:nvSpPr>
        <p:spPr/>
        <p:txBody>
          <a:bodyPr/>
          <a:lstStyle/>
          <a:p>
            <a:fld id="{8B7BB1B9-79A9-A944-B4A9-34C09BE1EA54}" type="slidenum">
              <a:rPr lang="fr-FR" smtClean="0"/>
              <a:t>10</a:t>
            </a:fld>
            <a:endParaRPr lang="fr-FR"/>
          </a:p>
        </p:txBody>
      </p:sp>
    </p:spTree>
    <p:extLst>
      <p:ext uri="{BB962C8B-B14F-4D97-AF65-F5344CB8AC3E}">
        <p14:creationId xmlns:p14="http://schemas.microsoft.com/office/powerpoint/2010/main" val="964930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uces">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7214"/>
            <a:ext cx="8064896" cy="300033"/>
          </a:xfrm>
          <a:prstGeom prst="rect">
            <a:avLst/>
          </a:prstGeom>
        </p:spPr>
        <p:txBody>
          <a:bodyPr anchor="ctr"/>
          <a:lstStyle>
            <a:lvl1pPr>
              <a:lnSpc>
                <a:spcPct val="90000"/>
              </a:lnSpc>
              <a:spcAft>
                <a:spcPts val="500"/>
              </a:spcAft>
              <a:defRPr b="0" baseline="0"/>
            </a:lvl1pPr>
          </a:lstStyle>
          <a:p>
            <a:r>
              <a:rPr lang="fr-FR" dirty="0"/>
              <a:t>Modifiez le style du titre</a:t>
            </a:r>
          </a:p>
        </p:txBody>
      </p:sp>
      <p:sp>
        <p:nvSpPr>
          <p:cNvPr id="3" name="Sous-titre 2"/>
          <p:cNvSpPr>
            <a:spLocks noGrp="1"/>
          </p:cNvSpPr>
          <p:nvPr>
            <p:ph type="subTitle" idx="1"/>
          </p:nvPr>
        </p:nvSpPr>
        <p:spPr>
          <a:xfrm>
            <a:off x="611560" y="577247"/>
            <a:ext cx="8064896" cy="420047"/>
          </a:xfrm>
          <a:prstGeom prst="rect">
            <a:avLst/>
          </a:prstGeom>
        </p:spPr>
        <p:txBody>
          <a:bodyPr anchor="ctr"/>
          <a:lstStyle>
            <a:lvl1pPr marL="0" indent="0" algn="l">
              <a:lnSpc>
                <a:spcPct val="90000"/>
              </a:lnSpc>
              <a:spcBef>
                <a:spcPts val="0"/>
              </a:spcBef>
              <a:spcAft>
                <a:spcPts val="500"/>
              </a:spcAft>
              <a:buNone/>
              <a:defRPr sz="2500">
                <a:latin typeface="+mj-lt"/>
              </a:defRPr>
            </a:lvl1pPr>
            <a:lvl2pPr marL="380961" indent="0" algn="ctr">
              <a:buNone/>
              <a:defRPr/>
            </a:lvl2pPr>
            <a:lvl3pPr marL="761920" indent="0" algn="ctr">
              <a:buNone/>
              <a:defRPr/>
            </a:lvl3pPr>
            <a:lvl4pPr marL="1142880" indent="0" algn="ctr">
              <a:buNone/>
              <a:defRPr/>
            </a:lvl4pPr>
            <a:lvl5pPr marL="1523840" indent="0" algn="ctr">
              <a:buNone/>
              <a:defRPr/>
            </a:lvl5pPr>
            <a:lvl6pPr marL="1904800" indent="0" algn="ctr">
              <a:buNone/>
              <a:defRPr/>
            </a:lvl6pPr>
            <a:lvl7pPr marL="2285760" indent="0" algn="ctr">
              <a:buNone/>
              <a:defRPr/>
            </a:lvl7pPr>
            <a:lvl8pPr marL="2666720" indent="0" algn="ctr">
              <a:buNone/>
              <a:defRPr/>
            </a:lvl8pPr>
            <a:lvl9pPr marL="3047681" indent="0" algn="ctr">
              <a:buNone/>
              <a:defRPr/>
            </a:lvl9pPr>
          </a:lstStyle>
          <a:p>
            <a:r>
              <a:rPr lang="fr-FR" dirty="0"/>
              <a:t>Modifiez le style des sous-titres du masque</a:t>
            </a:r>
          </a:p>
        </p:txBody>
      </p:sp>
      <p:sp>
        <p:nvSpPr>
          <p:cNvPr id="7" name="Espace réservé du texte 9"/>
          <p:cNvSpPr>
            <a:spLocks noGrp="1"/>
          </p:cNvSpPr>
          <p:nvPr>
            <p:ph type="body" sz="quarter" idx="12"/>
          </p:nvPr>
        </p:nvSpPr>
        <p:spPr>
          <a:xfrm>
            <a:off x="611188" y="1296938"/>
            <a:ext cx="8065268" cy="3060733"/>
          </a:xfrm>
          <a:prstGeom prst="rect">
            <a:avLst/>
          </a:prstGeom>
        </p:spPr>
        <p:txBody>
          <a:bodyPr/>
          <a:lstStyle>
            <a:lvl1pPr marL="299970" indent="-299970">
              <a:lnSpc>
                <a:spcPct val="100000"/>
              </a:lnSpc>
              <a:spcBef>
                <a:spcPts val="0"/>
              </a:spcBef>
              <a:spcAft>
                <a:spcPts val="500"/>
              </a:spcAft>
              <a:buFontTx/>
              <a:buBlip>
                <a:blip r:embed="rId2"/>
              </a:buBlip>
              <a:defRPr b="0" baseline="0">
                <a:solidFill>
                  <a:srgbClr val="2372B9"/>
                </a:solidFill>
                <a:latin typeface="+mn-lt"/>
              </a:defRPr>
            </a:lvl1pPr>
            <a:lvl2pPr marL="519852" indent="-219581">
              <a:lnSpc>
                <a:spcPct val="100000"/>
              </a:lnSpc>
              <a:spcBef>
                <a:spcPts val="0"/>
              </a:spcBef>
              <a:spcAft>
                <a:spcPts val="500"/>
              </a:spcAft>
              <a:buFont typeface="Ubuntu" panose="020B0504030602030204" pitchFamily="34" charset="0"/>
              <a:buChar char="&gt;"/>
              <a:defRPr b="0">
                <a:solidFill>
                  <a:schemeClr val="tx1"/>
                </a:solidFill>
                <a:latin typeface="+mn-lt"/>
              </a:defRPr>
            </a:lvl2pPr>
            <a:lvl3pPr marL="747370" indent="-227518">
              <a:lnSpc>
                <a:spcPct val="100000"/>
              </a:lnSpc>
              <a:spcBef>
                <a:spcPts val="0"/>
              </a:spcBef>
              <a:spcAft>
                <a:spcPts val="500"/>
              </a:spcAft>
              <a:buFont typeface="Ubuntu" panose="020B0504030602030204" pitchFamily="34" charset="0"/>
              <a:buChar char="–"/>
              <a:defRPr b="0">
                <a:latin typeface="+mn-lt"/>
              </a:defRPr>
            </a:lvl3pPr>
            <a:lvl4pPr marL="1142880" indent="0">
              <a:buNone/>
              <a:defRPr sz="1000" b="1">
                <a:latin typeface="+mj-lt"/>
              </a:defRPr>
            </a:lvl4pPr>
          </a:lstStyle>
          <a:p>
            <a:pPr lvl="0"/>
            <a:r>
              <a:rPr lang="fr-FR" dirty="0"/>
              <a:t>Modifiez les styles du texte du masque</a:t>
            </a:r>
          </a:p>
          <a:p>
            <a:pPr lvl="1"/>
            <a:r>
              <a:rPr lang="fr-FR" dirty="0"/>
              <a:t>Deuxième niveau</a:t>
            </a:r>
          </a:p>
          <a:p>
            <a:pPr lvl="2"/>
            <a:r>
              <a:rPr lang="fr-FR" dirty="0"/>
              <a:t>Troisième niveau </a:t>
            </a:r>
          </a:p>
        </p:txBody>
      </p:sp>
      <p:sp>
        <p:nvSpPr>
          <p:cNvPr id="5" name="Espace réservé de la date 4"/>
          <p:cNvSpPr>
            <a:spLocks noGrp="1"/>
          </p:cNvSpPr>
          <p:nvPr>
            <p:ph type="dt" sz="half" idx="13"/>
          </p:nvPr>
        </p:nvSpPr>
        <p:spPr>
          <a:xfrm>
            <a:off x="457200" y="5493561"/>
            <a:ext cx="2133600" cy="304271"/>
          </a:xfrm>
        </p:spPr>
        <p:txBody>
          <a:bodyPr/>
          <a:lstStyle>
            <a:lvl1pPr>
              <a:defRPr sz="667" b="1">
                <a:solidFill>
                  <a:srgbClr val="19171B"/>
                </a:solidFill>
                <a:latin typeface="+mn-lt"/>
              </a:defRPr>
            </a:lvl1pPr>
          </a:lstStyle>
          <a:p>
            <a:fld id="{8BF9DA5D-12F8-4C53-BE32-F81D208DAC21}" type="datetime1">
              <a:rPr lang="fr-FR" smtClean="0"/>
              <a:pPr/>
              <a:t>08/11/2022</a:t>
            </a:fld>
            <a:endParaRPr lang="fr-FR" dirty="0"/>
          </a:p>
        </p:txBody>
      </p:sp>
      <p:sp>
        <p:nvSpPr>
          <p:cNvPr id="6" name="Espace réservé du pied de page 5"/>
          <p:cNvSpPr>
            <a:spLocks noGrp="1"/>
          </p:cNvSpPr>
          <p:nvPr>
            <p:ph type="ftr" sz="quarter" idx="14"/>
          </p:nvPr>
        </p:nvSpPr>
        <p:spPr>
          <a:xfrm>
            <a:off x="3124200" y="5493561"/>
            <a:ext cx="2895600" cy="304271"/>
          </a:xfrm>
        </p:spPr>
        <p:txBody>
          <a:bodyPr/>
          <a:lstStyle>
            <a:lvl1pPr>
              <a:defRPr sz="667" b="1">
                <a:solidFill>
                  <a:srgbClr val="19171B"/>
                </a:solidFill>
                <a:latin typeface="+mn-lt"/>
              </a:defRPr>
            </a:lvl1pPr>
          </a:lstStyle>
          <a:p>
            <a:r>
              <a:rPr lang="fr-FR" dirty="0"/>
              <a:t>Présentation</a:t>
            </a:r>
          </a:p>
        </p:txBody>
      </p:sp>
      <p:sp>
        <p:nvSpPr>
          <p:cNvPr id="11" name="Espace réservé du numéro de diapositive 10"/>
          <p:cNvSpPr>
            <a:spLocks noGrp="1"/>
          </p:cNvSpPr>
          <p:nvPr>
            <p:ph type="sldNum" sz="quarter" idx="15"/>
          </p:nvPr>
        </p:nvSpPr>
        <p:spPr>
          <a:xfrm>
            <a:off x="0" y="5409409"/>
            <a:ext cx="683568" cy="305593"/>
          </a:xfrm>
        </p:spPr>
        <p:txBody>
          <a:bodyPr/>
          <a:lstStyle/>
          <a:p>
            <a:pPr>
              <a:defRPr/>
            </a:pPr>
            <a:fld id="{9DA7C565-5FC5-406A-8506-35B2EEF6E0C3}" type="slidenum">
              <a:rPr lang="fr-FR" altLang="fr-FR" smtClean="0">
                <a:solidFill>
                  <a:prstClr val="black"/>
                </a:solidFill>
              </a:rPr>
              <a:pPr>
                <a:defRPr/>
              </a:pPr>
              <a:t>‹N°›</a:t>
            </a:fld>
            <a:endParaRPr lang="fr-FR" altLang="fr-FR" dirty="0">
              <a:solidFill>
                <a:prstClr val="black"/>
              </a:solidFill>
            </a:endParaRPr>
          </a:p>
        </p:txBody>
      </p:sp>
    </p:spTree>
    <p:extLst>
      <p:ext uri="{BB962C8B-B14F-4D97-AF65-F5344CB8AC3E}">
        <p14:creationId xmlns:p14="http://schemas.microsoft.com/office/powerpoint/2010/main" val="273846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oc texte + Bloc logo">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7214"/>
            <a:ext cx="8064896" cy="300033"/>
          </a:xfrm>
          <a:prstGeom prst="rect">
            <a:avLst/>
          </a:prstGeom>
        </p:spPr>
        <p:txBody>
          <a:bodyPr anchor="ctr"/>
          <a:lstStyle>
            <a:lvl1pPr algn="l" rtl="0" eaLnBrk="0" fontAlgn="base" hangingPunct="0">
              <a:lnSpc>
                <a:spcPct val="90000"/>
              </a:lnSpc>
              <a:spcBef>
                <a:spcPct val="0"/>
              </a:spcBef>
              <a:spcAft>
                <a:spcPts val="500"/>
              </a:spcAft>
              <a:defRPr lang="fr-FR" sz="2083" b="0" baseline="0" dirty="0">
                <a:solidFill>
                  <a:schemeClr val="tx1"/>
                </a:solidFill>
                <a:latin typeface="+mj-lt"/>
                <a:ea typeface="+mj-ea"/>
                <a:cs typeface="+mj-cs"/>
              </a:defRPr>
            </a:lvl1pPr>
          </a:lstStyle>
          <a:p>
            <a:r>
              <a:rPr lang="fr-FR" dirty="0"/>
              <a:t>Modifiez le style du titre</a:t>
            </a:r>
          </a:p>
        </p:txBody>
      </p:sp>
      <p:sp>
        <p:nvSpPr>
          <p:cNvPr id="3" name="Sous-titre 2"/>
          <p:cNvSpPr>
            <a:spLocks noGrp="1"/>
          </p:cNvSpPr>
          <p:nvPr>
            <p:ph type="subTitle" idx="1"/>
          </p:nvPr>
        </p:nvSpPr>
        <p:spPr>
          <a:xfrm>
            <a:off x="611560" y="577247"/>
            <a:ext cx="8064896" cy="420047"/>
          </a:xfrm>
          <a:prstGeom prst="rect">
            <a:avLst/>
          </a:prstGeom>
        </p:spPr>
        <p:txBody>
          <a:bodyPr anchor="ctr"/>
          <a:lstStyle>
            <a:lvl1pPr marL="0" indent="0" algn="l" rtl="0" eaLnBrk="0" fontAlgn="base" hangingPunct="0">
              <a:lnSpc>
                <a:spcPct val="90000"/>
              </a:lnSpc>
              <a:spcBef>
                <a:spcPts val="0"/>
              </a:spcBef>
              <a:spcAft>
                <a:spcPts val="500"/>
              </a:spcAft>
              <a:buNone/>
              <a:defRPr lang="fr-FR" altLang="fr-FR" sz="2500" b="1" dirty="0">
                <a:solidFill>
                  <a:schemeClr val="tx1"/>
                </a:solidFill>
                <a:latin typeface="+mj-lt"/>
                <a:ea typeface="+mn-ea"/>
                <a:cs typeface="+mn-cs"/>
              </a:defRPr>
            </a:lvl1pPr>
            <a:lvl2pPr marL="380961" indent="0" algn="ctr">
              <a:buNone/>
              <a:defRPr/>
            </a:lvl2pPr>
            <a:lvl3pPr marL="761920" indent="0" algn="ctr">
              <a:buNone/>
              <a:defRPr/>
            </a:lvl3pPr>
            <a:lvl4pPr marL="1142880" indent="0" algn="ctr">
              <a:buNone/>
              <a:defRPr/>
            </a:lvl4pPr>
            <a:lvl5pPr marL="1523840" indent="0" algn="ctr">
              <a:buNone/>
              <a:defRPr/>
            </a:lvl5pPr>
            <a:lvl6pPr marL="1904800" indent="0" algn="ctr">
              <a:buNone/>
              <a:defRPr/>
            </a:lvl6pPr>
            <a:lvl7pPr marL="2285760" indent="0" algn="ctr">
              <a:buNone/>
              <a:defRPr/>
            </a:lvl7pPr>
            <a:lvl8pPr marL="2666720" indent="0" algn="ctr">
              <a:buNone/>
              <a:defRPr/>
            </a:lvl8pPr>
            <a:lvl9pPr marL="3047681" indent="0" algn="ctr">
              <a:buNone/>
              <a:defRPr/>
            </a:lvl9pPr>
          </a:lstStyle>
          <a:p>
            <a:r>
              <a:rPr lang="fr-FR" dirty="0"/>
              <a:t>Modifiez le style des sous-titres du masque</a:t>
            </a:r>
          </a:p>
        </p:txBody>
      </p:sp>
      <p:sp>
        <p:nvSpPr>
          <p:cNvPr id="10" name="Espace réservé du texte 9"/>
          <p:cNvSpPr>
            <a:spLocks noGrp="1"/>
          </p:cNvSpPr>
          <p:nvPr>
            <p:ph type="body" sz="quarter" idx="16"/>
          </p:nvPr>
        </p:nvSpPr>
        <p:spPr>
          <a:xfrm>
            <a:off x="611560" y="1293816"/>
            <a:ext cx="3888432" cy="3544094"/>
          </a:xfrm>
          <a:prstGeom prst="rect">
            <a:avLst/>
          </a:prstGeom>
        </p:spPr>
        <p:txBody>
          <a:bodyPr/>
          <a:lstStyle>
            <a:lvl1pPr marL="299970" indent="-299970" algn="just">
              <a:lnSpc>
                <a:spcPct val="100000"/>
              </a:lnSpc>
              <a:spcBef>
                <a:spcPts val="0"/>
              </a:spcBef>
              <a:buFontTx/>
              <a:buBlip>
                <a:blip r:embed="rId2"/>
              </a:buBlip>
              <a:defRPr lang="fr-FR" altLang="fr-FR" sz="1667" b="0" baseline="0" dirty="0" smtClean="0">
                <a:solidFill>
                  <a:srgbClr val="2372B9"/>
                </a:solidFill>
                <a:latin typeface="+mn-lt"/>
                <a:ea typeface="+mn-ea"/>
                <a:cs typeface="+mn-cs"/>
              </a:defRPr>
            </a:lvl1pPr>
            <a:lvl2pPr marL="538371" indent="-238100">
              <a:lnSpc>
                <a:spcPct val="100000"/>
              </a:lnSpc>
              <a:spcBef>
                <a:spcPts val="0"/>
              </a:spcBef>
              <a:buFont typeface="Open Sans" panose="020B0606030504020204" pitchFamily="34" charset="0"/>
              <a:buChar char="&gt;"/>
              <a:defRPr lang="fr-FR" altLang="fr-FR" sz="1333" b="0" dirty="0" smtClean="0">
                <a:solidFill>
                  <a:schemeClr val="tx1"/>
                </a:solidFill>
                <a:latin typeface="+mn-lt"/>
                <a:cs typeface="+mn-cs"/>
              </a:defRPr>
            </a:lvl2pPr>
            <a:lvl3pPr marL="757952" indent="-238100">
              <a:lnSpc>
                <a:spcPct val="100000"/>
              </a:lnSpc>
              <a:spcBef>
                <a:spcPts val="0"/>
              </a:spcBef>
              <a:buFont typeface="Open Sans" panose="020B0606030504020204" pitchFamily="34" charset="0"/>
              <a:buChar char="–"/>
              <a:defRPr lang="fr-FR" altLang="fr-FR" sz="1167" b="0" dirty="0" smtClean="0">
                <a:solidFill>
                  <a:schemeClr val="tx1"/>
                </a:solidFill>
                <a:latin typeface="+mn-lt"/>
                <a:cs typeface="+mn-cs"/>
              </a:defRPr>
            </a:lvl3pPr>
            <a:lvl4pPr marL="1142880" indent="0">
              <a:buNone/>
              <a:defRPr sz="917">
                <a:latin typeface="+mn-lt"/>
              </a:defRPr>
            </a:lvl4pPr>
            <a:lvl5pPr marL="1523840" indent="0">
              <a:buNone/>
              <a:defRPr sz="917">
                <a:latin typeface="+mn-lt"/>
              </a:defRPr>
            </a:lvl5pPr>
          </a:lstStyle>
          <a:p>
            <a:pPr lvl="0"/>
            <a:r>
              <a:rPr lang="fr-FR" dirty="0"/>
              <a:t>Modifiez les styles du texte du masque</a:t>
            </a:r>
          </a:p>
          <a:p>
            <a:pPr lvl="1"/>
            <a:r>
              <a:rPr lang="fr-FR" dirty="0"/>
              <a:t>Deuxième niveau</a:t>
            </a:r>
          </a:p>
          <a:p>
            <a:pPr lvl="2"/>
            <a:r>
              <a:rPr lang="fr-FR" dirty="0"/>
              <a:t>Troisième niveau</a:t>
            </a:r>
          </a:p>
        </p:txBody>
      </p:sp>
      <p:sp>
        <p:nvSpPr>
          <p:cNvPr id="12" name="Espace réservé du graphique 11"/>
          <p:cNvSpPr>
            <a:spLocks noGrp="1"/>
          </p:cNvSpPr>
          <p:nvPr>
            <p:ph type="chart" sz="quarter" idx="17"/>
          </p:nvPr>
        </p:nvSpPr>
        <p:spPr>
          <a:xfrm>
            <a:off x="4787089" y="1293816"/>
            <a:ext cx="3889375" cy="3544094"/>
          </a:xfrm>
          <a:prstGeom prst="round2DiagRect">
            <a:avLst/>
          </a:prstGeom>
          <a:solidFill>
            <a:srgbClr val="D4ECFC"/>
          </a:solidFill>
        </p:spPr>
        <p:txBody>
          <a:bodyPr/>
          <a:lstStyle>
            <a:lvl1pPr marL="0" indent="0">
              <a:buFont typeface="Arial" panose="020B0604020202020204" pitchFamily="34" charset="0"/>
              <a:buNone/>
              <a:defRPr sz="111" b="0" i="0" baseline="0">
                <a:solidFill>
                  <a:srgbClr val="00B0EB"/>
                </a:solidFill>
              </a:defRPr>
            </a:lvl1pPr>
          </a:lstStyle>
          <a:p>
            <a:pPr lvl="0"/>
            <a:r>
              <a:rPr lang="fr-FR" altLang="fr-FR" noProof="0"/>
              <a:t>Cliquez sur l'icône pour ajouter un graphique</a:t>
            </a:r>
            <a:endParaRPr lang="fr-FR" altLang="fr-FR" noProof="0" dirty="0"/>
          </a:p>
        </p:txBody>
      </p:sp>
      <p:sp>
        <p:nvSpPr>
          <p:cNvPr id="14" name="Espace réservé du texte 13"/>
          <p:cNvSpPr>
            <a:spLocks noGrp="1"/>
          </p:cNvSpPr>
          <p:nvPr>
            <p:ph type="body" sz="quarter" idx="18"/>
          </p:nvPr>
        </p:nvSpPr>
        <p:spPr>
          <a:xfrm>
            <a:off x="4786321" y="1357337"/>
            <a:ext cx="3889375" cy="543803"/>
          </a:xfrm>
          <a:prstGeom prst="rect">
            <a:avLst/>
          </a:prstGeom>
        </p:spPr>
        <p:txBody>
          <a:bodyPr/>
          <a:lstStyle>
            <a:lvl1pPr marL="0" indent="0" algn="ctr">
              <a:lnSpc>
                <a:spcPct val="90000"/>
              </a:lnSpc>
              <a:spcBef>
                <a:spcPts val="0"/>
              </a:spcBef>
              <a:buFont typeface="Arial" panose="020B0604020202020204" pitchFamily="34" charset="0"/>
              <a:buNone/>
              <a:defRPr sz="1250" b="0">
                <a:latin typeface="+mn-lt"/>
              </a:defRPr>
            </a:lvl1pPr>
            <a:lvl2pPr marL="380961" indent="0">
              <a:buFont typeface="Arial" panose="020B0604020202020204" pitchFamily="34" charset="0"/>
              <a:buNone/>
              <a:defRPr sz="1000" b="0">
                <a:latin typeface="+mn-lt"/>
              </a:defRPr>
            </a:lvl2pPr>
            <a:lvl3pPr marL="761920" indent="0">
              <a:buNone/>
              <a:defRPr sz="1000" b="0">
                <a:latin typeface="+mn-lt"/>
              </a:defRPr>
            </a:lvl3pPr>
            <a:lvl4pPr marL="1142880" indent="0">
              <a:buNone/>
              <a:defRPr sz="1000" b="0">
                <a:latin typeface="+mn-lt"/>
              </a:defRPr>
            </a:lvl4pPr>
            <a:lvl5pPr marL="1523840" indent="0">
              <a:buNone/>
              <a:defRPr sz="1000" b="0">
                <a:latin typeface="+mn-lt"/>
              </a:defRPr>
            </a:lvl5pPr>
          </a:lstStyle>
          <a:p>
            <a:pPr lvl="0"/>
            <a:r>
              <a:rPr lang="fr-FR" dirty="0"/>
              <a:t>Modifiez les styles du texte du masque</a:t>
            </a:r>
          </a:p>
        </p:txBody>
      </p:sp>
      <p:sp>
        <p:nvSpPr>
          <p:cNvPr id="5" name="Espace réservé du texte 4"/>
          <p:cNvSpPr>
            <a:spLocks noGrp="1"/>
          </p:cNvSpPr>
          <p:nvPr>
            <p:ph type="body" sz="quarter" idx="21"/>
          </p:nvPr>
        </p:nvSpPr>
        <p:spPr>
          <a:xfrm>
            <a:off x="4786321" y="2197364"/>
            <a:ext cx="3889375" cy="2640543"/>
          </a:xfrm>
          <a:prstGeom prst="rect">
            <a:avLst/>
          </a:prstGeom>
        </p:spPr>
        <p:txBody>
          <a:bodyPr/>
          <a:lstStyle>
            <a:lvl1pPr marL="0" indent="0">
              <a:buFont typeface="Arial" panose="020B0604020202020204" pitchFamily="34" charset="0"/>
              <a:buNone/>
              <a:defRPr sz="1250" b="0">
                <a:latin typeface="+mn-lt"/>
              </a:defRPr>
            </a:lvl1pPr>
          </a:lstStyle>
          <a:p>
            <a:pPr lvl="0"/>
            <a:r>
              <a:rPr lang="fr-FR" dirty="0"/>
              <a:t>Modifiez les styles du texte du masque</a:t>
            </a:r>
          </a:p>
        </p:txBody>
      </p:sp>
      <p:sp>
        <p:nvSpPr>
          <p:cNvPr id="6" name="Espace réservé du texte 5"/>
          <p:cNvSpPr>
            <a:spLocks noGrp="1"/>
          </p:cNvSpPr>
          <p:nvPr>
            <p:ph type="body" sz="quarter" idx="24"/>
          </p:nvPr>
        </p:nvSpPr>
        <p:spPr>
          <a:xfrm>
            <a:off x="5164206" y="4345184"/>
            <a:ext cx="3133588" cy="328703"/>
          </a:xfrm>
          <a:prstGeom prst="rect">
            <a:avLst/>
          </a:prstGeom>
        </p:spPr>
        <p:txBody>
          <a:bodyPr/>
          <a:lstStyle>
            <a:lvl1pPr marL="0" indent="0">
              <a:lnSpc>
                <a:spcPct val="90000"/>
              </a:lnSpc>
              <a:buFont typeface="Arial" panose="020B0604020202020204" pitchFamily="34" charset="0"/>
              <a:buNone/>
              <a:defRPr sz="1250" baseline="0"/>
            </a:lvl1pPr>
          </a:lstStyle>
          <a:p>
            <a:pPr lvl="0"/>
            <a:r>
              <a:rPr lang="fr-FR" dirty="0"/>
              <a:t>Modifiez les styles du texte du masque</a:t>
            </a:r>
          </a:p>
        </p:txBody>
      </p:sp>
      <p:sp>
        <p:nvSpPr>
          <p:cNvPr id="9" name="Espace réservé de la date 8"/>
          <p:cNvSpPr>
            <a:spLocks noGrp="1"/>
          </p:cNvSpPr>
          <p:nvPr>
            <p:ph type="dt" sz="half" idx="25"/>
          </p:nvPr>
        </p:nvSpPr>
        <p:spPr>
          <a:xfrm>
            <a:off x="457200" y="5494078"/>
            <a:ext cx="2133600" cy="304271"/>
          </a:xfrm>
        </p:spPr>
        <p:txBody>
          <a:bodyPr/>
          <a:lstStyle>
            <a:lvl1pPr>
              <a:defRPr sz="667" b="1">
                <a:solidFill>
                  <a:srgbClr val="19171B"/>
                </a:solidFill>
                <a:latin typeface="Open Sans" charset="0"/>
              </a:defRPr>
            </a:lvl1pPr>
          </a:lstStyle>
          <a:p>
            <a:pPr>
              <a:defRPr/>
            </a:pPr>
            <a:fld id="{4C65DC52-5C51-462C-827E-AE86F00E4399}" type="datetime1">
              <a:rPr lang="fr-FR" altLang="fr-FR"/>
              <a:pPr>
                <a:defRPr/>
              </a:pPr>
              <a:t>08/11/2022</a:t>
            </a:fld>
            <a:endParaRPr lang="fr-FR" altLang="fr-FR"/>
          </a:p>
        </p:txBody>
      </p:sp>
      <p:sp>
        <p:nvSpPr>
          <p:cNvPr id="11" name="Espace réservé du pied de page 12"/>
          <p:cNvSpPr>
            <a:spLocks noGrp="1"/>
          </p:cNvSpPr>
          <p:nvPr>
            <p:ph type="ftr" sz="quarter" idx="26"/>
          </p:nvPr>
        </p:nvSpPr>
        <p:spPr>
          <a:xfrm>
            <a:off x="3124200" y="5494078"/>
            <a:ext cx="2895600" cy="304271"/>
          </a:xfrm>
        </p:spPr>
        <p:txBody>
          <a:bodyPr/>
          <a:lstStyle>
            <a:lvl1pPr>
              <a:defRPr sz="667" b="1">
                <a:solidFill>
                  <a:srgbClr val="19171B"/>
                </a:solidFill>
                <a:latin typeface="Open Sans" charset="0"/>
              </a:defRPr>
            </a:lvl1pPr>
          </a:lstStyle>
          <a:p>
            <a:pPr>
              <a:defRPr/>
            </a:pPr>
            <a:r>
              <a:rPr lang="fr-FR" altLang="fr-FR"/>
              <a:t>Présentation</a:t>
            </a:r>
          </a:p>
        </p:txBody>
      </p:sp>
      <p:sp>
        <p:nvSpPr>
          <p:cNvPr id="13" name="Espace réservé du numéro de diapositive 14"/>
          <p:cNvSpPr>
            <a:spLocks noGrp="1"/>
          </p:cNvSpPr>
          <p:nvPr>
            <p:ph type="sldNum" sz="quarter" idx="27"/>
          </p:nvPr>
        </p:nvSpPr>
        <p:spPr>
          <a:xfrm>
            <a:off x="1" y="5409409"/>
            <a:ext cx="468313" cy="305593"/>
          </a:xfrm>
        </p:spPr>
        <p:txBody>
          <a:bodyPr/>
          <a:lstStyle>
            <a:lvl1pPr>
              <a:defRPr/>
            </a:lvl1pPr>
          </a:lstStyle>
          <a:p>
            <a:pPr>
              <a:defRPr/>
            </a:pPr>
            <a:fld id="{F5B14161-426C-4BF9-95B0-A4CB00B6A380}" type="slidenum">
              <a:rPr lang="fr-FR" altLang="fr-FR"/>
              <a:pPr>
                <a:defRPr/>
              </a:pPr>
              <a:t>‹N°›</a:t>
            </a:fld>
            <a:endParaRPr lang="fr-FR" altLang="fr-FR"/>
          </a:p>
        </p:txBody>
      </p:sp>
    </p:spTree>
    <p:extLst>
      <p:ext uri="{BB962C8B-B14F-4D97-AF65-F5344CB8AC3E}">
        <p14:creationId xmlns:p14="http://schemas.microsoft.com/office/powerpoint/2010/main" val="53320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440" y="1774988"/>
            <a:ext cx="7773120" cy="1225329"/>
          </a:xfrm>
        </p:spPr>
        <p:txBody>
          <a:bodyPr/>
          <a:lstStyle/>
          <a:p>
            <a:r>
              <a:rPr lang="fr-FR"/>
              <a:t>Cliquez pour modifier le style du titre</a:t>
            </a:r>
          </a:p>
        </p:txBody>
      </p:sp>
      <p:sp>
        <p:nvSpPr>
          <p:cNvPr id="3" name="Sous-titre 2"/>
          <p:cNvSpPr>
            <a:spLocks noGrp="1"/>
          </p:cNvSpPr>
          <p:nvPr>
            <p:ph type="subTitle" idx="1"/>
          </p:nvPr>
        </p:nvSpPr>
        <p:spPr>
          <a:xfrm>
            <a:off x="1372321" y="3237940"/>
            <a:ext cx="6400800" cy="1460553"/>
          </a:xfrm>
        </p:spPr>
        <p:txBody>
          <a:bodyPr/>
          <a:lstStyle>
            <a:lvl1pPr marL="0" indent="0" algn="ctr">
              <a:buNone/>
              <a:defRPr/>
            </a:lvl1pPr>
            <a:lvl2pPr marL="345569" indent="0" algn="ctr">
              <a:buNone/>
              <a:defRPr/>
            </a:lvl2pPr>
            <a:lvl3pPr marL="691137" indent="0" algn="ctr">
              <a:buNone/>
              <a:defRPr/>
            </a:lvl3pPr>
            <a:lvl4pPr marL="1036707" indent="0" algn="ctr">
              <a:buNone/>
              <a:defRPr/>
            </a:lvl4pPr>
            <a:lvl5pPr marL="1382276" indent="0" algn="ctr">
              <a:buNone/>
              <a:defRPr/>
            </a:lvl5pPr>
            <a:lvl6pPr marL="1727844" indent="0" algn="ctr">
              <a:buNone/>
              <a:defRPr/>
            </a:lvl6pPr>
            <a:lvl7pPr marL="2073414" indent="0" algn="ctr">
              <a:buNone/>
              <a:defRPr/>
            </a:lvl7pPr>
            <a:lvl8pPr marL="2418982" indent="0" algn="ctr">
              <a:buNone/>
              <a:defRPr/>
            </a:lvl8pPr>
            <a:lvl9pPr marL="2764550" indent="0" algn="ctr">
              <a:buNone/>
              <a:defRPr/>
            </a:lvl9pPr>
          </a:lstStyle>
          <a:p>
            <a:r>
              <a:rPr lang="fr-FR"/>
              <a:t>Cliquez pour modifier le style des sous-titres du masque</a:t>
            </a:r>
          </a:p>
        </p:txBody>
      </p:sp>
      <p:sp>
        <p:nvSpPr>
          <p:cNvPr id="4" name="Espace réservé de la date 3"/>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5" name="Espace réservé du pied de page 4"/>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6" name="Espace réservé du numéro de diapositive 5"/>
          <p:cNvSpPr>
            <a:spLocks noGrp="1"/>
          </p:cNvSpPr>
          <p:nvPr>
            <p:ph type="sldNum" idx="12"/>
          </p:nvPr>
        </p:nvSpPr>
        <p:spPr/>
        <p:txBody>
          <a:bodyPr/>
          <a:lstStyle>
            <a:lvl1pPr eaLnBrk="0" hangingPunct="1">
              <a:lnSpc>
                <a:spcPct val="100000"/>
              </a:lnSpc>
              <a:buClrTx/>
              <a:buSzTx/>
              <a:buFontTx/>
              <a:buNone/>
              <a:defRPr u="sng"/>
            </a:lvl1pPr>
          </a:lstStyle>
          <a:p>
            <a:fld id="{97E020FA-A976-403F-9D2C-993C13EE57CE}" type="slidenum">
              <a:rPr lang="en-GB" altLang="fr-FR"/>
              <a:pPr/>
              <a:t>‹N°›</a:t>
            </a:fld>
            <a:endParaRPr lang="en-GB" altLang="fr-FR"/>
          </a:p>
        </p:txBody>
      </p:sp>
    </p:spTree>
    <p:extLst>
      <p:ext uri="{BB962C8B-B14F-4D97-AF65-F5344CB8AC3E}">
        <p14:creationId xmlns:p14="http://schemas.microsoft.com/office/powerpoint/2010/main" val="253425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5" name="Espace réservé du pied de page 4"/>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6" name="Espace réservé du numéro de diapositive 5"/>
          <p:cNvSpPr>
            <a:spLocks noGrp="1"/>
          </p:cNvSpPr>
          <p:nvPr>
            <p:ph type="sldNum" idx="12"/>
          </p:nvPr>
        </p:nvSpPr>
        <p:spPr/>
        <p:txBody>
          <a:bodyPr/>
          <a:lstStyle>
            <a:lvl1pPr eaLnBrk="0" hangingPunct="1">
              <a:lnSpc>
                <a:spcPct val="100000"/>
              </a:lnSpc>
              <a:buClrTx/>
              <a:buSzTx/>
              <a:buFontTx/>
              <a:buNone/>
              <a:defRPr u="sng"/>
            </a:lvl1pPr>
          </a:lstStyle>
          <a:p>
            <a:fld id="{3220A471-F936-4FFE-8B25-046B44301A62}" type="slidenum">
              <a:rPr lang="en-GB" altLang="fr-FR"/>
              <a:pPr/>
              <a:t>‹N°›</a:t>
            </a:fld>
            <a:endParaRPr lang="en-GB" altLang="fr-FR"/>
          </a:p>
        </p:txBody>
      </p:sp>
    </p:spTree>
    <p:extLst>
      <p:ext uri="{BB962C8B-B14F-4D97-AF65-F5344CB8AC3E}">
        <p14:creationId xmlns:p14="http://schemas.microsoft.com/office/powerpoint/2010/main" val="178037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880" y="3672391"/>
            <a:ext cx="7771680" cy="1135319"/>
          </a:xfrm>
        </p:spPr>
        <p:txBody>
          <a:bodyPr anchor="t"/>
          <a:lstStyle>
            <a:lvl1pPr algn="l">
              <a:defRPr sz="3000" b="1" cap="all"/>
            </a:lvl1pPr>
          </a:lstStyle>
          <a:p>
            <a:r>
              <a:rPr lang="fr-FR"/>
              <a:t>Cliquez pour modifier le style du titre</a:t>
            </a:r>
          </a:p>
        </p:txBody>
      </p:sp>
      <p:sp>
        <p:nvSpPr>
          <p:cNvPr id="3" name="Espace réservé du texte 2"/>
          <p:cNvSpPr>
            <a:spLocks noGrp="1"/>
          </p:cNvSpPr>
          <p:nvPr>
            <p:ph type="body" idx="1"/>
          </p:nvPr>
        </p:nvSpPr>
        <p:spPr>
          <a:xfrm>
            <a:off x="722880" y="2421855"/>
            <a:ext cx="7771680" cy="1250533"/>
          </a:xfrm>
        </p:spPr>
        <p:txBody>
          <a:bodyPr anchor="b"/>
          <a:lstStyle>
            <a:lvl1pPr marL="0" indent="0">
              <a:buNone/>
              <a:defRPr sz="1500"/>
            </a:lvl1pPr>
            <a:lvl2pPr marL="345569" indent="0">
              <a:buNone/>
              <a:defRPr sz="1333"/>
            </a:lvl2pPr>
            <a:lvl3pPr marL="691137" indent="0">
              <a:buNone/>
              <a:defRPr sz="1250"/>
            </a:lvl3pPr>
            <a:lvl4pPr marL="1036707" indent="0">
              <a:buNone/>
              <a:defRPr sz="1083"/>
            </a:lvl4pPr>
            <a:lvl5pPr marL="1382276" indent="0">
              <a:buNone/>
              <a:defRPr sz="1083"/>
            </a:lvl5pPr>
            <a:lvl6pPr marL="1727844" indent="0">
              <a:buNone/>
              <a:defRPr sz="1083"/>
            </a:lvl6pPr>
            <a:lvl7pPr marL="2073414" indent="0">
              <a:buNone/>
              <a:defRPr sz="1083"/>
            </a:lvl7pPr>
            <a:lvl8pPr marL="2418982" indent="0">
              <a:buNone/>
              <a:defRPr sz="1083"/>
            </a:lvl8pPr>
            <a:lvl9pPr marL="2764550" indent="0">
              <a:buNone/>
              <a:defRPr sz="1083"/>
            </a:lvl9pPr>
          </a:lstStyle>
          <a:p>
            <a:pPr lvl="0"/>
            <a:r>
              <a:rPr lang="fr-FR"/>
              <a:t>Cliquez pour modifier les styles du texte du masque</a:t>
            </a:r>
          </a:p>
        </p:txBody>
      </p:sp>
      <p:sp>
        <p:nvSpPr>
          <p:cNvPr id="4" name="Espace réservé de la date 3"/>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5" name="Espace réservé du pied de page 4"/>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6" name="Espace réservé du numéro de diapositive 5"/>
          <p:cNvSpPr>
            <a:spLocks noGrp="1"/>
          </p:cNvSpPr>
          <p:nvPr>
            <p:ph type="sldNum" idx="12"/>
          </p:nvPr>
        </p:nvSpPr>
        <p:spPr/>
        <p:txBody>
          <a:bodyPr/>
          <a:lstStyle>
            <a:lvl1pPr eaLnBrk="0" hangingPunct="1">
              <a:lnSpc>
                <a:spcPct val="100000"/>
              </a:lnSpc>
              <a:buClrTx/>
              <a:buSzTx/>
              <a:buFontTx/>
              <a:buNone/>
              <a:defRPr u="sng"/>
            </a:lvl1pPr>
          </a:lstStyle>
          <a:p>
            <a:fld id="{C91CFE3E-B111-41BD-B804-709F6F593B4C}" type="slidenum">
              <a:rPr lang="en-GB" altLang="fr-FR"/>
              <a:pPr/>
              <a:t>‹N°›</a:t>
            </a:fld>
            <a:endParaRPr lang="en-GB" altLang="fr-FR"/>
          </a:p>
        </p:txBody>
      </p:sp>
    </p:spTree>
    <p:extLst>
      <p:ext uri="{BB962C8B-B14F-4D97-AF65-F5344CB8AC3E}">
        <p14:creationId xmlns:p14="http://schemas.microsoft.com/office/powerpoint/2010/main" val="1761246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143360" y="1360949"/>
            <a:ext cx="3849120" cy="3747994"/>
          </a:xfrm>
        </p:spPr>
        <p:txBody>
          <a:bodyPr/>
          <a:lstStyle>
            <a:lvl1pPr>
              <a:defRPr sz="2083"/>
            </a:lvl1pPr>
            <a:lvl2pPr>
              <a:defRPr sz="1833"/>
            </a:lvl2pPr>
            <a:lvl3pPr>
              <a:defRPr sz="1500"/>
            </a:lvl3pPr>
            <a:lvl4pPr>
              <a:defRPr sz="1333"/>
            </a:lvl4pPr>
            <a:lvl5pPr>
              <a:defRPr sz="1333"/>
            </a:lvl5pPr>
            <a:lvl6pPr>
              <a:defRPr sz="1333"/>
            </a:lvl6pPr>
            <a:lvl7pPr>
              <a:defRPr sz="1333"/>
            </a:lvl7pPr>
            <a:lvl8pPr>
              <a:defRPr sz="1333"/>
            </a:lvl8pPr>
            <a:lvl9pPr>
              <a:defRPr sz="13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30721" y="1360949"/>
            <a:ext cx="3849120" cy="3747994"/>
          </a:xfrm>
        </p:spPr>
        <p:txBody>
          <a:bodyPr/>
          <a:lstStyle>
            <a:lvl1pPr>
              <a:defRPr sz="2083"/>
            </a:lvl1pPr>
            <a:lvl2pPr>
              <a:defRPr sz="1833"/>
            </a:lvl2pPr>
            <a:lvl3pPr>
              <a:defRPr sz="1500"/>
            </a:lvl3pPr>
            <a:lvl4pPr>
              <a:defRPr sz="1333"/>
            </a:lvl4pPr>
            <a:lvl5pPr>
              <a:defRPr sz="1333"/>
            </a:lvl5pPr>
            <a:lvl6pPr>
              <a:defRPr sz="1333"/>
            </a:lvl6pPr>
            <a:lvl7pPr>
              <a:defRPr sz="1333"/>
            </a:lvl7pPr>
            <a:lvl8pPr>
              <a:defRPr sz="1333"/>
            </a:lvl8pPr>
            <a:lvl9pPr>
              <a:defRPr sz="13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6" name="Espace réservé du pied de page 5"/>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7" name="Espace réservé du numéro de diapositive 6"/>
          <p:cNvSpPr>
            <a:spLocks noGrp="1"/>
          </p:cNvSpPr>
          <p:nvPr>
            <p:ph type="sldNum" idx="12"/>
          </p:nvPr>
        </p:nvSpPr>
        <p:spPr/>
        <p:txBody>
          <a:bodyPr/>
          <a:lstStyle>
            <a:lvl1pPr eaLnBrk="0" hangingPunct="1">
              <a:lnSpc>
                <a:spcPct val="100000"/>
              </a:lnSpc>
              <a:buClrTx/>
              <a:buSzTx/>
              <a:buFontTx/>
              <a:buNone/>
              <a:defRPr u="sng"/>
            </a:lvl1pPr>
          </a:lstStyle>
          <a:p>
            <a:fld id="{01ED42C1-8FE9-48A2-B819-E46688CE035F}" type="slidenum">
              <a:rPr lang="en-GB" altLang="fr-FR"/>
              <a:pPr/>
              <a:t>‹N°›</a:t>
            </a:fld>
            <a:endParaRPr lang="en-GB" altLang="fr-FR"/>
          </a:p>
        </p:txBody>
      </p:sp>
    </p:spTree>
    <p:extLst>
      <p:ext uri="{BB962C8B-B14F-4D97-AF65-F5344CB8AC3E}">
        <p14:creationId xmlns:p14="http://schemas.microsoft.com/office/powerpoint/2010/main" val="1755691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921" y="229230"/>
            <a:ext cx="8229600" cy="951699"/>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920" y="1279338"/>
            <a:ext cx="4039200" cy="532856"/>
          </a:xfrm>
        </p:spPr>
        <p:txBody>
          <a:bodyPr anchor="b"/>
          <a:lstStyle>
            <a:lvl1pPr marL="0" indent="0">
              <a:buNone/>
              <a:defRPr sz="1833" b="1"/>
            </a:lvl1pPr>
            <a:lvl2pPr marL="345569" indent="0">
              <a:buNone/>
              <a:defRPr sz="1500" b="1"/>
            </a:lvl2pPr>
            <a:lvl3pPr marL="691137" indent="0">
              <a:buNone/>
              <a:defRPr sz="1333" b="1"/>
            </a:lvl3pPr>
            <a:lvl4pPr marL="1036707" indent="0">
              <a:buNone/>
              <a:defRPr sz="1250" b="1"/>
            </a:lvl4pPr>
            <a:lvl5pPr marL="1382276" indent="0">
              <a:buNone/>
              <a:defRPr sz="1250" b="1"/>
            </a:lvl5pPr>
            <a:lvl6pPr marL="1727844" indent="0">
              <a:buNone/>
              <a:defRPr sz="1250" b="1"/>
            </a:lvl6pPr>
            <a:lvl7pPr marL="2073414" indent="0">
              <a:buNone/>
              <a:defRPr sz="1250" b="1"/>
            </a:lvl7pPr>
            <a:lvl8pPr marL="2418982" indent="0">
              <a:buNone/>
              <a:defRPr sz="1250" b="1"/>
            </a:lvl8pPr>
            <a:lvl9pPr marL="2764550" indent="0">
              <a:buNone/>
              <a:defRPr sz="1250" b="1"/>
            </a:lvl9pPr>
          </a:lstStyle>
          <a:p>
            <a:pPr lvl="0"/>
            <a:r>
              <a:rPr lang="fr-FR"/>
              <a:t>Cliquez pour modifier les styles du texte du masque</a:t>
            </a:r>
          </a:p>
        </p:txBody>
      </p:sp>
      <p:sp>
        <p:nvSpPr>
          <p:cNvPr id="4" name="Espace réservé du contenu 3"/>
          <p:cNvSpPr>
            <a:spLocks noGrp="1"/>
          </p:cNvSpPr>
          <p:nvPr>
            <p:ph sz="half" idx="2"/>
          </p:nvPr>
        </p:nvSpPr>
        <p:spPr>
          <a:xfrm>
            <a:off x="457920" y="1812195"/>
            <a:ext cx="4039200" cy="3293146"/>
          </a:xfrm>
        </p:spPr>
        <p:txBody>
          <a:bodyPr/>
          <a:lstStyle>
            <a:lvl1pPr>
              <a:defRPr sz="1833"/>
            </a:lvl1pPr>
            <a:lvl2pPr>
              <a:defRPr sz="1500"/>
            </a:lvl2pPr>
            <a:lvl3pPr>
              <a:defRPr sz="1333"/>
            </a:lvl3pPr>
            <a:lvl4pPr>
              <a:defRPr sz="1250"/>
            </a:lvl4pPr>
            <a:lvl5pPr>
              <a:defRPr sz="1250"/>
            </a:lvl5pPr>
            <a:lvl6pPr>
              <a:defRPr sz="1250"/>
            </a:lvl6pPr>
            <a:lvl7pPr>
              <a:defRPr sz="1250"/>
            </a:lvl7pPr>
            <a:lvl8pPr>
              <a:defRPr sz="1250"/>
            </a:lvl8pPr>
            <a:lvl9pPr>
              <a:defRPr sz="12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441" y="1279338"/>
            <a:ext cx="4042080" cy="532856"/>
          </a:xfrm>
        </p:spPr>
        <p:txBody>
          <a:bodyPr anchor="b"/>
          <a:lstStyle>
            <a:lvl1pPr marL="0" indent="0">
              <a:buNone/>
              <a:defRPr sz="1833" b="1"/>
            </a:lvl1pPr>
            <a:lvl2pPr marL="345569" indent="0">
              <a:buNone/>
              <a:defRPr sz="1500" b="1"/>
            </a:lvl2pPr>
            <a:lvl3pPr marL="691137" indent="0">
              <a:buNone/>
              <a:defRPr sz="1333" b="1"/>
            </a:lvl3pPr>
            <a:lvl4pPr marL="1036707" indent="0">
              <a:buNone/>
              <a:defRPr sz="1250" b="1"/>
            </a:lvl4pPr>
            <a:lvl5pPr marL="1382276" indent="0">
              <a:buNone/>
              <a:defRPr sz="1250" b="1"/>
            </a:lvl5pPr>
            <a:lvl6pPr marL="1727844" indent="0">
              <a:buNone/>
              <a:defRPr sz="1250" b="1"/>
            </a:lvl6pPr>
            <a:lvl7pPr marL="2073414" indent="0">
              <a:buNone/>
              <a:defRPr sz="1250" b="1"/>
            </a:lvl7pPr>
            <a:lvl8pPr marL="2418982" indent="0">
              <a:buNone/>
              <a:defRPr sz="1250" b="1"/>
            </a:lvl8pPr>
            <a:lvl9pPr marL="2764550" indent="0">
              <a:buNone/>
              <a:defRPr sz="125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441" y="1812195"/>
            <a:ext cx="4042080" cy="3293146"/>
          </a:xfrm>
        </p:spPr>
        <p:txBody>
          <a:bodyPr/>
          <a:lstStyle>
            <a:lvl1pPr>
              <a:defRPr sz="1833"/>
            </a:lvl1pPr>
            <a:lvl2pPr>
              <a:defRPr sz="1500"/>
            </a:lvl2pPr>
            <a:lvl3pPr>
              <a:defRPr sz="1333"/>
            </a:lvl3pPr>
            <a:lvl4pPr>
              <a:defRPr sz="1250"/>
            </a:lvl4pPr>
            <a:lvl5pPr>
              <a:defRPr sz="1250"/>
            </a:lvl5pPr>
            <a:lvl6pPr>
              <a:defRPr sz="1250"/>
            </a:lvl6pPr>
            <a:lvl7pPr>
              <a:defRPr sz="1250"/>
            </a:lvl7pPr>
            <a:lvl8pPr>
              <a:defRPr sz="1250"/>
            </a:lvl8pPr>
            <a:lvl9pPr>
              <a:defRPr sz="12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8" name="Espace réservé du pied de page 7"/>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9" name="Espace réservé du numéro de diapositive 8"/>
          <p:cNvSpPr>
            <a:spLocks noGrp="1"/>
          </p:cNvSpPr>
          <p:nvPr>
            <p:ph type="sldNum" idx="12"/>
          </p:nvPr>
        </p:nvSpPr>
        <p:spPr/>
        <p:txBody>
          <a:bodyPr/>
          <a:lstStyle>
            <a:lvl1pPr eaLnBrk="0" hangingPunct="1">
              <a:lnSpc>
                <a:spcPct val="100000"/>
              </a:lnSpc>
              <a:buClrTx/>
              <a:buSzTx/>
              <a:buFontTx/>
              <a:buNone/>
              <a:defRPr u="sng"/>
            </a:lvl1pPr>
          </a:lstStyle>
          <a:p>
            <a:fld id="{7C6DF0AC-0435-4B46-8802-F0DEDB056777}" type="slidenum">
              <a:rPr lang="en-GB" altLang="fr-FR"/>
              <a:pPr/>
              <a:t>‹N°›</a:t>
            </a:fld>
            <a:endParaRPr lang="en-GB" altLang="fr-FR"/>
          </a:p>
        </p:txBody>
      </p:sp>
    </p:spTree>
    <p:extLst>
      <p:ext uri="{BB962C8B-B14F-4D97-AF65-F5344CB8AC3E}">
        <p14:creationId xmlns:p14="http://schemas.microsoft.com/office/powerpoint/2010/main" val="437565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4" name="Espace réservé du pied de page 3"/>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5" name="Espace réservé du numéro de diapositive 4"/>
          <p:cNvSpPr>
            <a:spLocks noGrp="1"/>
          </p:cNvSpPr>
          <p:nvPr>
            <p:ph type="sldNum" idx="12"/>
          </p:nvPr>
        </p:nvSpPr>
        <p:spPr/>
        <p:txBody>
          <a:bodyPr/>
          <a:lstStyle>
            <a:lvl1pPr eaLnBrk="0" hangingPunct="1">
              <a:lnSpc>
                <a:spcPct val="100000"/>
              </a:lnSpc>
              <a:buClrTx/>
              <a:buSzTx/>
              <a:buFontTx/>
              <a:buNone/>
              <a:defRPr u="sng"/>
            </a:lvl1pPr>
          </a:lstStyle>
          <a:p>
            <a:fld id="{8FFAA982-1503-4C47-B89F-9D6CEB864752}" type="slidenum">
              <a:rPr lang="en-GB" altLang="fr-FR"/>
              <a:pPr/>
              <a:t>‹N°›</a:t>
            </a:fld>
            <a:endParaRPr lang="en-GB" altLang="fr-FR"/>
          </a:p>
        </p:txBody>
      </p:sp>
    </p:spTree>
    <p:extLst>
      <p:ext uri="{BB962C8B-B14F-4D97-AF65-F5344CB8AC3E}">
        <p14:creationId xmlns:p14="http://schemas.microsoft.com/office/powerpoint/2010/main" val="1495527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3" name="Espace réservé du pied de page 2"/>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4" name="Espace réservé du numéro de diapositive 3"/>
          <p:cNvSpPr>
            <a:spLocks noGrp="1"/>
          </p:cNvSpPr>
          <p:nvPr>
            <p:ph type="sldNum" idx="12"/>
          </p:nvPr>
        </p:nvSpPr>
        <p:spPr/>
        <p:txBody>
          <a:bodyPr/>
          <a:lstStyle>
            <a:lvl1pPr eaLnBrk="0" hangingPunct="1">
              <a:lnSpc>
                <a:spcPct val="100000"/>
              </a:lnSpc>
              <a:buClrTx/>
              <a:buSzTx/>
              <a:buFontTx/>
              <a:buNone/>
              <a:defRPr u="sng"/>
            </a:lvl1pPr>
          </a:lstStyle>
          <a:p>
            <a:fld id="{C07E31DB-A01B-4A8A-BB97-C9FAAA15E76E}" type="slidenum">
              <a:rPr lang="en-GB" altLang="fr-FR"/>
              <a:pPr/>
              <a:t>‹N°›</a:t>
            </a:fld>
            <a:endParaRPr lang="en-GB" altLang="fr-FR"/>
          </a:p>
        </p:txBody>
      </p:sp>
    </p:spTree>
    <p:extLst>
      <p:ext uri="{BB962C8B-B14F-4D97-AF65-F5344CB8AC3E}">
        <p14:creationId xmlns:p14="http://schemas.microsoft.com/office/powerpoint/2010/main" val="2891417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920" y="228024"/>
            <a:ext cx="3008160" cy="967303"/>
          </a:xfrm>
        </p:spPr>
        <p:txBody>
          <a:bodyPr anchor="b"/>
          <a:lstStyle>
            <a:lvl1pPr algn="l">
              <a:defRPr sz="1500" b="1"/>
            </a:lvl1pPr>
          </a:lstStyle>
          <a:p>
            <a:r>
              <a:rPr lang="fr-FR"/>
              <a:t>Cliquez pour modifier le style du titre</a:t>
            </a:r>
          </a:p>
        </p:txBody>
      </p:sp>
      <p:sp>
        <p:nvSpPr>
          <p:cNvPr id="3" name="Espace réservé du contenu 2"/>
          <p:cNvSpPr>
            <a:spLocks noGrp="1"/>
          </p:cNvSpPr>
          <p:nvPr>
            <p:ph idx="1"/>
          </p:nvPr>
        </p:nvSpPr>
        <p:spPr>
          <a:xfrm>
            <a:off x="3575521" y="228025"/>
            <a:ext cx="5112000" cy="4877313"/>
          </a:xfrm>
        </p:spPr>
        <p:txBody>
          <a:bodyPr/>
          <a:lstStyle>
            <a:lvl1pPr>
              <a:defRPr sz="2417"/>
            </a:lvl1pPr>
            <a:lvl2pPr>
              <a:defRPr sz="2083"/>
            </a:lvl2pPr>
            <a:lvl3pPr>
              <a:defRPr sz="1833"/>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920" y="1195329"/>
            <a:ext cx="3008160" cy="3910011"/>
          </a:xfrm>
        </p:spPr>
        <p:txBody>
          <a:bodyPr/>
          <a:lstStyle>
            <a:lvl1pPr marL="0" indent="0">
              <a:buNone/>
              <a:defRPr sz="1083"/>
            </a:lvl1pPr>
            <a:lvl2pPr marL="345569" indent="0">
              <a:buNone/>
              <a:defRPr sz="917"/>
            </a:lvl2pPr>
            <a:lvl3pPr marL="691137" indent="0">
              <a:buNone/>
              <a:defRPr sz="750"/>
            </a:lvl3pPr>
            <a:lvl4pPr marL="1036707" indent="0">
              <a:buNone/>
              <a:defRPr sz="667"/>
            </a:lvl4pPr>
            <a:lvl5pPr marL="1382276" indent="0">
              <a:buNone/>
              <a:defRPr sz="667"/>
            </a:lvl5pPr>
            <a:lvl6pPr marL="1727844" indent="0">
              <a:buNone/>
              <a:defRPr sz="667"/>
            </a:lvl6pPr>
            <a:lvl7pPr marL="2073414" indent="0">
              <a:buNone/>
              <a:defRPr sz="667"/>
            </a:lvl7pPr>
            <a:lvl8pPr marL="2418982" indent="0">
              <a:buNone/>
              <a:defRPr sz="667"/>
            </a:lvl8pPr>
            <a:lvl9pPr marL="2764550" indent="0">
              <a:buNone/>
              <a:defRPr sz="667"/>
            </a:lvl9pPr>
          </a:lstStyle>
          <a:p>
            <a:pPr lvl="0"/>
            <a:r>
              <a:rPr lang="fr-FR"/>
              <a:t>Cliquez pour modifier les styles du texte du masque</a:t>
            </a:r>
          </a:p>
        </p:txBody>
      </p:sp>
      <p:sp>
        <p:nvSpPr>
          <p:cNvPr id="5" name="Espace réservé de la date 4"/>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6" name="Espace réservé du pied de page 5"/>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7" name="Espace réservé du numéro de diapositive 6"/>
          <p:cNvSpPr>
            <a:spLocks noGrp="1"/>
          </p:cNvSpPr>
          <p:nvPr>
            <p:ph type="sldNum" idx="12"/>
          </p:nvPr>
        </p:nvSpPr>
        <p:spPr/>
        <p:txBody>
          <a:bodyPr/>
          <a:lstStyle>
            <a:lvl1pPr eaLnBrk="0" hangingPunct="1">
              <a:lnSpc>
                <a:spcPct val="100000"/>
              </a:lnSpc>
              <a:buClrTx/>
              <a:buSzTx/>
              <a:buFontTx/>
              <a:buNone/>
              <a:defRPr u="sng"/>
            </a:lvl1pPr>
          </a:lstStyle>
          <a:p>
            <a:fld id="{6747CA23-3249-443E-B3AE-5B74DA270FF4}" type="slidenum">
              <a:rPr lang="en-GB" altLang="fr-FR"/>
              <a:pPr/>
              <a:t>‹N°›</a:t>
            </a:fld>
            <a:endParaRPr lang="en-GB" altLang="fr-FR"/>
          </a:p>
        </p:txBody>
      </p:sp>
    </p:spTree>
    <p:extLst>
      <p:ext uri="{BB962C8B-B14F-4D97-AF65-F5344CB8AC3E}">
        <p14:creationId xmlns:p14="http://schemas.microsoft.com/office/powerpoint/2010/main" val="792025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801" y="4000022"/>
            <a:ext cx="5486400" cy="472850"/>
          </a:xfrm>
        </p:spPr>
        <p:txBody>
          <a:bodyPr anchor="b"/>
          <a:lstStyle>
            <a:lvl1pPr algn="l">
              <a:defRPr sz="1500" b="1"/>
            </a:lvl1pPr>
          </a:lstStyle>
          <a:p>
            <a:r>
              <a:rPr lang="fr-FR"/>
              <a:t>Cliquez pour modifier le style du titre</a:t>
            </a:r>
          </a:p>
        </p:txBody>
      </p:sp>
      <p:sp>
        <p:nvSpPr>
          <p:cNvPr id="3" name="Espace réservé pour une image  2"/>
          <p:cNvSpPr>
            <a:spLocks noGrp="1"/>
          </p:cNvSpPr>
          <p:nvPr>
            <p:ph type="pic" idx="1"/>
          </p:nvPr>
        </p:nvSpPr>
        <p:spPr>
          <a:xfrm>
            <a:off x="1792801" y="510054"/>
            <a:ext cx="5486400" cy="3429960"/>
          </a:xfrm>
        </p:spPr>
        <p:txBody>
          <a:bodyPr/>
          <a:lstStyle>
            <a:lvl1pPr marL="0" indent="0">
              <a:buNone/>
              <a:defRPr sz="2417"/>
            </a:lvl1pPr>
            <a:lvl2pPr marL="345569" indent="0">
              <a:buNone/>
              <a:defRPr sz="2083"/>
            </a:lvl2pPr>
            <a:lvl3pPr marL="691137" indent="0">
              <a:buNone/>
              <a:defRPr sz="1833"/>
            </a:lvl3pPr>
            <a:lvl4pPr marL="1036707" indent="0">
              <a:buNone/>
              <a:defRPr sz="1500"/>
            </a:lvl4pPr>
            <a:lvl5pPr marL="1382276" indent="0">
              <a:buNone/>
              <a:defRPr sz="1500"/>
            </a:lvl5pPr>
            <a:lvl6pPr marL="1727844" indent="0">
              <a:buNone/>
              <a:defRPr sz="1500"/>
            </a:lvl6pPr>
            <a:lvl7pPr marL="2073414" indent="0">
              <a:buNone/>
              <a:defRPr sz="1500"/>
            </a:lvl7pPr>
            <a:lvl8pPr marL="2418982" indent="0">
              <a:buNone/>
              <a:defRPr sz="1500"/>
            </a:lvl8pPr>
            <a:lvl9pPr marL="2764550" indent="0">
              <a:buNone/>
              <a:defRPr sz="1500"/>
            </a:lvl9pPr>
          </a:lstStyle>
          <a:p>
            <a:pPr lvl="0"/>
            <a:endParaRPr lang="fr-FR" noProof="0"/>
          </a:p>
        </p:txBody>
      </p:sp>
      <p:sp>
        <p:nvSpPr>
          <p:cNvPr id="4" name="Espace réservé du texte 3"/>
          <p:cNvSpPr>
            <a:spLocks noGrp="1"/>
          </p:cNvSpPr>
          <p:nvPr>
            <p:ph type="body" sz="half" idx="2"/>
          </p:nvPr>
        </p:nvSpPr>
        <p:spPr>
          <a:xfrm>
            <a:off x="1792801" y="4472871"/>
            <a:ext cx="5486400" cy="670870"/>
          </a:xfrm>
        </p:spPr>
        <p:txBody>
          <a:bodyPr/>
          <a:lstStyle>
            <a:lvl1pPr marL="0" indent="0">
              <a:buNone/>
              <a:defRPr sz="1083"/>
            </a:lvl1pPr>
            <a:lvl2pPr marL="345569" indent="0">
              <a:buNone/>
              <a:defRPr sz="917"/>
            </a:lvl2pPr>
            <a:lvl3pPr marL="691137" indent="0">
              <a:buNone/>
              <a:defRPr sz="750"/>
            </a:lvl3pPr>
            <a:lvl4pPr marL="1036707" indent="0">
              <a:buNone/>
              <a:defRPr sz="667"/>
            </a:lvl4pPr>
            <a:lvl5pPr marL="1382276" indent="0">
              <a:buNone/>
              <a:defRPr sz="667"/>
            </a:lvl5pPr>
            <a:lvl6pPr marL="1727844" indent="0">
              <a:buNone/>
              <a:defRPr sz="667"/>
            </a:lvl6pPr>
            <a:lvl7pPr marL="2073414" indent="0">
              <a:buNone/>
              <a:defRPr sz="667"/>
            </a:lvl7pPr>
            <a:lvl8pPr marL="2418982" indent="0">
              <a:buNone/>
              <a:defRPr sz="667"/>
            </a:lvl8pPr>
            <a:lvl9pPr marL="2764550" indent="0">
              <a:buNone/>
              <a:defRPr sz="667"/>
            </a:lvl9pPr>
          </a:lstStyle>
          <a:p>
            <a:pPr lvl="0"/>
            <a:r>
              <a:rPr lang="fr-FR"/>
              <a:t>Cliquez pour modifier les styles du texte du masque</a:t>
            </a:r>
          </a:p>
        </p:txBody>
      </p:sp>
      <p:sp>
        <p:nvSpPr>
          <p:cNvPr id="5" name="Espace réservé de la date 4"/>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6" name="Espace réservé du pied de page 5"/>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7" name="Espace réservé du numéro de diapositive 6"/>
          <p:cNvSpPr>
            <a:spLocks noGrp="1"/>
          </p:cNvSpPr>
          <p:nvPr>
            <p:ph type="sldNum" idx="12"/>
          </p:nvPr>
        </p:nvSpPr>
        <p:spPr/>
        <p:txBody>
          <a:bodyPr/>
          <a:lstStyle>
            <a:lvl1pPr eaLnBrk="0" hangingPunct="1">
              <a:lnSpc>
                <a:spcPct val="100000"/>
              </a:lnSpc>
              <a:buClrTx/>
              <a:buSzTx/>
              <a:buFontTx/>
              <a:buNone/>
              <a:defRPr u="sng"/>
            </a:lvl1pPr>
          </a:lstStyle>
          <a:p>
            <a:fld id="{C97F52EF-0AB6-45EF-83BC-B68C98B491D6}" type="slidenum">
              <a:rPr lang="en-GB" altLang="fr-FR"/>
              <a:pPr/>
              <a:t>‹N°›</a:t>
            </a:fld>
            <a:endParaRPr lang="en-GB" altLang="fr-FR"/>
          </a:p>
        </p:txBody>
      </p:sp>
    </p:spTree>
    <p:extLst>
      <p:ext uri="{BB962C8B-B14F-4D97-AF65-F5344CB8AC3E}">
        <p14:creationId xmlns:p14="http://schemas.microsoft.com/office/powerpoint/2010/main" val="337716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oc texte + image">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7214"/>
            <a:ext cx="8064896" cy="300033"/>
          </a:xfrm>
          <a:prstGeom prst="rect">
            <a:avLst/>
          </a:prstGeom>
        </p:spPr>
        <p:txBody>
          <a:bodyPr anchor="ctr"/>
          <a:lstStyle>
            <a:lvl1pPr algn="l" rtl="0" eaLnBrk="0" fontAlgn="base" hangingPunct="0">
              <a:lnSpc>
                <a:spcPct val="90000"/>
              </a:lnSpc>
              <a:spcBef>
                <a:spcPct val="0"/>
              </a:spcBef>
              <a:spcAft>
                <a:spcPts val="500"/>
              </a:spcAft>
              <a:defRPr lang="fr-FR" sz="2083" b="0" baseline="0" dirty="0">
                <a:solidFill>
                  <a:schemeClr val="tx1"/>
                </a:solidFill>
                <a:latin typeface="+mj-lt"/>
                <a:ea typeface="+mj-ea"/>
                <a:cs typeface="+mj-cs"/>
              </a:defRPr>
            </a:lvl1pPr>
          </a:lstStyle>
          <a:p>
            <a:r>
              <a:rPr lang="fr-FR" dirty="0"/>
              <a:t>Modifiez le style du titre</a:t>
            </a:r>
          </a:p>
        </p:txBody>
      </p:sp>
      <p:sp>
        <p:nvSpPr>
          <p:cNvPr id="3" name="Sous-titre 2"/>
          <p:cNvSpPr>
            <a:spLocks noGrp="1"/>
          </p:cNvSpPr>
          <p:nvPr>
            <p:ph type="subTitle" idx="1"/>
          </p:nvPr>
        </p:nvSpPr>
        <p:spPr>
          <a:xfrm>
            <a:off x="611560" y="577247"/>
            <a:ext cx="8064896" cy="420047"/>
          </a:xfrm>
          <a:prstGeom prst="rect">
            <a:avLst/>
          </a:prstGeom>
        </p:spPr>
        <p:txBody>
          <a:bodyPr anchor="ctr"/>
          <a:lstStyle>
            <a:lvl1pPr marL="0" indent="0" algn="l" rtl="0" eaLnBrk="0" fontAlgn="base" hangingPunct="0">
              <a:lnSpc>
                <a:spcPct val="90000"/>
              </a:lnSpc>
              <a:spcBef>
                <a:spcPts val="0"/>
              </a:spcBef>
              <a:spcAft>
                <a:spcPts val="500"/>
              </a:spcAft>
              <a:buNone/>
              <a:defRPr lang="fr-FR" altLang="fr-FR" sz="2500" b="1" dirty="0">
                <a:solidFill>
                  <a:schemeClr val="tx1"/>
                </a:solidFill>
                <a:latin typeface="+mj-lt"/>
                <a:ea typeface="+mn-ea"/>
                <a:cs typeface="+mn-cs"/>
              </a:defRPr>
            </a:lvl1pPr>
            <a:lvl2pPr marL="380961" indent="0" algn="ctr">
              <a:buNone/>
              <a:defRPr/>
            </a:lvl2pPr>
            <a:lvl3pPr marL="761920" indent="0" algn="ctr">
              <a:buNone/>
              <a:defRPr/>
            </a:lvl3pPr>
            <a:lvl4pPr marL="1142880" indent="0" algn="ctr">
              <a:buNone/>
              <a:defRPr/>
            </a:lvl4pPr>
            <a:lvl5pPr marL="1523840" indent="0" algn="ctr">
              <a:buNone/>
              <a:defRPr/>
            </a:lvl5pPr>
            <a:lvl6pPr marL="1904800" indent="0" algn="ctr">
              <a:buNone/>
              <a:defRPr/>
            </a:lvl6pPr>
            <a:lvl7pPr marL="2285760" indent="0" algn="ctr">
              <a:buNone/>
              <a:defRPr/>
            </a:lvl7pPr>
            <a:lvl8pPr marL="2666720" indent="0" algn="ctr">
              <a:buNone/>
              <a:defRPr/>
            </a:lvl8pPr>
            <a:lvl9pPr marL="3047681" indent="0" algn="ctr">
              <a:buNone/>
              <a:defRPr/>
            </a:lvl9pPr>
          </a:lstStyle>
          <a:p>
            <a:r>
              <a:rPr lang="fr-FR" dirty="0"/>
              <a:t>Modifiez le style des sous-titres du masque</a:t>
            </a:r>
          </a:p>
        </p:txBody>
      </p:sp>
      <p:sp>
        <p:nvSpPr>
          <p:cNvPr id="8" name="Espace réservé pour une image  7"/>
          <p:cNvSpPr>
            <a:spLocks noGrp="1"/>
          </p:cNvSpPr>
          <p:nvPr>
            <p:ph type="pic" sz="quarter" idx="15"/>
          </p:nvPr>
        </p:nvSpPr>
        <p:spPr>
          <a:xfrm>
            <a:off x="4860106" y="1293855"/>
            <a:ext cx="3816350" cy="3543866"/>
          </a:xfrm>
          <a:prstGeom prst="round2DiagRect">
            <a:avLst/>
          </a:prstGeom>
          <a:solidFill>
            <a:schemeClr val="bg1">
              <a:lumMod val="95000"/>
            </a:schemeClr>
          </a:solidFill>
        </p:spPr>
        <p:txBody>
          <a:bodyPr anchor="ctr"/>
          <a:lstStyle>
            <a:lvl1pPr marL="0" indent="0" algn="ctr">
              <a:buNone/>
              <a:defRPr sz="1083" baseline="0"/>
            </a:lvl1pPr>
          </a:lstStyle>
          <a:p>
            <a:pPr lvl="0"/>
            <a:r>
              <a:rPr lang="fr-FR" altLang="fr-FR" noProof="0" dirty="0"/>
              <a:t>Cliquez sur l'icône pour ajouter une image</a:t>
            </a:r>
          </a:p>
        </p:txBody>
      </p:sp>
      <p:sp>
        <p:nvSpPr>
          <p:cNvPr id="10" name="Espace réservé du texte 9"/>
          <p:cNvSpPr>
            <a:spLocks noGrp="1"/>
          </p:cNvSpPr>
          <p:nvPr>
            <p:ph type="body" sz="quarter" idx="16"/>
          </p:nvPr>
        </p:nvSpPr>
        <p:spPr>
          <a:xfrm>
            <a:off x="611560" y="1293816"/>
            <a:ext cx="3888432" cy="3544094"/>
          </a:xfrm>
          <a:prstGeom prst="rect">
            <a:avLst/>
          </a:prstGeom>
        </p:spPr>
        <p:txBody>
          <a:bodyPr>
            <a:noAutofit/>
          </a:bodyPr>
          <a:lstStyle>
            <a:lvl1pPr marL="299970" indent="-299970" algn="just">
              <a:lnSpc>
                <a:spcPct val="100000"/>
              </a:lnSpc>
              <a:spcBef>
                <a:spcPts val="0"/>
              </a:spcBef>
              <a:buFontTx/>
              <a:buBlip>
                <a:blip r:embed="rId2"/>
              </a:buBlip>
              <a:defRPr lang="fr-FR" altLang="fr-FR" sz="1667" b="0" baseline="0" dirty="0" smtClean="0">
                <a:solidFill>
                  <a:srgbClr val="2372B9"/>
                </a:solidFill>
                <a:latin typeface="+mn-lt"/>
                <a:ea typeface="+mn-ea"/>
                <a:cs typeface="+mn-cs"/>
              </a:defRPr>
            </a:lvl1pPr>
            <a:lvl2pPr marL="538371" indent="-238100">
              <a:lnSpc>
                <a:spcPct val="100000"/>
              </a:lnSpc>
              <a:spcBef>
                <a:spcPts val="0"/>
              </a:spcBef>
              <a:buFont typeface="Open Sans" panose="020B0606030504020204" pitchFamily="34" charset="0"/>
              <a:buChar char="&gt;"/>
              <a:defRPr lang="fr-FR" altLang="fr-FR" sz="1333" b="0" dirty="0" smtClean="0">
                <a:solidFill>
                  <a:schemeClr val="tx1"/>
                </a:solidFill>
                <a:latin typeface="+mn-lt"/>
                <a:cs typeface="+mn-cs"/>
              </a:defRPr>
            </a:lvl2pPr>
            <a:lvl3pPr marL="757952" indent="-238100">
              <a:lnSpc>
                <a:spcPct val="100000"/>
              </a:lnSpc>
              <a:spcBef>
                <a:spcPts val="0"/>
              </a:spcBef>
              <a:buFont typeface="Open Sans" panose="020B0606030504020204" pitchFamily="34" charset="0"/>
              <a:buChar char="–"/>
              <a:defRPr lang="fr-FR" altLang="fr-FR" sz="1167" b="0" dirty="0" smtClean="0">
                <a:solidFill>
                  <a:schemeClr val="tx1"/>
                </a:solidFill>
                <a:latin typeface="+mn-lt"/>
                <a:cs typeface="+mn-cs"/>
              </a:defRPr>
            </a:lvl3pPr>
            <a:lvl4pPr marL="1142880" indent="0">
              <a:buNone/>
              <a:defRPr sz="917">
                <a:latin typeface="+mn-lt"/>
              </a:defRPr>
            </a:lvl4pPr>
            <a:lvl5pPr marL="1523840" indent="0">
              <a:buNone/>
              <a:defRPr sz="917">
                <a:latin typeface="+mn-lt"/>
              </a:defRPr>
            </a:lvl5pPr>
          </a:lstStyle>
          <a:p>
            <a:pPr marL="299970" lvl="0" indent="-299970" algn="l" rtl="0" eaLnBrk="0" fontAlgn="base" hangingPunct="0">
              <a:lnSpc>
                <a:spcPct val="90000"/>
              </a:lnSpc>
              <a:spcBef>
                <a:spcPts val="0"/>
              </a:spcBef>
              <a:spcAft>
                <a:spcPts val="500"/>
              </a:spcAft>
              <a:buFontTx/>
              <a:buBlip>
                <a:blip r:embed="rId2"/>
              </a:buBlip>
            </a:pPr>
            <a:r>
              <a:rPr lang="fr-FR" dirty="0"/>
              <a:t>Modifiez les styles du texte du masque</a:t>
            </a:r>
          </a:p>
          <a:p>
            <a:pPr marL="519852" lvl="1" indent="-219581" algn="l" rtl="0" eaLnBrk="0" fontAlgn="base" hangingPunct="0">
              <a:lnSpc>
                <a:spcPct val="90000"/>
              </a:lnSpc>
              <a:spcBef>
                <a:spcPts val="0"/>
              </a:spcBef>
              <a:spcAft>
                <a:spcPts val="500"/>
              </a:spcAft>
              <a:buFont typeface="Ubuntu" panose="020B0504030602030204" pitchFamily="34" charset="0"/>
              <a:buChar char="&gt;"/>
            </a:pPr>
            <a:r>
              <a:rPr lang="fr-FR" dirty="0"/>
              <a:t>Deuxième niveau</a:t>
            </a:r>
          </a:p>
          <a:p>
            <a:pPr marL="747370" lvl="2" indent="-227518" algn="l" rtl="0" eaLnBrk="0" fontAlgn="base" hangingPunct="0">
              <a:lnSpc>
                <a:spcPct val="90000"/>
              </a:lnSpc>
              <a:spcBef>
                <a:spcPts val="0"/>
              </a:spcBef>
              <a:spcAft>
                <a:spcPts val="500"/>
              </a:spcAft>
              <a:buFont typeface="Ubuntu" panose="020B0504030602030204" pitchFamily="34" charset="0"/>
              <a:buChar char="–"/>
            </a:pPr>
            <a:r>
              <a:rPr lang="fr-FR" dirty="0"/>
              <a:t>Troisième niveau </a:t>
            </a:r>
          </a:p>
        </p:txBody>
      </p:sp>
      <p:sp>
        <p:nvSpPr>
          <p:cNvPr id="11" name="Espace réservé de la date 10"/>
          <p:cNvSpPr>
            <a:spLocks noGrp="1"/>
          </p:cNvSpPr>
          <p:nvPr>
            <p:ph type="dt" sz="half" idx="20"/>
          </p:nvPr>
        </p:nvSpPr>
        <p:spPr>
          <a:xfrm>
            <a:off x="457200" y="5493561"/>
            <a:ext cx="2133600" cy="304271"/>
          </a:xfrm>
        </p:spPr>
        <p:txBody>
          <a:bodyPr/>
          <a:lstStyle>
            <a:lvl1pPr>
              <a:defRPr lang="fr-FR" sz="667" b="1" kern="1200" smtClean="0">
                <a:solidFill>
                  <a:schemeClr val="tx1"/>
                </a:solidFill>
                <a:latin typeface="Open Sans" pitchFamily="34" charset="0"/>
                <a:ea typeface="+mn-ea"/>
                <a:cs typeface="Arial" charset="0"/>
              </a:defRPr>
            </a:lvl1pPr>
          </a:lstStyle>
          <a:p>
            <a:fld id="{035C02E6-4F7D-4494-BDB7-0F90856DC9AB}" type="datetime1">
              <a:rPr lang="fr-FR">
                <a:solidFill>
                  <a:prstClr val="black"/>
                </a:solidFill>
              </a:rPr>
              <a:pPr/>
              <a:t>08/11/2022</a:t>
            </a:fld>
            <a:endParaRPr dirty="0">
              <a:solidFill>
                <a:prstClr val="black"/>
              </a:solidFill>
            </a:endParaRPr>
          </a:p>
        </p:txBody>
      </p:sp>
      <p:sp>
        <p:nvSpPr>
          <p:cNvPr id="12" name="Espace réservé du pied de page 11"/>
          <p:cNvSpPr>
            <a:spLocks noGrp="1"/>
          </p:cNvSpPr>
          <p:nvPr>
            <p:ph type="ftr" sz="quarter" idx="21"/>
          </p:nvPr>
        </p:nvSpPr>
        <p:spPr>
          <a:xfrm>
            <a:off x="3124200" y="5493561"/>
            <a:ext cx="2895600" cy="304271"/>
          </a:xfrm>
        </p:spPr>
        <p:txBody>
          <a:bodyPr/>
          <a:lstStyle>
            <a:lvl1pPr>
              <a:defRPr lang="fr-FR" sz="667" b="1" kern="1200" dirty="0" smtClean="0">
                <a:solidFill>
                  <a:schemeClr val="tx1"/>
                </a:solidFill>
                <a:latin typeface="Open Sans" pitchFamily="34" charset="0"/>
                <a:ea typeface="+mn-ea"/>
                <a:cs typeface="Arial" charset="0"/>
              </a:defRPr>
            </a:lvl1pPr>
          </a:lstStyle>
          <a:p>
            <a:r>
              <a:rPr>
                <a:solidFill>
                  <a:prstClr val="black"/>
                </a:solidFill>
              </a:rPr>
              <a:t>Présentation</a:t>
            </a:r>
          </a:p>
        </p:txBody>
      </p:sp>
      <p:sp>
        <p:nvSpPr>
          <p:cNvPr id="13" name="Espace réservé du numéro de diapositive 12"/>
          <p:cNvSpPr>
            <a:spLocks noGrp="1"/>
          </p:cNvSpPr>
          <p:nvPr>
            <p:ph type="sldNum" sz="quarter" idx="22"/>
          </p:nvPr>
        </p:nvSpPr>
        <p:spPr>
          <a:xfrm>
            <a:off x="0" y="5409409"/>
            <a:ext cx="395536" cy="305593"/>
          </a:xfrm>
        </p:spPr>
        <p:txBody>
          <a:bodyPr/>
          <a:lstStyle/>
          <a:p>
            <a:pPr>
              <a:defRPr/>
            </a:pPr>
            <a:fld id="{9DA7C565-5FC5-406A-8506-35B2EEF6E0C3}" type="slidenum">
              <a:rPr lang="fr-FR" altLang="fr-FR" smtClean="0">
                <a:solidFill>
                  <a:prstClr val="black"/>
                </a:solidFill>
              </a:rPr>
              <a:pPr>
                <a:defRPr/>
              </a:pPr>
              <a:t>‹N°›</a:t>
            </a:fld>
            <a:endParaRPr lang="fr-FR" altLang="fr-FR" dirty="0">
              <a:solidFill>
                <a:prstClr val="black"/>
              </a:solidFill>
            </a:endParaRPr>
          </a:p>
        </p:txBody>
      </p:sp>
    </p:spTree>
    <p:extLst>
      <p:ext uri="{BB962C8B-B14F-4D97-AF65-F5344CB8AC3E}">
        <p14:creationId xmlns:p14="http://schemas.microsoft.com/office/powerpoint/2010/main" val="2840411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5" name="Espace réservé du pied de page 4"/>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6" name="Espace réservé du numéro de diapositive 5"/>
          <p:cNvSpPr>
            <a:spLocks noGrp="1"/>
          </p:cNvSpPr>
          <p:nvPr>
            <p:ph type="sldNum" idx="12"/>
          </p:nvPr>
        </p:nvSpPr>
        <p:spPr/>
        <p:txBody>
          <a:bodyPr/>
          <a:lstStyle>
            <a:lvl1pPr eaLnBrk="0" hangingPunct="1">
              <a:lnSpc>
                <a:spcPct val="100000"/>
              </a:lnSpc>
              <a:buClrTx/>
              <a:buSzTx/>
              <a:buFontTx/>
              <a:buNone/>
              <a:defRPr u="sng"/>
            </a:lvl1pPr>
          </a:lstStyle>
          <a:p>
            <a:fld id="{B953A257-B310-427A-8830-AFD6A2AAE8F7}" type="slidenum">
              <a:rPr lang="en-GB" altLang="fr-FR"/>
              <a:pPr/>
              <a:t>‹N°›</a:t>
            </a:fld>
            <a:endParaRPr lang="en-GB" altLang="fr-FR"/>
          </a:p>
        </p:txBody>
      </p:sp>
    </p:spTree>
    <p:extLst>
      <p:ext uri="{BB962C8B-B14F-4D97-AF65-F5344CB8AC3E}">
        <p14:creationId xmlns:p14="http://schemas.microsoft.com/office/powerpoint/2010/main" val="2740569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21440" y="135619"/>
            <a:ext cx="1958400" cy="497332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143360" y="135619"/>
            <a:ext cx="5739840" cy="497332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5" name="Espace réservé du pied de page 4"/>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6" name="Espace réservé du numéro de diapositive 5"/>
          <p:cNvSpPr>
            <a:spLocks noGrp="1"/>
          </p:cNvSpPr>
          <p:nvPr>
            <p:ph type="sldNum" idx="12"/>
          </p:nvPr>
        </p:nvSpPr>
        <p:spPr/>
        <p:txBody>
          <a:bodyPr/>
          <a:lstStyle>
            <a:lvl1pPr eaLnBrk="0" hangingPunct="1">
              <a:lnSpc>
                <a:spcPct val="100000"/>
              </a:lnSpc>
              <a:buClrTx/>
              <a:buSzTx/>
              <a:buFontTx/>
              <a:buNone/>
              <a:defRPr u="sng"/>
            </a:lvl1pPr>
          </a:lstStyle>
          <a:p>
            <a:fld id="{AE9CFD1E-266F-4598-92AF-74D84F0AF0E3}" type="slidenum">
              <a:rPr lang="en-GB" altLang="fr-FR"/>
              <a:pPr/>
              <a:t>‹N°›</a:t>
            </a:fld>
            <a:endParaRPr lang="en-GB" altLang="fr-FR"/>
          </a:p>
        </p:txBody>
      </p:sp>
    </p:spTree>
    <p:extLst>
      <p:ext uri="{BB962C8B-B14F-4D97-AF65-F5344CB8AC3E}">
        <p14:creationId xmlns:p14="http://schemas.microsoft.com/office/powerpoint/2010/main" val="323551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143360" y="135619"/>
            <a:ext cx="7836480" cy="49733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4" name="Espace réservé du pied de page 3"/>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5" name="Espace réservé du numéro de diapositive 4"/>
          <p:cNvSpPr>
            <a:spLocks noGrp="1"/>
          </p:cNvSpPr>
          <p:nvPr>
            <p:ph type="sldNum" idx="12"/>
          </p:nvPr>
        </p:nvSpPr>
        <p:spPr/>
        <p:txBody>
          <a:bodyPr/>
          <a:lstStyle>
            <a:lvl1pPr eaLnBrk="0" hangingPunct="1">
              <a:lnSpc>
                <a:spcPct val="100000"/>
              </a:lnSpc>
              <a:buClrTx/>
              <a:buSzTx/>
              <a:buFontTx/>
              <a:buNone/>
              <a:defRPr u="sng"/>
            </a:lvl1pPr>
          </a:lstStyle>
          <a:p>
            <a:fld id="{4129A815-E9EE-4BA5-9148-A78F0F0FABF0}" type="slidenum">
              <a:rPr lang="en-GB" altLang="fr-FR"/>
              <a:pPr/>
              <a:t>‹N°›</a:t>
            </a:fld>
            <a:endParaRPr lang="en-GB" altLang="fr-FR"/>
          </a:p>
        </p:txBody>
      </p:sp>
    </p:spTree>
    <p:extLst>
      <p:ext uri="{BB962C8B-B14F-4D97-AF65-F5344CB8AC3E}">
        <p14:creationId xmlns:p14="http://schemas.microsoft.com/office/powerpoint/2010/main" val="516937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561" t="1050" r="1955" b="648"/>
          <a:stretch>
            <a:fillRect/>
          </a:stretch>
        </p:blipFill>
        <p:spPr bwMode="auto">
          <a:xfrm>
            <a:off x="-3175" y="2"/>
            <a:ext cx="1911350" cy="561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userDrawn="1"/>
        </p:nvSpPr>
        <p:spPr bwMode="auto">
          <a:xfrm>
            <a:off x="187783" y="678660"/>
            <a:ext cx="1023036" cy="246221"/>
          </a:xfrm>
          <a:prstGeom prst="rect">
            <a:avLst/>
          </a:prstGeom>
          <a:noFill/>
          <a:ln>
            <a:noFill/>
          </a:ln>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defRPr/>
            </a:pPr>
            <a:r>
              <a:rPr lang="fr-FR" altLang="fr-FR" sz="1000">
                <a:solidFill>
                  <a:srgbClr val="C08422"/>
                </a:solidFill>
                <a:ea typeface="MS Gothic"/>
                <a:cs typeface="Arial" charset="0"/>
              </a:rPr>
              <a:t>www.sonel.org</a:t>
            </a:r>
          </a:p>
        </p:txBody>
      </p:sp>
      <p:sp>
        <p:nvSpPr>
          <p:cNvPr id="2" name="Titre 1"/>
          <p:cNvSpPr>
            <a:spLocks noGrp="1"/>
          </p:cNvSpPr>
          <p:nvPr>
            <p:ph type="title"/>
          </p:nvPr>
        </p:nvSpPr>
        <p:spPr>
          <a:xfrm>
            <a:off x="1632960" y="135616"/>
            <a:ext cx="7182720" cy="952900"/>
          </a:xfrm>
        </p:spPr>
        <p:txBody>
          <a:bodyPr/>
          <a:lstStyle/>
          <a:p>
            <a:r>
              <a:rPr lang="fr-FR"/>
              <a:t>Cliquez pour modifier le style du titre</a:t>
            </a:r>
          </a:p>
        </p:txBody>
      </p:sp>
      <p:sp>
        <p:nvSpPr>
          <p:cNvPr id="3" name="Espace réservé du tableau 2"/>
          <p:cNvSpPr>
            <a:spLocks noGrp="1"/>
          </p:cNvSpPr>
          <p:nvPr>
            <p:ph type="tbl" idx="1"/>
          </p:nvPr>
        </p:nvSpPr>
        <p:spPr>
          <a:xfrm>
            <a:off x="1143360" y="1360949"/>
            <a:ext cx="7836480" cy="3747994"/>
          </a:xfrm>
        </p:spPr>
        <p:txBody>
          <a:bodyPr/>
          <a:lstStyle/>
          <a:p>
            <a:pPr lvl="0"/>
            <a:endParaRPr lang="fr-FR" noProof="0"/>
          </a:p>
        </p:txBody>
      </p:sp>
      <p:sp>
        <p:nvSpPr>
          <p:cNvPr id="6" name="Espace réservé de la date 3"/>
          <p:cNvSpPr>
            <a:spLocks noGrp="1"/>
          </p:cNvSpPr>
          <p:nvPr>
            <p:ph type="dt" idx="10"/>
          </p:nvPr>
        </p:nvSpPr>
        <p:spPr/>
        <p:txBody>
          <a:bodyPr/>
          <a:lstStyle>
            <a:lvl1pPr eaLnBrk="0" hangingPunct="1">
              <a:lnSpc>
                <a:spcPct val="100000"/>
              </a:lnSpc>
              <a:buClrTx/>
              <a:buSzTx/>
              <a:buFontTx/>
              <a:buNone/>
              <a:tabLst>
                <a:tab pos="547150" algn="l"/>
                <a:tab pos="1094301" algn="l"/>
                <a:tab pos="1641452" algn="l"/>
              </a:tabLst>
              <a:defRPr u="sng"/>
            </a:lvl1pPr>
          </a:lstStyle>
          <a:p>
            <a:pPr>
              <a:defRPr/>
            </a:pPr>
            <a:endParaRPr lang="en-GB"/>
          </a:p>
        </p:txBody>
      </p:sp>
      <p:sp>
        <p:nvSpPr>
          <p:cNvPr id="7" name="Espace réservé du pied de page 4"/>
          <p:cNvSpPr>
            <a:spLocks noGrp="1"/>
          </p:cNvSpPr>
          <p:nvPr>
            <p:ph type="ftr" idx="11"/>
          </p:nvPr>
        </p:nvSpPr>
        <p:spPr/>
        <p:txBody>
          <a:bodyPr/>
          <a:lstStyle>
            <a:lvl1pPr algn="l" eaLnBrk="0" hangingPunct="1">
              <a:lnSpc>
                <a:spcPct val="100000"/>
              </a:lnSpc>
              <a:buClrTx/>
              <a:buSzTx/>
              <a:buFontTx/>
              <a:buNone/>
              <a:tabLst>
                <a:tab pos="547150" algn="l"/>
                <a:tab pos="1094301" algn="l"/>
                <a:tab pos="1641452" algn="l"/>
                <a:tab pos="2188603" algn="l"/>
              </a:tabLst>
              <a:defRPr u="sng"/>
            </a:lvl1pPr>
          </a:lstStyle>
          <a:p>
            <a:pPr>
              <a:defRPr/>
            </a:pPr>
            <a:endParaRPr lang="en-GB"/>
          </a:p>
        </p:txBody>
      </p:sp>
      <p:sp>
        <p:nvSpPr>
          <p:cNvPr id="8" name="Espace réservé du numéro de diapositive 5"/>
          <p:cNvSpPr>
            <a:spLocks noGrp="1"/>
          </p:cNvSpPr>
          <p:nvPr>
            <p:ph type="sldNum" idx="12"/>
          </p:nvPr>
        </p:nvSpPr>
        <p:spPr/>
        <p:txBody>
          <a:bodyPr/>
          <a:lstStyle>
            <a:lvl1pPr eaLnBrk="0" hangingPunct="1">
              <a:lnSpc>
                <a:spcPct val="100000"/>
              </a:lnSpc>
              <a:buClrTx/>
              <a:buSzTx/>
              <a:buFontTx/>
              <a:buNone/>
              <a:defRPr u="sng"/>
            </a:lvl1pPr>
          </a:lstStyle>
          <a:p>
            <a:fld id="{02BE69CB-33A3-4F9E-B16C-7873B72D0C82}" type="slidenum">
              <a:rPr lang="en-GB" altLang="fr-FR"/>
              <a:pPr/>
              <a:t>‹N°›</a:t>
            </a:fld>
            <a:endParaRPr lang="en-GB" altLang="fr-FR"/>
          </a:p>
        </p:txBody>
      </p:sp>
    </p:spTree>
    <p:extLst>
      <p:ext uri="{BB962C8B-B14F-4D97-AF65-F5344CB8AC3E}">
        <p14:creationId xmlns:p14="http://schemas.microsoft.com/office/powerpoint/2010/main" val="3767311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D2F9C9D-730E-AC4E-BBA0-CF646969B4D0}" type="datetimeFigureOut">
              <a:rPr lang="fr-FR" smtClean="0"/>
              <a:t>08/11/2022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r>
              <a:rPr lang="fr-FR"/>
              <a:t>UMR 7266 LIttoral ENvironnement et Sociétés</a:t>
            </a:r>
            <a:endParaRPr lang="fr-FR" dirty="0"/>
          </a:p>
        </p:txBody>
      </p:sp>
    </p:spTree>
    <p:extLst>
      <p:ext uri="{BB962C8B-B14F-4D97-AF65-F5344CB8AC3E}">
        <p14:creationId xmlns:p14="http://schemas.microsoft.com/office/powerpoint/2010/main" val="334636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2F9C9D-730E-AC4E-BBA0-CF646969B4D0}" type="datetimeFigureOut">
              <a:rPr lang="fr-FR" smtClean="0"/>
              <a:t>08/11/2022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r>
              <a:rPr lang="fr-FR"/>
              <a:t>UMR 7266 LIttoral ENvironnement et Sociétés</a:t>
            </a:r>
            <a:endParaRPr lang="fr-FR" dirty="0"/>
          </a:p>
        </p:txBody>
      </p:sp>
      <p:pic>
        <p:nvPicPr>
          <p:cNvPr id="7" name="Google Shape;72;p14">
            <a:extLst>
              <a:ext uri="{FF2B5EF4-FFF2-40B4-BE49-F238E27FC236}">
                <a16:creationId xmlns:a16="http://schemas.microsoft.com/office/drawing/2014/main" id="{C5D4A444-1895-4F95-87F5-995106F21EFF}"/>
              </a:ext>
            </a:extLst>
          </p:cNvPr>
          <p:cNvPicPr preferRelativeResize="0">
            <a:picLocks noChangeAspect="1"/>
          </p:cNvPicPr>
          <p:nvPr userDrawn="1"/>
        </p:nvPicPr>
        <p:blipFill>
          <a:blip r:embed="rId2">
            <a:alphaModFix/>
          </a:blip>
          <a:stretch>
            <a:fillRect/>
          </a:stretch>
        </p:blipFill>
        <p:spPr>
          <a:xfrm>
            <a:off x="7792993" y="135476"/>
            <a:ext cx="1226034" cy="612889"/>
          </a:xfrm>
          <a:prstGeom prst="rect">
            <a:avLst/>
          </a:prstGeom>
          <a:noFill/>
          <a:ln>
            <a:noFill/>
          </a:ln>
        </p:spPr>
      </p:pic>
      <p:sp>
        <p:nvSpPr>
          <p:cNvPr id="8" name="ZoneTexte 7">
            <a:extLst>
              <a:ext uri="{FF2B5EF4-FFF2-40B4-BE49-F238E27FC236}">
                <a16:creationId xmlns:a16="http://schemas.microsoft.com/office/drawing/2014/main" id="{22EF403C-EAE5-426E-87D7-998311951D2C}"/>
              </a:ext>
            </a:extLst>
          </p:cNvPr>
          <p:cNvSpPr txBox="1"/>
          <p:nvPr userDrawn="1"/>
        </p:nvSpPr>
        <p:spPr>
          <a:xfrm>
            <a:off x="7834131" y="712780"/>
            <a:ext cx="973343" cy="246221"/>
          </a:xfrm>
          <a:prstGeom prst="rect">
            <a:avLst/>
          </a:prstGeom>
          <a:noFill/>
        </p:spPr>
        <p:txBody>
          <a:bodyPr wrap="none" rtlCol="0">
            <a:spAutoFit/>
          </a:bodyPr>
          <a:lstStyle/>
          <a:p>
            <a:r>
              <a:rPr lang="fr-FR" sz="1000" dirty="0">
                <a:solidFill>
                  <a:schemeClr val="accent4">
                    <a:lumMod val="50000"/>
                  </a:schemeClr>
                </a:solidFill>
              </a:rPr>
              <a:t>www.sonel.org</a:t>
            </a:r>
          </a:p>
        </p:txBody>
      </p:sp>
    </p:spTree>
    <p:extLst>
      <p:ext uri="{BB962C8B-B14F-4D97-AF65-F5344CB8AC3E}">
        <p14:creationId xmlns:p14="http://schemas.microsoft.com/office/powerpoint/2010/main" val="4218127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D2F9C9D-730E-AC4E-BBA0-CF646969B4D0}" type="datetimeFigureOut">
              <a:rPr lang="fr-FR" smtClean="0"/>
              <a:t>08/11/2022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r>
              <a:rPr lang="fr-FR"/>
              <a:t>UMR 7266 LIttoral ENvironnement et Sociétés</a:t>
            </a:r>
            <a:endParaRPr lang="fr-FR" dirty="0"/>
          </a:p>
        </p:txBody>
      </p:sp>
    </p:spTree>
    <p:extLst>
      <p:ext uri="{BB962C8B-B14F-4D97-AF65-F5344CB8AC3E}">
        <p14:creationId xmlns:p14="http://schemas.microsoft.com/office/powerpoint/2010/main" val="109380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D2F9C9D-730E-AC4E-BBA0-CF646969B4D0}" type="datetimeFigureOut">
              <a:rPr lang="fr-FR" smtClean="0"/>
              <a:t>08/11/2022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r>
              <a:rPr lang="fr-FR"/>
              <a:t>UMR 7266 LIttoral ENvironnement et Sociétés</a:t>
            </a:r>
            <a:endParaRPr lang="fr-FR" dirty="0"/>
          </a:p>
        </p:txBody>
      </p:sp>
      <p:pic>
        <p:nvPicPr>
          <p:cNvPr id="8" name="Google Shape;72;p14">
            <a:extLst>
              <a:ext uri="{FF2B5EF4-FFF2-40B4-BE49-F238E27FC236}">
                <a16:creationId xmlns:a16="http://schemas.microsoft.com/office/drawing/2014/main" id="{FFA4181A-3971-4147-82D6-66E4C2291317}"/>
              </a:ext>
            </a:extLst>
          </p:cNvPr>
          <p:cNvPicPr preferRelativeResize="0">
            <a:picLocks noChangeAspect="1"/>
          </p:cNvPicPr>
          <p:nvPr userDrawn="1"/>
        </p:nvPicPr>
        <p:blipFill>
          <a:blip r:embed="rId2">
            <a:alphaModFix/>
          </a:blip>
          <a:stretch>
            <a:fillRect/>
          </a:stretch>
        </p:blipFill>
        <p:spPr>
          <a:xfrm>
            <a:off x="7836568" y="135476"/>
            <a:ext cx="1248364" cy="624050"/>
          </a:xfrm>
          <a:prstGeom prst="rect">
            <a:avLst/>
          </a:prstGeom>
          <a:noFill/>
          <a:ln>
            <a:noFill/>
          </a:ln>
        </p:spPr>
      </p:pic>
    </p:spTree>
    <p:extLst>
      <p:ext uri="{BB962C8B-B14F-4D97-AF65-F5344CB8AC3E}">
        <p14:creationId xmlns:p14="http://schemas.microsoft.com/office/powerpoint/2010/main" val="3520404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629842" y="2087563"/>
            <a:ext cx="3868340" cy="307049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629150" y="2087563"/>
            <a:ext cx="3887391" cy="307049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D2F9C9D-730E-AC4E-BBA0-CF646969B4D0}" type="datetimeFigureOut">
              <a:rPr lang="fr-FR" smtClean="0"/>
              <a:t>08/11/2022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r>
              <a:rPr lang="fr-FR"/>
              <a:t>UMR 7266 LIttoral ENvironnement et Sociétés</a:t>
            </a:r>
            <a:endParaRPr lang="fr-FR" dirty="0"/>
          </a:p>
        </p:txBody>
      </p:sp>
      <p:pic>
        <p:nvPicPr>
          <p:cNvPr id="10" name="Google Shape;72;p14">
            <a:extLst>
              <a:ext uri="{FF2B5EF4-FFF2-40B4-BE49-F238E27FC236}">
                <a16:creationId xmlns:a16="http://schemas.microsoft.com/office/drawing/2014/main" id="{1B5892A0-27D1-4948-94E6-B44D1E7D7201}"/>
              </a:ext>
            </a:extLst>
          </p:cNvPr>
          <p:cNvPicPr preferRelativeResize="0"/>
          <p:nvPr userDrawn="1"/>
        </p:nvPicPr>
        <p:blipFill>
          <a:blip r:embed="rId2">
            <a:alphaModFix/>
          </a:blip>
          <a:stretch>
            <a:fillRect/>
          </a:stretch>
        </p:blipFill>
        <p:spPr>
          <a:xfrm>
            <a:off x="7537376" y="135476"/>
            <a:ext cx="1547556" cy="773614"/>
          </a:xfrm>
          <a:prstGeom prst="rect">
            <a:avLst/>
          </a:prstGeom>
          <a:noFill/>
          <a:ln>
            <a:noFill/>
          </a:ln>
        </p:spPr>
      </p:pic>
    </p:spTree>
    <p:extLst>
      <p:ext uri="{BB962C8B-B14F-4D97-AF65-F5344CB8AC3E}">
        <p14:creationId xmlns:p14="http://schemas.microsoft.com/office/powerpoint/2010/main" val="583039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D2F9C9D-730E-AC4E-BBA0-CF646969B4D0}" type="datetimeFigureOut">
              <a:rPr lang="fr-FR" smtClean="0"/>
              <a:t>08/11/2022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r>
              <a:rPr lang="fr-FR"/>
              <a:t>UMR 7266 LIttoral ENvironnement et Sociétés</a:t>
            </a:r>
            <a:endParaRPr lang="fr-FR" dirty="0"/>
          </a:p>
        </p:txBody>
      </p:sp>
      <p:pic>
        <p:nvPicPr>
          <p:cNvPr id="6" name="Google Shape;72;p14">
            <a:extLst>
              <a:ext uri="{FF2B5EF4-FFF2-40B4-BE49-F238E27FC236}">
                <a16:creationId xmlns:a16="http://schemas.microsoft.com/office/drawing/2014/main" id="{A3C2F41C-4CFE-4954-B0FB-A860EB18C934}"/>
              </a:ext>
            </a:extLst>
          </p:cNvPr>
          <p:cNvPicPr preferRelativeResize="0"/>
          <p:nvPr userDrawn="1"/>
        </p:nvPicPr>
        <p:blipFill>
          <a:blip r:embed="rId2">
            <a:alphaModFix/>
          </a:blip>
          <a:stretch>
            <a:fillRect/>
          </a:stretch>
        </p:blipFill>
        <p:spPr>
          <a:xfrm>
            <a:off x="7537376" y="135476"/>
            <a:ext cx="1547556" cy="773614"/>
          </a:xfrm>
          <a:prstGeom prst="rect">
            <a:avLst/>
          </a:prstGeom>
          <a:noFill/>
          <a:ln>
            <a:noFill/>
          </a:ln>
        </p:spPr>
      </p:pic>
    </p:spTree>
    <p:extLst>
      <p:ext uri="{BB962C8B-B14F-4D97-AF65-F5344CB8AC3E}">
        <p14:creationId xmlns:p14="http://schemas.microsoft.com/office/powerpoint/2010/main" val="266774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oc texte + Bloc logo">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7214"/>
            <a:ext cx="8064896" cy="300033"/>
          </a:xfrm>
          <a:prstGeom prst="rect">
            <a:avLst/>
          </a:prstGeom>
        </p:spPr>
        <p:txBody>
          <a:bodyPr anchor="ctr"/>
          <a:lstStyle>
            <a:lvl1pPr algn="l" rtl="0" eaLnBrk="0" fontAlgn="base" hangingPunct="0">
              <a:lnSpc>
                <a:spcPct val="90000"/>
              </a:lnSpc>
              <a:spcBef>
                <a:spcPct val="0"/>
              </a:spcBef>
              <a:spcAft>
                <a:spcPts val="500"/>
              </a:spcAft>
              <a:defRPr lang="fr-FR" sz="2083" b="0" baseline="0" dirty="0">
                <a:solidFill>
                  <a:schemeClr val="tx1"/>
                </a:solidFill>
                <a:latin typeface="+mj-lt"/>
                <a:ea typeface="+mj-ea"/>
                <a:cs typeface="+mj-cs"/>
              </a:defRPr>
            </a:lvl1pPr>
          </a:lstStyle>
          <a:p>
            <a:r>
              <a:rPr lang="fr-FR" dirty="0"/>
              <a:t>Modifiez le style du titre</a:t>
            </a:r>
          </a:p>
        </p:txBody>
      </p:sp>
      <p:sp>
        <p:nvSpPr>
          <p:cNvPr id="3" name="Sous-titre 2"/>
          <p:cNvSpPr>
            <a:spLocks noGrp="1"/>
          </p:cNvSpPr>
          <p:nvPr>
            <p:ph type="subTitle" idx="1"/>
          </p:nvPr>
        </p:nvSpPr>
        <p:spPr>
          <a:xfrm>
            <a:off x="611560" y="577247"/>
            <a:ext cx="8064896" cy="420047"/>
          </a:xfrm>
          <a:prstGeom prst="rect">
            <a:avLst/>
          </a:prstGeom>
        </p:spPr>
        <p:txBody>
          <a:bodyPr anchor="ctr"/>
          <a:lstStyle>
            <a:lvl1pPr marL="0" indent="0" algn="l" rtl="0" eaLnBrk="0" fontAlgn="base" hangingPunct="0">
              <a:lnSpc>
                <a:spcPct val="90000"/>
              </a:lnSpc>
              <a:spcBef>
                <a:spcPts val="0"/>
              </a:spcBef>
              <a:spcAft>
                <a:spcPts val="500"/>
              </a:spcAft>
              <a:buNone/>
              <a:defRPr lang="fr-FR" altLang="fr-FR" sz="2500" b="1" dirty="0">
                <a:solidFill>
                  <a:schemeClr val="tx1"/>
                </a:solidFill>
                <a:latin typeface="+mj-lt"/>
                <a:ea typeface="+mn-ea"/>
                <a:cs typeface="+mn-cs"/>
              </a:defRPr>
            </a:lvl1pPr>
            <a:lvl2pPr marL="380961" indent="0" algn="ctr">
              <a:buNone/>
              <a:defRPr/>
            </a:lvl2pPr>
            <a:lvl3pPr marL="761920" indent="0" algn="ctr">
              <a:buNone/>
              <a:defRPr/>
            </a:lvl3pPr>
            <a:lvl4pPr marL="1142880" indent="0" algn="ctr">
              <a:buNone/>
              <a:defRPr/>
            </a:lvl4pPr>
            <a:lvl5pPr marL="1523840" indent="0" algn="ctr">
              <a:buNone/>
              <a:defRPr/>
            </a:lvl5pPr>
            <a:lvl6pPr marL="1904800" indent="0" algn="ctr">
              <a:buNone/>
              <a:defRPr/>
            </a:lvl6pPr>
            <a:lvl7pPr marL="2285760" indent="0" algn="ctr">
              <a:buNone/>
              <a:defRPr/>
            </a:lvl7pPr>
            <a:lvl8pPr marL="2666720" indent="0" algn="ctr">
              <a:buNone/>
              <a:defRPr/>
            </a:lvl8pPr>
            <a:lvl9pPr marL="3047681" indent="0" algn="ctr">
              <a:buNone/>
              <a:defRPr/>
            </a:lvl9pPr>
          </a:lstStyle>
          <a:p>
            <a:r>
              <a:rPr lang="fr-FR" dirty="0"/>
              <a:t>Modifiez le style des sous-titres du masque</a:t>
            </a:r>
          </a:p>
        </p:txBody>
      </p:sp>
      <p:sp>
        <p:nvSpPr>
          <p:cNvPr id="10" name="Espace réservé du texte 9"/>
          <p:cNvSpPr>
            <a:spLocks noGrp="1"/>
          </p:cNvSpPr>
          <p:nvPr>
            <p:ph type="body" sz="quarter" idx="16"/>
          </p:nvPr>
        </p:nvSpPr>
        <p:spPr>
          <a:xfrm>
            <a:off x="611560" y="1293816"/>
            <a:ext cx="3888432" cy="3544094"/>
          </a:xfrm>
          <a:prstGeom prst="rect">
            <a:avLst/>
          </a:prstGeom>
        </p:spPr>
        <p:txBody>
          <a:bodyPr/>
          <a:lstStyle>
            <a:lvl1pPr marL="299970" indent="-299970" algn="just">
              <a:lnSpc>
                <a:spcPct val="100000"/>
              </a:lnSpc>
              <a:spcBef>
                <a:spcPts val="0"/>
              </a:spcBef>
              <a:buFontTx/>
              <a:buBlip>
                <a:blip r:embed="rId2"/>
              </a:buBlip>
              <a:defRPr lang="fr-FR" altLang="fr-FR" sz="1667" b="0" baseline="0" dirty="0" smtClean="0">
                <a:solidFill>
                  <a:srgbClr val="2372B9"/>
                </a:solidFill>
                <a:latin typeface="+mn-lt"/>
                <a:ea typeface="+mn-ea"/>
                <a:cs typeface="+mn-cs"/>
              </a:defRPr>
            </a:lvl1pPr>
            <a:lvl2pPr marL="538371" indent="-238100">
              <a:lnSpc>
                <a:spcPct val="100000"/>
              </a:lnSpc>
              <a:spcBef>
                <a:spcPts val="0"/>
              </a:spcBef>
              <a:buFont typeface="Open Sans" panose="020B0606030504020204" pitchFamily="34" charset="0"/>
              <a:buChar char="&gt;"/>
              <a:defRPr lang="fr-FR" altLang="fr-FR" sz="1333" b="0" dirty="0" smtClean="0">
                <a:solidFill>
                  <a:schemeClr val="tx1"/>
                </a:solidFill>
                <a:latin typeface="+mn-lt"/>
                <a:cs typeface="+mn-cs"/>
              </a:defRPr>
            </a:lvl2pPr>
            <a:lvl3pPr marL="757952" indent="-238100">
              <a:lnSpc>
                <a:spcPct val="100000"/>
              </a:lnSpc>
              <a:spcBef>
                <a:spcPts val="0"/>
              </a:spcBef>
              <a:buFont typeface="Open Sans" panose="020B0606030504020204" pitchFamily="34" charset="0"/>
              <a:buChar char="–"/>
              <a:defRPr lang="fr-FR" altLang="fr-FR" sz="1167" b="0" dirty="0" smtClean="0">
                <a:solidFill>
                  <a:schemeClr val="tx1"/>
                </a:solidFill>
                <a:latin typeface="+mn-lt"/>
                <a:cs typeface="+mn-cs"/>
              </a:defRPr>
            </a:lvl3pPr>
            <a:lvl4pPr marL="1142880" indent="0">
              <a:buNone/>
              <a:defRPr sz="917">
                <a:latin typeface="+mn-lt"/>
              </a:defRPr>
            </a:lvl4pPr>
            <a:lvl5pPr marL="1523840" indent="0">
              <a:buNone/>
              <a:defRPr sz="917">
                <a:latin typeface="+mn-lt"/>
              </a:defRPr>
            </a:lvl5pPr>
          </a:lstStyle>
          <a:p>
            <a:pPr marL="299970" lvl="0" indent="-299970" algn="l" rtl="0" eaLnBrk="0" fontAlgn="base" hangingPunct="0">
              <a:lnSpc>
                <a:spcPct val="90000"/>
              </a:lnSpc>
              <a:spcBef>
                <a:spcPts val="0"/>
              </a:spcBef>
              <a:spcAft>
                <a:spcPts val="500"/>
              </a:spcAft>
              <a:buFontTx/>
              <a:buBlip>
                <a:blip r:embed="rId2"/>
              </a:buBlip>
            </a:pPr>
            <a:r>
              <a:rPr lang="fr-FR" dirty="0"/>
              <a:t>Modifiez les styles du texte du masque</a:t>
            </a:r>
          </a:p>
          <a:p>
            <a:pPr marL="519852" lvl="1" indent="-219581" algn="l" rtl="0" eaLnBrk="0" fontAlgn="base" hangingPunct="0">
              <a:lnSpc>
                <a:spcPct val="90000"/>
              </a:lnSpc>
              <a:spcBef>
                <a:spcPts val="0"/>
              </a:spcBef>
              <a:spcAft>
                <a:spcPts val="500"/>
              </a:spcAft>
              <a:buFont typeface="Ubuntu" panose="020B0504030602030204" pitchFamily="34" charset="0"/>
              <a:buChar char="&gt;"/>
            </a:pPr>
            <a:r>
              <a:rPr lang="fr-FR" dirty="0"/>
              <a:t>Deuxième niveau</a:t>
            </a:r>
          </a:p>
          <a:p>
            <a:pPr marL="747370" lvl="2" indent="-227518" algn="l" rtl="0" eaLnBrk="0" fontAlgn="base" hangingPunct="0">
              <a:lnSpc>
                <a:spcPct val="90000"/>
              </a:lnSpc>
              <a:spcBef>
                <a:spcPts val="0"/>
              </a:spcBef>
              <a:spcAft>
                <a:spcPts val="500"/>
              </a:spcAft>
              <a:buFont typeface="Ubuntu" panose="020B0504030602030204" pitchFamily="34" charset="0"/>
              <a:buChar char="–"/>
            </a:pPr>
            <a:r>
              <a:rPr lang="fr-FR" dirty="0"/>
              <a:t>Troisième niveau</a:t>
            </a:r>
          </a:p>
        </p:txBody>
      </p:sp>
      <p:sp>
        <p:nvSpPr>
          <p:cNvPr id="12" name="Espace réservé du graphique 11"/>
          <p:cNvSpPr>
            <a:spLocks noGrp="1"/>
          </p:cNvSpPr>
          <p:nvPr>
            <p:ph type="chart" sz="quarter" idx="17"/>
          </p:nvPr>
        </p:nvSpPr>
        <p:spPr>
          <a:xfrm>
            <a:off x="4787089" y="1293816"/>
            <a:ext cx="3889375" cy="3544094"/>
          </a:xfrm>
          <a:prstGeom prst="round2DiagRect">
            <a:avLst/>
          </a:prstGeom>
          <a:solidFill>
            <a:srgbClr val="D4ECFC"/>
          </a:solidFill>
        </p:spPr>
        <p:txBody>
          <a:bodyPr/>
          <a:lstStyle>
            <a:lvl1pPr marL="0" indent="0">
              <a:buFont typeface="Arial" panose="020B0604020202020204" pitchFamily="34" charset="0"/>
              <a:buNone/>
              <a:defRPr sz="111" b="0" i="0" baseline="0">
                <a:solidFill>
                  <a:srgbClr val="00B0EB"/>
                </a:solidFill>
              </a:defRPr>
            </a:lvl1pPr>
          </a:lstStyle>
          <a:p>
            <a:pPr lvl="0"/>
            <a:r>
              <a:rPr lang="fr-FR" altLang="fr-FR" noProof="0"/>
              <a:t>Cliquez sur l'icône pour ajouter un graphique</a:t>
            </a:r>
            <a:endParaRPr lang="fr-FR" altLang="fr-FR" noProof="0" dirty="0"/>
          </a:p>
        </p:txBody>
      </p:sp>
      <p:sp>
        <p:nvSpPr>
          <p:cNvPr id="14" name="Espace réservé du texte 13"/>
          <p:cNvSpPr>
            <a:spLocks noGrp="1"/>
          </p:cNvSpPr>
          <p:nvPr>
            <p:ph type="body" sz="quarter" idx="18"/>
          </p:nvPr>
        </p:nvSpPr>
        <p:spPr>
          <a:xfrm>
            <a:off x="4786321" y="1357337"/>
            <a:ext cx="3889375" cy="543803"/>
          </a:xfrm>
          <a:prstGeom prst="rect">
            <a:avLst/>
          </a:prstGeom>
        </p:spPr>
        <p:txBody>
          <a:bodyPr/>
          <a:lstStyle>
            <a:lvl1pPr marL="0" indent="0" algn="ctr">
              <a:lnSpc>
                <a:spcPct val="90000"/>
              </a:lnSpc>
              <a:spcBef>
                <a:spcPts val="0"/>
              </a:spcBef>
              <a:buFont typeface="Arial" panose="020B0604020202020204" pitchFamily="34" charset="0"/>
              <a:buNone/>
              <a:defRPr sz="1250" b="0">
                <a:latin typeface="+mn-lt"/>
              </a:defRPr>
            </a:lvl1pPr>
            <a:lvl2pPr marL="380961" indent="0">
              <a:buFont typeface="Arial" panose="020B0604020202020204" pitchFamily="34" charset="0"/>
              <a:buNone/>
              <a:defRPr sz="1000" b="0">
                <a:latin typeface="+mn-lt"/>
              </a:defRPr>
            </a:lvl2pPr>
            <a:lvl3pPr marL="761920" indent="0">
              <a:buNone/>
              <a:defRPr sz="1000" b="0">
                <a:latin typeface="+mn-lt"/>
              </a:defRPr>
            </a:lvl3pPr>
            <a:lvl4pPr marL="1142880" indent="0">
              <a:buNone/>
              <a:defRPr sz="1000" b="0">
                <a:latin typeface="+mn-lt"/>
              </a:defRPr>
            </a:lvl4pPr>
            <a:lvl5pPr marL="1523840" indent="0">
              <a:buNone/>
              <a:defRPr sz="1000" b="0">
                <a:latin typeface="+mn-lt"/>
              </a:defRPr>
            </a:lvl5pPr>
          </a:lstStyle>
          <a:p>
            <a:pPr lvl="0"/>
            <a:r>
              <a:rPr lang="fr-FR" dirty="0"/>
              <a:t>Modifiez les styles du texte du masque</a:t>
            </a:r>
          </a:p>
        </p:txBody>
      </p:sp>
      <p:sp>
        <p:nvSpPr>
          <p:cNvPr id="5" name="Espace réservé du texte 4"/>
          <p:cNvSpPr>
            <a:spLocks noGrp="1"/>
          </p:cNvSpPr>
          <p:nvPr>
            <p:ph type="body" sz="quarter" idx="21"/>
          </p:nvPr>
        </p:nvSpPr>
        <p:spPr>
          <a:xfrm>
            <a:off x="4786321" y="2197364"/>
            <a:ext cx="3889375" cy="2640543"/>
          </a:xfrm>
          <a:prstGeom prst="rect">
            <a:avLst/>
          </a:prstGeom>
        </p:spPr>
        <p:txBody>
          <a:bodyPr/>
          <a:lstStyle>
            <a:lvl1pPr marL="0" indent="0">
              <a:buFont typeface="Arial" panose="020B0604020202020204" pitchFamily="34" charset="0"/>
              <a:buNone/>
              <a:defRPr sz="1250" b="0">
                <a:latin typeface="+mn-lt"/>
              </a:defRPr>
            </a:lvl1pPr>
          </a:lstStyle>
          <a:p>
            <a:pPr lvl="0"/>
            <a:r>
              <a:rPr lang="fr-FR" dirty="0"/>
              <a:t>Modifiez les styles du texte du masque</a:t>
            </a:r>
          </a:p>
        </p:txBody>
      </p:sp>
      <p:sp>
        <p:nvSpPr>
          <p:cNvPr id="6" name="Espace réservé du texte 5"/>
          <p:cNvSpPr>
            <a:spLocks noGrp="1"/>
          </p:cNvSpPr>
          <p:nvPr>
            <p:ph type="body" sz="quarter" idx="24"/>
          </p:nvPr>
        </p:nvSpPr>
        <p:spPr>
          <a:xfrm>
            <a:off x="5164206" y="4345184"/>
            <a:ext cx="3133588" cy="328703"/>
          </a:xfrm>
          <a:prstGeom prst="rect">
            <a:avLst/>
          </a:prstGeom>
        </p:spPr>
        <p:txBody>
          <a:bodyPr/>
          <a:lstStyle>
            <a:lvl1pPr marL="0" indent="0">
              <a:lnSpc>
                <a:spcPct val="90000"/>
              </a:lnSpc>
              <a:buFont typeface="Arial" panose="020B0604020202020204" pitchFamily="34" charset="0"/>
              <a:buNone/>
              <a:defRPr sz="1250" baseline="0"/>
            </a:lvl1pPr>
          </a:lstStyle>
          <a:p>
            <a:pPr lvl="0"/>
            <a:r>
              <a:rPr lang="fr-FR" dirty="0"/>
              <a:t>Modifiez les styles du texte du masque</a:t>
            </a:r>
          </a:p>
        </p:txBody>
      </p:sp>
      <p:sp>
        <p:nvSpPr>
          <p:cNvPr id="9" name="Espace réservé de la date 8"/>
          <p:cNvSpPr>
            <a:spLocks noGrp="1"/>
          </p:cNvSpPr>
          <p:nvPr>
            <p:ph type="dt" sz="half" idx="25"/>
          </p:nvPr>
        </p:nvSpPr>
        <p:spPr>
          <a:xfrm>
            <a:off x="457200" y="5493561"/>
            <a:ext cx="2133600" cy="304271"/>
          </a:xfrm>
        </p:spPr>
        <p:txBody>
          <a:bodyPr/>
          <a:lstStyle>
            <a:lvl1pPr>
              <a:defRPr sz="667" b="1">
                <a:solidFill>
                  <a:srgbClr val="19171B"/>
                </a:solidFill>
                <a:latin typeface="+mn-lt"/>
              </a:defRPr>
            </a:lvl1pPr>
          </a:lstStyle>
          <a:p>
            <a:fld id="{E41B05C4-D0DB-49F0-81E0-4E7FC08043E6}" type="datetime1">
              <a:rPr lang="fr-FR" smtClean="0"/>
              <a:pPr/>
              <a:t>08/11/2022</a:t>
            </a:fld>
            <a:endParaRPr lang="fr-FR" dirty="0"/>
          </a:p>
        </p:txBody>
      </p:sp>
      <p:sp>
        <p:nvSpPr>
          <p:cNvPr id="13" name="Espace réservé du pied de page 12"/>
          <p:cNvSpPr>
            <a:spLocks noGrp="1"/>
          </p:cNvSpPr>
          <p:nvPr>
            <p:ph type="ftr" sz="quarter" idx="26"/>
          </p:nvPr>
        </p:nvSpPr>
        <p:spPr>
          <a:xfrm>
            <a:off x="3124200" y="5493561"/>
            <a:ext cx="2895600" cy="304271"/>
          </a:xfrm>
        </p:spPr>
        <p:txBody>
          <a:bodyPr/>
          <a:lstStyle>
            <a:lvl1pPr>
              <a:defRPr sz="667" b="1">
                <a:solidFill>
                  <a:srgbClr val="19171B"/>
                </a:solidFill>
                <a:latin typeface="+mn-lt"/>
              </a:defRPr>
            </a:lvl1pPr>
          </a:lstStyle>
          <a:p>
            <a:r>
              <a:rPr lang="fr-FR" dirty="0"/>
              <a:t>Présentation</a:t>
            </a:r>
          </a:p>
        </p:txBody>
      </p:sp>
      <p:sp>
        <p:nvSpPr>
          <p:cNvPr id="15" name="Espace réservé du numéro de diapositive 14"/>
          <p:cNvSpPr>
            <a:spLocks noGrp="1"/>
          </p:cNvSpPr>
          <p:nvPr>
            <p:ph type="sldNum" sz="quarter" idx="27"/>
          </p:nvPr>
        </p:nvSpPr>
        <p:spPr>
          <a:xfrm>
            <a:off x="0" y="5409409"/>
            <a:ext cx="467544" cy="305593"/>
          </a:xfrm>
        </p:spPr>
        <p:txBody>
          <a:bodyPr/>
          <a:lstStyle/>
          <a:p>
            <a:pPr>
              <a:defRPr/>
            </a:pPr>
            <a:fld id="{9DA7C565-5FC5-406A-8506-35B2EEF6E0C3}" type="slidenum">
              <a:rPr lang="fr-FR" altLang="fr-FR" smtClean="0">
                <a:solidFill>
                  <a:prstClr val="black"/>
                </a:solidFill>
              </a:rPr>
              <a:pPr>
                <a:defRPr/>
              </a:pPr>
              <a:t>‹N°›</a:t>
            </a:fld>
            <a:endParaRPr lang="fr-FR" altLang="fr-FR" dirty="0">
              <a:solidFill>
                <a:prstClr val="black"/>
              </a:solidFill>
            </a:endParaRPr>
          </a:p>
        </p:txBody>
      </p:sp>
    </p:spTree>
    <p:extLst>
      <p:ext uri="{BB962C8B-B14F-4D97-AF65-F5344CB8AC3E}">
        <p14:creationId xmlns:p14="http://schemas.microsoft.com/office/powerpoint/2010/main" val="20470940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F9C9D-730E-AC4E-BBA0-CF646969B4D0}" type="datetimeFigureOut">
              <a:rPr lang="fr-FR" smtClean="0"/>
              <a:t>08/11/2022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r>
              <a:rPr lang="fr-FR"/>
              <a:t>UMR 7266 LIttoral ENvironnement et Sociétés</a:t>
            </a:r>
            <a:endParaRPr lang="fr-FR" dirty="0"/>
          </a:p>
        </p:txBody>
      </p:sp>
      <p:pic>
        <p:nvPicPr>
          <p:cNvPr id="5" name="Google Shape;72;p14">
            <a:extLst>
              <a:ext uri="{FF2B5EF4-FFF2-40B4-BE49-F238E27FC236}">
                <a16:creationId xmlns:a16="http://schemas.microsoft.com/office/drawing/2014/main" id="{D2297429-93F1-480A-A2C0-6601232BA1CB}"/>
              </a:ext>
            </a:extLst>
          </p:cNvPr>
          <p:cNvPicPr preferRelativeResize="0"/>
          <p:nvPr userDrawn="1"/>
        </p:nvPicPr>
        <p:blipFill>
          <a:blip r:embed="rId2">
            <a:alphaModFix/>
          </a:blip>
          <a:stretch>
            <a:fillRect/>
          </a:stretch>
        </p:blipFill>
        <p:spPr>
          <a:xfrm>
            <a:off x="7537376" y="135476"/>
            <a:ext cx="1547556" cy="773614"/>
          </a:xfrm>
          <a:prstGeom prst="rect">
            <a:avLst/>
          </a:prstGeom>
          <a:noFill/>
          <a:ln>
            <a:noFill/>
          </a:ln>
        </p:spPr>
      </p:pic>
    </p:spTree>
    <p:extLst>
      <p:ext uri="{BB962C8B-B14F-4D97-AF65-F5344CB8AC3E}">
        <p14:creationId xmlns:p14="http://schemas.microsoft.com/office/powerpoint/2010/main" val="2097791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DD2F9C9D-730E-AC4E-BBA0-CF646969B4D0}" type="datetimeFigureOut">
              <a:rPr lang="fr-FR" smtClean="0"/>
              <a:t>08/11/2022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r>
              <a:rPr lang="fr-FR"/>
              <a:t>UMR 7266 LIttoral ENvironnement et Sociétés</a:t>
            </a:r>
            <a:endParaRPr lang="fr-FR" dirty="0"/>
          </a:p>
        </p:txBody>
      </p:sp>
    </p:spTree>
    <p:extLst>
      <p:ext uri="{BB962C8B-B14F-4D97-AF65-F5344CB8AC3E}">
        <p14:creationId xmlns:p14="http://schemas.microsoft.com/office/powerpoint/2010/main" val="2824667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DD2F9C9D-730E-AC4E-BBA0-CF646969B4D0}" type="datetimeFigureOut">
              <a:rPr lang="fr-FR" smtClean="0"/>
              <a:t>08/11/2022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r>
              <a:rPr lang="fr-FR"/>
              <a:t>UMR 7266 LIttoral ENvironnement et Sociétés</a:t>
            </a:r>
            <a:endParaRPr lang="fr-FR" dirty="0"/>
          </a:p>
        </p:txBody>
      </p:sp>
    </p:spTree>
    <p:extLst>
      <p:ext uri="{BB962C8B-B14F-4D97-AF65-F5344CB8AC3E}">
        <p14:creationId xmlns:p14="http://schemas.microsoft.com/office/powerpoint/2010/main" val="1776436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2F9C9D-730E-AC4E-BBA0-CF646969B4D0}" type="datetimeFigureOut">
              <a:rPr lang="fr-FR" smtClean="0"/>
              <a:t>08/11/2022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r>
              <a:rPr lang="fr-FR"/>
              <a:t>UMR 7266 LIttoral ENvironnement et Sociétés</a:t>
            </a:r>
            <a:endParaRPr lang="fr-FR" dirty="0"/>
          </a:p>
        </p:txBody>
      </p:sp>
    </p:spTree>
    <p:extLst>
      <p:ext uri="{BB962C8B-B14F-4D97-AF65-F5344CB8AC3E}">
        <p14:creationId xmlns:p14="http://schemas.microsoft.com/office/powerpoint/2010/main" val="2277770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2F9C9D-730E-AC4E-BBA0-CF646969B4D0}" type="datetimeFigureOut">
              <a:rPr lang="fr-FR" smtClean="0"/>
              <a:t>08/11/2022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r>
              <a:rPr lang="fr-FR"/>
              <a:t>UMR 7266 LIttoral ENvironnement et Sociétés</a:t>
            </a:r>
            <a:endParaRPr lang="fr-FR" dirty="0"/>
          </a:p>
        </p:txBody>
      </p:sp>
    </p:spTree>
    <p:extLst>
      <p:ext uri="{BB962C8B-B14F-4D97-AF65-F5344CB8AC3E}">
        <p14:creationId xmlns:p14="http://schemas.microsoft.com/office/powerpoint/2010/main" val="2966588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ces">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7214"/>
            <a:ext cx="8064896" cy="300033"/>
          </a:xfrm>
          <a:prstGeom prst="rect">
            <a:avLst/>
          </a:prstGeom>
        </p:spPr>
        <p:txBody>
          <a:bodyPr anchor="ctr"/>
          <a:lstStyle>
            <a:lvl1pPr>
              <a:lnSpc>
                <a:spcPct val="90000"/>
              </a:lnSpc>
              <a:spcAft>
                <a:spcPts val="500"/>
              </a:spcAft>
              <a:defRPr b="0" baseline="0"/>
            </a:lvl1pPr>
          </a:lstStyle>
          <a:p>
            <a:r>
              <a:rPr lang="fr-FR" dirty="0"/>
              <a:t>Modifiez le style du titre</a:t>
            </a:r>
          </a:p>
        </p:txBody>
      </p:sp>
      <p:sp>
        <p:nvSpPr>
          <p:cNvPr id="3" name="Sous-titre 2"/>
          <p:cNvSpPr>
            <a:spLocks noGrp="1"/>
          </p:cNvSpPr>
          <p:nvPr>
            <p:ph type="subTitle" idx="1"/>
          </p:nvPr>
        </p:nvSpPr>
        <p:spPr>
          <a:xfrm>
            <a:off x="611560" y="577247"/>
            <a:ext cx="8064896" cy="420047"/>
          </a:xfrm>
          <a:prstGeom prst="rect">
            <a:avLst/>
          </a:prstGeom>
        </p:spPr>
        <p:txBody>
          <a:bodyPr anchor="ctr"/>
          <a:lstStyle>
            <a:lvl1pPr marL="0" indent="0" algn="l">
              <a:lnSpc>
                <a:spcPct val="90000"/>
              </a:lnSpc>
              <a:spcBef>
                <a:spcPts val="0"/>
              </a:spcBef>
              <a:spcAft>
                <a:spcPts val="500"/>
              </a:spcAft>
              <a:buNone/>
              <a:defRPr sz="2500">
                <a:latin typeface="+mj-lt"/>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fr-FR" dirty="0"/>
              <a:t>Modifiez le style des sous-titres du masque</a:t>
            </a:r>
          </a:p>
        </p:txBody>
      </p:sp>
      <p:sp>
        <p:nvSpPr>
          <p:cNvPr id="7" name="Espace réservé du texte 9"/>
          <p:cNvSpPr>
            <a:spLocks noGrp="1"/>
          </p:cNvSpPr>
          <p:nvPr>
            <p:ph type="body" sz="quarter" idx="12"/>
          </p:nvPr>
        </p:nvSpPr>
        <p:spPr>
          <a:xfrm>
            <a:off x="611188" y="1296934"/>
            <a:ext cx="8065268" cy="3060733"/>
          </a:xfrm>
          <a:prstGeom prst="rect">
            <a:avLst/>
          </a:prstGeom>
        </p:spPr>
        <p:txBody>
          <a:bodyPr/>
          <a:lstStyle>
            <a:lvl1pPr marL="299988" indent="-299988">
              <a:lnSpc>
                <a:spcPct val="100000"/>
              </a:lnSpc>
              <a:spcBef>
                <a:spcPts val="0"/>
              </a:spcBef>
              <a:spcAft>
                <a:spcPts val="500"/>
              </a:spcAft>
              <a:buFontTx/>
              <a:buBlip>
                <a:blip r:embed="rId2"/>
              </a:buBlip>
              <a:defRPr b="0" baseline="0">
                <a:solidFill>
                  <a:srgbClr val="2372B9"/>
                </a:solidFill>
                <a:latin typeface="+mn-lt"/>
              </a:defRPr>
            </a:lvl1pPr>
            <a:lvl2pPr marL="519886" indent="-219595">
              <a:lnSpc>
                <a:spcPct val="100000"/>
              </a:lnSpc>
              <a:spcBef>
                <a:spcPts val="0"/>
              </a:spcBef>
              <a:spcAft>
                <a:spcPts val="500"/>
              </a:spcAft>
              <a:buFont typeface="Ubuntu" panose="020B0504030602030204" pitchFamily="34" charset="0"/>
              <a:buChar char="&gt;"/>
              <a:defRPr b="0">
                <a:solidFill>
                  <a:schemeClr val="tx1"/>
                </a:solidFill>
                <a:latin typeface="+mn-lt"/>
              </a:defRPr>
            </a:lvl2pPr>
            <a:lvl3pPr marL="747418" indent="-227533">
              <a:lnSpc>
                <a:spcPct val="100000"/>
              </a:lnSpc>
              <a:spcBef>
                <a:spcPts val="0"/>
              </a:spcBef>
              <a:spcAft>
                <a:spcPts val="500"/>
              </a:spcAft>
              <a:buFont typeface="Ubuntu" panose="020B0504030602030204" pitchFamily="34" charset="0"/>
              <a:buChar char="–"/>
              <a:defRPr b="0">
                <a:latin typeface="+mn-lt"/>
              </a:defRPr>
            </a:lvl3pPr>
            <a:lvl4pPr marL="1142954" indent="0">
              <a:buNone/>
              <a:defRPr sz="1000" b="1">
                <a:latin typeface="+mj-lt"/>
              </a:defRPr>
            </a:lvl4pPr>
          </a:lstStyle>
          <a:p>
            <a:pPr lvl="0"/>
            <a:r>
              <a:rPr lang="fr-FR" dirty="0"/>
              <a:t>Modifiez les styles du texte du masque</a:t>
            </a:r>
          </a:p>
          <a:p>
            <a:pPr lvl="1"/>
            <a:r>
              <a:rPr lang="fr-FR" dirty="0"/>
              <a:t>Deuxième niveau</a:t>
            </a:r>
          </a:p>
          <a:p>
            <a:pPr lvl="2"/>
            <a:r>
              <a:rPr lang="fr-FR" dirty="0"/>
              <a:t>Troisième niveau </a:t>
            </a:r>
          </a:p>
        </p:txBody>
      </p:sp>
      <p:sp>
        <p:nvSpPr>
          <p:cNvPr id="5" name="Espace réservé de la date 4"/>
          <p:cNvSpPr>
            <a:spLocks noGrp="1"/>
          </p:cNvSpPr>
          <p:nvPr>
            <p:ph type="dt" sz="half" idx="13"/>
          </p:nvPr>
        </p:nvSpPr>
        <p:spPr>
          <a:xfrm>
            <a:off x="457200" y="5493556"/>
            <a:ext cx="2133600" cy="304271"/>
          </a:xfrm>
        </p:spPr>
        <p:txBody>
          <a:bodyPr/>
          <a:lstStyle>
            <a:lvl1pPr>
              <a:defRPr sz="667" b="1">
                <a:solidFill>
                  <a:srgbClr val="19171B"/>
                </a:solidFill>
                <a:latin typeface="+mn-lt"/>
              </a:defRPr>
            </a:lvl1pPr>
          </a:lstStyle>
          <a:p>
            <a:fld id="{8BF9DA5D-12F8-4C53-BE32-F81D208DAC21}" type="datetime1">
              <a:rPr lang="fr-FR" smtClean="0"/>
              <a:pPr/>
              <a:t>08/11/2022</a:t>
            </a:fld>
            <a:endParaRPr lang="fr-FR" dirty="0"/>
          </a:p>
        </p:txBody>
      </p:sp>
      <p:sp>
        <p:nvSpPr>
          <p:cNvPr id="6" name="Espace réservé du pied de page 5"/>
          <p:cNvSpPr>
            <a:spLocks noGrp="1"/>
          </p:cNvSpPr>
          <p:nvPr>
            <p:ph type="ftr" sz="quarter" idx="14"/>
          </p:nvPr>
        </p:nvSpPr>
        <p:spPr>
          <a:xfrm>
            <a:off x="3124200" y="5493556"/>
            <a:ext cx="2895600" cy="304271"/>
          </a:xfrm>
        </p:spPr>
        <p:txBody>
          <a:bodyPr/>
          <a:lstStyle>
            <a:lvl1pPr>
              <a:defRPr sz="667" b="1">
                <a:solidFill>
                  <a:srgbClr val="19171B"/>
                </a:solidFill>
                <a:latin typeface="+mn-lt"/>
              </a:defRPr>
            </a:lvl1pPr>
          </a:lstStyle>
          <a:p>
            <a:r>
              <a:rPr lang="fr-FR" dirty="0"/>
              <a:t>Présentation</a:t>
            </a:r>
          </a:p>
        </p:txBody>
      </p:sp>
      <p:sp>
        <p:nvSpPr>
          <p:cNvPr id="11" name="Espace réservé du numéro de diapositive 10"/>
          <p:cNvSpPr>
            <a:spLocks noGrp="1"/>
          </p:cNvSpPr>
          <p:nvPr>
            <p:ph type="sldNum" sz="quarter" idx="15"/>
          </p:nvPr>
        </p:nvSpPr>
        <p:spPr>
          <a:xfrm>
            <a:off x="0" y="5409407"/>
            <a:ext cx="683568" cy="305593"/>
          </a:xfrm>
        </p:spPr>
        <p:txBody>
          <a:bodyPr/>
          <a:lstStyle/>
          <a:p>
            <a:pPr>
              <a:defRPr/>
            </a:pPr>
            <a:fld id="{9DA7C565-5FC5-406A-8506-35B2EEF6E0C3}" type="slidenum">
              <a:rPr lang="fr-FR" altLang="fr-FR" smtClean="0">
                <a:solidFill>
                  <a:prstClr val="black"/>
                </a:solidFill>
              </a:rPr>
              <a:pPr>
                <a:defRPr/>
              </a:pPr>
              <a:t>‹N°›</a:t>
            </a:fld>
            <a:endParaRPr lang="fr-FR" altLang="fr-FR" dirty="0">
              <a:solidFill>
                <a:prstClr val="black"/>
              </a:solidFill>
            </a:endParaRPr>
          </a:p>
        </p:txBody>
      </p:sp>
    </p:spTree>
    <p:extLst>
      <p:ext uri="{BB962C8B-B14F-4D97-AF65-F5344CB8AC3E}">
        <p14:creationId xmlns:p14="http://schemas.microsoft.com/office/powerpoint/2010/main" val="19417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oc texte + image">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7214"/>
            <a:ext cx="8064896" cy="300033"/>
          </a:xfrm>
          <a:prstGeom prst="rect">
            <a:avLst/>
          </a:prstGeom>
        </p:spPr>
        <p:txBody>
          <a:bodyPr anchor="ctr"/>
          <a:lstStyle>
            <a:lvl1pPr algn="l" rtl="0" eaLnBrk="0" fontAlgn="base" hangingPunct="0">
              <a:lnSpc>
                <a:spcPct val="90000"/>
              </a:lnSpc>
              <a:spcBef>
                <a:spcPct val="0"/>
              </a:spcBef>
              <a:spcAft>
                <a:spcPts val="500"/>
              </a:spcAft>
              <a:defRPr lang="fr-FR" sz="2083" b="0" baseline="0" dirty="0">
                <a:solidFill>
                  <a:schemeClr val="tx1"/>
                </a:solidFill>
                <a:latin typeface="+mj-lt"/>
                <a:ea typeface="+mj-ea"/>
                <a:cs typeface="+mj-cs"/>
              </a:defRPr>
            </a:lvl1pPr>
          </a:lstStyle>
          <a:p>
            <a:r>
              <a:rPr lang="fr-FR" dirty="0"/>
              <a:t>Modifiez le style du titre</a:t>
            </a:r>
          </a:p>
        </p:txBody>
      </p:sp>
      <p:sp>
        <p:nvSpPr>
          <p:cNvPr id="3" name="Sous-titre 2"/>
          <p:cNvSpPr>
            <a:spLocks noGrp="1"/>
          </p:cNvSpPr>
          <p:nvPr>
            <p:ph type="subTitle" idx="1"/>
          </p:nvPr>
        </p:nvSpPr>
        <p:spPr>
          <a:xfrm>
            <a:off x="611560" y="577247"/>
            <a:ext cx="8064896" cy="420047"/>
          </a:xfrm>
          <a:prstGeom prst="rect">
            <a:avLst/>
          </a:prstGeom>
        </p:spPr>
        <p:txBody>
          <a:bodyPr anchor="ctr"/>
          <a:lstStyle>
            <a:lvl1pPr marL="0" indent="0" algn="l" rtl="0" eaLnBrk="0" fontAlgn="base" hangingPunct="0">
              <a:lnSpc>
                <a:spcPct val="90000"/>
              </a:lnSpc>
              <a:spcBef>
                <a:spcPts val="0"/>
              </a:spcBef>
              <a:spcAft>
                <a:spcPts val="500"/>
              </a:spcAft>
              <a:buNone/>
              <a:defRPr lang="fr-FR" altLang="fr-FR" sz="2500" b="1" dirty="0">
                <a:solidFill>
                  <a:schemeClr val="tx1"/>
                </a:solidFill>
                <a:latin typeface="+mj-lt"/>
                <a:ea typeface="+mn-ea"/>
                <a:cs typeface="+mn-cs"/>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fr-FR" dirty="0"/>
              <a:t>Modifiez le style des sous-titres du masque</a:t>
            </a:r>
          </a:p>
        </p:txBody>
      </p:sp>
      <p:sp>
        <p:nvSpPr>
          <p:cNvPr id="8" name="Espace réservé pour une image  7"/>
          <p:cNvSpPr>
            <a:spLocks noGrp="1"/>
          </p:cNvSpPr>
          <p:nvPr>
            <p:ph type="pic" sz="quarter" idx="15"/>
          </p:nvPr>
        </p:nvSpPr>
        <p:spPr>
          <a:xfrm>
            <a:off x="4860106" y="1293854"/>
            <a:ext cx="3816350" cy="3543866"/>
          </a:xfrm>
          <a:prstGeom prst="round2DiagRect">
            <a:avLst/>
          </a:prstGeom>
          <a:solidFill>
            <a:schemeClr val="bg1">
              <a:lumMod val="95000"/>
            </a:schemeClr>
          </a:solidFill>
        </p:spPr>
        <p:txBody>
          <a:bodyPr anchor="ctr"/>
          <a:lstStyle>
            <a:lvl1pPr marL="0" indent="0" algn="ctr">
              <a:buNone/>
              <a:defRPr sz="1083" baseline="0"/>
            </a:lvl1pPr>
          </a:lstStyle>
          <a:p>
            <a:pPr lvl="0"/>
            <a:r>
              <a:rPr lang="fr-FR" altLang="fr-FR" noProof="0" dirty="0"/>
              <a:t>Cliquez sur l'icône pour ajouter une image</a:t>
            </a:r>
          </a:p>
        </p:txBody>
      </p:sp>
      <p:sp>
        <p:nvSpPr>
          <p:cNvPr id="10" name="Espace réservé du texte 9"/>
          <p:cNvSpPr>
            <a:spLocks noGrp="1"/>
          </p:cNvSpPr>
          <p:nvPr>
            <p:ph type="body" sz="quarter" idx="16"/>
          </p:nvPr>
        </p:nvSpPr>
        <p:spPr>
          <a:xfrm>
            <a:off x="611560" y="1293813"/>
            <a:ext cx="3888432" cy="3544094"/>
          </a:xfrm>
          <a:prstGeom prst="rect">
            <a:avLst/>
          </a:prstGeom>
        </p:spPr>
        <p:txBody>
          <a:bodyPr>
            <a:noAutofit/>
          </a:bodyPr>
          <a:lstStyle>
            <a:lvl1pPr marL="299988" indent="-299988" algn="just">
              <a:lnSpc>
                <a:spcPct val="100000"/>
              </a:lnSpc>
              <a:spcBef>
                <a:spcPts val="0"/>
              </a:spcBef>
              <a:buFontTx/>
              <a:buBlip>
                <a:blip r:embed="rId2"/>
              </a:buBlip>
              <a:defRPr lang="fr-FR" altLang="fr-FR" sz="1667" b="0" baseline="0" dirty="0" smtClean="0">
                <a:solidFill>
                  <a:srgbClr val="2372B9"/>
                </a:solidFill>
                <a:latin typeface="+mn-lt"/>
                <a:ea typeface="+mn-ea"/>
                <a:cs typeface="+mn-cs"/>
              </a:defRPr>
            </a:lvl1pPr>
            <a:lvl2pPr marL="538406" indent="-238115">
              <a:lnSpc>
                <a:spcPct val="100000"/>
              </a:lnSpc>
              <a:spcBef>
                <a:spcPts val="0"/>
              </a:spcBef>
              <a:buFont typeface="Open Sans" panose="020B0606030504020204" pitchFamily="34" charset="0"/>
              <a:buChar char="&gt;"/>
              <a:defRPr lang="fr-FR" altLang="fr-FR" sz="1333" b="0" dirty="0" smtClean="0">
                <a:solidFill>
                  <a:schemeClr val="tx1"/>
                </a:solidFill>
                <a:latin typeface="+mn-lt"/>
                <a:cs typeface="+mn-cs"/>
              </a:defRPr>
            </a:lvl2pPr>
            <a:lvl3pPr marL="758001" indent="-238115">
              <a:lnSpc>
                <a:spcPct val="100000"/>
              </a:lnSpc>
              <a:spcBef>
                <a:spcPts val="0"/>
              </a:spcBef>
              <a:buFont typeface="Open Sans" panose="020B0606030504020204" pitchFamily="34" charset="0"/>
              <a:buChar char="–"/>
              <a:defRPr lang="fr-FR" altLang="fr-FR" sz="1167" b="0" dirty="0" smtClean="0">
                <a:solidFill>
                  <a:schemeClr val="tx1"/>
                </a:solidFill>
                <a:latin typeface="+mn-lt"/>
                <a:cs typeface="+mn-cs"/>
              </a:defRPr>
            </a:lvl3pPr>
            <a:lvl4pPr marL="1142954" indent="0">
              <a:buNone/>
              <a:defRPr sz="917">
                <a:latin typeface="+mn-lt"/>
              </a:defRPr>
            </a:lvl4pPr>
            <a:lvl5pPr marL="1523939" indent="0">
              <a:buNone/>
              <a:defRPr sz="917">
                <a:latin typeface="+mn-lt"/>
              </a:defRPr>
            </a:lvl5pPr>
          </a:lstStyle>
          <a:p>
            <a:pPr marL="299988" lvl="0" indent="-299988" algn="l" rtl="0" eaLnBrk="0" fontAlgn="base" hangingPunct="0">
              <a:lnSpc>
                <a:spcPct val="90000"/>
              </a:lnSpc>
              <a:spcBef>
                <a:spcPts val="0"/>
              </a:spcBef>
              <a:spcAft>
                <a:spcPts val="500"/>
              </a:spcAft>
              <a:buFontTx/>
              <a:buBlip>
                <a:blip r:embed="rId2"/>
              </a:buBlip>
            </a:pPr>
            <a:r>
              <a:rPr lang="fr-FR" dirty="0"/>
              <a:t>Modifiez les styles du texte du masque</a:t>
            </a:r>
          </a:p>
          <a:p>
            <a:pPr marL="519886" lvl="1" indent="-219595" algn="l" rtl="0" eaLnBrk="0" fontAlgn="base" hangingPunct="0">
              <a:lnSpc>
                <a:spcPct val="90000"/>
              </a:lnSpc>
              <a:spcBef>
                <a:spcPts val="0"/>
              </a:spcBef>
              <a:spcAft>
                <a:spcPts val="500"/>
              </a:spcAft>
              <a:buFont typeface="Ubuntu" panose="020B0504030602030204" pitchFamily="34" charset="0"/>
              <a:buChar char="&gt;"/>
            </a:pPr>
            <a:r>
              <a:rPr lang="fr-FR" dirty="0"/>
              <a:t>Deuxième niveau</a:t>
            </a:r>
          </a:p>
          <a:p>
            <a:pPr marL="747418" lvl="2" indent="-227533" algn="l" rtl="0" eaLnBrk="0" fontAlgn="base" hangingPunct="0">
              <a:lnSpc>
                <a:spcPct val="90000"/>
              </a:lnSpc>
              <a:spcBef>
                <a:spcPts val="0"/>
              </a:spcBef>
              <a:spcAft>
                <a:spcPts val="500"/>
              </a:spcAft>
              <a:buFont typeface="Ubuntu" panose="020B0504030602030204" pitchFamily="34" charset="0"/>
              <a:buChar char="–"/>
            </a:pPr>
            <a:r>
              <a:rPr lang="fr-FR" dirty="0"/>
              <a:t>Troisième niveau </a:t>
            </a:r>
          </a:p>
        </p:txBody>
      </p:sp>
      <p:sp>
        <p:nvSpPr>
          <p:cNvPr id="11" name="Espace réservé de la date 10"/>
          <p:cNvSpPr>
            <a:spLocks noGrp="1"/>
          </p:cNvSpPr>
          <p:nvPr>
            <p:ph type="dt" sz="half" idx="20"/>
          </p:nvPr>
        </p:nvSpPr>
        <p:spPr>
          <a:xfrm>
            <a:off x="457200" y="5493556"/>
            <a:ext cx="2133600" cy="304271"/>
          </a:xfrm>
        </p:spPr>
        <p:txBody>
          <a:bodyPr/>
          <a:lstStyle>
            <a:lvl1pPr>
              <a:defRPr lang="fr-FR" sz="667" b="1" kern="1200" smtClean="0">
                <a:solidFill>
                  <a:schemeClr val="tx1"/>
                </a:solidFill>
                <a:latin typeface="Open Sans" pitchFamily="34" charset="0"/>
                <a:ea typeface="+mn-ea"/>
                <a:cs typeface="Arial" charset="0"/>
              </a:defRPr>
            </a:lvl1pPr>
          </a:lstStyle>
          <a:p>
            <a:fld id="{035C02E6-4F7D-4494-BDB7-0F90856DC9AB}" type="datetime1">
              <a:rPr lang="fr-FR">
                <a:solidFill>
                  <a:prstClr val="black"/>
                </a:solidFill>
              </a:rPr>
              <a:pPr/>
              <a:t>08/11/2022</a:t>
            </a:fld>
            <a:endParaRPr dirty="0">
              <a:solidFill>
                <a:prstClr val="black"/>
              </a:solidFill>
            </a:endParaRPr>
          </a:p>
        </p:txBody>
      </p:sp>
      <p:sp>
        <p:nvSpPr>
          <p:cNvPr id="12" name="Espace réservé du pied de page 11"/>
          <p:cNvSpPr>
            <a:spLocks noGrp="1"/>
          </p:cNvSpPr>
          <p:nvPr>
            <p:ph type="ftr" sz="quarter" idx="21"/>
          </p:nvPr>
        </p:nvSpPr>
        <p:spPr>
          <a:xfrm>
            <a:off x="3124200" y="5493556"/>
            <a:ext cx="2895600" cy="304271"/>
          </a:xfrm>
        </p:spPr>
        <p:txBody>
          <a:bodyPr/>
          <a:lstStyle>
            <a:lvl1pPr>
              <a:defRPr lang="fr-FR" sz="667" b="1" kern="1200" dirty="0" smtClean="0">
                <a:solidFill>
                  <a:schemeClr val="tx1"/>
                </a:solidFill>
                <a:latin typeface="Open Sans" pitchFamily="34" charset="0"/>
                <a:ea typeface="+mn-ea"/>
                <a:cs typeface="Arial" charset="0"/>
              </a:defRPr>
            </a:lvl1pPr>
          </a:lstStyle>
          <a:p>
            <a:r>
              <a:rPr>
                <a:solidFill>
                  <a:prstClr val="black"/>
                </a:solidFill>
              </a:rPr>
              <a:t>Présentation</a:t>
            </a:r>
          </a:p>
        </p:txBody>
      </p:sp>
      <p:sp>
        <p:nvSpPr>
          <p:cNvPr id="13" name="Espace réservé du numéro de diapositive 12"/>
          <p:cNvSpPr>
            <a:spLocks noGrp="1"/>
          </p:cNvSpPr>
          <p:nvPr>
            <p:ph type="sldNum" sz="quarter" idx="22"/>
          </p:nvPr>
        </p:nvSpPr>
        <p:spPr>
          <a:xfrm>
            <a:off x="0" y="5409407"/>
            <a:ext cx="395536" cy="305593"/>
          </a:xfrm>
        </p:spPr>
        <p:txBody>
          <a:bodyPr/>
          <a:lstStyle/>
          <a:p>
            <a:pPr>
              <a:defRPr/>
            </a:pPr>
            <a:fld id="{9DA7C565-5FC5-406A-8506-35B2EEF6E0C3}" type="slidenum">
              <a:rPr lang="fr-FR" altLang="fr-FR" smtClean="0">
                <a:solidFill>
                  <a:prstClr val="black"/>
                </a:solidFill>
              </a:rPr>
              <a:pPr>
                <a:defRPr/>
              </a:pPr>
              <a:t>‹N°›</a:t>
            </a:fld>
            <a:endParaRPr lang="fr-FR" altLang="fr-FR" dirty="0">
              <a:solidFill>
                <a:prstClr val="black"/>
              </a:solidFill>
            </a:endParaRPr>
          </a:p>
        </p:txBody>
      </p:sp>
    </p:spTree>
    <p:extLst>
      <p:ext uri="{BB962C8B-B14F-4D97-AF65-F5344CB8AC3E}">
        <p14:creationId xmlns:p14="http://schemas.microsoft.com/office/powerpoint/2010/main" val="679731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oc texte + Bloc logo">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7214"/>
            <a:ext cx="8064896" cy="300033"/>
          </a:xfrm>
          <a:prstGeom prst="rect">
            <a:avLst/>
          </a:prstGeom>
        </p:spPr>
        <p:txBody>
          <a:bodyPr anchor="ctr"/>
          <a:lstStyle>
            <a:lvl1pPr algn="l" rtl="0" eaLnBrk="0" fontAlgn="base" hangingPunct="0">
              <a:lnSpc>
                <a:spcPct val="90000"/>
              </a:lnSpc>
              <a:spcBef>
                <a:spcPct val="0"/>
              </a:spcBef>
              <a:spcAft>
                <a:spcPts val="500"/>
              </a:spcAft>
              <a:defRPr lang="fr-FR" sz="2083" b="0" baseline="0" dirty="0">
                <a:solidFill>
                  <a:schemeClr val="tx1"/>
                </a:solidFill>
                <a:latin typeface="+mj-lt"/>
                <a:ea typeface="+mj-ea"/>
                <a:cs typeface="+mj-cs"/>
              </a:defRPr>
            </a:lvl1pPr>
          </a:lstStyle>
          <a:p>
            <a:r>
              <a:rPr lang="fr-FR" dirty="0"/>
              <a:t>Modifiez le style du titre</a:t>
            </a:r>
          </a:p>
        </p:txBody>
      </p:sp>
      <p:sp>
        <p:nvSpPr>
          <p:cNvPr id="3" name="Sous-titre 2"/>
          <p:cNvSpPr>
            <a:spLocks noGrp="1"/>
          </p:cNvSpPr>
          <p:nvPr>
            <p:ph type="subTitle" idx="1"/>
          </p:nvPr>
        </p:nvSpPr>
        <p:spPr>
          <a:xfrm>
            <a:off x="611560" y="577247"/>
            <a:ext cx="8064896" cy="420047"/>
          </a:xfrm>
          <a:prstGeom prst="rect">
            <a:avLst/>
          </a:prstGeom>
        </p:spPr>
        <p:txBody>
          <a:bodyPr anchor="ctr"/>
          <a:lstStyle>
            <a:lvl1pPr marL="0" indent="0" algn="l" rtl="0" eaLnBrk="0" fontAlgn="base" hangingPunct="0">
              <a:lnSpc>
                <a:spcPct val="90000"/>
              </a:lnSpc>
              <a:spcBef>
                <a:spcPts val="0"/>
              </a:spcBef>
              <a:spcAft>
                <a:spcPts val="500"/>
              </a:spcAft>
              <a:buNone/>
              <a:defRPr lang="fr-FR" altLang="fr-FR" sz="2500" b="1" dirty="0">
                <a:solidFill>
                  <a:schemeClr val="tx1"/>
                </a:solidFill>
                <a:latin typeface="+mj-lt"/>
                <a:ea typeface="+mn-ea"/>
                <a:cs typeface="+mn-cs"/>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fr-FR" dirty="0"/>
              <a:t>Modifiez le style des sous-titres du masque</a:t>
            </a:r>
          </a:p>
        </p:txBody>
      </p:sp>
      <p:sp>
        <p:nvSpPr>
          <p:cNvPr id="10" name="Espace réservé du texte 9"/>
          <p:cNvSpPr>
            <a:spLocks noGrp="1"/>
          </p:cNvSpPr>
          <p:nvPr>
            <p:ph type="body" sz="quarter" idx="16"/>
          </p:nvPr>
        </p:nvSpPr>
        <p:spPr>
          <a:xfrm>
            <a:off x="611560" y="1293813"/>
            <a:ext cx="3888432" cy="3544094"/>
          </a:xfrm>
          <a:prstGeom prst="rect">
            <a:avLst/>
          </a:prstGeom>
        </p:spPr>
        <p:txBody>
          <a:bodyPr/>
          <a:lstStyle>
            <a:lvl1pPr marL="299988" indent="-299988" algn="just">
              <a:lnSpc>
                <a:spcPct val="100000"/>
              </a:lnSpc>
              <a:spcBef>
                <a:spcPts val="0"/>
              </a:spcBef>
              <a:buFontTx/>
              <a:buBlip>
                <a:blip r:embed="rId2"/>
              </a:buBlip>
              <a:defRPr lang="fr-FR" altLang="fr-FR" sz="1667" b="0" baseline="0" dirty="0" smtClean="0">
                <a:solidFill>
                  <a:srgbClr val="2372B9"/>
                </a:solidFill>
                <a:latin typeface="+mn-lt"/>
                <a:ea typeface="+mn-ea"/>
                <a:cs typeface="+mn-cs"/>
              </a:defRPr>
            </a:lvl1pPr>
            <a:lvl2pPr marL="538406" indent="-238115">
              <a:lnSpc>
                <a:spcPct val="100000"/>
              </a:lnSpc>
              <a:spcBef>
                <a:spcPts val="0"/>
              </a:spcBef>
              <a:buFont typeface="Open Sans" panose="020B0606030504020204" pitchFamily="34" charset="0"/>
              <a:buChar char="&gt;"/>
              <a:defRPr lang="fr-FR" altLang="fr-FR" sz="1333" b="0" dirty="0" smtClean="0">
                <a:solidFill>
                  <a:schemeClr val="tx1"/>
                </a:solidFill>
                <a:latin typeface="+mn-lt"/>
                <a:cs typeface="+mn-cs"/>
              </a:defRPr>
            </a:lvl2pPr>
            <a:lvl3pPr marL="758001" indent="-238115">
              <a:lnSpc>
                <a:spcPct val="100000"/>
              </a:lnSpc>
              <a:spcBef>
                <a:spcPts val="0"/>
              </a:spcBef>
              <a:buFont typeface="Open Sans" panose="020B0606030504020204" pitchFamily="34" charset="0"/>
              <a:buChar char="–"/>
              <a:defRPr lang="fr-FR" altLang="fr-FR" sz="1167" b="0" dirty="0" smtClean="0">
                <a:solidFill>
                  <a:schemeClr val="tx1"/>
                </a:solidFill>
                <a:latin typeface="+mn-lt"/>
                <a:cs typeface="+mn-cs"/>
              </a:defRPr>
            </a:lvl3pPr>
            <a:lvl4pPr marL="1142954" indent="0">
              <a:buNone/>
              <a:defRPr sz="917">
                <a:latin typeface="+mn-lt"/>
              </a:defRPr>
            </a:lvl4pPr>
            <a:lvl5pPr marL="1523939" indent="0">
              <a:buNone/>
              <a:defRPr sz="917">
                <a:latin typeface="+mn-lt"/>
              </a:defRPr>
            </a:lvl5pPr>
          </a:lstStyle>
          <a:p>
            <a:pPr marL="299988" lvl="0" indent="-299988" algn="l" rtl="0" eaLnBrk="0" fontAlgn="base" hangingPunct="0">
              <a:lnSpc>
                <a:spcPct val="90000"/>
              </a:lnSpc>
              <a:spcBef>
                <a:spcPts val="0"/>
              </a:spcBef>
              <a:spcAft>
                <a:spcPts val="500"/>
              </a:spcAft>
              <a:buFontTx/>
              <a:buBlip>
                <a:blip r:embed="rId2"/>
              </a:buBlip>
            </a:pPr>
            <a:r>
              <a:rPr lang="fr-FR" dirty="0"/>
              <a:t>Modifiez les styles du texte du masque</a:t>
            </a:r>
          </a:p>
          <a:p>
            <a:pPr marL="519886" lvl="1" indent="-219595" algn="l" rtl="0" eaLnBrk="0" fontAlgn="base" hangingPunct="0">
              <a:lnSpc>
                <a:spcPct val="90000"/>
              </a:lnSpc>
              <a:spcBef>
                <a:spcPts val="0"/>
              </a:spcBef>
              <a:spcAft>
                <a:spcPts val="500"/>
              </a:spcAft>
              <a:buFont typeface="Ubuntu" panose="020B0504030602030204" pitchFamily="34" charset="0"/>
              <a:buChar char="&gt;"/>
            </a:pPr>
            <a:r>
              <a:rPr lang="fr-FR" dirty="0"/>
              <a:t>Deuxième niveau</a:t>
            </a:r>
          </a:p>
          <a:p>
            <a:pPr marL="747418" lvl="2" indent="-227533" algn="l" rtl="0" eaLnBrk="0" fontAlgn="base" hangingPunct="0">
              <a:lnSpc>
                <a:spcPct val="90000"/>
              </a:lnSpc>
              <a:spcBef>
                <a:spcPts val="0"/>
              </a:spcBef>
              <a:spcAft>
                <a:spcPts val="500"/>
              </a:spcAft>
              <a:buFont typeface="Ubuntu" panose="020B0504030602030204" pitchFamily="34" charset="0"/>
              <a:buChar char="–"/>
            </a:pPr>
            <a:r>
              <a:rPr lang="fr-FR" dirty="0"/>
              <a:t>Troisième niveau</a:t>
            </a:r>
          </a:p>
        </p:txBody>
      </p:sp>
      <p:sp>
        <p:nvSpPr>
          <p:cNvPr id="12" name="Espace réservé du graphique 11"/>
          <p:cNvSpPr>
            <a:spLocks noGrp="1"/>
          </p:cNvSpPr>
          <p:nvPr>
            <p:ph type="chart" sz="quarter" idx="17"/>
          </p:nvPr>
        </p:nvSpPr>
        <p:spPr>
          <a:xfrm>
            <a:off x="4787082" y="1293813"/>
            <a:ext cx="3889375" cy="3544094"/>
          </a:xfrm>
          <a:prstGeom prst="round2DiagRect">
            <a:avLst/>
          </a:prstGeom>
          <a:solidFill>
            <a:srgbClr val="D4ECFC"/>
          </a:solidFill>
        </p:spPr>
        <p:txBody>
          <a:bodyPr/>
          <a:lstStyle>
            <a:lvl1pPr marL="0" indent="0">
              <a:buFont typeface="Arial" panose="020B0604020202020204" pitchFamily="34" charset="0"/>
              <a:buNone/>
              <a:defRPr sz="100" b="0" i="0" baseline="0">
                <a:solidFill>
                  <a:srgbClr val="00B0EB"/>
                </a:solidFill>
              </a:defRPr>
            </a:lvl1pPr>
          </a:lstStyle>
          <a:p>
            <a:pPr lvl="0"/>
            <a:r>
              <a:rPr lang="fr-FR" altLang="fr-FR" noProof="0"/>
              <a:t>Cliquez sur l'icône pour ajouter un graphique</a:t>
            </a:r>
            <a:endParaRPr lang="fr-FR" altLang="fr-FR" noProof="0" dirty="0"/>
          </a:p>
        </p:txBody>
      </p:sp>
      <p:sp>
        <p:nvSpPr>
          <p:cNvPr id="14" name="Espace réservé du texte 13"/>
          <p:cNvSpPr>
            <a:spLocks noGrp="1"/>
          </p:cNvSpPr>
          <p:nvPr>
            <p:ph type="body" sz="quarter" idx="18"/>
          </p:nvPr>
        </p:nvSpPr>
        <p:spPr>
          <a:xfrm>
            <a:off x="4786314" y="1357334"/>
            <a:ext cx="3889375" cy="543803"/>
          </a:xfrm>
          <a:prstGeom prst="rect">
            <a:avLst/>
          </a:prstGeom>
        </p:spPr>
        <p:txBody>
          <a:bodyPr/>
          <a:lstStyle>
            <a:lvl1pPr marL="0" indent="0" algn="ctr">
              <a:lnSpc>
                <a:spcPct val="90000"/>
              </a:lnSpc>
              <a:spcBef>
                <a:spcPts val="0"/>
              </a:spcBef>
              <a:buFont typeface="Arial" panose="020B0604020202020204" pitchFamily="34" charset="0"/>
              <a:buNone/>
              <a:defRPr sz="1250" b="0">
                <a:latin typeface="+mn-lt"/>
              </a:defRPr>
            </a:lvl1pPr>
            <a:lvl2pPr marL="380985" indent="0">
              <a:buFont typeface="Arial" panose="020B0604020202020204" pitchFamily="34" charset="0"/>
              <a:buNone/>
              <a:defRPr sz="1000" b="0">
                <a:latin typeface="+mn-lt"/>
              </a:defRPr>
            </a:lvl2pPr>
            <a:lvl3pPr marL="761970" indent="0">
              <a:buNone/>
              <a:defRPr sz="1000" b="0">
                <a:latin typeface="+mn-lt"/>
              </a:defRPr>
            </a:lvl3pPr>
            <a:lvl4pPr marL="1142954" indent="0">
              <a:buNone/>
              <a:defRPr sz="1000" b="0">
                <a:latin typeface="+mn-lt"/>
              </a:defRPr>
            </a:lvl4pPr>
            <a:lvl5pPr marL="1523939" indent="0">
              <a:buNone/>
              <a:defRPr sz="1000" b="0">
                <a:latin typeface="+mn-lt"/>
              </a:defRPr>
            </a:lvl5pPr>
          </a:lstStyle>
          <a:p>
            <a:pPr lvl="0"/>
            <a:r>
              <a:rPr lang="fr-FR" dirty="0"/>
              <a:t>Modifiez les styles du texte du masque</a:t>
            </a:r>
          </a:p>
        </p:txBody>
      </p:sp>
      <p:sp>
        <p:nvSpPr>
          <p:cNvPr id="5" name="Espace réservé du texte 4"/>
          <p:cNvSpPr>
            <a:spLocks noGrp="1"/>
          </p:cNvSpPr>
          <p:nvPr>
            <p:ph type="body" sz="quarter" idx="21"/>
          </p:nvPr>
        </p:nvSpPr>
        <p:spPr>
          <a:xfrm>
            <a:off x="4786314" y="2197365"/>
            <a:ext cx="3889375" cy="2640542"/>
          </a:xfrm>
          <a:prstGeom prst="rect">
            <a:avLst/>
          </a:prstGeom>
        </p:spPr>
        <p:txBody>
          <a:bodyPr/>
          <a:lstStyle>
            <a:lvl1pPr marL="0" indent="0">
              <a:buFont typeface="Arial" panose="020B0604020202020204" pitchFamily="34" charset="0"/>
              <a:buNone/>
              <a:defRPr sz="1250" b="0">
                <a:latin typeface="+mn-lt"/>
              </a:defRPr>
            </a:lvl1pPr>
          </a:lstStyle>
          <a:p>
            <a:pPr lvl="0"/>
            <a:r>
              <a:rPr lang="fr-FR" dirty="0"/>
              <a:t>Modifiez les styles du texte du masque</a:t>
            </a:r>
          </a:p>
        </p:txBody>
      </p:sp>
      <p:sp>
        <p:nvSpPr>
          <p:cNvPr id="6" name="Espace réservé du texte 5"/>
          <p:cNvSpPr>
            <a:spLocks noGrp="1"/>
          </p:cNvSpPr>
          <p:nvPr>
            <p:ph type="body" sz="quarter" idx="24"/>
          </p:nvPr>
        </p:nvSpPr>
        <p:spPr>
          <a:xfrm>
            <a:off x="5164206" y="4345181"/>
            <a:ext cx="3133588" cy="328703"/>
          </a:xfrm>
          <a:prstGeom prst="rect">
            <a:avLst/>
          </a:prstGeom>
        </p:spPr>
        <p:txBody>
          <a:bodyPr/>
          <a:lstStyle>
            <a:lvl1pPr marL="0" indent="0">
              <a:lnSpc>
                <a:spcPct val="90000"/>
              </a:lnSpc>
              <a:buFont typeface="Arial" panose="020B0604020202020204" pitchFamily="34" charset="0"/>
              <a:buNone/>
              <a:defRPr sz="1250" baseline="0"/>
            </a:lvl1pPr>
          </a:lstStyle>
          <a:p>
            <a:pPr lvl="0"/>
            <a:r>
              <a:rPr lang="fr-FR" dirty="0"/>
              <a:t>Modifiez les styles du texte du masque</a:t>
            </a:r>
          </a:p>
        </p:txBody>
      </p:sp>
      <p:sp>
        <p:nvSpPr>
          <p:cNvPr id="9" name="Espace réservé de la date 8"/>
          <p:cNvSpPr>
            <a:spLocks noGrp="1"/>
          </p:cNvSpPr>
          <p:nvPr>
            <p:ph type="dt" sz="half" idx="25"/>
          </p:nvPr>
        </p:nvSpPr>
        <p:spPr>
          <a:xfrm>
            <a:off x="457200" y="5493556"/>
            <a:ext cx="2133600" cy="304271"/>
          </a:xfrm>
        </p:spPr>
        <p:txBody>
          <a:bodyPr/>
          <a:lstStyle>
            <a:lvl1pPr>
              <a:defRPr sz="667" b="1">
                <a:solidFill>
                  <a:srgbClr val="19171B"/>
                </a:solidFill>
                <a:latin typeface="+mn-lt"/>
              </a:defRPr>
            </a:lvl1pPr>
          </a:lstStyle>
          <a:p>
            <a:fld id="{E41B05C4-D0DB-49F0-81E0-4E7FC08043E6}" type="datetime1">
              <a:rPr lang="fr-FR" smtClean="0"/>
              <a:pPr/>
              <a:t>08/11/2022</a:t>
            </a:fld>
            <a:endParaRPr lang="fr-FR" dirty="0"/>
          </a:p>
        </p:txBody>
      </p:sp>
      <p:sp>
        <p:nvSpPr>
          <p:cNvPr id="13" name="Espace réservé du pied de page 12"/>
          <p:cNvSpPr>
            <a:spLocks noGrp="1"/>
          </p:cNvSpPr>
          <p:nvPr>
            <p:ph type="ftr" sz="quarter" idx="26"/>
          </p:nvPr>
        </p:nvSpPr>
        <p:spPr>
          <a:xfrm>
            <a:off x="3124200" y="5493556"/>
            <a:ext cx="2895600" cy="304271"/>
          </a:xfrm>
        </p:spPr>
        <p:txBody>
          <a:bodyPr/>
          <a:lstStyle>
            <a:lvl1pPr>
              <a:defRPr sz="667" b="1">
                <a:solidFill>
                  <a:srgbClr val="19171B"/>
                </a:solidFill>
                <a:latin typeface="+mn-lt"/>
              </a:defRPr>
            </a:lvl1pPr>
          </a:lstStyle>
          <a:p>
            <a:r>
              <a:rPr lang="fr-FR" dirty="0"/>
              <a:t>Présentation</a:t>
            </a:r>
          </a:p>
        </p:txBody>
      </p:sp>
      <p:sp>
        <p:nvSpPr>
          <p:cNvPr id="15" name="Espace réservé du numéro de diapositive 14"/>
          <p:cNvSpPr>
            <a:spLocks noGrp="1"/>
          </p:cNvSpPr>
          <p:nvPr>
            <p:ph type="sldNum" sz="quarter" idx="27"/>
          </p:nvPr>
        </p:nvSpPr>
        <p:spPr>
          <a:xfrm>
            <a:off x="0" y="5409407"/>
            <a:ext cx="467544" cy="305593"/>
          </a:xfrm>
        </p:spPr>
        <p:txBody>
          <a:bodyPr/>
          <a:lstStyle/>
          <a:p>
            <a:pPr>
              <a:defRPr/>
            </a:pPr>
            <a:fld id="{9DA7C565-5FC5-406A-8506-35B2EEF6E0C3}" type="slidenum">
              <a:rPr lang="fr-FR" altLang="fr-FR" smtClean="0">
                <a:solidFill>
                  <a:prstClr val="black"/>
                </a:solidFill>
              </a:rPr>
              <a:pPr>
                <a:defRPr/>
              </a:pPr>
              <a:t>‹N°›</a:t>
            </a:fld>
            <a:endParaRPr lang="fr-FR" altLang="fr-FR" dirty="0">
              <a:solidFill>
                <a:prstClr val="black"/>
              </a:solidFill>
            </a:endParaRPr>
          </a:p>
        </p:txBody>
      </p:sp>
    </p:spTree>
    <p:extLst>
      <p:ext uri="{BB962C8B-B14F-4D97-AF65-F5344CB8AC3E}">
        <p14:creationId xmlns:p14="http://schemas.microsoft.com/office/powerpoint/2010/main" val="317257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648" y="381373"/>
            <a:ext cx="8228707" cy="1142256"/>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648" y="1651062"/>
            <a:ext cx="8228707" cy="3238872"/>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ftr" sz="quarter" idx="10"/>
          </p:nvPr>
        </p:nvSpPr>
        <p:spPr/>
        <p:txBody>
          <a:bodyPr/>
          <a:lstStyle>
            <a:lvl1pPr>
              <a:defRPr>
                <a:ea typeface="ヒラギノ角ゴ ProN W3" charset="-128"/>
              </a:defRPr>
            </a:lvl1pPr>
          </a:lstStyle>
          <a:p>
            <a:pPr>
              <a:defRPr/>
            </a:pPr>
            <a:endParaRPr lang="fr-FR">
              <a:solidFill>
                <a:prstClr val="black">
                  <a:tint val="75000"/>
                </a:prstClr>
              </a:solidFill>
            </a:endParaRPr>
          </a:p>
        </p:txBody>
      </p:sp>
      <p:sp>
        <p:nvSpPr>
          <p:cNvPr id="5" name="Rectangle 3"/>
          <p:cNvSpPr>
            <a:spLocks noGrp="1" noChangeArrowheads="1"/>
          </p:cNvSpPr>
          <p:nvPr>
            <p:ph type="sldNum" sz="quarter" idx="11"/>
          </p:nvPr>
        </p:nvSpPr>
        <p:spPr/>
        <p:txBody>
          <a:bodyPr/>
          <a:lstStyle>
            <a:lvl1pPr>
              <a:defRPr>
                <a:ea typeface="ヒラギノ角ゴ ProN W3" charset="-128"/>
              </a:defRPr>
            </a:lvl1pPr>
          </a:lstStyle>
          <a:p>
            <a:pPr>
              <a:defRPr/>
            </a:pPr>
            <a:fld id="{84D580B5-F2E4-4B0A-AB41-0B1C117EB9CF}" type="slidenum">
              <a:rPr lang="fr-FR">
                <a:solidFill>
                  <a:prstClr val="black"/>
                </a:solidFill>
              </a:rPr>
              <a:pPr>
                <a:defRPr/>
              </a:pPr>
              <a:t>‹N°›</a:t>
            </a:fld>
            <a:endParaRPr lang="fr-FR">
              <a:solidFill>
                <a:prstClr val="black"/>
              </a:solidFill>
            </a:endParaRPr>
          </a:p>
        </p:txBody>
      </p:sp>
      <p:sp>
        <p:nvSpPr>
          <p:cNvPr id="6" name="Rectangle 16"/>
          <p:cNvSpPr>
            <a:spLocks noGrp="1" noChangeArrowheads="1"/>
          </p:cNvSpPr>
          <p:nvPr>
            <p:ph type="dt" sz="half" idx="12"/>
          </p:nvPr>
        </p:nvSpPr>
        <p:spPr/>
        <p:txBody>
          <a:bodyPr/>
          <a:lstStyle>
            <a:lvl1pPr algn="ctr">
              <a:defRPr>
                <a:ea typeface="ヒラギノ角ゴ ProN W3" charset="-128"/>
              </a:defRPr>
            </a:lvl1pPr>
          </a:lstStyle>
          <a:p>
            <a:pPr>
              <a:defRPr/>
            </a:pPr>
            <a:endParaRPr lang="fr-FR">
              <a:solidFill>
                <a:prstClr val="black">
                  <a:tint val="75000"/>
                </a:prstClr>
              </a:solidFill>
            </a:endParaRPr>
          </a:p>
        </p:txBody>
      </p:sp>
    </p:spTree>
    <p:extLst>
      <p:ext uri="{BB962C8B-B14F-4D97-AF65-F5344CB8AC3E}">
        <p14:creationId xmlns:p14="http://schemas.microsoft.com/office/powerpoint/2010/main" val="55759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655" y="381376"/>
            <a:ext cx="8228707" cy="1142256"/>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655" y="1651064"/>
            <a:ext cx="8228707" cy="323887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ftr" sz="quarter" idx="10"/>
          </p:nvPr>
        </p:nvSpPr>
        <p:spPr/>
        <p:txBody>
          <a:bodyPr/>
          <a:lstStyle>
            <a:lvl1pPr>
              <a:defRPr>
                <a:ea typeface="ヒラギノ角ゴ ProN W3" charset="-128"/>
              </a:defRPr>
            </a:lvl1pPr>
          </a:lstStyle>
          <a:p>
            <a:pPr>
              <a:defRPr/>
            </a:pPr>
            <a:endParaRPr lang="fr-FR">
              <a:solidFill>
                <a:prstClr val="black">
                  <a:tint val="75000"/>
                </a:prstClr>
              </a:solidFill>
            </a:endParaRPr>
          </a:p>
        </p:txBody>
      </p:sp>
      <p:sp>
        <p:nvSpPr>
          <p:cNvPr id="5" name="Rectangle 3"/>
          <p:cNvSpPr>
            <a:spLocks noGrp="1" noChangeArrowheads="1"/>
          </p:cNvSpPr>
          <p:nvPr>
            <p:ph type="sldNum" sz="quarter" idx="11"/>
          </p:nvPr>
        </p:nvSpPr>
        <p:spPr/>
        <p:txBody>
          <a:bodyPr/>
          <a:lstStyle>
            <a:lvl1pPr>
              <a:defRPr>
                <a:ea typeface="ヒラギノ角ゴ ProN W3" charset="-128"/>
              </a:defRPr>
            </a:lvl1pPr>
          </a:lstStyle>
          <a:p>
            <a:pPr>
              <a:defRPr/>
            </a:pPr>
            <a:fld id="{84D580B5-F2E4-4B0A-AB41-0B1C117EB9CF}" type="slidenum">
              <a:rPr lang="fr-FR">
                <a:solidFill>
                  <a:prstClr val="black"/>
                </a:solidFill>
              </a:rPr>
              <a:pPr>
                <a:defRPr/>
              </a:pPr>
              <a:t>‹N°›</a:t>
            </a:fld>
            <a:endParaRPr lang="fr-FR">
              <a:solidFill>
                <a:prstClr val="black"/>
              </a:solidFill>
            </a:endParaRPr>
          </a:p>
        </p:txBody>
      </p:sp>
      <p:sp>
        <p:nvSpPr>
          <p:cNvPr id="6" name="Rectangle 16"/>
          <p:cNvSpPr>
            <a:spLocks noGrp="1" noChangeArrowheads="1"/>
          </p:cNvSpPr>
          <p:nvPr>
            <p:ph type="dt" sz="half" idx="12"/>
          </p:nvPr>
        </p:nvSpPr>
        <p:spPr/>
        <p:txBody>
          <a:bodyPr/>
          <a:lstStyle>
            <a:lvl1pPr algn="ctr">
              <a:defRPr>
                <a:ea typeface="ヒラギノ角ゴ ProN W3" charset="-128"/>
              </a:defRPr>
            </a:lvl1pPr>
          </a:lstStyle>
          <a:p>
            <a:pPr>
              <a:defRPr/>
            </a:pPr>
            <a:endParaRPr lang="fr-FR">
              <a:solidFill>
                <a:prstClr val="black">
                  <a:tint val="75000"/>
                </a:prstClr>
              </a:solidFill>
            </a:endParaRPr>
          </a:p>
        </p:txBody>
      </p:sp>
    </p:spTree>
    <p:extLst>
      <p:ext uri="{BB962C8B-B14F-4D97-AF65-F5344CB8AC3E}">
        <p14:creationId xmlns:p14="http://schemas.microsoft.com/office/powerpoint/2010/main" val="289888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ces">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7214"/>
            <a:ext cx="8064896" cy="300033"/>
          </a:xfrm>
          <a:prstGeom prst="rect">
            <a:avLst/>
          </a:prstGeom>
        </p:spPr>
        <p:txBody>
          <a:bodyPr anchor="ctr"/>
          <a:lstStyle>
            <a:lvl1pPr>
              <a:lnSpc>
                <a:spcPct val="90000"/>
              </a:lnSpc>
              <a:spcAft>
                <a:spcPts val="500"/>
              </a:spcAft>
              <a:defRPr b="0" baseline="0"/>
            </a:lvl1pPr>
          </a:lstStyle>
          <a:p>
            <a:r>
              <a:rPr lang="fr-FR" dirty="0"/>
              <a:t>Modifiez le style du titre</a:t>
            </a:r>
          </a:p>
        </p:txBody>
      </p:sp>
      <p:sp>
        <p:nvSpPr>
          <p:cNvPr id="3" name="Sous-titre 2"/>
          <p:cNvSpPr>
            <a:spLocks noGrp="1"/>
          </p:cNvSpPr>
          <p:nvPr>
            <p:ph type="subTitle" idx="1"/>
          </p:nvPr>
        </p:nvSpPr>
        <p:spPr>
          <a:xfrm>
            <a:off x="611560" y="577247"/>
            <a:ext cx="8064896" cy="420047"/>
          </a:xfrm>
          <a:prstGeom prst="rect">
            <a:avLst/>
          </a:prstGeom>
        </p:spPr>
        <p:txBody>
          <a:bodyPr anchor="ctr"/>
          <a:lstStyle>
            <a:lvl1pPr marL="0" indent="0" algn="l">
              <a:lnSpc>
                <a:spcPct val="90000"/>
              </a:lnSpc>
              <a:spcBef>
                <a:spcPts val="0"/>
              </a:spcBef>
              <a:spcAft>
                <a:spcPts val="500"/>
              </a:spcAft>
              <a:buNone/>
              <a:defRPr sz="2500">
                <a:latin typeface="+mj-lt"/>
              </a:defRPr>
            </a:lvl1pPr>
            <a:lvl2pPr marL="380961" indent="0" algn="ctr">
              <a:buNone/>
              <a:defRPr/>
            </a:lvl2pPr>
            <a:lvl3pPr marL="761920" indent="0" algn="ctr">
              <a:buNone/>
              <a:defRPr/>
            </a:lvl3pPr>
            <a:lvl4pPr marL="1142880" indent="0" algn="ctr">
              <a:buNone/>
              <a:defRPr/>
            </a:lvl4pPr>
            <a:lvl5pPr marL="1523840" indent="0" algn="ctr">
              <a:buNone/>
              <a:defRPr/>
            </a:lvl5pPr>
            <a:lvl6pPr marL="1904800" indent="0" algn="ctr">
              <a:buNone/>
              <a:defRPr/>
            </a:lvl6pPr>
            <a:lvl7pPr marL="2285760" indent="0" algn="ctr">
              <a:buNone/>
              <a:defRPr/>
            </a:lvl7pPr>
            <a:lvl8pPr marL="2666720" indent="0" algn="ctr">
              <a:buNone/>
              <a:defRPr/>
            </a:lvl8pPr>
            <a:lvl9pPr marL="3047681" indent="0" algn="ctr">
              <a:buNone/>
              <a:defRPr/>
            </a:lvl9pPr>
          </a:lstStyle>
          <a:p>
            <a:r>
              <a:rPr lang="fr-FR" dirty="0"/>
              <a:t>Modifiez le style des sous-titres du masque</a:t>
            </a:r>
          </a:p>
        </p:txBody>
      </p:sp>
      <p:sp>
        <p:nvSpPr>
          <p:cNvPr id="7" name="Espace réservé du texte 9"/>
          <p:cNvSpPr>
            <a:spLocks noGrp="1"/>
          </p:cNvSpPr>
          <p:nvPr>
            <p:ph type="body" sz="quarter" idx="12"/>
          </p:nvPr>
        </p:nvSpPr>
        <p:spPr>
          <a:xfrm>
            <a:off x="611188" y="1296938"/>
            <a:ext cx="8065268" cy="3060733"/>
          </a:xfrm>
          <a:prstGeom prst="rect">
            <a:avLst/>
          </a:prstGeom>
        </p:spPr>
        <p:txBody>
          <a:bodyPr/>
          <a:lstStyle>
            <a:lvl1pPr marL="299970" indent="-299970">
              <a:lnSpc>
                <a:spcPct val="100000"/>
              </a:lnSpc>
              <a:spcBef>
                <a:spcPts val="0"/>
              </a:spcBef>
              <a:spcAft>
                <a:spcPts val="500"/>
              </a:spcAft>
              <a:buFontTx/>
              <a:buBlip>
                <a:blip r:embed="rId2"/>
              </a:buBlip>
              <a:defRPr b="0" baseline="0">
                <a:solidFill>
                  <a:srgbClr val="2372B9"/>
                </a:solidFill>
                <a:latin typeface="+mn-lt"/>
              </a:defRPr>
            </a:lvl1pPr>
            <a:lvl2pPr marL="519852" indent="-219581">
              <a:lnSpc>
                <a:spcPct val="100000"/>
              </a:lnSpc>
              <a:spcBef>
                <a:spcPts val="0"/>
              </a:spcBef>
              <a:spcAft>
                <a:spcPts val="500"/>
              </a:spcAft>
              <a:buFont typeface="Ubuntu" panose="020B0504030602030204" pitchFamily="34" charset="0"/>
              <a:buChar char="&gt;"/>
              <a:defRPr b="0">
                <a:solidFill>
                  <a:schemeClr val="tx1"/>
                </a:solidFill>
                <a:latin typeface="+mn-lt"/>
              </a:defRPr>
            </a:lvl2pPr>
            <a:lvl3pPr marL="747370" indent="-227518">
              <a:lnSpc>
                <a:spcPct val="100000"/>
              </a:lnSpc>
              <a:spcBef>
                <a:spcPts val="0"/>
              </a:spcBef>
              <a:spcAft>
                <a:spcPts val="500"/>
              </a:spcAft>
              <a:buFont typeface="Ubuntu" panose="020B0504030602030204" pitchFamily="34" charset="0"/>
              <a:buChar char="–"/>
              <a:defRPr b="0">
                <a:latin typeface="+mn-lt"/>
              </a:defRPr>
            </a:lvl3pPr>
            <a:lvl4pPr marL="1142880" indent="0">
              <a:buNone/>
              <a:defRPr sz="1000" b="1">
                <a:latin typeface="+mj-lt"/>
              </a:defRPr>
            </a:lvl4pPr>
          </a:lstStyle>
          <a:p>
            <a:pPr lvl="0"/>
            <a:r>
              <a:rPr lang="fr-FR" dirty="0"/>
              <a:t>Modifiez les styles du texte du masque</a:t>
            </a:r>
          </a:p>
          <a:p>
            <a:pPr lvl="1"/>
            <a:r>
              <a:rPr lang="fr-FR" dirty="0"/>
              <a:t>Deuxième niveau</a:t>
            </a:r>
          </a:p>
          <a:p>
            <a:pPr lvl="2"/>
            <a:r>
              <a:rPr lang="fr-FR" dirty="0"/>
              <a:t>Troisième niveau </a:t>
            </a:r>
          </a:p>
        </p:txBody>
      </p:sp>
      <p:sp>
        <p:nvSpPr>
          <p:cNvPr id="5" name="Espace réservé de la date 4"/>
          <p:cNvSpPr>
            <a:spLocks noGrp="1"/>
          </p:cNvSpPr>
          <p:nvPr>
            <p:ph type="dt" sz="half" idx="13"/>
          </p:nvPr>
        </p:nvSpPr>
        <p:spPr>
          <a:xfrm>
            <a:off x="457200" y="5493561"/>
            <a:ext cx="2133600" cy="304271"/>
          </a:xfrm>
        </p:spPr>
        <p:txBody>
          <a:bodyPr/>
          <a:lstStyle>
            <a:lvl1pPr>
              <a:defRPr sz="667" b="1">
                <a:solidFill>
                  <a:srgbClr val="19171B"/>
                </a:solidFill>
                <a:latin typeface="+mn-lt"/>
              </a:defRPr>
            </a:lvl1pPr>
          </a:lstStyle>
          <a:p>
            <a:fld id="{8BF9DA5D-12F8-4C53-BE32-F81D208DAC21}" type="datetime1">
              <a:rPr lang="fr-FR" smtClean="0"/>
              <a:pPr/>
              <a:t>08/11/2022</a:t>
            </a:fld>
            <a:endParaRPr lang="fr-FR" dirty="0"/>
          </a:p>
        </p:txBody>
      </p:sp>
      <p:sp>
        <p:nvSpPr>
          <p:cNvPr id="6" name="Espace réservé du pied de page 5"/>
          <p:cNvSpPr>
            <a:spLocks noGrp="1"/>
          </p:cNvSpPr>
          <p:nvPr>
            <p:ph type="ftr" sz="quarter" idx="14"/>
          </p:nvPr>
        </p:nvSpPr>
        <p:spPr>
          <a:xfrm>
            <a:off x="3124200" y="5493561"/>
            <a:ext cx="2895600" cy="304271"/>
          </a:xfrm>
        </p:spPr>
        <p:txBody>
          <a:bodyPr/>
          <a:lstStyle>
            <a:lvl1pPr>
              <a:defRPr sz="667" b="1">
                <a:solidFill>
                  <a:srgbClr val="19171B"/>
                </a:solidFill>
                <a:latin typeface="+mn-lt"/>
              </a:defRPr>
            </a:lvl1pPr>
          </a:lstStyle>
          <a:p>
            <a:r>
              <a:rPr lang="fr-FR" dirty="0"/>
              <a:t>Présentation</a:t>
            </a:r>
          </a:p>
        </p:txBody>
      </p:sp>
      <p:sp>
        <p:nvSpPr>
          <p:cNvPr id="11" name="Espace réservé du numéro de diapositive 10"/>
          <p:cNvSpPr>
            <a:spLocks noGrp="1"/>
          </p:cNvSpPr>
          <p:nvPr>
            <p:ph type="sldNum" sz="quarter" idx="15"/>
          </p:nvPr>
        </p:nvSpPr>
        <p:spPr>
          <a:xfrm>
            <a:off x="0" y="5409409"/>
            <a:ext cx="683568" cy="305593"/>
          </a:xfrm>
        </p:spPr>
        <p:txBody>
          <a:bodyPr/>
          <a:lstStyle/>
          <a:p>
            <a:pPr>
              <a:defRPr/>
            </a:pPr>
            <a:fld id="{9DA7C565-5FC5-406A-8506-35B2EEF6E0C3}" type="slidenum">
              <a:rPr lang="fr-FR" altLang="fr-FR" smtClean="0">
                <a:solidFill>
                  <a:prstClr val="black"/>
                </a:solidFill>
              </a:rPr>
              <a:pPr>
                <a:defRPr/>
              </a:pPr>
              <a:t>‹N°›</a:t>
            </a:fld>
            <a:endParaRPr lang="fr-FR" altLang="fr-FR" dirty="0">
              <a:solidFill>
                <a:prstClr val="black"/>
              </a:solidFill>
            </a:endParaRPr>
          </a:p>
        </p:txBody>
      </p:sp>
    </p:spTree>
    <p:extLst>
      <p:ext uri="{BB962C8B-B14F-4D97-AF65-F5344CB8AC3E}">
        <p14:creationId xmlns:p14="http://schemas.microsoft.com/office/powerpoint/2010/main" val="156774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oc texte + image">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7214"/>
            <a:ext cx="8064896" cy="300033"/>
          </a:xfrm>
          <a:prstGeom prst="rect">
            <a:avLst/>
          </a:prstGeom>
        </p:spPr>
        <p:txBody>
          <a:bodyPr anchor="ctr"/>
          <a:lstStyle>
            <a:lvl1pPr algn="l" rtl="0" eaLnBrk="0" fontAlgn="base" hangingPunct="0">
              <a:lnSpc>
                <a:spcPct val="90000"/>
              </a:lnSpc>
              <a:spcBef>
                <a:spcPct val="0"/>
              </a:spcBef>
              <a:spcAft>
                <a:spcPts val="500"/>
              </a:spcAft>
              <a:defRPr lang="fr-FR" sz="2083" b="0" baseline="0" dirty="0">
                <a:solidFill>
                  <a:schemeClr val="tx1"/>
                </a:solidFill>
                <a:latin typeface="+mj-lt"/>
                <a:ea typeface="+mj-ea"/>
                <a:cs typeface="+mj-cs"/>
              </a:defRPr>
            </a:lvl1pPr>
          </a:lstStyle>
          <a:p>
            <a:r>
              <a:rPr lang="fr-FR" dirty="0"/>
              <a:t>Modifiez le style du titre</a:t>
            </a:r>
          </a:p>
        </p:txBody>
      </p:sp>
      <p:sp>
        <p:nvSpPr>
          <p:cNvPr id="3" name="Sous-titre 2"/>
          <p:cNvSpPr>
            <a:spLocks noGrp="1"/>
          </p:cNvSpPr>
          <p:nvPr>
            <p:ph type="subTitle" idx="1"/>
          </p:nvPr>
        </p:nvSpPr>
        <p:spPr>
          <a:xfrm>
            <a:off x="611560" y="577247"/>
            <a:ext cx="8064896" cy="420047"/>
          </a:xfrm>
          <a:prstGeom prst="rect">
            <a:avLst/>
          </a:prstGeom>
        </p:spPr>
        <p:txBody>
          <a:bodyPr anchor="ctr"/>
          <a:lstStyle>
            <a:lvl1pPr marL="0" indent="0" algn="l" rtl="0" eaLnBrk="0" fontAlgn="base" hangingPunct="0">
              <a:lnSpc>
                <a:spcPct val="90000"/>
              </a:lnSpc>
              <a:spcBef>
                <a:spcPts val="0"/>
              </a:spcBef>
              <a:spcAft>
                <a:spcPts val="500"/>
              </a:spcAft>
              <a:buNone/>
              <a:defRPr lang="fr-FR" altLang="fr-FR" sz="2500" b="1" dirty="0">
                <a:solidFill>
                  <a:schemeClr val="tx1"/>
                </a:solidFill>
                <a:latin typeface="+mj-lt"/>
                <a:ea typeface="+mn-ea"/>
                <a:cs typeface="+mn-cs"/>
              </a:defRPr>
            </a:lvl1pPr>
            <a:lvl2pPr marL="380961" indent="0" algn="ctr">
              <a:buNone/>
              <a:defRPr/>
            </a:lvl2pPr>
            <a:lvl3pPr marL="761920" indent="0" algn="ctr">
              <a:buNone/>
              <a:defRPr/>
            </a:lvl3pPr>
            <a:lvl4pPr marL="1142880" indent="0" algn="ctr">
              <a:buNone/>
              <a:defRPr/>
            </a:lvl4pPr>
            <a:lvl5pPr marL="1523840" indent="0" algn="ctr">
              <a:buNone/>
              <a:defRPr/>
            </a:lvl5pPr>
            <a:lvl6pPr marL="1904800" indent="0" algn="ctr">
              <a:buNone/>
              <a:defRPr/>
            </a:lvl6pPr>
            <a:lvl7pPr marL="2285760" indent="0" algn="ctr">
              <a:buNone/>
              <a:defRPr/>
            </a:lvl7pPr>
            <a:lvl8pPr marL="2666720" indent="0" algn="ctr">
              <a:buNone/>
              <a:defRPr/>
            </a:lvl8pPr>
            <a:lvl9pPr marL="3047681" indent="0" algn="ctr">
              <a:buNone/>
              <a:defRPr/>
            </a:lvl9pPr>
          </a:lstStyle>
          <a:p>
            <a:r>
              <a:rPr lang="fr-FR" dirty="0"/>
              <a:t>Modifiez le style des sous-titres du masque</a:t>
            </a:r>
          </a:p>
        </p:txBody>
      </p:sp>
      <p:sp>
        <p:nvSpPr>
          <p:cNvPr id="8" name="Espace réservé pour une image  7"/>
          <p:cNvSpPr>
            <a:spLocks noGrp="1"/>
          </p:cNvSpPr>
          <p:nvPr>
            <p:ph type="pic" sz="quarter" idx="15"/>
          </p:nvPr>
        </p:nvSpPr>
        <p:spPr>
          <a:xfrm>
            <a:off x="4860106" y="1293855"/>
            <a:ext cx="3816350" cy="3543866"/>
          </a:xfrm>
          <a:prstGeom prst="round2DiagRect">
            <a:avLst/>
          </a:prstGeom>
          <a:solidFill>
            <a:schemeClr val="bg1">
              <a:lumMod val="95000"/>
            </a:schemeClr>
          </a:solidFill>
        </p:spPr>
        <p:txBody>
          <a:bodyPr anchor="ctr"/>
          <a:lstStyle>
            <a:lvl1pPr marL="0" indent="0" algn="ctr">
              <a:buNone/>
              <a:defRPr sz="1083" baseline="0"/>
            </a:lvl1pPr>
          </a:lstStyle>
          <a:p>
            <a:pPr lvl="0"/>
            <a:r>
              <a:rPr lang="fr-FR" altLang="fr-FR" noProof="0" dirty="0"/>
              <a:t>Cliquez sur l'icône pour ajouter une image</a:t>
            </a:r>
          </a:p>
        </p:txBody>
      </p:sp>
      <p:sp>
        <p:nvSpPr>
          <p:cNvPr id="10" name="Espace réservé du texte 9"/>
          <p:cNvSpPr>
            <a:spLocks noGrp="1"/>
          </p:cNvSpPr>
          <p:nvPr>
            <p:ph type="body" sz="quarter" idx="16"/>
          </p:nvPr>
        </p:nvSpPr>
        <p:spPr>
          <a:xfrm>
            <a:off x="611560" y="1293816"/>
            <a:ext cx="3888432" cy="3544094"/>
          </a:xfrm>
          <a:prstGeom prst="rect">
            <a:avLst/>
          </a:prstGeom>
        </p:spPr>
        <p:txBody>
          <a:bodyPr>
            <a:noAutofit/>
          </a:bodyPr>
          <a:lstStyle>
            <a:lvl1pPr marL="299970" indent="-299970" algn="just">
              <a:lnSpc>
                <a:spcPct val="100000"/>
              </a:lnSpc>
              <a:spcBef>
                <a:spcPts val="0"/>
              </a:spcBef>
              <a:buFontTx/>
              <a:buBlip>
                <a:blip r:embed="rId2"/>
              </a:buBlip>
              <a:defRPr lang="fr-FR" altLang="fr-FR" sz="1667" b="0" baseline="0" dirty="0" smtClean="0">
                <a:solidFill>
                  <a:srgbClr val="2372B9"/>
                </a:solidFill>
                <a:latin typeface="+mn-lt"/>
                <a:ea typeface="+mn-ea"/>
                <a:cs typeface="+mn-cs"/>
              </a:defRPr>
            </a:lvl1pPr>
            <a:lvl2pPr marL="538371" indent="-238100">
              <a:lnSpc>
                <a:spcPct val="100000"/>
              </a:lnSpc>
              <a:spcBef>
                <a:spcPts val="0"/>
              </a:spcBef>
              <a:buFont typeface="Open Sans" panose="020B0606030504020204" pitchFamily="34" charset="0"/>
              <a:buChar char="&gt;"/>
              <a:defRPr lang="fr-FR" altLang="fr-FR" sz="1333" b="0" dirty="0" smtClean="0">
                <a:solidFill>
                  <a:schemeClr val="tx1"/>
                </a:solidFill>
                <a:latin typeface="+mn-lt"/>
                <a:cs typeface="+mn-cs"/>
              </a:defRPr>
            </a:lvl2pPr>
            <a:lvl3pPr marL="757952" indent="-238100">
              <a:lnSpc>
                <a:spcPct val="100000"/>
              </a:lnSpc>
              <a:spcBef>
                <a:spcPts val="0"/>
              </a:spcBef>
              <a:buFont typeface="Open Sans" panose="020B0606030504020204" pitchFamily="34" charset="0"/>
              <a:buChar char="–"/>
              <a:defRPr lang="fr-FR" altLang="fr-FR" sz="1167" b="0" dirty="0" smtClean="0">
                <a:solidFill>
                  <a:schemeClr val="tx1"/>
                </a:solidFill>
                <a:latin typeface="+mn-lt"/>
                <a:cs typeface="+mn-cs"/>
              </a:defRPr>
            </a:lvl3pPr>
            <a:lvl4pPr marL="1142880" indent="0">
              <a:buNone/>
              <a:defRPr sz="917">
                <a:latin typeface="+mn-lt"/>
              </a:defRPr>
            </a:lvl4pPr>
            <a:lvl5pPr marL="1523840" indent="0">
              <a:buNone/>
              <a:defRPr sz="917">
                <a:latin typeface="+mn-lt"/>
              </a:defRPr>
            </a:lvl5pPr>
          </a:lstStyle>
          <a:p>
            <a:pPr marL="299970" lvl="0" indent="-299970" algn="l" rtl="0" eaLnBrk="0" fontAlgn="base" hangingPunct="0">
              <a:lnSpc>
                <a:spcPct val="90000"/>
              </a:lnSpc>
              <a:spcBef>
                <a:spcPts val="0"/>
              </a:spcBef>
              <a:spcAft>
                <a:spcPts val="500"/>
              </a:spcAft>
              <a:buFontTx/>
              <a:buBlip>
                <a:blip r:embed="rId2"/>
              </a:buBlip>
            </a:pPr>
            <a:r>
              <a:rPr lang="fr-FR" dirty="0"/>
              <a:t>Modifiez les styles du texte du masque</a:t>
            </a:r>
          </a:p>
          <a:p>
            <a:pPr marL="519852" lvl="1" indent="-219581" algn="l" rtl="0" eaLnBrk="0" fontAlgn="base" hangingPunct="0">
              <a:lnSpc>
                <a:spcPct val="90000"/>
              </a:lnSpc>
              <a:spcBef>
                <a:spcPts val="0"/>
              </a:spcBef>
              <a:spcAft>
                <a:spcPts val="500"/>
              </a:spcAft>
              <a:buFont typeface="Ubuntu" panose="020B0504030602030204" pitchFamily="34" charset="0"/>
              <a:buChar char="&gt;"/>
            </a:pPr>
            <a:r>
              <a:rPr lang="fr-FR" dirty="0"/>
              <a:t>Deuxième niveau</a:t>
            </a:r>
          </a:p>
          <a:p>
            <a:pPr marL="747370" lvl="2" indent="-227518" algn="l" rtl="0" eaLnBrk="0" fontAlgn="base" hangingPunct="0">
              <a:lnSpc>
                <a:spcPct val="90000"/>
              </a:lnSpc>
              <a:spcBef>
                <a:spcPts val="0"/>
              </a:spcBef>
              <a:spcAft>
                <a:spcPts val="500"/>
              </a:spcAft>
              <a:buFont typeface="Ubuntu" panose="020B0504030602030204" pitchFamily="34" charset="0"/>
              <a:buChar char="–"/>
            </a:pPr>
            <a:r>
              <a:rPr lang="fr-FR" dirty="0"/>
              <a:t>Troisième niveau </a:t>
            </a:r>
          </a:p>
        </p:txBody>
      </p:sp>
      <p:sp>
        <p:nvSpPr>
          <p:cNvPr id="11" name="Espace réservé de la date 10"/>
          <p:cNvSpPr>
            <a:spLocks noGrp="1"/>
          </p:cNvSpPr>
          <p:nvPr>
            <p:ph type="dt" sz="half" idx="20"/>
          </p:nvPr>
        </p:nvSpPr>
        <p:spPr>
          <a:xfrm>
            <a:off x="457200" y="5493561"/>
            <a:ext cx="2133600" cy="304271"/>
          </a:xfrm>
        </p:spPr>
        <p:txBody>
          <a:bodyPr/>
          <a:lstStyle>
            <a:lvl1pPr>
              <a:defRPr lang="fr-FR" sz="667" b="1" kern="1200" smtClean="0">
                <a:solidFill>
                  <a:schemeClr val="tx1"/>
                </a:solidFill>
                <a:latin typeface="Open Sans" pitchFamily="34" charset="0"/>
                <a:ea typeface="+mn-ea"/>
                <a:cs typeface="Arial" charset="0"/>
              </a:defRPr>
            </a:lvl1pPr>
          </a:lstStyle>
          <a:p>
            <a:fld id="{035C02E6-4F7D-4494-BDB7-0F90856DC9AB}" type="datetime1">
              <a:rPr lang="fr-FR">
                <a:solidFill>
                  <a:prstClr val="black"/>
                </a:solidFill>
              </a:rPr>
              <a:pPr/>
              <a:t>08/11/2022</a:t>
            </a:fld>
            <a:endParaRPr dirty="0">
              <a:solidFill>
                <a:prstClr val="black"/>
              </a:solidFill>
            </a:endParaRPr>
          </a:p>
        </p:txBody>
      </p:sp>
      <p:sp>
        <p:nvSpPr>
          <p:cNvPr id="12" name="Espace réservé du pied de page 11"/>
          <p:cNvSpPr>
            <a:spLocks noGrp="1"/>
          </p:cNvSpPr>
          <p:nvPr>
            <p:ph type="ftr" sz="quarter" idx="21"/>
          </p:nvPr>
        </p:nvSpPr>
        <p:spPr>
          <a:xfrm>
            <a:off x="3124200" y="5493561"/>
            <a:ext cx="2895600" cy="304271"/>
          </a:xfrm>
        </p:spPr>
        <p:txBody>
          <a:bodyPr/>
          <a:lstStyle>
            <a:lvl1pPr>
              <a:defRPr lang="fr-FR" sz="667" b="1" kern="1200" dirty="0" smtClean="0">
                <a:solidFill>
                  <a:schemeClr val="tx1"/>
                </a:solidFill>
                <a:latin typeface="Open Sans" pitchFamily="34" charset="0"/>
                <a:ea typeface="+mn-ea"/>
                <a:cs typeface="Arial" charset="0"/>
              </a:defRPr>
            </a:lvl1pPr>
          </a:lstStyle>
          <a:p>
            <a:r>
              <a:rPr>
                <a:solidFill>
                  <a:prstClr val="black"/>
                </a:solidFill>
              </a:rPr>
              <a:t>Présentation</a:t>
            </a:r>
          </a:p>
        </p:txBody>
      </p:sp>
      <p:sp>
        <p:nvSpPr>
          <p:cNvPr id="13" name="Espace réservé du numéro de diapositive 12"/>
          <p:cNvSpPr>
            <a:spLocks noGrp="1"/>
          </p:cNvSpPr>
          <p:nvPr>
            <p:ph type="sldNum" sz="quarter" idx="22"/>
          </p:nvPr>
        </p:nvSpPr>
        <p:spPr>
          <a:xfrm>
            <a:off x="0" y="5409409"/>
            <a:ext cx="395536" cy="305593"/>
          </a:xfrm>
        </p:spPr>
        <p:txBody>
          <a:bodyPr/>
          <a:lstStyle/>
          <a:p>
            <a:pPr>
              <a:defRPr/>
            </a:pPr>
            <a:fld id="{9DA7C565-5FC5-406A-8506-35B2EEF6E0C3}" type="slidenum">
              <a:rPr lang="fr-FR" altLang="fr-FR" smtClean="0">
                <a:solidFill>
                  <a:prstClr val="black"/>
                </a:solidFill>
              </a:rPr>
              <a:pPr>
                <a:defRPr/>
              </a:pPr>
              <a:t>‹N°›</a:t>
            </a:fld>
            <a:endParaRPr lang="fr-FR" altLang="fr-FR" dirty="0">
              <a:solidFill>
                <a:prstClr val="black"/>
              </a:solidFill>
            </a:endParaRPr>
          </a:p>
        </p:txBody>
      </p:sp>
    </p:spTree>
    <p:extLst>
      <p:ext uri="{BB962C8B-B14F-4D97-AF65-F5344CB8AC3E}">
        <p14:creationId xmlns:p14="http://schemas.microsoft.com/office/powerpoint/2010/main" val="78388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oc texte + Bloc logo">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7214"/>
            <a:ext cx="8064896" cy="300033"/>
          </a:xfrm>
          <a:prstGeom prst="rect">
            <a:avLst/>
          </a:prstGeom>
        </p:spPr>
        <p:txBody>
          <a:bodyPr anchor="ctr"/>
          <a:lstStyle>
            <a:lvl1pPr algn="l" rtl="0" eaLnBrk="0" fontAlgn="base" hangingPunct="0">
              <a:lnSpc>
                <a:spcPct val="90000"/>
              </a:lnSpc>
              <a:spcBef>
                <a:spcPct val="0"/>
              </a:spcBef>
              <a:spcAft>
                <a:spcPts val="500"/>
              </a:spcAft>
              <a:defRPr lang="fr-FR" sz="2083" b="0" baseline="0" dirty="0">
                <a:solidFill>
                  <a:schemeClr val="tx1"/>
                </a:solidFill>
                <a:latin typeface="+mj-lt"/>
                <a:ea typeface="+mj-ea"/>
                <a:cs typeface="+mj-cs"/>
              </a:defRPr>
            </a:lvl1pPr>
          </a:lstStyle>
          <a:p>
            <a:r>
              <a:rPr lang="fr-FR" dirty="0"/>
              <a:t>Modifiez le style du titre</a:t>
            </a:r>
          </a:p>
        </p:txBody>
      </p:sp>
      <p:sp>
        <p:nvSpPr>
          <p:cNvPr id="3" name="Sous-titre 2"/>
          <p:cNvSpPr>
            <a:spLocks noGrp="1"/>
          </p:cNvSpPr>
          <p:nvPr>
            <p:ph type="subTitle" idx="1"/>
          </p:nvPr>
        </p:nvSpPr>
        <p:spPr>
          <a:xfrm>
            <a:off x="611560" y="577247"/>
            <a:ext cx="8064896" cy="420047"/>
          </a:xfrm>
          <a:prstGeom prst="rect">
            <a:avLst/>
          </a:prstGeom>
        </p:spPr>
        <p:txBody>
          <a:bodyPr anchor="ctr"/>
          <a:lstStyle>
            <a:lvl1pPr marL="0" indent="0" algn="l" rtl="0" eaLnBrk="0" fontAlgn="base" hangingPunct="0">
              <a:lnSpc>
                <a:spcPct val="90000"/>
              </a:lnSpc>
              <a:spcBef>
                <a:spcPts val="0"/>
              </a:spcBef>
              <a:spcAft>
                <a:spcPts val="500"/>
              </a:spcAft>
              <a:buNone/>
              <a:defRPr lang="fr-FR" altLang="fr-FR" sz="2500" b="1" dirty="0">
                <a:solidFill>
                  <a:schemeClr val="tx1"/>
                </a:solidFill>
                <a:latin typeface="+mj-lt"/>
                <a:ea typeface="+mn-ea"/>
                <a:cs typeface="+mn-cs"/>
              </a:defRPr>
            </a:lvl1pPr>
            <a:lvl2pPr marL="380961" indent="0" algn="ctr">
              <a:buNone/>
              <a:defRPr/>
            </a:lvl2pPr>
            <a:lvl3pPr marL="761920" indent="0" algn="ctr">
              <a:buNone/>
              <a:defRPr/>
            </a:lvl3pPr>
            <a:lvl4pPr marL="1142880" indent="0" algn="ctr">
              <a:buNone/>
              <a:defRPr/>
            </a:lvl4pPr>
            <a:lvl5pPr marL="1523840" indent="0" algn="ctr">
              <a:buNone/>
              <a:defRPr/>
            </a:lvl5pPr>
            <a:lvl6pPr marL="1904800" indent="0" algn="ctr">
              <a:buNone/>
              <a:defRPr/>
            </a:lvl6pPr>
            <a:lvl7pPr marL="2285760" indent="0" algn="ctr">
              <a:buNone/>
              <a:defRPr/>
            </a:lvl7pPr>
            <a:lvl8pPr marL="2666720" indent="0" algn="ctr">
              <a:buNone/>
              <a:defRPr/>
            </a:lvl8pPr>
            <a:lvl9pPr marL="3047681" indent="0" algn="ctr">
              <a:buNone/>
              <a:defRPr/>
            </a:lvl9pPr>
          </a:lstStyle>
          <a:p>
            <a:r>
              <a:rPr lang="fr-FR" dirty="0"/>
              <a:t>Modifiez le style des sous-titres du masque</a:t>
            </a:r>
          </a:p>
        </p:txBody>
      </p:sp>
      <p:sp>
        <p:nvSpPr>
          <p:cNvPr id="10" name="Espace réservé du texte 9"/>
          <p:cNvSpPr>
            <a:spLocks noGrp="1"/>
          </p:cNvSpPr>
          <p:nvPr>
            <p:ph type="body" sz="quarter" idx="16"/>
          </p:nvPr>
        </p:nvSpPr>
        <p:spPr>
          <a:xfrm>
            <a:off x="611560" y="1293816"/>
            <a:ext cx="3888432" cy="3544094"/>
          </a:xfrm>
          <a:prstGeom prst="rect">
            <a:avLst/>
          </a:prstGeom>
        </p:spPr>
        <p:txBody>
          <a:bodyPr/>
          <a:lstStyle>
            <a:lvl1pPr marL="299970" indent="-299970" algn="just">
              <a:lnSpc>
                <a:spcPct val="100000"/>
              </a:lnSpc>
              <a:spcBef>
                <a:spcPts val="0"/>
              </a:spcBef>
              <a:buFontTx/>
              <a:buBlip>
                <a:blip r:embed="rId2"/>
              </a:buBlip>
              <a:defRPr lang="fr-FR" altLang="fr-FR" sz="1667" b="0" baseline="0" dirty="0" smtClean="0">
                <a:solidFill>
                  <a:srgbClr val="2372B9"/>
                </a:solidFill>
                <a:latin typeface="+mn-lt"/>
                <a:ea typeface="+mn-ea"/>
                <a:cs typeface="+mn-cs"/>
              </a:defRPr>
            </a:lvl1pPr>
            <a:lvl2pPr marL="538371" indent="-238100">
              <a:lnSpc>
                <a:spcPct val="100000"/>
              </a:lnSpc>
              <a:spcBef>
                <a:spcPts val="0"/>
              </a:spcBef>
              <a:buFont typeface="Open Sans" panose="020B0606030504020204" pitchFamily="34" charset="0"/>
              <a:buChar char="&gt;"/>
              <a:defRPr lang="fr-FR" altLang="fr-FR" sz="1333" b="0" dirty="0" smtClean="0">
                <a:solidFill>
                  <a:schemeClr val="tx1"/>
                </a:solidFill>
                <a:latin typeface="+mn-lt"/>
                <a:cs typeface="+mn-cs"/>
              </a:defRPr>
            </a:lvl2pPr>
            <a:lvl3pPr marL="757952" indent="-238100">
              <a:lnSpc>
                <a:spcPct val="100000"/>
              </a:lnSpc>
              <a:spcBef>
                <a:spcPts val="0"/>
              </a:spcBef>
              <a:buFont typeface="Open Sans" panose="020B0606030504020204" pitchFamily="34" charset="0"/>
              <a:buChar char="–"/>
              <a:defRPr lang="fr-FR" altLang="fr-FR" sz="1167" b="0" dirty="0" smtClean="0">
                <a:solidFill>
                  <a:schemeClr val="tx1"/>
                </a:solidFill>
                <a:latin typeface="+mn-lt"/>
                <a:cs typeface="+mn-cs"/>
              </a:defRPr>
            </a:lvl3pPr>
            <a:lvl4pPr marL="1142880" indent="0">
              <a:buNone/>
              <a:defRPr sz="917">
                <a:latin typeface="+mn-lt"/>
              </a:defRPr>
            </a:lvl4pPr>
            <a:lvl5pPr marL="1523840" indent="0">
              <a:buNone/>
              <a:defRPr sz="917">
                <a:latin typeface="+mn-lt"/>
              </a:defRPr>
            </a:lvl5pPr>
          </a:lstStyle>
          <a:p>
            <a:pPr marL="299970" lvl="0" indent="-299970" algn="l" rtl="0" eaLnBrk="0" fontAlgn="base" hangingPunct="0">
              <a:lnSpc>
                <a:spcPct val="90000"/>
              </a:lnSpc>
              <a:spcBef>
                <a:spcPts val="0"/>
              </a:spcBef>
              <a:spcAft>
                <a:spcPts val="500"/>
              </a:spcAft>
              <a:buFontTx/>
              <a:buBlip>
                <a:blip r:embed="rId2"/>
              </a:buBlip>
            </a:pPr>
            <a:r>
              <a:rPr lang="fr-FR" dirty="0"/>
              <a:t>Modifiez les styles du texte du masque</a:t>
            </a:r>
          </a:p>
          <a:p>
            <a:pPr marL="519852" lvl="1" indent="-219581" algn="l" rtl="0" eaLnBrk="0" fontAlgn="base" hangingPunct="0">
              <a:lnSpc>
                <a:spcPct val="90000"/>
              </a:lnSpc>
              <a:spcBef>
                <a:spcPts val="0"/>
              </a:spcBef>
              <a:spcAft>
                <a:spcPts val="500"/>
              </a:spcAft>
              <a:buFont typeface="Ubuntu" panose="020B0504030602030204" pitchFamily="34" charset="0"/>
              <a:buChar char="&gt;"/>
            </a:pPr>
            <a:r>
              <a:rPr lang="fr-FR" dirty="0"/>
              <a:t>Deuxième niveau</a:t>
            </a:r>
          </a:p>
          <a:p>
            <a:pPr marL="747370" lvl="2" indent="-227518" algn="l" rtl="0" eaLnBrk="0" fontAlgn="base" hangingPunct="0">
              <a:lnSpc>
                <a:spcPct val="90000"/>
              </a:lnSpc>
              <a:spcBef>
                <a:spcPts val="0"/>
              </a:spcBef>
              <a:spcAft>
                <a:spcPts val="500"/>
              </a:spcAft>
              <a:buFont typeface="Ubuntu" panose="020B0504030602030204" pitchFamily="34" charset="0"/>
              <a:buChar char="–"/>
            </a:pPr>
            <a:r>
              <a:rPr lang="fr-FR" dirty="0"/>
              <a:t>Troisième niveau</a:t>
            </a:r>
          </a:p>
        </p:txBody>
      </p:sp>
      <p:sp>
        <p:nvSpPr>
          <p:cNvPr id="12" name="Espace réservé du graphique 11"/>
          <p:cNvSpPr>
            <a:spLocks noGrp="1"/>
          </p:cNvSpPr>
          <p:nvPr>
            <p:ph type="chart" sz="quarter" idx="17"/>
          </p:nvPr>
        </p:nvSpPr>
        <p:spPr>
          <a:xfrm>
            <a:off x="4787089" y="1293816"/>
            <a:ext cx="3889375" cy="3544094"/>
          </a:xfrm>
          <a:prstGeom prst="round2DiagRect">
            <a:avLst/>
          </a:prstGeom>
          <a:solidFill>
            <a:srgbClr val="D4ECFC"/>
          </a:solidFill>
        </p:spPr>
        <p:txBody>
          <a:bodyPr/>
          <a:lstStyle>
            <a:lvl1pPr marL="0" indent="0">
              <a:buFont typeface="Arial" panose="020B0604020202020204" pitchFamily="34" charset="0"/>
              <a:buNone/>
              <a:defRPr sz="111" b="0" i="0" baseline="0">
                <a:solidFill>
                  <a:srgbClr val="00B0EB"/>
                </a:solidFill>
              </a:defRPr>
            </a:lvl1pPr>
          </a:lstStyle>
          <a:p>
            <a:pPr lvl="0"/>
            <a:r>
              <a:rPr lang="fr-FR" altLang="fr-FR" noProof="0"/>
              <a:t>Cliquez sur l'icône pour ajouter un graphique</a:t>
            </a:r>
            <a:endParaRPr lang="fr-FR" altLang="fr-FR" noProof="0" dirty="0"/>
          </a:p>
        </p:txBody>
      </p:sp>
      <p:sp>
        <p:nvSpPr>
          <p:cNvPr id="14" name="Espace réservé du texte 13"/>
          <p:cNvSpPr>
            <a:spLocks noGrp="1"/>
          </p:cNvSpPr>
          <p:nvPr>
            <p:ph type="body" sz="quarter" idx="18"/>
          </p:nvPr>
        </p:nvSpPr>
        <p:spPr>
          <a:xfrm>
            <a:off x="4786321" y="1357337"/>
            <a:ext cx="3889375" cy="543803"/>
          </a:xfrm>
          <a:prstGeom prst="rect">
            <a:avLst/>
          </a:prstGeom>
        </p:spPr>
        <p:txBody>
          <a:bodyPr/>
          <a:lstStyle>
            <a:lvl1pPr marL="0" indent="0" algn="ctr">
              <a:lnSpc>
                <a:spcPct val="90000"/>
              </a:lnSpc>
              <a:spcBef>
                <a:spcPts val="0"/>
              </a:spcBef>
              <a:buFont typeface="Arial" panose="020B0604020202020204" pitchFamily="34" charset="0"/>
              <a:buNone/>
              <a:defRPr sz="1250" b="0">
                <a:latin typeface="+mn-lt"/>
              </a:defRPr>
            </a:lvl1pPr>
            <a:lvl2pPr marL="380961" indent="0">
              <a:buFont typeface="Arial" panose="020B0604020202020204" pitchFamily="34" charset="0"/>
              <a:buNone/>
              <a:defRPr sz="1000" b="0">
                <a:latin typeface="+mn-lt"/>
              </a:defRPr>
            </a:lvl2pPr>
            <a:lvl3pPr marL="761920" indent="0">
              <a:buNone/>
              <a:defRPr sz="1000" b="0">
                <a:latin typeface="+mn-lt"/>
              </a:defRPr>
            </a:lvl3pPr>
            <a:lvl4pPr marL="1142880" indent="0">
              <a:buNone/>
              <a:defRPr sz="1000" b="0">
                <a:latin typeface="+mn-lt"/>
              </a:defRPr>
            </a:lvl4pPr>
            <a:lvl5pPr marL="1523840" indent="0">
              <a:buNone/>
              <a:defRPr sz="1000" b="0">
                <a:latin typeface="+mn-lt"/>
              </a:defRPr>
            </a:lvl5pPr>
          </a:lstStyle>
          <a:p>
            <a:pPr lvl="0"/>
            <a:r>
              <a:rPr lang="fr-FR" dirty="0"/>
              <a:t>Modifiez les styles du texte du masque</a:t>
            </a:r>
          </a:p>
        </p:txBody>
      </p:sp>
      <p:sp>
        <p:nvSpPr>
          <p:cNvPr id="5" name="Espace réservé du texte 4"/>
          <p:cNvSpPr>
            <a:spLocks noGrp="1"/>
          </p:cNvSpPr>
          <p:nvPr>
            <p:ph type="body" sz="quarter" idx="21"/>
          </p:nvPr>
        </p:nvSpPr>
        <p:spPr>
          <a:xfrm>
            <a:off x="4786321" y="2197364"/>
            <a:ext cx="3889375" cy="2640543"/>
          </a:xfrm>
          <a:prstGeom prst="rect">
            <a:avLst/>
          </a:prstGeom>
        </p:spPr>
        <p:txBody>
          <a:bodyPr/>
          <a:lstStyle>
            <a:lvl1pPr marL="0" indent="0">
              <a:buFont typeface="Arial" panose="020B0604020202020204" pitchFamily="34" charset="0"/>
              <a:buNone/>
              <a:defRPr sz="1250" b="0">
                <a:latin typeface="+mn-lt"/>
              </a:defRPr>
            </a:lvl1pPr>
          </a:lstStyle>
          <a:p>
            <a:pPr lvl="0"/>
            <a:r>
              <a:rPr lang="fr-FR" dirty="0"/>
              <a:t>Modifiez les styles du texte du masque</a:t>
            </a:r>
          </a:p>
        </p:txBody>
      </p:sp>
      <p:sp>
        <p:nvSpPr>
          <p:cNvPr id="6" name="Espace réservé du texte 5"/>
          <p:cNvSpPr>
            <a:spLocks noGrp="1"/>
          </p:cNvSpPr>
          <p:nvPr>
            <p:ph type="body" sz="quarter" idx="24"/>
          </p:nvPr>
        </p:nvSpPr>
        <p:spPr>
          <a:xfrm>
            <a:off x="5164206" y="4345184"/>
            <a:ext cx="3133588" cy="328703"/>
          </a:xfrm>
          <a:prstGeom prst="rect">
            <a:avLst/>
          </a:prstGeom>
        </p:spPr>
        <p:txBody>
          <a:bodyPr/>
          <a:lstStyle>
            <a:lvl1pPr marL="0" indent="0">
              <a:lnSpc>
                <a:spcPct val="90000"/>
              </a:lnSpc>
              <a:buFont typeface="Arial" panose="020B0604020202020204" pitchFamily="34" charset="0"/>
              <a:buNone/>
              <a:defRPr sz="1250" baseline="0"/>
            </a:lvl1pPr>
          </a:lstStyle>
          <a:p>
            <a:pPr lvl="0"/>
            <a:r>
              <a:rPr lang="fr-FR" dirty="0"/>
              <a:t>Modifiez les styles du texte du masque</a:t>
            </a:r>
          </a:p>
        </p:txBody>
      </p:sp>
      <p:sp>
        <p:nvSpPr>
          <p:cNvPr id="9" name="Espace réservé de la date 8"/>
          <p:cNvSpPr>
            <a:spLocks noGrp="1"/>
          </p:cNvSpPr>
          <p:nvPr>
            <p:ph type="dt" sz="half" idx="25"/>
          </p:nvPr>
        </p:nvSpPr>
        <p:spPr>
          <a:xfrm>
            <a:off x="457200" y="5493561"/>
            <a:ext cx="2133600" cy="304271"/>
          </a:xfrm>
        </p:spPr>
        <p:txBody>
          <a:bodyPr/>
          <a:lstStyle>
            <a:lvl1pPr>
              <a:defRPr sz="667" b="1">
                <a:solidFill>
                  <a:srgbClr val="19171B"/>
                </a:solidFill>
                <a:latin typeface="+mn-lt"/>
              </a:defRPr>
            </a:lvl1pPr>
          </a:lstStyle>
          <a:p>
            <a:fld id="{E41B05C4-D0DB-49F0-81E0-4E7FC08043E6}" type="datetime1">
              <a:rPr lang="fr-FR" smtClean="0"/>
              <a:pPr/>
              <a:t>08/11/2022</a:t>
            </a:fld>
            <a:endParaRPr lang="fr-FR" dirty="0"/>
          </a:p>
        </p:txBody>
      </p:sp>
      <p:sp>
        <p:nvSpPr>
          <p:cNvPr id="13" name="Espace réservé du pied de page 12"/>
          <p:cNvSpPr>
            <a:spLocks noGrp="1"/>
          </p:cNvSpPr>
          <p:nvPr>
            <p:ph type="ftr" sz="quarter" idx="26"/>
          </p:nvPr>
        </p:nvSpPr>
        <p:spPr>
          <a:xfrm>
            <a:off x="3124200" y="5493561"/>
            <a:ext cx="2895600" cy="304271"/>
          </a:xfrm>
        </p:spPr>
        <p:txBody>
          <a:bodyPr/>
          <a:lstStyle>
            <a:lvl1pPr>
              <a:defRPr sz="667" b="1">
                <a:solidFill>
                  <a:srgbClr val="19171B"/>
                </a:solidFill>
                <a:latin typeface="+mn-lt"/>
              </a:defRPr>
            </a:lvl1pPr>
          </a:lstStyle>
          <a:p>
            <a:r>
              <a:rPr lang="fr-FR" dirty="0"/>
              <a:t>Présentation</a:t>
            </a:r>
          </a:p>
        </p:txBody>
      </p:sp>
      <p:sp>
        <p:nvSpPr>
          <p:cNvPr id="15" name="Espace réservé du numéro de diapositive 14"/>
          <p:cNvSpPr>
            <a:spLocks noGrp="1"/>
          </p:cNvSpPr>
          <p:nvPr>
            <p:ph type="sldNum" sz="quarter" idx="27"/>
          </p:nvPr>
        </p:nvSpPr>
        <p:spPr>
          <a:xfrm>
            <a:off x="0" y="5409409"/>
            <a:ext cx="467544" cy="305593"/>
          </a:xfrm>
        </p:spPr>
        <p:txBody>
          <a:bodyPr/>
          <a:lstStyle/>
          <a:p>
            <a:pPr>
              <a:defRPr/>
            </a:pPr>
            <a:fld id="{9DA7C565-5FC5-406A-8506-35B2EEF6E0C3}" type="slidenum">
              <a:rPr lang="fr-FR" altLang="fr-FR" smtClean="0">
                <a:solidFill>
                  <a:prstClr val="black"/>
                </a:solidFill>
              </a:rPr>
              <a:pPr>
                <a:defRPr/>
              </a:pPr>
              <a:t>‹N°›</a:t>
            </a:fld>
            <a:endParaRPr lang="fr-FR" altLang="fr-FR" dirty="0">
              <a:solidFill>
                <a:prstClr val="black"/>
              </a:solidFill>
            </a:endParaRPr>
          </a:p>
        </p:txBody>
      </p:sp>
    </p:spTree>
    <p:extLst>
      <p:ext uri="{BB962C8B-B14F-4D97-AF65-F5344CB8AC3E}">
        <p14:creationId xmlns:p14="http://schemas.microsoft.com/office/powerpoint/2010/main" val="308994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ces">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7214"/>
            <a:ext cx="8064896" cy="300033"/>
          </a:xfrm>
          <a:prstGeom prst="rect">
            <a:avLst/>
          </a:prstGeom>
        </p:spPr>
        <p:txBody>
          <a:bodyPr anchor="ctr"/>
          <a:lstStyle>
            <a:lvl1pPr>
              <a:lnSpc>
                <a:spcPct val="90000"/>
              </a:lnSpc>
              <a:spcAft>
                <a:spcPts val="500"/>
              </a:spcAft>
              <a:defRPr b="0" baseline="0"/>
            </a:lvl1pPr>
          </a:lstStyle>
          <a:p>
            <a:r>
              <a:rPr lang="fr-FR" dirty="0"/>
              <a:t>Modifiez le style du titre</a:t>
            </a:r>
          </a:p>
        </p:txBody>
      </p:sp>
      <p:sp>
        <p:nvSpPr>
          <p:cNvPr id="3" name="Sous-titre 2"/>
          <p:cNvSpPr>
            <a:spLocks noGrp="1"/>
          </p:cNvSpPr>
          <p:nvPr>
            <p:ph type="subTitle" idx="1"/>
          </p:nvPr>
        </p:nvSpPr>
        <p:spPr>
          <a:xfrm>
            <a:off x="611560" y="577247"/>
            <a:ext cx="8064896" cy="420047"/>
          </a:xfrm>
          <a:prstGeom prst="rect">
            <a:avLst/>
          </a:prstGeom>
        </p:spPr>
        <p:txBody>
          <a:bodyPr anchor="ctr"/>
          <a:lstStyle>
            <a:lvl1pPr marL="0" indent="0" algn="l">
              <a:lnSpc>
                <a:spcPct val="90000"/>
              </a:lnSpc>
              <a:spcBef>
                <a:spcPts val="0"/>
              </a:spcBef>
              <a:spcAft>
                <a:spcPts val="500"/>
              </a:spcAft>
              <a:buNone/>
              <a:defRPr sz="2500">
                <a:latin typeface="+mj-lt"/>
              </a:defRPr>
            </a:lvl1pPr>
            <a:lvl2pPr marL="380961" indent="0" algn="ctr">
              <a:buNone/>
              <a:defRPr/>
            </a:lvl2pPr>
            <a:lvl3pPr marL="761920" indent="0" algn="ctr">
              <a:buNone/>
              <a:defRPr/>
            </a:lvl3pPr>
            <a:lvl4pPr marL="1142880" indent="0" algn="ctr">
              <a:buNone/>
              <a:defRPr/>
            </a:lvl4pPr>
            <a:lvl5pPr marL="1523840" indent="0" algn="ctr">
              <a:buNone/>
              <a:defRPr/>
            </a:lvl5pPr>
            <a:lvl6pPr marL="1904800" indent="0" algn="ctr">
              <a:buNone/>
              <a:defRPr/>
            </a:lvl6pPr>
            <a:lvl7pPr marL="2285760" indent="0" algn="ctr">
              <a:buNone/>
              <a:defRPr/>
            </a:lvl7pPr>
            <a:lvl8pPr marL="2666720" indent="0" algn="ctr">
              <a:buNone/>
              <a:defRPr/>
            </a:lvl8pPr>
            <a:lvl9pPr marL="3047681" indent="0" algn="ctr">
              <a:buNone/>
              <a:defRPr/>
            </a:lvl9pPr>
          </a:lstStyle>
          <a:p>
            <a:r>
              <a:rPr lang="fr-FR" dirty="0"/>
              <a:t>Modifiez le style des sous-titres du masque</a:t>
            </a:r>
          </a:p>
        </p:txBody>
      </p:sp>
      <p:sp>
        <p:nvSpPr>
          <p:cNvPr id="7" name="Espace réservé du texte 9"/>
          <p:cNvSpPr>
            <a:spLocks noGrp="1"/>
          </p:cNvSpPr>
          <p:nvPr>
            <p:ph type="body" sz="quarter" idx="12"/>
          </p:nvPr>
        </p:nvSpPr>
        <p:spPr>
          <a:xfrm>
            <a:off x="611188" y="1296938"/>
            <a:ext cx="8065268" cy="3060733"/>
          </a:xfrm>
          <a:prstGeom prst="rect">
            <a:avLst/>
          </a:prstGeom>
        </p:spPr>
        <p:txBody>
          <a:bodyPr/>
          <a:lstStyle>
            <a:lvl1pPr marL="299970" indent="-299970">
              <a:lnSpc>
                <a:spcPct val="100000"/>
              </a:lnSpc>
              <a:spcBef>
                <a:spcPts val="0"/>
              </a:spcBef>
              <a:spcAft>
                <a:spcPts val="500"/>
              </a:spcAft>
              <a:buFontTx/>
              <a:buBlip>
                <a:blip r:embed="rId2"/>
              </a:buBlip>
              <a:defRPr b="0" baseline="0">
                <a:solidFill>
                  <a:srgbClr val="2372B9"/>
                </a:solidFill>
                <a:latin typeface="+mn-lt"/>
              </a:defRPr>
            </a:lvl1pPr>
            <a:lvl2pPr marL="519852" indent="-219581">
              <a:lnSpc>
                <a:spcPct val="100000"/>
              </a:lnSpc>
              <a:spcBef>
                <a:spcPts val="0"/>
              </a:spcBef>
              <a:spcAft>
                <a:spcPts val="500"/>
              </a:spcAft>
              <a:buFont typeface="Ubuntu" panose="020B0504030602030204" pitchFamily="34" charset="0"/>
              <a:buChar char="&gt;"/>
              <a:defRPr b="0">
                <a:solidFill>
                  <a:schemeClr val="tx1"/>
                </a:solidFill>
                <a:latin typeface="+mn-lt"/>
              </a:defRPr>
            </a:lvl2pPr>
            <a:lvl3pPr marL="747370" indent="-227518">
              <a:lnSpc>
                <a:spcPct val="100000"/>
              </a:lnSpc>
              <a:spcBef>
                <a:spcPts val="0"/>
              </a:spcBef>
              <a:spcAft>
                <a:spcPts val="500"/>
              </a:spcAft>
              <a:buFont typeface="Ubuntu" panose="020B0504030602030204" pitchFamily="34" charset="0"/>
              <a:buChar char="–"/>
              <a:defRPr b="0">
                <a:latin typeface="+mn-lt"/>
              </a:defRPr>
            </a:lvl3pPr>
            <a:lvl4pPr marL="1142880" indent="0">
              <a:buNone/>
              <a:defRPr sz="1000" b="1">
                <a:latin typeface="+mj-lt"/>
              </a:defRPr>
            </a:lvl4pPr>
          </a:lstStyle>
          <a:p>
            <a:pPr lvl="0"/>
            <a:r>
              <a:rPr lang="fr-FR" dirty="0"/>
              <a:t>Modifiez les styles du texte du masque</a:t>
            </a:r>
          </a:p>
          <a:p>
            <a:pPr lvl="1"/>
            <a:r>
              <a:rPr lang="fr-FR" dirty="0"/>
              <a:t>Deuxième niveau</a:t>
            </a:r>
          </a:p>
          <a:p>
            <a:pPr lvl="2"/>
            <a:r>
              <a:rPr lang="fr-FR" dirty="0"/>
              <a:t>Troisième niveau </a:t>
            </a:r>
          </a:p>
        </p:txBody>
      </p:sp>
      <p:sp>
        <p:nvSpPr>
          <p:cNvPr id="5" name="Espace réservé de la date 4"/>
          <p:cNvSpPr>
            <a:spLocks noGrp="1"/>
          </p:cNvSpPr>
          <p:nvPr>
            <p:ph type="dt" sz="half" idx="13"/>
          </p:nvPr>
        </p:nvSpPr>
        <p:spPr>
          <a:xfrm>
            <a:off x="457200" y="5494078"/>
            <a:ext cx="2133600" cy="304271"/>
          </a:xfrm>
        </p:spPr>
        <p:txBody>
          <a:bodyPr/>
          <a:lstStyle>
            <a:lvl1pPr>
              <a:defRPr sz="667" b="1">
                <a:solidFill>
                  <a:srgbClr val="19171B"/>
                </a:solidFill>
                <a:latin typeface="Open Sans" charset="0"/>
              </a:defRPr>
            </a:lvl1pPr>
          </a:lstStyle>
          <a:p>
            <a:pPr>
              <a:defRPr/>
            </a:pPr>
            <a:fld id="{026F554E-3DBB-44F3-8194-39C8B92F7DA1}" type="datetime1">
              <a:rPr lang="fr-FR" altLang="fr-FR"/>
              <a:pPr>
                <a:defRPr/>
              </a:pPr>
              <a:t>08/11/2022</a:t>
            </a:fld>
            <a:endParaRPr lang="fr-FR" altLang="fr-FR"/>
          </a:p>
        </p:txBody>
      </p:sp>
      <p:sp>
        <p:nvSpPr>
          <p:cNvPr id="6" name="Espace réservé du pied de page 5"/>
          <p:cNvSpPr>
            <a:spLocks noGrp="1"/>
          </p:cNvSpPr>
          <p:nvPr>
            <p:ph type="ftr" sz="quarter" idx="14"/>
          </p:nvPr>
        </p:nvSpPr>
        <p:spPr>
          <a:xfrm>
            <a:off x="3124200" y="5494078"/>
            <a:ext cx="2895600" cy="304271"/>
          </a:xfrm>
        </p:spPr>
        <p:txBody>
          <a:bodyPr/>
          <a:lstStyle>
            <a:lvl1pPr>
              <a:defRPr sz="667" b="1">
                <a:solidFill>
                  <a:srgbClr val="19171B"/>
                </a:solidFill>
                <a:latin typeface="Open Sans" charset="0"/>
              </a:defRPr>
            </a:lvl1pPr>
          </a:lstStyle>
          <a:p>
            <a:pPr>
              <a:defRPr/>
            </a:pPr>
            <a:r>
              <a:rPr lang="fr-FR" altLang="fr-FR"/>
              <a:t>Présentation</a:t>
            </a:r>
          </a:p>
        </p:txBody>
      </p:sp>
      <p:sp>
        <p:nvSpPr>
          <p:cNvPr id="8" name="Espace réservé du numéro de diapositive 10"/>
          <p:cNvSpPr>
            <a:spLocks noGrp="1"/>
          </p:cNvSpPr>
          <p:nvPr>
            <p:ph type="sldNum" sz="quarter" idx="15"/>
          </p:nvPr>
        </p:nvSpPr>
        <p:spPr>
          <a:xfrm>
            <a:off x="8" y="5409409"/>
            <a:ext cx="684213" cy="305593"/>
          </a:xfrm>
        </p:spPr>
        <p:txBody>
          <a:bodyPr/>
          <a:lstStyle>
            <a:lvl1pPr>
              <a:defRPr/>
            </a:lvl1pPr>
          </a:lstStyle>
          <a:p>
            <a:pPr>
              <a:defRPr/>
            </a:pPr>
            <a:fld id="{E3E5ACFE-623A-425F-A394-C6E7C6012557}" type="slidenum">
              <a:rPr lang="fr-FR" altLang="fr-FR"/>
              <a:pPr>
                <a:defRPr/>
              </a:pPr>
              <a:t>‹N°›</a:t>
            </a:fld>
            <a:endParaRPr lang="fr-FR" altLang="fr-FR"/>
          </a:p>
        </p:txBody>
      </p:sp>
    </p:spTree>
    <p:extLst>
      <p:ext uri="{BB962C8B-B14F-4D97-AF65-F5344CB8AC3E}">
        <p14:creationId xmlns:p14="http://schemas.microsoft.com/office/powerpoint/2010/main" val="42021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oc texte + image">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7214"/>
            <a:ext cx="8064896" cy="300033"/>
          </a:xfrm>
          <a:prstGeom prst="rect">
            <a:avLst/>
          </a:prstGeom>
        </p:spPr>
        <p:txBody>
          <a:bodyPr anchor="ctr"/>
          <a:lstStyle>
            <a:lvl1pPr algn="l" rtl="0" eaLnBrk="0" fontAlgn="base" hangingPunct="0">
              <a:lnSpc>
                <a:spcPct val="90000"/>
              </a:lnSpc>
              <a:spcBef>
                <a:spcPct val="0"/>
              </a:spcBef>
              <a:spcAft>
                <a:spcPts val="500"/>
              </a:spcAft>
              <a:defRPr lang="fr-FR" sz="2083" b="0" baseline="0" dirty="0">
                <a:solidFill>
                  <a:schemeClr val="tx1"/>
                </a:solidFill>
                <a:latin typeface="+mj-lt"/>
                <a:ea typeface="+mj-ea"/>
                <a:cs typeface="+mj-cs"/>
              </a:defRPr>
            </a:lvl1pPr>
          </a:lstStyle>
          <a:p>
            <a:r>
              <a:rPr lang="fr-FR" dirty="0"/>
              <a:t>Modifiez le style du titre</a:t>
            </a:r>
          </a:p>
        </p:txBody>
      </p:sp>
      <p:sp>
        <p:nvSpPr>
          <p:cNvPr id="3" name="Sous-titre 2"/>
          <p:cNvSpPr>
            <a:spLocks noGrp="1"/>
          </p:cNvSpPr>
          <p:nvPr>
            <p:ph type="subTitle" idx="1"/>
          </p:nvPr>
        </p:nvSpPr>
        <p:spPr>
          <a:xfrm>
            <a:off x="611560" y="577247"/>
            <a:ext cx="8064896" cy="420047"/>
          </a:xfrm>
          <a:prstGeom prst="rect">
            <a:avLst/>
          </a:prstGeom>
        </p:spPr>
        <p:txBody>
          <a:bodyPr anchor="ctr"/>
          <a:lstStyle>
            <a:lvl1pPr marL="0" indent="0" algn="l" rtl="0" eaLnBrk="0" fontAlgn="base" hangingPunct="0">
              <a:lnSpc>
                <a:spcPct val="90000"/>
              </a:lnSpc>
              <a:spcBef>
                <a:spcPts val="0"/>
              </a:spcBef>
              <a:spcAft>
                <a:spcPts val="500"/>
              </a:spcAft>
              <a:buNone/>
              <a:defRPr lang="fr-FR" altLang="fr-FR" sz="2500" b="1" dirty="0">
                <a:solidFill>
                  <a:schemeClr val="tx1"/>
                </a:solidFill>
                <a:latin typeface="+mj-lt"/>
                <a:ea typeface="+mn-ea"/>
                <a:cs typeface="+mn-cs"/>
              </a:defRPr>
            </a:lvl1pPr>
            <a:lvl2pPr marL="380961" indent="0" algn="ctr">
              <a:buNone/>
              <a:defRPr/>
            </a:lvl2pPr>
            <a:lvl3pPr marL="761920" indent="0" algn="ctr">
              <a:buNone/>
              <a:defRPr/>
            </a:lvl3pPr>
            <a:lvl4pPr marL="1142880" indent="0" algn="ctr">
              <a:buNone/>
              <a:defRPr/>
            </a:lvl4pPr>
            <a:lvl5pPr marL="1523840" indent="0" algn="ctr">
              <a:buNone/>
              <a:defRPr/>
            </a:lvl5pPr>
            <a:lvl6pPr marL="1904800" indent="0" algn="ctr">
              <a:buNone/>
              <a:defRPr/>
            </a:lvl6pPr>
            <a:lvl7pPr marL="2285760" indent="0" algn="ctr">
              <a:buNone/>
              <a:defRPr/>
            </a:lvl7pPr>
            <a:lvl8pPr marL="2666720" indent="0" algn="ctr">
              <a:buNone/>
              <a:defRPr/>
            </a:lvl8pPr>
            <a:lvl9pPr marL="3047681" indent="0" algn="ctr">
              <a:buNone/>
              <a:defRPr/>
            </a:lvl9pPr>
          </a:lstStyle>
          <a:p>
            <a:r>
              <a:rPr lang="fr-FR" dirty="0"/>
              <a:t>Modifiez le style des sous-titres du masque</a:t>
            </a:r>
          </a:p>
        </p:txBody>
      </p:sp>
      <p:sp>
        <p:nvSpPr>
          <p:cNvPr id="8" name="Espace réservé pour une image  7"/>
          <p:cNvSpPr>
            <a:spLocks noGrp="1"/>
          </p:cNvSpPr>
          <p:nvPr>
            <p:ph type="pic" sz="quarter" idx="15"/>
          </p:nvPr>
        </p:nvSpPr>
        <p:spPr>
          <a:xfrm>
            <a:off x="4860106" y="1293855"/>
            <a:ext cx="3816350" cy="3543866"/>
          </a:xfrm>
          <a:prstGeom prst="round2DiagRect">
            <a:avLst/>
          </a:prstGeom>
          <a:solidFill>
            <a:schemeClr val="bg1">
              <a:lumMod val="95000"/>
            </a:schemeClr>
          </a:solidFill>
        </p:spPr>
        <p:txBody>
          <a:bodyPr anchor="ctr"/>
          <a:lstStyle>
            <a:lvl1pPr marL="0" indent="0" algn="ctr">
              <a:buNone/>
              <a:defRPr sz="1083" baseline="0"/>
            </a:lvl1pPr>
          </a:lstStyle>
          <a:p>
            <a:pPr lvl="0"/>
            <a:r>
              <a:rPr lang="fr-FR" altLang="fr-FR" noProof="0" dirty="0"/>
              <a:t>Cliquez sur l'icône pour ajouter une image</a:t>
            </a:r>
          </a:p>
        </p:txBody>
      </p:sp>
      <p:sp>
        <p:nvSpPr>
          <p:cNvPr id="10" name="Espace réservé du texte 9"/>
          <p:cNvSpPr>
            <a:spLocks noGrp="1"/>
          </p:cNvSpPr>
          <p:nvPr>
            <p:ph type="body" sz="quarter" idx="16"/>
          </p:nvPr>
        </p:nvSpPr>
        <p:spPr>
          <a:xfrm>
            <a:off x="611560" y="1293816"/>
            <a:ext cx="3888432" cy="3544094"/>
          </a:xfrm>
          <a:prstGeom prst="rect">
            <a:avLst/>
          </a:prstGeom>
        </p:spPr>
        <p:txBody>
          <a:bodyPr>
            <a:noAutofit/>
          </a:bodyPr>
          <a:lstStyle>
            <a:lvl1pPr marL="299970" indent="-299970" algn="just">
              <a:lnSpc>
                <a:spcPct val="100000"/>
              </a:lnSpc>
              <a:spcBef>
                <a:spcPts val="0"/>
              </a:spcBef>
              <a:buFontTx/>
              <a:buBlip>
                <a:blip r:embed="rId2"/>
              </a:buBlip>
              <a:defRPr lang="fr-FR" altLang="fr-FR" sz="1667" b="0" baseline="0" dirty="0" smtClean="0">
                <a:solidFill>
                  <a:srgbClr val="2372B9"/>
                </a:solidFill>
                <a:latin typeface="+mn-lt"/>
                <a:ea typeface="+mn-ea"/>
                <a:cs typeface="+mn-cs"/>
              </a:defRPr>
            </a:lvl1pPr>
            <a:lvl2pPr marL="538371" indent="-238100">
              <a:lnSpc>
                <a:spcPct val="100000"/>
              </a:lnSpc>
              <a:spcBef>
                <a:spcPts val="0"/>
              </a:spcBef>
              <a:buFont typeface="Open Sans" panose="020B0606030504020204" pitchFamily="34" charset="0"/>
              <a:buChar char="&gt;"/>
              <a:defRPr lang="fr-FR" altLang="fr-FR" sz="1333" b="0" dirty="0" smtClean="0">
                <a:solidFill>
                  <a:schemeClr val="tx1"/>
                </a:solidFill>
                <a:latin typeface="+mn-lt"/>
                <a:cs typeface="+mn-cs"/>
              </a:defRPr>
            </a:lvl2pPr>
            <a:lvl3pPr marL="757952" indent="-238100">
              <a:lnSpc>
                <a:spcPct val="100000"/>
              </a:lnSpc>
              <a:spcBef>
                <a:spcPts val="0"/>
              </a:spcBef>
              <a:buFont typeface="Open Sans" panose="020B0606030504020204" pitchFamily="34" charset="0"/>
              <a:buChar char="–"/>
              <a:defRPr lang="fr-FR" altLang="fr-FR" sz="1167" b="0" dirty="0" smtClean="0">
                <a:solidFill>
                  <a:schemeClr val="tx1"/>
                </a:solidFill>
                <a:latin typeface="+mn-lt"/>
                <a:cs typeface="+mn-cs"/>
              </a:defRPr>
            </a:lvl3pPr>
            <a:lvl4pPr marL="1142880" indent="0">
              <a:buNone/>
              <a:defRPr sz="917">
                <a:latin typeface="+mn-lt"/>
              </a:defRPr>
            </a:lvl4pPr>
            <a:lvl5pPr marL="1523840" indent="0">
              <a:buNone/>
              <a:defRPr sz="917">
                <a:latin typeface="+mn-lt"/>
              </a:defRPr>
            </a:lvl5pPr>
          </a:lstStyle>
          <a:p>
            <a:pPr lvl="0"/>
            <a:r>
              <a:rPr lang="fr-FR" dirty="0"/>
              <a:t>Modifiez les styles du texte du masque</a:t>
            </a:r>
          </a:p>
          <a:p>
            <a:pPr lvl="1"/>
            <a:r>
              <a:rPr lang="fr-FR" dirty="0"/>
              <a:t>Deuxième niveau</a:t>
            </a:r>
          </a:p>
          <a:p>
            <a:pPr lvl="2"/>
            <a:r>
              <a:rPr lang="fr-FR" dirty="0"/>
              <a:t>Troisième niveau </a:t>
            </a:r>
          </a:p>
        </p:txBody>
      </p:sp>
      <p:sp>
        <p:nvSpPr>
          <p:cNvPr id="6" name="Espace réservé de la date 10"/>
          <p:cNvSpPr>
            <a:spLocks noGrp="1"/>
          </p:cNvSpPr>
          <p:nvPr>
            <p:ph type="dt" sz="half" idx="17"/>
          </p:nvPr>
        </p:nvSpPr>
        <p:spPr>
          <a:xfrm>
            <a:off x="457200" y="5494078"/>
            <a:ext cx="2133600" cy="304271"/>
          </a:xfrm>
        </p:spPr>
        <p:txBody>
          <a:bodyPr/>
          <a:lstStyle>
            <a:lvl1pPr>
              <a:defRPr sz="667" b="1">
                <a:solidFill>
                  <a:schemeClr val="tx1"/>
                </a:solidFill>
                <a:latin typeface="Open Sans" charset="0"/>
              </a:defRPr>
            </a:lvl1pPr>
          </a:lstStyle>
          <a:p>
            <a:pPr>
              <a:defRPr/>
            </a:pPr>
            <a:fld id="{CF3DC110-2EE0-460E-827F-1334298DFE82}" type="datetime1">
              <a:rPr lang="fr-FR" altLang="fr-FR"/>
              <a:pPr>
                <a:defRPr/>
              </a:pPr>
              <a:t>08/11/2022</a:t>
            </a:fld>
            <a:endParaRPr lang="fr-FR" altLang="fr-FR"/>
          </a:p>
        </p:txBody>
      </p:sp>
      <p:sp>
        <p:nvSpPr>
          <p:cNvPr id="7" name="Espace réservé du pied de page 11"/>
          <p:cNvSpPr>
            <a:spLocks noGrp="1"/>
          </p:cNvSpPr>
          <p:nvPr>
            <p:ph type="ftr" sz="quarter" idx="18"/>
          </p:nvPr>
        </p:nvSpPr>
        <p:spPr>
          <a:xfrm>
            <a:off x="3124200" y="5494078"/>
            <a:ext cx="2895600" cy="304271"/>
          </a:xfrm>
        </p:spPr>
        <p:txBody>
          <a:bodyPr/>
          <a:lstStyle>
            <a:lvl1pPr>
              <a:defRPr sz="667" b="1">
                <a:solidFill>
                  <a:schemeClr val="tx1"/>
                </a:solidFill>
                <a:latin typeface="Open Sans" charset="0"/>
              </a:defRPr>
            </a:lvl1pPr>
          </a:lstStyle>
          <a:p>
            <a:pPr>
              <a:defRPr/>
            </a:pPr>
            <a:r>
              <a:rPr lang="fr-FR" altLang="fr-FR"/>
              <a:t>Présentation</a:t>
            </a:r>
          </a:p>
        </p:txBody>
      </p:sp>
      <p:sp>
        <p:nvSpPr>
          <p:cNvPr id="9" name="Espace réservé du numéro de diapositive 12"/>
          <p:cNvSpPr>
            <a:spLocks noGrp="1"/>
          </p:cNvSpPr>
          <p:nvPr>
            <p:ph type="sldNum" sz="quarter" idx="19"/>
          </p:nvPr>
        </p:nvSpPr>
        <p:spPr>
          <a:xfrm>
            <a:off x="1" y="5409409"/>
            <a:ext cx="395288" cy="305593"/>
          </a:xfrm>
        </p:spPr>
        <p:txBody>
          <a:bodyPr/>
          <a:lstStyle>
            <a:lvl1pPr>
              <a:defRPr/>
            </a:lvl1pPr>
          </a:lstStyle>
          <a:p>
            <a:pPr>
              <a:defRPr/>
            </a:pPr>
            <a:fld id="{5B569AD3-70F0-4F48-AAFC-4CBBB41B76CC}" type="slidenum">
              <a:rPr lang="fr-FR" altLang="fr-FR"/>
              <a:pPr>
                <a:defRPr/>
              </a:pPr>
              <a:t>‹N°›</a:t>
            </a:fld>
            <a:endParaRPr lang="fr-FR" altLang="fr-FR"/>
          </a:p>
        </p:txBody>
      </p:sp>
    </p:spTree>
    <p:extLst>
      <p:ext uri="{BB962C8B-B14F-4D97-AF65-F5344CB8AC3E}">
        <p14:creationId xmlns:p14="http://schemas.microsoft.com/office/powerpoint/2010/main" val="42340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8.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theme" Target="../theme/theme6.xml"/><Relationship Id="rId10" Type="http://schemas.openxmlformats.org/officeDocument/2006/relationships/image" Target="../media/image5.png"/><Relationship Id="rId4" Type="http://schemas.openxmlformats.org/officeDocument/2006/relationships/slideLayout" Target="../slideLayouts/slideLayout3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5" descr="Traits bas de p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5077359"/>
            <a:ext cx="9144000" cy="505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6" descr="LOGO UL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2450" y="5077354"/>
            <a:ext cx="649288" cy="54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space réservé du numéro de diapositive 3"/>
          <p:cNvSpPr>
            <a:spLocks noGrp="1"/>
          </p:cNvSpPr>
          <p:nvPr>
            <p:ph type="sldNum" sz="quarter" idx="4"/>
          </p:nvPr>
        </p:nvSpPr>
        <p:spPr>
          <a:xfrm>
            <a:off x="0" y="5409411"/>
            <a:ext cx="2057400" cy="304271"/>
          </a:xfrm>
          <a:prstGeom prst="rect">
            <a:avLst/>
          </a:prstGeom>
        </p:spPr>
        <p:txBody>
          <a:bodyPr vert="horz" wrap="square" lIns="91440" tIns="45720" rIns="91440" bIns="45720" numCol="1" anchor="b" anchorCtr="0" compatLnSpc="1">
            <a:prstTxWarp prst="textNoShape">
              <a:avLst/>
            </a:prstTxWarp>
          </a:bodyPr>
          <a:lstStyle>
            <a:lvl1pPr>
              <a:defRPr sz="667" b="1">
                <a:latin typeface="Open Sans" pitchFamily="34" charset="0"/>
              </a:defRPr>
            </a:lvl1pPr>
          </a:lstStyle>
          <a:p>
            <a:pPr>
              <a:defRPr/>
            </a:pPr>
            <a:fld id="{9DA7C565-5FC5-406A-8506-35B2EEF6E0C3}" type="slidenum">
              <a:rPr lang="fr-FR" altLang="fr-FR">
                <a:solidFill>
                  <a:prstClr val="black"/>
                </a:solidFill>
                <a:ea typeface="+mn-ea"/>
                <a:cs typeface="Arial" charset="0"/>
              </a:rPr>
              <a:pPr>
                <a:defRPr/>
              </a:pPr>
              <a:t>‹N°›</a:t>
            </a:fld>
            <a:endParaRPr lang="fr-FR" altLang="fr-FR">
              <a:solidFill>
                <a:prstClr val="black"/>
              </a:solidFill>
              <a:ea typeface="+mn-ea"/>
              <a:cs typeface="Arial" charset="0"/>
            </a:endParaRPr>
          </a:p>
        </p:txBody>
      </p:sp>
      <p:pic>
        <p:nvPicPr>
          <p:cNvPr id="4102" name="Imag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 y="0"/>
            <a:ext cx="2771775" cy="1107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fr-FR">
                <a:solidFill>
                  <a:prstClr val="black">
                    <a:tint val="75000"/>
                  </a:prstClr>
                </a:solidFill>
                <a:latin typeface="Arial" charset="0"/>
                <a:ea typeface="+mn-ea"/>
                <a:cs typeface="Arial" charset="0"/>
              </a:rPr>
              <a:t>Présentation</a:t>
            </a:r>
            <a:endParaRPr lang="fr-FR" dirty="0">
              <a:solidFill>
                <a:prstClr val="black">
                  <a:tint val="75000"/>
                </a:prstClr>
              </a:solidFill>
              <a:latin typeface="Arial" charset="0"/>
              <a:ea typeface="+mn-ea"/>
              <a:cs typeface="Arial" charset="0"/>
            </a:endParaRPr>
          </a:p>
        </p:txBody>
      </p:sp>
      <p:sp>
        <p:nvSpPr>
          <p:cNvPr id="5" name="Espace réservé de la date 4"/>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6069AC4F-5F9E-4111-98A0-D822E050176E}" type="datetime1">
              <a:rPr lang="fr-FR" smtClean="0">
                <a:solidFill>
                  <a:prstClr val="black">
                    <a:tint val="75000"/>
                  </a:prstClr>
                </a:solidFill>
                <a:latin typeface="Arial" charset="0"/>
                <a:ea typeface="+mn-ea"/>
                <a:cs typeface="Arial" charset="0"/>
              </a:rPr>
              <a:pPr/>
              <a:t>08/11/2022</a:t>
            </a:fld>
            <a:endParaRPr lang="fr-FR">
              <a:solidFill>
                <a:prstClr val="black">
                  <a:tint val="75000"/>
                </a:prstClr>
              </a:solidFill>
              <a:latin typeface="Arial" charset="0"/>
              <a:ea typeface="+mn-ea"/>
              <a:cs typeface="Arial" charset="0"/>
            </a:endParaRPr>
          </a:p>
        </p:txBody>
      </p:sp>
    </p:spTree>
    <p:extLst>
      <p:ext uri="{BB962C8B-B14F-4D97-AF65-F5344CB8AC3E}">
        <p14:creationId xmlns:p14="http://schemas.microsoft.com/office/powerpoint/2010/main" val="11638014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Lst>
  <p:hf hdr="0"/>
  <p:txStyles>
    <p:titleStyle>
      <a:lvl1pPr algn="l" rtl="0" eaLnBrk="0" fontAlgn="base" hangingPunct="0">
        <a:spcBef>
          <a:spcPct val="0"/>
        </a:spcBef>
        <a:spcAft>
          <a:spcPct val="0"/>
        </a:spcAft>
        <a:defRPr sz="2083">
          <a:solidFill>
            <a:schemeClr val="tx1"/>
          </a:solidFill>
          <a:latin typeface="+mj-lt"/>
          <a:ea typeface="+mj-ea"/>
          <a:cs typeface="+mj-cs"/>
        </a:defRPr>
      </a:lvl1pPr>
      <a:lvl2pPr algn="l" rtl="0" eaLnBrk="0" fontAlgn="base" hangingPunct="0">
        <a:spcBef>
          <a:spcPct val="0"/>
        </a:spcBef>
        <a:spcAft>
          <a:spcPct val="0"/>
        </a:spcAft>
        <a:defRPr sz="2083">
          <a:solidFill>
            <a:schemeClr val="tx1"/>
          </a:solidFill>
          <a:latin typeface="Ubuntu" pitchFamily="34" charset="0"/>
          <a:cs typeface="Arial" pitchFamily="34" charset="0"/>
        </a:defRPr>
      </a:lvl2pPr>
      <a:lvl3pPr algn="l" rtl="0" eaLnBrk="0" fontAlgn="base" hangingPunct="0">
        <a:spcBef>
          <a:spcPct val="0"/>
        </a:spcBef>
        <a:spcAft>
          <a:spcPct val="0"/>
        </a:spcAft>
        <a:defRPr sz="2083">
          <a:solidFill>
            <a:schemeClr val="tx1"/>
          </a:solidFill>
          <a:latin typeface="Ubuntu" pitchFamily="34" charset="0"/>
          <a:cs typeface="Arial" pitchFamily="34" charset="0"/>
        </a:defRPr>
      </a:lvl3pPr>
      <a:lvl4pPr algn="l" rtl="0" eaLnBrk="0" fontAlgn="base" hangingPunct="0">
        <a:spcBef>
          <a:spcPct val="0"/>
        </a:spcBef>
        <a:spcAft>
          <a:spcPct val="0"/>
        </a:spcAft>
        <a:defRPr sz="2083">
          <a:solidFill>
            <a:schemeClr val="tx1"/>
          </a:solidFill>
          <a:latin typeface="Ubuntu" pitchFamily="34" charset="0"/>
          <a:cs typeface="Arial" pitchFamily="34" charset="0"/>
        </a:defRPr>
      </a:lvl4pPr>
      <a:lvl5pPr algn="l" rtl="0" eaLnBrk="0" fontAlgn="base" hangingPunct="0">
        <a:spcBef>
          <a:spcPct val="0"/>
        </a:spcBef>
        <a:spcAft>
          <a:spcPct val="0"/>
        </a:spcAft>
        <a:defRPr sz="2083">
          <a:solidFill>
            <a:schemeClr val="tx1"/>
          </a:solidFill>
          <a:latin typeface="Ubuntu" pitchFamily="34" charset="0"/>
          <a:cs typeface="Arial" pitchFamily="34" charset="0"/>
        </a:defRPr>
      </a:lvl5pPr>
      <a:lvl6pPr marL="380961" algn="l" rtl="0" fontAlgn="base">
        <a:spcBef>
          <a:spcPct val="0"/>
        </a:spcBef>
        <a:spcAft>
          <a:spcPct val="0"/>
        </a:spcAft>
        <a:defRPr sz="2500" b="1">
          <a:solidFill>
            <a:schemeClr val="tx1"/>
          </a:solidFill>
          <a:latin typeface="Ubuntu" pitchFamily="34" charset="0"/>
          <a:cs typeface="Arial" pitchFamily="34" charset="0"/>
        </a:defRPr>
      </a:lvl6pPr>
      <a:lvl7pPr marL="761920" algn="l" rtl="0" fontAlgn="base">
        <a:spcBef>
          <a:spcPct val="0"/>
        </a:spcBef>
        <a:spcAft>
          <a:spcPct val="0"/>
        </a:spcAft>
        <a:defRPr sz="2500" b="1">
          <a:solidFill>
            <a:schemeClr val="tx1"/>
          </a:solidFill>
          <a:latin typeface="Ubuntu" pitchFamily="34" charset="0"/>
          <a:cs typeface="Arial" pitchFamily="34" charset="0"/>
        </a:defRPr>
      </a:lvl7pPr>
      <a:lvl8pPr marL="1142880" algn="l" rtl="0" fontAlgn="base">
        <a:spcBef>
          <a:spcPct val="0"/>
        </a:spcBef>
        <a:spcAft>
          <a:spcPct val="0"/>
        </a:spcAft>
        <a:defRPr sz="2500" b="1">
          <a:solidFill>
            <a:schemeClr val="tx1"/>
          </a:solidFill>
          <a:latin typeface="Ubuntu" pitchFamily="34" charset="0"/>
          <a:cs typeface="Arial" pitchFamily="34" charset="0"/>
        </a:defRPr>
      </a:lvl8pPr>
      <a:lvl9pPr marL="1523840" algn="l" rtl="0" fontAlgn="base">
        <a:spcBef>
          <a:spcPct val="0"/>
        </a:spcBef>
        <a:spcAft>
          <a:spcPct val="0"/>
        </a:spcAft>
        <a:defRPr sz="2500" b="1">
          <a:solidFill>
            <a:schemeClr val="tx1"/>
          </a:solidFill>
          <a:latin typeface="Ubuntu" pitchFamily="34" charset="0"/>
          <a:cs typeface="Arial" pitchFamily="34" charset="0"/>
        </a:defRPr>
      </a:lvl9pPr>
    </p:titleStyle>
    <p:bodyStyle>
      <a:lvl1pPr marL="285720" indent="-285720" algn="l" rtl="0" eaLnBrk="0" fontAlgn="base" hangingPunct="0">
        <a:lnSpc>
          <a:spcPct val="150000"/>
        </a:lnSpc>
        <a:spcBef>
          <a:spcPct val="20000"/>
        </a:spcBef>
        <a:spcAft>
          <a:spcPct val="0"/>
        </a:spcAft>
        <a:buBlip>
          <a:blip r:embed="rId9"/>
        </a:buBlip>
        <a:defRPr lang="fr-FR" altLang="fr-FR" sz="1667" b="1">
          <a:solidFill>
            <a:schemeClr val="tx1"/>
          </a:solidFill>
          <a:latin typeface="+mn-lt"/>
          <a:ea typeface="+mn-ea"/>
          <a:cs typeface="+mn-cs"/>
        </a:defRPr>
      </a:lvl1pPr>
      <a:lvl2pPr marL="619059" indent="-238100" algn="l" rtl="0" eaLnBrk="0" fontAlgn="base" hangingPunct="0">
        <a:lnSpc>
          <a:spcPct val="150000"/>
        </a:lnSpc>
        <a:spcBef>
          <a:spcPct val="20000"/>
        </a:spcBef>
        <a:spcAft>
          <a:spcPct val="0"/>
        </a:spcAft>
        <a:buBlip>
          <a:blip r:embed="rId10"/>
        </a:buBlip>
        <a:defRPr lang="fr-FR" altLang="fr-FR" sz="1333" b="1">
          <a:solidFill>
            <a:srgbClr val="2372B9"/>
          </a:solidFill>
          <a:latin typeface="+mn-lt"/>
          <a:cs typeface="+mn-cs"/>
        </a:defRPr>
      </a:lvl2pPr>
      <a:lvl3pPr marL="952400" indent="-190480" algn="l" rtl="0" eaLnBrk="0" fontAlgn="base" hangingPunct="0">
        <a:lnSpc>
          <a:spcPct val="150000"/>
        </a:lnSpc>
        <a:spcBef>
          <a:spcPct val="20000"/>
        </a:spcBef>
        <a:spcAft>
          <a:spcPct val="0"/>
        </a:spcAft>
        <a:buFont typeface="Ubuntu" pitchFamily="34" charset="0"/>
        <a:buChar char="&gt;"/>
        <a:defRPr lang="fr-FR" altLang="fr-FR" sz="1167" b="1">
          <a:solidFill>
            <a:schemeClr val="tx1"/>
          </a:solidFill>
          <a:latin typeface="+mn-lt"/>
          <a:cs typeface="+mn-cs"/>
        </a:defRPr>
      </a:lvl3pPr>
      <a:lvl4pPr marL="1333360" indent="-190480" algn="l" rtl="0" eaLnBrk="0" fontAlgn="base" hangingPunct="0">
        <a:spcBef>
          <a:spcPct val="20000"/>
        </a:spcBef>
        <a:spcAft>
          <a:spcPct val="0"/>
        </a:spcAft>
        <a:buChar char="–"/>
        <a:defRPr sz="1667">
          <a:solidFill>
            <a:schemeClr val="tx1"/>
          </a:solidFill>
          <a:latin typeface="Arial" pitchFamily="34" charset="0"/>
          <a:cs typeface="+mj-cs"/>
        </a:defRPr>
      </a:lvl4pPr>
      <a:lvl5pPr marL="1714320" indent="-190480" algn="l" rtl="0" eaLnBrk="0" fontAlgn="base" hangingPunct="0">
        <a:spcBef>
          <a:spcPct val="20000"/>
        </a:spcBef>
        <a:spcAft>
          <a:spcPct val="0"/>
        </a:spcAft>
        <a:buChar char="»"/>
        <a:defRPr sz="1667">
          <a:solidFill>
            <a:schemeClr val="tx1"/>
          </a:solidFill>
          <a:latin typeface="Arial" pitchFamily="34" charset="0"/>
          <a:cs typeface="+mj-cs"/>
        </a:defRPr>
      </a:lvl5pPr>
      <a:lvl6pPr marL="2095280" indent="-190480" algn="l" rtl="0" fontAlgn="base">
        <a:spcBef>
          <a:spcPct val="20000"/>
        </a:spcBef>
        <a:spcAft>
          <a:spcPct val="0"/>
        </a:spcAft>
        <a:buChar char="»"/>
        <a:defRPr sz="1667">
          <a:solidFill>
            <a:schemeClr val="tx1"/>
          </a:solidFill>
          <a:latin typeface="Arial" pitchFamily="34" charset="0"/>
          <a:cs typeface="+mj-cs"/>
        </a:defRPr>
      </a:lvl6pPr>
      <a:lvl7pPr marL="2476240" indent="-190480" algn="l" rtl="0" fontAlgn="base">
        <a:spcBef>
          <a:spcPct val="20000"/>
        </a:spcBef>
        <a:spcAft>
          <a:spcPct val="0"/>
        </a:spcAft>
        <a:buChar char="»"/>
        <a:defRPr sz="1667">
          <a:solidFill>
            <a:schemeClr val="tx1"/>
          </a:solidFill>
          <a:latin typeface="Arial" pitchFamily="34" charset="0"/>
          <a:cs typeface="+mj-cs"/>
        </a:defRPr>
      </a:lvl7pPr>
      <a:lvl8pPr marL="2857200" indent="-190480" algn="l" rtl="0" fontAlgn="base">
        <a:spcBef>
          <a:spcPct val="20000"/>
        </a:spcBef>
        <a:spcAft>
          <a:spcPct val="0"/>
        </a:spcAft>
        <a:buChar char="»"/>
        <a:defRPr sz="1667">
          <a:solidFill>
            <a:schemeClr val="tx1"/>
          </a:solidFill>
          <a:latin typeface="Arial" pitchFamily="34" charset="0"/>
          <a:cs typeface="+mj-cs"/>
        </a:defRPr>
      </a:lvl8pPr>
      <a:lvl9pPr marL="3238160" indent="-190480" algn="l" rtl="0" fontAlgn="base">
        <a:spcBef>
          <a:spcPct val="20000"/>
        </a:spcBef>
        <a:spcAft>
          <a:spcPct val="0"/>
        </a:spcAft>
        <a:buChar char="»"/>
        <a:defRPr sz="1667">
          <a:solidFill>
            <a:schemeClr val="tx1"/>
          </a:solidFill>
          <a:latin typeface="Arial" pitchFamily="34" charset="0"/>
          <a:cs typeface="+mj-cs"/>
        </a:defRPr>
      </a:lvl9pPr>
    </p:bodyStyle>
    <p:otherStyle>
      <a:defPPr>
        <a:defRPr lang="fr-FR"/>
      </a:defPPr>
      <a:lvl1pPr marL="0" algn="l" defTabSz="761920" rtl="0" eaLnBrk="1" latinLnBrk="0" hangingPunct="1">
        <a:defRPr sz="1500" kern="1200">
          <a:solidFill>
            <a:schemeClr val="tx1"/>
          </a:solidFill>
          <a:latin typeface="+mn-lt"/>
          <a:ea typeface="+mn-ea"/>
          <a:cs typeface="+mn-cs"/>
        </a:defRPr>
      </a:lvl1pPr>
      <a:lvl2pPr marL="380961" algn="l" defTabSz="761920" rtl="0" eaLnBrk="1" latinLnBrk="0" hangingPunct="1">
        <a:defRPr sz="1500" kern="1200">
          <a:solidFill>
            <a:schemeClr val="tx1"/>
          </a:solidFill>
          <a:latin typeface="+mn-lt"/>
          <a:ea typeface="+mn-ea"/>
          <a:cs typeface="+mn-cs"/>
        </a:defRPr>
      </a:lvl2pPr>
      <a:lvl3pPr marL="761920" algn="l" defTabSz="761920" rtl="0" eaLnBrk="1" latinLnBrk="0" hangingPunct="1">
        <a:defRPr sz="1500" kern="1200">
          <a:solidFill>
            <a:schemeClr val="tx1"/>
          </a:solidFill>
          <a:latin typeface="+mn-lt"/>
          <a:ea typeface="+mn-ea"/>
          <a:cs typeface="+mn-cs"/>
        </a:defRPr>
      </a:lvl3pPr>
      <a:lvl4pPr marL="1142880" algn="l" defTabSz="761920" rtl="0" eaLnBrk="1" latinLnBrk="0" hangingPunct="1">
        <a:defRPr sz="1500" kern="1200">
          <a:solidFill>
            <a:schemeClr val="tx1"/>
          </a:solidFill>
          <a:latin typeface="+mn-lt"/>
          <a:ea typeface="+mn-ea"/>
          <a:cs typeface="+mn-cs"/>
        </a:defRPr>
      </a:lvl4pPr>
      <a:lvl5pPr marL="1523840" algn="l" defTabSz="761920" rtl="0" eaLnBrk="1" latinLnBrk="0" hangingPunct="1">
        <a:defRPr sz="1500" kern="1200">
          <a:solidFill>
            <a:schemeClr val="tx1"/>
          </a:solidFill>
          <a:latin typeface="+mn-lt"/>
          <a:ea typeface="+mn-ea"/>
          <a:cs typeface="+mn-cs"/>
        </a:defRPr>
      </a:lvl5pPr>
      <a:lvl6pPr marL="1904800" algn="l" defTabSz="761920" rtl="0" eaLnBrk="1" latinLnBrk="0" hangingPunct="1">
        <a:defRPr sz="1500" kern="1200">
          <a:solidFill>
            <a:schemeClr val="tx1"/>
          </a:solidFill>
          <a:latin typeface="+mn-lt"/>
          <a:ea typeface="+mn-ea"/>
          <a:cs typeface="+mn-cs"/>
        </a:defRPr>
      </a:lvl6pPr>
      <a:lvl7pPr marL="2285760" algn="l" defTabSz="761920" rtl="0" eaLnBrk="1" latinLnBrk="0" hangingPunct="1">
        <a:defRPr sz="1500" kern="1200">
          <a:solidFill>
            <a:schemeClr val="tx1"/>
          </a:solidFill>
          <a:latin typeface="+mn-lt"/>
          <a:ea typeface="+mn-ea"/>
          <a:cs typeface="+mn-cs"/>
        </a:defRPr>
      </a:lvl7pPr>
      <a:lvl8pPr marL="2666720" algn="l" defTabSz="761920" rtl="0" eaLnBrk="1" latinLnBrk="0" hangingPunct="1">
        <a:defRPr sz="1500" kern="1200">
          <a:solidFill>
            <a:schemeClr val="tx1"/>
          </a:solidFill>
          <a:latin typeface="+mn-lt"/>
          <a:ea typeface="+mn-ea"/>
          <a:cs typeface="+mn-cs"/>
        </a:defRPr>
      </a:lvl8pPr>
      <a:lvl9pPr marL="3047681" algn="l" defTabSz="76192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5" descr="Traits bas de p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50" y="5077359"/>
            <a:ext cx="9144000" cy="505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6" descr="LOGO UL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50" y="5077354"/>
            <a:ext cx="649288" cy="54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space réservé du numéro de diapositive 3"/>
          <p:cNvSpPr>
            <a:spLocks noGrp="1"/>
          </p:cNvSpPr>
          <p:nvPr>
            <p:ph type="sldNum" sz="quarter" idx="4"/>
          </p:nvPr>
        </p:nvSpPr>
        <p:spPr>
          <a:xfrm>
            <a:off x="0" y="5409411"/>
            <a:ext cx="2057400" cy="304271"/>
          </a:xfrm>
          <a:prstGeom prst="rect">
            <a:avLst/>
          </a:prstGeom>
        </p:spPr>
        <p:txBody>
          <a:bodyPr vert="horz" wrap="square" lIns="91440" tIns="45720" rIns="91440" bIns="45720" numCol="1" anchor="b" anchorCtr="0" compatLnSpc="1">
            <a:prstTxWarp prst="textNoShape">
              <a:avLst/>
            </a:prstTxWarp>
          </a:bodyPr>
          <a:lstStyle>
            <a:lvl1pPr>
              <a:defRPr sz="667" b="1">
                <a:latin typeface="Open Sans" pitchFamily="34" charset="0"/>
              </a:defRPr>
            </a:lvl1pPr>
          </a:lstStyle>
          <a:p>
            <a:pPr>
              <a:defRPr/>
            </a:pPr>
            <a:fld id="{9DA7C565-5FC5-406A-8506-35B2EEF6E0C3}" type="slidenum">
              <a:rPr lang="fr-FR" altLang="fr-FR">
                <a:solidFill>
                  <a:prstClr val="black"/>
                </a:solidFill>
                <a:cs typeface="Arial" charset="0"/>
              </a:rPr>
              <a:pPr>
                <a:defRPr/>
              </a:pPr>
              <a:t>‹N°›</a:t>
            </a:fld>
            <a:endParaRPr lang="fr-FR" altLang="fr-FR">
              <a:solidFill>
                <a:prstClr val="black"/>
              </a:solidFill>
              <a:cs typeface="Arial" charset="0"/>
            </a:endParaRPr>
          </a:p>
        </p:txBody>
      </p:sp>
      <p:pic>
        <p:nvPicPr>
          <p:cNvPr id="4102"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 y="0"/>
            <a:ext cx="2771775" cy="1107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fr-FR">
                <a:solidFill>
                  <a:prstClr val="black">
                    <a:tint val="75000"/>
                  </a:prstClr>
                </a:solidFill>
                <a:latin typeface="Arial" charset="0"/>
                <a:cs typeface="Arial" charset="0"/>
              </a:rPr>
              <a:t>Présentation</a:t>
            </a:r>
            <a:endParaRPr lang="fr-FR" dirty="0">
              <a:solidFill>
                <a:prstClr val="black">
                  <a:tint val="75000"/>
                </a:prstClr>
              </a:solidFill>
              <a:latin typeface="Arial" charset="0"/>
              <a:cs typeface="Arial" charset="0"/>
            </a:endParaRPr>
          </a:p>
        </p:txBody>
      </p:sp>
      <p:sp>
        <p:nvSpPr>
          <p:cNvPr id="5" name="Espace réservé de la date 4"/>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6069AC4F-5F9E-4111-98A0-D822E050176E}" type="datetime1">
              <a:rPr lang="fr-FR" smtClean="0">
                <a:solidFill>
                  <a:prstClr val="black">
                    <a:tint val="75000"/>
                  </a:prstClr>
                </a:solidFill>
                <a:latin typeface="Arial" charset="0"/>
                <a:cs typeface="Arial" charset="0"/>
              </a:rPr>
              <a:pPr/>
              <a:t>08/11/2022</a:t>
            </a:fld>
            <a:endParaRPr lang="fr-FR">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58786511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Lst>
  <p:hf hdr="0"/>
  <p:txStyles>
    <p:titleStyle>
      <a:lvl1pPr algn="l" rtl="0" eaLnBrk="0" fontAlgn="base" hangingPunct="0">
        <a:spcBef>
          <a:spcPct val="0"/>
        </a:spcBef>
        <a:spcAft>
          <a:spcPct val="0"/>
        </a:spcAft>
        <a:defRPr sz="2083">
          <a:solidFill>
            <a:schemeClr val="tx1"/>
          </a:solidFill>
          <a:latin typeface="+mj-lt"/>
          <a:ea typeface="+mj-ea"/>
          <a:cs typeface="+mj-cs"/>
        </a:defRPr>
      </a:lvl1pPr>
      <a:lvl2pPr algn="l" rtl="0" eaLnBrk="0" fontAlgn="base" hangingPunct="0">
        <a:spcBef>
          <a:spcPct val="0"/>
        </a:spcBef>
        <a:spcAft>
          <a:spcPct val="0"/>
        </a:spcAft>
        <a:defRPr sz="2083">
          <a:solidFill>
            <a:schemeClr val="tx1"/>
          </a:solidFill>
          <a:latin typeface="Ubuntu" pitchFamily="34" charset="0"/>
          <a:cs typeface="Arial" pitchFamily="34" charset="0"/>
        </a:defRPr>
      </a:lvl2pPr>
      <a:lvl3pPr algn="l" rtl="0" eaLnBrk="0" fontAlgn="base" hangingPunct="0">
        <a:spcBef>
          <a:spcPct val="0"/>
        </a:spcBef>
        <a:spcAft>
          <a:spcPct val="0"/>
        </a:spcAft>
        <a:defRPr sz="2083">
          <a:solidFill>
            <a:schemeClr val="tx1"/>
          </a:solidFill>
          <a:latin typeface="Ubuntu" pitchFamily="34" charset="0"/>
          <a:cs typeface="Arial" pitchFamily="34" charset="0"/>
        </a:defRPr>
      </a:lvl3pPr>
      <a:lvl4pPr algn="l" rtl="0" eaLnBrk="0" fontAlgn="base" hangingPunct="0">
        <a:spcBef>
          <a:spcPct val="0"/>
        </a:spcBef>
        <a:spcAft>
          <a:spcPct val="0"/>
        </a:spcAft>
        <a:defRPr sz="2083">
          <a:solidFill>
            <a:schemeClr val="tx1"/>
          </a:solidFill>
          <a:latin typeface="Ubuntu" pitchFamily="34" charset="0"/>
          <a:cs typeface="Arial" pitchFamily="34" charset="0"/>
        </a:defRPr>
      </a:lvl4pPr>
      <a:lvl5pPr algn="l" rtl="0" eaLnBrk="0" fontAlgn="base" hangingPunct="0">
        <a:spcBef>
          <a:spcPct val="0"/>
        </a:spcBef>
        <a:spcAft>
          <a:spcPct val="0"/>
        </a:spcAft>
        <a:defRPr sz="2083">
          <a:solidFill>
            <a:schemeClr val="tx1"/>
          </a:solidFill>
          <a:latin typeface="Ubuntu" pitchFamily="34" charset="0"/>
          <a:cs typeface="Arial" pitchFamily="34" charset="0"/>
        </a:defRPr>
      </a:lvl5pPr>
      <a:lvl6pPr marL="380961" algn="l" rtl="0" fontAlgn="base">
        <a:spcBef>
          <a:spcPct val="0"/>
        </a:spcBef>
        <a:spcAft>
          <a:spcPct val="0"/>
        </a:spcAft>
        <a:defRPr sz="2500" b="1">
          <a:solidFill>
            <a:schemeClr val="tx1"/>
          </a:solidFill>
          <a:latin typeface="Ubuntu" pitchFamily="34" charset="0"/>
          <a:cs typeface="Arial" pitchFamily="34" charset="0"/>
        </a:defRPr>
      </a:lvl6pPr>
      <a:lvl7pPr marL="761920" algn="l" rtl="0" fontAlgn="base">
        <a:spcBef>
          <a:spcPct val="0"/>
        </a:spcBef>
        <a:spcAft>
          <a:spcPct val="0"/>
        </a:spcAft>
        <a:defRPr sz="2500" b="1">
          <a:solidFill>
            <a:schemeClr val="tx1"/>
          </a:solidFill>
          <a:latin typeface="Ubuntu" pitchFamily="34" charset="0"/>
          <a:cs typeface="Arial" pitchFamily="34" charset="0"/>
        </a:defRPr>
      </a:lvl7pPr>
      <a:lvl8pPr marL="1142880" algn="l" rtl="0" fontAlgn="base">
        <a:spcBef>
          <a:spcPct val="0"/>
        </a:spcBef>
        <a:spcAft>
          <a:spcPct val="0"/>
        </a:spcAft>
        <a:defRPr sz="2500" b="1">
          <a:solidFill>
            <a:schemeClr val="tx1"/>
          </a:solidFill>
          <a:latin typeface="Ubuntu" pitchFamily="34" charset="0"/>
          <a:cs typeface="Arial" pitchFamily="34" charset="0"/>
        </a:defRPr>
      </a:lvl8pPr>
      <a:lvl9pPr marL="1523840" algn="l" rtl="0" fontAlgn="base">
        <a:spcBef>
          <a:spcPct val="0"/>
        </a:spcBef>
        <a:spcAft>
          <a:spcPct val="0"/>
        </a:spcAft>
        <a:defRPr sz="2500" b="1">
          <a:solidFill>
            <a:schemeClr val="tx1"/>
          </a:solidFill>
          <a:latin typeface="Ubuntu" pitchFamily="34" charset="0"/>
          <a:cs typeface="Arial" pitchFamily="34" charset="0"/>
        </a:defRPr>
      </a:lvl9pPr>
    </p:titleStyle>
    <p:bodyStyle>
      <a:lvl1pPr marL="285720" indent="-285720" algn="l" rtl="0" eaLnBrk="0" fontAlgn="base" hangingPunct="0">
        <a:lnSpc>
          <a:spcPct val="150000"/>
        </a:lnSpc>
        <a:spcBef>
          <a:spcPct val="20000"/>
        </a:spcBef>
        <a:spcAft>
          <a:spcPct val="0"/>
        </a:spcAft>
        <a:buBlip>
          <a:blip r:embed="rId8"/>
        </a:buBlip>
        <a:defRPr lang="fr-FR" altLang="fr-FR" sz="1667" b="1">
          <a:solidFill>
            <a:schemeClr val="tx1"/>
          </a:solidFill>
          <a:latin typeface="+mn-lt"/>
          <a:ea typeface="+mn-ea"/>
          <a:cs typeface="+mn-cs"/>
        </a:defRPr>
      </a:lvl1pPr>
      <a:lvl2pPr marL="619059" indent="-238100" algn="l" rtl="0" eaLnBrk="0" fontAlgn="base" hangingPunct="0">
        <a:lnSpc>
          <a:spcPct val="150000"/>
        </a:lnSpc>
        <a:spcBef>
          <a:spcPct val="20000"/>
        </a:spcBef>
        <a:spcAft>
          <a:spcPct val="0"/>
        </a:spcAft>
        <a:buBlip>
          <a:blip r:embed="rId9"/>
        </a:buBlip>
        <a:defRPr lang="fr-FR" altLang="fr-FR" sz="1333" b="1">
          <a:solidFill>
            <a:srgbClr val="2372B9"/>
          </a:solidFill>
          <a:latin typeface="+mn-lt"/>
          <a:cs typeface="+mn-cs"/>
        </a:defRPr>
      </a:lvl2pPr>
      <a:lvl3pPr marL="952400" indent="-190480" algn="l" rtl="0" eaLnBrk="0" fontAlgn="base" hangingPunct="0">
        <a:lnSpc>
          <a:spcPct val="150000"/>
        </a:lnSpc>
        <a:spcBef>
          <a:spcPct val="20000"/>
        </a:spcBef>
        <a:spcAft>
          <a:spcPct val="0"/>
        </a:spcAft>
        <a:buFont typeface="Ubuntu" pitchFamily="34" charset="0"/>
        <a:buChar char="&gt;"/>
        <a:defRPr lang="fr-FR" altLang="fr-FR" sz="1167" b="1">
          <a:solidFill>
            <a:schemeClr val="tx1"/>
          </a:solidFill>
          <a:latin typeface="+mn-lt"/>
          <a:cs typeface="+mn-cs"/>
        </a:defRPr>
      </a:lvl3pPr>
      <a:lvl4pPr marL="1333360" indent="-190480" algn="l" rtl="0" eaLnBrk="0" fontAlgn="base" hangingPunct="0">
        <a:spcBef>
          <a:spcPct val="20000"/>
        </a:spcBef>
        <a:spcAft>
          <a:spcPct val="0"/>
        </a:spcAft>
        <a:buChar char="–"/>
        <a:defRPr sz="1667">
          <a:solidFill>
            <a:schemeClr val="tx1"/>
          </a:solidFill>
          <a:latin typeface="Arial" pitchFamily="34" charset="0"/>
          <a:cs typeface="+mj-cs"/>
        </a:defRPr>
      </a:lvl4pPr>
      <a:lvl5pPr marL="1714320" indent="-190480" algn="l" rtl="0" eaLnBrk="0" fontAlgn="base" hangingPunct="0">
        <a:spcBef>
          <a:spcPct val="20000"/>
        </a:spcBef>
        <a:spcAft>
          <a:spcPct val="0"/>
        </a:spcAft>
        <a:buChar char="»"/>
        <a:defRPr sz="1667">
          <a:solidFill>
            <a:schemeClr val="tx1"/>
          </a:solidFill>
          <a:latin typeface="Arial" pitchFamily="34" charset="0"/>
          <a:cs typeface="+mj-cs"/>
        </a:defRPr>
      </a:lvl5pPr>
      <a:lvl6pPr marL="2095280" indent="-190480" algn="l" rtl="0" fontAlgn="base">
        <a:spcBef>
          <a:spcPct val="20000"/>
        </a:spcBef>
        <a:spcAft>
          <a:spcPct val="0"/>
        </a:spcAft>
        <a:buChar char="»"/>
        <a:defRPr sz="1667">
          <a:solidFill>
            <a:schemeClr val="tx1"/>
          </a:solidFill>
          <a:latin typeface="Arial" pitchFamily="34" charset="0"/>
          <a:cs typeface="+mj-cs"/>
        </a:defRPr>
      </a:lvl6pPr>
      <a:lvl7pPr marL="2476240" indent="-190480" algn="l" rtl="0" fontAlgn="base">
        <a:spcBef>
          <a:spcPct val="20000"/>
        </a:spcBef>
        <a:spcAft>
          <a:spcPct val="0"/>
        </a:spcAft>
        <a:buChar char="»"/>
        <a:defRPr sz="1667">
          <a:solidFill>
            <a:schemeClr val="tx1"/>
          </a:solidFill>
          <a:latin typeface="Arial" pitchFamily="34" charset="0"/>
          <a:cs typeface="+mj-cs"/>
        </a:defRPr>
      </a:lvl7pPr>
      <a:lvl8pPr marL="2857200" indent="-190480" algn="l" rtl="0" fontAlgn="base">
        <a:spcBef>
          <a:spcPct val="20000"/>
        </a:spcBef>
        <a:spcAft>
          <a:spcPct val="0"/>
        </a:spcAft>
        <a:buChar char="»"/>
        <a:defRPr sz="1667">
          <a:solidFill>
            <a:schemeClr val="tx1"/>
          </a:solidFill>
          <a:latin typeface="Arial" pitchFamily="34" charset="0"/>
          <a:cs typeface="+mj-cs"/>
        </a:defRPr>
      </a:lvl8pPr>
      <a:lvl9pPr marL="3238160" indent="-190480" algn="l" rtl="0" fontAlgn="base">
        <a:spcBef>
          <a:spcPct val="20000"/>
        </a:spcBef>
        <a:spcAft>
          <a:spcPct val="0"/>
        </a:spcAft>
        <a:buChar char="»"/>
        <a:defRPr sz="1667">
          <a:solidFill>
            <a:schemeClr val="tx1"/>
          </a:solidFill>
          <a:latin typeface="Arial" pitchFamily="34" charset="0"/>
          <a:cs typeface="+mj-cs"/>
        </a:defRPr>
      </a:lvl9pPr>
    </p:bodyStyle>
    <p:otherStyle>
      <a:defPPr>
        <a:defRPr lang="fr-FR"/>
      </a:defPPr>
      <a:lvl1pPr marL="0" algn="l" defTabSz="761920" rtl="0" eaLnBrk="1" latinLnBrk="0" hangingPunct="1">
        <a:defRPr sz="1500" kern="1200">
          <a:solidFill>
            <a:schemeClr val="tx1"/>
          </a:solidFill>
          <a:latin typeface="+mn-lt"/>
          <a:ea typeface="+mn-ea"/>
          <a:cs typeface="+mn-cs"/>
        </a:defRPr>
      </a:lvl1pPr>
      <a:lvl2pPr marL="380961" algn="l" defTabSz="761920" rtl="0" eaLnBrk="1" latinLnBrk="0" hangingPunct="1">
        <a:defRPr sz="1500" kern="1200">
          <a:solidFill>
            <a:schemeClr val="tx1"/>
          </a:solidFill>
          <a:latin typeface="+mn-lt"/>
          <a:ea typeface="+mn-ea"/>
          <a:cs typeface="+mn-cs"/>
        </a:defRPr>
      </a:lvl2pPr>
      <a:lvl3pPr marL="761920" algn="l" defTabSz="761920" rtl="0" eaLnBrk="1" latinLnBrk="0" hangingPunct="1">
        <a:defRPr sz="1500" kern="1200">
          <a:solidFill>
            <a:schemeClr val="tx1"/>
          </a:solidFill>
          <a:latin typeface="+mn-lt"/>
          <a:ea typeface="+mn-ea"/>
          <a:cs typeface="+mn-cs"/>
        </a:defRPr>
      </a:lvl3pPr>
      <a:lvl4pPr marL="1142880" algn="l" defTabSz="761920" rtl="0" eaLnBrk="1" latinLnBrk="0" hangingPunct="1">
        <a:defRPr sz="1500" kern="1200">
          <a:solidFill>
            <a:schemeClr val="tx1"/>
          </a:solidFill>
          <a:latin typeface="+mn-lt"/>
          <a:ea typeface="+mn-ea"/>
          <a:cs typeface="+mn-cs"/>
        </a:defRPr>
      </a:lvl4pPr>
      <a:lvl5pPr marL="1523840" algn="l" defTabSz="761920" rtl="0" eaLnBrk="1" latinLnBrk="0" hangingPunct="1">
        <a:defRPr sz="1500" kern="1200">
          <a:solidFill>
            <a:schemeClr val="tx1"/>
          </a:solidFill>
          <a:latin typeface="+mn-lt"/>
          <a:ea typeface="+mn-ea"/>
          <a:cs typeface="+mn-cs"/>
        </a:defRPr>
      </a:lvl5pPr>
      <a:lvl6pPr marL="1904800" algn="l" defTabSz="761920" rtl="0" eaLnBrk="1" latinLnBrk="0" hangingPunct="1">
        <a:defRPr sz="1500" kern="1200">
          <a:solidFill>
            <a:schemeClr val="tx1"/>
          </a:solidFill>
          <a:latin typeface="+mn-lt"/>
          <a:ea typeface="+mn-ea"/>
          <a:cs typeface="+mn-cs"/>
        </a:defRPr>
      </a:lvl6pPr>
      <a:lvl7pPr marL="2285760" algn="l" defTabSz="761920" rtl="0" eaLnBrk="1" latinLnBrk="0" hangingPunct="1">
        <a:defRPr sz="1500" kern="1200">
          <a:solidFill>
            <a:schemeClr val="tx1"/>
          </a:solidFill>
          <a:latin typeface="+mn-lt"/>
          <a:ea typeface="+mn-ea"/>
          <a:cs typeface="+mn-cs"/>
        </a:defRPr>
      </a:lvl7pPr>
      <a:lvl8pPr marL="2666720" algn="l" defTabSz="761920" rtl="0" eaLnBrk="1" latinLnBrk="0" hangingPunct="1">
        <a:defRPr sz="1500" kern="1200">
          <a:solidFill>
            <a:schemeClr val="tx1"/>
          </a:solidFill>
          <a:latin typeface="+mn-lt"/>
          <a:ea typeface="+mn-ea"/>
          <a:cs typeface="+mn-cs"/>
        </a:defRPr>
      </a:lvl8pPr>
      <a:lvl9pPr marL="3047681" algn="l" defTabSz="76192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5" descr="Traits bas de p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50" y="5077359"/>
            <a:ext cx="9144000" cy="50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6" descr="LOGO UL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50" y="5077354"/>
            <a:ext cx="649288" cy="54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4"/>
          </p:nvPr>
        </p:nvSpPr>
        <p:spPr>
          <a:xfrm>
            <a:off x="0" y="5409411"/>
            <a:ext cx="2057400" cy="304271"/>
          </a:xfrm>
          <a:prstGeom prst="rect">
            <a:avLst/>
          </a:prstGeom>
        </p:spPr>
        <p:txBody>
          <a:bodyPr vert="horz" wrap="square" lIns="91440" tIns="45720" rIns="91440" bIns="45720" numCol="1" anchor="b" anchorCtr="0" compatLnSpc="1">
            <a:prstTxWarp prst="textNoShape">
              <a:avLst/>
            </a:prstTxWarp>
          </a:bodyPr>
          <a:lstStyle>
            <a:lvl1pPr eaLnBrk="0" hangingPunct="0">
              <a:defRPr sz="667" b="1">
                <a:latin typeface="Open Sans" charset="0"/>
                <a:cs typeface="Arial" panose="020B0604020202020204" pitchFamily="34" charset="0"/>
              </a:defRPr>
            </a:lvl1pPr>
          </a:lstStyle>
          <a:p>
            <a:pPr>
              <a:defRPr/>
            </a:pPr>
            <a:fld id="{2DA97BE2-7A04-479A-B4F0-4ACA7F38FB25}" type="slidenum">
              <a:rPr lang="fr-FR" altLang="fr-FR"/>
              <a:pPr>
                <a:defRPr/>
              </a:pPr>
              <a:t>‹N°›</a:t>
            </a:fld>
            <a:endParaRPr lang="fr-FR" altLang="fr-FR"/>
          </a:p>
        </p:txBody>
      </p:sp>
      <p:pic>
        <p:nvPicPr>
          <p:cNvPr id="4101"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 y="0"/>
            <a:ext cx="2771775" cy="110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124200" y="5296963"/>
            <a:ext cx="2895600" cy="304271"/>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000">
                <a:solidFill>
                  <a:srgbClr val="898989"/>
                </a:solidFill>
                <a:cs typeface="Arial" panose="020B0604020202020204" pitchFamily="34" charset="0"/>
              </a:defRPr>
            </a:lvl1pPr>
          </a:lstStyle>
          <a:p>
            <a:pPr>
              <a:defRPr/>
            </a:pPr>
            <a:r>
              <a:rPr lang="fr-FR" altLang="fr-FR"/>
              <a:t>Présentation</a:t>
            </a:r>
          </a:p>
        </p:txBody>
      </p:sp>
      <p:sp>
        <p:nvSpPr>
          <p:cNvPr id="5" name="Espace réservé de la date 4"/>
          <p:cNvSpPr>
            <a:spLocks noGrp="1"/>
          </p:cNvSpPr>
          <p:nvPr>
            <p:ph type="dt" sz="half" idx="2"/>
          </p:nvPr>
        </p:nvSpPr>
        <p:spPr>
          <a:xfrm>
            <a:off x="457200" y="5296963"/>
            <a:ext cx="2133600" cy="304271"/>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cs typeface="Arial" panose="020B0604020202020204" pitchFamily="34" charset="0"/>
              </a:defRPr>
            </a:lvl1pPr>
          </a:lstStyle>
          <a:p>
            <a:pPr>
              <a:defRPr/>
            </a:pPr>
            <a:fld id="{173D4FB8-E1D0-4D9E-A318-128EF56705A6}" type="datetime1">
              <a:rPr lang="fr-FR" altLang="fr-FR"/>
              <a:pPr>
                <a:defRPr/>
              </a:pPr>
              <a:t>08/11/2022</a:t>
            </a:fld>
            <a:endParaRPr lang="fr-FR" altLang="fr-FR"/>
          </a:p>
        </p:txBody>
      </p:sp>
    </p:spTree>
    <p:extLst>
      <p:ext uri="{BB962C8B-B14F-4D97-AF65-F5344CB8AC3E}">
        <p14:creationId xmlns:p14="http://schemas.microsoft.com/office/powerpoint/2010/main" val="100044936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Lst>
  <p:hf hdr="0"/>
  <p:txStyles>
    <p:titleStyle>
      <a:lvl1pPr algn="l" rtl="0" eaLnBrk="0" fontAlgn="base" hangingPunct="0">
        <a:spcBef>
          <a:spcPct val="0"/>
        </a:spcBef>
        <a:spcAft>
          <a:spcPct val="0"/>
        </a:spcAft>
        <a:defRPr sz="2083">
          <a:solidFill>
            <a:schemeClr val="tx1"/>
          </a:solidFill>
          <a:latin typeface="+mj-lt"/>
          <a:ea typeface="MS PGothic" panose="020B0600070205080204" pitchFamily="34" charset="-128"/>
          <a:cs typeface="+mj-cs"/>
        </a:defRPr>
      </a:lvl1pPr>
      <a:lvl2pPr algn="l" rtl="0" eaLnBrk="0" fontAlgn="base" hangingPunct="0">
        <a:spcBef>
          <a:spcPct val="0"/>
        </a:spcBef>
        <a:spcAft>
          <a:spcPct val="0"/>
        </a:spcAft>
        <a:defRPr sz="2083">
          <a:solidFill>
            <a:schemeClr val="tx1"/>
          </a:solidFill>
          <a:latin typeface="Ubuntu" pitchFamily="34" charset="0"/>
          <a:ea typeface="MS PGothic" panose="020B0600070205080204" pitchFamily="34" charset="-128"/>
          <a:cs typeface="Arial" pitchFamily="34" charset="0"/>
        </a:defRPr>
      </a:lvl2pPr>
      <a:lvl3pPr algn="l" rtl="0" eaLnBrk="0" fontAlgn="base" hangingPunct="0">
        <a:spcBef>
          <a:spcPct val="0"/>
        </a:spcBef>
        <a:spcAft>
          <a:spcPct val="0"/>
        </a:spcAft>
        <a:defRPr sz="2083">
          <a:solidFill>
            <a:schemeClr val="tx1"/>
          </a:solidFill>
          <a:latin typeface="Ubuntu" pitchFamily="34" charset="0"/>
          <a:ea typeface="MS PGothic" panose="020B0600070205080204" pitchFamily="34" charset="-128"/>
          <a:cs typeface="Arial" pitchFamily="34" charset="0"/>
        </a:defRPr>
      </a:lvl3pPr>
      <a:lvl4pPr algn="l" rtl="0" eaLnBrk="0" fontAlgn="base" hangingPunct="0">
        <a:spcBef>
          <a:spcPct val="0"/>
        </a:spcBef>
        <a:spcAft>
          <a:spcPct val="0"/>
        </a:spcAft>
        <a:defRPr sz="2083">
          <a:solidFill>
            <a:schemeClr val="tx1"/>
          </a:solidFill>
          <a:latin typeface="Ubuntu" pitchFamily="34" charset="0"/>
          <a:ea typeface="MS PGothic" panose="020B0600070205080204" pitchFamily="34" charset="-128"/>
          <a:cs typeface="Arial" pitchFamily="34" charset="0"/>
        </a:defRPr>
      </a:lvl4pPr>
      <a:lvl5pPr algn="l" rtl="0" eaLnBrk="0" fontAlgn="base" hangingPunct="0">
        <a:spcBef>
          <a:spcPct val="0"/>
        </a:spcBef>
        <a:spcAft>
          <a:spcPct val="0"/>
        </a:spcAft>
        <a:defRPr sz="2083">
          <a:solidFill>
            <a:schemeClr val="tx1"/>
          </a:solidFill>
          <a:latin typeface="Ubuntu" pitchFamily="34" charset="0"/>
          <a:ea typeface="MS PGothic" panose="020B0600070205080204" pitchFamily="34" charset="-128"/>
          <a:cs typeface="Arial" pitchFamily="34" charset="0"/>
        </a:defRPr>
      </a:lvl5pPr>
      <a:lvl6pPr marL="380961" algn="l" rtl="0" fontAlgn="base">
        <a:spcBef>
          <a:spcPct val="0"/>
        </a:spcBef>
        <a:spcAft>
          <a:spcPct val="0"/>
        </a:spcAft>
        <a:defRPr sz="2500" b="1">
          <a:solidFill>
            <a:schemeClr val="tx1"/>
          </a:solidFill>
          <a:latin typeface="Ubuntu" pitchFamily="34" charset="0"/>
          <a:cs typeface="Arial" pitchFamily="34" charset="0"/>
        </a:defRPr>
      </a:lvl6pPr>
      <a:lvl7pPr marL="761920" algn="l" rtl="0" fontAlgn="base">
        <a:spcBef>
          <a:spcPct val="0"/>
        </a:spcBef>
        <a:spcAft>
          <a:spcPct val="0"/>
        </a:spcAft>
        <a:defRPr sz="2500" b="1">
          <a:solidFill>
            <a:schemeClr val="tx1"/>
          </a:solidFill>
          <a:latin typeface="Ubuntu" pitchFamily="34" charset="0"/>
          <a:cs typeface="Arial" pitchFamily="34" charset="0"/>
        </a:defRPr>
      </a:lvl7pPr>
      <a:lvl8pPr marL="1142880" algn="l" rtl="0" fontAlgn="base">
        <a:spcBef>
          <a:spcPct val="0"/>
        </a:spcBef>
        <a:spcAft>
          <a:spcPct val="0"/>
        </a:spcAft>
        <a:defRPr sz="2500" b="1">
          <a:solidFill>
            <a:schemeClr val="tx1"/>
          </a:solidFill>
          <a:latin typeface="Ubuntu" pitchFamily="34" charset="0"/>
          <a:cs typeface="Arial" pitchFamily="34" charset="0"/>
        </a:defRPr>
      </a:lvl8pPr>
      <a:lvl9pPr marL="1523840" algn="l" rtl="0" fontAlgn="base">
        <a:spcBef>
          <a:spcPct val="0"/>
        </a:spcBef>
        <a:spcAft>
          <a:spcPct val="0"/>
        </a:spcAft>
        <a:defRPr sz="2500" b="1">
          <a:solidFill>
            <a:schemeClr val="tx1"/>
          </a:solidFill>
          <a:latin typeface="Ubuntu" pitchFamily="34" charset="0"/>
          <a:cs typeface="Arial" pitchFamily="34" charset="0"/>
        </a:defRPr>
      </a:lvl9pPr>
    </p:titleStyle>
    <p:bodyStyle>
      <a:lvl1pPr marL="285720" indent="-285720" algn="l" rtl="0" eaLnBrk="0" fontAlgn="base" hangingPunct="0">
        <a:lnSpc>
          <a:spcPct val="150000"/>
        </a:lnSpc>
        <a:spcBef>
          <a:spcPct val="20000"/>
        </a:spcBef>
        <a:spcAft>
          <a:spcPct val="0"/>
        </a:spcAft>
        <a:buBlip>
          <a:blip r:embed="rId8"/>
        </a:buBlip>
        <a:defRPr lang="fr-FR" altLang="fr-FR" sz="1667" b="1">
          <a:solidFill>
            <a:schemeClr val="tx1"/>
          </a:solidFill>
          <a:latin typeface="+mn-lt"/>
          <a:ea typeface="MS PGothic" panose="020B0600070205080204" pitchFamily="34" charset="-128"/>
          <a:cs typeface="+mn-cs"/>
        </a:defRPr>
      </a:lvl1pPr>
      <a:lvl2pPr marL="619059" indent="-238100" algn="l" rtl="0" eaLnBrk="0" fontAlgn="base" hangingPunct="0">
        <a:lnSpc>
          <a:spcPct val="150000"/>
        </a:lnSpc>
        <a:spcBef>
          <a:spcPct val="20000"/>
        </a:spcBef>
        <a:spcAft>
          <a:spcPct val="0"/>
        </a:spcAft>
        <a:buBlip>
          <a:blip r:embed="rId9"/>
        </a:buBlip>
        <a:defRPr lang="fr-FR" altLang="fr-FR" sz="1333" b="1">
          <a:solidFill>
            <a:srgbClr val="2372B9"/>
          </a:solidFill>
          <a:latin typeface="+mn-lt"/>
          <a:ea typeface="MS PGothic" panose="020B0600070205080204" pitchFamily="34" charset="-128"/>
          <a:cs typeface="+mn-cs"/>
        </a:defRPr>
      </a:lvl2pPr>
      <a:lvl3pPr marL="952400" indent="-190480" algn="l" rtl="0" eaLnBrk="0" fontAlgn="base" hangingPunct="0">
        <a:lnSpc>
          <a:spcPct val="150000"/>
        </a:lnSpc>
        <a:spcBef>
          <a:spcPct val="20000"/>
        </a:spcBef>
        <a:spcAft>
          <a:spcPct val="0"/>
        </a:spcAft>
        <a:buFont typeface="Ubuntu" charset="0"/>
        <a:buChar char="&gt;"/>
        <a:defRPr lang="fr-FR" altLang="fr-FR" sz="1167" b="1">
          <a:solidFill>
            <a:schemeClr val="tx1"/>
          </a:solidFill>
          <a:latin typeface="+mn-lt"/>
          <a:ea typeface="MS PGothic" panose="020B0600070205080204" pitchFamily="34" charset="-128"/>
          <a:cs typeface="+mn-cs"/>
        </a:defRPr>
      </a:lvl3pPr>
      <a:lvl4pPr marL="1333360" indent="-190480" algn="l" rtl="0" eaLnBrk="0" fontAlgn="base" hangingPunct="0">
        <a:spcBef>
          <a:spcPct val="20000"/>
        </a:spcBef>
        <a:spcAft>
          <a:spcPct val="0"/>
        </a:spcAft>
        <a:buChar char="–"/>
        <a:defRPr sz="1667">
          <a:solidFill>
            <a:schemeClr val="tx1"/>
          </a:solidFill>
          <a:latin typeface="Arial" pitchFamily="34" charset="0"/>
          <a:ea typeface="MS PGothic" panose="020B0600070205080204" pitchFamily="34" charset="-128"/>
          <a:cs typeface="+mj-cs"/>
        </a:defRPr>
      </a:lvl4pPr>
      <a:lvl5pPr marL="1714320" indent="-190480" algn="l" rtl="0" eaLnBrk="0" fontAlgn="base" hangingPunct="0">
        <a:spcBef>
          <a:spcPct val="20000"/>
        </a:spcBef>
        <a:spcAft>
          <a:spcPct val="0"/>
        </a:spcAft>
        <a:buChar char="»"/>
        <a:defRPr sz="1667">
          <a:solidFill>
            <a:schemeClr val="tx1"/>
          </a:solidFill>
          <a:latin typeface="Arial" pitchFamily="34" charset="0"/>
          <a:ea typeface="Arial" charset="0"/>
          <a:cs typeface="+mj-cs"/>
        </a:defRPr>
      </a:lvl5pPr>
      <a:lvl6pPr marL="2095280" indent="-190480" algn="l" rtl="0" fontAlgn="base">
        <a:spcBef>
          <a:spcPct val="20000"/>
        </a:spcBef>
        <a:spcAft>
          <a:spcPct val="0"/>
        </a:spcAft>
        <a:buChar char="»"/>
        <a:defRPr sz="1667">
          <a:solidFill>
            <a:schemeClr val="tx1"/>
          </a:solidFill>
          <a:latin typeface="Arial" pitchFamily="34" charset="0"/>
          <a:cs typeface="+mj-cs"/>
        </a:defRPr>
      </a:lvl6pPr>
      <a:lvl7pPr marL="2476240" indent="-190480" algn="l" rtl="0" fontAlgn="base">
        <a:spcBef>
          <a:spcPct val="20000"/>
        </a:spcBef>
        <a:spcAft>
          <a:spcPct val="0"/>
        </a:spcAft>
        <a:buChar char="»"/>
        <a:defRPr sz="1667">
          <a:solidFill>
            <a:schemeClr val="tx1"/>
          </a:solidFill>
          <a:latin typeface="Arial" pitchFamily="34" charset="0"/>
          <a:cs typeface="+mj-cs"/>
        </a:defRPr>
      </a:lvl7pPr>
      <a:lvl8pPr marL="2857200" indent="-190480" algn="l" rtl="0" fontAlgn="base">
        <a:spcBef>
          <a:spcPct val="20000"/>
        </a:spcBef>
        <a:spcAft>
          <a:spcPct val="0"/>
        </a:spcAft>
        <a:buChar char="»"/>
        <a:defRPr sz="1667">
          <a:solidFill>
            <a:schemeClr val="tx1"/>
          </a:solidFill>
          <a:latin typeface="Arial" pitchFamily="34" charset="0"/>
          <a:cs typeface="+mj-cs"/>
        </a:defRPr>
      </a:lvl8pPr>
      <a:lvl9pPr marL="3238160" indent="-190480" algn="l" rtl="0" fontAlgn="base">
        <a:spcBef>
          <a:spcPct val="20000"/>
        </a:spcBef>
        <a:spcAft>
          <a:spcPct val="0"/>
        </a:spcAft>
        <a:buChar char="»"/>
        <a:defRPr sz="1667">
          <a:solidFill>
            <a:schemeClr val="tx1"/>
          </a:solidFill>
          <a:latin typeface="Arial" pitchFamily="34" charset="0"/>
          <a:cs typeface="+mj-cs"/>
        </a:defRPr>
      </a:lvl9pPr>
    </p:bodyStyle>
    <p:otherStyle>
      <a:defPPr>
        <a:defRPr lang="fr-FR"/>
      </a:defPPr>
      <a:lvl1pPr marL="0" algn="l" defTabSz="761920" rtl="0" eaLnBrk="1" latinLnBrk="0" hangingPunct="1">
        <a:defRPr sz="1500" kern="1200">
          <a:solidFill>
            <a:schemeClr val="tx1"/>
          </a:solidFill>
          <a:latin typeface="+mn-lt"/>
          <a:ea typeface="+mn-ea"/>
          <a:cs typeface="+mn-cs"/>
        </a:defRPr>
      </a:lvl1pPr>
      <a:lvl2pPr marL="380961" algn="l" defTabSz="761920" rtl="0" eaLnBrk="1" latinLnBrk="0" hangingPunct="1">
        <a:defRPr sz="1500" kern="1200">
          <a:solidFill>
            <a:schemeClr val="tx1"/>
          </a:solidFill>
          <a:latin typeface="+mn-lt"/>
          <a:ea typeface="+mn-ea"/>
          <a:cs typeface="+mn-cs"/>
        </a:defRPr>
      </a:lvl2pPr>
      <a:lvl3pPr marL="761920" algn="l" defTabSz="761920" rtl="0" eaLnBrk="1" latinLnBrk="0" hangingPunct="1">
        <a:defRPr sz="1500" kern="1200">
          <a:solidFill>
            <a:schemeClr val="tx1"/>
          </a:solidFill>
          <a:latin typeface="+mn-lt"/>
          <a:ea typeface="+mn-ea"/>
          <a:cs typeface="+mn-cs"/>
        </a:defRPr>
      </a:lvl3pPr>
      <a:lvl4pPr marL="1142880" algn="l" defTabSz="761920" rtl="0" eaLnBrk="1" latinLnBrk="0" hangingPunct="1">
        <a:defRPr sz="1500" kern="1200">
          <a:solidFill>
            <a:schemeClr val="tx1"/>
          </a:solidFill>
          <a:latin typeface="+mn-lt"/>
          <a:ea typeface="+mn-ea"/>
          <a:cs typeface="+mn-cs"/>
        </a:defRPr>
      </a:lvl4pPr>
      <a:lvl5pPr marL="1523840" algn="l" defTabSz="761920" rtl="0" eaLnBrk="1" latinLnBrk="0" hangingPunct="1">
        <a:defRPr sz="1500" kern="1200">
          <a:solidFill>
            <a:schemeClr val="tx1"/>
          </a:solidFill>
          <a:latin typeface="+mn-lt"/>
          <a:ea typeface="+mn-ea"/>
          <a:cs typeface="+mn-cs"/>
        </a:defRPr>
      </a:lvl5pPr>
      <a:lvl6pPr marL="1904800" algn="l" defTabSz="761920" rtl="0" eaLnBrk="1" latinLnBrk="0" hangingPunct="1">
        <a:defRPr sz="1500" kern="1200">
          <a:solidFill>
            <a:schemeClr val="tx1"/>
          </a:solidFill>
          <a:latin typeface="+mn-lt"/>
          <a:ea typeface="+mn-ea"/>
          <a:cs typeface="+mn-cs"/>
        </a:defRPr>
      </a:lvl6pPr>
      <a:lvl7pPr marL="2285760" algn="l" defTabSz="761920" rtl="0" eaLnBrk="1" latinLnBrk="0" hangingPunct="1">
        <a:defRPr sz="1500" kern="1200">
          <a:solidFill>
            <a:schemeClr val="tx1"/>
          </a:solidFill>
          <a:latin typeface="+mn-lt"/>
          <a:ea typeface="+mn-ea"/>
          <a:cs typeface="+mn-cs"/>
        </a:defRPr>
      </a:lvl7pPr>
      <a:lvl8pPr marL="2666720" algn="l" defTabSz="761920" rtl="0" eaLnBrk="1" latinLnBrk="0" hangingPunct="1">
        <a:defRPr sz="1500" kern="1200">
          <a:solidFill>
            <a:schemeClr val="tx1"/>
          </a:solidFill>
          <a:latin typeface="+mn-lt"/>
          <a:ea typeface="+mn-ea"/>
          <a:cs typeface="+mn-cs"/>
        </a:defRPr>
      </a:lvl8pPr>
      <a:lvl9pPr marL="3047681" algn="l" defTabSz="76192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5C7EB"/>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633538" y="136261"/>
            <a:ext cx="718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16387" name="Rectangle 3"/>
          <p:cNvSpPr>
            <a:spLocks noGrp="1" noChangeArrowheads="1"/>
          </p:cNvSpPr>
          <p:nvPr>
            <p:ph type="body" idx="1"/>
          </p:nvPr>
        </p:nvSpPr>
        <p:spPr bwMode="auto">
          <a:xfrm>
            <a:off x="1143000" y="1361285"/>
            <a:ext cx="7837488" cy="374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
        <p:nvSpPr>
          <p:cNvPr id="1028" name="Rectangle 4"/>
          <p:cNvSpPr>
            <a:spLocks noGrp="1" noChangeArrowheads="1"/>
          </p:cNvSpPr>
          <p:nvPr>
            <p:ph type="dt"/>
          </p:nvPr>
        </p:nvSpPr>
        <p:spPr bwMode="auto">
          <a:xfrm>
            <a:off x="457200" y="5205682"/>
            <a:ext cx="2127250" cy="39422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0">
              <a:lnSpc>
                <a:spcPct val="93000"/>
              </a:lnSpc>
              <a:buClr>
                <a:srgbClr val="000000"/>
              </a:buClr>
              <a:buSzPct val="45000"/>
              <a:buFont typeface="Wingdings" pitchFamily="2" charset="2"/>
              <a:buNone/>
              <a:defRPr sz="1083" u="none">
                <a:solidFill>
                  <a:srgbClr val="000000"/>
                </a:solidFill>
                <a:latin typeface="Times New Roman" pitchFamily="18" charset="0"/>
                <a:cs typeface="Lucida Sans Unicode" pitchFamily="34" charset="0"/>
              </a:defRPr>
            </a:lvl1pPr>
          </a:lstStyle>
          <a:p>
            <a:pPr>
              <a:defRPr/>
            </a:pPr>
            <a:endParaRPr lang="en-GB">
              <a:ea typeface="MS Gothic"/>
            </a:endParaRPr>
          </a:p>
        </p:txBody>
      </p:sp>
      <p:sp>
        <p:nvSpPr>
          <p:cNvPr id="1029" name="Rectangle 5"/>
          <p:cNvSpPr>
            <a:spLocks noGrp="1" noChangeArrowheads="1"/>
          </p:cNvSpPr>
          <p:nvPr>
            <p:ph type="ftr"/>
          </p:nvPr>
        </p:nvSpPr>
        <p:spPr bwMode="auto">
          <a:xfrm>
            <a:off x="3127376" y="5205682"/>
            <a:ext cx="2897188" cy="39422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hangingPunct="0">
              <a:lnSpc>
                <a:spcPct val="93000"/>
              </a:lnSpc>
              <a:buClr>
                <a:srgbClr val="000000"/>
              </a:buClr>
              <a:buSzPct val="45000"/>
              <a:buFont typeface="Wingdings" pitchFamily="2" charset="2"/>
              <a:buNone/>
              <a:defRPr sz="1083" u="none">
                <a:solidFill>
                  <a:srgbClr val="000000"/>
                </a:solidFill>
                <a:latin typeface="Times New Roman" pitchFamily="18" charset="0"/>
                <a:cs typeface="Lucida Sans Unicode" pitchFamily="34" charset="0"/>
              </a:defRPr>
            </a:lvl1pPr>
          </a:lstStyle>
          <a:p>
            <a:pPr>
              <a:defRPr/>
            </a:pPr>
            <a:endParaRPr lang="en-GB">
              <a:ea typeface="MS Gothic"/>
            </a:endParaRPr>
          </a:p>
        </p:txBody>
      </p:sp>
      <p:sp>
        <p:nvSpPr>
          <p:cNvPr id="1030" name="Rectangle 6"/>
          <p:cNvSpPr>
            <a:spLocks noGrp="1" noChangeArrowheads="1"/>
          </p:cNvSpPr>
          <p:nvPr>
            <p:ph type="sldNum"/>
          </p:nvPr>
        </p:nvSpPr>
        <p:spPr bwMode="auto">
          <a:xfrm>
            <a:off x="6556375" y="5205682"/>
            <a:ext cx="2128838" cy="39422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defRPr sz="1083" u="none">
                <a:solidFill>
                  <a:srgbClr val="000000"/>
                </a:solidFill>
                <a:latin typeface="Times New Roman" panose="02020603050405020304" pitchFamily="18" charset="0"/>
                <a:cs typeface="Lucida Sans Unicode" panose="020B0602030504020204" pitchFamily="34" charset="0"/>
              </a:defRPr>
            </a:lvl1pPr>
          </a:lstStyle>
          <a:p>
            <a:fld id="{C486A51A-0211-464A-98F5-C2132B4806B3}" type="slidenum">
              <a:rPr lang="en-GB" altLang="fr-FR" smtClean="0">
                <a:ea typeface="MS Gothic"/>
              </a:rPr>
              <a:pPr/>
              <a:t>‹N°›</a:t>
            </a:fld>
            <a:endParaRPr lang="en-GB" altLang="fr-FR">
              <a:ea typeface="MS Gothic"/>
            </a:endParaRPr>
          </a:p>
        </p:txBody>
      </p:sp>
    </p:spTree>
    <p:extLst>
      <p:ext uri="{BB962C8B-B14F-4D97-AF65-F5344CB8AC3E}">
        <p14:creationId xmlns:p14="http://schemas.microsoft.com/office/powerpoint/2010/main" val="10164958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txStyles>
    <p:titleStyle>
      <a:lvl1pPr algn="ctr" defTabSz="338631" rtl="0" eaLnBrk="0" fontAlgn="base" hangingPunct="0">
        <a:lnSpc>
          <a:spcPct val="93000"/>
        </a:lnSpc>
        <a:spcBef>
          <a:spcPct val="0"/>
        </a:spcBef>
        <a:spcAft>
          <a:spcPct val="0"/>
        </a:spcAft>
        <a:buClr>
          <a:srgbClr val="000000"/>
        </a:buClr>
        <a:buSzPct val="45000"/>
        <a:buFont typeface="Wingdings" pitchFamily="2" charset="2"/>
        <a:defRPr sz="3333">
          <a:solidFill>
            <a:srgbClr val="BE8228"/>
          </a:solidFill>
          <a:latin typeface="+mj-lt"/>
          <a:ea typeface="+mj-ea"/>
          <a:cs typeface="+mj-cs"/>
        </a:defRPr>
      </a:lvl1pPr>
      <a:lvl2pPr algn="ctr" defTabSz="338631" rtl="0" eaLnBrk="0" fontAlgn="base" hangingPunct="0">
        <a:lnSpc>
          <a:spcPct val="93000"/>
        </a:lnSpc>
        <a:spcBef>
          <a:spcPct val="0"/>
        </a:spcBef>
        <a:spcAft>
          <a:spcPct val="0"/>
        </a:spcAft>
        <a:buClr>
          <a:srgbClr val="000000"/>
        </a:buClr>
        <a:buSzPct val="45000"/>
        <a:buFont typeface="Wingdings" pitchFamily="2" charset="2"/>
        <a:defRPr sz="3333">
          <a:solidFill>
            <a:srgbClr val="BE8228"/>
          </a:solidFill>
          <a:latin typeface="Arial" pitchFamily="34" charset="0"/>
          <a:ea typeface="MS Gothic" pitchFamily="49" charset="-128"/>
        </a:defRPr>
      </a:lvl2pPr>
      <a:lvl3pPr algn="ctr" defTabSz="338631" rtl="0" eaLnBrk="0" fontAlgn="base" hangingPunct="0">
        <a:lnSpc>
          <a:spcPct val="93000"/>
        </a:lnSpc>
        <a:spcBef>
          <a:spcPct val="0"/>
        </a:spcBef>
        <a:spcAft>
          <a:spcPct val="0"/>
        </a:spcAft>
        <a:buClr>
          <a:srgbClr val="000000"/>
        </a:buClr>
        <a:buSzPct val="45000"/>
        <a:buFont typeface="Wingdings" pitchFamily="2" charset="2"/>
        <a:defRPr sz="3333">
          <a:solidFill>
            <a:srgbClr val="BE8228"/>
          </a:solidFill>
          <a:latin typeface="Arial" pitchFamily="34" charset="0"/>
          <a:ea typeface="MS Gothic" pitchFamily="49" charset="-128"/>
        </a:defRPr>
      </a:lvl3pPr>
      <a:lvl4pPr algn="ctr" defTabSz="338631" rtl="0" eaLnBrk="0" fontAlgn="base" hangingPunct="0">
        <a:lnSpc>
          <a:spcPct val="93000"/>
        </a:lnSpc>
        <a:spcBef>
          <a:spcPct val="0"/>
        </a:spcBef>
        <a:spcAft>
          <a:spcPct val="0"/>
        </a:spcAft>
        <a:buClr>
          <a:srgbClr val="000000"/>
        </a:buClr>
        <a:buSzPct val="45000"/>
        <a:buFont typeface="Wingdings" pitchFamily="2" charset="2"/>
        <a:defRPr sz="3333">
          <a:solidFill>
            <a:srgbClr val="BE8228"/>
          </a:solidFill>
          <a:latin typeface="Arial" pitchFamily="34" charset="0"/>
          <a:ea typeface="MS Gothic" pitchFamily="49" charset="-128"/>
        </a:defRPr>
      </a:lvl4pPr>
      <a:lvl5pPr algn="ctr" defTabSz="338631" rtl="0" eaLnBrk="0" fontAlgn="base" hangingPunct="0">
        <a:lnSpc>
          <a:spcPct val="93000"/>
        </a:lnSpc>
        <a:spcBef>
          <a:spcPct val="0"/>
        </a:spcBef>
        <a:spcAft>
          <a:spcPct val="0"/>
        </a:spcAft>
        <a:buClr>
          <a:srgbClr val="000000"/>
        </a:buClr>
        <a:buSzPct val="45000"/>
        <a:buFont typeface="Wingdings" pitchFamily="2" charset="2"/>
        <a:defRPr sz="3333">
          <a:solidFill>
            <a:srgbClr val="BE8228"/>
          </a:solidFill>
          <a:latin typeface="Arial" pitchFamily="34" charset="0"/>
          <a:ea typeface="MS Gothic" pitchFamily="49" charset="-128"/>
        </a:defRPr>
      </a:lvl5pPr>
      <a:lvl6pPr marL="1161495" indent="-163185" algn="ctr" defTabSz="339569" rtl="0" fontAlgn="base" hangingPunct="0">
        <a:lnSpc>
          <a:spcPct val="93000"/>
        </a:lnSpc>
        <a:spcBef>
          <a:spcPct val="0"/>
        </a:spcBef>
        <a:spcAft>
          <a:spcPct val="0"/>
        </a:spcAft>
        <a:buClr>
          <a:srgbClr val="000000"/>
        </a:buClr>
        <a:buSzPct val="45000"/>
        <a:buFont typeface="Wingdings" pitchFamily="2" charset="2"/>
        <a:defRPr sz="3333">
          <a:solidFill>
            <a:srgbClr val="BE8228"/>
          </a:solidFill>
          <a:latin typeface="Arial" pitchFamily="34" charset="0"/>
          <a:ea typeface="MS Gothic" pitchFamily="49" charset="-128"/>
        </a:defRPr>
      </a:lvl6pPr>
      <a:lvl7pPr marL="1507064" indent="-163185" algn="ctr" defTabSz="339569" rtl="0" fontAlgn="base" hangingPunct="0">
        <a:lnSpc>
          <a:spcPct val="93000"/>
        </a:lnSpc>
        <a:spcBef>
          <a:spcPct val="0"/>
        </a:spcBef>
        <a:spcAft>
          <a:spcPct val="0"/>
        </a:spcAft>
        <a:buClr>
          <a:srgbClr val="000000"/>
        </a:buClr>
        <a:buSzPct val="45000"/>
        <a:buFont typeface="Wingdings" pitchFamily="2" charset="2"/>
        <a:defRPr sz="3333">
          <a:solidFill>
            <a:srgbClr val="BE8228"/>
          </a:solidFill>
          <a:latin typeface="Arial" pitchFamily="34" charset="0"/>
          <a:ea typeface="MS Gothic" pitchFamily="49" charset="-128"/>
        </a:defRPr>
      </a:lvl7pPr>
      <a:lvl8pPr marL="1852633" indent="-163185" algn="ctr" defTabSz="339569" rtl="0" fontAlgn="base" hangingPunct="0">
        <a:lnSpc>
          <a:spcPct val="93000"/>
        </a:lnSpc>
        <a:spcBef>
          <a:spcPct val="0"/>
        </a:spcBef>
        <a:spcAft>
          <a:spcPct val="0"/>
        </a:spcAft>
        <a:buClr>
          <a:srgbClr val="000000"/>
        </a:buClr>
        <a:buSzPct val="45000"/>
        <a:buFont typeface="Wingdings" pitchFamily="2" charset="2"/>
        <a:defRPr sz="3333">
          <a:solidFill>
            <a:srgbClr val="BE8228"/>
          </a:solidFill>
          <a:latin typeface="Arial" pitchFamily="34" charset="0"/>
          <a:ea typeface="MS Gothic" pitchFamily="49" charset="-128"/>
        </a:defRPr>
      </a:lvl8pPr>
      <a:lvl9pPr marL="2198203" indent="-163185" algn="ctr" defTabSz="339569" rtl="0" fontAlgn="base" hangingPunct="0">
        <a:lnSpc>
          <a:spcPct val="93000"/>
        </a:lnSpc>
        <a:spcBef>
          <a:spcPct val="0"/>
        </a:spcBef>
        <a:spcAft>
          <a:spcPct val="0"/>
        </a:spcAft>
        <a:buClr>
          <a:srgbClr val="000000"/>
        </a:buClr>
        <a:buSzPct val="45000"/>
        <a:buFont typeface="Wingdings" pitchFamily="2" charset="2"/>
        <a:defRPr sz="3333">
          <a:solidFill>
            <a:srgbClr val="BE8228"/>
          </a:solidFill>
          <a:latin typeface="Arial" pitchFamily="34" charset="0"/>
          <a:ea typeface="MS Gothic" pitchFamily="49" charset="-128"/>
        </a:defRPr>
      </a:lvl9pPr>
    </p:titleStyle>
    <p:bodyStyle>
      <a:lvl1pPr marL="325404" indent="-244714" algn="l" defTabSz="338631" rtl="0" eaLnBrk="0" fontAlgn="base" hangingPunct="0">
        <a:lnSpc>
          <a:spcPct val="93000"/>
        </a:lnSpc>
        <a:spcBef>
          <a:spcPct val="0"/>
        </a:spcBef>
        <a:spcAft>
          <a:spcPts val="1073"/>
        </a:spcAft>
        <a:buClr>
          <a:srgbClr val="000000"/>
        </a:buClr>
        <a:buSzPct val="45000"/>
        <a:buFont typeface="Wingdings" pitchFamily="2" charset="2"/>
        <a:buChar char=""/>
        <a:defRPr sz="2417">
          <a:solidFill>
            <a:srgbClr val="000000"/>
          </a:solidFill>
          <a:latin typeface="+mn-lt"/>
          <a:ea typeface="+mn-ea"/>
          <a:cs typeface="+mn-cs"/>
        </a:defRPr>
      </a:lvl1pPr>
      <a:lvl2pPr marL="652130" indent="-216935" algn="l" defTabSz="338631" rtl="0" eaLnBrk="0" fontAlgn="base" hangingPunct="0">
        <a:lnSpc>
          <a:spcPct val="93000"/>
        </a:lnSpc>
        <a:spcBef>
          <a:spcPct val="0"/>
        </a:spcBef>
        <a:spcAft>
          <a:spcPts val="866"/>
        </a:spcAft>
        <a:buClr>
          <a:srgbClr val="000000"/>
        </a:buClr>
        <a:buSzPct val="75000"/>
        <a:buFont typeface="Symbol" pitchFamily="18" charset="2"/>
        <a:buChar char=""/>
        <a:defRPr sz="2083">
          <a:solidFill>
            <a:srgbClr val="000000"/>
          </a:solidFill>
          <a:latin typeface="+mn-lt"/>
          <a:ea typeface="+mn-ea"/>
        </a:defRPr>
      </a:lvl2pPr>
      <a:lvl3pPr marL="978855" indent="-162703" algn="l" defTabSz="338631" rtl="0" eaLnBrk="0" fontAlgn="base" hangingPunct="0">
        <a:lnSpc>
          <a:spcPct val="93000"/>
        </a:lnSpc>
        <a:spcBef>
          <a:spcPct val="0"/>
        </a:spcBef>
        <a:spcAft>
          <a:spcPts val="646"/>
        </a:spcAft>
        <a:buClr>
          <a:srgbClr val="000000"/>
        </a:buClr>
        <a:buSzPct val="45000"/>
        <a:buFont typeface="Wingdings" pitchFamily="2" charset="2"/>
        <a:buChar char=""/>
        <a:defRPr sz="1833">
          <a:solidFill>
            <a:srgbClr val="000000"/>
          </a:solidFill>
          <a:latin typeface="+mn-lt"/>
          <a:ea typeface="+mn-ea"/>
        </a:defRPr>
      </a:lvl3pPr>
      <a:lvl4pPr marL="1304259" indent="-162703" algn="l" defTabSz="338631" rtl="0" eaLnBrk="0" fontAlgn="base" hangingPunct="0">
        <a:lnSpc>
          <a:spcPct val="93000"/>
        </a:lnSpc>
        <a:spcBef>
          <a:spcPct val="0"/>
        </a:spcBef>
        <a:spcAft>
          <a:spcPts val="437"/>
        </a:spcAft>
        <a:buClr>
          <a:srgbClr val="000000"/>
        </a:buClr>
        <a:buSzPct val="75000"/>
        <a:buFont typeface="Symbol" pitchFamily="18" charset="2"/>
        <a:buChar char=""/>
        <a:defRPr>
          <a:solidFill>
            <a:srgbClr val="000000"/>
          </a:solidFill>
          <a:latin typeface="+mn-lt"/>
          <a:ea typeface="+mn-ea"/>
        </a:defRPr>
      </a:lvl4pPr>
      <a:lvl5pPr marL="1630985" indent="-162703" algn="l" defTabSz="338631" rtl="0" eaLnBrk="0" fontAlgn="base" hangingPunct="0">
        <a:lnSpc>
          <a:spcPct val="93000"/>
        </a:lnSpc>
        <a:spcBef>
          <a:spcPct val="0"/>
        </a:spcBef>
        <a:spcAft>
          <a:spcPts val="219"/>
        </a:spcAft>
        <a:buClr>
          <a:srgbClr val="000000"/>
        </a:buClr>
        <a:buSzPct val="45000"/>
        <a:buFont typeface="Wingdings" pitchFamily="2" charset="2"/>
        <a:buChar char=""/>
        <a:defRPr>
          <a:solidFill>
            <a:srgbClr val="000000"/>
          </a:solidFill>
          <a:latin typeface="+mn-lt"/>
          <a:ea typeface="+mn-ea"/>
        </a:defRPr>
      </a:lvl5pPr>
      <a:lvl6pPr marL="1977422" indent="-163185" algn="l" defTabSz="339569" rtl="0" fontAlgn="base" hangingPunct="0">
        <a:lnSpc>
          <a:spcPct val="93000"/>
        </a:lnSpc>
        <a:spcBef>
          <a:spcPct val="0"/>
        </a:spcBef>
        <a:spcAft>
          <a:spcPts val="217"/>
        </a:spcAft>
        <a:buClr>
          <a:srgbClr val="000000"/>
        </a:buClr>
        <a:buSzPct val="45000"/>
        <a:buFont typeface="Wingdings" pitchFamily="2" charset="2"/>
        <a:buChar char=""/>
        <a:defRPr sz="1500">
          <a:solidFill>
            <a:srgbClr val="000000"/>
          </a:solidFill>
          <a:latin typeface="+mn-lt"/>
          <a:ea typeface="+mn-ea"/>
        </a:defRPr>
      </a:lvl6pPr>
      <a:lvl7pPr marL="2322990" indent="-163185" algn="l" defTabSz="339569" rtl="0" fontAlgn="base" hangingPunct="0">
        <a:lnSpc>
          <a:spcPct val="93000"/>
        </a:lnSpc>
        <a:spcBef>
          <a:spcPct val="0"/>
        </a:spcBef>
        <a:spcAft>
          <a:spcPts val="217"/>
        </a:spcAft>
        <a:buClr>
          <a:srgbClr val="000000"/>
        </a:buClr>
        <a:buSzPct val="45000"/>
        <a:buFont typeface="Wingdings" pitchFamily="2" charset="2"/>
        <a:buChar char=""/>
        <a:defRPr sz="1500">
          <a:solidFill>
            <a:srgbClr val="000000"/>
          </a:solidFill>
          <a:latin typeface="+mn-lt"/>
          <a:ea typeface="+mn-ea"/>
        </a:defRPr>
      </a:lvl7pPr>
      <a:lvl8pPr marL="2668559" indent="-163185" algn="l" defTabSz="339569" rtl="0" fontAlgn="base" hangingPunct="0">
        <a:lnSpc>
          <a:spcPct val="93000"/>
        </a:lnSpc>
        <a:spcBef>
          <a:spcPct val="0"/>
        </a:spcBef>
        <a:spcAft>
          <a:spcPts val="217"/>
        </a:spcAft>
        <a:buClr>
          <a:srgbClr val="000000"/>
        </a:buClr>
        <a:buSzPct val="45000"/>
        <a:buFont typeface="Wingdings" pitchFamily="2" charset="2"/>
        <a:buChar char=""/>
        <a:defRPr sz="1500">
          <a:solidFill>
            <a:srgbClr val="000000"/>
          </a:solidFill>
          <a:latin typeface="+mn-lt"/>
          <a:ea typeface="+mn-ea"/>
        </a:defRPr>
      </a:lvl8pPr>
      <a:lvl9pPr marL="3014129" indent="-163185" algn="l" defTabSz="339569" rtl="0" fontAlgn="base" hangingPunct="0">
        <a:lnSpc>
          <a:spcPct val="93000"/>
        </a:lnSpc>
        <a:spcBef>
          <a:spcPct val="0"/>
        </a:spcBef>
        <a:spcAft>
          <a:spcPts val="217"/>
        </a:spcAft>
        <a:buClr>
          <a:srgbClr val="000000"/>
        </a:buClr>
        <a:buSzPct val="45000"/>
        <a:buFont typeface="Wingdings" pitchFamily="2" charset="2"/>
        <a:buChar char=""/>
        <a:defRPr sz="1500">
          <a:solidFill>
            <a:srgbClr val="000000"/>
          </a:solidFill>
          <a:latin typeface="+mn-lt"/>
          <a:ea typeface="+mn-ea"/>
        </a:defRPr>
      </a:lvl9pPr>
    </p:bodyStyle>
    <p:otherStyle>
      <a:defPPr>
        <a:defRPr lang="fr-FR"/>
      </a:defPPr>
      <a:lvl1pPr marL="0" algn="l" defTabSz="691137" rtl="0" eaLnBrk="1" latinLnBrk="0" hangingPunct="1">
        <a:defRPr sz="1333" kern="1200">
          <a:solidFill>
            <a:schemeClr val="tx1"/>
          </a:solidFill>
          <a:latin typeface="+mn-lt"/>
          <a:ea typeface="+mn-ea"/>
          <a:cs typeface="+mn-cs"/>
        </a:defRPr>
      </a:lvl1pPr>
      <a:lvl2pPr marL="345569" algn="l" defTabSz="691137" rtl="0" eaLnBrk="1" latinLnBrk="0" hangingPunct="1">
        <a:defRPr sz="1333" kern="1200">
          <a:solidFill>
            <a:schemeClr val="tx1"/>
          </a:solidFill>
          <a:latin typeface="+mn-lt"/>
          <a:ea typeface="+mn-ea"/>
          <a:cs typeface="+mn-cs"/>
        </a:defRPr>
      </a:lvl2pPr>
      <a:lvl3pPr marL="691137" algn="l" defTabSz="691137" rtl="0" eaLnBrk="1" latinLnBrk="0" hangingPunct="1">
        <a:defRPr sz="1333" kern="1200">
          <a:solidFill>
            <a:schemeClr val="tx1"/>
          </a:solidFill>
          <a:latin typeface="+mn-lt"/>
          <a:ea typeface="+mn-ea"/>
          <a:cs typeface="+mn-cs"/>
        </a:defRPr>
      </a:lvl3pPr>
      <a:lvl4pPr marL="1036707" algn="l" defTabSz="691137" rtl="0" eaLnBrk="1" latinLnBrk="0" hangingPunct="1">
        <a:defRPr sz="1333" kern="1200">
          <a:solidFill>
            <a:schemeClr val="tx1"/>
          </a:solidFill>
          <a:latin typeface="+mn-lt"/>
          <a:ea typeface="+mn-ea"/>
          <a:cs typeface="+mn-cs"/>
        </a:defRPr>
      </a:lvl4pPr>
      <a:lvl5pPr marL="1382276" algn="l" defTabSz="691137" rtl="0" eaLnBrk="1" latinLnBrk="0" hangingPunct="1">
        <a:defRPr sz="1333" kern="1200">
          <a:solidFill>
            <a:schemeClr val="tx1"/>
          </a:solidFill>
          <a:latin typeface="+mn-lt"/>
          <a:ea typeface="+mn-ea"/>
          <a:cs typeface="+mn-cs"/>
        </a:defRPr>
      </a:lvl5pPr>
      <a:lvl6pPr marL="1727844" algn="l" defTabSz="691137" rtl="0" eaLnBrk="1" latinLnBrk="0" hangingPunct="1">
        <a:defRPr sz="1333" kern="1200">
          <a:solidFill>
            <a:schemeClr val="tx1"/>
          </a:solidFill>
          <a:latin typeface="+mn-lt"/>
          <a:ea typeface="+mn-ea"/>
          <a:cs typeface="+mn-cs"/>
        </a:defRPr>
      </a:lvl6pPr>
      <a:lvl7pPr marL="2073414" algn="l" defTabSz="691137" rtl="0" eaLnBrk="1" latinLnBrk="0" hangingPunct="1">
        <a:defRPr sz="1333" kern="1200">
          <a:solidFill>
            <a:schemeClr val="tx1"/>
          </a:solidFill>
          <a:latin typeface="+mn-lt"/>
          <a:ea typeface="+mn-ea"/>
          <a:cs typeface="+mn-cs"/>
        </a:defRPr>
      </a:lvl7pPr>
      <a:lvl8pPr marL="2418982" algn="l" defTabSz="691137" rtl="0" eaLnBrk="1" latinLnBrk="0" hangingPunct="1">
        <a:defRPr sz="1333" kern="1200">
          <a:solidFill>
            <a:schemeClr val="tx1"/>
          </a:solidFill>
          <a:latin typeface="+mn-lt"/>
          <a:ea typeface="+mn-ea"/>
          <a:cs typeface="+mn-cs"/>
        </a:defRPr>
      </a:lvl8pPr>
      <a:lvl9pPr marL="2764550" algn="l" defTabSz="691137" rtl="0" eaLnBrk="1" latinLnBrk="0" hangingPunct="1">
        <a:defRPr sz="133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D2F9C9D-730E-AC4E-BBA0-CF646969B4D0}" type="datetimeFigureOut">
              <a:rPr lang="fr-FR" smtClean="0"/>
              <a:t>08/11/2022</a:t>
            </a:fld>
            <a:endParaRPr lang="fr-FR"/>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a:t>UMR 7266 LIttoral ENvironnement et Sociétés</a:t>
            </a:r>
            <a:endParaRPr lang="fr-FR" dirty="0"/>
          </a:p>
        </p:txBody>
      </p:sp>
      <p:cxnSp>
        <p:nvCxnSpPr>
          <p:cNvPr id="7" name="Connecteur droit 6">
            <a:extLst>
              <a:ext uri="{FF2B5EF4-FFF2-40B4-BE49-F238E27FC236}">
                <a16:creationId xmlns:a16="http://schemas.microsoft.com/office/drawing/2014/main" id="{872D37DB-4AA2-410C-B2CA-987FBA09BBF4}"/>
              </a:ext>
            </a:extLst>
          </p:cNvPr>
          <p:cNvCxnSpPr>
            <a:cxnSpLocks/>
          </p:cNvCxnSpPr>
          <p:nvPr userDrawn="1"/>
        </p:nvCxnSpPr>
        <p:spPr>
          <a:xfrm>
            <a:off x="1122630" y="5548370"/>
            <a:ext cx="7632071" cy="52860"/>
          </a:xfrm>
          <a:prstGeom prst="line">
            <a:avLst/>
          </a:prstGeom>
          <a:ln>
            <a:solidFill>
              <a:srgbClr val="0070C0"/>
            </a:solidFill>
          </a:ln>
          <a:effectLst>
            <a:outerShdw blurRad="50800" dist="50800" dir="5400000" algn="ctr" rotWithShape="0">
              <a:srgbClr val="2D4E7A"/>
            </a:outerShdw>
          </a:effectLst>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3C7E8E75-22F2-4324-AA30-B52716EFB4C3}"/>
              </a:ext>
            </a:extLst>
          </p:cNvPr>
          <p:cNvPicPr>
            <a:picLocks noChangeAspect="1"/>
          </p:cNvPicPr>
          <p:nvPr userDrawn="1"/>
        </p:nvPicPr>
        <p:blipFill>
          <a:blip r:embed="rId13"/>
          <a:stretch>
            <a:fillRect/>
          </a:stretch>
        </p:blipFill>
        <p:spPr>
          <a:xfrm>
            <a:off x="216549" y="4645418"/>
            <a:ext cx="675716" cy="955811"/>
          </a:xfrm>
          <a:prstGeom prst="rect">
            <a:avLst/>
          </a:prstGeom>
        </p:spPr>
      </p:pic>
    </p:spTree>
    <p:extLst>
      <p:ext uri="{BB962C8B-B14F-4D97-AF65-F5344CB8AC3E}">
        <p14:creationId xmlns:p14="http://schemas.microsoft.com/office/powerpoint/2010/main" val="195206751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5" descr="Traits bas de p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5077355"/>
            <a:ext cx="9144000" cy="505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6" descr="LOGO UL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2450" y="5077354"/>
            <a:ext cx="649288" cy="54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space réservé du numéro de diapositive 3"/>
          <p:cNvSpPr>
            <a:spLocks noGrp="1"/>
          </p:cNvSpPr>
          <p:nvPr>
            <p:ph type="sldNum" sz="quarter" idx="4"/>
          </p:nvPr>
        </p:nvSpPr>
        <p:spPr>
          <a:xfrm>
            <a:off x="0" y="5409407"/>
            <a:ext cx="2057400" cy="304271"/>
          </a:xfrm>
          <a:prstGeom prst="rect">
            <a:avLst/>
          </a:prstGeom>
        </p:spPr>
        <p:txBody>
          <a:bodyPr vert="horz" wrap="square" lIns="91440" tIns="45720" rIns="91440" bIns="45720" numCol="1" anchor="b" anchorCtr="0" compatLnSpc="1">
            <a:prstTxWarp prst="textNoShape">
              <a:avLst/>
            </a:prstTxWarp>
          </a:bodyPr>
          <a:lstStyle>
            <a:lvl1pPr>
              <a:defRPr sz="667" b="1">
                <a:latin typeface="Open Sans" pitchFamily="34" charset="0"/>
              </a:defRPr>
            </a:lvl1pPr>
          </a:lstStyle>
          <a:p>
            <a:pPr>
              <a:defRPr/>
            </a:pPr>
            <a:fld id="{9DA7C565-5FC5-406A-8506-35B2EEF6E0C3}" type="slidenum">
              <a:rPr lang="fr-FR" altLang="fr-FR">
                <a:solidFill>
                  <a:prstClr val="black"/>
                </a:solidFill>
                <a:ea typeface="+mn-ea"/>
                <a:cs typeface="Arial" charset="0"/>
              </a:rPr>
              <a:pPr>
                <a:defRPr/>
              </a:pPr>
              <a:t>‹N°›</a:t>
            </a:fld>
            <a:endParaRPr lang="fr-FR" altLang="fr-FR">
              <a:solidFill>
                <a:prstClr val="black"/>
              </a:solidFill>
              <a:ea typeface="+mn-ea"/>
              <a:cs typeface="Arial" charset="0"/>
            </a:endParaRPr>
          </a:p>
        </p:txBody>
      </p:sp>
      <p:pic>
        <p:nvPicPr>
          <p:cNvPr id="4102" name="Imag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2771775" cy="1107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fr-FR">
                <a:solidFill>
                  <a:prstClr val="black">
                    <a:tint val="75000"/>
                  </a:prstClr>
                </a:solidFill>
                <a:latin typeface="Arial" charset="0"/>
                <a:ea typeface="+mn-ea"/>
                <a:cs typeface="Arial" charset="0"/>
              </a:rPr>
              <a:t>Présentation</a:t>
            </a:r>
            <a:endParaRPr lang="fr-FR" dirty="0">
              <a:solidFill>
                <a:prstClr val="black">
                  <a:tint val="75000"/>
                </a:prstClr>
              </a:solidFill>
              <a:latin typeface="Arial" charset="0"/>
              <a:ea typeface="+mn-ea"/>
              <a:cs typeface="Arial" charset="0"/>
            </a:endParaRPr>
          </a:p>
        </p:txBody>
      </p:sp>
      <p:sp>
        <p:nvSpPr>
          <p:cNvPr id="5" name="Espace réservé de la date 4"/>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6069AC4F-5F9E-4111-98A0-D822E050176E}" type="datetime1">
              <a:rPr lang="fr-FR" smtClean="0">
                <a:solidFill>
                  <a:prstClr val="black">
                    <a:tint val="75000"/>
                  </a:prstClr>
                </a:solidFill>
                <a:latin typeface="Arial" charset="0"/>
                <a:ea typeface="+mn-ea"/>
                <a:cs typeface="Arial" charset="0"/>
              </a:rPr>
              <a:pPr/>
              <a:t>08/11/2022</a:t>
            </a:fld>
            <a:endParaRPr lang="fr-FR">
              <a:solidFill>
                <a:prstClr val="black">
                  <a:tint val="75000"/>
                </a:prstClr>
              </a:solidFill>
              <a:latin typeface="Arial" charset="0"/>
              <a:ea typeface="+mn-ea"/>
              <a:cs typeface="Arial" charset="0"/>
            </a:endParaRPr>
          </a:p>
        </p:txBody>
      </p:sp>
    </p:spTree>
    <p:extLst>
      <p:ext uri="{BB962C8B-B14F-4D97-AF65-F5344CB8AC3E}">
        <p14:creationId xmlns:p14="http://schemas.microsoft.com/office/powerpoint/2010/main" val="204746423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Lst>
  <p:hf hdr="0"/>
  <p:txStyles>
    <p:titleStyle>
      <a:lvl1pPr algn="l" rtl="0" eaLnBrk="0" fontAlgn="base" hangingPunct="0">
        <a:spcBef>
          <a:spcPct val="0"/>
        </a:spcBef>
        <a:spcAft>
          <a:spcPct val="0"/>
        </a:spcAft>
        <a:defRPr sz="2083">
          <a:solidFill>
            <a:schemeClr val="tx1"/>
          </a:solidFill>
          <a:latin typeface="+mj-lt"/>
          <a:ea typeface="+mj-ea"/>
          <a:cs typeface="+mj-cs"/>
        </a:defRPr>
      </a:lvl1pPr>
      <a:lvl2pPr algn="l" rtl="0" eaLnBrk="0" fontAlgn="base" hangingPunct="0">
        <a:spcBef>
          <a:spcPct val="0"/>
        </a:spcBef>
        <a:spcAft>
          <a:spcPct val="0"/>
        </a:spcAft>
        <a:defRPr sz="2083">
          <a:solidFill>
            <a:schemeClr val="tx1"/>
          </a:solidFill>
          <a:latin typeface="Ubuntu" pitchFamily="34" charset="0"/>
          <a:cs typeface="Arial" pitchFamily="34" charset="0"/>
        </a:defRPr>
      </a:lvl2pPr>
      <a:lvl3pPr algn="l" rtl="0" eaLnBrk="0" fontAlgn="base" hangingPunct="0">
        <a:spcBef>
          <a:spcPct val="0"/>
        </a:spcBef>
        <a:spcAft>
          <a:spcPct val="0"/>
        </a:spcAft>
        <a:defRPr sz="2083">
          <a:solidFill>
            <a:schemeClr val="tx1"/>
          </a:solidFill>
          <a:latin typeface="Ubuntu" pitchFamily="34" charset="0"/>
          <a:cs typeface="Arial" pitchFamily="34" charset="0"/>
        </a:defRPr>
      </a:lvl3pPr>
      <a:lvl4pPr algn="l" rtl="0" eaLnBrk="0" fontAlgn="base" hangingPunct="0">
        <a:spcBef>
          <a:spcPct val="0"/>
        </a:spcBef>
        <a:spcAft>
          <a:spcPct val="0"/>
        </a:spcAft>
        <a:defRPr sz="2083">
          <a:solidFill>
            <a:schemeClr val="tx1"/>
          </a:solidFill>
          <a:latin typeface="Ubuntu" pitchFamily="34" charset="0"/>
          <a:cs typeface="Arial" pitchFamily="34" charset="0"/>
        </a:defRPr>
      </a:lvl4pPr>
      <a:lvl5pPr algn="l" rtl="0" eaLnBrk="0" fontAlgn="base" hangingPunct="0">
        <a:spcBef>
          <a:spcPct val="0"/>
        </a:spcBef>
        <a:spcAft>
          <a:spcPct val="0"/>
        </a:spcAft>
        <a:defRPr sz="2083">
          <a:solidFill>
            <a:schemeClr val="tx1"/>
          </a:solidFill>
          <a:latin typeface="Ubuntu" pitchFamily="34" charset="0"/>
          <a:cs typeface="Arial" pitchFamily="34" charset="0"/>
        </a:defRPr>
      </a:lvl5pPr>
      <a:lvl6pPr marL="380985" algn="l" rtl="0" fontAlgn="base">
        <a:spcBef>
          <a:spcPct val="0"/>
        </a:spcBef>
        <a:spcAft>
          <a:spcPct val="0"/>
        </a:spcAft>
        <a:defRPr sz="2500" b="1">
          <a:solidFill>
            <a:schemeClr val="tx1"/>
          </a:solidFill>
          <a:latin typeface="Ubuntu" pitchFamily="34" charset="0"/>
          <a:cs typeface="Arial" pitchFamily="34" charset="0"/>
        </a:defRPr>
      </a:lvl6pPr>
      <a:lvl7pPr marL="761970" algn="l" rtl="0" fontAlgn="base">
        <a:spcBef>
          <a:spcPct val="0"/>
        </a:spcBef>
        <a:spcAft>
          <a:spcPct val="0"/>
        </a:spcAft>
        <a:defRPr sz="2500" b="1">
          <a:solidFill>
            <a:schemeClr val="tx1"/>
          </a:solidFill>
          <a:latin typeface="Ubuntu" pitchFamily="34" charset="0"/>
          <a:cs typeface="Arial" pitchFamily="34" charset="0"/>
        </a:defRPr>
      </a:lvl7pPr>
      <a:lvl8pPr marL="1142954" algn="l" rtl="0" fontAlgn="base">
        <a:spcBef>
          <a:spcPct val="0"/>
        </a:spcBef>
        <a:spcAft>
          <a:spcPct val="0"/>
        </a:spcAft>
        <a:defRPr sz="2500" b="1">
          <a:solidFill>
            <a:schemeClr val="tx1"/>
          </a:solidFill>
          <a:latin typeface="Ubuntu" pitchFamily="34" charset="0"/>
          <a:cs typeface="Arial" pitchFamily="34" charset="0"/>
        </a:defRPr>
      </a:lvl8pPr>
      <a:lvl9pPr marL="1523939" algn="l" rtl="0" fontAlgn="base">
        <a:spcBef>
          <a:spcPct val="0"/>
        </a:spcBef>
        <a:spcAft>
          <a:spcPct val="0"/>
        </a:spcAft>
        <a:defRPr sz="2500" b="1">
          <a:solidFill>
            <a:schemeClr val="tx1"/>
          </a:solidFill>
          <a:latin typeface="Ubuntu" pitchFamily="34" charset="0"/>
          <a:cs typeface="Arial" pitchFamily="34" charset="0"/>
        </a:defRPr>
      </a:lvl9pPr>
    </p:titleStyle>
    <p:bodyStyle>
      <a:lvl1pPr marL="285739" indent="-285739" algn="l" rtl="0" eaLnBrk="0" fontAlgn="base" hangingPunct="0">
        <a:lnSpc>
          <a:spcPct val="150000"/>
        </a:lnSpc>
        <a:spcBef>
          <a:spcPct val="20000"/>
        </a:spcBef>
        <a:spcAft>
          <a:spcPct val="0"/>
        </a:spcAft>
        <a:buBlip>
          <a:blip r:embed="rId9"/>
        </a:buBlip>
        <a:defRPr lang="fr-FR" altLang="fr-FR" sz="1667" b="1">
          <a:solidFill>
            <a:schemeClr val="tx1"/>
          </a:solidFill>
          <a:latin typeface="+mn-lt"/>
          <a:ea typeface="+mn-ea"/>
          <a:cs typeface="+mn-cs"/>
        </a:defRPr>
      </a:lvl1pPr>
      <a:lvl2pPr marL="619100" indent="-238115" algn="l" rtl="0" eaLnBrk="0" fontAlgn="base" hangingPunct="0">
        <a:lnSpc>
          <a:spcPct val="150000"/>
        </a:lnSpc>
        <a:spcBef>
          <a:spcPct val="20000"/>
        </a:spcBef>
        <a:spcAft>
          <a:spcPct val="0"/>
        </a:spcAft>
        <a:buBlip>
          <a:blip r:embed="rId10"/>
        </a:buBlip>
        <a:defRPr lang="fr-FR" altLang="fr-FR" sz="1333" b="1">
          <a:solidFill>
            <a:srgbClr val="2372B9"/>
          </a:solidFill>
          <a:latin typeface="+mn-lt"/>
          <a:cs typeface="+mn-cs"/>
        </a:defRPr>
      </a:lvl2pPr>
      <a:lvl3pPr marL="952462" indent="-190492" algn="l" rtl="0" eaLnBrk="0" fontAlgn="base" hangingPunct="0">
        <a:lnSpc>
          <a:spcPct val="150000"/>
        </a:lnSpc>
        <a:spcBef>
          <a:spcPct val="20000"/>
        </a:spcBef>
        <a:spcAft>
          <a:spcPct val="0"/>
        </a:spcAft>
        <a:buFont typeface="Ubuntu" pitchFamily="34" charset="0"/>
        <a:buChar char="&gt;"/>
        <a:defRPr lang="fr-FR" altLang="fr-FR" sz="1167" b="1">
          <a:solidFill>
            <a:schemeClr val="tx1"/>
          </a:solidFill>
          <a:latin typeface="+mn-lt"/>
          <a:cs typeface="+mn-cs"/>
        </a:defRPr>
      </a:lvl3pPr>
      <a:lvl4pPr marL="1333447" indent="-190492" algn="l" rtl="0" eaLnBrk="0" fontAlgn="base" hangingPunct="0">
        <a:spcBef>
          <a:spcPct val="20000"/>
        </a:spcBef>
        <a:spcAft>
          <a:spcPct val="0"/>
        </a:spcAft>
        <a:buChar char="–"/>
        <a:defRPr sz="1667">
          <a:solidFill>
            <a:schemeClr val="tx1"/>
          </a:solidFill>
          <a:latin typeface="Arial" pitchFamily="34" charset="0"/>
          <a:cs typeface="+mj-cs"/>
        </a:defRPr>
      </a:lvl4pPr>
      <a:lvl5pPr marL="1714431" indent="-190492" algn="l" rtl="0" eaLnBrk="0" fontAlgn="base" hangingPunct="0">
        <a:spcBef>
          <a:spcPct val="20000"/>
        </a:spcBef>
        <a:spcAft>
          <a:spcPct val="0"/>
        </a:spcAft>
        <a:buChar char="»"/>
        <a:defRPr sz="1667">
          <a:solidFill>
            <a:schemeClr val="tx1"/>
          </a:solidFill>
          <a:latin typeface="Arial" pitchFamily="34" charset="0"/>
          <a:cs typeface="+mj-cs"/>
        </a:defRPr>
      </a:lvl5pPr>
      <a:lvl6pPr marL="2095416" indent="-190492" algn="l" rtl="0" fontAlgn="base">
        <a:spcBef>
          <a:spcPct val="20000"/>
        </a:spcBef>
        <a:spcAft>
          <a:spcPct val="0"/>
        </a:spcAft>
        <a:buChar char="»"/>
        <a:defRPr sz="1667">
          <a:solidFill>
            <a:schemeClr val="tx1"/>
          </a:solidFill>
          <a:latin typeface="Arial" pitchFamily="34" charset="0"/>
          <a:cs typeface="+mj-cs"/>
        </a:defRPr>
      </a:lvl6pPr>
      <a:lvl7pPr marL="2476401" indent="-190492" algn="l" rtl="0" fontAlgn="base">
        <a:spcBef>
          <a:spcPct val="20000"/>
        </a:spcBef>
        <a:spcAft>
          <a:spcPct val="0"/>
        </a:spcAft>
        <a:buChar char="»"/>
        <a:defRPr sz="1667">
          <a:solidFill>
            <a:schemeClr val="tx1"/>
          </a:solidFill>
          <a:latin typeface="Arial" pitchFamily="34" charset="0"/>
          <a:cs typeface="+mj-cs"/>
        </a:defRPr>
      </a:lvl7pPr>
      <a:lvl8pPr marL="2857386" indent="-190492" algn="l" rtl="0" fontAlgn="base">
        <a:spcBef>
          <a:spcPct val="20000"/>
        </a:spcBef>
        <a:spcAft>
          <a:spcPct val="0"/>
        </a:spcAft>
        <a:buChar char="»"/>
        <a:defRPr sz="1667">
          <a:solidFill>
            <a:schemeClr val="tx1"/>
          </a:solidFill>
          <a:latin typeface="Arial" pitchFamily="34" charset="0"/>
          <a:cs typeface="+mj-cs"/>
        </a:defRPr>
      </a:lvl8pPr>
      <a:lvl9pPr marL="3238370" indent="-190492" algn="l" rtl="0" fontAlgn="base">
        <a:spcBef>
          <a:spcPct val="20000"/>
        </a:spcBef>
        <a:spcAft>
          <a:spcPct val="0"/>
        </a:spcAft>
        <a:buChar char="»"/>
        <a:defRPr sz="1667">
          <a:solidFill>
            <a:schemeClr val="tx1"/>
          </a:solidFill>
          <a:latin typeface="Arial" pitchFamily="34" charset="0"/>
          <a:cs typeface="+mj-cs"/>
        </a:defRPr>
      </a:lvl9pPr>
    </p:bodyStyle>
    <p:otherStyle>
      <a:defPPr>
        <a:defRPr lang="fr-FR"/>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image" Target="../media/image42.png"/><Relationship Id="rId4" Type="http://schemas.openxmlformats.org/officeDocument/2006/relationships/image" Target="../media/image41.jpg"/></Relationships>
</file>

<file path=ppt/slides/_rels/slide1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1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55.JPG"/><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3" Type="http://schemas.openxmlformats.org/officeDocument/2006/relationships/image" Target="../media/image12.JP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jpg"/><Relationship Id="rId1" Type="http://schemas.openxmlformats.org/officeDocument/2006/relationships/slideLayout" Target="../slideLayouts/slideLayout25.x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9.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3.tiff"/><Relationship Id="rId9" Type="http://schemas.openxmlformats.org/officeDocument/2006/relationships/image" Target="../media/image16.jpg"/><Relationship Id="rId1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998" y="1078603"/>
            <a:ext cx="6951904" cy="1173759"/>
          </a:xfrm>
        </p:spPr>
        <p:txBody>
          <a:bodyPr>
            <a:noAutofit/>
          </a:bodyPr>
          <a:lstStyle/>
          <a:p>
            <a:pPr algn="ctr"/>
            <a:r>
              <a:rPr lang="en-GB" sz="2400" dirty="0">
                <a:solidFill>
                  <a:srgbClr val="486BBA"/>
                </a:solidFill>
                <a:latin typeface="Arial" panose="020B0604020202020204" pitchFamily="34" charset="0"/>
                <a:cs typeface="Arial" panose="020B0604020202020204" pitchFamily="34" charset="0"/>
              </a:rPr>
              <a:t>Action item 6.3 from 16th GLOSS GE meeting </a:t>
            </a:r>
            <a:r>
              <a:rPr lang="en-GB" sz="1600" dirty="0">
                <a:solidFill>
                  <a:srgbClr val="486BBA"/>
                </a:solidFill>
                <a:latin typeface="Arial" panose="020B0604020202020204" pitchFamily="34" charset="0"/>
                <a:cs typeface="Arial" panose="020B0604020202020204" pitchFamily="34" charset="0"/>
              </a:rPr>
              <a:t>(Busan, April 2019)</a:t>
            </a:r>
          </a:p>
        </p:txBody>
      </p:sp>
      <p:sp>
        <p:nvSpPr>
          <p:cNvPr id="6" name="ZoneTexte 5">
            <a:extLst>
              <a:ext uri="{FF2B5EF4-FFF2-40B4-BE49-F238E27FC236}">
                <a16:creationId xmlns:a16="http://schemas.microsoft.com/office/drawing/2014/main" id="{84B554B0-6DCE-48DE-B3C5-AC696F87A297}"/>
              </a:ext>
            </a:extLst>
          </p:cNvPr>
          <p:cNvSpPr txBox="1"/>
          <p:nvPr/>
        </p:nvSpPr>
        <p:spPr>
          <a:xfrm>
            <a:off x="2660558" y="2090779"/>
            <a:ext cx="4320413" cy="323165"/>
          </a:xfrm>
          <a:prstGeom prst="rect">
            <a:avLst/>
          </a:prstGeom>
          <a:noFill/>
        </p:spPr>
        <p:txBody>
          <a:bodyPr wrap="none" rtlCol="0">
            <a:spAutoFit/>
          </a:bodyPr>
          <a:lstStyle/>
          <a:p>
            <a:r>
              <a:rPr lang="fr-FR" sz="1500" dirty="0">
                <a:latin typeface="Bahnschrift Light SemiCondensed" panose="020B0502040204020203" pitchFamily="34" charset="0"/>
              </a:rPr>
              <a:t>Médéric Gravelle, Mikael Guichard &amp; </a:t>
            </a:r>
            <a:r>
              <a:rPr lang="fr-FR" sz="1500" u="sng" dirty="0">
                <a:latin typeface="Bahnschrift Light SemiCondensed" panose="020B0502040204020203" pitchFamily="34" charset="0"/>
              </a:rPr>
              <a:t>Guy </a:t>
            </a:r>
            <a:r>
              <a:rPr lang="fr-FR" sz="1500" u="sng" dirty="0" err="1">
                <a:latin typeface="Bahnschrift Light SemiCondensed" panose="020B0502040204020203" pitchFamily="34" charset="0"/>
              </a:rPr>
              <a:t>Wöppelmann</a:t>
            </a:r>
            <a:endParaRPr lang="fr-FR" sz="1500" u="sng" dirty="0">
              <a:latin typeface="Bahnschrift Light SemiCondensed" panose="020B0502040204020203" pitchFamily="34" charset="0"/>
            </a:endParaRPr>
          </a:p>
        </p:txBody>
      </p:sp>
      <p:sp>
        <p:nvSpPr>
          <p:cNvPr id="8" name="ZoneTexte 7">
            <a:extLst>
              <a:ext uri="{FF2B5EF4-FFF2-40B4-BE49-F238E27FC236}">
                <a16:creationId xmlns:a16="http://schemas.microsoft.com/office/drawing/2014/main" id="{7194566A-0443-4103-9CE2-7FD270A6D05D}"/>
              </a:ext>
            </a:extLst>
          </p:cNvPr>
          <p:cNvSpPr txBox="1"/>
          <p:nvPr/>
        </p:nvSpPr>
        <p:spPr>
          <a:xfrm>
            <a:off x="1142998" y="2783433"/>
            <a:ext cx="7422780" cy="584775"/>
          </a:xfrm>
          <a:prstGeom prst="rect">
            <a:avLst/>
          </a:prstGeom>
          <a:noFill/>
        </p:spPr>
        <p:txBody>
          <a:bodyPr wrap="square" rtlCol="0">
            <a:spAutoFit/>
          </a:bodyPr>
          <a:lstStyle/>
          <a:p>
            <a:r>
              <a:rPr lang="en-US" sz="1600" dirty="0">
                <a:solidFill>
                  <a:schemeClr val="accent6">
                    <a:lumMod val="75000"/>
                  </a:schemeClr>
                </a:solidFill>
                <a:latin typeface="Arial" panose="020B0604020202020204" pitchFamily="34" charset="0"/>
                <a:cs typeface="Arial" panose="020B0604020202020204" pitchFamily="34" charset="0"/>
              </a:rPr>
              <a:t>« Make GNSS vertical land motion rates from other </a:t>
            </a:r>
            <a:r>
              <a:rPr lang="en-US" sz="1600" dirty="0">
                <a:solidFill>
                  <a:schemeClr val="bg1">
                    <a:lumMod val="65000"/>
                  </a:schemeClr>
                </a:solidFill>
                <a:latin typeface="Arial" panose="020B0604020202020204" pitchFamily="34" charset="0"/>
                <a:cs typeface="Arial" panose="020B0604020202020204" pitchFamily="34" charset="0"/>
              </a:rPr>
              <a:t>[than ULR Analysis Centre]</a:t>
            </a:r>
            <a:r>
              <a:rPr lang="en-US" sz="1600" dirty="0">
                <a:solidFill>
                  <a:schemeClr val="accent6">
                    <a:lumMod val="75000"/>
                  </a:schemeClr>
                </a:solidFill>
                <a:latin typeface="Arial" panose="020B0604020202020204" pitchFamily="34" charset="0"/>
                <a:cs typeface="Arial" panose="020B0604020202020204" pitchFamily="34" charset="0"/>
              </a:rPr>
              <a:t> processing sources </a:t>
            </a:r>
            <a:r>
              <a:rPr lang="en-US" sz="1600" dirty="0">
                <a:solidFill>
                  <a:schemeClr val="bg1">
                    <a:lumMod val="65000"/>
                  </a:schemeClr>
                </a:solidFill>
                <a:latin typeface="Arial" panose="020B0604020202020204" pitchFamily="34" charset="0"/>
                <a:cs typeface="Arial" panose="020B0604020202020204" pitchFamily="34" charset="0"/>
              </a:rPr>
              <a:t>[i.e., GFZ, JPL, NGL] </a:t>
            </a:r>
            <a:r>
              <a:rPr lang="en-US" sz="1600" dirty="0">
                <a:solidFill>
                  <a:schemeClr val="accent6">
                    <a:lumMod val="75000"/>
                  </a:schemeClr>
                </a:solidFill>
                <a:latin typeface="Arial" panose="020B0604020202020204" pitchFamily="34" charset="0"/>
                <a:cs typeface="Arial" panose="020B0604020202020204" pitchFamily="34" charset="0"/>
              </a:rPr>
              <a:t>available on SONEL web-site »</a:t>
            </a:r>
          </a:p>
        </p:txBody>
      </p:sp>
      <p:pic>
        <p:nvPicPr>
          <p:cNvPr id="9" name="Picture 6" descr="gloss_logo-538b7">
            <a:extLst>
              <a:ext uri="{FF2B5EF4-FFF2-40B4-BE49-F238E27FC236}">
                <a16:creationId xmlns:a16="http://schemas.microsoft.com/office/drawing/2014/main" id="{0660582F-17A8-4001-BC80-016D889F2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87" y="111805"/>
            <a:ext cx="992401" cy="99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a16="http://schemas.microsoft.com/office/drawing/2014/main" id="{D5C3F3FE-ACA1-42F4-AD64-BC745FC8C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676" y="3943387"/>
            <a:ext cx="1182016" cy="427234"/>
          </a:xfrm>
          <a:prstGeom prst="rect">
            <a:avLst/>
          </a:prstGeom>
        </p:spPr>
      </p:pic>
      <p:sp>
        <p:nvSpPr>
          <p:cNvPr id="11" name="ZoneTexte 10">
            <a:extLst>
              <a:ext uri="{FF2B5EF4-FFF2-40B4-BE49-F238E27FC236}">
                <a16:creationId xmlns:a16="http://schemas.microsoft.com/office/drawing/2014/main" id="{5C8CBEB9-0CB3-457D-BA4D-D2B096A47A09}"/>
              </a:ext>
            </a:extLst>
          </p:cNvPr>
          <p:cNvSpPr txBox="1"/>
          <p:nvPr/>
        </p:nvSpPr>
        <p:spPr>
          <a:xfrm>
            <a:off x="2792659" y="4102190"/>
            <a:ext cx="553801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3</a:t>
            </a:r>
            <a:r>
              <a:rPr lang="en-US" sz="1200" baseline="30000" dirty="0">
                <a:latin typeface="Arial" panose="020B0604020202020204" pitchFamily="34" charset="0"/>
                <a:cs typeface="Arial" panose="020B0604020202020204" pitchFamily="34" charset="0"/>
              </a:rPr>
              <a:t>rd</a:t>
            </a:r>
            <a:r>
              <a:rPr lang="en-US" sz="1200" dirty="0">
                <a:latin typeface="Arial" panose="020B0604020202020204" pitchFamily="34" charset="0"/>
                <a:cs typeface="Arial" panose="020B0604020202020204" pitchFamily="34" charset="0"/>
              </a:rPr>
              <a:t> international GNSS data re-analysis campaign (2019-2021)</a:t>
            </a:r>
            <a:br>
              <a:rPr lang="en-US" sz="1200" dirty="0">
                <a:latin typeface="Arial" panose="020B0604020202020204" pitchFamily="34" charset="0"/>
                <a:cs typeface="Arial" panose="020B0604020202020204" pitchFamily="34" charset="0"/>
              </a:rPr>
            </a:br>
            <a:r>
              <a:rPr lang="en-US" sz="1200" dirty="0">
                <a:solidFill>
                  <a:schemeClr val="bg1">
                    <a:lumMod val="50000"/>
                  </a:schemeClr>
                </a:solidFill>
                <a:latin typeface="Arial" panose="020B0604020202020204" pitchFamily="34" charset="0"/>
                <a:cs typeface="Arial" panose="020B0604020202020204" pitchFamily="34" charset="0"/>
              </a:rPr>
              <a:t>(New release of the International Terrestrial Reference Frame, ITRF2020)</a:t>
            </a:r>
            <a:r>
              <a:rPr lang="en-US" sz="1200" dirty="0">
                <a:latin typeface="Arial" panose="020B0604020202020204" pitchFamily="34" charset="0"/>
                <a:cs typeface="Arial" panose="020B0604020202020204" pitchFamily="34" charset="0"/>
              </a:rPr>
              <a:t>  </a:t>
            </a:r>
          </a:p>
        </p:txBody>
      </p:sp>
      <p:sp>
        <p:nvSpPr>
          <p:cNvPr id="12" name="Espace réservé du numéro de diapositive 5">
            <a:extLst>
              <a:ext uri="{FF2B5EF4-FFF2-40B4-BE49-F238E27FC236}">
                <a16:creationId xmlns:a16="http://schemas.microsoft.com/office/drawing/2014/main" id="{73BE43A9-6FBF-40F6-8CDC-52A008005D4B}"/>
              </a:ext>
            </a:extLst>
          </p:cNvPr>
          <p:cNvSpPr>
            <a:spLocks noGrp="1"/>
          </p:cNvSpPr>
          <p:nvPr>
            <p:ph type="sldNum" sz="quarter" idx="12"/>
          </p:nvPr>
        </p:nvSpPr>
        <p:spPr>
          <a:xfrm>
            <a:off x="5493125" y="5309226"/>
            <a:ext cx="3286125" cy="304271"/>
          </a:xfrm>
          <a:prstGeom prst="rect">
            <a:avLst/>
          </a:prstGeom>
        </p:spPr>
        <p:txBody>
          <a:bodyPr vert="horz" lIns="76200" tIns="38100" rIns="76200" bIns="38100" rtlCol="0" anchor="ctr"/>
          <a:lstStyle>
            <a:lvl1pPr algn="r">
              <a:defRPr sz="750">
                <a:solidFill>
                  <a:srgbClr val="486BBA"/>
                </a:solidFill>
              </a:defRPr>
            </a:lvl1pPr>
          </a:lstStyle>
          <a:p>
            <a:r>
              <a:rPr lang="en-US" sz="1000" dirty="0">
                <a:solidFill>
                  <a:schemeClr val="tx1"/>
                </a:solidFill>
              </a:rPr>
              <a:t>17</a:t>
            </a:r>
            <a:r>
              <a:rPr lang="en-US" sz="1000" baseline="30000" dirty="0">
                <a:solidFill>
                  <a:schemeClr val="tx1"/>
                </a:solidFill>
              </a:rPr>
              <a:t>th</a:t>
            </a:r>
            <a:r>
              <a:rPr lang="en-US" sz="1000" dirty="0">
                <a:solidFill>
                  <a:schemeClr val="tx1"/>
                </a:solidFill>
              </a:rPr>
              <a:t> GLOSS GE meeting, UNESCO, Paris, 7– 10 Nov. 2022</a:t>
            </a:r>
          </a:p>
        </p:txBody>
      </p:sp>
    </p:spTree>
    <p:extLst>
      <p:ext uri="{BB962C8B-B14F-4D97-AF65-F5344CB8AC3E}">
        <p14:creationId xmlns:p14="http://schemas.microsoft.com/office/powerpoint/2010/main" val="25011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3529DAE-D7F9-4A8B-99E1-19D5727BF0FE}"/>
              </a:ext>
            </a:extLst>
          </p:cNvPr>
          <p:cNvSpPr txBox="1">
            <a:spLocks/>
          </p:cNvSpPr>
          <p:nvPr/>
        </p:nvSpPr>
        <p:spPr>
          <a:xfrm>
            <a:off x="715441" y="893987"/>
            <a:ext cx="8010346" cy="4486002"/>
          </a:xfrm>
          <a:prstGeom prst="rect">
            <a:avLst/>
          </a:prstGeom>
        </p:spPr>
        <p:txBody>
          <a:bodyPr vert="horz" lIns="76200" tIns="38100" rIns="76200" bIns="38100" rtlCol="0">
            <a:noAutofit/>
          </a:bodyPr>
          <a:lstStyle>
            <a:lvl1pPr marL="342900" indent="-342900" algn="l" defTabSz="914400" rtl="0" eaLnBrk="1" latinLnBrk="0" hangingPunct="1">
              <a:spcBef>
                <a:spcPct val="20000"/>
              </a:spcBef>
              <a:buFont typeface="Arial" pitchFamily="34" charset="0"/>
              <a:buChar char="•"/>
              <a:defRPr sz="3200" kern="1200">
                <a:solidFill>
                  <a:srgbClr val="3366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66F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66F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66F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66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fr-FR" sz="1600" dirty="0">
                <a:solidFill>
                  <a:schemeClr val="tx1"/>
                </a:solidFill>
                <a:latin typeface="Arial" panose="020B0604020202020204" pitchFamily="34" charset="0"/>
                <a:cs typeface="Arial" panose="020B0604020202020204" pitchFamily="34" charset="0"/>
              </a:rPr>
              <a:t>GPS </a:t>
            </a:r>
            <a:r>
              <a:rPr lang="en-US" sz="1600" dirty="0">
                <a:solidFill>
                  <a:schemeClr val="tx1"/>
                </a:solidFill>
                <a:latin typeface="Arial" panose="020B0604020202020204" pitchFamily="34" charset="0"/>
                <a:cs typeface="Arial" panose="020B0604020202020204" pitchFamily="34" charset="0"/>
              </a:rPr>
              <a:t>does not measure positions (neither other GNSS)</a:t>
            </a:r>
            <a:endParaRPr lang="fr-FR" sz="1600"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From raw data to position (</a:t>
            </a:r>
            <a:r>
              <a:rPr lang="en-US" sz="1200" dirty="0">
                <a:solidFill>
                  <a:schemeClr val="accent2">
                    <a:lumMod val="50000"/>
                  </a:schemeClr>
                </a:solidFill>
                <a:latin typeface="Arial" panose="020B0604020202020204" pitchFamily="34" charset="0"/>
                <a:cs typeface="Arial" panose="020B0604020202020204" pitchFamily="34" charset="0"/>
              </a:rPr>
              <a:t>estimate</a:t>
            </a:r>
            <a:r>
              <a:rPr lang="en-US" sz="1200" dirty="0">
                <a:solidFill>
                  <a:schemeClr val="tx1"/>
                </a:solidFill>
                <a:latin typeface="Arial" panose="020B0604020202020204" pitchFamily="34" charset="0"/>
                <a:cs typeface="Arial" panose="020B0604020202020204" pitchFamily="34" charset="0"/>
              </a:rPr>
              <a:t>), </a:t>
            </a:r>
          </a:p>
          <a:p>
            <a:pPr lvl="1">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	and from time series to velocity (</a:t>
            </a:r>
            <a:r>
              <a:rPr lang="en-US" sz="1200" dirty="0">
                <a:solidFill>
                  <a:schemeClr val="accent2">
                    <a:lumMod val="50000"/>
                  </a:schemeClr>
                </a:solidFill>
                <a:latin typeface="Arial" panose="020B0604020202020204" pitchFamily="34" charset="0"/>
                <a:cs typeface="Arial" panose="020B0604020202020204" pitchFamily="34" charset="0"/>
              </a:rPr>
              <a:t>estimate</a:t>
            </a:r>
            <a:r>
              <a:rPr lang="en-US" sz="1200" dirty="0">
                <a:solidFill>
                  <a:schemeClr val="tx1"/>
                </a:solidFill>
                <a:latin typeface="Arial" panose="020B0604020202020204" pitchFamily="34" charset="0"/>
                <a:cs typeface="Arial" panose="020B0604020202020204" pitchFamily="34" charset="0"/>
              </a:rPr>
              <a:t>)</a:t>
            </a:r>
          </a:p>
          <a:p>
            <a:pPr>
              <a:spcBef>
                <a:spcPts val="600"/>
              </a:spcBef>
              <a:buFont typeface="Wingdings" panose="05000000000000000000" pitchFamily="2" charset="2"/>
              <a:buChar char="§"/>
              <a:defRPr/>
            </a:pPr>
            <a:r>
              <a:rPr lang="en-US" sz="1600" dirty="0">
                <a:solidFill>
                  <a:schemeClr val="tx1"/>
                </a:solidFill>
                <a:latin typeface="Arial" panose="020B0604020202020204" pitchFamily="34" charset="0"/>
                <a:cs typeface="Arial" panose="020B0604020202020204" pitchFamily="34" charset="0"/>
              </a:rPr>
              <a:t>Multiple GPS solutions from acknowledged groups within IGS &amp; beyond (NGL)</a:t>
            </a:r>
            <a:endParaRPr lang="fr-FR" sz="1600" dirty="0">
              <a:solidFill>
                <a:schemeClr val="tx1"/>
              </a:solidFill>
              <a:latin typeface="Arial" panose="020B0604020202020204" pitchFamily="34" charset="0"/>
              <a:cs typeface="Arial" panose="020B0604020202020204" pitchFamily="34" charset="0"/>
            </a:endParaRPr>
          </a:p>
          <a:p>
            <a:pPr marL="380961" lvl="1" indent="0">
              <a:buNone/>
              <a:defRPr/>
            </a:pPr>
            <a:r>
              <a:rPr lang="en-US" sz="1200" dirty="0">
                <a:solidFill>
                  <a:schemeClr val="tx1"/>
                </a:solidFill>
                <a:latin typeface="Arial" panose="020B0604020202020204" pitchFamily="34" charset="0"/>
                <a:cs typeface="Arial" panose="020B0604020202020204" pitchFamily="34" charset="0"/>
              </a:rPr>
              <a:t>with differences that can be statistically significant arising from expert choices in</a:t>
            </a:r>
          </a:p>
          <a:p>
            <a:pPr lvl="1">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the raw measurement model (e.g., atmosphere propagation, forces acting on satellite)</a:t>
            </a:r>
          </a:p>
          <a:p>
            <a:pPr lvl="1">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the position time series analysis (e.g., step discontinuities in parametric modelling)</a:t>
            </a:r>
          </a:p>
          <a:p>
            <a:pPr lvl="1">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the reference frame (realization, alignment)</a:t>
            </a:r>
          </a:p>
          <a:p>
            <a:pPr lvl="1">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the time correlated noise and uncertainty estimation</a:t>
            </a:r>
            <a:endParaRPr lang="fr-FR" sz="1200" dirty="0">
              <a:solidFill>
                <a:schemeClr val="tx1"/>
              </a:solidFill>
              <a:latin typeface="Arial" panose="020B0604020202020204" pitchFamily="34" charset="0"/>
              <a:cs typeface="Arial" panose="020B0604020202020204" pitchFamily="34" charset="0"/>
            </a:endParaRPr>
          </a:p>
          <a:p>
            <a:pPr>
              <a:spcBef>
                <a:spcPts val="600"/>
              </a:spcBef>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Feedbacks from SONEL users as early as February 2020</a:t>
            </a:r>
          </a:p>
          <a:p>
            <a:pPr lvl="1">
              <a:buFont typeface="Arial" panose="020B0604020202020204" pitchFamily="34" charset="0"/>
              <a:buChar char="•"/>
              <a:defRPr/>
            </a:pPr>
            <a:r>
              <a:rPr lang="en-US" sz="1200" dirty="0">
                <a:solidFill>
                  <a:srgbClr val="00B050"/>
                </a:solidFill>
                <a:latin typeface="Arial" panose="020B0604020202020204" pitchFamily="34" charset="0"/>
                <a:cs typeface="Arial" panose="020B0604020202020204" pitchFamily="34" charset="0"/>
              </a:rPr>
              <a:t>“Having several solutions available is extremely useful, it provides a grasp of the agreement and robustness of GPS velocity estimates at each location”</a:t>
            </a:r>
            <a:endParaRPr lang="en-GB" sz="1200" dirty="0">
              <a:solidFill>
                <a:srgbClr val="00B050"/>
              </a:solidFill>
              <a:latin typeface="Arial" panose="020B0604020202020204" pitchFamily="34" charset="0"/>
              <a:cs typeface="Arial" panose="020B0604020202020204" pitchFamily="34" charset="0"/>
            </a:endParaRPr>
          </a:p>
          <a:p>
            <a:pPr>
              <a:spcBef>
                <a:spcPts val="600"/>
              </a:spcBef>
              <a:buFont typeface="Wingdings" panose="05000000000000000000" pitchFamily="2" charset="2"/>
              <a:buChar char="§"/>
              <a:defRPr/>
            </a:pPr>
            <a:r>
              <a:rPr lang="en-GB" sz="1600" dirty="0">
                <a:solidFill>
                  <a:schemeClr val="tx1"/>
                </a:solidFill>
                <a:latin typeface="Arial" panose="020B0604020202020204" pitchFamily="34" charset="0"/>
                <a:cs typeface="Arial" panose="020B0604020202020204" pitchFamily="34" charset="0"/>
              </a:rPr>
              <a:t>Perspectives (many)</a:t>
            </a:r>
          </a:p>
          <a:p>
            <a:pPr lvl="1">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Bring supplemental information to the non-expert users : inter-comparison, combination ?</a:t>
            </a:r>
          </a:p>
          <a:p>
            <a:pPr marL="974725" lvl="1" indent="-171450">
              <a:buFont typeface="Symbol" panose="05050102010706020507" pitchFamily="18" charset="2"/>
              <a:buChar char="®"/>
              <a:defRPr/>
            </a:pPr>
            <a:r>
              <a:rPr lang="en-GB" sz="1200" dirty="0">
                <a:solidFill>
                  <a:schemeClr val="tx1"/>
                </a:solidFill>
                <a:latin typeface="Arial" panose="020B0604020202020204" pitchFamily="34" charset="0"/>
                <a:cs typeface="Arial" panose="020B0604020202020204" pitchFamily="34" charset="0"/>
              </a:rPr>
              <a:t>Issue to be addressed within an international framework,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opportunity of the </a:t>
            </a:r>
            <a:r>
              <a:rPr lang="en-GB" sz="1200" dirty="0">
                <a:solidFill>
                  <a:srgbClr val="C00000"/>
                </a:solidFill>
                <a:latin typeface="Arial" panose="020B0604020202020204" pitchFamily="34" charset="0"/>
                <a:cs typeface="Arial" panose="020B0604020202020204" pitchFamily="34" charset="0"/>
              </a:rPr>
              <a:t>IAPSO Commission on Mean Sea Level and Tides </a:t>
            </a:r>
            <a:r>
              <a:rPr lang="en-GB" sz="1200" dirty="0">
                <a:solidFill>
                  <a:schemeClr val="tx1"/>
                </a:solidFill>
                <a:latin typeface="Arial" panose="020B0604020202020204" pitchFamily="34" charset="0"/>
                <a:cs typeface="Arial" panose="020B0604020202020204" pitchFamily="34" charset="0"/>
              </a:rPr>
              <a:t>?</a:t>
            </a:r>
          </a:p>
          <a:p>
            <a:pPr lvl="1">
              <a:buFont typeface="Arial" panose="020B0604020202020204" pitchFamily="34" charset="0"/>
              <a:buChar char="•"/>
              <a:defRPr/>
            </a:pPr>
            <a:r>
              <a:rPr lang="fr-FR" sz="1200" dirty="0">
                <a:solidFill>
                  <a:schemeClr val="tx1"/>
                </a:solidFill>
                <a:latin typeface="Arial" panose="020B0604020202020204" pitchFamily="34" charset="0"/>
                <a:cs typeface="Arial" panose="020B0604020202020204" pitchFamily="34" charset="0"/>
              </a:rPr>
              <a:t>…</a:t>
            </a:r>
            <a:endParaRPr lang="en-GB" sz="1500" dirty="0">
              <a:solidFill>
                <a:srgbClr val="2372B9">
                  <a:lumMod val="60000"/>
                  <a:lumOff val="40000"/>
                </a:srgbClr>
              </a:solidFill>
              <a:latin typeface="Calibri"/>
            </a:endParaRPr>
          </a:p>
          <a:p>
            <a:pPr marL="380961" lvl="1" indent="0">
              <a:buNone/>
              <a:defRPr/>
            </a:pPr>
            <a:endParaRPr lang="en-GB" sz="1333" dirty="0">
              <a:solidFill>
                <a:srgbClr val="0070C0"/>
              </a:solidFill>
              <a:latin typeface="Calibri"/>
            </a:endParaRPr>
          </a:p>
        </p:txBody>
      </p:sp>
      <p:sp>
        <p:nvSpPr>
          <p:cNvPr id="7" name="Titre 1">
            <a:extLst>
              <a:ext uri="{FF2B5EF4-FFF2-40B4-BE49-F238E27FC236}">
                <a16:creationId xmlns:a16="http://schemas.microsoft.com/office/drawing/2014/main" id="{D4F416BB-B8F9-48D8-90D3-BDCA08665C42}"/>
              </a:ext>
            </a:extLst>
          </p:cNvPr>
          <p:cNvSpPr txBox="1">
            <a:spLocks/>
          </p:cNvSpPr>
          <p:nvPr/>
        </p:nvSpPr>
        <p:spPr>
          <a:xfrm>
            <a:off x="464146" y="249955"/>
            <a:ext cx="6758905" cy="597695"/>
          </a:xfrm>
          <a:prstGeom prst="rect">
            <a:avLst/>
          </a:prstGeom>
        </p:spPr>
        <p:txBody>
          <a:bodyPr vert="horz" lIns="76200" tIns="38100" rIns="76200" bIns="3810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2000" dirty="0">
                <a:solidFill>
                  <a:srgbClr val="486BBA"/>
                </a:solidFill>
                <a:latin typeface="Arial" panose="020B0604020202020204" pitchFamily="34" charset="0"/>
                <a:cs typeface="Arial" panose="020B0604020202020204" pitchFamily="34" charset="0"/>
              </a:rPr>
              <a:t>Conclusions &amp; Perspectives</a:t>
            </a:r>
            <a:endParaRPr lang="fr-FR" sz="2000" dirty="0">
              <a:solidFill>
                <a:srgbClr val="7030A0"/>
              </a:solidFill>
              <a:latin typeface="Arial" panose="020B0604020202020204" pitchFamily="34" charset="0"/>
              <a:cs typeface="Arial" panose="020B0604020202020204" pitchFamily="34" charset="0"/>
            </a:endParaRPr>
          </a:p>
        </p:txBody>
      </p:sp>
      <p:sp>
        <p:nvSpPr>
          <p:cNvPr id="5" name="Espace réservé du numéro de diapositive 5">
            <a:extLst>
              <a:ext uri="{FF2B5EF4-FFF2-40B4-BE49-F238E27FC236}">
                <a16:creationId xmlns:a16="http://schemas.microsoft.com/office/drawing/2014/main" id="{5910271D-F465-44E4-98D6-5EC3506876B3}"/>
              </a:ext>
            </a:extLst>
          </p:cNvPr>
          <p:cNvSpPr>
            <a:spLocks noGrp="1"/>
          </p:cNvSpPr>
          <p:nvPr>
            <p:ph type="sldNum" sz="quarter" idx="12"/>
          </p:nvPr>
        </p:nvSpPr>
        <p:spPr>
          <a:xfrm>
            <a:off x="5493125" y="5309226"/>
            <a:ext cx="3286125" cy="304271"/>
          </a:xfrm>
          <a:prstGeom prst="rect">
            <a:avLst/>
          </a:prstGeom>
        </p:spPr>
        <p:txBody>
          <a:bodyPr vert="horz" lIns="76200" tIns="38100" rIns="76200" bIns="38100" rtlCol="0" anchor="ctr"/>
          <a:lstStyle>
            <a:lvl1pPr algn="r">
              <a:defRPr sz="750">
                <a:solidFill>
                  <a:srgbClr val="486BBA"/>
                </a:solidFill>
              </a:defRPr>
            </a:lvl1pPr>
          </a:lstStyle>
          <a:p>
            <a:r>
              <a:rPr lang="en-US" sz="1000" dirty="0">
                <a:solidFill>
                  <a:schemeClr val="tx1"/>
                </a:solidFill>
              </a:rPr>
              <a:t>17</a:t>
            </a:r>
            <a:r>
              <a:rPr lang="en-US" sz="1000" baseline="30000" dirty="0">
                <a:solidFill>
                  <a:schemeClr val="tx1"/>
                </a:solidFill>
              </a:rPr>
              <a:t>th</a:t>
            </a:r>
            <a:r>
              <a:rPr lang="en-US" sz="1000" dirty="0">
                <a:solidFill>
                  <a:schemeClr val="tx1"/>
                </a:solidFill>
              </a:rPr>
              <a:t> GLOSS GE meeting, UNESCO, Paris, 7– 10 Nov. 2022</a:t>
            </a:r>
          </a:p>
        </p:txBody>
      </p:sp>
    </p:spTree>
    <p:extLst>
      <p:ext uri="{BB962C8B-B14F-4D97-AF65-F5344CB8AC3E}">
        <p14:creationId xmlns:p14="http://schemas.microsoft.com/office/powerpoint/2010/main" val="377769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wipe(up)">
                                      <p:cBhvr>
                                        <p:cTn id="7" dur="500"/>
                                        <p:tgtEl>
                                          <p:spTgt spid="10">
                                            <p:txEl>
                                              <p:pRg st="3" end="3"/>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wipe(up)">
                                      <p:cBhvr>
                                        <p:cTn id="10" dur="500"/>
                                        <p:tgtEl>
                                          <p:spTgt spid="10">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Effect transition="in" filter="wipe(up)">
                                      <p:cBhvr>
                                        <p:cTn id="15" dur="500"/>
                                        <p:tgtEl>
                                          <p:spTgt spid="10">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xEl>
                                              <p:pRg st="6" end="6"/>
                                            </p:txEl>
                                          </p:spTgt>
                                        </p:tgtEl>
                                        <p:attrNameLst>
                                          <p:attrName>style.visibility</p:attrName>
                                        </p:attrNameLst>
                                      </p:cBhvr>
                                      <p:to>
                                        <p:strVal val="visible"/>
                                      </p:to>
                                    </p:set>
                                    <p:animEffect transition="in" filter="wipe(up)">
                                      <p:cBhvr>
                                        <p:cTn id="20" dur="500"/>
                                        <p:tgtEl>
                                          <p:spTgt spid="10">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wipe(up)">
                                      <p:cBhvr>
                                        <p:cTn id="25" dur="500"/>
                                        <p:tgtEl>
                                          <p:spTgt spid="10">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xEl>
                                              <p:pRg st="8" end="8"/>
                                            </p:txEl>
                                          </p:spTgt>
                                        </p:tgtEl>
                                        <p:attrNameLst>
                                          <p:attrName>style.visibility</p:attrName>
                                        </p:attrNameLst>
                                      </p:cBhvr>
                                      <p:to>
                                        <p:strVal val="visible"/>
                                      </p:to>
                                    </p:set>
                                    <p:animEffect transition="in" filter="wipe(up)">
                                      <p:cBhvr>
                                        <p:cTn id="30" dur="500"/>
                                        <p:tgtEl>
                                          <p:spTgt spid="10">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animEffect transition="in" filter="wipe(up)">
                                      <p:cBhvr>
                                        <p:cTn id="35" dur="500"/>
                                        <p:tgtEl>
                                          <p:spTgt spid="10">
                                            <p:txEl>
                                              <p:pRg st="9" end="9"/>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0">
                                            <p:txEl>
                                              <p:pRg st="10" end="10"/>
                                            </p:txEl>
                                          </p:spTgt>
                                        </p:tgtEl>
                                        <p:attrNameLst>
                                          <p:attrName>style.visibility</p:attrName>
                                        </p:attrNameLst>
                                      </p:cBhvr>
                                      <p:to>
                                        <p:strVal val="visible"/>
                                      </p:to>
                                    </p:set>
                                    <p:animEffect transition="in" filter="wipe(up)">
                                      <p:cBhvr>
                                        <p:cTn id="38" dur="500"/>
                                        <p:tgtEl>
                                          <p:spTgt spid="10">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Effect transition="in" filter="wipe(up)">
                                      <p:cBhvr>
                                        <p:cTn id="43" dur="500"/>
                                        <p:tgtEl>
                                          <p:spTgt spid="10">
                                            <p:txEl>
                                              <p:pRg st="11" end="11"/>
                                            </p:tx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0">
                                            <p:txEl>
                                              <p:pRg st="12" end="12"/>
                                            </p:txEl>
                                          </p:spTgt>
                                        </p:tgtEl>
                                        <p:attrNameLst>
                                          <p:attrName>style.visibility</p:attrName>
                                        </p:attrNameLst>
                                      </p:cBhvr>
                                      <p:to>
                                        <p:strVal val="visible"/>
                                      </p:to>
                                    </p:set>
                                    <p:animEffect transition="in" filter="wipe(up)">
                                      <p:cBhvr>
                                        <p:cTn id="46" dur="500"/>
                                        <p:tgtEl>
                                          <p:spTgt spid="10">
                                            <p:txEl>
                                              <p:pRg st="12" end="12"/>
                                            </p:tx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0">
                                            <p:txEl>
                                              <p:pRg st="13" end="13"/>
                                            </p:txEl>
                                          </p:spTgt>
                                        </p:tgtEl>
                                        <p:attrNameLst>
                                          <p:attrName>style.visibility</p:attrName>
                                        </p:attrNameLst>
                                      </p:cBhvr>
                                      <p:to>
                                        <p:strVal val="visible"/>
                                      </p:to>
                                    </p:set>
                                    <p:animEffect transition="in" filter="wipe(up)">
                                      <p:cBhvr>
                                        <p:cTn id="49" dur="500"/>
                                        <p:tgtEl>
                                          <p:spTgt spid="10">
                                            <p:txEl>
                                              <p:pRg st="13" end="13"/>
                                            </p:txEl>
                                          </p:spTgt>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0">
                                            <p:txEl>
                                              <p:pRg st="14" end="14"/>
                                            </p:txEl>
                                          </p:spTgt>
                                        </p:tgtEl>
                                        <p:attrNameLst>
                                          <p:attrName>style.visibility</p:attrName>
                                        </p:attrNameLst>
                                      </p:cBhvr>
                                      <p:to>
                                        <p:strVal val="visible"/>
                                      </p:to>
                                    </p:set>
                                    <p:animEffect transition="in" filter="wipe(up)">
                                      <p:cBhvr>
                                        <p:cTn id="52"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3DAF43E9-521A-4C0F-88FA-BF72E694BB84}"/>
              </a:ext>
            </a:extLst>
          </p:cNvPr>
          <p:cNvSpPr txBox="1">
            <a:spLocks/>
          </p:cNvSpPr>
          <p:nvPr/>
        </p:nvSpPr>
        <p:spPr>
          <a:xfrm>
            <a:off x="464146" y="249955"/>
            <a:ext cx="6758905" cy="597695"/>
          </a:xfrm>
          <a:prstGeom prst="rect">
            <a:avLst/>
          </a:prstGeom>
        </p:spPr>
        <p:txBody>
          <a:bodyPr vert="horz" lIns="76200" tIns="38100" rIns="76200" bIns="3810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dirty="0">
                <a:solidFill>
                  <a:srgbClr val="486BBA"/>
                </a:solidFill>
                <a:latin typeface="Arial" panose="020B0604020202020204" pitchFamily="34" charset="0"/>
                <a:cs typeface="Arial" panose="020B0604020202020204" pitchFamily="34" charset="0"/>
              </a:rPr>
              <a:t>GPS vertical velocities : ULR </a:t>
            </a:r>
            <a:r>
              <a:rPr lang="en-GB" sz="2000" i="1" dirty="0">
                <a:solidFill>
                  <a:srgbClr val="486BBA"/>
                </a:solidFill>
                <a:latin typeface="Arial" panose="020B0604020202020204" pitchFamily="34" charset="0"/>
                <a:cs typeface="Arial" panose="020B0604020202020204" pitchFamily="34" charset="0"/>
              </a:rPr>
              <a:t>vs</a:t>
            </a:r>
            <a:r>
              <a:rPr lang="en-GB" sz="2000" dirty="0">
                <a:solidFill>
                  <a:srgbClr val="486BBA"/>
                </a:solidFill>
                <a:latin typeface="Arial" panose="020B0604020202020204" pitchFamily="34" charset="0"/>
                <a:cs typeface="Arial" panose="020B0604020202020204" pitchFamily="34" charset="0"/>
              </a:rPr>
              <a:t> JPL (NASA)</a:t>
            </a:r>
            <a:endParaRPr lang="en-GB" sz="2000" dirty="0">
              <a:solidFill>
                <a:srgbClr val="7030A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64FE823-DC82-449F-82F5-AE5468EB3F43}"/>
              </a:ext>
            </a:extLst>
          </p:cNvPr>
          <p:cNvSpPr/>
          <p:nvPr/>
        </p:nvSpPr>
        <p:spPr>
          <a:xfrm>
            <a:off x="550939" y="668552"/>
            <a:ext cx="4692894" cy="261610"/>
          </a:xfrm>
          <a:prstGeom prst="rect">
            <a:avLst/>
          </a:prstGeom>
        </p:spPr>
        <p:txBody>
          <a:bodyPr wrap="square">
            <a:spAutoFit/>
          </a:bodyPr>
          <a:lstStyle/>
          <a:p>
            <a:pPr defTabSz="761920" eaLnBrk="0" fontAlgn="base" hangingPunct="0">
              <a:spcBef>
                <a:spcPct val="0"/>
              </a:spcBef>
              <a:spcAft>
                <a:spcPct val="0"/>
              </a:spcAft>
              <a:defRPr/>
            </a:pPr>
            <a:r>
              <a:rPr lang="fr-FR"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Source: https://sideshow.jpl.nasa.gov/post/series.html (</a:t>
            </a:r>
            <a:r>
              <a:rPr lang="fr-FR" sz="1100" dirty="0" err="1">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Heflin</a:t>
            </a:r>
            <a:r>
              <a:rPr lang="fr-FR"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 </a:t>
            </a:r>
            <a:r>
              <a:rPr lang="fr-FR" sz="1100" i="1"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et al.</a:t>
            </a:r>
            <a:r>
              <a:rPr lang="fr-FR"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 2019)</a:t>
            </a:r>
          </a:p>
        </p:txBody>
      </p:sp>
      <p:pic>
        <p:nvPicPr>
          <p:cNvPr id="15" name="Image 14">
            <a:extLst>
              <a:ext uri="{FF2B5EF4-FFF2-40B4-BE49-F238E27FC236}">
                <a16:creationId xmlns:a16="http://schemas.microsoft.com/office/drawing/2014/main" id="{CBA2AEFE-F927-4D18-AC68-B92F591F05CC}"/>
              </a:ext>
            </a:extLst>
          </p:cNvPr>
          <p:cNvPicPr>
            <a:picLocks noChangeAspect="1"/>
          </p:cNvPicPr>
          <p:nvPr/>
        </p:nvPicPr>
        <p:blipFill>
          <a:blip r:embed="rId3"/>
          <a:stretch>
            <a:fillRect/>
          </a:stretch>
        </p:blipFill>
        <p:spPr>
          <a:xfrm>
            <a:off x="779803" y="739816"/>
            <a:ext cx="3906612" cy="3906612"/>
          </a:xfrm>
          <a:prstGeom prst="rect">
            <a:avLst/>
          </a:prstGeom>
        </p:spPr>
      </p:pic>
      <p:sp>
        <p:nvSpPr>
          <p:cNvPr id="17" name="Content Placeholder 2">
            <a:extLst>
              <a:ext uri="{FF2B5EF4-FFF2-40B4-BE49-F238E27FC236}">
                <a16:creationId xmlns:a16="http://schemas.microsoft.com/office/drawing/2014/main" id="{FAAE4139-B5C9-46CE-BE00-8DEA2AB3917B}"/>
              </a:ext>
            </a:extLst>
          </p:cNvPr>
          <p:cNvSpPr txBox="1">
            <a:spLocks/>
          </p:cNvSpPr>
          <p:nvPr/>
        </p:nvSpPr>
        <p:spPr>
          <a:xfrm>
            <a:off x="1216167" y="4527342"/>
            <a:ext cx="3726911" cy="895203"/>
          </a:xfrm>
          <a:prstGeom prst="rect">
            <a:avLst/>
          </a:prstGeom>
        </p:spPr>
        <p:txBody>
          <a:bodyPr vert="horz" lIns="76200" tIns="38100" rIns="76200" bIns="38100" rtlCol="0">
            <a:noAutofit/>
          </a:bodyPr>
          <a:lstStyle>
            <a:lvl1pPr marL="342900" indent="-342900" algn="l" defTabSz="914400" rtl="0" eaLnBrk="1" latinLnBrk="0" hangingPunct="1">
              <a:spcBef>
                <a:spcPct val="20000"/>
              </a:spcBef>
              <a:buFont typeface="Arial" pitchFamily="34" charset="0"/>
              <a:buChar char="•"/>
              <a:defRPr sz="3200" kern="1200">
                <a:solidFill>
                  <a:srgbClr val="3366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66F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66F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66F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66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6538" lvl="1" indent="-236538">
              <a:spcBef>
                <a:spcPts val="0"/>
              </a:spcBef>
              <a:buFont typeface="Arial" panose="020B0604020202020204" pitchFamily="34" charset="0"/>
              <a:buChar char="•"/>
              <a:defRPr/>
            </a:pPr>
            <a:r>
              <a:rPr lang="en-GB" sz="1000" kern="0" dirty="0">
                <a:solidFill>
                  <a:srgbClr val="0070C0"/>
                </a:solidFill>
                <a:latin typeface="Arial" panose="020B0604020202020204" pitchFamily="34" charset="0"/>
                <a:ea typeface="MS PGothic" panose="020B0600070205080204" pitchFamily="34" charset="-128"/>
                <a:cs typeface="Arial" panose="020B0604020202020204" pitchFamily="34" charset="0"/>
              </a:rPr>
              <a:t># stations in common : 248</a:t>
            </a:r>
          </a:p>
          <a:p>
            <a:pPr marL="236538" lvl="1" indent="-236538">
              <a:spcBef>
                <a:spcPts val="0"/>
              </a:spcBef>
              <a:spcAft>
                <a:spcPts val="600"/>
              </a:spcAft>
              <a:buFont typeface="Arial" panose="020B0604020202020204" pitchFamily="34" charset="0"/>
              <a:buChar char="•"/>
              <a:defRPr/>
            </a:pPr>
            <a:r>
              <a:rPr lang="en-GB" sz="1000" kern="0" dirty="0">
                <a:solidFill>
                  <a:srgbClr val="0070C0"/>
                </a:solidFill>
                <a:latin typeface="Arial" panose="020B0604020202020204" pitchFamily="34" charset="0"/>
                <a:ea typeface="MS PGothic" panose="020B0600070205080204" pitchFamily="34" charset="-128"/>
                <a:cs typeface="Arial" panose="020B0604020202020204" pitchFamily="34" charset="0"/>
              </a:rPr>
              <a:t>RMSE : 0.58 mm/a</a:t>
            </a:r>
            <a:r>
              <a:rPr lang="en-GB" sz="1000" kern="0" dirty="0">
                <a:solidFill>
                  <a:srgbClr val="00B050"/>
                </a:solidFill>
                <a:latin typeface="Arial" panose="020B0604020202020204" pitchFamily="34" charset="0"/>
                <a:ea typeface="MS PGothic" panose="020B0600070205080204" pitchFamily="34" charset="-128"/>
                <a:cs typeface="Arial" panose="020B0604020202020204" pitchFamily="34" charset="0"/>
              </a:rPr>
              <a:t> </a:t>
            </a:r>
            <a:r>
              <a:rPr lang="en-GB" sz="1000" kern="0" dirty="0">
                <a:solidFill>
                  <a:schemeClr val="bg1">
                    <a:lumMod val="50000"/>
                  </a:schemeClr>
                </a:solidFill>
                <a:latin typeface="Arial" panose="020B0604020202020204" pitchFamily="34" charset="0"/>
                <a:ea typeface="MS PGothic" panose="020B0600070205080204" pitchFamily="34" charset="-128"/>
                <a:cs typeface="Arial" panose="020B0604020202020204" pitchFamily="34" charset="0"/>
              </a:rPr>
              <a:t>(WRMSE = 0.44 mm/a)</a:t>
            </a:r>
          </a:p>
          <a:p>
            <a:pPr marL="636588" lvl="2" indent="-236538">
              <a:spcBef>
                <a:spcPts val="0"/>
              </a:spcBef>
              <a:spcAft>
                <a:spcPts val="600"/>
              </a:spcAft>
              <a:defRPr/>
            </a:pPr>
            <a:r>
              <a:rPr lang="en-GB" sz="1000" kern="0" dirty="0">
                <a:solidFill>
                  <a:srgbClr val="00B050"/>
                </a:solidFill>
                <a:latin typeface="Arial" panose="020B0604020202020204" pitchFamily="34" charset="0"/>
                <a:ea typeface="MS PGothic" panose="020B0600070205080204" pitchFamily="34" charset="-128"/>
                <a:cs typeface="Arial" panose="020B0604020202020204" pitchFamily="34" charset="0"/>
              </a:rPr>
              <a:t>RMSE of 1.0 mm/a using IGS-repro2 </a:t>
            </a:r>
            <a:r>
              <a:rPr lang="en-GB" sz="1000" kern="0" dirty="0" err="1">
                <a:solidFill>
                  <a:srgbClr val="00B050"/>
                </a:solidFill>
                <a:latin typeface="Arial" panose="020B0604020202020204" pitchFamily="34" charset="0"/>
                <a:ea typeface="MS PGothic" panose="020B0600070205080204" pitchFamily="34" charset="-128"/>
                <a:cs typeface="Arial" panose="020B0604020202020204" pitchFamily="34" charset="0"/>
              </a:rPr>
              <a:t>vers</a:t>
            </a:r>
            <a:r>
              <a:rPr lang="en-GB" sz="1000" kern="0" dirty="0">
                <a:solidFill>
                  <a:srgbClr val="00B050"/>
                </a:solidFill>
                <a:latin typeface="Arial" panose="020B0604020202020204" pitchFamily="34" charset="0"/>
                <a:ea typeface="MS PGothic" panose="020B0600070205080204" pitchFamily="34" charset="-128"/>
                <a:cs typeface="Arial" panose="020B0604020202020204" pitchFamily="34" charset="0"/>
              </a:rPr>
              <a:t>.</a:t>
            </a:r>
          </a:p>
        </p:txBody>
      </p:sp>
      <p:pic>
        <p:nvPicPr>
          <p:cNvPr id="19" name="Image 18">
            <a:extLst>
              <a:ext uri="{FF2B5EF4-FFF2-40B4-BE49-F238E27FC236}">
                <a16:creationId xmlns:a16="http://schemas.microsoft.com/office/drawing/2014/main" id="{6B6B3A8E-5D3B-4E0D-B14C-A9CC8962BFD8}"/>
              </a:ext>
            </a:extLst>
          </p:cNvPr>
          <p:cNvPicPr>
            <a:picLocks noChangeAspect="1"/>
          </p:cNvPicPr>
          <p:nvPr/>
        </p:nvPicPr>
        <p:blipFill>
          <a:blip r:embed="rId4"/>
          <a:stretch>
            <a:fillRect/>
          </a:stretch>
        </p:blipFill>
        <p:spPr>
          <a:xfrm>
            <a:off x="5288673" y="930162"/>
            <a:ext cx="2987399" cy="1991599"/>
          </a:xfrm>
          <a:prstGeom prst="rect">
            <a:avLst/>
          </a:prstGeom>
        </p:spPr>
      </p:pic>
      <p:pic>
        <p:nvPicPr>
          <p:cNvPr id="20" name="Image 19">
            <a:extLst>
              <a:ext uri="{FF2B5EF4-FFF2-40B4-BE49-F238E27FC236}">
                <a16:creationId xmlns:a16="http://schemas.microsoft.com/office/drawing/2014/main" id="{9C8C6845-C231-4041-B610-1CAA0F4A5D98}"/>
              </a:ext>
            </a:extLst>
          </p:cNvPr>
          <p:cNvPicPr>
            <a:picLocks noChangeAspect="1"/>
          </p:cNvPicPr>
          <p:nvPr/>
        </p:nvPicPr>
        <p:blipFill>
          <a:blip r:embed="rId5"/>
          <a:stretch>
            <a:fillRect/>
          </a:stretch>
        </p:blipFill>
        <p:spPr>
          <a:xfrm>
            <a:off x="4598639" y="3095111"/>
            <a:ext cx="2336978" cy="1557985"/>
          </a:xfrm>
          <a:prstGeom prst="rect">
            <a:avLst/>
          </a:prstGeom>
        </p:spPr>
      </p:pic>
      <p:pic>
        <p:nvPicPr>
          <p:cNvPr id="21" name="Image 20">
            <a:extLst>
              <a:ext uri="{FF2B5EF4-FFF2-40B4-BE49-F238E27FC236}">
                <a16:creationId xmlns:a16="http://schemas.microsoft.com/office/drawing/2014/main" id="{60CB5CDD-3E4F-4F30-8B78-BC121644E919}"/>
              </a:ext>
            </a:extLst>
          </p:cNvPr>
          <p:cNvPicPr>
            <a:picLocks noChangeAspect="1"/>
          </p:cNvPicPr>
          <p:nvPr/>
        </p:nvPicPr>
        <p:blipFill>
          <a:blip r:embed="rId6"/>
          <a:stretch>
            <a:fillRect/>
          </a:stretch>
        </p:blipFill>
        <p:spPr>
          <a:xfrm>
            <a:off x="6794149" y="3096143"/>
            <a:ext cx="2336978" cy="1557985"/>
          </a:xfrm>
          <a:prstGeom prst="rect">
            <a:avLst/>
          </a:prstGeom>
        </p:spPr>
      </p:pic>
      <p:sp>
        <p:nvSpPr>
          <p:cNvPr id="11" name="Espace réservé du numéro de diapositive 5">
            <a:extLst>
              <a:ext uri="{FF2B5EF4-FFF2-40B4-BE49-F238E27FC236}">
                <a16:creationId xmlns:a16="http://schemas.microsoft.com/office/drawing/2014/main" id="{61676A23-CA72-4025-BEA7-C4D95EA03D1E}"/>
              </a:ext>
            </a:extLst>
          </p:cNvPr>
          <p:cNvSpPr>
            <a:spLocks noGrp="1"/>
          </p:cNvSpPr>
          <p:nvPr>
            <p:ph type="sldNum" sz="quarter" idx="12"/>
          </p:nvPr>
        </p:nvSpPr>
        <p:spPr>
          <a:xfrm>
            <a:off x="5493125" y="5309226"/>
            <a:ext cx="3286125" cy="304271"/>
          </a:xfrm>
          <a:prstGeom prst="rect">
            <a:avLst/>
          </a:prstGeom>
        </p:spPr>
        <p:txBody>
          <a:bodyPr vert="horz" lIns="76200" tIns="38100" rIns="76200" bIns="38100" rtlCol="0" anchor="ctr"/>
          <a:lstStyle>
            <a:lvl1pPr algn="r">
              <a:defRPr sz="750">
                <a:solidFill>
                  <a:srgbClr val="486BBA"/>
                </a:solidFill>
              </a:defRPr>
            </a:lvl1pPr>
          </a:lstStyle>
          <a:p>
            <a:r>
              <a:rPr lang="en-US" sz="1000" dirty="0">
                <a:solidFill>
                  <a:schemeClr val="tx1"/>
                </a:solidFill>
              </a:rPr>
              <a:t>17</a:t>
            </a:r>
            <a:r>
              <a:rPr lang="en-US" sz="1000" baseline="30000" dirty="0">
                <a:solidFill>
                  <a:schemeClr val="tx1"/>
                </a:solidFill>
              </a:rPr>
              <a:t>th</a:t>
            </a:r>
            <a:r>
              <a:rPr lang="en-US" sz="1000" dirty="0">
                <a:solidFill>
                  <a:schemeClr val="tx1"/>
                </a:solidFill>
              </a:rPr>
              <a:t> GLOSS GE meeting, UNESCO, Paris, 7– 10 Nov. 2022</a:t>
            </a:r>
          </a:p>
        </p:txBody>
      </p:sp>
    </p:spTree>
    <p:extLst>
      <p:ext uri="{BB962C8B-B14F-4D97-AF65-F5344CB8AC3E}">
        <p14:creationId xmlns:p14="http://schemas.microsoft.com/office/powerpoint/2010/main" val="351655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wipe(up)">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3DAF43E9-521A-4C0F-88FA-BF72E694BB84}"/>
              </a:ext>
            </a:extLst>
          </p:cNvPr>
          <p:cNvSpPr txBox="1">
            <a:spLocks/>
          </p:cNvSpPr>
          <p:nvPr/>
        </p:nvSpPr>
        <p:spPr>
          <a:xfrm>
            <a:off x="464146" y="249955"/>
            <a:ext cx="6758905" cy="597695"/>
          </a:xfrm>
          <a:prstGeom prst="rect">
            <a:avLst/>
          </a:prstGeom>
        </p:spPr>
        <p:txBody>
          <a:bodyPr vert="horz" lIns="76200" tIns="38100" rIns="76200" bIns="3810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dirty="0">
                <a:solidFill>
                  <a:srgbClr val="486BBA"/>
                </a:solidFill>
                <a:latin typeface="Arial" panose="020B0604020202020204" pitchFamily="34" charset="0"/>
                <a:cs typeface="Arial" panose="020B0604020202020204" pitchFamily="34" charset="0"/>
              </a:rPr>
              <a:t>GPS vertical velocities : ULR </a:t>
            </a:r>
            <a:r>
              <a:rPr lang="en-GB" sz="2000" i="1" dirty="0">
                <a:solidFill>
                  <a:srgbClr val="486BBA"/>
                </a:solidFill>
                <a:latin typeface="Arial" panose="020B0604020202020204" pitchFamily="34" charset="0"/>
                <a:cs typeface="Arial" panose="020B0604020202020204" pitchFamily="34" charset="0"/>
              </a:rPr>
              <a:t>vs</a:t>
            </a:r>
            <a:r>
              <a:rPr lang="en-GB" sz="2000" dirty="0">
                <a:solidFill>
                  <a:srgbClr val="486BBA"/>
                </a:solidFill>
                <a:latin typeface="Arial" panose="020B0604020202020204" pitchFamily="34" charset="0"/>
                <a:cs typeface="Arial" panose="020B0604020202020204" pitchFamily="34" charset="0"/>
              </a:rPr>
              <a:t> NGL</a:t>
            </a:r>
            <a:endParaRPr lang="en-GB" sz="2000" dirty="0">
              <a:solidFill>
                <a:srgbClr val="7030A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2FACA971-EE63-4747-86FA-1E770BBFC7BF}"/>
              </a:ext>
            </a:extLst>
          </p:cNvPr>
          <p:cNvSpPr/>
          <p:nvPr/>
        </p:nvSpPr>
        <p:spPr>
          <a:xfrm>
            <a:off x="550939" y="668552"/>
            <a:ext cx="4692894" cy="261610"/>
          </a:xfrm>
          <a:prstGeom prst="rect">
            <a:avLst/>
          </a:prstGeom>
        </p:spPr>
        <p:txBody>
          <a:bodyPr wrap="square">
            <a:spAutoFit/>
          </a:bodyPr>
          <a:lstStyle/>
          <a:p>
            <a:pPr defTabSz="761920" eaLnBrk="0" fontAlgn="base" hangingPunct="0">
              <a:spcBef>
                <a:spcPct val="0"/>
              </a:spcBef>
              <a:spcAft>
                <a:spcPct val="0"/>
              </a:spcAft>
              <a:defRPr/>
            </a:pPr>
            <a:r>
              <a:rPr lang="fr-FR"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Source: </a:t>
            </a:r>
            <a:r>
              <a:rPr lang="nb-NO"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http://geodesy.unr.edu/ (Blewitt </a:t>
            </a:r>
            <a:r>
              <a:rPr lang="nb-NO" sz="1100" i="1"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et al</a:t>
            </a:r>
            <a:r>
              <a:rPr lang="nb-NO"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 2018)</a:t>
            </a:r>
            <a:endParaRPr lang="fr-FR"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endParaRPr>
          </a:p>
        </p:txBody>
      </p:sp>
      <p:sp>
        <p:nvSpPr>
          <p:cNvPr id="14" name="Content Placeholder 2">
            <a:extLst>
              <a:ext uri="{FF2B5EF4-FFF2-40B4-BE49-F238E27FC236}">
                <a16:creationId xmlns:a16="http://schemas.microsoft.com/office/drawing/2014/main" id="{C3AC9FF3-8072-47D7-A3E3-7C0E7172A3E5}"/>
              </a:ext>
            </a:extLst>
          </p:cNvPr>
          <p:cNvSpPr txBox="1">
            <a:spLocks/>
          </p:cNvSpPr>
          <p:nvPr/>
        </p:nvSpPr>
        <p:spPr>
          <a:xfrm>
            <a:off x="1216167" y="4527342"/>
            <a:ext cx="4048564" cy="895203"/>
          </a:xfrm>
          <a:prstGeom prst="rect">
            <a:avLst/>
          </a:prstGeom>
        </p:spPr>
        <p:txBody>
          <a:bodyPr vert="horz" lIns="76200" tIns="38100" rIns="76200" bIns="38100" rtlCol="0">
            <a:noAutofit/>
          </a:bodyPr>
          <a:lstStyle>
            <a:lvl1pPr marL="342900" indent="-342900" algn="l" defTabSz="914400" rtl="0" eaLnBrk="1" latinLnBrk="0" hangingPunct="1">
              <a:spcBef>
                <a:spcPct val="20000"/>
              </a:spcBef>
              <a:buFont typeface="Arial" pitchFamily="34" charset="0"/>
              <a:buChar char="•"/>
              <a:defRPr sz="3200" kern="1200">
                <a:solidFill>
                  <a:srgbClr val="3366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66F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66F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66F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66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6538" lvl="1" indent="-236538">
              <a:spcBef>
                <a:spcPts val="0"/>
              </a:spcBef>
              <a:buFont typeface="Arial" panose="020B0604020202020204" pitchFamily="34" charset="0"/>
              <a:buChar char="•"/>
              <a:defRPr/>
            </a:pPr>
            <a:r>
              <a:rPr lang="en-GB" sz="1000" kern="0" dirty="0">
                <a:solidFill>
                  <a:srgbClr val="0070C0"/>
                </a:solidFill>
                <a:latin typeface="Arial" panose="020B0604020202020204" pitchFamily="34" charset="0"/>
                <a:ea typeface="MS PGothic" panose="020B0600070205080204" pitchFamily="34" charset="-128"/>
                <a:cs typeface="Arial" panose="020B0604020202020204" pitchFamily="34" charset="0"/>
              </a:rPr>
              <a:t># stations in common : 504</a:t>
            </a:r>
          </a:p>
          <a:p>
            <a:pPr marL="236538" lvl="1" indent="-236538">
              <a:spcBef>
                <a:spcPts val="0"/>
              </a:spcBef>
              <a:spcAft>
                <a:spcPts val="600"/>
              </a:spcAft>
              <a:buFont typeface="Arial" panose="020B0604020202020204" pitchFamily="34" charset="0"/>
              <a:buChar char="•"/>
              <a:defRPr/>
            </a:pPr>
            <a:r>
              <a:rPr lang="en-GB" sz="1000" kern="0" dirty="0">
                <a:solidFill>
                  <a:srgbClr val="0070C0"/>
                </a:solidFill>
                <a:latin typeface="Arial" panose="020B0604020202020204" pitchFamily="34" charset="0"/>
                <a:ea typeface="MS PGothic" panose="020B0600070205080204" pitchFamily="34" charset="-128"/>
                <a:cs typeface="Arial" panose="020B0604020202020204" pitchFamily="34" charset="0"/>
              </a:rPr>
              <a:t>RMSE : 0.67 mm/a</a:t>
            </a:r>
            <a:r>
              <a:rPr lang="en-GB" sz="1000" kern="0" dirty="0">
                <a:solidFill>
                  <a:srgbClr val="00B050"/>
                </a:solidFill>
                <a:latin typeface="Arial" panose="020B0604020202020204" pitchFamily="34" charset="0"/>
                <a:ea typeface="MS PGothic" panose="020B0600070205080204" pitchFamily="34" charset="-128"/>
                <a:cs typeface="Arial" panose="020B0604020202020204" pitchFamily="34" charset="0"/>
              </a:rPr>
              <a:t> </a:t>
            </a:r>
            <a:r>
              <a:rPr lang="en-GB" sz="1000" kern="0" dirty="0">
                <a:solidFill>
                  <a:schemeClr val="bg1">
                    <a:lumMod val="50000"/>
                  </a:schemeClr>
                </a:solidFill>
                <a:latin typeface="Arial" panose="020B0604020202020204" pitchFamily="34" charset="0"/>
                <a:ea typeface="MS PGothic" panose="020B0600070205080204" pitchFamily="34" charset="-128"/>
                <a:cs typeface="Arial" panose="020B0604020202020204" pitchFamily="34" charset="0"/>
              </a:rPr>
              <a:t>(WRMSE = 0.49 mm/a)</a:t>
            </a:r>
          </a:p>
          <a:p>
            <a:pPr marL="636588" lvl="2" indent="-236538">
              <a:spcBef>
                <a:spcPts val="0"/>
              </a:spcBef>
              <a:spcAft>
                <a:spcPts val="600"/>
              </a:spcAft>
              <a:defRPr/>
            </a:pPr>
            <a:r>
              <a:rPr lang="en-GB" sz="1000" kern="0" dirty="0">
                <a:solidFill>
                  <a:srgbClr val="00B050"/>
                </a:solidFill>
                <a:latin typeface="Arial" panose="020B0604020202020204" pitchFamily="34" charset="0"/>
                <a:ea typeface="MS PGothic" panose="020B0600070205080204" pitchFamily="34" charset="-128"/>
                <a:cs typeface="Arial" panose="020B0604020202020204" pitchFamily="34" charset="0"/>
              </a:rPr>
              <a:t>RMSE o 0.85 mm/a using IGS-repro2</a:t>
            </a:r>
          </a:p>
        </p:txBody>
      </p:sp>
      <p:pic>
        <p:nvPicPr>
          <p:cNvPr id="20" name="Image 19">
            <a:extLst>
              <a:ext uri="{FF2B5EF4-FFF2-40B4-BE49-F238E27FC236}">
                <a16:creationId xmlns:a16="http://schemas.microsoft.com/office/drawing/2014/main" id="{D0277593-668D-435C-BA8A-5C68BAF92717}"/>
              </a:ext>
            </a:extLst>
          </p:cNvPr>
          <p:cNvPicPr>
            <a:picLocks noChangeAspect="1"/>
          </p:cNvPicPr>
          <p:nvPr/>
        </p:nvPicPr>
        <p:blipFill>
          <a:blip r:embed="rId3"/>
          <a:stretch>
            <a:fillRect/>
          </a:stretch>
        </p:blipFill>
        <p:spPr>
          <a:xfrm>
            <a:off x="804317" y="706202"/>
            <a:ext cx="3928816" cy="3928816"/>
          </a:xfrm>
          <a:prstGeom prst="rect">
            <a:avLst/>
          </a:prstGeom>
        </p:spPr>
      </p:pic>
      <p:pic>
        <p:nvPicPr>
          <p:cNvPr id="22" name="Image 21">
            <a:extLst>
              <a:ext uri="{FF2B5EF4-FFF2-40B4-BE49-F238E27FC236}">
                <a16:creationId xmlns:a16="http://schemas.microsoft.com/office/drawing/2014/main" id="{985914E1-766D-4FFA-B584-96852C14980C}"/>
              </a:ext>
            </a:extLst>
          </p:cNvPr>
          <p:cNvPicPr>
            <a:picLocks noChangeAspect="1"/>
          </p:cNvPicPr>
          <p:nvPr/>
        </p:nvPicPr>
        <p:blipFill>
          <a:blip r:embed="rId4"/>
          <a:stretch>
            <a:fillRect/>
          </a:stretch>
        </p:blipFill>
        <p:spPr>
          <a:xfrm>
            <a:off x="4598639" y="3088019"/>
            <a:ext cx="2336978" cy="1557985"/>
          </a:xfrm>
          <a:prstGeom prst="rect">
            <a:avLst/>
          </a:prstGeom>
        </p:spPr>
      </p:pic>
      <p:pic>
        <p:nvPicPr>
          <p:cNvPr id="25" name="Image 24">
            <a:extLst>
              <a:ext uri="{FF2B5EF4-FFF2-40B4-BE49-F238E27FC236}">
                <a16:creationId xmlns:a16="http://schemas.microsoft.com/office/drawing/2014/main" id="{271C8AFA-4DAB-42E1-8C96-906B96EE578E}"/>
              </a:ext>
            </a:extLst>
          </p:cNvPr>
          <p:cNvPicPr>
            <a:picLocks noChangeAspect="1"/>
          </p:cNvPicPr>
          <p:nvPr/>
        </p:nvPicPr>
        <p:blipFill>
          <a:blip r:embed="rId5"/>
          <a:stretch>
            <a:fillRect/>
          </a:stretch>
        </p:blipFill>
        <p:spPr>
          <a:xfrm>
            <a:off x="6779191" y="3082929"/>
            <a:ext cx="2356139" cy="1570759"/>
          </a:xfrm>
          <a:prstGeom prst="rect">
            <a:avLst/>
          </a:prstGeom>
        </p:spPr>
      </p:pic>
      <p:pic>
        <p:nvPicPr>
          <p:cNvPr id="17" name="Image 16">
            <a:extLst>
              <a:ext uri="{FF2B5EF4-FFF2-40B4-BE49-F238E27FC236}">
                <a16:creationId xmlns:a16="http://schemas.microsoft.com/office/drawing/2014/main" id="{D27EBAD3-A0BB-4A74-AEE6-E59611360A02}"/>
              </a:ext>
            </a:extLst>
          </p:cNvPr>
          <p:cNvPicPr>
            <a:picLocks noChangeAspect="1"/>
          </p:cNvPicPr>
          <p:nvPr/>
        </p:nvPicPr>
        <p:blipFill>
          <a:blip r:embed="rId6"/>
          <a:stretch>
            <a:fillRect/>
          </a:stretch>
        </p:blipFill>
        <p:spPr>
          <a:xfrm>
            <a:off x="5280671" y="923735"/>
            <a:ext cx="2997039" cy="1998026"/>
          </a:xfrm>
          <a:prstGeom prst="rect">
            <a:avLst/>
          </a:prstGeom>
        </p:spPr>
      </p:pic>
      <p:sp>
        <p:nvSpPr>
          <p:cNvPr id="10" name="Espace réservé du numéro de diapositive 5">
            <a:extLst>
              <a:ext uri="{FF2B5EF4-FFF2-40B4-BE49-F238E27FC236}">
                <a16:creationId xmlns:a16="http://schemas.microsoft.com/office/drawing/2014/main" id="{8FC76E2F-B1FD-47E0-84CF-6166CB08E24E}"/>
              </a:ext>
            </a:extLst>
          </p:cNvPr>
          <p:cNvSpPr>
            <a:spLocks noGrp="1"/>
          </p:cNvSpPr>
          <p:nvPr>
            <p:ph type="sldNum" sz="quarter" idx="12"/>
          </p:nvPr>
        </p:nvSpPr>
        <p:spPr>
          <a:xfrm>
            <a:off x="5493125" y="5309226"/>
            <a:ext cx="3286125" cy="304271"/>
          </a:xfrm>
          <a:prstGeom prst="rect">
            <a:avLst/>
          </a:prstGeom>
        </p:spPr>
        <p:txBody>
          <a:bodyPr vert="horz" lIns="76200" tIns="38100" rIns="76200" bIns="38100" rtlCol="0" anchor="ctr"/>
          <a:lstStyle>
            <a:lvl1pPr algn="r">
              <a:defRPr sz="750">
                <a:solidFill>
                  <a:srgbClr val="486BBA"/>
                </a:solidFill>
              </a:defRPr>
            </a:lvl1pPr>
          </a:lstStyle>
          <a:p>
            <a:r>
              <a:rPr lang="en-US" sz="1000" dirty="0">
                <a:solidFill>
                  <a:schemeClr val="tx1"/>
                </a:solidFill>
              </a:rPr>
              <a:t>17</a:t>
            </a:r>
            <a:r>
              <a:rPr lang="en-US" sz="1000" baseline="30000" dirty="0">
                <a:solidFill>
                  <a:schemeClr val="tx1"/>
                </a:solidFill>
              </a:rPr>
              <a:t>th</a:t>
            </a:r>
            <a:r>
              <a:rPr lang="en-US" sz="1000" dirty="0">
                <a:solidFill>
                  <a:schemeClr val="tx1"/>
                </a:solidFill>
              </a:rPr>
              <a:t> GLOSS GE meeting, UNESCO, Paris, 7– 10 Nov. 2022</a:t>
            </a:r>
          </a:p>
        </p:txBody>
      </p:sp>
    </p:spTree>
    <p:extLst>
      <p:ext uri="{BB962C8B-B14F-4D97-AF65-F5344CB8AC3E}">
        <p14:creationId xmlns:p14="http://schemas.microsoft.com/office/powerpoint/2010/main" val="150905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wipe(up)">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par>
                                <p:cTn id="13" presetID="22" presetClass="entr" presetSubtype="8"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3DAF43E9-521A-4C0F-88FA-BF72E694BB84}"/>
              </a:ext>
            </a:extLst>
          </p:cNvPr>
          <p:cNvSpPr txBox="1">
            <a:spLocks/>
          </p:cNvSpPr>
          <p:nvPr/>
        </p:nvSpPr>
        <p:spPr>
          <a:xfrm>
            <a:off x="464146" y="249955"/>
            <a:ext cx="6758905" cy="597695"/>
          </a:xfrm>
          <a:prstGeom prst="rect">
            <a:avLst/>
          </a:prstGeom>
        </p:spPr>
        <p:txBody>
          <a:bodyPr vert="horz" lIns="76200" tIns="38100" rIns="76200" bIns="3810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a:solidFill>
                  <a:srgbClr val="486BBA"/>
                </a:solidFill>
                <a:latin typeface="Arial" panose="020B0604020202020204" pitchFamily="34" charset="0"/>
                <a:cs typeface="Arial" panose="020B0604020202020204" pitchFamily="34" charset="0"/>
              </a:rPr>
              <a:t>GPS vertical velocities : JPL </a:t>
            </a:r>
            <a:r>
              <a:rPr lang="en-GB" sz="2000" i="1">
                <a:solidFill>
                  <a:srgbClr val="486BBA"/>
                </a:solidFill>
                <a:latin typeface="Arial" panose="020B0604020202020204" pitchFamily="34" charset="0"/>
                <a:cs typeface="Arial" panose="020B0604020202020204" pitchFamily="34" charset="0"/>
              </a:rPr>
              <a:t>vs</a:t>
            </a:r>
            <a:r>
              <a:rPr lang="en-GB" sz="2000">
                <a:solidFill>
                  <a:srgbClr val="486BBA"/>
                </a:solidFill>
                <a:latin typeface="Arial" panose="020B0604020202020204" pitchFamily="34" charset="0"/>
                <a:cs typeface="Arial" panose="020B0604020202020204" pitchFamily="34" charset="0"/>
              </a:rPr>
              <a:t> NGL</a:t>
            </a:r>
            <a:endParaRPr lang="en-GB" sz="2000">
              <a:solidFill>
                <a:srgbClr val="7030A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FED4C51-4C99-4E9E-9A71-6AE7A05247F9}"/>
              </a:ext>
            </a:extLst>
          </p:cNvPr>
          <p:cNvSpPr/>
          <p:nvPr/>
        </p:nvSpPr>
        <p:spPr>
          <a:xfrm>
            <a:off x="550939" y="668552"/>
            <a:ext cx="4692894" cy="261610"/>
          </a:xfrm>
          <a:prstGeom prst="rect">
            <a:avLst/>
          </a:prstGeom>
        </p:spPr>
        <p:txBody>
          <a:bodyPr wrap="square">
            <a:spAutoFit/>
          </a:bodyPr>
          <a:lstStyle/>
          <a:p>
            <a:pPr defTabSz="761920" eaLnBrk="0" fontAlgn="base" hangingPunct="0">
              <a:spcBef>
                <a:spcPct val="0"/>
              </a:spcBef>
              <a:spcAft>
                <a:spcPct val="0"/>
              </a:spcAft>
              <a:defRPr/>
            </a:pPr>
            <a:r>
              <a:rPr lang="nb-NO"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Sources: </a:t>
            </a:r>
          </a:p>
        </p:txBody>
      </p:sp>
      <p:sp>
        <p:nvSpPr>
          <p:cNvPr id="20" name="Rectangle 19">
            <a:extLst>
              <a:ext uri="{FF2B5EF4-FFF2-40B4-BE49-F238E27FC236}">
                <a16:creationId xmlns:a16="http://schemas.microsoft.com/office/drawing/2014/main" id="{E34B0331-599B-4CC8-949B-9BED9ECF9BEC}"/>
              </a:ext>
            </a:extLst>
          </p:cNvPr>
          <p:cNvSpPr/>
          <p:nvPr/>
        </p:nvSpPr>
        <p:spPr>
          <a:xfrm>
            <a:off x="550938" y="668552"/>
            <a:ext cx="4864577" cy="430887"/>
          </a:xfrm>
          <a:prstGeom prst="rect">
            <a:avLst/>
          </a:prstGeom>
        </p:spPr>
        <p:txBody>
          <a:bodyPr wrap="square">
            <a:spAutoFit/>
          </a:bodyPr>
          <a:lstStyle/>
          <a:p>
            <a:pPr defTabSz="761920" eaLnBrk="0" fontAlgn="base" hangingPunct="0">
              <a:spcBef>
                <a:spcPct val="0"/>
              </a:spcBef>
              <a:spcAft>
                <a:spcPct val="0"/>
              </a:spcAft>
              <a:defRPr/>
            </a:pPr>
            <a:r>
              <a:rPr lang="fr-FR"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Source::  https://sideshow.jpl.nasa.gov/post/series.html (</a:t>
            </a:r>
            <a:r>
              <a:rPr lang="fr-FR" sz="1100" dirty="0" err="1">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Heflin</a:t>
            </a:r>
            <a:r>
              <a:rPr lang="fr-FR"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 </a:t>
            </a:r>
            <a:r>
              <a:rPr lang="fr-FR" sz="1100" i="1"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et al.</a:t>
            </a:r>
            <a:r>
              <a:rPr lang="fr-FR"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 2019)</a:t>
            </a:r>
          </a:p>
          <a:p>
            <a:pPr defTabSz="761920" eaLnBrk="0" fontAlgn="base" hangingPunct="0">
              <a:spcBef>
                <a:spcPct val="0"/>
              </a:spcBef>
              <a:spcAft>
                <a:spcPct val="0"/>
              </a:spcAft>
              <a:tabLst>
                <a:tab pos="623888" algn="l"/>
              </a:tabLst>
              <a:defRPr/>
            </a:pPr>
            <a:r>
              <a:rPr lang="nb-NO"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	http://geodesy.unr.edu/ (Blewitt </a:t>
            </a:r>
            <a:r>
              <a:rPr lang="nb-NO" sz="1100" i="1"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et al</a:t>
            </a:r>
            <a:r>
              <a:rPr lang="nb-NO"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rPr>
              <a:t>. 2018)</a:t>
            </a:r>
            <a:endParaRPr lang="fr-FR" sz="1100" dirty="0">
              <a:solidFill>
                <a:srgbClr val="D58D00">
                  <a:lumMod val="75000"/>
                </a:srgbClr>
              </a:solidFill>
              <a:latin typeface="Arial" panose="020B0604020202020204" pitchFamily="34" charset="0"/>
              <a:ea typeface="MS PGothic" panose="020B0600070205080204" pitchFamily="34" charset="-128"/>
              <a:cs typeface="Arial" panose="020B0604020202020204" pitchFamily="34" charset="0"/>
            </a:endParaRPr>
          </a:p>
        </p:txBody>
      </p:sp>
      <p:pic>
        <p:nvPicPr>
          <p:cNvPr id="18" name="Image 17">
            <a:extLst>
              <a:ext uri="{FF2B5EF4-FFF2-40B4-BE49-F238E27FC236}">
                <a16:creationId xmlns:a16="http://schemas.microsoft.com/office/drawing/2014/main" id="{6F4F80E3-D696-4D08-BBBF-2DF166C98649}"/>
              </a:ext>
            </a:extLst>
          </p:cNvPr>
          <p:cNvPicPr>
            <a:picLocks noChangeAspect="1"/>
          </p:cNvPicPr>
          <p:nvPr/>
        </p:nvPicPr>
        <p:blipFill>
          <a:blip r:embed="rId3"/>
          <a:stretch>
            <a:fillRect/>
          </a:stretch>
        </p:blipFill>
        <p:spPr>
          <a:xfrm>
            <a:off x="808120" y="739600"/>
            <a:ext cx="3894010" cy="3894010"/>
          </a:xfrm>
          <a:prstGeom prst="rect">
            <a:avLst/>
          </a:prstGeom>
        </p:spPr>
      </p:pic>
      <p:sp>
        <p:nvSpPr>
          <p:cNvPr id="13" name="Content Placeholder 2">
            <a:extLst>
              <a:ext uri="{FF2B5EF4-FFF2-40B4-BE49-F238E27FC236}">
                <a16:creationId xmlns:a16="http://schemas.microsoft.com/office/drawing/2014/main" id="{90D5D479-7459-4240-819F-293FC0D52788}"/>
              </a:ext>
            </a:extLst>
          </p:cNvPr>
          <p:cNvSpPr txBox="1">
            <a:spLocks/>
          </p:cNvSpPr>
          <p:nvPr/>
        </p:nvSpPr>
        <p:spPr>
          <a:xfrm>
            <a:off x="1216167" y="4527342"/>
            <a:ext cx="6314186" cy="781790"/>
          </a:xfrm>
          <a:prstGeom prst="rect">
            <a:avLst/>
          </a:prstGeom>
        </p:spPr>
        <p:txBody>
          <a:bodyPr vert="horz" lIns="76200" tIns="38100" rIns="76200" bIns="38100" rtlCol="0">
            <a:noAutofit/>
          </a:bodyPr>
          <a:lstStyle>
            <a:lvl1pPr marL="342900" indent="-342900" algn="l" defTabSz="914400" rtl="0" eaLnBrk="1" latinLnBrk="0" hangingPunct="1">
              <a:spcBef>
                <a:spcPct val="20000"/>
              </a:spcBef>
              <a:buFont typeface="Arial" pitchFamily="34" charset="0"/>
              <a:buChar char="•"/>
              <a:defRPr sz="3200" kern="1200">
                <a:solidFill>
                  <a:srgbClr val="3366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66F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66F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66F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66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6538" lvl="1" indent="-236538">
              <a:spcBef>
                <a:spcPts val="0"/>
              </a:spcBef>
              <a:buFont typeface="Arial" panose="020B0604020202020204" pitchFamily="34" charset="0"/>
              <a:buChar char="•"/>
              <a:defRPr/>
            </a:pPr>
            <a:r>
              <a:rPr lang="en-GB" sz="1000" kern="0" dirty="0">
                <a:solidFill>
                  <a:srgbClr val="0070C0"/>
                </a:solidFill>
                <a:latin typeface="Arial" panose="020B0604020202020204" pitchFamily="34" charset="0"/>
                <a:ea typeface="MS PGothic" panose="020B0600070205080204" pitchFamily="34" charset="-128"/>
                <a:cs typeface="Arial" panose="020B0604020202020204" pitchFamily="34" charset="0"/>
              </a:rPr>
              <a:t># stations in common : 408</a:t>
            </a:r>
          </a:p>
          <a:p>
            <a:pPr marL="236538" lvl="1" indent="-236538">
              <a:spcBef>
                <a:spcPts val="0"/>
              </a:spcBef>
              <a:spcAft>
                <a:spcPts val="600"/>
              </a:spcAft>
              <a:buFont typeface="Arial" panose="020B0604020202020204" pitchFamily="34" charset="0"/>
              <a:buChar char="•"/>
              <a:defRPr/>
            </a:pPr>
            <a:r>
              <a:rPr lang="en-GB" sz="1000" kern="0" dirty="0">
                <a:solidFill>
                  <a:srgbClr val="0070C0"/>
                </a:solidFill>
                <a:latin typeface="Arial" panose="020B0604020202020204" pitchFamily="34" charset="0"/>
                <a:ea typeface="MS PGothic" panose="020B0600070205080204" pitchFamily="34" charset="-128"/>
                <a:cs typeface="Arial" panose="020B0604020202020204" pitchFamily="34" charset="0"/>
              </a:rPr>
              <a:t>RMSE : 1.01 mm/a</a:t>
            </a:r>
            <a:r>
              <a:rPr lang="en-GB" sz="1000" kern="0" dirty="0">
                <a:solidFill>
                  <a:srgbClr val="00B050"/>
                </a:solidFill>
                <a:latin typeface="Arial" panose="020B0604020202020204" pitchFamily="34" charset="0"/>
                <a:ea typeface="MS PGothic" panose="020B0600070205080204" pitchFamily="34" charset="-128"/>
                <a:cs typeface="Arial" panose="020B0604020202020204" pitchFamily="34" charset="0"/>
              </a:rPr>
              <a:t> </a:t>
            </a:r>
            <a:r>
              <a:rPr lang="en-GB" sz="1000" kern="0" dirty="0">
                <a:solidFill>
                  <a:schemeClr val="bg1">
                    <a:lumMod val="50000"/>
                  </a:schemeClr>
                </a:solidFill>
                <a:latin typeface="Arial" panose="020B0604020202020204" pitchFamily="34" charset="0"/>
                <a:ea typeface="MS PGothic" panose="020B0600070205080204" pitchFamily="34" charset="-128"/>
                <a:cs typeface="Arial" panose="020B0604020202020204" pitchFamily="34" charset="0"/>
              </a:rPr>
              <a:t>(WRMSE = 0.58 mm/a)</a:t>
            </a:r>
          </a:p>
          <a:p>
            <a:pPr marL="636588" lvl="2" indent="-236538">
              <a:spcBef>
                <a:spcPts val="0"/>
              </a:spcBef>
              <a:spcAft>
                <a:spcPts val="600"/>
              </a:spcAft>
              <a:defRPr/>
            </a:pPr>
            <a:r>
              <a:rPr lang="en-GB" sz="1000" kern="0" dirty="0">
                <a:solidFill>
                  <a:srgbClr val="00B050"/>
                </a:solidFill>
                <a:latin typeface="Arial" panose="020B0604020202020204" pitchFamily="34" charset="0"/>
                <a:ea typeface="MS PGothic" panose="020B0600070205080204" pitchFamily="34" charset="-128"/>
                <a:cs typeface="Arial" panose="020B0604020202020204" pitchFamily="34" charset="0"/>
              </a:rPr>
              <a:t>Same software (</a:t>
            </a:r>
            <a:r>
              <a:rPr lang="en-GB" sz="1000" kern="0" dirty="0" err="1">
                <a:solidFill>
                  <a:srgbClr val="00B050"/>
                </a:solidFill>
                <a:latin typeface="Arial" panose="020B0604020202020204" pitchFamily="34" charset="0"/>
                <a:ea typeface="MS PGothic" panose="020B0600070205080204" pitchFamily="34" charset="-128"/>
                <a:cs typeface="Arial" panose="020B0604020202020204" pitchFamily="34" charset="0"/>
              </a:rPr>
              <a:t>GipsyX</a:t>
            </a:r>
            <a:r>
              <a:rPr lang="en-GB" sz="1000" kern="0" dirty="0">
                <a:solidFill>
                  <a:srgbClr val="00B050"/>
                </a:solidFill>
                <a:latin typeface="Arial" panose="020B0604020202020204" pitchFamily="34" charset="0"/>
                <a:ea typeface="MS PGothic" panose="020B0600070205080204" pitchFamily="34" charset="-128"/>
                <a:cs typeface="Arial" panose="020B0604020202020204" pitchFamily="34" charset="0"/>
              </a:rPr>
              <a:t>) </a:t>
            </a:r>
            <a:br>
              <a:rPr lang="en-GB" sz="1000" kern="0" dirty="0">
                <a:solidFill>
                  <a:srgbClr val="00B050"/>
                </a:solidFill>
                <a:latin typeface="Arial" panose="020B0604020202020204" pitchFamily="34" charset="0"/>
                <a:ea typeface="MS PGothic" panose="020B0600070205080204" pitchFamily="34" charset="-128"/>
                <a:cs typeface="Arial" panose="020B0604020202020204" pitchFamily="34" charset="0"/>
              </a:rPr>
            </a:br>
            <a:r>
              <a:rPr lang="en-GB" sz="1000" kern="0" dirty="0">
                <a:solidFill>
                  <a:srgbClr val="00B050"/>
                </a:solidFill>
                <a:latin typeface="Arial" panose="020B0604020202020204" pitchFamily="34" charset="0"/>
                <a:ea typeface="MS PGothic" panose="020B0600070205080204" pitchFamily="34" charset="-128"/>
                <a:cs typeface="Arial" panose="020B0604020202020204" pitchFamily="34" charset="0"/>
              </a:rPr>
              <a:t>&amp; same data analysis strategy at the raw measurement step (models, corrections)</a:t>
            </a:r>
          </a:p>
        </p:txBody>
      </p:sp>
      <p:pic>
        <p:nvPicPr>
          <p:cNvPr id="17" name="Image 16">
            <a:extLst>
              <a:ext uri="{FF2B5EF4-FFF2-40B4-BE49-F238E27FC236}">
                <a16:creationId xmlns:a16="http://schemas.microsoft.com/office/drawing/2014/main" id="{3DF6D202-38B9-4829-B2C1-0CC39DCB6C48}"/>
              </a:ext>
            </a:extLst>
          </p:cNvPr>
          <p:cNvPicPr>
            <a:picLocks noChangeAspect="1"/>
          </p:cNvPicPr>
          <p:nvPr/>
        </p:nvPicPr>
        <p:blipFill>
          <a:blip r:embed="rId4"/>
          <a:stretch>
            <a:fillRect/>
          </a:stretch>
        </p:blipFill>
        <p:spPr>
          <a:xfrm>
            <a:off x="5278183" y="923733"/>
            <a:ext cx="2997041" cy="1998027"/>
          </a:xfrm>
          <a:prstGeom prst="rect">
            <a:avLst/>
          </a:prstGeom>
        </p:spPr>
      </p:pic>
      <p:pic>
        <p:nvPicPr>
          <p:cNvPr id="19" name="Image 18">
            <a:extLst>
              <a:ext uri="{FF2B5EF4-FFF2-40B4-BE49-F238E27FC236}">
                <a16:creationId xmlns:a16="http://schemas.microsoft.com/office/drawing/2014/main" id="{56DEE6F2-274C-43B1-AFC0-4AFC17C5E398}"/>
              </a:ext>
            </a:extLst>
          </p:cNvPr>
          <p:cNvPicPr>
            <a:picLocks noChangeAspect="1"/>
          </p:cNvPicPr>
          <p:nvPr/>
        </p:nvPicPr>
        <p:blipFill>
          <a:blip r:embed="rId5"/>
          <a:stretch>
            <a:fillRect/>
          </a:stretch>
        </p:blipFill>
        <p:spPr>
          <a:xfrm>
            <a:off x="6772103" y="3082933"/>
            <a:ext cx="2356139" cy="1570759"/>
          </a:xfrm>
          <a:prstGeom prst="rect">
            <a:avLst/>
          </a:prstGeom>
        </p:spPr>
      </p:pic>
      <p:pic>
        <p:nvPicPr>
          <p:cNvPr id="21" name="Image 20">
            <a:extLst>
              <a:ext uri="{FF2B5EF4-FFF2-40B4-BE49-F238E27FC236}">
                <a16:creationId xmlns:a16="http://schemas.microsoft.com/office/drawing/2014/main" id="{55346BC3-343A-43C5-A421-B55C65786EA0}"/>
              </a:ext>
            </a:extLst>
          </p:cNvPr>
          <p:cNvPicPr>
            <a:picLocks noChangeAspect="1"/>
          </p:cNvPicPr>
          <p:nvPr/>
        </p:nvPicPr>
        <p:blipFill>
          <a:blip r:embed="rId6"/>
          <a:stretch>
            <a:fillRect/>
          </a:stretch>
        </p:blipFill>
        <p:spPr>
          <a:xfrm>
            <a:off x="4603081" y="3089055"/>
            <a:ext cx="2336978" cy="1557985"/>
          </a:xfrm>
          <a:prstGeom prst="rect">
            <a:avLst/>
          </a:prstGeom>
        </p:spPr>
      </p:pic>
      <p:sp>
        <p:nvSpPr>
          <p:cNvPr id="11" name="Espace réservé du numéro de diapositive 5">
            <a:extLst>
              <a:ext uri="{FF2B5EF4-FFF2-40B4-BE49-F238E27FC236}">
                <a16:creationId xmlns:a16="http://schemas.microsoft.com/office/drawing/2014/main" id="{584B3E7A-A606-40EB-92E8-479B9E1E0CF8}"/>
              </a:ext>
            </a:extLst>
          </p:cNvPr>
          <p:cNvSpPr>
            <a:spLocks noGrp="1"/>
          </p:cNvSpPr>
          <p:nvPr>
            <p:ph type="sldNum" sz="quarter" idx="12"/>
          </p:nvPr>
        </p:nvSpPr>
        <p:spPr>
          <a:xfrm>
            <a:off x="5493125" y="5309226"/>
            <a:ext cx="3286125" cy="304271"/>
          </a:xfrm>
          <a:prstGeom prst="rect">
            <a:avLst/>
          </a:prstGeom>
        </p:spPr>
        <p:txBody>
          <a:bodyPr vert="horz" lIns="76200" tIns="38100" rIns="76200" bIns="38100" rtlCol="0" anchor="ctr"/>
          <a:lstStyle>
            <a:lvl1pPr algn="r">
              <a:defRPr sz="750">
                <a:solidFill>
                  <a:srgbClr val="486BBA"/>
                </a:solidFill>
              </a:defRPr>
            </a:lvl1pPr>
          </a:lstStyle>
          <a:p>
            <a:r>
              <a:rPr lang="en-US" sz="1000" dirty="0">
                <a:solidFill>
                  <a:schemeClr val="tx1"/>
                </a:solidFill>
              </a:rPr>
              <a:t>17</a:t>
            </a:r>
            <a:r>
              <a:rPr lang="en-US" sz="1000" baseline="30000" dirty="0">
                <a:solidFill>
                  <a:schemeClr val="tx1"/>
                </a:solidFill>
              </a:rPr>
              <a:t>th</a:t>
            </a:r>
            <a:r>
              <a:rPr lang="en-US" sz="1000" dirty="0">
                <a:solidFill>
                  <a:schemeClr val="tx1"/>
                </a:solidFill>
              </a:rPr>
              <a:t> GLOSS GE meeting, UNESCO, Paris, 7– 10 Nov. 2022</a:t>
            </a:r>
          </a:p>
        </p:txBody>
      </p:sp>
    </p:spTree>
    <p:extLst>
      <p:ext uri="{BB962C8B-B14F-4D97-AF65-F5344CB8AC3E}">
        <p14:creationId xmlns:p14="http://schemas.microsoft.com/office/powerpoint/2010/main" val="97328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wipe(up)">
                                      <p:cBhvr>
                                        <p:cTn id="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4">
            <a:extLst>
              <a:ext uri="{FF2B5EF4-FFF2-40B4-BE49-F238E27FC236}">
                <a16:creationId xmlns:a16="http://schemas.microsoft.com/office/drawing/2014/main" id="{68D8E0E2-3F89-4ED2-95D4-6CEE99F1F307}"/>
              </a:ext>
            </a:extLst>
          </p:cNvPr>
          <p:cNvPicPr>
            <a:picLocks noChangeAspect="1" noChangeArrowheads="1"/>
          </p:cNvPicPr>
          <p:nvPr/>
        </p:nvPicPr>
        <p:blipFill>
          <a:blip r:embed="rId3" cstate="print"/>
          <a:srcRect/>
          <a:stretch>
            <a:fillRect/>
          </a:stretch>
        </p:blipFill>
        <p:spPr bwMode="auto">
          <a:xfrm>
            <a:off x="520583" y="864144"/>
            <a:ext cx="2680317" cy="3259336"/>
          </a:xfrm>
          <a:prstGeom prst="rect">
            <a:avLst/>
          </a:prstGeom>
          <a:noFill/>
          <a:ln w="9525">
            <a:solidFill>
              <a:schemeClr val="bg1"/>
            </a:solidFill>
            <a:miter lim="800000"/>
            <a:headEnd/>
            <a:tailEnd/>
          </a:ln>
        </p:spPr>
      </p:pic>
      <p:sp>
        <p:nvSpPr>
          <p:cNvPr id="36" name="Oval 44">
            <a:extLst>
              <a:ext uri="{FF2B5EF4-FFF2-40B4-BE49-F238E27FC236}">
                <a16:creationId xmlns:a16="http://schemas.microsoft.com/office/drawing/2014/main" id="{ED48621D-8539-4C4A-A39A-5893A091C729}"/>
              </a:ext>
            </a:extLst>
          </p:cNvPr>
          <p:cNvSpPr>
            <a:spLocks noChangeArrowheads="1"/>
          </p:cNvSpPr>
          <p:nvPr/>
        </p:nvSpPr>
        <p:spPr bwMode="auto">
          <a:xfrm>
            <a:off x="900625" y="2393299"/>
            <a:ext cx="505942" cy="253728"/>
          </a:xfrm>
          <a:prstGeom prst="ellipse">
            <a:avLst/>
          </a:prstGeom>
          <a:noFill/>
          <a:ln w="9525">
            <a:solidFill>
              <a:srgbClr val="0070C0"/>
            </a:solidFill>
            <a:round/>
            <a:headEnd/>
            <a:tailEnd/>
          </a:ln>
        </p:spPr>
        <p:txBody>
          <a:bodyPr wrap="none" lIns="108289" tIns="54144" rIns="108289" bIns="54144" anchor="ctr"/>
          <a:lstStyle/>
          <a:p>
            <a:pPr eaLnBrk="1" hangingPunct="1"/>
            <a:endParaRPr lang="fr-FR" sz="2333">
              <a:solidFill>
                <a:srgbClr val="000000"/>
              </a:solidFill>
              <a:sym typeface="Gill Sans" charset="0"/>
            </a:endParaRPr>
          </a:p>
        </p:txBody>
      </p:sp>
      <p:sp>
        <p:nvSpPr>
          <p:cNvPr id="37" name="Oval 45">
            <a:extLst>
              <a:ext uri="{FF2B5EF4-FFF2-40B4-BE49-F238E27FC236}">
                <a16:creationId xmlns:a16="http://schemas.microsoft.com/office/drawing/2014/main" id="{C69DDC5A-257A-42C1-8385-67323D4FEA61}"/>
              </a:ext>
            </a:extLst>
          </p:cNvPr>
          <p:cNvSpPr>
            <a:spLocks noChangeArrowheads="1"/>
          </p:cNvSpPr>
          <p:nvPr/>
        </p:nvSpPr>
        <p:spPr bwMode="auto">
          <a:xfrm>
            <a:off x="1160162" y="3134259"/>
            <a:ext cx="505942" cy="253728"/>
          </a:xfrm>
          <a:prstGeom prst="ellipse">
            <a:avLst/>
          </a:prstGeom>
          <a:noFill/>
          <a:ln w="9525">
            <a:solidFill>
              <a:srgbClr val="0070C0"/>
            </a:solidFill>
            <a:round/>
            <a:headEnd/>
            <a:tailEnd/>
          </a:ln>
        </p:spPr>
        <p:txBody>
          <a:bodyPr wrap="none" lIns="108289" tIns="54144" rIns="108289" bIns="54144" anchor="ctr"/>
          <a:lstStyle/>
          <a:p>
            <a:pPr eaLnBrk="1" hangingPunct="1"/>
            <a:endParaRPr lang="fr-FR" sz="2333">
              <a:solidFill>
                <a:srgbClr val="000000"/>
              </a:solidFill>
              <a:sym typeface="Gill Sans" charset="0"/>
            </a:endParaRPr>
          </a:p>
        </p:txBody>
      </p:sp>
      <p:sp>
        <p:nvSpPr>
          <p:cNvPr id="38" name="Rectangle 46">
            <a:extLst>
              <a:ext uri="{FF2B5EF4-FFF2-40B4-BE49-F238E27FC236}">
                <a16:creationId xmlns:a16="http://schemas.microsoft.com/office/drawing/2014/main" id="{68B3C62D-0B39-4FCE-919C-40A8E18CD588}"/>
              </a:ext>
            </a:extLst>
          </p:cNvPr>
          <p:cNvSpPr>
            <a:spLocks noChangeArrowheads="1"/>
          </p:cNvSpPr>
          <p:nvPr/>
        </p:nvSpPr>
        <p:spPr bwMode="auto">
          <a:xfrm>
            <a:off x="816876" y="2710466"/>
            <a:ext cx="861498" cy="314466"/>
          </a:xfrm>
          <a:prstGeom prst="rect">
            <a:avLst/>
          </a:prstGeom>
          <a:noFill/>
          <a:ln w="9525">
            <a:noFill/>
            <a:miter lim="800000"/>
            <a:headEnd/>
            <a:tailEnd/>
          </a:ln>
        </p:spPr>
        <p:txBody>
          <a:bodyPr wrap="none" lIns="108289" tIns="54144" rIns="108289" bIns="54144" anchor="ctr">
            <a:spAutoFit/>
          </a:bodyPr>
          <a:lstStyle/>
          <a:p>
            <a:r>
              <a:rPr lang="en-US" altLang="zh-CN" sz="1333" b="1" dirty="0">
                <a:solidFill>
                  <a:srgbClr val="0070C0"/>
                </a:solidFill>
                <a:ea typeface="SimSun" pitchFamily="2" charset="-122"/>
                <a:sym typeface="Gill Sans" charset="0"/>
              </a:rPr>
              <a:t>~210 km</a:t>
            </a:r>
            <a:r>
              <a:rPr lang="fr-FR" altLang="zh-CN" sz="1333" b="1" dirty="0">
                <a:solidFill>
                  <a:srgbClr val="0070C0"/>
                </a:solidFill>
                <a:ea typeface="SimSun" pitchFamily="2" charset="-122"/>
                <a:sym typeface="Gill Sans" charset="0"/>
              </a:rPr>
              <a:t> </a:t>
            </a:r>
          </a:p>
        </p:txBody>
      </p:sp>
      <p:pic>
        <p:nvPicPr>
          <p:cNvPr id="26" name="Image 25">
            <a:extLst>
              <a:ext uri="{FF2B5EF4-FFF2-40B4-BE49-F238E27FC236}">
                <a16:creationId xmlns:a16="http://schemas.microsoft.com/office/drawing/2014/main" id="{177B2D0B-BAB4-4D6B-8DBE-71C3E015D3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975" y="3513922"/>
            <a:ext cx="652650" cy="652650"/>
          </a:xfrm>
          <a:prstGeom prst="rect">
            <a:avLst/>
          </a:prstGeom>
        </p:spPr>
      </p:pic>
      <p:graphicFrame>
        <p:nvGraphicFramePr>
          <p:cNvPr id="3" name="Tableau 2">
            <a:extLst>
              <a:ext uri="{FF2B5EF4-FFF2-40B4-BE49-F238E27FC236}">
                <a16:creationId xmlns:a16="http://schemas.microsoft.com/office/drawing/2014/main" id="{B987EF2C-3300-48E8-A6A5-5926DC6B62BE}"/>
              </a:ext>
            </a:extLst>
          </p:cNvPr>
          <p:cNvGraphicFramePr>
            <a:graphicFrameLocks noGrp="1"/>
          </p:cNvGraphicFramePr>
          <p:nvPr>
            <p:extLst>
              <p:ext uri="{D42A27DB-BD31-4B8C-83A1-F6EECF244321}">
                <p14:modId xmlns:p14="http://schemas.microsoft.com/office/powerpoint/2010/main" val="4177897015"/>
              </p:ext>
            </p:extLst>
          </p:nvPr>
        </p:nvGraphicFramePr>
        <p:xfrm>
          <a:off x="3712891" y="958535"/>
          <a:ext cx="4240864" cy="783219"/>
        </p:xfrm>
        <a:graphic>
          <a:graphicData uri="http://schemas.openxmlformats.org/drawingml/2006/table">
            <a:tbl>
              <a:tblPr firstRow="1" bandRow="1">
                <a:tableStyleId>{5C22544A-7EE6-4342-B048-85BDC9FD1C3A}</a:tableStyleId>
              </a:tblPr>
              <a:tblGrid>
                <a:gridCol w="1060216">
                  <a:extLst>
                    <a:ext uri="{9D8B030D-6E8A-4147-A177-3AD203B41FA5}">
                      <a16:colId xmlns:a16="http://schemas.microsoft.com/office/drawing/2014/main" val="734357785"/>
                    </a:ext>
                  </a:extLst>
                </a:gridCol>
                <a:gridCol w="1060216">
                  <a:extLst>
                    <a:ext uri="{9D8B030D-6E8A-4147-A177-3AD203B41FA5}">
                      <a16:colId xmlns:a16="http://schemas.microsoft.com/office/drawing/2014/main" val="379234641"/>
                    </a:ext>
                  </a:extLst>
                </a:gridCol>
                <a:gridCol w="1060216">
                  <a:extLst>
                    <a:ext uri="{9D8B030D-6E8A-4147-A177-3AD203B41FA5}">
                      <a16:colId xmlns:a16="http://schemas.microsoft.com/office/drawing/2014/main" val="1175609897"/>
                    </a:ext>
                  </a:extLst>
                </a:gridCol>
                <a:gridCol w="1060216">
                  <a:extLst>
                    <a:ext uri="{9D8B030D-6E8A-4147-A177-3AD203B41FA5}">
                      <a16:colId xmlns:a16="http://schemas.microsoft.com/office/drawing/2014/main" val="918956449"/>
                    </a:ext>
                  </a:extLst>
                </a:gridCol>
              </a:tblGrid>
              <a:tr h="261073">
                <a:tc>
                  <a:txBody>
                    <a:bodyPr/>
                    <a:lstStyle/>
                    <a:p>
                      <a:endParaRPr lang="fr-FR" sz="1000" dirty="0"/>
                    </a:p>
                  </a:txBody>
                  <a:tcPr marL="76200" marR="76200" marT="38100" marB="38100" anchor="ctr">
                    <a:solidFill>
                      <a:schemeClr val="bg1"/>
                    </a:solidFill>
                  </a:tcPr>
                </a:tc>
                <a:tc>
                  <a:txBody>
                    <a:bodyPr/>
                    <a:lstStyle/>
                    <a:p>
                      <a:pPr algn="ctr"/>
                      <a:r>
                        <a:rPr lang="fr-FR" sz="1000" dirty="0" err="1"/>
                        <a:t>Newlyn</a:t>
                      </a:r>
                      <a:endParaRPr lang="fr-FR" sz="1000" dirty="0"/>
                    </a:p>
                  </a:txBody>
                  <a:tcPr marL="76200" marR="76200" marT="38100" marB="38100" anchor="ctr"/>
                </a:tc>
                <a:tc>
                  <a:txBody>
                    <a:bodyPr/>
                    <a:lstStyle/>
                    <a:p>
                      <a:pPr algn="ctr"/>
                      <a:r>
                        <a:rPr lang="fr-FR" sz="1000" dirty="0"/>
                        <a:t>Brest</a:t>
                      </a:r>
                    </a:p>
                  </a:txBody>
                  <a:tcPr marL="76200" marR="76200" marT="38100" marB="38100" anchor="ctr"/>
                </a:tc>
                <a:tc>
                  <a:txBody>
                    <a:bodyPr/>
                    <a:lstStyle/>
                    <a:p>
                      <a:pPr algn="ctr"/>
                      <a:r>
                        <a:rPr lang="fr-FR" sz="1000" dirty="0"/>
                        <a:t>Différence</a:t>
                      </a:r>
                    </a:p>
                  </a:txBody>
                  <a:tcPr marL="76200" marR="76200" marT="38100" marB="38100" anchor="ctr"/>
                </a:tc>
                <a:extLst>
                  <a:ext uri="{0D108BD9-81ED-4DB2-BD59-A6C34878D82A}">
                    <a16:rowId xmlns:a16="http://schemas.microsoft.com/office/drawing/2014/main" val="1922595779"/>
                  </a:ext>
                </a:extLst>
              </a:tr>
              <a:tr h="261073">
                <a:tc>
                  <a:txBody>
                    <a:bodyPr/>
                    <a:lstStyle/>
                    <a:p>
                      <a:r>
                        <a:rPr lang="fr-FR" sz="1000" noProof="0" dirty="0"/>
                        <a:t>Marégraphe</a:t>
                      </a:r>
                    </a:p>
                  </a:txBody>
                  <a:tcPr marL="76200" marR="76200" marT="38100" marB="38100" anchor="ctr"/>
                </a:tc>
                <a:tc>
                  <a:txBody>
                    <a:bodyPr/>
                    <a:lstStyle/>
                    <a:p>
                      <a:pPr algn="ctr"/>
                      <a:r>
                        <a:rPr lang="fr-FR" sz="1000" dirty="0"/>
                        <a:t>1.8 ± 0.1 mm/a</a:t>
                      </a:r>
                    </a:p>
                  </a:txBody>
                  <a:tcPr marL="76200" marR="76200" marT="38100" marB="38100" anchor="ctr"/>
                </a:tc>
                <a:tc>
                  <a:txBody>
                    <a:bodyPr/>
                    <a:lstStyle/>
                    <a:p>
                      <a:pPr algn="ctr"/>
                      <a:r>
                        <a:rPr lang="fr-FR" sz="1000" dirty="0"/>
                        <a:t>1.4 ± 0.1 mm/a</a:t>
                      </a:r>
                    </a:p>
                  </a:txBody>
                  <a:tcPr marL="76200" marR="76200" marT="38100" marB="38100" anchor="ctr"/>
                </a:tc>
                <a:tc>
                  <a:txBody>
                    <a:bodyPr/>
                    <a:lstStyle/>
                    <a:p>
                      <a:pPr algn="ctr"/>
                      <a:r>
                        <a:rPr lang="fr-FR" sz="1000" dirty="0"/>
                        <a:t>0.4 mm/a</a:t>
                      </a:r>
                    </a:p>
                  </a:txBody>
                  <a:tcPr marL="76200" marR="76200" marT="38100" marB="38100" anchor="ctr"/>
                </a:tc>
                <a:extLst>
                  <a:ext uri="{0D108BD9-81ED-4DB2-BD59-A6C34878D82A}">
                    <a16:rowId xmlns:a16="http://schemas.microsoft.com/office/drawing/2014/main" val="4148331898"/>
                  </a:ext>
                </a:extLst>
              </a:tr>
              <a:tr h="261073">
                <a:tc>
                  <a:txBody>
                    <a:bodyPr/>
                    <a:lstStyle/>
                    <a:p>
                      <a:endParaRPr lang="fr-FR" sz="1000" dirty="0"/>
                    </a:p>
                  </a:txBody>
                  <a:tcPr marL="76200" marR="76200" marT="38100" marB="38100" anchor="ctr">
                    <a:solidFill>
                      <a:schemeClr val="bg1"/>
                    </a:solidFill>
                  </a:tcPr>
                </a:tc>
                <a:tc>
                  <a:txBody>
                    <a:bodyPr/>
                    <a:lstStyle/>
                    <a:p>
                      <a:pPr algn="ctr"/>
                      <a:endParaRPr lang="fr-FR" sz="1000" dirty="0"/>
                    </a:p>
                  </a:txBody>
                  <a:tcPr marL="76200" marR="76200" marT="38100" marB="38100" anchor="ctr">
                    <a:solidFill>
                      <a:schemeClr val="bg1"/>
                    </a:solidFill>
                  </a:tcPr>
                </a:tc>
                <a:tc>
                  <a:txBody>
                    <a:bodyPr/>
                    <a:lstStyle/>
                    <a:p>
                      <a:pPr algn="ctr"/>
                      <a:endParaRPr lang="fr-FR" sz="1000" dirty="0"/>
                    </a:p>
                  </a:txBody>
                  <a:tcPr marL="76200" marR="76200" marT="38100" marB="38100" anchor="ctr">
                    <a:solidFill>
                      <a:schemeClr val="bg1"/>
                    </a:solidFill>
                  </a:tcPr>
                </a:tc>
                <a:tc>
                  <a:txBody>
                    <a:bodyPr/>
                    <a:lstStyle/>
                    <a:p>
                      <a:pPr algn="ctr"/>
                      <a:endParaRPr lang="fr-FR" sz="1000" dirty="0"/>
                    </a:p>
                  </a:txBody>
                  <a:tcPr marL="76200" marR="76200" marT="38100" marB="38100" anchor="ctr">
                    <a:solidFill>
                      <a:schemeClr val="bg1"/>
                    </a:solidFill>
                  </a:tcPr>
                </a:tc>
                <a:extLst>
                  <a:ext uri="{0D108BD9-81ED-4DB2-BD59-A6C34878D82A}">
                    <a16:rowId xmlns:a16="http://schemas.microsoft.com/office/drawing/2014/main" val="1245025104"/>
                  </a:ext>
                </a:extLst>
              </a:tr>
            </a:tbl>
          </a:graphicData>
        </a:graphic>
      </p:graphicFrame>
      <p:sp>
        <p:nvSpPr>
          <p:cNvPr id="4" name="ZoneTexte 3">
            <a:extLst>
              <a:ext uri="{FF2B5EF4-FFF2-40B4-BE49-F238E27FC236}">
                <a16:creationId xmlns:a16="http://schemas.microsoft.com/office/drawing/2014/main" id="{265A7A4D-FD20-48E5-AB67-B997351BA522}"/>
              </a:ext>
            </a:extLst>
          </p:cNvPr>
          <p:cNvSpPr txBox="1"/>
          <p:nvPr/>
        </p:nvSpPr>
        <p:spPr>
          <a:xfrm>
            <a:off x="818406" y="4145387"/>
            <a:ext cx="2478269" cy="271934"/>
          </a:xfrm>
          <a:prstGeom prst="rect">
            <a:avLst/>
          </a:prstGeom>
          <a:noFill/>
        </p:spPr>
        <p:txBody>
          <a:bodyPr wrap="square" rtlCol="0">
            <a:spAutoFit/>
          </a:bodyPr>
          <a:lstStyle/>
          <a:p>
            <a:r>
              <a:rPr lang="en-US" sz="1167" dirty="0">
                <a:solidFill>
                  <a:srgbClr val="486BBA"/>
                </a:solidFill>
              </a:rPr>
              <a:t>Subsidence at Newlyn (-0.4 mm/a) ? </a:t>
            </a:r>
          </a:p>
        </p:txBody>
      </p:sp>
      <p:graphicFrame>
        <p:nvGraphicFramePr>
          <p:cNvPr id="21" name="Tableau 20">
            <a:extLst>
              <a:ext uri="{FF2B5EF4-FFF2-40B4-BE49-F238E27FC236}">
                <a16:creationId xmlns:a16="http://schemas.microsoft.com/office/drawing/2014/main" id="{07FC2B32-3B90-4E4C-A347-95465AD70D9B}"/>
              </a:ext>
            </a:extLst>
          </p:cNvPr>
          <p:cNvGraphicFramePr>
            <a:graphicFrameLocks noGrp="1"/>
          </p:cNvGraphicFramePr>
          <p:nvPr>
            <p:extLst>
              <p:ext uri="{D42A27DB-BD31-4B8C-83A1-F6EECF244321}">
                <p14:modId xmlns:p14="http://schemas.microsoft.com/office/powerpoint/2010/main" val="1989514529"/>
              </p:ext>
            </p:extLst>
          </p:nvPr>
        </p:nvGraphicFramePr>
        <p:xfrm>
          <a:off x="3712891" y="4527808"/>
          <a:ext cx="4240864" cy="261073"/>
        </p:xfrm>
        <a:graphic>
          <a:graphicData uri="http://schemas.openxmlformats.org/drawingml/2006/table">
            <a:tbl>
              <a:tblPr firstRow="1" bandRow="1">
                <a:tableStyleId>{5C22544A-7EE6-4342-B048-85BDC9FD1C3A}</a:tableStyleId>
              </a:tblPr>
              <a:tblGrid>
                <a:gridCol w="1060216">
                  <a:extLst>
                    <a:ext uri="{9D8B030D-6E8A-4147-A177-3AD203B41FA5}">
                      <a16:colId xmlns:a16="http://schemas.microsoft.com/office/drawing/2014/main" val="25681000"/>
                    </a:ext>
                  </a:extLst>
                </a:gridCol>
                <a:gridCol w="1060216">
                  <a:extLst>
                    <a:ext uri="{9D8B030D-6E8A-4147-A177-3AD203B41FA5}">
                      <a16:colId xmlns:a16="http://schemas.microsoft.com/office/drawing/2014/main" val="1393680631"/>
                    </a:ext>
                  </a:extLst>
                </a:gridCol>
                <a:gridCol w="1060216">
                  <a:extLst>
                    <a:ext uri="{9D8B030D-6E8A-4147-A177-3AD203B41FA5}">
                      <a16:colId xmlns:a16="http://schemas.microsoft.com/office/drawing/2014/main" val="3381928600"/>
                    </a:ext>
                  </a:extLst>
                </a:gridCol>
                <a:gridCol w="1060216">
                  <a:extLst>
                    <a:ext uri="{9D8B030D-6E8A-4147-A177-3AD203B41FA5}">
                      <a16:colId xmlns:a16="http://schemas.microsoft.com/office/drawing/2014/main" val="1403561296"/>
                    </a:ext>
                  </a:extLst>
                </a:gridCol>
              </a:tblGrid>
              <a:tr h="261073">
                <a:tc>
                  <a:txBody>
                    <a:bodyPr/>
                    <a:lstStyle/>
                    <a:p>
                      <a:r>
                        <a:rPr lang="fr-FR" sz="1000" b="0" dirty="0">
                          <a:solidFill>
                            <a:schemeClr val="tx1"/>
                          </a:solidFill>
                        </a:rPr>
                        <a:t>GPS (ULR)</a:t>
                      </a:r>
                    </a:p>
                  </a:txBody>
                  <a:tcPr marL="76200" marR="76200" marT="38100" marB="38100" anchor="ctr">
                    <a:solidFill>
                      <a:srgbClr val="E9EBF5"/>
                    </a:solidFill>
                  </a:tcPr>
                </a:tc>
                <a:tc>
                  <a:txBody>
                    <a:bodyPr/>
                    <a:lstStyle/>
                    <a:p>
                      <a:pPr algn="ctr"/>
                      <a:r>
                        <a:rPr lang="fr-FR" sz="1000" b="0" dirty="0">
                          <a:solidFill>
                            <a:schemeClr val="tx1"/>
                          </a:solidFill>
                        </a:rPr>
                        <a:t>-0.5 ± 0.2 mm/a</a:t>
                      </a:r>
                    </a:p>
                  </a:txBody>
                  <a:tcPr marL="76200" marR="76200" marT="38100" marB="38100" anchor="ctr">
                    <a:solidFill>
                      <a:srgbClr val="E9EBF5"/>
                    </a:solidFill>
                  </a:tcPr>
                </a:tc>
                <a:tc>
                  <a:txBody>
                    <a:bodyPr/>
                    <a:lstStyle/>
                    <a:p>
                      <a:pPr algn="ctr"/>
                      <a:r>
                        <a:rPr lang="fr-FR" sz="1000" b="0" dirty="0">
                          <a:solidFill>
                            <a:schemeClr val="tx1"/>
                          </a:solidFill>
                        </a:rPr>
                        <a:t>-0.2 ± 0.2  mm/a</a:t>
                      </a:r>
                    </a:p>
                  </a:txBody>
                  <a:tcPr marL="76200" marR="76200" marT="38100" marB="38100" anchor="ctr">
                    <a:solidFill>
                      <a:srgbClr val="E9EBF5"/>
                    </a:solidFill>
                  </a:tcPr>
                </a:tc>
                <a:tc>
                  <a:txBody>
                    <a:bodyPr/>
                    <a:lstStyle/>
                    <a:p>
                      <a:pPr algn="ctr"/>
                      <a:r>
                        <a:rPr lang="fr-FR" sz="1000" b="0" dirty="0">
                          <a:solidFill>
                            <a:schemeClr val="tx1"/>
                          </a:solidFill>
                        </a:rPr>
                        <a:t>-0.3 mm/a</a:t>
                      </a:r>
                    </a:p>
                  </a:txBody>
                  <a:tcPr marL="76200" marR="76200" marT="38100" marB="38100" anchor="ctr">
                    <a:solidFill>
                      <a:srgbClr val="E9EBF5"/>
                    </a:solidFill>
                  </a:tcPr>
                </a:tc>
                <a:extLst>
                  <a:ext uri="{0D108BD9-81ED-4DB2-BD59-A6C34878D82A}">
                    <a16:rowId xmlns:a16="http://schemas.microsoft.com/office/drawing/2014/main" val="4068959392"/>
                  </a:ext>
                </a:extLst>
              </a:tr>
            </a:tbl>
          </a:graphicData>
        </a:graphic>
      </p:graphicFrame>
      <p:graphicFrame>
        <p:nvGraphicFramePr>
          <p:cNvPr id="22" name="Tableau 21">
            <a:extLst>
              <a:ext uri="{FF2B5EF4-FFF2-40B4-BE49-F238E27FC236}">
                <a16:creationId xmlns:a16="http://schemas.microsoft.com/office/drawing/2014/main" id="{17AD38F7-CC2C-45DC-8F30-57460A443EE1}"/>
              </a:ext>
            </a:extLst>
          </p:cNvPr>
          <p:cNvGraphicFramePr>
            <a:graphicFrameLocks noGrp="1"/>
          </p:cNvGraphicFramePr>
          <p:nvPr>
            <p:extLst>
              <p:ext uri="{D42A27DB-BD31-4B8C-83A1-F6EECF244321}">
                <p14:modId xmlns:p14="http://schemas.microsoft.com/office/powerpoint/2010/main" val="2992944544"/>
              </p:ext>
            </p:extLst>
          </p:nvPr>
        </p:nvGraphicFramePr>
        <p:xfrm>
          <a:off x="3712891" y="4040617"/>
          <a:ext cx="4240864" cy="261073"/>
        </p:xfrm>
        <a:graphic>
          <a:graphicData uri="http://schemas.openxmlformats.org/drawingml/2006/table">
            <a:tbl>
              <a:tblPr firstRow="1" bandRow="1">
                <a:tableStyleId>{5C22544A-7EE6-4342-B048-85BDC9FD1C3A}</a:tableStyleId>
              </a:tblPr>
              <a:tblGrid>
                <a:gridCol w="1058979">
                  <a:extLst>
                    <a:ext uri="{9D8B030D-6E8A-4147-A177-3AD203B41FA5}">
                      <a16:colId xmlns:a16="http://schemas.microsoft.com/office/drawing/2014/main" val="3611357262"/>
                    </a:ext>
                  </a:extLst>
                </a:gridCol>
                <a:gridCol w="1061453">
                  <a:extLst>
                    <a:ext uri="{9D8B030D-6E8A-4147-A177-3AD203B41FA5}">
                      <a16:colId xmlns:a16="http://schemas.microsoft.com/office/drawing/2014/main" val="3359131914"/>
                    </a:ext>
                  </a:extLst>
                </a:gridCol>
                <a:gridCol w="1060216">
                  <a:extLst>
                    <a:ext uri="{9D8B030D-6E8A-4147-A177-3AD203B41FA5}">
                      <a16:colId xmlns:a16="http://schemas.microsoft.com/office/drawing/2014/main" val="709296116"/>
                    </a:ext>
                  </a:extLst>
                </a:gridCol>
                <a:gridCol w="1060216">
                  <a:extLst>
                    <a:ext uri="{9D8B030D-6E8A-4147-A177-3AD203B41FA5}">
                      <a16:colId xmlns:a16="http://schemas.microsoft.com/office/drawing/2014/main" val="1511953768"/>
                    </a:ext>
                  </a:extLst>
                </a:gridCol>
              </a:tblGrid>
              <a:tr h="261073">
                <a:tc>
                  <a:txBody>
                    <a:bodyPr/>
                    <a:lstStyle/>
                    <a:p>
                      <a:r>
                        <a:rPr lang="fr-FR" sz="1000" b="0" dirty="0">
                          <a:solidFill>
                            <a:schemeClr val="tx1"/>
                          </a:solidFill>
                        </a:rPr>
                        <a:t>GPS (JPL)</a:t>
                      </a:r>
                    </a:p>
                  </a:txBody>
                  <a:tcPr marL="76200" marR="76200" marT="38100" marB="38100" anchor="ctr">
                    <a:solidFill>
                      <a:srgbClr val="E9EBF5"/>
                    </a:solidFill>
                  </a:tcPr>
                </a:tc>
                <a:tc>
                  <a:txBody>
                    <a:bodyPr/>
                    <a:lstStyle/>
                    <a:p>
                      <a:pPr algn="ctr"/>
                      <a:r>
                        <a:rPr lang="fr-FR" sz="1000" b="0" dirty="0">
                          <a:solidFill>
                            <a:schemeClr val="tx1"/>
                          </a:solidFill>
                        </a:rPr>
                        <a:t>-0.45 ± 0.3 mm/a</a:t>
                      </a:r>
                    </a:p>
                  </a:txBody>
                  <a:tcPr marL="76200" marR="76200" marT="38100" marB="38100" anchor="ctr">
                    <a:solidFill>
                      <a:srgbClr val="E9EBF5"/>
                    </a:solidFill>
                  </a:tcPr>
                </a:tc>
                <a:tc>
                  <a:txBody>
                    <a:bodyPr/>
                    <a:lstStyle/>
                    <a:p>
                      <a:pPr algn="ctr"/>
                      <a:r>
                        <a:rPr lang="fr-FR" sz="1000" b="0" dirty="0">
                          <a:solidFill>
                            <a:schemeClr val="tx1"/>
                          </a:solidFill>
                        </a:rPr>
                        <a:t>-1.1 ± 0.3 mm/a</a:t>
                      </a:r>
                    </a:p>
                  </a:txBody>
                  <a:tcPr marL="76200" marR="76200" marT="38100" marB="38100" anchor="ctr">
                    <a:solidFill>
                      <a:srgbClr val="E9EBF5"/>
                    </a:solidFill>
                  </a:tcPr>
                </a:tc>
                <a:tc>
                  <a:txBody>
                    <a:bodyPr/>
                    <a:lstStyle/>
                    <a:p>
                      <a:pPr algn="ctr"/>
                      <a:r>
                        <a:rPr lang="fr-FR" sz="1000" b="0" dirty="0">
                          <a:solidFill>
                            <a:schemeClr val="tx1"/>
                          </a:solidFill>
                        </a:rPr>
                        <a:t>0.65 mm/a</a:t>
                      </a:r>
                    </a:p>
                  </a:txBody>
                  <a:tcPr marL="76200" marR="76200" marT="38100" marB="38100" anchor="ctr">
                    <a:solidFill>
                      <a:srgbClr val="E9EBF5"/>
                    </a:solidFill>
                  </a:tcPr>
                </a:tc>
                <a:extLst>
                  <a:ext uri="{0D108BD9-81ED-4DB2-BD59-A6C34878D82A}">
                    <a16:rowId xmlns:a16="http://schemas.microsoft.com/office/drawing/2014/main" val="3816331660"/>
                  </a:ext>
                </a:extLst>
              </a:tr>
            </a:tbl>
          </a:graphicData>
        </a:graphic>
      </p:graphicFrame>
      <p:graphicFrame>
        <p:nvGraphicFramePr>
          <p:cNvPr id="23" name="Tableau 22">
            <a:extLst>
              <a:ext uri="{FF2B5EF4-FFF2-40B4-BE49-F238E27FC236}">
                <a16:creationId xmlns:a16="http://schemas.microsoft.com/office/drawing/2014/main" id="{0F83A215-58C2-4E81-8B5A-6F916651D544}"/>
              </a:ext>
            </a:extLst>
          </p:cNvPr>
          <p:cNvGraphicFramePr>
            <a:graphicFrameLocks noGrp="1"/>
          </p:cNvGraphicFramePr>
          <p:nvPr>
            <p:extLst>
              <p:ext uri="{D42A27DB-BD31-4B8C-83A1-F6EECF244321}">
                <p14:modId xmlns:p14="http://schemas.microsoft.com/office/powerpoint/2010/main" val="3278695853"/>
              </p:ext>
            </p:extLst>
          </p:nvPr>
        </p:nvGraphicFramePr>
        <p:xfrm>
          <a:off x="3712891" y="4302947"/>
          <a:ext cx="4240864" cy="261073"/>
        </p:xfrm>
        <a:graphic>
          <a:graphicData uri="http://schemas.openxmlformats.org/drawingml/2006/table">
            <a:tbl>
              <a:tblPr firstRow="1" bandRow="1">
                <a:tableStyleId>{5C22544A-7EE6-4342-B048-85BDC9FD1C3A}</a:tableStyleId>
              </a:tblPr>
              <a:tblGrid>
                <a:gridCol w="1060216">
                  <a:extLst>
                    <a:ext uri="{9D8B030D-6E8A-4147-A177-3AD203B41FA5}">
                      <a16:colId xmlns:a16="http://schemas.microsoft.com/office/drawing/2014/main" val="1817931292"/>
                    </a:ext>
                  </a:extLst>
                </a:gridCol>
                <a:gridCol w="1060216">
                  <a:extLst>
                    <a:ext uri="{9D8B030D-6E8A-4147-A177-3AD203B41FA5}">
                      <a16:colId xmlns:a16="http://schemas.microsoft.com/office/drawing/2014/main" val="2626556923"/>
                    </a:ext>
                  </a:extLst>
                </a:gridCol>
                <a:gridCol w="1060216">
                  <a:extLst>
                    <a:ext uri="{9D8B030D-6E8A-4147-A177-3AD203B41FA5}">
                      <a16:colId xmlns:a16="http://schemas.microsoft.com/office/drawing/2014/main" val="4108887425"/>
                    </a:ext>
                  </a:extLst>
                </a:gridCol>
                <a:gridCol w="1060216">
                  <a:extLst>
                    <a:ext uri="{9D8B030D-6E8A-4147-A177-3AD203B41FA5}">
                      <a16:colId xmlns:a16="http://schemas.microsoft.com/office/drawing/2014/main" val="3445956529"/>
                    </a:ext>
                  </a:extLst>
                </a:gridCol>
              </a:tblGrid>
              <a:tr h="261073">
                <a:tc>
                  <a:txBody>
                    <a:bodyPr/>
                    <a:lstStyle/>
                    <a:p>
                      <a:r>
                        <a:rPr lang="fr-FR" sz="1000" b="0" dirty="0">
                          <a:solidFill>
                            <a:schemeClr val="tx1"/>
                          </a:solidFill>
                        </a:rPr>
                        <a:t>GPS (NGL)</a:t>
                      </a:r>
                    </a:p>
                  </a:txBody>
                  <a:tcPr marL="76200" marR="76200" marT="38100" marB="38100" anchor="ctr">
                    <a:solidFill>
                      <a:srgbClr val="CFD5EA"/>
                    </a:solidFill>
                  </a:tcPr>
                </a:tc>
                <a:tc>
                  <a:txBody>
                    <a:bodyPr/>
                    <a:lstStyle/>
                    <a:p>
                      <a:pPr algn="ctr"/>
                      <a:r>
                        <a:rPr lang="fr-FR" sz="1000" b="0" dirty="0">
                          <a:solidFill>
                            <a:schemeClr val="tx1"/>
                          </a:solidFill>
                        </a:rPr>
                        <a:t>-1.2 ± 0.4 mm/a</a:t>
                      </a:r>
                    </a:p>
                  </a:txBody>
                  <a:tcPr marL="76200" marR="76200" marT="38100" marB="38100" anchor="ctr">
                    <a:solidFill>
                      <a:srgbClr val="CFD5EA"/>
                    </a:solidFill>
                  </a:tcPr>
                </a:tc>
                <a:tc>
                  <a:txBody>
                    <a:bodyPr/>
                    <a:lstStyle/>
                    <a:p>
                      <a:pPr algn="ctr"/>
                      <a:r>
                        <a:rPr lang="fr-FR" sz="1000" b="0" dirty="0">
                          <a:solidFill>
                            <a:schemeClr val="tx1"/>
                          </a:solidFill>
                        </a:rPr>
                        <a:t>-1.1 ± 0.4 mm/a</a:t>
                      </a:r>
                    </a:p>
                  </a:txBody>
                  <a:tcPr marL="76200" marR="76200" marT="38100" marB="38100" anchor="ctr">
                    <a:solidFill>
                      <a:srgbClr val="CFD5EA"/>
                    </a:solidFill>
                  </a:tcPr>
                </a:tc>
                <a:tc>
                  <a:txBody>
                    <a:bodyPr/>
                    <a:lstStyle/>
                    <a:p>
                      <a:pPr algn="ctr"/>
                      <a:r>
                        <a:rPr lang="fr-FR" sz="1000" b="0" dirty="0">
                          <a:solidFill>
                            <a:schemeClr val="tx1"/>
                          </a:solidFill>
                        </a:rPr>
                        <a:t>-0.1 mm/a</a:t>
                      </a:r>
                    </a:p>
                  </a:txBody>
                  <a:tcPr marL="76200" marR="76200" marT="38100" marB="38100" anchor="ctr">
                    <a:solidFill>
                      <a:srgbClr val="CFD5EA"/>
                    </a:solidFill>
                  </a:tcPr>
                </a:tc>
                <a:extLst>
                  <a:ext uri="{0D108BD9-81ED-4DB2-BD59-A6C34878D82A}">
                    <a16:rowId xmlns:a16="http://schemas.microsoft.com/office/drawing/2014/main" val="2698709588"/>
                  </a:ext>
                </a:extLst>
              </a:tr>
            </a:tbl>
          </a:graphicData>
        </a:graphic>
      </p:graphicFrame>
      <p:pic>
        <p:nvPicPr>
          <p:cNvPr id="42" name="Picture 17">
            <a:extLst>
              <a:ext uri="{FF2B5EF4-FFF2-40B4-BE49-F238E27FC236}">
                <a16:creationId xmlns:a16="http://schemas.microsoft.com/office/drawing/2014/main" id="{F7F4CD6A-7EF4-4B3A-9BAC-8C86EF6AFA2A}"/>
              </a:ext>
            </a:extLst>
          </p:cNvPr>
          <p:cNvPicPr>
            <a:picLocks noChangeAspect="1"/>
          </p:cNvPicPr>
          <p:nvPr/>
        </p:nvPicPr>
        <p:blipFill>
          <a:blip r:embed="rId5" cstate="print"/>
          <a:srcRect l="990" r="2940"/>
          <a:stretch>
            <a:fillRect/>
          </a:stretch>
        </p:blipFill>
        <p:spPr bwMode="auto">
          <a:xfrm>
            <a:off x="4114597" y="1639429"/>
            <a:ext cx="3536316" cy="2284743"/>
          </a:xfrm>
          <a:prstGeom prst="rect">
            <a:avLst/>
          </a:prstGeom>
          <a:noFill/>
          <a:ln w="12700">
            <a:noFill/>
            <a:miter lim="800000"/>
            <a:headEnd/>
            <a:tailEnd/>
          </a:ln>
        </p:spPr>
      </p:pic>
      <p:sp>
        <p:nvSpPr>
          <p:cNvPr id="43" name="Rectangle 5">
            <a:extLst>
              <a:ext uri="{FF2B5EF4-FFF2-40B4-BE49-F238E27FC236}">
                <a16:creationId xmlns:a16="http://schemas.microsoft.com/office/drawing/2014/main" id="{75021FBE-26E7-4D0B-BC6A-2C1644A94D7C}"/>
              </a:ext>
            </a:extLst>
          </p:cNvPr>
          <p:cNvSpPr>
            <a:spLocks noChangeArrowheads="1"/>
          </p:cNvSpPr>
          <p:nvPr/>
        </p:nvSpPr>
        <p:spPr bwMode="auto">
          <a:xfrm>
            <a:off x="5910302" y="2876559"/>
            <a:ext cx="1636669" cy="717807"/>
          </a:xfrm>
          <a:prstGeom prst="rect">
            <a:avLst/>
          </a:prstGeom>
          <a:noFill/>
          <a:ln w="9525">
            <a:noFill/>
            <a:miter lim="800000"/>
            <a:headEnd/>
            <a:tailEnd/>
          </a:ln>
        </p:spPr>
        <p:txBody>
          <a:bodyPr wrap="square" lIns="75991" tIns="37996" rIns="75991" bIns="37996">
            <a:spAutoFit/>
          </a:bodyPr>
          <a:lstStyle/>
          <a:p>
            <a:pPr eaLnBrk="1" hangingPunct="1"/>
            <a:r>
              <a:rPr lang="en-US" altLang="fr-FR" sz="917" dirty="0">
                <a:solidFill>
                  <a:srgbClr val="000000"/>
                </a:solidFill>
                <a:sym typeface="Gill Sans" charset="0"/>
              </a:rPr>
              <a:t>Douglas (2008):</a:t>
            </a:r>
          </a:p>
          <a:p>
            <a:pPr marL="142859" indent="-142859">
              <a:spcBef>
                <a:spcPts val="250"/>
              </a:spcBef>
              <a:buFontTx/>
              <a:buChar char="-"/>
            </a:pPr>
            <a:r>
              <a:rPr lang="en-US" altLang="fr-FR" sz="833" dirty="0">
                <a:solidFill>
                  <a:srgbClr val="000000"/>
                </a:solidFill>
                <a:sym typeface="Gill Sans" charset="0"/>
              </a:rPr>
              <a:t>Brest:     1.3 </a:t>
            </a:r>
            <a:r>
              <a:rPr lang="en-US" altLang="fr-FR" sz="833" dirty="0">
                <a:solidFill>
                  <a:srgbClr val="000000"/>
                </a:solidFill>
                <a:sym typeface="Symbol" panose="05050102010706020507" pitchFamily="18" charset="2"/>
              </a:rPr>
              <a:t></a:t>
            </a:r>
            <a:r>
              <a:rPr lang="en-US" altLang="fr-FR" sz="833" dirty="0">
                <a:solidFill>
                  <a:srgbClr val="000000"/>
                </a:solidFill>
                <a:sym typeface="Gill Sans" charset="0"/>
              </a:rPr>
              <a:t> 0.1 mm/</a:t>
            </a:r>
            <a:r>
              <a:rPr lang="en-US" altLang="fr-FR" sz="833" dirty="0" err="1">
                <a:solidFill>
                  <a:srgbClr val="000000"/>
                </a:solidFill>
                <a:sym typeface="Gill Sans" charset="0"/>
              </a:rPr>
              <a:t>yr</a:t>
            </a:r>
            <a:r>
              <a:rPr lang="en-US" altLang="fr-FR" sz="833" dirty="0">
                <a:solidFill>
                  <a:srgbClr val="000000"/>
                </a:solidFill>
                <a:sym typeface="Gill Sans" charset="0"/>
              </a:rPr>
              <a:t> </a:t>
            </a:r>
          </a:p>
          <a:p>
            <a:pPr marL="142859" indent="-142859">
              <a:spcBef>
                <a:spcPts val="250"/>
              </a:spcBef>
              <a:buFontTx/>
              <a:buChar char="-"/>
            </a:pPr>
            <a:r>
              <a:rPr lang="en-US" altLang="fr-FR" sz="833" b="1" dirty="0">
                <a:solidFill>
                  <a:srgbClr val="000000"/>
                </a:solidFill>
                <a:sym typeface="Gill Sans" charset="0"/>
              </a:rPr>
              <a:t>Newlyn: 1.7 </a:t>
            </a:r>
            <a:r>
              <a:rPr lang="en-US" altLang="fr-FR" sz="833" b="1" dirty="0">
                <a:solidFill>
                  <a:srgbClr val="000000"/>
                </a:solidFill>
                <a:sym typeface="Symbol" panose="05050102010706020507" pitchFamily="18" charset="2"/>
              </a:rPr>
              <a:t></a:t>
            </a:r>
            <a:r>
              <a:rPr lang="en-US" altLang="fr-FR" sz="833" b="1" dirty="0">
                <a:solidFill>
                  <a:srgbClr val="000000"/>
                </a:solidFill>
                <a:sym typeface="Gill Sans" charset="0"/>
              </a:rPr>
              <a:t> 0.1 mm/</a:t>
            </a:r>
            <a:r>
              <a:rPr lang="en-US" altLang="fr-FR" sz="833" b="1" dirty="0" err="1">
                <a:solidFill>
                  <a:srgbClr val="000000"/>
                </a:solidFill>
                <a:sym typeface="Gill Sans" charset="0"/>
              </a:rPr>
              <a:t>yr</a:t>
            </a:r>
            <a:endParaRPr lang="en-US" altLang="fr-FR" sz="833" b="1" dirty="0">
              <a:solidFill>
                <a:srgbClr val="000000"/>
              </a:solidFill>
              <a:sym typeface="Gill Sans" charset="0"/>
            </a:endParaRPr>
          </a:p>
          <a:p>
            <a:pPr>
              <a:spcBef>
                <a:spcPts val="250"/>
              </a:spcBef>
            </a:pPr>
            <a:r>
              <a:rPr lang="en-US" altLang="fr-FR" sz="833" dirty="0">
                <a:solidFill>
                  <a:srgbClr val="000000"/>
                </a:solidFill>
                <a:sym typeface="Gill Sans" charset="0"/>
              </a:rPr>
              <a:t>   </a:t>
            </a:r>
            <a:r>
              <a:rPr lang="fr-FR" altLang="fr-FR" sz="833" dirty="0">
                <a:solidFill>
                  <a:srgbClr val="000000"/>
                </a:solidFill>
                <a:sym typeface="Gill Sans" charset="0"/>
              </a:rPr>
              <a:t>(</a:t>
            </a:r>
            <a:r>
              <a:rPr lang="en-US" altLang="fr-FR" sz="833" dirty="0">
                <a:solidFill>
                  <a:srgbClr val="000000"/>
                </a:solidFill>
                <a:sym typeface="Gill Sans" charset="0"/>
              </a:rPr>
              <a:t>common period</a:t>
            </a:r>
            <a:r>
              <a:rPr lang="fr-FR" altLang="fr-FR" sz="833" dirty="0">
                <a:solidFill>
                  <a:srgbClr val="000000"/>
                </a:solidFill>
                <a:sym typeface="Gill Sans" charset="0"/>
              </a:rPr>
              <a:t>)</a:t>
            </a:r>
            <a:r>
              <a:rPr lang="fr-FR" altLang="fr-FR" sz="833" b="1" dirty="0">
                <a:solidFill>
                  <a:srgbClr val="000000"/>
                </a:solidFill>
                <a:sym typeface="Gill Sans" charset="0"/>
              </a:rPr>
              <a:t> </a:t>
            </a:r>
          </a:p>
        </p:txBody>
      </p:sp>
      <p:sp>
        <p:nvSpPr>
          <p:cNvPr id="24" name="Rectangle 23">
            <a:extLst>
              <a:ext uri="{FF2B5EF4-FFF2-40B4-BE49-F238E27FC236}">
                <a16:creationId xmlns:a16="http://schemas.microsoft.com/office/drawing/2014/main" id="{936C50DB-8278-4258-A0B9-61D872123CB7}"/>
              </a:ext>
            </a:extLst>
          </p:cNvPr>
          <p:cNvSpPr/>
          <p:nvPr/>
        </p:nvSpPr>
        <p:spPr>
          <a:xfrm>
            <a:off x="5847326" y="4036603"/>
            <a:ext cx="1043520" cy="527419"/>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highlight>
                <a:srgbClr val="FFFF00"/>
              </a:highlight>
            </a:endParaRPr>
          </a:p>
        </p:txBody>
      </p:sp>
      <p:sp>
        <p:nvSpPr>
          <p:cNvPr id="30" name="Rectangle 29">
            <a:extLst>
              <a:ext uri="{FF2B5EF4-FFF2-40B4-BE49-F238E27FC236}">
                <a16:creationId xmlns:a16="http://schemas.microsoft.com/office/drawing/2014/main" id="{1C1A1752-A694-49B2-9DB8-8798681AEA77}"/>
              </a:ext>
            </a:extLst>
          </p:cNvPr>
          <p:cNvSpPr/>
          <p:nvPr/>
        </p:nvSpPr>
        <p:spPr>
          <a:xfrm>
            <a:off x="4781023" y="4312103"/>
            <a:ext cx="1043520" cy="255602"/>
          </a:xfrm>
          <a:prstGeom prst="rect">
            <a:avLst/>
          </a:prstGeom>
          <a:no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highlight>
                <a:srgbClr val="FFFF00"/>
              </a:highlight>
            </a:endParaRPr>
          </a:p>
        </p:txBody>
      </p:sp>
      <p:graphicFrame>
        <p:nvGraphicFramePr>
          <p:cNvPr id="31" name="Tableau 30">
            <a:extLst>
              <a:ext uri="{FF2B5EF4-FFF2-40B4-BE49-F238E27FC236}">
                <a16:creationId xmlns:a16="http://schemas.microsoft.com/office/drawing/2014/main" id="{35349073-B9C6-4437-8DB1-3383F9375442}"/>
              </a:ext>
            </a:extLst>
          </p:cNvPr>
          <p:cNvGraphicFramePr>
            <a:graphicFrameLocks noGrp="1"/>
          </p:cNvGraphicFramePr>
          <p:nvPr>
            <p:extLst>
              <p:ext uri="{D42A27DB-BD31-4B8C-83A1-F6EECF244321}">
                <p14:modId xmlns:p14="http://schemas.microsoft.com/office/powerpoint/2010/main" val="2844871558"/>
              </p:ext>
            </p:extLst>
          </p:nvPr>
        </p:nvGraphicFramePr>
        <p:xfrm>
          <a:off x="3714975" y="4767233"/>
          <a:ext cx="4240866" cy="261073"/>
        </p:xfrm>
        <a:graphic>
          <a:graphicData uri="http://schemas.openxmlformats.org/drawingml/2006/table">
            <a:tbl>
              <a:tblPr firstRow="1" bandRow="1">
                <a:tableStyleId>{5C22544A-7EE6-4342-B048-85BDC9FD1C3A}</a:tableStyleId>
              </a:tblPr>
              <a:tblGrid>
                <a:gridCol w="1057149">
                  <a:extLst>
                    <a:ext uri="{9D8B030D-6E8A-4147-A177-3AD203B41FA5}">
                      <a16:colId xmlns:a16="http://schemas.microsoft.com/office/drawing/2014/main" val="25681000"/>
                    </a:ext>
                  </a:extLst>
                </a:gridCol>
                <a:gridCol w="1046789">
                  <a:extLst>
                    <a:ext uri="{9D8B030D-6E8A-4147-A177-3AD203B41FA5}">
                      <a16:colId xmlns:a16="http://schemas.microsoft.com/office/drawing/2014/main" val="1393680631"/>
                    </a:ext>
                  </a:extLst>
                </a:gridCol>
                <a:gridCol w="1216121">
                  <a:extLst>
                    <a:ext uri="{9D8B030D-6E8A-4147-A177-3AD203B41FA5}">
                      <a16:colId xmlns:a16="http://schemas.microsoft.com/office/drawing/2014/main" val="3381928600"/>
                    </a:ext>
                  </a:extLst>
                </a:gridCol>
                <a:gridCol w="920807">
                  <a:extLst>
                    <a:ext uri="{9D8B030D-6E8A-4147-A177-3AD203B41FA5}">
                      <a16:colId xmlns:a16="http://schemas.microsoft.com/office/drawing/2014/main" val="1403561296"/>
                    </a:ext>
                  </a:extLst>
                </a:gridCol>
              </a:tblGrid>
              <a:tr h="261073">
                <a:tc>
                  <a:txBody>
                    <a:bodyPr/>
                    <a:lstStyle/>
                    <a:p>
                      <a:r>
                        <a:rPr lang="fr-FR" sz="1000" b="0" dirty="0">
                          <a:solidFill>
                            <a:schemeClr val="tx1"/>
                          </a:solidFill>
                        </a:rPr>
                        <a:t>GPS (GFZ)</a:t>
                      </a:r>
                    </a:p>
                  </a:txBody>
                  <a:tcPr marL="76200" marR="76200" marT="38100" marB="38100" anchor="ctr">
                    <a:noFill/>
                  </a:tcPr>
                </a:tc>
                <a:tc>
                  <a:txBody>
                    <a:bodyPr/>
                    <a:lstStyle/>
                    <a:p>
                      <a:pPr algn="ctr"/>
                      <a:r>
                        <a:rPr lang="fr-FR" sz="1000" b="0" dirty="0">
                          <a:solidFill>
                            <a:schemeClr val="tx1"/>
                          </a:solidFill>
                        </a:rPr>
                        <a:t>-0.55 ± 0.3 mm/a</a:t>
                      </a:r>
                    </a:p>
                  </a:txBody>
                  <a:tcPr marL="76200" marR="76200" marT="38100" marB="38100" anchor="ctr">
                    <a:noFill/>
                  </a:tcPr>
                </a:tc>
                <a:tc>
                  <a:txBody>
                    <a:bodyPr/>
                    <a:lstStyle/>
                    <a:p>
                      <a:pPr algn="ctr"/>
                      <a:r>
                        <a:rPr lang="fr-FR" sz="1000" b="0" dirty="0">
                          <a:solidFill>
                            <a:schemeClr val="tx1"/>
                          </a:solidFill>
                        </a:rPr>
                        <a:t>-0.5 ± 0.3 (&lt; 2015.9)</a:t>
                      </a:r>
                    </a:p>
                  </a:txBody>
                  <a:tcPr marL="76200" marR="76200" marT="38100" marB="38100" anchor="ctr">
                    <a:noFill/>
                  </a:tcPr>
                </a:tc>
                <a:tc>
                  <a:txBody>
                    <a:bodyPr/>
                    <a:lstStyle/>
                    <a:p>
                      <a:pPr algn="l"/>
                      <a:endParaRPr lang="fr-FR" sz="1000" b="0" dirty="0">
                        <a:solidFill>
                          <a:schemeClr val="tx1"/>
                        </a:solidFill>
                      </a:endParaRPr>
                    </a:p>
                  </a:txBody>
                  <a:tcPr marL="76200" marR="76200" marT="38100" marB="38100" anchor="ctr">
                    <a:noFill/>
                  </a:tcPr>
                </a:tc>
                <a:extLst>
                  <a:ext uri="{0D108BD9-81ED-4DB2-BD59-A6C34878D82A}">
                    <a16:rowId xmlns:a16="http://schemas.microsoft.com/office/drawing/2014/main" val="4068959392"/>
                  </a:ext>
                </a:extLst>
              </a:tr>
            </a:tbl>
          </a:graphicData>
        </a:graphic>
      </p:graphicFrame>
      <p:sp>
        <p:nvSpPr>
          <p:cNvPr id="33" name="Rectangle 32">
            <a:extLst>
              <a:ext uri="{FF2B5EF4-FFF2-40B4-BE49-F238E27FC236}">
                <a16:creationId xmlns:a16="http://schemas.microsoft.com/office/drawing/2014/main" id="{4A0D21D8-3A7D-4275-91DA-426A6A2B113C}"/>
              </a:ext>
            </a:extLst>
          </p:cNvPr>
          <p:cNvSpPr/>
          <p:nvPr/>
        </p:nvSpPr>
        <p:spPr>
          <a:xfrm>
            <a:off x="5845243" y="4567705"/>
            <a:ext cx="1043520" cy="221631"/>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highlight>
                <a:srgbClr val="FFFF00"/>
              </a:highlight>
            </a:endParaRPr>
          </a:p>
        </p:txBody>
      </p:sp>
      <p:pic>
        <p:nvPicPr>
          <p:cNvPr id="39" name="Image 38">
            <a:extLst>
              <a:ext uri="{FF2B5EF4-FFF2-40B4-BE49-F238E27FC236}">
                <a16:creationId xmlns:a16="http://schemas.microsoft.com/office/drawing/2014/main" id="{EFDA8DCC-2418-486C-B99C-205F200B4DEE}"/>
              </a:ext>
            </a:extLst>
          </p:cNvPr>
          <p:cNvPicPr>
            <a:picLocks noChangeAspect="1"/>
          </p:cNvPicPr>
          <p:nvPr/>
        </p:nvPicPr>
        <p:blipFill rotWithShape="1">
          <a:blip r:embed="rId6"/>
          <a:srcRect t="16112" b="19153"/>
          <a:stretch/>
        </p:blipFill>
        <p:spPr>
          <a:xfrm>
            <a:off x="4156896" y="1597980"/>
            <a:ext cx="3494267" cy="2351489"/>
          </a:xfrm>
          <a:prstGeom prst="rect">
            <a:avLst/>
          </a:prstGeom>
        </p:spPr>
      </p:pic>
      <p:sp>
        <p:nvSpPr>
          <p:cNvPr id="2" name="Flèche : bas 1">
            <a:extLst>
              <a:ext uri="{FF2B5EF4-FFF2-40B4-BE49-F238E27FC236}">
                <a16:creationId xmlns:a16="http://schemas.microsoft.com/office/drawing/2014/main" id="{27F9EDD7-9BEA-4161-883A-143AFB6817E7}"/>
              </a:ext>
            </a:extLst>
          </p:cNvPr>
          <p:cNvSpPr/>
          <p:nvPr/>
        </p:nvSpPr>
        <p:spPr>
          <a:xfrm>
            <a:off x="6001174" y="1538535"/>
            <a:ext cx="149796" cy="22712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25" name="Flèche : bas 24">
            <a:extLst>
              <a:ext uri="{FF2B5EF4-FFF2-40B4-BE49-F238E27FC236}">
                <a16:creationId xmlns:a16="http://schemas.microsoft.com/office/drawing/2014/main" id="{0C91DA32-2A92-4368-817F-FAA7953ADF19}"/>
              </a:ext>
            </a:extLst>
          </p:cNvPr>
          <p:cNvSpPr/>
          <p:nvPr/>
        </p:nvSpPr>
        <p:spPr>
          <a:xfrm>
            <a:off x="5660659" y="1538535"/>
            <a:ext cx="149796" cy="22712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32" name="Flèche : bas 31">
            <a:extLst>
              <a:ext uri="{FF2B5EF4-FFF2-40B4-BE49-F238E27FC236}">
                <a16:creationId xmlns:a16="http://schemas.microsoft.com/office/drawing/2014/main" id="{D97CA411-2BC5-4345-8100-4E63CF08B474}"/>
              </a:ext>
            </a:extLst>
          </p:cNvPr>
          <p:cNvSpPr/>
          <p:nvPr/>
        </p:nvSpPr>
        <p:spPr>
          <a:xfrm>
            <a:off x="5306694" y="1531447"/>
            <a:ext cx="149796" cy="22712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41" name="Flèche : bas 40">
            <a:extLst>
              <a:ext uri="{FF2B5EF4-FFF2-40B4-BE49-F238E27FC236}">
                <a16:creationId xmlns:a16="http://schemas.microsoft.com/office/drawing/2014/main" id="{105C12F7-889D-45A2-803E-4289E53BFCA6}"/>
              </a:ext>
            </a:extLst>
          </p:cNvPr>
          <p:cNvSpPr/>
          <p:nvPr/>
        </p:nvSpPr>
        <p:spPr>
          <a:xfrm>
            <a:off x="6357332" y="1542999"/>
            <a:ext cx="149796" cy="22712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40" name="Rectangle 39">
            <a:extLst>
              <a:ext uri="{FF2B5EF4-FFF2-40B4-BE49-F238E27FC236}">
                <a16:creationId xmlns:a16="http://schemas.microsoft.com/office/drawing/2014/main" id="{6E9428D0-6634-4E29-A349-57362CA82EFC}"/>
              </a:ext>
            </a:extLst>
          </p:cNvPr>
          <p:cNvSpPr/>
          <p:nvPr/>
        </p:nvSpPr>
        <p:spPr>
          <a:xfrm>
            <a:off x="4789803" y="4048393"/>
            <a:ext cx="1043520" cy="248311"/>
          </a:xfrm>
          <a:prstGeom prst="rect">
            <a:avLst/>
          </a:prstGeom>
          <a:no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highlight>
                <a:srgbClr val="FFFF00"/>
              </a:highlight>
            </a:endParaRPr>
          </a:p>
        </p:txBody>
      </p:sp>
      <p:sp>
        <p:nvSpPr>
          <p:cNvPr id="45" name="Rectangle 44">
            <a:extLst>
              <a:ext uri="{FF2B5EF4-FFF2-40B4-BE49-F238E27FC236}">
                <a16:creationId xmlns:a16="http://schemas.microsoft.com/office/drawing/2014/main" id="{10970921-AB4A-4BFF-A516-ED285B86C00C}"/>
              </a:ext>
            </a:extLst>
          </p:cNvPr>
          <p:cNvSpPr/>
          <p:nvPr/>
        </p:nvSpPr>
        <p:spPr>
          <a:xfrm>
            <a:off x="4793353" y="4541026"/>
            <a:ext cx="1043520" cy="248311"/>
          </a:xfrm>
          <a:prstGeom prst="rect">
            <a:avLst/>
          </a:prstGeom>
          <a:no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highlight>
                <a:srgbClr val="FFFF00"/>
              </a:highlight>
            </a:endParaRPr>
          </a:p>
        </p:txBody>
      </p:sp>
      <p:graphicFrame>
        <p:nvGraphicFramePr>
          <p:cNvPr id="27" name="Tableau 26">
            <a:extLst>
              <a:ext uri="{FF2B5EF4-FFF2-40B4-BE49-F238E27FC236}">
                <a16:creationId xmlns:a16="http://schemas.microsoft.com/office/drawing/2014/main" id="{2DE624E7-D6BD-474C-9589-28AD01470C13}"/>
              </a:ext>
            </a:extLst>
          </p:cNvPr>
          <p:cNvGraphicFramePr>
            <a:graphicFrameLocks noGrp="1"/>
          </p:cNvGraphicFramePr>
          <p:nvPr>
            <p:extLst>
              <p:ext uri="{D42A27DB-BD31-4B8C-83A1-F6EECF244321}">
                <p14:modId xmlns:p14="http://schemas.microsoft.com/office/powerpoint/2010/main" val="3119553239"/>
              </p:ext>
            </p:extLst>
          </p:nvPr>
        </p:nvGraphicFramePr>
        <p:xfrm>
          <a:off x="3725555" y="5109600"/>
          <a:ext cx="4240866" cy="261073"/>
        </p:xfrm>
        <a:graphic>
          <a:graphicData uri="http://schemas.openxmlformats.org/drawingml/2006/table">
            <a:tbl>
              <a:tblPr firstRow="1" bandRow="1">
                <a:tableStyleId>{5C22544A-7EE6-4342-B048-85BDC9FD1C3A}</a:tableStyleId>
              </a:tblPr>
              <a:tblGrid>
                <a:gridCol w="1057149">
                  <a:extLst>
                    <a:ext uri="{9D8B030D-6E8A-4147-A177-3AD203B41FA5}">
                      <a16:colId xmlns:a16="http://schemas.microsoft.com/office/drawing/2014/main" val="25681000"/>
                    </a:ext>
                  </a:extLst>
                </a:gridCol>
                <a:gridCol w="1046789">
                  <a:extLst>
                    <a:ext uri="{9D8B030D-6E8A-4147-A177-3AD203B41FA5}">
                      <a16:colId xmlns:a16="http://schemas.microsoft.com/office/drawing/2014/main" val="1393680631"/>
                    </a:ext>
                  </a:extLst>
                </a:gridCol>
                <a:gridCol w="1216121">
                  <a:extLst>
                    <a:ext uri="{9D8B030D-6E8A-4147-A177-3AD203B41FA5}">
                      <a16:colId xmlns:a16="http://schemas.microsoft.com/office/drawing/2014/main" val="3381928600"/>
                    </a:ext>
                  </a:extLst>
                </a:gridCol>
                <a:gridCol w="920807">
                  <a:extLst>
                    <a:ext uri="{9D8B030D-6E8A-4147-A177-3AD203B41FA5}">
                      <a16:colId xmlns:a16="http://schemas.microsoft.com/office/drawing/2014/main" val="1403561296"/>
                    </a:ext>
                  </a:extLst>
                </a:gridCol>
              </a:tblGrid>
              <a:tr h="261073">
                <a:tc>
                  <a:txBody>
                    <a:bodyPr/>
                    <a:lstStyle/>
                    <a:p>
                      <a:r>
                        <a:rPr lang="fr-FR" sz="1000" b="0" dirty="0">
                          <a:solidFill>
                            <a:schemeClr val="bg1">
                              <a:lumMod val="50000"/>
                            </a:schemeClr>
                          </a:solidFill>
                        </a:rPr>
                        <a:t>GPS (IAG WG)</a:t>
                      </a:r>
                    </a:p>
                  </a:txBody>
                  <a:tcPr marL="76200" marR="76200" marT="38100" marB="38100" anchor="ctr">
                    <a:noFill/>
                  </a:tcPr>
                </a:tc>
                <a:tc>
                  <a:txBody>
                    <a:bodyPr/>
                    <a:lstStyle/>
                    <a:p>
                      <a:pPr algn="ctr"/>
                      <a:r>
                        <a:rPr lang="fr-FR" sz="1000" b="0" dirty="0">
                          <a:solidFill>
                            <a:schemeClr val="bg1">
                              <a:lumMod val="50000"/>
                            </a:schemeClr>
                          </a:solidFill>
                        </a:rPr>
                        <a:t>-0.7 ± 0.1 mm/a</a:t>
                      </a:r>
                    </a:p>
                  </a:txBody>
                  <a:tcPr marL="76200" marR="76200" marT="38100" marB="38100" anchor="ctr">
                    <a:noFill/>
                  </a:tcPr>
                </a:tc>
                <a:tc>
                  <a:txBody>
                    <a:bodyPr/>
                    <a:lstStyle/>
                    <a:p>
                      <a:pPr algn="l"/>
                      <a:r>
                        <a:rPr lang="fr-FR" sz="1000" b="0" dirty="0">
                          <a:solidFill>
                            <a:schemeClr val="bg1">
                              <a:lumMod val="50000"/>
                            </a:schemeClr>
                          </a:solidFill>
                        </a:rPr>
                        <a:t>-0.7 ± 0.1 mm/a</a:t>
                      </a:r>
                    </a:p>
                  </a:txBody>
                  <a:tcPr marL="76200" marR="76200" marT="38100" marB="38100" anchor="ctr">
                    <a:noFill/>
                  </a:tcPr>
                </a:tc>
                <a:tc>
                  <a:txBody>
                    <a:bodyPr/>
                    <a:lstStyle/>
                    <a:p>
                      <a:pPr algn="l"/>
                      <a:endParaRPr lang="fr-FR" sz="1000" b="0" dirty="0">
                        <a:solidFill>
                          <a:schemeClr val="bg1">
                            <a:lumMod val="50000"/>
                          </a:schemeClr>
                        </a:solidFill>
                      </a:endParaRPr>
                    </a:p>
                  </a:txBody>
                  <a:tcPr marL="76200" marR="76200" marT="38100" marB="38100" anchor="ctr">
                    <a:noFill/>
                  </a:tcPr>
                </a:tc>
                <a:extLst>
                  <a:ext uri="{0D108BD9-81ED-4DB2-BD59-A6C34878D82A}">
                    <a16:rowId xmlns:a16="http://schemas.microsoft.com/office/drawing/2014/main" val="4068959392"/>
                  </a:ext>
                </a:extLst>
              </a:tr>
            </a:tbl>
          </a:graphicData>
        </a:graphic>
      </p:graphicFrame>
      <p:graphicFrame>
        <p:nvGraphicFramePr>
          <p:cNvPr id="34" name="Tableau 33">
            <a:extLst>
              <a:ext uri="{FF2B5EF4-FFF2-40B4-BE49-F238E27FC236}">
                <a16:creationId xmlns:a16="http://schemas.microsoft.com/office/drawing/2014/main" id="{7920D783-CAB2-415E-B19E-5D1602DA7213}"/>
              </a:ext>
            </a:extLst>
          </p:cNvPr>
          <p:cNvGraphicFramePr>
            <a:graphicFrameLocks noGrp="1"/>
          </p:cNvGraphicFramePr>
          <p:nvPr>
            <p:extLst>
              <p:ext uri="{D42A27DB-BD31-4B8C-83A1-F6EECF244321}">
                <p14:modId xmlns:p14="http://schemas.microsoft.com/office/powerpoint/2010/main" val="614152294"/>
              </p:ext>
            </p:extLst>
          </p:nvPr>
        </p:nvGraphicFramePr>
        <p:xfrm>
          <a:off x="3726523" y="5292938"/>
          <a:ext cx="4240866" cy="261073"/>
        </p:xfrm>
        <a:graphic>
          <a:graphicData uri="http://schemas.openxmlformats.org/drawingml/2006/table">
            <a:tbl>
              <a:tblPr firstRow="1" bandRow="1">
                <a:tableStyleId>{5C22544A-7EE6-4342-B048-85BDC9FD1C3A}</a:tableStyleId>
              </a:tblPr>
              <a:tblGrid>
                <a:gridCol w="1057149">
                  <a:extLst>
                    <a:ext uri="{9D8B030D-6E8A-4147-A177-3AD203B41FA5}">
                      <a16:colId xmlns:a16="http://schemas.microsoft.com/office/drawing/2014/main" val="25681000"/>
                    </a:ext>
                  </a:extLst>
                </a:gridCol>
                <a:gridCol w="1046789">
                  <a:extLst>
                    <a:ext uri="{9D8B030D-6E8A-4147-A177-3AD203B41FA5}">
                      <a16:colId xmlns:a16="http://schemas.microsoft.com/office/drawing/2014/main" val="1393680631"/>
                    </a:ext>
                  </a:extLst>
                </a:gridCol>
                <a:gridCol w="1216121">
                  <a:extLst>
                    <a:ext uri="{9D8B030D-6E8A-4147-A177-3AD203B41FA5}">
                      <a16:colId xmlns:a16="http://schemas.microsoft.com/office/drawing/2014/main" val="3381928600"/>
                    </a:ext>
                  </a:extLst>
                </a:gridCol>
                <a:gridCol w="920807">
                  <a:extLst>
                    <a:ext uri="{9D8B030D-6E8A-4147-A177-3AD203B41FA5}">
                      <a16:colId xmlns:a16="http://schemas.microsoft.com/office/drawing/2014/main" val="1403561296"/>
                    </a:ext>
                  </a:extLst>
                </a:gridCol>
              </a:tblGrid>
              <a:tr h="261073">
                <a:tc>
                  <a:txBody>
                    <a:bodyPr/>
                    <a:lstStyle/>
                    <a:p>
                      <a:r>
                        <a:rPr lang="fr-FR" sz="1000" b="0" dirty="0">
                          <a:solidFill>
                            <a:schemeClr val="bg1">
                              <a:lumMod val="50000"/>
                            </a:schemeClr>
                          </a:solidFill>
                        </a:rPr>
                        <a:t>GPS (EOST/ITES)</a:t>
                      </a:r>
                    </a:p>
                  </a:txBody>
                  <a:tcPr marL="76200" marR="76200" marT="38100" marB="38100" anchor="ctr">
                    <a:noFill/>
                  </a:tcPr>
                </a:tc>
                <a:tc>
                  <a:txBody>
                    <a:bodyPr/>
                    <a:lstStyle/>
                    <a:p>
                      <a:pPr algn="ctr"/>
                      <a:r>
                        <a:rPr lang="fr-FR" sz="1000" b="0" dirty="0">
                          <a:solidFill>
                            <a:schemeClr val="bg1">
                              <a:lumMod val="50000"/>
                            </a:schemeClr>
                          </a:solidFill>
                        </a:rPr>
                        <a:t>-0.8 ± 0.2 mm/a</a:t>
                      </a:r>
                    </a:p>
                  </a:txBody>
                  <a:tcPr marL="76200" marR="76200" marT="38100" marB="38100" anchor="ctr">
                    <a:noFill/>
                  </a:tcPr>
                </a:tc>
                <a:tc>
                  <a:txBody>
                    <a:bodyPr/>
                    <a:lstStyle/>
                    <a:p>
                      <a:pPr algn="l"/>
                      <a:r>
                        <a:rPr lang="fr-FR" sz="1000" b="0" dirty="0">
                          <a:solidFill>
                            <a:schemeClr val="bg1">
                              <a:lumMod val="50000"/>
                            </a:schemeClr>
                          </a:solidFill>
                        </a:rPr>
                        <a:t>+0.3 ± 0.2 mm/a</a:t>
                      </a:r>
                    </a:p>
                  </a:txBody>
                  <a:tcPr marL="76200" marR="76200" marT="38100" marB="38100" anchor="ctr">
                    <a:noFill/>
                  </a:tcPr>
                </a:tc>
                <a:tc>
                  <a:txBody>
                    <a:bodyPr/>
                    <a:lstStyle/>
                    <a:p>
                      <a:pPr algn="l"/>
                      <a:r>
                        <a:rPr lang="fr-FR" sz="1000" b="0" dirty="0">
                          <a:solidFill>
                            <a:schemeClr val="bg1">
                              <a:lumMod val="50000"/>
                            </a:schemeClr>
                          </a:solidFill>
                        </a:rPr>
                        <a:t>-0.5 mm/a</a:t>
                      </a:r>
                    </a:p>
                  </a:txBody>
                  <a:tcPr marL="76200" marR="76200" marT="38100" marB="38100" anchor="ctr">
                    <a:noFill/>
                  </a:tcPr>
                </a:tc>
                <a:extLst>
                  <a:ext uri="{0D108BD9-81ED-4DB2-BD59-A6C34878D82A}">
                    <a16:rowId xmlns:a16="http://schemas.microsoft.com/office/drawing/2014/main" val="4068959392"/>
                  </a:ext>
                </a:extLst>
              </a:tr>
            </a:tbl>
          </a:graphicData>
        </a:graphic>
      </p:graphicFrame>
      <p:pic>
        <p:nvPicPr>
          <p:cNvPr id="12" name="Image 11">
            <a:extLst>
              <a:ext uri="{FF2B5EF4-FFF2-40B4-BE49-F238E27FC236}">
                <a16:creationId xmlns:a16="http://schemas.microsoft.com/office/drawing/2014/main" id="{F80B970C-AD22-4023-ABEC-8495858DC04D}"/>
              </a:ext>
            </a:extLst>
          </p:cNvPr>
          <p:cNvPicPr>
            <a:picLocks noChangeAspect="1"/>
          </p:cNvPicPr>
          <p:nvPr/>
        </p:nvPicPr>
        <p:blipFill>
          <a:blip r:embed="rId7"/>
          <a:stretch>
            <a:fillRect/>
          </a:stretch>
        </p:blipFill>
        <p:spPr>
          <a:xfrm>
            <a:off x="3764958" y="1861276"/>
            <a:ext cx="4156994" cy="2078497"/>
          </a:xfrm>
          <a:prstGeom prst="rect">
            <a:avLst/>
          </a:prstGeom>
        </p:spPr>
      </p:pic>
      <p:sp>
        <p:nvSpPr>
          <p:cNvPr id="44" name="Titre 1">
            <a:extLst>
              <a:ext uri="{FF2B5EF4-FFF2-40B4-BE49-F238E27FC236}">
                <a16:creationId xmlns:a16="http://schemas.microsoft.com/office/drawing/2014/main" id="{7425EDF6-B300-4779-AF96-8E83C55520F5}"/>
              </a:ext>
            </a:extLst>
          </p:cNvPr>
          <p:cNvSpPr txBox="1">
            <a:spLocks/>
          </p:cNvSpPr>
          <p:nvPr/>
        </p:nvSpPr>
        <p:spPr>
          <a:xfrm>
            <a:off x="651338" y="46514"/>
            <a:ext cx="4427806" cy="83168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b="1">
                <a:solidFill>
                  <a:srgbClr val="486BBA"/>
                </a:solidFill>
              </a:rPr>
              <a:t>Case study of Newlyn </a:t>
            </a:r>
            <a:r>
              <a:rPr lang="en-GB" sz="2400" b="1" i="1">
                <a:solidFill>
                  <a:srgbClr val="486BBA"/>
                </a:solidFill>
              </a:rPr>
              <a:t>versus</a:t>
            </a:r>
            <a:r>
              <a:rPr lang="en-GB" sz="2400" b="1">
                <a:solidFill>
                  <a:srgbClr val="486BBA"/>
                </a:solidFill>
              </a:rPr>
              <a:t> Brest</a:t>
            </a:r>
            <a:endParaRPr lang="en-GB" sz="2400" b="1">
              <a:solidFill>
                <a:srgbClr val="7030A0"/>
              </a:solidFill>
            </a:endParaRPr>
          </a:p>
        </p:txBody>
      </p:sp>
    </p:spTree>
    <p:extLst>
      <p:ext uri="{BB962C8B-B14F-4D97-AF65-F5344CB8AC3E}">
        <p14:creationId xmlns:p14="http://schemas.microsoft.com/office/powerpoint/2010/main" val="11066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Vertical)">
                                      <p:cBhvr>
                                        <p:cTn id="20" dur="500"/>
                                        <p:tgtEl>
                                          <p:spTgt spid="3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Vertical)">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arn(inVertical)">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barn(inVertical)">
                                      <p:cBhvr>
                                        <p:cTn id="64" dur="500"/>
                                        <p:tgtEl>
                                          <p:spTgt spid="40"/>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barn(inVertical)">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barn(inVertical)">
                                      <p:cBhvr>
                                        <p:cTn id="9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30" grpId="0" animBg="1"/>
      <p:bldP spid="33" grpId="0" animBg="1"/>
      <p:bldP spid="2" grpId="0" animBg="1"/>
      <p:bldP spid="25" grpId="0" animBg="1"/>
      <p:bldP spid="32" grpId="0" animBg="1"/>
      <p:bldP spid="41" grpId="0" animBg="1"/>
      <p:bldP spid="40"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C8CC4BA-6132-4790-9239-0E2265498558}"/>
              </a:ext>
            </a:extLst>
          </p:cNvPr>
          <p:cNvPicPr>
            <a:picLocks noChangeAspect="1"/>
          </p:cNvPicPr>
          <p:nvPr/>
        </p:nvPicPr>
        <p:blipFill>
          <a:blip r:embed="rId3"/>
          <a:stretch>
            <a:fillRect/>
          </a:stretch>
        </p:blipFill>
        <p:spPr>
          <a:xfrm>
            <a:off x="1213896" y="1268871"/>
            <a:ext cx="2870127" cy="3118872"/>
          </a:xfrm>
          <a:prstGeom prst="rect">
            <a:avLst/>
          </a:prstGeom>
        </p:spPr>
      </p:pic>
      <p:grpSp>
        <p:nvGrpSpPr>
          <p:cNvPr id="10" name="Groupe 31">
            <a:extLst>
              <a:ext uri="{FF2B5EF4-FFF2-40B4-BE49-F238E27FC236}">
                <a16:creationId xmlns:a16="http://schemas.microsoft.com/office/drawing/2014/main" id="{F3E44B6B-2955-47E4-9BE3-FDECDB57676B}"/>
              </a:ext>
            </a:extLst>
          </p:cNvPr>
          <p:cNvGrpSpPr>
            <a:grpSpLocks/>
          </p:cNvGrpSpPr>
          <p:nvPr/>
        </p:nvGrpSpPr>
        <p:grpSpPr bwMode="auto">
          <a:xfrm>
            <a:off x="4447746" y="1081369"/>
            <a:ext cx="3721364" cy="2791354"/>
            <a:chOff x="4644008" y="948588"/>
            <a:chExt cx="4464496" cy="3348509"/>
          </a:xfrm>
        </p:grpSpPr>
        <p:sp>
          <p:nvSpPr>
            <p:cNvPr id="11" name="Rectangle 20">
              <a:extLst>
                <a:ext uri="{FF2B5EF4-FFF2-40B4-BE49-F238E27FC236}">
                  <a16:creationId xmlns:a16="http://schemas.microsoft.com/office/drawing/2014/main" id="{FBFBF281-3608-4F60-BB5A-2BA9424FFD90}"/>
                </a:ext>
              </a:extLst>
            </p:cNvPr>
            <p:cNvSpPr>
              <a:spLocks noChangeArrowheads="1"/>
            </p:cNvSpPr>
            <p:nvPr/>
          </p:nvSpPr>
          <p:spPr bwMode="auto">
            <a:xfrm>
              <a:off x="5580112" y="948588"/>
              <a:ext cx="3528392" cy="29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u="sng">
                  <a:solidFill>
                    <a:schemeClr val="tx1"/>
                  </a:solidFill>
                  <a:latin typeface="Arial" panose="020B0604020202020204" pitchFamily="34" charset="0"/>
                </a:defRPr>
              </a:lvl1pPr>
              <a:lvl2pPr marL="742950" indent="-285750" eaLnBrk="0" hangingPunct="0">
                <a:defRPr sz="2800" u="sng">
                  <a:solidFill>
                    <a:schemeClr val="tx1"/>
                  </a:solidFill>
                  <a:latin typeface="Arial" panose="020B0604020202020204" pitchFamily="34" charset="0"/>
                </a:defRPr>
              </a:lvl2pPr>
              <a:lvl3pPr marL="1143000" indent="-228600" eaLnBrk="0" hangingPunct="0">
                <a:defRPr sz="2800" u="sng">
                  <a:solidFill>
                    <a:schemeClr val="tx1"/>
                  </a:solidFill>
                  <a:latin typeface="Arial" panose="020B0604020202020204" pitchFamily="34" charset="0"/>
                </a:defRPr>
              </a:lvl3pPr>
              <a:lvl4pPr marL="1600200" indent="-228600" eaLnBrk="0" hangingPunct="0">
                <a:defRPr sz="2800" u="sng">
                  <a:solidFill>
                    <a:schemeClr val="tx1"/>
                  </a:solidFill>
                  <a:latin typeface="Arial" panose="020B0604020202020204" pitchFamily="34" charset="0"/>
                </a:defRPr>
              </a:lvl4pPr>
              <a:lvl5pPr marL="2057400" indent="-228600" eaLnBrk="0" hangingPunct="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pPr algn="r" eaLnBrk="1" hangingPunct="1"/>
              <a:r>
                <a:rPr lang="en-US" altLang="fr-FR" sz="1000" u="none" dirty="0">
                  <a:solidFill>
                    <a:srgbClr val="000000"/>
                  </a:solidFill>
                  <a:cs typeface="Arial" charset="0"/>
                </a:rPr>
                <a:t>Maps by NOAA Climate.gov team (Stephen Gill)</a:t>
              </a:r>
            </a:p>
          </p:txBody>
        </p:sp>
        <p:pic>
          <p:nvPicPr>
            <p:cNvPr id="12" name="Picture 4" descr="http://www.climatewatch.noaa.gov/wp-content/uploads/2013/04/LandLossinSouthernLouisiana1932_720.jpg">
              <a:extLst>
                <a:ext uri="{FF2B5EF4-FFF2-40B4-BE49-F238E27FC236}">
                  <a16:creationId xmlns:a16="http://schemas.microsoft.com/office/drawing/2014/main" id="{61BDE019-D9E1-4CEE-83EF-09BFA105F9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196752"/>
              <a:ext cx="4464496" cy="310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9">
              <a:extLst>
                <a:ext uri="{FF2B5EF4-FFF2-40B4-BE49-F238E27FC236}">
                  <a16:creationId xmlns:a16="http://schemas.microsoft.com/office/drawing/2014/main" id="{1168683C-FA6A-4EE5-A52A-3F32148C7CB6}"/>
                </a:ext>
              </a:extLst>
            </p:cNvPr>
            <p:cNvSpPr txBox="1">
              <a:spLocks noChangeArrowheads="1"/>
            </p:cNvSpPr>
            <p:nvPr/>
          </p:nvSpPr>
          <p:spPr bwMode="auto">
            <a:xfrm>
              <a:off x="8460432" y="3841303"/>
              <a:ext cx="621550" cy="3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chemeClr val="tx1"/>
                  </a:solidFill>
                  <a:latin typeface="Arial" panose="020B0604020202020204" pitchFamily="34" charset="0"/>
                </a:defRPr>
              </a:lvl1pPr>
              <a:lvl2pPr marL="742950" indent="-285750" eaLnBrk="0" hangingPunct="0">
                <a:defRPr sz="2800" u="sng">
                  <a:solidFill>
                    <a:schemeClr val="tx1"/>
                  </a:solidFill>
                  <a:latin typeface="Arial" panose="020B0604020202020204" pitchFamily="34" charset="0"/>
                </a:defRPr>
              </a:lvl2pPr>
              <a:lvl3pPr marL="1143000" indent="-228600" eaLnBrk="0" hangingPunct="0">
                <a:defRPr sz="2800" u="sng">
                  <a:solidFill>
                    <a:schemeClr val="tx1"/>
                  </a:solidFill>
                  <a:latin typeface="Arial" panose="020B0604020202020204" pitchFamily="34" charset="0"/>
                </a:defRPr>
              </a:lvl3pPr>
              <a:lvl4pPr marL="1600200" indent="-228600" eaLnBrk="0" hangingPunct="0">
                <a:defRPr sz="2800" u="sng">
                  <a:solidFill>
                    <a:schemeClr val="tx1"/>
                  </a:solidFill>
                  <a:latin typeface="Arial" panose="020B0604020202020204" pitchFamily="34" charset="0"/>
                </a:defRPr>
              </a:lvl4pPr>
              <a:lvl5pPr marL="2057400" indent="-228600" eaLnBrk="0" hangingPunct="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pPr eaLnBrk="1" hangingPunct="1"/>
              <a:r>
                <a:rPr lang="fr-FR" altLang="fr-FR" sz="1167" u="none">
                  <a:solidFill>
                    <a:srgbClr val="FFFF00"/>
                  </a:solidFill>
                  <a:cs typeface="Arial" charset="0"/>
                </a:rPr>
                <a:t>1932</a:t>
              </a:r>
            </a:p>
          </p:txBody>
        </p:sp>
        <p:sp>
          <p:nvSpPr>
            <p:cNvPr id="14" name="Bulle ronde 32">
              <a:extLst>
                <a:ext uri="{FF2B5EF4-FFF2-40B4-BE49-F238E27FC236}">
                  <a16:creationId xmlns:a16="http://schemas.microsoft.com/office/drawing/2014/main" id="{C048914A-B72A-4139-B0F2-0AB799D05FD6}"/>
                </a:ext>
              </a:extLst>
            </p:cNvPr>
            <p:cNvSpPr/>
            <p:nvPr/>
          </p:nvSpPr>
          <p:spPr>
            <a:xfrm>
              <a:off x="7394462" y="3429024"/>
              <a:ext cx="1648181" cy="360242"/>
            </a:xfrm>
            <a:prstGeom prst="wedgeEllipseCallout">
              <a:avLst>
                <a:gd name="adj1" fmla="val -23678"/>
                <a:gd name="adj2" fmla="val -275543"/>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167" dirty="0">
                  <a:solidFill>
                    <a:srgbClr val="000000"/>
                  </a:solidFill>
                </a:rPr>
                <a:t>Tide gauge</a:t>
              </a:r>
            </a:p>
          </p:txBody>
        </p:sp>
      </p:grpSp>
      <p:sp>
        <p:nvSpPr>
          <p:cNvPr id="16" name="ZoneTexte 20">
            <a:extLst>
              <a:ext uri="{FF2B5EF4-FFF2-40B4-BE49-F238E27FC236}">
                <a16:creationId xmlns:a16="http://schemas.microsoft.com/office/drawing/2014/main" id="{D19B62B9-BED8-4892-AED9-438452CC0BEC}"/>
              </a:ext>
            </a:extLst>
          </p:cNvPr>
          <p:cNvSpPr txBox="1">
            <a:spLocks noChangeArrowheads="1"/>
          </p:cNvSpPr>
          <p:nvPr/>
        </p:nvSpPr>
        <p:spPr bwMode="auto">
          <a:xfrm>
            <a:off x="7632394" y="3499301"/>
            <a:ext cx="518091" cy="27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chemeClr val="tx1"/>
                </a:solidFill>
                <a:latin typeface="Arial" panose="020B0604020202020204" pitchFamily="34" charset="0"/>
              </a:defRPr>
            </a:lvl1pPr>
            <a:lvl2pPr marL="742950" indent="-285750" eaLnBrk="0" hangingPunct="0">
              <a:defRPr sz="2800" u="sng">
                <a:solidFill>
                  <a:schemeClr val="tx1"/>
                </a:solidFill>
                <a:latin typeface="Arial" panose="020B0604020202020204" pitchFamily="34" charset="0"/>
              </a:defRPr>
            </a:lvl2pPr>
            <a:lvl3pPr marL="1143000" indent="-228600" eaLnBrk="0" hangingPunct="0">
              <a:defRPr sz="2800" u="sng">
                <a:solidFill>
                  <a:schemeClr val="tx1"/>
                </a:solidFill>
                <a:latin typeface="Arial" panose="020B0604020202020204" pitchFamily="34" charset="0"/>
              </a:defRPr>
            </a:lvl3pPr>
            <a:lvl4pPr marL="1600200" indent="-228600" eaLnBrk="0" hangingPunct="0">
              <a:defRPr sz="2800" u="sng">
                <a:solidFill>
                  <a:schemeClr val="tx1"/>
                </a:solidFill>
                <a:latin typeface="Arial" panose="020B0604020202020204" pitchFamily="34" charset="0"/>
              </a:defRPr>
            </a:lvl4pPr>
            <a:lvl5pPr marL="2057400" indent="-228600" eaLnBrk="0" hangingPunct="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pPr eaLnBrk="1" hangingPunct="1"/>
            <a:r>
              <a:rPr lang="fr-FR" altLang="fr-FR" sz="1167" u="none" dirty="0">
                <a:solidFill>
                  <a:srgbClr val="FFFF00"/>
                </a:solidFill>
                <a:cs typeface="Arial" charset="0"/>
              </a:rPr>
              <a:t>2011</a:t>
            </a:r>
          </a:p>
        </p:txBody>
      </p:sp>
      <p:sp>
        <p:nvSpPr>
          <p:cNvPr id="19" name="Rectangle 18">
            <a:extLst>
              <a:ext uri="{FF2B5EF4-FFF2-40B4-BE49-F238E27FC236}">
                <a16:creationId xmlns:a16="http://schemas.microsoft.com/office/drawing/2014/main" id="{24414D5A-1108-45E8-9039-352EDEF37CE1}"/>
              </a:ext>
            </a:extLst>
          </p:cNvPr>
          <p:cNvSpPr/>
          <p:nvPr/>
        </p:nvSpPr>
        <p:spPr>
          <a:xfrm>
            <a:off x="2083707" y="1666109"/>
            <a:ext cx="1082115" cy="347963"/>
          </a:xfrm>
          <a:prstGeom prst="rect">
            <a:avLst/>
          </a:prstGeom>
          <a:solidFill>
            <a:srgbClr val="FFFF00">
              <a:alpha val="25000"/>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a:p>
        </p:txBody>
      </p:sp>
      <p:sp>
        <p:nvSpPr>
          <p:cNvPr id="21" name="Titre 1">
            <a:extLst>
              <a:ext uri="{FF2B5EF4-FFF2-40B4-BE49-F238E27FC236}">
                <a16:creationId xmlns:a16="http://schemas.microsoft.com/office/drawing/2014/main" id="{9879197A-9F42-4D81-8166-FD43D8EEF2C9}"/>
              </a:ext>
            </a:extLst>
          </p:cNvPr>
          <p:cNvSpPr txBox="1">
            <a:spLocks/>
          </p:cNvSpPr>
          <p:nvPr/>
        </p:nvSpPr>
        <p:spPr>
          <a:xfrm>
            <a:off x="464146" y="249955"/>
            <a:ext cx="6777635" cy="597695"/>
          </a:xfrm>
          <a:prstGeom prst="rect">
            <a:avLst/>
          </a:prstGeom>
        </p:spPr>
        <p:txBody>
          <a:bodyPr vert="horz" lIns="76200" tIns="38100" rIns="76200" bIns="3810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2000" dirty="0">
                <a:solidFill>
                  <a:srgbClr val="486BBA"/>
                </a:solidFill>
                <a:latin typeface="Arial" panose="020B0604020202020204" pitchFamily="34" charset="0"/>
                <a:cs typeface="Arial" panose="020B0604020202020204" pitchFamily="34" charset="0"/>
              </a:rPr>
              <a:t>Another illustration with multiple solutions (Grand Isle)</a:t>
            </a:r>
            <a:endParaRPr lang="en-GB" sz="2000" dirty="0">
              <a:solidFill>
                <a:srgbClr val="7030A0"/>
              </a:solidFill>
              <a:latin typeface="Arial" panose="020B0604020202020204" pitchFamily="34" charset="0"/>
              <a:cs typeface="Arial" panose="020B0604020202020204" pitchFamily="34" charset="0"/>
            </a:endParaRPr>
          </a:p>
        </p:txBody>
      </p:sp>
      <p:pic>
        <p:nvPicPr>
          <p:cNvPr id="36" name="Picture 15" descr="PSMSL 80th Anniversary Logo">
            <a:extLst>
              <a:ext uri="{FF2B5EF4-FFF2-40B4-BE49-F238E27FC236}">
                <a16:creationId xmlns:a16="http://schemas.microsoft.com/office/drawing/2014/main" id="{78BD7D7E-380F-4EF4-9A4E-40D9A0960F24}"/>
              </a:ext>
            </a:extLst>
          </p:cNvPr>
          <p:cNvPicPr>
            <a:picLocks noChangeAspect="1" noChangeArrowheads="1"/>
          </p:cNvPicPr>
          <p:nvPr/>
        </p:nvPicPr>
        <p:blipFill>
          <a:blip r:embed="rId5" cstate="print"/>
          <a:srcRect/>
          <a:stretch>
            <a:fillRect/>
          </a:stretch>
        </p:blipFill>
        <p:spPr bwMode="auto">
          <a:xfrm>
            <a:off x="214805" y="931176"/>
            <a:ext cx="905280" cy="497587"/>
          </a:xfrm>
          <a:prstGeom prst="rect">
            <a:avLst/>
          </a:prstGeom>
          <a:noFill/>
          <a:ln w="9525">
            <a:noFill/>
            <a:miter lim="800000"/>
            <a:headEnd/>
            <a:tailEnd/>
          </a:ln>
        </p:spPr>
      </p:pic>
      <p:pic>
        <p:nvPicPr>
          <p:cNvPr id="22" name="Image 21">
            <a:extLst>
              <a:ext uri="{FF2B5EF4-FFF2-40B4-BE49-F238E27FC236}">
                <a16:creationId xmlns:a16="http://schemas.microsoft.com/office/drawing/2014/main" id="{C8A83358-FE4E-4363-B505-7BBA86FEC1F0}"/>
              </a:ext>
            </a:extLst>
          </p:cNvPr>
          <p:cNvPicPr>
            <a:picLocks noChangeAspect="1"/>
          </p:cNvPicPr>
          <p:nvPr/>
        </p:nvPicPr>
        <p:blipFill rotWithShape="1">
          <a:blip r:embed="rId6">
            <a:extLst>
              <a:ext uri="{28A0092B-C50C-407E-A947-70E740481C1C}">
                <a14:useLocalDpi xmlns:a14="http://schemas.microsoft.com/office/drawing/2010/main" val="0"/>
              </a:ext>
            </a:extLst>
          </a:blip>
          <a:srcRect r="39972"/>
          <a:stretch/>
        </p:blipFill>
        <p:spPr>
          <a:xfrm>
            <a:off x="78229" y="3975573"/>
            <a:ext cx="1212949" cy="1539548"/>
          </a:xfrm>
          <a:prstGeom prst="rect">
            <a:avLst/>
          </a:prstGeom>
        </p:spPr>
      </p:pic>
      <p:sp>
        <p:nvSpPr>
          <p:cNvPr id="23" name="Rectangle 15">
            <a:extLst>
              <a:ext uri="{FF2B5EF4-FFF2-40B4-BE49-F238E27FC236}">
                <a16:creationId xmlns:a16="http://schemas.microsoft.com/office/drawing/2014/main" id="{B7277CF4-1E2E-4E0D-B5C4-7A75A59C9D03}"/>
              </a:ext>
            </a:extLst>
          </p:cNvPr>
          <p:cNvSpPr>
            <a:spLocks noChangeArrowheads="1"/>
          </p:cNvSpPr>
          <p:nvPr/>
        </p:nvSpPr>
        <p:spPr bwMode="auto">
          <a:xfrm>
            <a:off x="66781" y="5352473"/>
            <a:ext cx="1236946" cy="175558"/>
          </a:xfrm>
          <a:prstGeom prst="rect">
            <a:avLst/>
          </a:prstGeom>
          <a:solidFill>
            <a:schemeClr val="bg1"/>
          </a:solidFill>
          <a:ln w="9525">
            <a:noFill/>
            <a:miter lim="800000"/>
            <a:headEnd/>
            <a:tailEnd/>
          </a:ln>
        </p:spPr>
        <p:txBody>
          <a:bodyPr wrap="none" lIns="48135" tIns="24065" rIns="48135" bIns="24065">
            <a:spAutoFit/>
          </a:bodyPr>
          <a:lstStyle/>
          <a:p>
            <a:pPr algn="ctr" eaLnBrk="1" hangingPunct="1"/>
            <a:r>
              <a:rPr lang="fr-FR" sz="825" b="1" dirty="0">
                <a:solidFill>
                  <a:srgbClr val="336699"/>
                </a:solidFill>
                <a:latin typeface="Gill Sans" charset="0"/>
                <a:ea typeface="ヒラギノ角ゴ ProN W3" charset="-128"/>
                <a:sym typeface="Gill Sans" charset="0"/>
              </a:rPr>
              <a:t>Marégraphe de Grand Isle</a:t>
            </a:r>
          </a:p>
        </p:txBody>
      </p:sp>
      <p:pic>
        <p:nvPicPr>
          <p:cNvPr id="27" name="Image 26">
            <a:extLst>
              <a:ext uri="{FF2B5EF4-FFF2-40B4-BE49-F238E27FC236}">
                <a16:creationId xmlns:a16="http://schemas.microsoft.com/office/drawing/2014/main" id="{C880E667-285B-4D05-9486-ED04BFCD7C3F}"/>
              </a:ext>
            </a:extLst>
          </p:cNvPr>
          <p:cNvPicPr>
            <a:picLocks noChangeAspect="1"/>
          </p:cNvPicPr>
          <p:nvPr/>
        </p:nvPicPr>
        <p:blipFill>
          <a:blip r:embed="rId7"/>
          <a:stretch>
            <a:fillRect/>
          </a:stretch>
        </p:blipFill>
        <p:spPr>
          <a:xfrm>
            <a:off x="4491861" y="3865005"/>
            <a:ext cx="4572001" cy="1632857"/>
          </a:xfrm>
          <a:prstGeom prst="rect">
            <a:avLst/>
          </a:prstGeom>
        </p:spPr>
      </p:pic>
      <p:pic>
        <p:nvPicPr>
          <p:cNvPr id="17" name="Picture 2" descr="http://www.climatewatch.noaa.gov/wp-content/uploads/2013/04/LandLossinSouthernLouisiana2011_720.jpg">
            <a:extLst>
              <a:ext uri="{FF2B5EF4-FFF2-40B4-BE49-F238E27FC236}">
                <a16:creationId xmlns:a16="http://schemas.microsoft.com/office/drawing/2014/main" id="{74272914-D094-4E8E-957F-9EF926F13B1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2359" y="1289066"/>
            <a:ext cx="3720041" cy="258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Bulle ronde 26">
            <a:extLst>
              <a:ext uri="{FF2B5EF4-FFF2-40B4-BE49-F238E27FC236}">
                <a16:creationId xmlns:a16="http://schemas.microsoft.com/office/drawing/2014/main" id="{DDD91A17-9269-42D6-9DA7-C635FE60512F}"/>
              </a:ext>
            </a:extLst>
          </p:cNvPr>
          <p:cNvSpPr/>
          <p:nvPr/>
        </p:nvSpPr>
        <p:spPr bwMode="auto">
          <a:xfrm>
            <a:off x="6740376" y="3153055"/>
            <a:ext cx="1343413" cy="298979"/>
          </a:xfrm>
          <a:prstGeom prst="wedgeEllipseCallout">
            <a:avLst>
              <a:gd name="adj1" fmla="val -22518"/>
              <a:gd name="adj2" fmla="val -260122"/>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167" dirty="0">
                <a:solidFill>
                  <a:srgbClr val="000000"/>
                </a:solidFill>
              </a:rPr>
              <a:t>Tide gauge</a:t>
            </a:r>
          </a:p>
        </p:txBody>
      </p:sp>
    </p:spTree>
    <p:extLst>
      <p:ext uri="{BB962C8B-B14F-4D97-AF65-F5344CB8AC3E}">
        <p14:creationId xmlns:p14="http://schemas.microsoft.com/office/powerpoint/2010/main" val="39308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04E9952-CD62-4276-8687-6EB2A2D5DDCC}"/>
              </a:ext>
            </a:extLst>
          </p:cNvPr>
          <p:cNvPicPr>
            <a:picLocks noChangeAspect="1"/>
          </p:cNvPicPr>
          <p:nvPr/>
        </p:nvPicPr>
        <p:blipFill rotWithShape="1">
          <a:blip r:embed="rId3"/>
          <a:srcRect b="-815"/>
          <a:stretch/>
        </p:blipFill>
        <p:spPr>
          <a:xfrm>
            <a:off x="858148" y="69856"/>
            <a:ext cx="5249821" cy="3305619"/>
          </a:xfrm>
          <a:prstGeom prst="rect">
            <a:avLst/>
          </a:prstGeom>
        </p:spPr>
      </p:pic>
      <p:pic>
        <p:nvPicPr>
          <p:cNvPr id="7" name="Image 6">
            <a:extLst>
              <a:ext uri="{FF2B5EF4-FFF2-40B4-BE49-F238E27FC236}">
                <a16:creationId xmlns:a16="http://schemas.microsoft.com/office/drawing/2014/main" id="{D73EADDA-112C-4019-AB60-3EC621FA73FC}"/>
              </a:ext>
            </a:extLst>
          </p:cNvPr>
          <p:cNvPicPr>
            <a:picLocks noChangeAspect="1"/>
          </p:cNvPicPr>
          <p:nvPr/>
        </p:nvPicPr>
        <p:blipFill>
          <a:blip r:embed="rId4"/>
          <a:stretch>
            <a:fillRect/>
          </a:stretch>
        </p:blipFill>
        <p:spPr>
          <a:xfrm>
            <a:off x="5058159" y="3834668"/>
            <a:ext cx="2819373" cy="1411971"/>
          </a:xfrm>
          <a:prstGeom prst="rect">
            <a:avLst/>
          </a:prstGeom>
        </p:spPr>
      </p:pic>
      <p:pic>
        <p:nvPicPr>
          <p:cNvPr id="6" name="Image 5">
            <a:extLst>
              <a:ext uri="{FF2B5EF4-FFF2-40B4-BE49-F238E27FC236}">
                <a16:creationId xmlns:a16="http://schemas.microsoft.com/office/drawing/2014/main" id="{22972170-BB26-4CEA-A453-5A864BF92D64}"/>
              </a:ext>
            </a:extLst>
          </p:cNvPr>
          <p:cNvPicPr>
            <a:picLocks noChangeAspect="1"/>
          </p:cNvPicPr>
          <p:nvPr/>
        </p:nvPicPr>
        <p:blipFill rotWithShape="1">
          <a:blip r:embed="rId5"/>
          <a:srcRect l="11693" r="8763" b="14222"/>
          <a:stretch/>
        </p:blipFill>
        <p:spPr>
          <a:xfrm>
            <a:off x="2072337" y="3770889"/>
            <a:ext cx="2901513" cy="1475743"/>
          </a:xfrm>
          <a:prstGeom prst="rect">
            <a:avLst/>
          </a:prstGeom>
        </p:spPr>
      </p:pic>
      <p:pic>
        <p:nvPicPr>
          <p:cNvPr id="4" name="Image 3">
            <a:extLst>
              <a:ext uri="{FF2B5EF4-FFF2-40B4-BE49-F238E27FC236}">
                <a16:creationId xmlns:a16="http://schemas.microsoft.com/office/drawing/2014/main" id="{8A7C9748-D34A-4B0D-B5B4-ABE16417F7A7}"/>
              </a:ext>
            </a:extLst>
          </p:cNvPr>
          <p:cNvPicPr>
            <a:picLocks noChangeAspect="1"/>
          </p:cNvPicPr>
          <p:nvPr/>
        </p:nvPicPr>
        <p:blipFill rotWithShape="1">
          <a:blip r:embed="rId6"/>
          <a:srcRect l="10812" r="8501" b="18062"/>
          <a:stretch/>
        </p:blipFill>
        <p:spPr>
          <a:xfrm>
            <a:off x="2160791" y="1435714"/>
            <a:ext cx="4382339" cy="2216393"/>
          </a:xfrm>
          <a:prstGeom prst="rect">
            <a:avLst/>
          </a:prstGeom>
        </p:spPr>
      </p:pic>
      <p:sp>
        <p:nvSpPr>
          <p:cNvPr id="5" name="ZoneTexte 4">
            <a:extLst>
              <a:ext uri="{FF2B5EF4-FFF2-40B4-BE49-F238E27FC236}">
                <a16:creationId xmlns:a16="http://schemas.microsoft.com/office/drawing/2014/main" id="{838E6FB6-EC40-46D9-828E-EDD4CD44BE7D}"/>
              </a:ext>
            </a:extLst>
          </p:cNvPr>
          <p:cNvSpPr txBox="1"/>
          <p:nvPr/>
        </p:nvSpPr>
        <p:spPr>
          <a:xfrm>
            <a:off x="6189833" y="1504654"/>
            <a:ext cx="2009540" cy="451534"/>
          </a:xfrm>
          <a:prstGeom prst="rect">
            <a:avLst/>
          </a:prstGeom>
          <a:noFill/>
        </p:spPr>
        <p:txBody>
          <a:bodyPr wrap="square" rtlCol="0">
            <a:spAutoFit/>
          </a:bodyPr>
          <a:lstStyle/>
          <a:p>
            <a:r>
              <a:rPr lang="en-US" sz="1167" dirty="0"/>
              <a:t>Vertical rates (GPS imaging) at tide gauges of PSMSL dataset</a:t>
            </a:r>
            <a:endParaRPr lang="fr-FR" sz="1167" dirty="0"/>
          </a:p>
        </p:txBody>
      </p:sp>
    </p:spTree>
    <p:extLst>
      <p:ext uri="{BB962C8B-B14F-4D97-AF65-F5344CB8AC3E}">
        <p14:creationId xmlns:p14="http://schemas.microsoft.com/office/powerpoint/2010/main" val="301424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04E9952-CD62-4276-8687-6EB2A2D5DDCC}"/>
              </a:ext>
            </a:extLst>
          </p:cNvPr>
          <p:cNvPicPr>
            <a:picLocks noChangeAspect="1"/>
          </p:cNvPicPr>
          <p:nvPr/>
        </p:nvPicPr>
        <p:blipFill rotWithShape="1">
          <a:blip r:embed="rId3"/>
          <a:srcRect b="71756"/>
          <a:stretch/>
        </p:blipFill>
        <p:spPr>
          <a:xfrm>
            <a:off x="858148" y="69855"/>
            <a:ext cx="5249821" cy="926096"/>
          </a:xfrm>
          <a:prstGeom prst="rect">
            <a:avLst/>
          </a:prstGeom>
        </p:spPr>
      </p:pic>
      <p:pic>
        <p:nvPicPr>
          <p:cNvPr id="4" name="Image 3">
            <a:extLst>
              <a:ext uri="{FF2B5EF4-FFF2-40B4-BE49-F238E27FC236}">
                <a16:creationId xmlns:a16="http://schemas.microsoft.com/office/drawing/2014/main" id="{F714CE01-444F-4200-8570-A6D929C23D9C}"/>
              </a:ext>
            </a:extLst>
          </p:cNvPr>
          <p:cNvPicPr>
            <a:picLocks noChangeAspect="1"/>
          </p:cNvPicPr>
          <p:nvPr/>
        </p:nvPicPr>
        <p:blipFill rotWithShape="1">
          <a:blip r:embed="rId4"/>
          <a:srcRect b="14620"/>
          <a:stretch/>
        </p:blipFill>
        <p:spPr>
          <a:xfrm>
            <a:off x="4761310" y="1228239"/>
            <a:ext cx="3499219" cy="3495843"/>
          </a:xfrm>
          <a:prstGeom prst="rect">
            <a:avLst/>
          </a:prstGeom>
        </p:spPr>
      </p:pic>
      <p:pic>
        <p:nvPicPr>
          <p:cNvPr id="6" name="Image 5">
            <a:extLst>
              <a:ext uri="{FF2B5EF4-FFF2-40B4-BE49-F238E27FC236}">
                <a16:creationId xmlns:a16="http://schemas.microsoft.com/office/drawing/2014/main" id="{776924E9-9520-4FB8-A313-6342C401B0A6}"/>
              </a:ext>
            </a:extLst>
          </p:cNvPr>
          <p:cNvPicPr>
            <a:picLocks noChangeAspect="1"/>
          </p:cNvPicPr>
          <p:nvPr/>
        </p:nvPicPr>
        <p:blipFill rotWithShape="1">
          <a:blip r:embed="rId5"/>
          <a:srcRect l="11940" r="5901" b="13746"/>
          <a:stretch/>
        </p:blipFill>
        <p:spPr>
          <a:xfrm>
            <a:off x="891154" y="1528238"/>
            <a:ext cx="3870159" cy="2215713"/>
          </a:xfrm>
          <a:prstGeom prst="rect">
            <a:avLst/>
          </a:prstGeom>
        </p:spPr>
      </p:pic>
      <p:sp>
        <p:nvSpPr>
          <p:cNvPr id="2" name="ZoneTexte 1">
            <a:extLst>
              <a:ext uri="{FF2B5EF4-FFF2-40B4-BE49-F238E27FC236}">
                <a16:creationId xmlns:a16="http://schemas.microsoft.com/office/drawing/2014/main" id="{CF59BE8D-3B70-49A8-B69D-546A4AEDA745}"/>
              </a:ext>
            </a:extLst>
          </p:cNvPr>
          <p:cNvSpPr txBox="1"/>
          <p:nvPr/>
        </p:nvSpPr>
        <p:spPr>
          <a:xfrm>
            <a:off x="1566900" y="3711666"/>
            <a:ext cx="2646878" cy="631135"/>
          </a:xfrm>
          <a:prstGeom prst="rect">
            <a:avLst/>
          </a:prstGeom>
          <a:noFill/>
        </p:spPr>
        <p:txBody>
          <a:bodyPr wrap="none" rtlCol="0">
            <a:spAutoFit/>
          </a:bodyPr>
          <a:lstStyle/>
          <a:p>
            <a:pPr marL="238100" indent="-238100">
              <a:buClr>
                <a:srgbClr val="00B050"/>
              </a:buClr>
              <a:buFont typeface="Arial" panose="020B0604020202020204" pitchFamily="34" charset="0"/>
              <a:buChar char="•"/>
            </a:pPr>
            <a:r>
              <a:rPr lang="en-US" sz="1167" dirty="0"/>
              <a:t>33.1% fall into the « good » category</a:t>
            </a:r>
          </a:p>
          <a:p>
            <a:pPr marL="238100" indent="-238100">
              <a:buClr>
                <a:srgbClr val="FF0000"/>
              </a:buClr>
              <a:buFont typeface="Arial" panose="020B0604020202020204" pitchFamily="34" charset="0"/>
              <a:buChar char="•"/>
            </a:pPr>
            <a:r>
              <a:rPr lang="en-US" sz="1167" dirty="0"/>
              <a:t>15.5% fall into the « poor » category</a:t>
            </a:r>
          </a:p>
          <a:p>
            <a:pPr marL="238100" indent="-238100">
              <a:buFont typeface="Arial" panose="020B0604020202020204" pitchFamily="34" charset="0"/>
              <a:buChar char="•"/>
            </a:pPr>
            <a:r>
              <a:rPr lang="en-US" sz="1167" dirty="0"/>
              <a:t> 51.4% (remainder) medium quality</a:t>
            </a:r>
          </a:p>
        </p:txBody>
      </p:sp>
    </p:spTree>
    <p:extLst>
      <p:ext uri="{BB962C8B-B14F-4D97-AF65-F5344CB8AC3E}">
        <p14:creationId xmlns:p14="http://schemas.microsoft.com/office/powerpoint/2010/main" val="56138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CA55F6FE-A64F-4421-8DC4-7ACAE44E2103}"/>
              </a:ext>
            </a:extLst>
          </p:cNvPr>
          <p:cNvPicPr>
            <a:picLocks noChangeAspect="1"/>
          </p:cNvPicPr>
          <p:nvPr/>
        </p:nvPicPr>
        <p:blipFill rotWithShape="1">
          <a:blip r:embed="rId3"/>
          <a:srcRect t="2748" r="48204" b="50722"/>
          <a:stretch/>
        </p:blipFill>
        <p:spPr>
          <a:xfrm>
            <a:off x="2051699" y="3481140"/>
            <a:ext cx="543423" cy="355246"/>
          </a:xfrm>
          <a:prstGeom prst="rect">
            <a:avLst/>
          </a:prstGeom>
        </p:spPr>
      </p:pic>
      <p:pic>
        <p:nvPicPr>
          <p:cNvPr id="50" name="Image 9" descr="schema2.tif">
            <a:extLst>
              <a:ext uri="{FF2B5EF4-FFF2-40B4-BE49-F238E27FC236}">
                <a16:creationId xmlns:a16="http://schemas.microsoft.com/office/drawing/2014/main" id="{1325A1EF-6961-423C-A899-A82B5B0D05FC}"/>
              </a:ext>
            </a:extLst>
          </p:cNvPr>
          <p:cNvPicPr>
            <a:picLocks noChangeAspect="1"/>
          </p:cNvPicPr>
          <p:nvPr/>
        </p:nvPicPr>
        <p:blipFill rotWithShape="1">
          <a:blip r:embed="rId4" cstate="print"/>
          <a:srcRect l="16349" t="75995" r="77689" b="4794"/>
          <a:stretch/>
        </p:blipFill>
        <p:spPr>
          <a:xfrm>
            <a:off x="5425273" y="985939"/>
            <a:ext cx="186000" cy="472623"/>
          </a:xfrm>
          <a:prstGeom prst="rect">
            <a:avLst/>
          </a:prstGeom>
        </p:spPr>
      </p:pic>
      <p:pic>
        <p:nvPicPr>
          <p:cNvPr id="47" name="Image 9" descr="schema2.tif">
            <a:extLst>
              <a:ext uri="{FF2B5EF4-FFF2-40B4-BE49-F238E27FC236}">
                <a16:creationId xmlns:a16="http://schemas.microsoft.com/office/drawing/2014/main" id="{9E305D4A-9700-4755-A383-BF2D02BB3021}"/>
              </a:ext>
            </a:extLst>
          </p:cNvPr>
          <p:cNvPicPr>
            <a:picLocks noChangeAspect="1"/>
          </p:cNvPicPr>
          <p:nvPr/>
        </p:nvPicPr>
        <p:blipFill rotWithShape="1">
          <a:blip r:embed="rId4" cstate="print"/>
          <a:srcRect l="16349" t="75995" r="77689" b="4794"/>
          <a:stretch/>
        </p:blipFill>
        <p:spPr>
          <a:xfrm>
            <a:off x="4297623" y="985939"/>
            <a:ext cx="186000" cy="472623"/>
          </a:xfrm>
          <a:prstGeom prst="rect">
            <a:avLst/>
          </a:prstGeom>
        </p:spPr>
      </p:pic>
      <p:pic>
        <p:nvPicPr>
          <p:cNvPr id="49" name="Image 9" descr="schema2.tif">
            <a:extLst>
              <a:ext uri="{FF2B5EF4-FFF2-40B4-BE49-F238E27FC236}">
                <a16:creationId xmlns:a16="http://schemas.microsoft.com/office/drawing/2014/main" id="{57FAFFEC-A408-4141-A630-D53F3A36BE2C}"/>
              </a:ext>
            </a:extLst>
          </p:cNvPr>
          <p:cNvPicPr>
            <a:picLocks noChangeAspect="1"/>
          </p:cNvPicPr>
          <p:nvPr/>
        </p:nvPicPr>
        <p:blipFill rotWithShape="1">
          <a:blip r:embed="rId4" cstate="print"/>
          <a:srcRect l="16349" t="75995" r="77689" b="4794"/>
          <a:stretch/>
        </p:blipFill>
        <p:spPr>
          <a:xfrm>
            <a:off x="4476259" y="985939"/>
            <a:ext cx="186000" cy="472623"/>
          </a:xfrm>
          <a:prstGeom prst="rect">
            <a:avLst/>
          </a:prstGeom>
        </p:spPr>
      </p:pic>
      <p:pic>
        <p:nvPicPr>
          <p:cNvPr id="48" name="Image 9" descr="schema2.tif">
            <a:extLst>
              <a:ext uri="{FF2B5EF4-FFF2-40B4-BE49-F238E27FC236}">
                <a16:creationId xmlns:a16="http://schemas.microsoft.com/office/drawing/2014/main" id="{96C894BF-EFD7-4E26-868C-8F3E31885798}"/>
              </a:ext>
            </a:extLst>
          </p:cNvPr>
          <p:cNvPicPr>
            <a:picLocks noChangeAspect="1"/>
          </p:cNvPicPr>
          <p:nvPr/>
        </p:nvPicPr>
        <p:blipFill rotWithShape="1">
          <a:blip r:embed="rId4" cstate="print"/>
          <a:srcRect l="16349" t="75995" r="77689" b="4794"/>
          <a:stretch/>
        </p:blipFill>
        <p:spPr>
          <a:xfrm>
            <a:off x="4088280" y="985939"/>
            <a:ext cx="186000" cy="472623"/>
          </a:xfrm>
          <a:prstGeom prst="rect">
            <a:avLst/>
          </a:prstGeom>
        </p:spPr>
      </p:pic>
      <p:pic>
        <p:nvPicPr>
          <p:cNvPr id="20" name="Google Shape;72;p14">
            <a:extLst>
              <a:ext uri="{FF2B5EF4-FFF2-40B4-BE49-F238E27FC236}">
                <a16:creationId xmlns:a16="http://schemas.microsoft.com/office/drawing/2014/main" id="{C620C59A-8812-429A-8F99-BF81FF3C74BA}"/>
              </a:ext>
            </a:extLst>
          </p:cNvPr>
          <p:cNvPicPr preferRelativeResize="0"/>
          <p:nvPr/>
        </p:nvPicPr>
        <p:blipFill>
          <a:blip r:embed="rId5">
            <a:alphaModFix/>
          </a:blip>
          <a:stretch>
            <a:fillRect/>
          </a:stretch>
        </p:blipFill>
        <p:spPr>
          <a:xfrm>
            <a:off x="4073884" y="2724261"/>
            <a:ext cx="1439133" cy="813546"/>
          </a:xfrm>
          <a:prstGeom prst="rect">
            <a:avLst/>
          </a:prstGeom>
          <a:noFill/>
          <a:ln>
            <a:noFill/>
          </a:ln>
        </p:spPr>
      </p:pic>
      <p:cxnSp>
        <p:nvCxnSpPr>
          <p:cNvPr id="29" name="Google Shape;79;p14">
            <a:extLst>
              <a:ext uri="{FF2B5EF4-FFF2-40B4-BE49-F238E27FC236}">
                <a16:creationId xmlns:a16="http://schemas.microsoft.com/office/drawing/2014/main" id="{3F2CB562-727E-4ACC-AD4C-95BB844CB5B8}"/>
              </a:ext>
            </a:extLst>
          </p:cNvPr>
          <p:cNvCxnSpPr>
            <a:cxnSpLocks/>
          </p:cNvCxnSpPr>
          <p:nvPr/>
        </p:nvCxnSpPr>
        <p:spPr>
          <a:xfrm>
            <a:off x="1685010" y="2158982"/>
            <a:ext cx="5670819" cy="6691"/>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78;p14">
            <a:extLst>
              <a:ext uri="{FF2B5EF4-FFF2-40B4-BE49-F238E27FC236}">
                <a16:creationId xmlns:a16="http://schemas.microsoft.com/office/drawing/2014/main" id="{763397D1-D3D1-45A5-9FAF-6F582859AF12}"/>
              </a:ext>
            </a:extLst>
          </p:cNvPr>
          <p:cNvCxnSpPr/>
          <p:nvPr/>
        </p:nvCxnSpPr>
        <p:spPr>
          <a:xfrm rot="10800000">
            <a:off x="7355823" y="1951321"/>
            <a:ext cx="0" cy="207659"/>
          </a:xfrm>
          <a:prstGeom prst="straightConnector1">
            <a:avLst/>
          </a:prstGeom>
          <a:noFill/>
          <a:ln w="9525" cap="flat" cmpd="sng">
            <a:solidFill>
              <a:schemeClr val="dk2"/>
            </a:solidFill>
            <a:prstDash val="solid"/>
            <a:round/>
            <a:headEnd type="none" w="med" len="med"/>
            <a:tailEnd type="none" w="med" len="med"/>
          </a:ln>
        </p:spPr>
      </p:cxnSp>
      <p:cxnSp>
        <p:nvCxnSpPr>
          <p:cNvPr id="31" name="Google Shape;80;p14">
            <a:extLst>
              <a:ext uri="{FF2B5EF4-FFF2-40B4-BE49-F238E27FC236}">
                <a16:creationId xmlns:a16="http://schemas.microsoft.com/office/drawing/2014/main" id="{59C58C91-D133-4408-805C-B278FCF72794}"/>
              </a:ext>
            </a:extLst>
          </p:cNvPr>
          <p:cNvCxnSpPr/>
          <p:nvPr/>
        </p:nvCxnSpPr>
        <p:spPr>
          <a:xfrm rot="10800000">
            <a:off x="1691633" y="1958011"/>
            <a:ext cx="0" cy="207659"/>
          </a:xfrm>
          <a:prstGeom prst="straightConnector1">
            <a:avLst/>
          </a:prstGeom>
          <a:noFill/>
          <a:ln w="9525" cap="flat" cmpd="sng">
            <a:solidFill>
              <a:schemeClr val="dk2"/>
            </a:solidFill>
            <a:prstDash val="solid"/>
            <a:round/>
            <a:headEnd type="none" w="med" len="med"/>
            <a:tailEnd type="none" w="med" len="med"/>
          </a:ln>
        </p:spPr>
      </p:cxnSp>
      <p:pic>
        <p:nvPicPr>
          <p:cNvPr id="34" name="Image 9" descr="schema2.tif">
            <a:extLst>
              <a:ext uri="{FF2B5EF4-FFF2-40B4-BE49-F238E27FC236}">
                <a16:creationId xmlns:a16="http://schemas.microsoft.com/office/drawing/2014/main" id="{E5CACA3B-2F60-4190-8B78-8CB162F91F25}"/>
              </a:ext>
            </a:extLst>
          </p:cNvPr>
          <p:cNvPicPr>
            <a:picLocks noChangeAspect="1"/>
          </p:cNvPicPr>
          <p:nvPr/>
        </p:nvPicPr>
        <p:blipFill rotWithShape="1">
          <a:blip r:embed="rId4" cstate="print"/>
          <a:srcRect l="16349" t="75995" r="77689" b="4794"/>
          <a:stretch/>
        </p:blipFill>
        <p:spPr>
          <a:xfrm>
            <a:off x="1950219" y="983146"/>
            <a:ext cx="186000" cy="472623"/>
          </a:xfrm>
          <a:prstGeom prst="rect">
            <a:avLst/>
          </a:prstGeom>
        </p:spPr>
      </p:pic>
      <p:pic>
        <p:nvPicPr>
          <p:cNvPr id="14" name="Image 9" descr="schema2.tif">
            <a:extLst>
              <a:ext uri="{FF2B5EF4-FFF2-40B4-BE49-F238E27FC236}">
                <a16:creationId xmlns:a16="http://schemas.microsoft.com/office/drawing/2014/main" id="{28A9D463-3C23-4304-BB4F-6A3E4825600A}"/>
              </a:ext>
            </a:extLst>
          </p:cNvPr>
          <p:cNvPicPr>
            <a:picLocks noChangeAspect="1"/>
          </p:cNvPicPr>
          <p:nvPr/>
        </p:nvPicPr>
        <p:blipFill rotWithShape="1">
          <a:blip r:embed="rId4" cstate="print"/>
          <a:srcRect l="16349" t="75995" r="77689" b="4794"/>
          <a:stretch/>
        </p:blipFill>
        <p:spPr>
          <a:xfrm>
            <a:off x="1941844" y="983146"/>
            <a:ext cx="186000" cy="472623"/>
          </a:xfrm>
          <a:prstGeom prst="rect">
            <a:avLst/>
          </a:prstGeom>
        </p:spPr>
      </p:pic>
      <p:pic>
        <p:nvPicPr>
          <p:cNvPr id="16" name="Image 9" descr="schema2.tif">
            <a:extLst>
              <a:ext uri="{FF2B5EF4-FFF2-40B4-BE49-F238E27FC236}">
                <a16:creationId xmlns:a16="http://schemas.microsoft.com/office/drawing/2014/main" id="{E9F44B95-5968-45E1-9D21-BBF2DBF630EE}"/>
              </a:ext>
            </a:extLst>
          </p:cNvPr>
          <p:cNvPicPr>
            <a:picLocks noChangeAspect="1"/>
          </p:cNvPicPr>
          <p:nvPr/>
        </p:nvPicPr>
        <p:blipFill rotWithShape="1">
          <a:blip r:embed="rId4" cstate="print"/>
          <a:srcRect l="16349" t="75995" r="77689" b="4794"/>
          <a:stretch/>
        </p:blipFill>
        <p:spPr>
          <a:xfrm>
            <a:off x="2195844" y="983146"/>
            <a:ext cx="186000" cy="472623"/>
          </a:xfrm>
          <a:prstGeom prst="rect">
            <a:avLst/>
          </a:prstGeom>
        </p:spPr>
      </p:pic>
      <p:pic>
        <p:nvPicPr>
          <p:cNvPr id="18" name="Image 9" descr="schema2.tif">
            <a:extLst>
              <a:ext uri="{FF2B5EF4-FFF2-40B4-BE49-F238E27FC236}">
                <a16:creationId xmlns:a16="http://schemas.microsoft.com/office/drawing/2014/main" id="{4565AA5D-E109-4F5E-8D92-29DFAA97C61A}"/>
              </a:ext>
            </a:extLst>
          </p:cNvPr>
          <p:cNvPicPr>
            <a:picLocks noChangeAspect="1"/>
          </p:cNvPicPr>
          <p:nvPr/>
        </p:nvPicPr>
        <p:blipFill rotWithShape="1">
          <a:blip r:embed="rId4" cstate="print"/>
          <a:srcRect l="16349" t="75995" r="77689" b="4794"/>
          <a:stretch/>
        </p:blipFill>
        <p:spPr>
          <a:xfrm>
            <a:off x="2709427" y="983146"/>
            <a:ext cx="186000" cy="472623"/>
          </a:xfrm>
          <a:prstGeom prst="rect">
            <a:avLst/>
          </a:prstGeom>
        </p:spPr>
      </p:pic>
      <p:pic>
        <p:nvPicPr>
          <p:cNvPr id="22" name="Image 9" descr="schema2.tif">
            <a:extLst>
              <a:ext uri="{FF2B5EF4-FFF2-40B4-BE49-F238E27FC236}">
                <a16:creationId xmlns:a16="http://schemas.microsoft.com/office/drawing/2014/main" id="{1CDB3564-8351-4C30-BC9C-D48A2DC19AE3}"/>
              </a:ext>
            </a:extLst>
          </p:cNvPr>
          <p:cNvPicPr>
            <a:picLocks noChangeAspect="1"/>
          </p:cNvPicPr>
          <p:nvPr/>
        </p:nvPicPr>
        <p:blipFill rotWithShape="1">
          <a:blip r:embed="rId4" cstate="print"/>
          <a:srcRect l="16349" t="75995" r="77689" b="4794"/>
          <a:stretch/>
        </p:blipFill>
        <p:spPr>
          <a:xfrm>
            <a:off x="6473436" y="1697326"/>
            <a:ext cx="186000" cy="472623"/>
          </a:xfrm>
          <a:prstGeom prst="rect">
            <a:avLst/>
          </a:prstGeom>
        </p:spPr>
      </p:pic>
      <p:sp>
        <p:nvSpPr>
          <p:cNvPr id="2" name="ZoneTexte 1">
            <a:extLst>
              <a:ext uri="{FF2B5EF4-FFF2-40B4-BE49-F238E27FC236}">
                <a16:creationId xmlns:a16="http://schemas.microsoft.com/office/drawing/2014/main" id="{5662F7E9-6B13-4FC7-B488-352C3901A8CC}"/>
              </a:ext>
            </a:extLst>
          </p:cNvPr>
          <p:cNvSpPr txBox="1"/>
          <p:nvPr/>
        </p:nvSpPr>
        <p:spPr>
          <a:xfrm>
            <a:off x="2415384" y="1065793"/>
            <a:ext cx="264273" cy="323165"/>
          </a:xfrm>
          <a:prstGeom prst="rect">
            <a:avLst/>
          </a:prstGeom>
          <a:noFill/>
        </p:spPr>
        <p:txBody>
          <a:bodyPr wrap="square" rtlCol="0">
            <a:spAutoFit/>
          </a:bodyPr>
          <a:lstStyle/>
          <a:p>
            <a:r>
              <a:rPr lang="fr-FR" sz="1500" dirty="0"/>
              <a:t>…</a:t>
            </a:r>
          </a:p>
        </p:txBody>
      </p:sp>
      <p:pic>
        <p:nvPicPr>
          <p:cNvPr id="23" name="Image 22">
            <a:extLst>
              <a:ext uri="{FF2B5EF4-FFF2-40B4-BE49-F238E27FC236}">
                <a16:creationId xmlns:a16="http://schemas.microsoft.com/office/drawing/2014/main" id="{0E93D12C-C68D-48EE-8050-36248BC387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6731" y="1481106"/>
            <a:ext cx="1046819" cy="378369"/>
          </a:xfrm>
          <a:prstGeom prst="rect">
            <a:avLst/>
          </a:prstGeom>
        </p:spPr>
      </p:pic>
      <p:cxnSp>
        <p:nvCxnSpPr>
          <p:cNvPr id="24" name="Google Shape;79;p14">
            <a:extLst>
              <a:ext uri="{FF2B5EF4-FFF2-40B4-BE49-F238E27FC236}">
                <a16:creationId xmlns:a16="http://schemas.microsoft.com/office/drawing/2014/main" id="{A632F015-BB22-487E-9D0A-A8EA086289E9}"/>
              </a:ext>
            </a:extLst>
          </p:cNvPr>
          <p:cNvCxnSpPr>
            <a:cxnSpLocks/>
          </p:cNvCxnSpPr>
          <p:nvPr/>
        </p:nvCxnSpPr>
        <p:spPr>
          <a:xfrm>
            <a:off x="1697260" y="1434763"/>
            <a:ext cx="1455006" cy="0"/>
          </a:xfrm>
          <a:prstGeom prst="straightConnector1">
            <a:avLst/>
          </a:prstGeom>
          <a:noFill/>
          <a:ln w="9525" cap="flat" cmpd="sng">
            <a:solidFill>
              <a:schemeClr val="dk2"/>
            </a:solidFill>
            <a:prstDash val="solid"/>
            <a:round/>
            <a:headEnd type="none" w="med" len="med"/>
            <a:tailEnd type="none" w="med" len="med"/>
          </a:ln>
        </p:spPr>
      </p:cxnSp>
      <p:cxnSp>
        <p:nvCxnSpPr>
          <p:cNvPr id="26" name="Google Shape;80;p14">
            <a:extLst>
              <a:ext uri="{FF2B5EF4-FFF2-40B4-BE49-F238E27FC236}">
                <a16:creationId xmlns:a16="http://schemas.microsoft.com/office/drawing/2014/main" id="{7F29325A-B2C7-4A8F-9CAC-2C0E6660A467}"/>
              </a:ext>
            </a:extLst>
          </p:cNvPr>
          <p:cNvCxnSpPr>
            <a:cxnSpLocks/>
          </p:cNvCxnSpPr>
          <p:nvPr/>
        </p:nvCxnSpPr>
        <p:spPr>
          <a:xfrm flipV="1">
            <a:off x="1697257" y="1434764"/>
            <a:ext cx="0" cy="116699"/>
          </a:xfrm>
          <a:prstGeom prst="straightConnector1">
            <a:avLst/>
          </a:prstGeom>
          <a:noFill/>
          <a:ln w="9525" cap="flat" cmpd="sng">
            <a:solidFill>
              <a:schemeClr val="dk2"/>
            </a:solidFill>
            <a:prstDash val="solid"/>
            <a:round/>
            <a:headEnd type="none" w="med" len="med"/>
            <a:tailEnd type="none" w="med" len="med"/>
          </a:ln>
        </p:spPr>
      </p:cxnSp>
      <p:cxnSp>
        <p:nvCxnSpPr>
          <p:cNvPr id="36" name="Google Shape;80;p14">
            <a:extLst>
              <a:ext uri="{FF2B5EF4-FFF2-40B4-BE49-F238E27FC236}">
                <a16:creationId xmlns:a16="http://schemas.microsoft.com/office/drawing/2014/main" id="{08F37CD7-38EC-4F3D-899B-CBBA01874E82}"/>
              </a:ext>
            </a:extLst>
          </p:cNvPr>
          <p:cNvCxnSpPr>
            <a:cxnSpLocks/>
          </p:cNvCxnSpPr>
          <p:nvPr/>
        </p:nvCxnSpPr>
        <p:spPr>
          <a:xfrm flipV="1">
            <a:off x="3147293" y="1434764"/>
            <a:ext cx="0" cy="116699"/>
          </a:xfrm>
          <a:prstGeom prst="straightConnector1">
            <a:avLst/>
          </a:prstGeom>
          <a:noFill/>
          <a:ln w="9525" cap="flat" cmpd="sng">
            <a:solidFill>
              <a:schemeClr val="dk2"/>
            </a:solidFill>
            <a:prstDash val="solid"/>
            <a:round/>
            <a:headEnd type="none" w="med" len="med"/>
            <a:tailEnd type="none" w="med" len="med"/>
          </a:ln>
        </p:spPr>
      </p:cxnSp>
      <p:pic>
        <p:nvPicPr>
          <p:cNvPr id="37" name="Image 9" descr="schema2.tif">
            <a:extLst>
              <a:ext uri="{FF2B5EF4-FFF2-40B4-BE49-F238E27FC236}">
                <a16:creationId xmlns:a16="http://schemas.microsoft.com/office/drawing/2014/main" id="{B7E2A8FD-17BF-4F26-A4A2-CD837AB03896}"/>
              </a:ext>
            </a:extLst>
          </p:cNvPr>
          <p:cNvPicPr>
            <a:picLocks noChangeAspect="1"/>
          </p:cNvPicPr>
          <p:nvPr/>
        </p:nvPicPr>
        <p:blipFill rotWithShape="1">
          <a:blip r:embed="rId4" cstate="print"/>
          <a:srcRect l="16349" t="75995" r="77689" b="4794"/>
          <a:stretch/>
        </p:blipFill>
        <p:spPr>
          <a:xfrm>
            <a:off x="3576093" y="984543"/>
            <a:ext cx="186000" cy="472623"/>
          </a:xfrm>
          <a:prstGeom prst="rect">
            <a:avLst/>
          </a:prstGeom>
        </p:spPr>
      </p:pic>
      <p:pic>
        <p:nvPicPr>
          <p:cNvPr id="38" name="Image 9" descr="schema2.tif">
            <a:extLst>
              <a:ext uri="{FF2B5EF4-FFF2-40B4-BE49-F238E27FC236}">
                <a16:creationId xmlns:a16="http://schemas.microsoft.com/office/drawing/2014/main" id="{7EBA3B51-242B-4EF8-99EB-8E563E2F981D}"/>
              </a:ext>
            </a:extLst>
          </p:cNvPr>
          <p:cNvPicPr>
            <a:picLocks noChangeAspect="1"/>
          </p:cNvPicPr>
          <p:nvPr/>
        </p:nvPicPr>
        <p:blipFill rotWithShape="1">
          <a:blip r:embed="rId4" cstate="print"/>
          <a:srcRect l="16349" t="75995" r="77689" b="4794"/>
          <a:stretch/>
        </p:blipFill>
        <p:spPr>
          <a:xfrm>
            <a:off x="3350007" y="984543"/>
            <a:ext cx="186000" cy="472623"/>
          </a:xfrm>
          <a:prstGeom prst="rect">
            <a:avLst/>
          </a:prstGeom>
        </p:spPr>
      </p:pic>
      <p:pic>
        <p:nvPicPr>
          <p:cNvPr id="39" name="Image 9" descr="schema2.tif">
            <a:extLst>
              <a:ext uri="{FF2B5EF4-FFF2-40B4-BE49-F238E27FC236}">
                <a16:creationId xmlns:a16="http://schemas.microsoft.com/office/drawing/2014/main" id="{98A7C53E-FFA4-4169-8018-0ACB663CF59E}"/>
              </a:ext>
            </a:extLst>
          </p:cNvPr>
          <p:cNvPicPr>
            <a:picLocks noChangeAspect="1"/>
          </p:cNvPicPr>
          <p:nvPr/>
        </p:nvPicPr>
        <p:blipFill rotWithShape="1">
          <a:blip r:embed="rId4" cstate="print"/>
          <a:srcRect l="16349" t="75995" r="77689" b="4794"/>
          <a:stretch/>
        </p:blipFill>
        <p:spPr>
          <a:xfrm>
            <a:off x="3578887" y="984543"/>
            <a:ext cx="186000" cy="472623"/>
          </a:xfrm>
          <a:prstGeom prst="rect">
            <a:avLst/>
          </a:prstGeom>
        </p:spPr>
      </p:pic>
      <p:pic>
        <p:nvPicPr>
          <p:cNvPr id="40" name="Image 9" descr="schema2.tif">
            <a:extLst>
              <a:ext uri="{FF2B5EF4-FFF2-40B4-BE49-F238E27FC236}">
                <a16:creationId xmlns:a16="http://schemas.microsoft.com/office/drawing/2014/main" id="{660458C5-6573-4FFE-B91E-CDA4A4593337}"/>
              </a:ext>
            </a:extLst>
          </p:cNvPr>
          <p:cNvPicPr>
            <a:picLocks noChangeAspect="1"/>
          </p:cNvPicPr>
          <p:nvPr/>
        </p:nvPicPr>
        <p:blipFill rotWithShape="1">
          <a:blip r:embed="rId4" cstate="print"/>
          <a:srcRect l="16349" t="75995" r="77689" b="4794"/>
          <a:stretch/>
        </p:blipFill>
        <p:spPr>
          <a:xfrm>
            <a:off x="5206157" y="984543"/>
            <a:ext cx="186000" cy="472623"/>
          </a:xfrm>
          <a:prstGeom prst="rect">
            <a:avLst/>
          </a:prstGeom>
        </p:spPr>
      </p:pic>
      <p:sp>
        <p:nvSpPr>
          <p:cNvPr id="41" name="ZoneTexte 40">
            <a:extLst>
              <a:ext uri="{FF2B5EF4-FFF2-40B4-BE49-F238E27FC236}">
                <a16:creationId xmlns:a16="http://schemas.microsoft.com/office/drawing/2014/main" id="{768A6F33-6DAB-47CD-B3A5-98F8FEC265B8}"/>
              </a:ext>
            </a:extLst>
          </p:cNvPr>
          <p:cNvSpPr txBox="1"/>
          <p:nvPr/>
        </p:nvSpPr>
        <p:spPr>
          <a:xfrm>
            <a:off x="4794884" y="1067190"/>
            <a:ext cx="264273" cy="323165"/>
          </a:xfrm>
          <a:prstGeom prst="rect">
            <a:avLst/>
          </a:prstGeom>
          <a:noFill/>
        </p:spPr>
        <p:txBody>
          <a:bodyPr wrap="square" rtlCol="0">
            <a:spAutoFit/>
          </a:bodyPr>
          <a:lstStyle/>
          <a:p>
            <a:r>
              <a:rPr lang="fr-FR" sz="1500" dirty="0"/>
              <a:t>…</a:t>
            </a:r>
          </a:p>
        </p:txBody>
      </p:sp>
      <p:cxnSp>
        <p:nvCxnSpPr>
          <p:cNvPr id="43" name="Google Shape;79;p14">
            <a:extLst>
              <a:ext uri="{FF2B5EF4-FFF2-40B4-BE49-F238E27FC236}">
                <a16:creationId xmlns:a16="http://schemas.microsoft.com/office/drawing/2014/main" id="{7DBEE8D2-4593-4DBA-A832-848BF8B1BF5E}"/>
              </a:ext>
            </a:extLst>
          </p:cNvPr>
          <p:cNvCxnSpPr>
            <a:cxnSpLocks/>
          </p:cNvCxnSpPr>
          <p:nvPr/>
        </p:nvCxnSpPr>
        <p:spPr>
          <a:xfrm>
            <a:off x="3323138" y="1436164"/>
            <a:ext cx="2820384" cy="12626"/>
          </a:xfrm>
          <a:prstGeom prst="straightConnector1">
            <a:avLst/>
          </a:prstGeom>
          <a:noFill/>
          <a:ln w="9525" cap="flat" cmpd="sng">
            <a:solidFill>
              <a:schemeClr val="dk2"/>
            </a:solidFill>
            <a:prstDash val="solid"/>
            <a:round/>
            <a:headEnd type="none" w="med" len="med"/>
            <a:tailEnd type="none" w="med" len="med"/>
          </a:ln>
        </p:spPr>
      </p:cxnSp>
      <p:cxnSp>
        <p:nvCxnSpPr>
          <p:cNvPr id="44" name="Google Shape;80;p14">
            <a:extLst>
              <a:ext uri="{FF2B5EF4-FFF2-40B4-BE49-F238E27FC236}">
                <a16:creationId xmlns:a16="http://schemas.microsoft.com/office/drawing/2014/main" id="{C05F0844-BF41-415F-9921-00E55852E3E7}"/>
              </a:ext>
            </a:extLst>
          </p:cNvPr>
          <p:cNvCxnSpPr>
            <a:cxnSpLocks/>
          </p:cNvCxnSpPr>
          <p:nvPr/>
        </p:nvCxnSpPr>
        <p:spPr>
          <a:xfrm flipV="1">
            <a:off x="3323133" y="1436161"/>
            <a:ext cx="0" cy="116699"/>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80;p14">
            <a:extLst>
              <a:ext uri="{FF2B5EF4-FFF2-40B4-BE49-F238E27FC236}">
                <a16:creationId xmlns:a16="http://schemas.microsoft.com/office/drawing/2014/main" id="{901CC83D-33BF-47D3-802F-485FF21CB4D8}"/>
              </a:ext>
            </a:extLst>
          </p:cNvPr>
          <p:cNvCxnSpPr>
            <a:cxnSpLocks/>
          </p:cNvCxnSpPr>
          <p:nvPr/>
        </p:nvCxnSpPr>
        <p:spPr>
          <a:xfrm flipV="1">
            <a:off x="6138067" y="1436161"/>
            <a:ext cx="0" cy="116699"/>
          </a:xfrm>
          <a:prstGeom prst="straightConnector1">
            <a:avLst/>
          </a:prstGeom>
          <a:noFill/>
          <a:ln w="9525" cap="flat" cmpd="sng">
            <a:solidFill>
              <a:schemeClr val="dk2"/>
            </a:solidFill>
            <a:prstDash val="solid"/>
            <a:round/>
            <a:headEnd type="none" w="med" len="med"/>
            <a:tailEnd type="none" w="med" len="med"/>
          </a:ln>
        </p:spPr>
      </p:cxnSp>
      <p:sp>
        <p:nvSpPr>
          <p:cNvPr id="51" name="ZoneTexte 50">
            <a:extLst>
              <a:ext uri="{FF2B5EF4-FFF2-40B4-BE49-F238E27FC236}">
                <a16:creationId xmlns:a16="http://schemas.microsoft.com/office/drawing/2014/main" id="{51E91879-EE40-4411-AE46-FDA302AA9317}"/>
              </a:ext>
            </a:extLst>
          </p:cNvPr>
          <p:cNvSpPr txBox="1"/>
          <p:nvPr/>
        </p:nvSpPr>
        <p:spPr>
          <a:xfrm>
            <a:off x="5840202" y="1068586"/>
            <a:ext cx="275434" cy="323165"/>
          </a:xfrm>
          <a:prstGeom prst="rect">
            <a:avLst/>
          </a:prstGeom>
          <a:noFill/>
        </p:spPr>
        <p:txBody>
          <a:bodyPr wrap="square" rtlCol="0">
            <a:spAutoFit/>
          </a:bodyPr>
          <a:lstStyle/>
          <a:p>
            <a:r>
              <a:rPr lang="fr-FR" sz="1500" dirty="0"/>
              <a:t>…</a:t>
            </a:r>
          </a:p>
        </p:txBody>
      </p:sp>
      <p:pic>
        <p:nvPicPr>
          <p:cNvPr id="7" name="Image 6">
            <a:extLst>
              <a:ext uri="{FF2B5EF4-FFF2-40B4-BE49-F238E27FC236}">
                <a16:creationId xmlns:a16="http://schemas.microsoft.com/office/drawing/2014/main" id="{4E8B4A3C-8504-4058-B0FF-BAF7B371DADA}"/>
              </a:ext>
            </a:extLst>
          </p:cNvPr>
          <p:cNvPicPr>
            <a:picLocks noChangeAspect="1"/>
          </p:cNvPicPr>
          <p:nvPr/>
        </p:nvPicPr>
        <p:blipFill>
          <a:blip r:embed="rId7"/>
          <a:stretch>
            <a:fillRect/>
          </a:stretch>
        </p:blipFill>
        <p:spPr>
          <a:xfrm>
            <a:off x="3427701" y="1482652"/>
            <a:ext cx="389027" cy="389027"/>
          </a:xfrm>
          <a:prstGeom prst="rect">
            <a:avLst/>
          </a:prstGeom>
        </p:spPr>
      </p:pic>
      <p:pic>
        <p:nvPicPr>
          <p:cNvPr id="42" name="Image 9" descr="schema2.tif">
            <a:extLst>
              <a:ext uri="{FF2B5EF4-FFF2-40B4-BE49-F238E27FC236}">
                <a16:creationId xmlns:a16="http://schemas.microsoft.com/office/drawing/2014/main" id="{E8EAA875-E816-43CC-A0FB-B5A84C365EDE}"/>
              </a:ext>
            </a:extLst>
          </p:cNvPr>
          <p:cNvPicPr>
            <a:picLocks noChangeAspect="1"/>
          </p:cNvPicPr>
          <p:nvPr/>
        </p:nvPicPr>
        <p:blipFill rotWithShape="1">
          <a:blip r:embed="rId4" cstate="print"/>
          <a:srcRect l="67593" t="17417" r="5029" b="57209"/>
          <a:stretch/>
        </p:blipFill>
        <p:spPr>
          <a:xfrm rot="16200000">
            <a:off x="888959" y="370213"/>
            <a:ext cx="854110" cy="624203"/>
          </a:xfrm>
          <a:prstGeom prst="rect">
            <a:avLst/>
          </a:prstGeom>
        </p:spPr>
      </p:pic>
      <p:pic>
        <p:nvPicPr>
          <p:cNvPr id="5" name="Image 4">
            <a:extLst>
              <a:ext uri="{FF2B5EF4-FFF2-40B4-BE49-F238E27FC236}">
                <a16:creationId xmlns:a16="http://schemas.microsoft.com/office/drawing/2014/main" id="{28E4DAFC-52EA-4C12-97D8-26BAFCE7D441}"/>
              </a:ext>
            </a:extLst>
          </p:cNvPr>
          <p:cNvPicPr>
            <a:picLocks noChangeAspect="1"/>
          </p:cNvPicPr>
          <p:nvPr/>
        </p:nvPicPr>
        <p:blipFill>
          <a:blip r:embed="rId8"/>
          <a:stretch>
            <a:fillRect/>
          </a:stretch>
        </p:blipFill>
        <p:spPr>
          <a:xfrm>
            <a:off x="5267385" y="1517967"/>
            <a:ext cx="840731" cy="291920"/>
          </a:xfrm>
          <a:prstGeom prst="rect">
            <a:avLst/>
          </a:prstGeom>
        </p:spPr>
      </p:pic>
      <p:pic>
        <p:nvPicPr>
          <p:cNvPr id="21" name="Image 20">
            <a:extLst>
              <a:ext uri="{FF2B5EF4-FFF2-40B4-BE49-F238E27FC236}">
                <a16:creationId xmlns:a16="http://schemas.microsoft.com/office/drawing/2014/main" id="{6EA5772A-81B6-4145-B28F-B62A5678472D}"/>
              </a:ext>
            </a:extLst>
          </p:cNvPr>
          <p:cNvPicPr>
            <a:picLocks noChangeAspect="1"/>
          </p:cNvPicPr>
          <p:nvPr/>
        </p:nvPicPr>
        <p:blipFill>
          <a:blip r:embed="rId9"/>
          <a:stretch>
            <a:fillRect/>
          </a:stretch>
        </p:blipFill>
        <p:spPr>
          <a:xfrm>
            <a:off x="3994759" y="1521559"/>
            <a:ext cx="843280" cy="332740"/>
          </a:xfrm>
          <a:prstGeom prst="rect">
            <a:avLst/>
          </a:prstGeom>
        </p:spPr>
      </p:pic>
      <p:sp>
        <p:nvSpPr>
          <p:cNvPr id="55" name="ZoneTexte 54">
            <a:extLst>
              <a:ext uri="{FF2B5EF4-FFF2-40B4-BE49-F238E27FC236}">
                <a16:creationId xmlns:a16="http://schemas.microsoft.com/office/drawing/2014/main" id="{0C0AC77B-15B8-4051-B876-843DAA0C82FD}"/>
              </a:ext>
            </a:extLst>
          </p:cNvPr>
          <p:cNvSpPr txBox="1"/>
          <p:nvPr/>
        </p:nvSpPr>
        <p:spPr>
          <a:xfrm>
            <a:off x="3757949" y="1068590"/>
            <a:ext cx="264273" cy="323165"/>
          </a:xfrm>
          <a:prstGeom prst="rect">
            <a:avLst/>
          </a:prstGeom>
          <a:noFill/>
        </p:spPr>
        <p:txBody>
          <a:bodyPr wrap="square" rtlCol="0">
            <a:spAutoFit/>
          </a:bodyPr>
          <a:lstStyle/>
          <a:p>
            <a:r>
              <a:rPr lang="fr-FR" sz="1500" dirty="0"/>
              <a:t>…</a:t>
            </a:r>
          </a:p>
        </p:txBody>
      </p:sp>
      <p:pic>
        <p:nvPicPr>
          <p:cNvPr id="56" name="Image 9" descr="schema2.tif">
            <a:extLst>
              <a:ext uri="{FF2B5EF4-FFF2-40B4-BE49-F238E27FC236}">
                <a16:creationId xmlns:a16="http://schemas.microsoft.com/office/drawing/2014/main" id="{C0521443-ADC8-44E9-AEC7-D09EF3E28BE4}"/>
              </a:ext>
            </a:extLst>
          </p:cNvPr>
          <p:cNvPicPr>
            <a:picLocks noChangeAspect="1"/>
          </p:cNvPicPr>
          <p:nvPr/>
        </p:nvPicPr>
        <p:blipFill rotWithShape="1">
          <a:blip r:embed="rId4" cstate="print"/>
          <a:srcRect l="16349" t="75995" r="77689" b="4794"/>
          <a:stretch/>
        </p:blipFill>
        <p:spPr>
          <a:xfrm>
            <a:off x="6860016" y="1690349"/>
            <a:ext cx="186000" cy="472623"/>
          </a:xfrm>
          <a:prstGeom prst="rect">
            <a:avLst/>
          </a:prstGeom>
        </p:spPr>
      </p:pic>
      <p:sp>
        <p:nvSpPr>
          <p:cNvPr id="57" name="ZoneTexte 56">
            <a:extLst>
              <a:ext uri="{FF2B5EF4-FFF2-40B4-BE49-F238E27FC236}">
                <a16:creationId xmlns:a16="http://schemas.microsoft.com/office/drawing/2014/main" id="{45285A5F-7398-4BF2-882E-E42FF5EC79D1}"/>
              </a:ext>
            </a:extLst>
          </p:cNvPr>
          <p:cNvSpPr txBox="1"/>
          <p:nvPr/>
        </p:nvSpPr>
        <p:spPr>
          <a:xfrm>
            <a:off x="6603594" y="1764986"/>
            <a:ext cx="275434" cy="323165"/>
          </a:xfrm>
          <a:prstGeom prst="rect">
            <a:avLst/>
          </a:prstGeom>
          <a:noFill/>
        </p:spPr>
        <p:txBody>
          <a:bodyPr wrap="square" rtlCol="0">
            <a:spAutoFit/>
          </a:bodyPr>
          <a:lstStyle/>
          <a:p>
            <a:r>
              <a:rPr lang="fr-FR" sz="1500" dirty="0"/>
              <a:t>…</a:t>
            </a:r>
          </a:p>
        </p:txBody>
      </p:sp>
      <p:pic>
        <p:nvPicPr>
          <p:cNvPr id="58" name="Image 9" descr="schema2.tif">
            <a:extLst>
              <a:ext uri="{FF2B5EF4-FFF2-40B4-BE49-F238E27FC236}">
                <a16:creationId xmlns:a16="http://schemas.microsoft.com/office/drawing/2014/main" id="{3259B3C2-40EF-43BC-A074-ED8C501B9C6E}"/>
              </a:ext>
            </a:extLst>
          </p:cNvPr>
          <p:cNvPicPr>
            <a:picLocks noChangeAspect="1"/>
          </p:cNvPicPr>
          <p:nvPr/>
        </p:nvPicPr>
        <p:blipFill rotWithShape="1">
          <a:blip r:embed="rId4" cstate="print"/>
          <a:srcRect l="16349" t="75995" r="77689" b="4794"/>
          <a:stretch/>
        </p:blipFill>
        <p:spPr>
          <a:xfrm>
            <a:off x="7079124" y="1691748"/>
            <a:ext cx="186000" cy="472623"/>
          </a:xfrm>
          <a:prstGeom prst="rect">
            <a:avLst/>
          </a:prstGeom>
        </p:spPr>
      </p:pic>
      <p:sp>
        <p:nvSpPr>
          <p:cNvPr id="59" name="ZoneTexte 58">
            <a:extLst>
              <a:ext uri="{FF2B5EF4-FFF2-40B4-BE49-F238E27FC236}">
                <a16:creationId xmlns:a16="http://schemas.microsoft.com/office/drawing/2014/main" id="{F415134F-FA3E-4058-94EB-BCD307450D50}"/>
              </a:ext>
            </a:extLst>
          </p:cNvPr>
          <p:cNvSpPr txBox="1"/>
          <p:nvPr/>
        </p:nvSpPr>
        <p:spPr>
          <a:xfrm>
            <a:off x="2853080" y="1932896"/>
            <a:ext cx="3620361" cy="271934"/>
          </a:xfrm>
          <a:prstGeom prst="rect">
            <a:avLst/>
          </a:prstGeom>
          <a:noFill/>
        </p:spPr>
        <p:txBody>
          <a:bodyPr wrap="square" rtlCol="0">
            <a:spAutoFit/>
          </a:bodyPr>
          <a:lstStyle/>
          <a:p>
            <a:r>
              <a:rPr lang="en-US" sz="1167" dirty="0">
                <a:solidFill>
                  <a:srgbClr val="486BBA"/>
                </a:solidFill>
              </a:rPr>
              <a:t>1050+ stations nearby TG / 150+ agencies / 67 countries</a:t>
            </a:r>
          </a:p>
        </p:txBody>
      </p:sp>
      <p:pic>
        <p:nvPicPr>
          <p:cNvPr id="61" name="Image 60">
            <a:extLst>
              <a:ext uri="{FF2B5EF4-FFF2-40B4-BE49-F238E27FC236}">
                <a16:creationId xmlns:a16="http://schemas.microsoft.com/office/drawing/2014/main" id="{4A80BE99-7E99-400D-8C32-E26A4A132438}"/>
              </a:ext>
            </a:extLst>
          </p:cNvPr>
          <p:cNvPicPr>
            <a:picLocks noChangeAspect="1"/>
          </p:cNvPicPr>
          <p:nvPr/>
        </p:nvPicPr>
        <p:blipFill>
          <a:blip r:embed="rId10"/>
          <a:stretch>
            <a:fillRect/>
          </a:stretch>
        </p:blipFill>
        <p:spPr>
          <a:xfrm>
            <a:off x="7008248" y="1423740"/>
            <a:ext cx="279436" cy="317540"/>
          </a:xfrm>
          <a:prstGeom prst="rect">
            <a:avLst/>
          </a:prstGeom>
        </p:spPr>
      </p:pic>
      <p:sp>
        <p:nvSpPr>
          <p:cNvPr id="62" name="ZoneTexte 61">
            <a:extLst>
              <a:ext uri="{FF2B5EF4-FFF2-40B4-BE49-F238E27FC236}">
                <a16:creationId xmlns:a16="http://schemas.microsoft.com/office/drawing/2014/main" id="{341F81FC-B063-46E3-B8F7-0F42713B833B}"/>
              </a:ext>
            </a:extLst>
          </p:cNvPr>
          <p:cNvSpPr txBox="1"/>
          <p:nvPr/>
        </p:nvSpPr>
        <p:spPr>
          <a:xfrm>
            <a:off x="3332142" y="2205422"/>
            <a:ext cx="1683040" cy="631135"/>
          </a:xfrm>
          <a:prstGeom prst="rect">
            <a:avLst/>
          </a:prstGeom>
          <a:noFill/>
        </p:spPr>
        <p:txBody>
          <a:bodyPr wrap="square" rtlCol="0">
            <a:spAutoFit/>
          </a:bodyPr>
          <a:lstStyle/>
          <a:p>
            <a:r>
              <a:rPr lang="en-US" sz="1167" dirty="0"/>
              <a:t>Over 6 400 000+ daily files of raw GNSS data </a:t>
            </a:r>
            <a:br>
              <a:rPr lang="en-US" sz="1167" dirty="0"/>
            </a:br>
            <a:r>
              <a:rPr lang="en-US" sz="1167" dirty="0"/>
              <a:t>(a.k.a. </a:t>
            </a:r>
            <a:r>
              <a:rPr lang="en-US" sz="1167" dirty="0" err="1"/>
              <a:t>Rinex</a:t>
            </a:r>
            <a:r>
              <a:rPr lang="en-US" sz="1167" dirty="0"/>
              <a:t> files)</a:t>
            </a:r>
          </a:p>
        </p:txBody>
      </p:sp>
      <p:cxnSp>
        <p:nvCxnSpPr>
          <p:cNvPr id="64" name="Connecteur : en angle 63">
            <a:extLst>
              <a:ext uri="{FF2B5EF4-FFF2-40B4-BE49-F238E27FC236}">
                <a16:creationId xmlns:a16="http://schemas.microsoft.com/office/drawing/2014/main" id="{CB62059F-2CDF-4F97-BB94-B85426F0DDB0}"/>
              </a:ext>
            </a:extLst>
          </p:cNvPr>
          <p:cNvCxnSpPr>
            <a:cxnSpLocks/>
            <a:endCxn id="20" idx="0"/>
          </p:cNvCxnSpPr>
          <p:nvPr/>
        </p:nvCxnSpPr>
        <p:spPr>
          <a:xfrm rot="5400000">
            <a:off x="4762977" y="2219853"/>
            <a:ext cx="534886" cy="47393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ZoneTexte 71">
            <a:extLst>
              <a:ext uri="{FF2B5EF4-FFF2-40B4-BE49-F238E27FC236}">
                <a16:creationId xmlns:a16="http://schemas.microsoft.com/office/drawing/2014/main" id="{C64C8243-6A62-43D8-9692-537F32AF1B62}"/>
              </a:ext>
            </a:extLst>
          </p:cNvPr>
          <p:cNvSpPr txBox="1"/>
          <p:nvPr/>
        </p:nvSpPr>
        <p:spPr>
          <a:xfrm>
            <a:off x="2739372" y="3848130"/>
            <a:ext cx="2273951" cy="631135"/>
          </a:xfrm>
          <a:prstGeom prst="rect">
            <a:avLst/>
          </a:prstGeom>
          <a:noFill/>
        </p:spPr>
        <p:txBody>
          <a:bodyPr wrap="square" rtlCol="0">
            <a:spAutoFit/>
          </a:bodyPr>
          <a:lstStyle/>
          <a:p>
            <a:r>
              <a:rPr lang="en-US" sz="1167" dirty="0"/>
              <a:t>As many as 1056 station</a:t>
            </a:r>
            <a:r>
              <a:rPr lang="en-US" sz="1167" b="1" dirty="0"/>
              <a:t> </a:t>
            </a:r>
            <a:br>
              <a:rPr lang="en-US" sz="1167" b="1" dirty="0"/>
            </a:br>
            <a:r>
              <a:rPr lang="en-US" sz="1167" b="1" dirty="0"/>
              <a:t>position time series &amp; velocities</a:t>
            </a:r>
            <a:r>
              <a:rPr lang="en-US" sz="1167" dirty="0"/>
              <a:t>,</a:t>
            </a:r>
          </a:p>
          <a:p>
            <a:r>
              <a:rPr lang="en-US" sz="1167" dirty="0"/>
              <a:t>depending on AC interests</a:t>
            </a:r>
          </a:p>
        </p:txBody>
      </p:sp>
      <p:grpSp>
        <p:nvGrpSpPr>
          <p:cNvPr id="3" name="Groupe 2">
            <a:extLst>
              <a:ext uri="{FF2B5EF4-FFF2-40B4-BE49-F238E27FC236}">
                <a16:creationId xmlns:a16="http://schemas.microsoft.com/office/drawing/2014/main" id="{9594E090-8692-45C8-A047-093F6ACD0206}"/>
              </a:ext>
            </a:extLst>
          </p:cNvPr>
          <p:cNvGrpSpPr/>
          <p:nvPr/>
        </p:nvGrpSpPr>
        <p:grpSpPr>
          <a:xfrm>
            <a:off x="2437668" y="2581421"/>
            <a:ext cx="279166" cy="2437359"/>
            <a:chOff x="2010798" y="3097702"/>
            <a:chExt cx="334998" cy="2924830"/>
          </a:xfrm>
        </p:grpSpPr>
        <p:cxnSp>
          <p:nvCxnSpPr>
            <p:cNvPr id="9" name="Google Shape;78;p14">
              <a:extLst>
                <a:ext uri="{FF2B5EF4-FFF2-40B4-BE49-F238E27FC236}">
                  <a16:creationId xmlns:a16="http://schemas.microsoft.com/office/drawing/2014/main" id="{814034E1-1535-4B1B-B352-1918C0A72580}"/>
                </a:ext>
              </a:extLst>
            </p:cNvPr>
            <p:cNvCxnSpPr>
              <a:cxnSpLocks/>
            </p:cNvCxnSpPr>
            <p:nvPr/>
          </p:nvCxnSpPr>
          <p:spPr>
            <a:xfrm flipH="1">
              <a:off x="2010798" y="3108521"/>
              <a:ext cx="334998" cy="0"/>
            </a:xfrm>
            <a:prstGeom prst="straightConnector1">
              <a:avLst/>
            </a:prstGeom>
            <a:noFill/>
            <a:ln w="9525" cap="flat" cmpd="sng">
              <a:solidFill>
                <a:schemeClr val="dk2"/>
              </a:solidFill>
              <a:prstDash val="solid"/>
              <a:round/>
              <a:headEnd type="none" w="med" len="med"/>
              <a:tailEnd type="none" w="med" len="med"/>
            </a:ln>
          </p:spPr>
        </p:cxnSp>
        <p:cxnSp>
          <p:nvCxnSpPr>
            <p:cNvPr id="11" name="Google Shape;80;p14">
              <a:extLst>
                <a:ext uri="{FF2B5EF4-FFF2-40B4-BE49-F238E27FC236}">
                  <a16:creationId xmlns:a16="http://schemas.microsoft.com/office/drawing/2014/main" id="{9A6BE6A9-0E6B-4C17-9C59-3E98A17DCD1A}"/>
                </a:ext>
              </a:extLst>
            </p:cNvPr>
            <p:cNvCxnSpPr>
              <a:cxnSpLocks/>
            </p:cNvCxnSpPr>
            <p:nvPr/>
          </p:nvCxnSpPr>
          <p:spPr>
            <a:xfrm flipH="1" flipV="1">
              <a:off x="2336912" y="3097702"/>
              <a:ext cx="8884" cy="2924830"/>
            </a:xfrm>
            <a:prstGeom prst="straightConnector1">
              <a:avLst/>
            </a:prstGeom>
            <a:noFill/>
            <a:ln w="9525" cap="flat" cmpd="sng">
              <a:solidFill>
                <a:schemeClr val="dk2"/>
              </a:solidFill>
              <a:prstDash val="solid"/>
              <a:round/>
              <a:headEnd type="none" w="med" len="med"/>
              <a:tailEnd type="none" w="med" len="med"/>
            </a:ln>
          </p:spPr>
        </p:cxnSp>
        <p:cxnSp>
          <p:nvCxnSpPr>
            <p:cNvPr id="77" name="Google Shape;78;p14">
              <a:extLst>
                <a:ext uri="{FF2B5EF4-FFF2-40B4-BE49-F238E27FC236}">
                  <a16:creationId xmlns:a16="http://schemas.microsoft.com/office/drawing/2014/main" id="{BE5E0FC0-474B-42E8-97DC-78BFBB652086}"/>
                </a:ext>
              </a:extLst>
            </p:cNvPr>
            <p:cNvCxnSpPr>
              <a:cxnSpLocks/>
            </p:cNvCxnSpPr>
            <p:nvPr/>
          </p:nvCxnSpPr>
          <p:spPr>
            <a:xfrm flipH="1">
              <a:off x="2010798" y="6022532"/>
              <a:ext cx="334998" cy="0"/>
            </a:xfrm>
            <a:prstGeom prst="straightConnector1">
              <a:avLst/>
            </a:prstGeom>
            <a:noFill/>
            <a:ln w="9525" cap="flat" cmpd="sng">
              <a:solidFill>
                <a:schemeClr val="dk2"/>
              </a:solidFill>
              <a:prstDash val="solid"/>
              <a:round/>
              <a:headEnd type="none" w="med" len="med"/>
              <a:tailEnd type="none" w="med" len="med"/>
            </a:ln>
          </p:spPr>
        </p:cxnSp>
      </p:grpSp>
      <p:cxnSp>
        <p:nvCxnSpPr>
          <p:cNvPr id="78" name="Connecteur : en angle 77">
            <a:extLst>
              <a:ext uri="{FF2B5EF4-FFF2-40B4-BE49-F238E27FC236}">
                <a16:creationId xmlns:a16="http://schemas.microsoft.com/office/drawing/2014/main" id="{16CED394-CE61-4E4B-9C74-1CEE3558FA96}"/>
              </a:ext>
            </a:extLst>
          </p:cNvPr>
          <p:cNvCxnSpPr>
            <a:cxnSpLocks/>
          </p:cNvCxnSpPr>
          <p:nvPr/>
        </p:nvCxnSpPr>
        <p:spPr>
          <a:xfrm rot="10800000" flipV="1">
            <a:off x="2709433" y="2994916"/>
            <a:ext cx="1446534" cy="37029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0" name="Image 89">
            <a:extLst>
              <a:ext uri="{FF2B5EF4-FFF2-40B4-BE49-F238E27FC236}">
                <a16:creationId xmlns:a16="http://schemas.microsoft.com/office/drawing/2014/main" id="{E3D098EF-5DE5-4BD0-BAAD-54A9104C6256}"/>
              </a:ext>
            </a:extLst>
          </p:cNvPr>
          <p:cNvPicPr>
            <a:picLocks noChangeAspect="1"/>
          </p:cNvPicPr>
          <p:nvPr/>
        </p:nvPicPr>
        <p:blipFill>
          <a:blip r:embed="rId11"/>
          <a:stretch>
            <a:fillRect/>
          </a:stretch>
        </p:blipFill>
        <p:spPr>
          <a:xfrm>
            <a:off x="6356866" y="1356753"/>
            <a:ext cx="533400" cy="533400"/>
          </a:xfrm>
          <a:prstGeom prst="rect">
            <a:avLst/>
          </a:prstGeom>
        </p:spPr>
      </p:pic>
      <p:sp>
        <p:nvSpPr>
          <p:cNvPr id="91" name="ZoneTexte 90">
            <a:extLst>
              <a:ext uri="{FF2B5EF4-FFF2-40B4-BE49-F238E27FC236}">
                <a16:creationId xmlns:a16="http://schemas.microsoft.com/office/drawing/2014/main" id="{57B98ACE-1CF0-49A4-A202-8136DB6F0165}"/>
              </a:ext>
            </a:extLst>
          </p:cNvPr>
          <p:cNvSpPr txBox="1"/>
          <p:nvPr/>
        </p:nvSpPr>
        <p:spPr>
          <a:xfrm>
            <a:off x="6322291" y="1054453"/>
            <a:ext cx="1180679" cy="400110"/>
          </a:xfrm>
          <a:prstGeom prst="rect">
            <a:avLst/>
          </a:prstGeom>
          <a:noFill/>
        </p:spPr>
        <p:txBody>
          <a:bodyPr wrap="square" rtlCol="0">
            <a:spAutoFit/>
          </a:bodyPr>
          <a:lstStyle/>
          <a:p>
            <a:pPr algn="ctr"/>
            <a:r>
              <a:rPr lang="en-GB" sz="1000" dirty="0"/>
              <a:t>Individuals directly providing raw data</a:t>
            </a:r>
          </a:p>
        </p:txBody>
      </p:sp>
      <p:cxnSp>
        <p:nvCxnSpPr>
          <p:cNvPr id="104" name="Connecteur : en angle 103">
            <a:extLst>
              <a:ext uri="{FF2B5EF4-FFF2-40B4-BE49-F238E27FC236}">
                <a16:creationId xmlns:a16="http://schemas.microsoft.com/office/drawing/2014/main" id="{FDC003A6-2EBD-4F28-BFF8-89C288A29452}"/>
              </a:ext>
            </a:extLst>
          </p:cNvPr>
          <p:cNvCxnSpPr>
            <a:cxnSpLocks/>
            <a:endCxn id="20" idx="2"/>
          </p:cNvCxnSpPr>
          <p:nvPr/>
        </p:nvCxnSpPr>
        <p:spPr>
          <a:xfrm flipV="1">
            <a:off x="2709433" y="3537805"/>
            <a:ext cx="2084021" cy="953850"/>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a:extLst>
              <a:ext uri="{FF2B5EF4-FFF2-40B4-BE49-F238E27FC236}">
                <a16:creationId xmlns:a16="http://schemas.microsoft.com/office/drawing/2014/main" id="{27A3BA8A-AAC5-47BC-8F74-D3DF516CC6E6}"/>
              </a:ext>
            </a:extLst>
          </p:cNvPr>
          <p:cNvCxnSpPr/>
          <p:nvPr/>
        </p:nvCxnSpPr>
        <p:spPr>
          <a:xfrm>
            <a:off x="5471761" y="3100583"/>
            <a:ext cx="932839" cy="0"/>
          </a:xfrm>
          <a:prstGeom prst="straightConnector1">
            <a:avLst/>
          </a:prstGeom>
          <a:ln w="63500" cmpd="dbl">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A11E9CCC-2790-4C3D-91A8-A56C68EE1DB7}"/>
              </a:ext>
            </a:extLst>
          </p:cNvPr>
          <p:cNvPicPr>
            <a:picLocks noChangeAspect="1"/>
          </p:cNvPicPr>
          <p:nvPr/>
        </p:nvPicPr>
        <p:blipFill>
          <a:blip r:embed="rId12"/>
          <a:stretch>
            <a:fillRect/>
          </a:stretch>
        </p:blipFill>
        <p:spPr>
          <a:xfrm>
            <a:off x="2030733" y="4334860"/>
            <a:ext cx="593776" cy="264601"/>
          </a:xfrm>
          <a:prstGeom prst="rect">
            <a:avLst/>
          </a:prstGeom>
        </p:spPr>
      </p:pic>
      <p:pic>
        <p:nvPicPr>
          <p:cNvPr id="8" name="Image 7">
            <a:extLst>
              <a:ext uri="{FF2B5EF4-FFF2-40B4-BE49-F238E27FC236}">
                <a16:creationId xmlns:a16="http://schemas.microsoft.com/office/drawing/2014/main" id="{B37D78E5-9A6B-4F31-83DF-92F7B43BBDEA}"/>
              </a:ext>
            </a:extLst>
          </p:cNvPr>
          <p:cNvPicPr>
            <a:picLocks noChangeAspect="1"/>
          </p:cNvPicPr>
          <p:nvPr/>
        </p:nvPicPr>
        <p:blipFill>
          <a:blip r:embed="rId13"/>
          <a:stretch>
            <a:fillRect/>
          </a:stretch>
        </p:blipFill>
        <p:spPr>
          <a:xfrm>
            <a:off x="2009653" y="2623917"/>
            <a:ext cx="543423" cy="382919"/>
          </a:xfrm>
          <a:prstGeom prst="rect">
            <a:avLst/>
          </a:prstGeom>
        </p:spPr>
      </p:pic>
      <p:pic>
        <p:nvPicPr>
          <p:cNvPr id="15" name="Image 14">
            <a:extLst>
              <a:ext uri="{FF2B5EF4-FFF2-40B4-BE49-F238E27FC236}">
                <a16:creationId xmlns:a16="http://schemas.microsoft.com/office/drawing/2014/main" id="{FBBC9D5B-EA23-4611-BAB5-879684B59227}"/>
              </a:ext>
            </a:extLst>
          </p:cNvPr>
          <p:cNvPicPr>
            <a:picLocks noChangeAspect="1"/>
          </p:cNvPicPr>
          <p:nvPr/>
        </p:nvPicPr>
        <p:blipFill>
          <a:blip r:embed="rId14"/>
          <a:stretch>
            <a:fillRect/>
          </a:stretch>
        </p:blipFill>
        <p:spPr>
          <a:xfrm>
            <a:off x="2125584" y="2986891"/>
            <a:ext cx="342693" cy="445209"/>
          </a:xfrm>
          <a:prstGeom prst="rect">
            <a:avLst/>
          </a:prstGeom>
        </p:spPr>
      </p:pic>
      <p:pic>
        <p:nvPicPr>
          <p:cNvPr id="65" name="Image 64">
            <a:extLst>
              <a:ext uri="{FF2B5EF4-FFF2-40B4-BE49-F238E27FC236}">
                <a16:creationId xmlns:a16="http://schemas.microsoft.com/office/drawing/2014/main" id="{3CA71490-F524-483F-9A40-C6E38D12C1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08309" y="3858991"/>
            <a:ext cx="369436" cy="366287"/>
          </a:xfrm>
          <a:prstGeom prst="rect">
            <a:avLst/>
          </a:prstGeom>
        </p:spPr>
      </p:pic>
      <p:sp>
        <p:nvSpPr>
          <p:cNvPr id="25" name="ZoneTexte 24">
            <a:extLst>
              <a:ext uri="{FF2B5EF4-FFF2-40B4-BE49-F238E27FC236}">
                <a16:creationId xmlns:a16="http://schemas.microsoft.com/office/drawing/2014/main" id="{4619B1FB-2413-4521-BE1B-E36A0DC0E176}"/>
              </a:ext>
            </a:extLst>
          </p:cNvPr>
          <p:cNvSpPr txBox="1"/>
          <p:nvPr/>
        </p:nvSpPr>
        <p:spPr>
          <a:xfrm rot="16200000" flipH="1">
            <a:off x="2364855" y="3912906"/>
            <a:ext cx="355246" cy="220510"/>
          </a:xfrm>
          <a:prstGeom prst="rect">
            <a:avLst/>
          </a:prstGeom>
          <a:noFill/>
        </p:spPr>
        <p:txBody>
          <a:bodyPr wrap="square" rtlCol="0">
            <a:spAutoFit/>
          </a:bodyPr>
          <a:lstStyle/>
          <a:p>
            <a:r>
              <a:rPr lang="fr-FR" sz="833" dirty="0"/>
              <a:t>ULR</a:t>
            </a:r>
          </a:p>
        </p:txBody>
      </p:sp>
      <p:sp>
        <p:nvSpPr>
          <p:cNvPr id="66" name="ZoneTexte 65">
            <a:extLst>
              <a:ext uri="{FF2B5EF4-FFF2-40B4-BE49-F238E27FC236}">
                <a16:creationId xmlns:a16="http://schemas.microsoft.com/office/drawing/2014/main" id="{13ED3ECF-84C8-4071-A285-ECCD79AE1CCD}"/>
              </a:ext>
            </a:extLst>
          </p:cNvPr>
          <p:cNvSpPr txBox="1"/>
          <p:nvPr/>
        </p:nvSpPr>
        <p:spPr>
          <a:xfrm rot="16200000" flipH="1">
            <a:off x="2357880" y="3470506"/>
            <a:ext cx="355246" cy="220510"/>
          </a:xfrm>
          <a:prstGeom prst="rect">
            <a:avLst/>
          </a:prstGeom>
          <a:noFill/>
        </p:spPr>
        <p:txBody>
          <a:bodyPr wrap="square" rtlCol="0">
            <a:spAutoFit/>
          </a:bodyPr>
          <a:lstStyle/>
          <a:p>
            <a:r>
              <a:rPr lang="fr-FR" sz="833" dirty="0"/>
              <a:t>BLT</a:t>
            </a:r>
          </a:p>
        </p:txBody>
      </p:sp>
      <p:sp>
        <p:nvSpPr>
          <p:cNvPr id="27" name="Accolade ouvrante 26">
            <a:extLst>
              <a:ext uri="{FF2B5EF4-FFF2-40B4-BE49-F238E27FC236}">
                <a16:creationId xmlns:a16="http://schemas.microsoft.com/office/drawing/2014/main" id="{AA9A6115-4AA6-47B4-8DF3-1F19CF013B5B}"/>
              </a:ext>
            </a:extLst>
          </p:cNvPr>
          <p:cNvSpPr/>
          <p:nvPr/>
        </p:nvSpPr>
        <p:spPr>
          <a:xfrm>
            <a:off x="1888484" y="2615560"/>
            <a:ext cx="140726" cy="1626469"/>
          </a:xfrm>
          <a:prstGeom prst="leftBrace">
            <a:avLst>
              <a:gd name="adj1" fmla="val 8333"/>
              <a:gd name="adj2" fmla="val 5051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500"/>
          </a:p>
        </p:txBody>
      </p:sp>
      <p:sp>
        <p:nvSpPr>
          <p:cNvPr id="28" name="ZoneTexte 27">
            <a:extLst>
              <a:ext uri="{FF2B5EF4-FFF2-40B4-BE49-F238E27FC236}">
                <a16:creationId xmlns:a16="http://schemas.microsoft.com/office/drawing/2014/main" id="{7FD5F9BB-19CC-4B0F-877C-D05DF86D161B}"/>
              </a:ext>
            </a:extLst>
          </p:cNvPr>
          <p:cNvSpPr txBox="1"/>
          <p:nvPr/>
        </p:nvSpPr>
        <p:spPr>
          <a:xfrm flipH="1">
            <a:off x="572689" y="3166939"/>
            <a:ext cx="1182015" cy="297454"/>
          </a:xfrm>
          <a:prstGeom prst="rect">
            <a:avLst/>
          </a:prstGeom>
          <a:noFill/>
        </p:spPr>
        <p:txBody>
          <a:bodyPr wrap="square" rtlCol="0">
            <a:spAutoFit/>
          </a:bodyPr>
          <a:lstStyle/>
          <a:p>
            <a:pPr algn="ctr"/>
            <a:r>
              <a:rPr lang="fr-FR" sz="1333" b="1" dirty="0"/>
              <a:t>WG (TIGA)</a:t>
            </a:r>
          </a:p>
        </p:txBody>
      </p:sp>
      <p:sp>
        <p:nvSpPr>
          <p:cNvPr id="35" name="ZoneTexte 34">
            <a:extLst>
              <a:ext uri="{FF2B5EF4-FFF2-40B4-BE49-F238E27FC236}">
                <a16:creationId xmlns:a16="http://schemas.microsoft.com/office/drawing/2014/main" id="{C9D9DED6-F26F-4193-8B41-AB1AB4438681}"/>
              </a:ext>
            </a:extLst>
          </p:cNvPr>
          <p:cNvSpPr txBox="1"/>
          <p:nvPr/>
        </p:nvSpPr>
        <p:spPr>
          <a:xfrm>
            <a:off x="6577405" y="2885039"/>
            <a:ext cx="861379" cy="400110"/>
          </a:xfrm>
          <a:prstGeom prst="rect">
            <a:avLst/>
          </a:prstGeom>
          <a:noFill/>
        </p:spPr>
        <p:txBody>
          <a:bodyPr wrap="square" rtlCol="0">
            <a:spAutoFit/>
          </a:bodyPr>
          <a:lstStyle/>
          <a:p>
            <a:r>
              <a:rPr lang="fr-FR" sz="2000" b="1" dirty="0">
                <a:solidFill>
                  <a:schemeClr val="accent6">
                    <a:lumMod val="75000"/>
                  </a:schemeClr>
                </a:solidFill>
              </a:rPr>
              <a:t>USERS</a:t>
            </a:r>
          </a:p>
        </p:txBody>
      </p:sp>
      <p:pic>
        <p:nvPicPr>
          <p:cNvPr id="52" name="Image 51">
            <a:extLst>
              <a:ext uri="{FF2B5EF4-FFF2-40B4-BE49-F238E27FC236}">
                <a16:creationId xmlns:a16="http://schemas.microsoft.com/office/drawing/2014/main" id="{EB14840D-0CD6-43AA-A75A-6F4F3FF61772}"/>
              </a:ext>
            </a:extLst>
          </p:cNvPr>
          <p:cNvPicPr>
            <a:picLocks noChangeAspect="1"/>
          </p:cNvPicPr>
          <p:nvPr/>
        </p:nvPicPr>
        <p:blipFill>
          <a:blip r:embed="rId16"/>
          <a:stretch>
            <a:fillRect/>
          </a:stretch>
        </p:blipFill>
        <p:spPr>
          <a:xfrm>
            <a:off x="2089337" y="4649210"/>
            <a:ext cx="399017" cy="316796"/>
          </a:xfrm>
          <a:prstGeom prst="rect">
            <a:avLst/>
          </a:prstGeom>
        </p:spPr>
      </p:pic>
      <p:sp>
        <p:nvSpPr>
          <p:cNvPr id="32" name="Titre 1">
            <a:extLst>
              <a:ext uri="{FF2B5EF4-FFF2-40B4-BE49-F238E27FC236}">
                <a16:creationId xmlns:a16="http://schemas.microsoft.com/office/drawing/2014/main" id="{28BB9935-CB58-4857-AB1B-BC9E255F2C41}"/>
              </a:ext>
            </a:extLst>
          </p:cNvPr>
          <p:cNvSpPr txBox="1">
            <a:spLocks/>
          </p:cNvSpPr>
          <p:nvPr/>
        </p:nvSpPr>
        <p:spPr>
          <a:xfrm>
            <a:off x="1922708" y="42311"/>
            <a:ext cx="5516076" cy="905963"/>
          </a:xfrm>
          <a:prstGeom prst="rect">
            <a:avLst/>
          </a:prstGeom>
        </p:spPr>
        <p:txBody>
          <a:bodyPr vert="horz" lIns="76200" tIns="38100" rIns="76200" bIns="3810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dirty="0">
                <a:solidFill>
                  <a:srgbClr val="486BBA"/>
                </a:solidFill>
                <a:latin typeface="Arial" panose="020B0604020202020204" pitchFamily="34" charset="0"/>
                <a:cs typeface="Arial" panose="020B0604020202020204" pitchFamily="34" charset="0"/>
              </a:rPr>
              <a:t>Background on SONEL Data Assembly Center </a:t>
            </a:r>
            <a:r>
              <a:rPr lang="en-US" sz="1600" dirty="0">
                <a:solidFill>
                  <a:srgbClr val="486BBA"/>
                </a:solidFill>
                <a:latin typeface="Arial" panose="020B0604020202020204" pitchFamily="34" charset="0"/>
                <a:cs typeface="Arial" panose="020B0604020202020204" pitchFamily="34" charset="0"/>
              </a:rPr>
              <a:t>(GNSS component)</a:t>
            </a:r>
            <a:endParaRPr lang="en-US" sz="1600" dirty="0">
              <a:solidFill>
                <a:srgbClr val="7030A0"/>
              </a:solidFill>
              <a:latin typeface="Arial" panose="020B0604020202020204" pitchFamily="34" charset="0"/>
              <a:cs typeface="Arial" panose="020B0604020202020204" pitchFamily="34" charset="0"/>
            </a:endParaRPr>
          </a:p>
        </p:txBody>
      </p:sp>
      <p:pic>
        <p:nvPicPr>
          <p:cNvPr id="69" name="Image 9" descr="schema2.tif">
            <a:extLst>
              <a:ext uri="{FF2B5EF4-FFF2-40B4-BE49-F238E27FC236}">
                <a16:creationId xmlns:a16="http://schemas.microsoft.com/office/drawing/2014/main" id="{88C2BAA6-F792-4721-A8E0-17ABB32DBC65}"/>
              </a:ext>
            </a:extLst>
          </p:cNvPr>
          <p:cNvPicPr>
            <a:picLocks noChangeAspect="1"/>
          </p:cNvPicPr>
          <p:nvPr/>
        </p:nvPicPr>
        <p:blipFill rotWithShape="1">
          <a:blip r:embed="rId4" cstate="print"/>
          <a:srcRect l="16349" t="75995" r="77689" b="4794"/>
          <a:stretch/>
        </p:blipFill>
        <p:spPr>
          <a:xfrm>
            <a:off x="1691276" y="972846"/>
            <a:ext cx="186000" cy="472623"/>
          </a:xfrm>
          <a:prstGeom prst="rect">
            <a:avLst/>
          </a:prstGeom>
        </p:spPr>
      </p:pic>
      <p:pic>
        <p:nvPicPr>
          <p:cNvPr id="73" name="Image 72">
            <a:extLst>
              <a:ext uri="{FF2B5EF4-FFF2-40B4-BE49-F238E27FC236}">
                <a16:creationId xmlns:a16="http://schemas.microsoft.com/office/drawing/2014/main" id="{F2AD268F-3C3B-4890-BC07-732D3DA0EB7F}"/>
              </a:ext>
            </a:extLst>
          </p:cNvPr>
          <p:cNvPicPr>
            <a:picLocks noChangeAspect="1"/>
          </p:cNvPicPr>
          <p:nvPr/>
        </p:nvPicPr>
        <p:blipFill>
          <a:blip r:embed="rId17"/>
          <a:stretch>
            <a:fillRect/>
          </a:stretch>
        </p:blipFill>
        <p:spPr>
          <a:xfrm>
            <a:off x="6322291" y="3365207"/>
            <a:ext cx="2477403" cy="1802059"/>
          </a:xfrm>
          <a:prstGeom prst="rect">
            <a:avLst/>
          </a:prstGeom>
        </p:spPr>
      </p:pic>
      <p:pic>
        <p:nvPicPr>
          <p:cNvPr id="68" name="Image 67">
            <a:extLst>
              <a:ext uri="{FF2B5EF4-FFF2-40B4-BE49-F238E27FC236}">
                <a16:creationId xmlns:a16="http://schemas.microsoft.com/office/drawing/2014/main" id="{8B369A91-10AF-4937-9810-74A9D66B41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822" y="2763401"/>
            <a:ext cx="1182016" cy="427234"/>
          </a:xfrm>
          <a:prstGeom prst="rect">
            <a:avLst/>
          </a:prstGeom>
        </p:spPr>
      </p:pic>
      <p:sp>
        <p:nvSpPr>
          <p:cNvPr id="71" name="Espace réservé du numéro de diapositive 5">
            <a:extLst>
              <a:ext uri="{FF2B5EF4-FFF2-40B4-BE49-F238E27FC236}">
                <a16:creationId xmlns:a16="http://schemas.microsoft.com/office/drawing/2014/main" id="{45C35914-54F8-48F7-86B2-7ECE15C265C8}"/>
              </a:ext>
            </a:extLst>
          </p:cNvPr>
          <p:cNvSpPr>
            <a:spLocks noGrp="1"/>
          </p:cNvSpPr>
          <p:nvPr>
            <p:ph type="sldNum" sz="quarter" idx="12"/>
          </p:nvPr>
        </p:nvSpPr>
        <p:spPr>
          <a:xfrm>
            <a:off x="5493125" y="5309226"/>
            <a:ext cx="3286125" cy="304271"/>
          </a:xfrm>
          <a:prstGeom prst="rect">
            <a:avLst/>
          </a:prstGeom>
        </p:spPr>
        <p:txBody>
          <a:bodyPr vert="horz" lIns="76200" tIns="38100" rIns="76200" bIns="38100" rtlCol="0" anchor="ctr"/>
          <a:lstStyle>
            <a:lvl1pPr algn="r">
              <a:defRPr sz="750">
                <a:solidFill>
                  <a:srgbClr val="486BBA"/>
                </a:solidFill>
              </a:defRPr>
            </a:lvl1pPr>
          </a:lstStyle>
          <a:p>
            <a:r>
              <a:rPr lang="en-US" sz="1000" dirty="0">
                <a:solidFill>
                  <a:schemeClr val="tx1"/>
                </a:solidFill>
              </a:rPr>
              <a:t>17</a:t>
            </a:r>
            <a:r>
              <a:rPr lang="en-US" sz="1000" baseline="30000" dirty="0">
                <a:solidFill>
                  <a:schemeClr val="tx1"/>
                </a:solidFill>
              </a:rPr>
              <a:t>th</a:t>
            </a:r>
            <a:r>
              <a:rPr lang="en-US" sz="1000" dirty="0">
                <a:solidFill>
                  <a:schemeClr val="tx1"/>
                </a:solidFill>
              </a:rPr>
              <a:t> GLOSS GE meeting, UNESCO, Paris, 7– 10 Nov. 2022</a:t>
            </a:r>
          </a:p>
        </p:txBody>
      </p:sp>
    </p:spTree>
    <p:extLst>
      <p:ext uri="{BB962C8B-B14F-4D97-AF65-F5344CB8AC3E}">
        <p14:creationId xmlns:p14="http://schemas.microsoft.com/office/powerpoint/2010/main" val="31358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right)">
                                      <p:cBhvr>
                                        <p:cTn id="7" dur="500"/>
                                        <p:tgtEl>
                                          <p:spTgt spid="78"/>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par>
                                <p:cTn id="17" presetID="22" presetClass="entr" presetSubtype="2"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right)">
                                      <p:cBhvr>
                                        <p:cTn id="19" dur="500"/>
                                        <p:tgtEl>
                                          <p:spTgt spid="6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right)">
                                      <p:cBhvr>
                                        <p:cTn id="22" dur="500"/>
                                        <p:tgtEl>
                                          <p:spTgt spid="6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par>
                                <p:cTn id="32" presetID="22" presetClass="entr" presetSubtype="2"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wipe(right)">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par>
                          <p:cTn id="47" fill="hold">
                            <p:stCondLst>
                              <p:cond delay="0"/>
                            </p:stCondLst>
                            <p:childTnLst>
                              <p:par>
                                <p:cTn id="48" presetID="22" presetClass="entr" presetSubtype="8"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wipe(left)">
                                      <p:cBhvr>
                                        <p:cTn id="50" dur="500"/>
                                        <p:tgtEl>
                                          <p:spTgt spid="10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50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500"/>
                            </p:stCondLst>
                            <p:childTnLst>
                              <p:par>
                                <p:cTn id="63" presetID="22" presetClass="entr" presetSubtype="1"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wipe(up)">
                                      <p:cBhvr>
                                        <p:cTn id="6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25" grpId="0"/>
      <p:bldP spid="66" grpId="0"/>
      <p:bldP spid="27" grpId="0" animBg="1"/>
      <p:bldP spid="28"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Wang_Fig5_HTML.webp (2007×966)">
            <a:extLst>
              <a:ext uri="{FF2B5EF4-FFF2-40B4-BE49-F238E27FC236}">
                <a16:creationId xmlns:a16="http://schemas.microsoft.com/office/drawing/2014/main" id="{764CACA5-8D4A-48FE-9CA6-7257840932C1}"/>
              </a:ext>
            </a:extLst>
          </p:cNvPr>
          <p:cNvSpPr>
            <a:spLocks noChangeAspect="1" noChangeArrowheads="1"/>
          </p:cNvSpPr>
          <p:nvPr/>
        </p:nvSpPr>
        <p:spPr bwMode="auto">
          <a:xfrm>
            <a:off x="4445000" y="2730500"/>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fr-FR" sz="1500"/>
          </a:p>
        </p:txBody>
      </p:sp>
      <p:sp>
        <p:nvSpPr>
          <p:cNvPr id="10" name="ZoneTexte 9">
            <a:extLst>
              <a:ext uri="{FF2B5EF4-FFF2-40B4-BE49-F238E27FC236}">
                <a16:creationId xmlns:a16="http://schemas.microsoft.com/office/drawing/2014/main" id="{373C6504-9D7A-4CFC-B09D-F8FDB93FB3ED}"/>
              </a:ext>
            </a:extLst>
          </p:cNvPr>
          <p:cNvSpPr txBox="1"/>
          <p:nvPr/>
        </p:nvSpPr>
        <p:spPr>
          <a:xfrm>
            <a:off x="952159" y="1185568"/>
            <a:ext cx="7224542" cy="2759282"/>
          </a:xfrm>
          <a:prstGeom prst="rect">
            <a:avLst/>
          </a:prstGeom>
          <a:noFill/>
        </p:spPr>
        <p:txBody>
          <a:bodyPr wrap="square" rtlCol="0">
            <a:spAutoFit/>
          </a:bodyPr>
          <a:lstStyle/>
          <a:p>
            <a:pPr marL="238115" indent="-238115">
              <a:buFont typeface="Wingdings" panose="05000000000000000000" pitchFamily="2" charset="2"/>
              <a:buChar char="§"/>
              <a:defRPr/>
            </a:pPr>
            <a:r>
              <a:rPr lang="en-US" sz="1500" dirty="0">
                <a:solidFill>
                  <a:schemeClr val="accent6">
                    <a:lumMod val="75000"/>
                  </a:schemeClr>
                </a:solidFill>
                <a:latin typeface="Calibri" panose="020F0502020204030204"/>
              </a:rPr>
              <a:t>NGL solution(</a:t>
            </a:r>
            <a:r>
              <a:rPr lang="en-US" sz="1500" u="sng" dirty="0">
                <a:solidFill>
                  <a:schemeClr val="accent6">
                    <a:lumMod val="75000"/>
                  </a:schemeClr>
                </a:solidFill>
                <a:latin typeface="Calibri" panose="020F0502020204030204"/>
              </a:rPr>
              <a:t>s</a:t>
            </a:r>
            <a:r>
              <a:rPr lang="en-US" sz="1500" dirty="0">
                <a:solidFill>
                  <a:schemeClr val="accent6">
                    <a:lumMod val="75000"/>
                  </a:schemeClr>
                </a:solidFill>
                <a:latin typeface="Calibri" panose="020F0502020204030204"/>
              </a:rPr>
              <a:t>) available within 2019 year of the action item expression </a:t>
            </a:r>
            <a:r>
              <a:rPr lang="en-US" sz="1500" dirty="0">
                <a:solidFill>
                  <a:schemeClr val="accent6">
                    <a:lumMod val="75000"/>
                  </a:schemeClr>
                </a:solidFill>
                <a:latin typeface="Calibri" panose="020F0502020204030204"/>
                <a:sym typeface="Wingdings 2" panose="05020102010507070707" pitchFamily="18" charset="2"/>
              </a:rPr>
              <a:t></a:t>
            </a:r>
            <a:endParaRPr lang="en-US" sz="1500" dirty="0">
              <a:solidFill>
                <a:schemeClr val="accent6">
                  <a:lumMod val="75000"/>
                </a:schemeClr>
              </a:solidFill>
              <a:latin typeface="Calibri" panose="020F0502020204030204"/>
            </a:endParaRPr>
          </a:p>
          <a:p>
            <a:pPr marL="619100" lvl="1" indent="-238115">
              <a:spcBef>
                <a:spcPts val="300"/>
              </a:spcBef>
              <a:buFont typeface="Arial" panose="020B0604020202020204" pitchFamily="34" charset="0"/>
              <a:buChar char="•"/>
              <a:defRPr/>
            </a:pPr>
            <a:r>
              <a:rPr lang="en-US" sz="1333" dirty="0"/>
              <a:t>Contact (</a:t>
            </a:r>
            <a:r>
              <a:rPr lang="en-US" sz="1333" dirty="0" err="1"/>
              <a:t>G.Blewitt</a:t>
            </a:r>
            <a:r>
              <a:rPr lang="en-US" sz="1333" dirty="0"/>
              <a:t>, </a:t>
            </a:r>
            <a:r>
              <a:rPr lang="en-US" sz="1333" dirty="0" err="1"/>
              <a:t>C.Kreemer</a:t>
            </a:r>
            <a:r>
              <a:rPr lang="en-US" sz="1333" dirty="0"/>
              <a:t>), agreement, procedures, data collection, archiving, updating, formatting, website coherence &amp; distribution </a:t>
            </a:r>
          </a:p>
          <a:p>
            <a:pPr marL="619100" lvl="1" indent="-238115">
              <a:spcBef>
                <a:spcPts val="300"/>
              </a:spcBef>
              <a:buFont typeface="Arial" panose="020B0604020202020204" pitchFamily="34" charset="0"/>
              <a:buChar char="•"/>
              <a:defRPr/>
            </a:pPr>
            <a:r>
              <a:rPr lang="en-US" sz="1333" dirty="0"/>
              <a:t>May 2019 (NGL08 in ITRF2008),</a:t>
            </a:r>
            <a:r>
              <a:rPr lang="en-US" sz="1333" dirty="0">
                <a:solidFill>
                  <a:schemeClr val="bg1">
                    <a:lumMod val="50000"/>
                  </a:schemeClr>
                </a:solidFill>
              </a:rPr>
              <a:t> </a:t>
            </a:r>
            <a:r>
              <a:rPr lang="en-US" sz="1333" dirty="0">
                <a:solidFill>
                  <a:srgbClr val="0070C0"/>
                </a:solidFill>
              </a:rPr>
              <a:t>then major update in March 2022 (NGL14 in ITRF2014)</a:t>
            </a:r>
          </a:p>
          <a:p>
            <a:pPr marL="238115" indent="-238115">
              <a:spcBef>
                <a:spcPts val="1200"/>
              </a:spcBef>
              <a:buFont typeface="Wingdings" panose="05000000000000000000" pitchFamily="2" charset="2"/>
              <a:buChar char="§"/>
              <a:defRPr/>
            </a:pPr>
            <a:r>
              <a:rPr lang="en-US" sz="1500" dirty="0">
                <a:solidFill>
                  <a:schemeClr val="accent6">
                    <a:lumMod val="75000"/>
                  </a:schemeClr>
                </a:solidFill>
                <a:latin typeface="Calibri" panose="020F0502020204030204"/>
              </a:rPr>
              <a:t>JPL solution available </a:t>
            </a:r>
            <a:r>
              <a:rPr lang="en-US" sz="1500" dirty="0">
                <a:solidFill>
                  <a:schemeClr val="accent6">
                    <a:lumMod val="75000"/>
                  </a:schemeClr>
                </a:solidFill>
                <a:sym typeface="Wingdings 2" panose="05020102010507070707" pitchFamily="18" charset="2"/>
              </a:rPr>
              <a:t></a:t>
            </a:r>
            <a:endParaRPr lang="en-US" sz="1500" dirty="0">
              <a:solidFill>
                <a:schemeClr val="accent6">
                  <a:lumMod val="75000"/>
                </a:schemeClr>
              </a:solidFill>
              <a:latin typeface="Calibri" panose="020F0502020204030204"/>
            </a:endParaRPr>
          </a:p>
          <a:p>
            <a:pPr marL="619100" lvl="1" indent="-238115">
              <a:spcBef>
                <a:spcPts val="300"/>
              </a:spcBef>
              <a:buFont typeface="Arial" panose="020B0604020202020204" pitchFamily="34" charset="0"/>
              <a:buChar char="•"/>
              <a:defRPr/>
            </a:pPr>
            <a:r>
              <a:rPr lang="en-US" sz="1333" dirty="0">
                <a:latin typeface="Calibri" panose="020F0502020204030204"/>
              </a:rPr>
              <a:t>Contact (M. Heflin), same steps as above till distribution</a:t>
            </a:r>
          </a:p>
          <a:p>
            <a:pPr marL="619100" lvl="1" indent="-238115">
              <a:spcBef>
                <a:spcPts val="300"/>
              </a:spcBef>
              <a:buFont typeface="Arial" panose="020B0604020202020204" pitchFamily="34" charset="0"/>
              <a:buChar char="•"/>
              <a:defRPr/>
            </a:pPr>
            <a:r>
              <a:rPr lang="en-US" sz="1333" dirty="0">
                <a:latin typeface="Calibri" panose="020F0502020204030204"/>
              </a:rPr>
              <a:t>January 2020 (JPL14 in ITRF2014), </a:t>
            </a:r>
            <a:r>
              <a:rPr lang="en-US" sz="1333" dirty="0">
                <a:solidFill>
                  <a:srgbClr val="0070C0"/>
                </a:solidFill>
                <a:latin typeface="Calibri" panose="020F0502020204030204"/>
              </a:rPr>
              <a:t>then updated in April 2022 (Repro-3, longer time series)</a:t>
            </a:r>
          </a:p>
          <a:p>
            <a:pPr marL="238115" indent="-238115">
              <a:spcBef>
                <a:spcPts val="1200"/>
              </a:spcBef>
              <a:buFont typeface="Wingdings" panose="05000000000000000000" pitchFamily="2" charset="2"/>
              <a:buChar char="§"/>
              <a:defRPr/>
            </a:pPr>
            <a:r>
              <a:rPr lang="en-US" sz="1500" dirty="0">
                <a:solidFill>
                  <a:schemeClr val="accent6">
                    <a:lumMod val="75000"/>
                  </a:schemeClr>
                </a:solidFill>
              </a:rPr>
              <a:t>GFZ solution available </a:t>
            </a:r>
            <a:r>
              <a:rPr lang="en-US" sz="1500" dirty="0">
                <a:solidFill>
                  <a:schemeClr val="accent6">
                    <a:lumMod val="75000"/>
                  </a:schemeClr>
                </a:solidFill>
                <a:sym typeface="Wingdings 2" panose="05020102010507070707" pitchFamily="18" charset="2"/>
              </a:rPr>
              <a:t></a:t>
            </a:r>
            <a:endParaRPr lang="en-US" sz="1500" dirty="0">
              <a:solidFill>
                <a:schemeClr val="accent6">
                  <a:lumMod val="75000"/>
                </a:schemeClr>
              </a:solidFill>
            </a:endParaRPr>
          </a:p>
          <a:p>
            <a:pPr marL="619100" lvl="1" indent="-238115">
              <a:spcBef>
                <a:spcPts val="300"/>
              </a:spcBef>
              <a:buFont typeface="Arial" panose="020B0604020202020204" pitchFamily="34" charset="0"/>
              <a:buChar char="•"/>
              <a:defRPr/>
            </a:pPr>
            <a:r>
              <a:rPr lang="en-US" sz="1333" dirty="0"/>
              <a:t>Contact (T. </a:t>
            </a:r>
            <a:r>
              <a:rPr lang="en-US" sz="1333" dirty="0" err="1"/>
              <a:t>Schöne</a:t>
            </a:r>
            <a:r>
              <a:rPr lang="en-US" sz="1333" dirty="0"/>
              <a:t>, B. </a:t>
            </a:r>
            <a:r>
              <a:rPr lang="en-US" sz="1333" dirty="0" err="1"/>
              <a:t>Männel</a:t>
            </a:r>
            <a:r>
              <a:rPr lang="en-US" sz="1333" dirty="0"/>
              <a:t>), same steps…</a:t>
            </a:r>
          </a:p>
          <a:p>
            <a:pPr marL="619100" lvl="1" indent="-238115">
              <a:spcBef>
                <a:spcPts val="300"/>
              </a:spcBef>
              <a:buFont typeface="Arial" panose="020B0604020202020204" pitchFamily="34" charset="0"/>
              <a:buChar char="•"/>
              <a:defRPr/>
            </a:pPr>
            <a:r>
              <a:rPr lang="en-US" sz="1333" dirty="0"/>
              <a:t>June 2020 (GT2 in ITRF2014) , </a:t>
            </a:r>
            <a:r>
              <a:rPr lang="en-US" sz="1333" dirty="0">
                <a:solidFill>
                  <a:srgbClr val="0070C0"/>
                </a:solidFill>
              </a:rPr>
              <a:t>then updated in Nov. 2022 (Repro-3, longer time series)</a:t>
            </a:r>
          </a:p>
        </p:txBody>
      </p:sp>
      <p:sp>
        <p:nvSpPr>
          <p:cNvPr id="13" name="Titre 1">
            <a:extLst>
              <a:ext uri="{FF2B5EF4-FFF2-40B4-BE49-F238E27FC236}">
                <a16:creationId xmlns:a16="http://schemas.microsoft.com/office/drawing/2014/main" id="{2E5C4906-17C9-4DED-9623-57C6C341A24F}"/>
              </a:ext>
            </a:extLst>
          </p:cNvPr>
          <p:cNvSpPr txBox="1">
            <a:spLocks/>
          </p:cNvSpPr>
          <p:nvPr/>
        </p:nvSpPr>
        <p:spPr>
          <a:xfrm>
            <a:off x="1566582" y="262218"/>
            <a:ext cx="5872202" cy="686056"/>
          </a:xfrm>
          <a:prstGeom prst="rect">
            <a:avLst/>
          </a:prstGeom>
        </p:spPr>
        <p:txBody>
          <a:bodyPr vert="horz" lIns="76200" tIns="38100" rIns="76200" bIns="3810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dirty="0">
                <a:solidFill>
                  <a:srgbClr val="486BBA"/>
                </a:solidFill>
                <a:latin typeface="Arial" panose="020B0604020202020204" pitchFamily="34" charset="0"/>
                <a:cs typeface="Arial" panose="020B0604020202020204" pitchFamily="34" charset="0"/>
              </a:rPr>
              <a:t>Status &amp; activities to fulfill GLOSS GE request</a:t>
            </a:r>
            <a:endParaRPr lang="en-US" sz="1600" dirty="0">
              <a:solidFill>
                <a:srgbClr val="7030A0"/>
              </a:solidFill>
              <a:latin typeface="Arial" panose="020B0604020202020204" pitchFamily="34" charset="0"/>
              <a:cs typeface="Arial" panose="020B0604020202020204" pitchFamily="34" charset="0"/>
            </a:endParaRPr>
          </a:p>
        </p:txBody>
      </p:sp>
      <p:pic>
        <p:nvPicPr>
          <p:cNvPr id="14" name="Picture 6" descr="gloss_logo-538b7">
            <a:extLst>
              <a:ext uri="{FF2B5EF4-FFF2-40B4-BE49-F238E27FC236}">
                <a16:creationId xmlns:a16="http://schemas.microsoft.com/office/drawing/2014/main" id="{749572B1-52E5-4E38-B4DF-297BC1816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87" y="111805"/>
            <a:ext cx="992401" cy="99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ce réservé du numéro de diapositive 5">
            <a:extLst>
              <a:ext uri="{FF2B5EF4-FFF2-40B4-BE49-F238E27FC236}">
                <a16:creationId xmlns:a16="http://schemas.microsoft.com/office/drawing/2014/main" id="{F4AF0C4E-57DD-4490-919C-38A03512CFF4}"/>
              </a:ext>
            </a:extLst>
          </p:cNvPr>
          <p:cNvSpPr>
            <a:spLocks noGrp="1"/>
          </p:cNvSpPr>
          <p:nvPr>
            <p:ph type="sldNum" sz="quarter" idx="12"/>
          </p:nvPr>
        </p:nvSpPr>
        <p:spPr>
          <a:xfrm>
            <a:off x="5493125" y="5309226"/>
            <a:ext cx="3286125" cy="304271"/>
          </a:xfrm>
          <a:prstGeom prst="rect">
            <a:avLst/>
          </a:prstGeom>
        </p:spPr>
        <p:txBody>
          <a:bodyPr vert="horz" lIns="76200" tIns="38100" rIns="76200" bIns="38100" rtlCol="0" anchor="ctr"/>
          <a:lstStyle>
            <a:lvl1pPr algn="r">
              <a:defRPr sz="750">
                <a:solidFill>
                  <a:srgbClr val="486BBA"/>
                </a:solidFill>
              </a:defRPr>
            </a:lvl1pPr>
          </a:lstStyle>
          <a:p>
            <a:r>
              <a:rPr lang="en-US" sz="1000" dirty="0">
                <a:solidFill>
                  <a:schemeClr val="tx1"/>
                </a:solidFill>
              </a:rPr>
              <a:t>17</a:t>
            </a:r>
            <a:r>
              <a:rPr lang="en-US" sz="1000" baseline="30000" dirty="0">
                <a:solidFill>
                  <a:schemeClr val="tx1"/>
                </a:solidFill>
              </a:rPr>
              <a:t>th</a:t>
            </a:r>
            <a:r>
              <a:rPr lang="en-US" sz="1000" dirty="0">
                <a:solidFill>
                  <a:schemeClr val="tx1"/>
                </a:solidFill>
              </a:rPr>
              <a:t> GLOSS GE meeting, UNESCO, Paris, 7– 10 Nov. 2022</a:t>
            </a:r>
          </a:p>
        </p:txBody>
      </p:sp>
      <p:pic>
        <p:nvPicPr>
          <p:cNvPr id="16" name="Image 15">
            <a:extLst>
              <a:ext uri="{FF2B5EF4-FFF2-40B4-BE49-F238E27FC236}">
                <a16:creationId xmlns:a16="http://schemas.microsoft.com/office/drawing/2014/main" id="{D910AFB5-6FC9-453F-9E99-173612ABE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694" y="4148296"/>
            <a:ext cx="1182016" cy="427234"/>
          </a:xfrm>
          <a:prstGeom prst="rect">
            <a:avLst/>
          </a:prstGeom>
        </p:spPr>
      </p:pic>
      <p:sp>
        <p:nvSpPr>
          <p:cNvPr id="17" name="ZoneTexte 16">
            <a:extLst>
              <a:ext uri="{FF2B5EF4-FFF2-40B4-BE49-F238E27FC236}">
                <a16:creationId xmlns:a16="http://schemas.microsoft.com/office/drawing/2014/main" id="{9ECF24D7-2AB1-476D-8B15-483BF379D026}"/>
              </a:ext>
            </a:extLst>
          </p:cNvPr>
          <p:cNvSpPr txBox="1"/>
          <p:nvPr/>
        </p:nvSpPr>
        <p:spPr>
          <a:xfrm>
            <a:off x="2597677" y="4307099"/>
            <a:ext cx="5926647"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3</a:t>
            </a:r>
            <a:r>
              <a:rPr lang="en-US" sz="1200" baseline="30000" dirty="0">
                <a:latin typeface="Arial" panose="020B0604020202020204" pitchFamily="34" charset="0"/>
                <a:cs typeface="Arial" panose="020B0604020202020204" pitchFamily="34" charset="0"/>
              </a:rPr>
              <a:t>rd</a:t>
            </a:r>
            <a:r>
              <a:rPr lang="en-US" sz="1200" dirty="0">
                <a:latin typeface="Arial" panose="020B0604020202020204" pitchFamily="34" charset="0"/>
                <a:cs typeface="Arial" panose="020B0604020202020204" pitchFamily="34" charset="0"/>
              </a:rPr>
              <a:t> international GNSS data re-analysis campaign (2019-2021)</a:t>
            </a:r>
            <a:br>
              <a:rPr lang="en-US" sz="1200" dirty="0">
                <a:latin typeface="Arial" panose="020B0604020202020204" pitchFamily="34" charset="0"/>
                <a:cs typeface="Arial" panose="020B0604020202020204" pitchFamily="34" charset="0"/>
              </a:rPr>
            </a:br>
            <a:r>
              <a:rPr lang="en-US" sz="1200" dirty="0">
                <a:solidFill>
                  <a:srgbClr val="0070C0"/>
                </a:solidFill>
                <a:latin typeface="Arial" panose="020B0604020202020204" pitchFamily="34" charset="0"/>
                <a:cs typeface="Arial" panose="020B0604020202020204" pitchFamily="34" charset="0"/>
              </a:rPr>
              <a:t>(New release of the International Terrestrial Reference Frame, ITRF2020)</a:t>
            </a:r>
          </a:p>
          <a:p>
            <a:r>
              <a:rPr lang="en-US" sz="1200" dirty="0">
                <a:solidFill>
                  <a:srgbClr val="0070C0"/>
                </a:solidFill>
                <a:latin typeface="Arial" panose="020B0604020202020204" pitchFamily="34" charset="0"/>
                <a:cs typeface="Arial" panose="020B0604020202020204" pitchFamily="34" charset="0"/>
                <a:sym typeface="Symbol" panose="05050102010706020507" pitchFamily="18" charset="2"/>
              </a:rPr>
              <a:t>	 new </a:t>
            </a:r>
            <a:r>
              <a:rPr lang="en-US" sz="1200" dirty="0">
                <a:solidFill>
                  <a:srgbClr val="0070C0"/>
                </a:solidFill>
                <a:latin typeface="Arial" panose="020B0604020202020204" pitchFamily="34" charset="0"/>
                <a:cs typeface="Arial" panose="020B0604020202020204" pitchFamily="34" charset="0"/>
              </a:rPr>
              <a:t>updates in the near future (likely beginning of 2023)  </a:t>
            </a:r>
          </a:p>
        </p:txBody>
      </p:sp>
    </p:spTree>
    <p:extLst>
      <p:ext uri="{BB962C8B-B14F-4D97-AF65-F5344CB8AC3E}">
        <p14:creationId xmlns:p14="http://schemas.microsoft.com/office/powerpoint/2010/main" val="22447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wipe(up)">
                                      <p:cBhvr>
                                        <p:cTn id="7" dur="500"/>
                                        <p:tgtEl>
                                          <p:spTgt spid="10">
                                            <p:txEl>
                                              <p:pRg st="3" end="3"/>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wipe(up)">
                                      <p:cBhvr>
                                        <p:cTn id="10" dur="500"/>
                                        <p:tgtEl>
                                          <p:spTgt spid="10">
                                            <p:txEl>
                                              <p:pRg st="4" end="4"/>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Effect transition="in" filter="wipe(up)">
                                      <p:cBhvr>
                                        <p:cTn id="13" dur="500"/>
                                        <p:tgtEl>
                                          <p:spTgt spid="10">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xEl>
                                              <p:pRg st="6" end="6"/>
                                            </p:txEl>
                                          </p:spTgt>
                                        </p:tgtEl>
                                        <p:attrNameLst>
                                          <p:attrName>style.visibility</p:attrName>
                                        </p:attrNameLst>
                                      </p:cBhvr>
                                      <p:to>
                                        <p:strVal val="visible"/>
                                      </p:to>
                                    </p:set>
                                    <p:animEffect transition="in" filter="wipe(up)">
                                      <p:cBhvr>
                                        <p:cTn id="18" dur="500"/>
                                        <p:tgtEl>
                                          <p:spTgt spid="10">
                                            <p:txEl>
                                              <p:pRg st="6" end="6"/>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animEffect transition="in" filter="wipe(up)">
                                      <p:cBhvr>
                                        <p:cTn id="21" dur="500"/>
                                        <p:tgtEl>
                                          <p:spTgt spid="10">
                                            <p:txEl>
                                              <p:pRg st="7" end="7"/>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0">
                                            <p:txEl>
                                              <p:pRg st="8" end="8"/>
                                            </p:txEl>
                                          </p:spTgt>
                                        </p:tgtEl>
                                        <p:attrNameLst>
                                          <p:attrName>style.visibility</p:attrName>
                                        </p:attrNameLst>
                                      </p:cBhvr>
                                      <p:to>
                                        <p:strVal val="visible"/>
                                      </p:to>
                                    </p:set>
                                    <p:animEffect transition="in" filter="wipe(up)">
                                      <p:cBhvr>
                                        <p:cTn id="24" dur="500"/>
                                        <p:tgtEl>
                                          <p:spTgt spid="10">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oneTexte 41"/>
          <p:cNvSpPr txBox="1">
            <a:spLocks noChangeArrowheads="1"/>
          </p:cNvSpPr>
          <p:nvPr/>
        </p:nvSpPr>
        <p:spPr bwMode="auto">
          <a:xfrm>
            <a:off x="2411681" y="230191"/>
            <a:ext cx="5880364" cy="27193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defRPr>
            </a:lvl1pPr>
            <a:lvl2pPr marL="742950" indent="-285750">
              <a:defRPr sz="2800" u="sng">
                <a:solidFill>
                  <a:schemeClr val="tx1"/>
                </a:solidFill>
                <a:latin typeface="Arial" panose="020B0604020202020204" pitchFamily="34" charset="0"/>
              </a:defRPr>
            </a:lvl2pPr>
            <a:lvl3pPr marL="1143000" indent="-228600">
              <a:defRPr sz="2800" u="sng">
                <a:solidFill>
                  <a:schemeClr val="tx1"/>
                </a:solidFill>
                <a:latin typeface="Arial" panose="020B0604020202020204" pitchFamily="34" charset="0"/>
              </a:defRPr>
            </a:lvl3pPr>
            <a:lvl4pPr marL="1600200" indent="-228600">
              <a:defRPr sz="2800" u="sng">
                <a:solidFill>
                  <a:schemeClr val="tx1"/>
                </a:solidFill>
                <a:latin typeface="Arial" panose="020B0604020202020204" pitchFamily="34" charset="0"/>
              </a:defRPr>
            </a:lvl4pPr>
            <a:lvl5pPr marL="2057400" indent="-22860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pPr algn="ctr" defTabSz="761920" fontAlgn="base">
              <a:spcBef>
                <a:spcPct val="0"/>
              </a:spcBef>
              <a:spcAft>
                <a:spcPct val="0"/>
              </a:spcAft>
              <a:defRPr/>
            </a:pPr>
            <a:r>
              <a:rPr lang="fr-FR" altLang="fr-FR" sz="1167" b="1" u="none" dirty="0">
                <a:solidFill>
                  <a:srgbClr val="EEECE1"/>
                </a:solidFill>
                <a:latin typeface="Tahoma" panose="020B0604030504040204" pitchFamily="34" charset="0"/>
                <a:ea typeface="MS Gothic"/>
                <a:cs typeface="Tahoma" panose="020B0604030504040204" pitchFamily="34" charset="0"/>
              </a:rPr>
              <a:t>GPS vertical </a:t>
            </a:r>
            <a:r>
              <a:rPr lang="en-US" altLang="fr-FR" sz="1167" b="1" u="none" dirty="0">
                <a:solidFill>
                  <a:srgbClr val="EEECE1"/>
                </a:solidFill>
                <a:latin typeface="Tahoma" panose="020B0604030504040204" pitchFamily="34" charset="0"/>
                <a:ea typeface="MS Gothic"/>
                <a:cs typeface="Tahoma" panose="020B0604030504040204" pitchFamily="34" charset="0"/>
              </a:rPr>
              <a:t>velocity fields</a:t>
            </a:r>
            <a:endParaRPr lang="fr-FR" altLang="fr-FR" sz="750" b="1" u="none" dirty="0">
              <a:solidFill>
                <a:srgbClr val="EEECE1"/>
              </a:solidFill>
              <a:latin typeface="Tahoma" panose="020B0604030504040204" pitchFamily="34" charset="0"/>
              <a:ea typeface="MS Gothic"/>
              <a:cs typeface="Tahoma" panose="020B0604030504040204" pitchFamily="34" charset="0"/>
            </a:endParaRPr>
          </a:p>
        </p:txBody>
      </p:sp>
      <p:pic>
        <p:nvPicPr>
          <p:cNvPr id="10240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957" y="1117309"/>
            <a:ext cx="1489604" cy="935303"/>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2396179" y="3"/>
            <a:ext cx="58962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defRPr>
            </a:lvl1pPr>
            <a:lvl2pPr marL="742950" indent="-285750">
              <a:defRPr sz="2800" u="sng">
                <a:solidFill>
                  <a:schemeClr val="tx1"/>
                </a:solidFill>
                <a:latin typeface="Arial" panose="020B0604020202020204" pitchFamily="34" charset="0"/>
              </a:defRPr>
            </a:lvl2pPr>
            <a:lvl3pPr marL="1143000" indent="-228600">
              <a:defRPr sz="2800" u="sng">
                <a:solidFill>
                  <a:schemeClr val="tx1"/>
                </a:solidFill>
                <a:latin typeface="Arial" panose="020B0604020202020204" pitchFamily="34" charset="0"/>
              </a:defRPr>
            </a:lvl3pPr>
            <a:lvl4pPr marL="1600200" indent="-228600">
              <a:defRPr sz="2800" u="sng">
                <a:solidFill>
                  <a:schemeClr val="tx1"/>
                </a:solidFill>
                <a:latin typeface="Arial" panose="020B0604020202020204" pitchFamily="34" charset="0"/>
              </a:defRPr>
            </a:lvl4pPr>
            <a:lvl5pPr marL="2057400" indent="-22860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pPr algn="ctr" defTabSz="761920" fontAlgn="base">
              <a:spcBef>
                <a:spcPct val="0"/>
              </a:spcBef>
              <a:spcAft>
                <a:spcPct val="0"/>
              </a:spcAft>
              <a:defRPr/>
            </a:pPr>
            <a:r>
              <a:rPr lang="fr-FR" altLang="fr-FR" sz="1000" b="1" u="none" dirty="0">
                <a:solidFill>
                  <a:prstClr val="white"/>
                </a:solidFill>
                <a:latin typeface="Tahoma" panose="020B0604030504040204" pitchFamily="34" charset="0"/>
                <a:ea typeface="MS Gothic"/>
                <a:cs typeface="Tahoma" panose="020B0604030504040204" pitchFamily="34" charset="0"/>
              </a:rPr>
              <a:t>http://www.sonel.org/-Vertical-land-movement-estimate-.html</a:t>
            </a:r>
          </a:p>
        </p:txBody>
      </p:sp>
      <p:pic>
        <p:nvPicPr>
          <p:cNvPr id="9" name="Image 8">
            <a:extLst>
              <a:ext uri="{FF2B5EF4-FFF2-40B4-BE49-F238E27FC236}">
                <a16:creationId xmlns:a16="http://schemas.microsoft.com/office/drawing/2014/main" id="{E31B7FD1-56F8-4746-8EE2-60CED303EBE9}"/>
              </a:ext>
            </a:extLst>
          </p:cNvPr>
          <p:cNvPicPr>
            <a:picLocks noChangeAspect="1"/>
          </p:cNvPicPr>
          <p:nvPr/>
        </p:nvPicPr>
        <p:blipFill>
          <a:blip r:embed="rId4"/>
          <a:stretch>
            <a:fillRect/>
          </a:stretch>
        </p:blipFill>
        <p:spPr>
          <a:xfrm>
            <a:off x="2749986" y="546210"/>
            <a:ext cx="5121301" cy="5715000"/>
          </a:xfrm>
          <a:prstGeom prst="rect">
            <a:avLst/>
          </a:prstGeom>
        </p:spPr>
      </p:pic>
      <p:sp>
        <p:nvSpPr>
          <p:cNvPr id="10" name="ZoneTexte 9">
            <a:extLst>
              <a:ext uri="{FF2B5EF4-FFF2-40B4-BE49-F238E27FC236}">
                <a16:creationId xmlns:a16="http://schemas.microsoft.com/office/drawing/2014/main" id="{29D5498C-4F74-4722-8A14-462159F7A3FB}"/>
              </a:ext>
            </a:extLst>
          </p:cNvPr>
          <p:cNvSpPr txBox="1"/>
          <p:nvPr/>
        </p:nvSpPr>
        <p:spPr>
          <a:xfrm>
            <a:off x="5867410" y="2265754"/>
            <a:ext cx="1031051" cy="19499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fr-FR" sz="667" dirty="0"/>
              <a:t>Note: incl. RF stations</a:t>
            </a:r>
          </a:p>
        </p:txBody>
      </p:sp>
    </p:spTree>
    <p:extLst>
      <p:ext uri="{BB962C8B-B14F-4D97-AF65-F5344CB8AC3E}">
        <p14:creationId xmlns:p14="http://schemas.microsoft.com/office/powerpoint/2010/main" val="130637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oneTexte 41"/>
          <p:cNvSpPr txBox="1">
            <a:spLocks noChangeArrowheads="1"/>
          </p:cNvSpPr>
          <p:nvPr/>
        </p:nvSpPr>
        <p:spPr bwMode="auto">
          <a:xfrm>
            <a:off x="2411681" y="230191"/>
            <a:ext cx="5880364" cy="27193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defRPr>
            </a:lvl1pPr>
            <a:lvl2pPr marL="742950" indent="-285750">
              <a:defRPr sz="2800" u="sng">
                <a:solidFill>
                  <a:schemeClr val="tx1"/>
                </a:solidFill>
                <a:latin typeface="Arial" panose="020B0604020202020204" pitchFamily="34" charset="0"/>
              </a:defRPr>
            </a:lvl2pPr>
            <a:lvl3pPr marL="1143000" indent="-228600">
              <a:defRPr sz="2800" u="sng">
                <a:solidFill>
                  <a:schemeClr val="tx1"/>
                </a:solidFill>
                <a:latin typeface="Arial" panose="020B0604020202020204" pitchFamily="34" charset="0"/>
              </a:defRPr>
            </a:lvl3pPr>
            <a:lvl4pPr marL="1600200" indent="-228600">
              <a:defRPr sz="2800" u="sng">
                <a:solidFill>
                  <a:schemeClr val="tx1"/>
                </a:solidFill>
                <a:latin typeface="Arial" panose="020B0604020202020204" pitchFamily="34" charset="0"/>
              </a:defRPr>
            </a:lvl4pPr>
            <a:lvl5pPr marL="2057400" indent="-22860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pPr algn="ctr" defTabSz="761920" fontAlgn="base">
              <a:spcBef>
                <a:spcPct val="0"/>
              </a:spcBef>
              <a:spcAft>
                <a:spcPct val="0"/>
              </a:spcAft>
              <a:defRPr/>
            </a:pPr>
            <a:r>
              <a:rPr lang="fr-FR" altLang="fr-FR" sz="1167" b="1" u="none" dirty="0">
                <a:solidFill>
                  <a:srgbClr val="EEECE1"/>
                </a:solidFill>
                <a:latin typeface="Tahoma" panose="020B0604030504040204" pitchFamily="34" charset="0"/>
                <a:ea typeface="MS Gothic"/>
                <a:cs typeface="Tahoma" panose="020B0604030504040204" pitchFamily="34" charset="0"/>
              </a:rPr>
              <a:t>GPS vertical </a:t>
            </a:r>
            <a:r>
              <a:rPr lang="en-US" altLang="fr-FR" sz="1167" b="1" u="none" dirty="0">
                <a:solidFill>
                  <a:srgbClr val="EEECE1"/>
                </a:solidFill>
                <a:latin typeface="Tahoma" panose="020B0604030504040204" pitchFamily="34" charset="0"/>
                <a:ea typeface="MS Gothic"/>
                <a:cs typeface="Tahoma" panose="020B0604030504040204" pitchFamily="34" charset="0"/>
              </a:rPr>
              <a:t>velocity fields</a:t>
            </a:r>
            <a:endParaRPr lang="fr-FR" altLang="fr-FR" sz="750" b="1" u="none" dirty="0">
              <a:solidFill>
                <a:srgbClr val="EEECE1"/>
              </a:solidFill>
              <a:latin typeface="Tahoma" panose="020B0604030504040204" pitchFamily="34" charset="0"/>
              <a:ea typeface="MS Gothic"/>
              <a:cs typeface="Tahoma" panose="020B0604030504040204" pitchFamily="34" charset="0"/>
            </a:endParaRPr>
          </a:p>
        </p:txBody>
      </p:sp>
      <p:pic>
        <p:nvPicPr>
          <p:cNvPr id="10240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957" y="1117309"/>
            <a:ext cx="1489604" cy="935303"/>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2396179" y="3"/>
            <a:ext cx="58962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defRPr>
            </a:lvl1pPr>
            <a:lvl2pPr marL="742950" indent="-285750">
              <a:defRPr sz="2800" u="sng">
                <a:solidFill>
                  <a:schemeClr val="tx1"/>
                </a:solidFill>
                <a:latin typeface="Arial" panose="020B0604020202020204" pitchFamily="34" charset="0"/>
              </a:defRPr>
            </a:lvl2pPr>
            <a:lvl3pPr marL="1143000" indent="-228600">
              <a:defRPr sz="2800" u="sng">
                <a:solidFill>
                  <a:schemeClr val="tx1"/>
                </a:solidFill>
                <a:latin typeface="Arial" panose="020B0604020202020204" pitchFamily="34" charset="0"/>
              </a:defRPr>
            </a:lvl3pPr>
            <a:lvl4pPr marL="1600200" indent="-228600">
              <a:defRPr sz="2800" u="sng">
                <a:solidFill>
                  <a:schemeClr val="tx1"/>
                </a:solidFill>
                <a:latin typeface="Arial" panose="020B0604020202020204" pitchFamily="34" charset="0"/>
              </a:defRPr>
            </a:lvl4pPr>
            <a:lvl5pPr marL="2057400" indent="-22860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pPr algn="ctr" defTabSz="761920" fontAlgn="base">
              <a:spcBef>
                <a:spcPct val="0"/>
              </a:spcBef>
              <a:spcAft>
                <a:spcPct val="0"/>
              </a:spcAft>
              <a:defRPr/>
            </a:pPr>
            <a:r>
              <a:rPr lang="fr-FR" altLang="fr-FR" sz="1000" b="1" u="none" dirty="0">
                <a:solidFill>
                  <a:prstClr val="white"/>
                </a:solidFill>
                <a:latin typeface="Tahoma" panose="020B0604030504040204" pitchFamily="34" charset="0"/>
                <a:ea typeface="MS Gothic"/>
                <a:cs typeface="Tahoma" panose="020B0604030504040204" pitchFamily="34" charset="0"/>
              </a:rPr>
              <a:t>http://www.sonel.org/-Vertical-land-movement-estimate-.html</a:t>
            </a:r>
          </a:p>
        </p:txBody>
      </p:sp>
      <p:pic>
        <p:nvPicPr>
          <p:cNvPr id="2" name="Image 1">
            <a:extLst>
              <a:ext uri="{FF2B5EF4-FFF2-40B4-BE49-F238E27FC236}">
                <a16:creationId xmlns:a16="http://schemas.microsoft.com/office/drawing/2014/main" id="{1DE43F9B-CCD6-4153-8CED-0B5775F8ECBA}"/>
              </a:ext>
            </a:extLst>
          </p:cNvPr>
          <p:cNvPicPr>
            <a:picLocks noChangeAspect="1"/>
          </p:cNvPicPr>
          <p:nvPr/>
        </p:nvPicPr>
        <p:blipFill>
          <a:blip r:embed="rId4"/>
          <a:stretch>
            <a:fillRect/>
          </a:stretch>
        </p:blipFill>
        <p:spPr>
          <a:xfrm>
            <a:off x="2772430" y="546213"/>
            <a:ext cx="5121301" cy="5323869"/>
          </a:xfrm>
          <a:prstGeom prst="rect">
            <a:avLst/>
          </a:prstGeom>
        </p:spPr>
      </p:pic>
      <p:sp>
        <p:nvSpPr>
          <p:cNvPr id="6" name="ZoneTexte 5">
            <a:extLst>
              <a:ext uri="{FF2B5EF4-FFF2-40B4-BE49-F238E27FC236}">
                <a16:creationId xmlns:a16="http://schemas.microsoft.com/office/drawing/2014/main" id="{2C4985E1-2BE6-4853-AF3A-DFD6C46CAE28}"/>
              </a:ext>
            </a:extLst>
          </p:cNvPr>
          <p:cNvSpPr txBox="1"/>
          <p:nvPr/>
        </p:nvSpPr>
        <p:spPr>
          <a:xfrm>
            <a:off x="3308340" y="1518227"/>
            <a:ext cx="497252" cy="19499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fr-FR" sz="667" dirty="0"/>
              <a:t>Repro-3</a:t>
            </a:r>
          </a:p>
        </p:txBody>
      </p:sp>
    </p:spTree>
    <p:extLst>
      <p:ext uri="{BB962C8B-B14F-4D97-AF65-F5344CB8AC3E}">
        <p14:creationId xmlns:p14="http://schemas.microsoft.com/office/powerpoint/2010/main" val="280771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279C41B-90D4-4044-AC66-2FF9CF45D3E2}"/>
              </a:ext>
            </a:extLst>
          </p:cNvPr>
          <p:cNvPicPr>
            <a:picLocks noChangeAspect="1"/>
          </p:cNvPicPr>
          <p:nvPr/>
        </p:nvPicPr>
        <p:blipFill>
          <a:blip r:embed="rId3"/>
          <a:stretch>
            <a:fillRect/>
          </a:stretch>
        </p:blipFill>
        <p:spPr>
          <a:xfrm>
            <a:off x="2772029" y="565996"/>
            <a:ext cx="5130063" cy="5234227"/>
          </a:xfrm>
          <a:prstGeom prst="rect">
            <a:avLst/>
          </a:prstGeom>
        </p:spPr>
      </p:pic>
      <p:sp>
        <p:nvSpPr>
          <p:cNvPr id="102402" name="ZoneTexte 41"/>
          <p:cNvSpPr txBox="1">
            <a:spLocks noChangeArrowheads="1"/>
          </p:cNvSpPr>
          <p:nvPr/>
        </p:nvSpPr>
        <p:spPr bwMode="auto">
          <a:xfrm>
            <a:off x="2411681" y="230191"/>
            <a:ext cx="5880364" cy="27193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defRPr>
            </a:lvl1pPr>
            <a:lvl2pPr marL="742950" indent="-285750">
              <a:defRPr sz="2800" u="sng">
                <a:solidFill>
                  <a:schemeClr val="tx1"/>
                </a:solidFill>
                <a:latin typeface="Arial" panose="020B0604020202020204" pitchFamily="34" charset="0"/>
              </a:defRPr>
            </a:lvl2pPr>
            <a:lvl3pPr marL="1143000" indent="-228600">
              <a:defRPr sz="2800" u="sng">
                <a:solidFill>
                  <a:schemeClr val="tx1"/>
                </a:solidFill>
                <a:latin typeface="Arial" panose="020B0604020202020204" pitchFamily="34" charset="0"/>
              </a:defRPr>
            </a:lvl3pPr>
            <a:lvl4pPr marL="1600200" indent="-228600">
              <a:defRPr sz="2800" u="sng">
                <a:solidFill>
                  <a:schemeClr val="tx1"/>
                </a:solidFill>
                <a:latin typeface="Arial" panose="020B0604020202020204" pitchFamily="34" charset="0"/>
              </a:defRPr>
            </a:lvl4pPr>
            <a:lvl5pPr marL="2057400" indent="-22860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pPr algn="ctr" defTabSz="761920" fontAlgn="base">
              <a:spcBef>
                <a:spcPct val="0"/>
              </a:spcBef>
              <a:spcAft>
                <a:spcPct val="0"/>
              </a:spcAft>
              <a:defRPr/>
            </a:pPr>
            <a:r>
              <a:rPr lang="fr-FR" altLang="fr-FR" sz="1167" b="1" u="none" dirty="0">
                <a:solidFill>
                  <a:srgbClr val="EEECE1"/>
                </a:solidFill>
                <a:latin typeface="Tahoma" panose="020B0604030504040204" pitchFamily="34" charset="0"/>
                <a:ea typeface="MS Gothic"/>
                <a:cs typeface="Tahoma" panose="020B0604030504040204" pitchFamily="34" charset="0"/>
              </a:rPr>
              <a:t>GPS vertical </a:t>
            </a:r>
            <a:r>
              <a:rPr lang="en-US" altLang="fr-FR" sz="1167" b="1" u="none" dirty="0">
                <a:solidFill>
                  <a:srgbClr val="EEECE1"/>
                </a:solidFill>
                <a:latin typeface="Tahoma" panose="020B0604030504040204" pitchFamily="34" charset="0"/>
                <a:ea typeface="MS Gothic"/>
                <a:cs typeface="Tahoma" panose="020B0604030504040204" pitchFamily="34" charset="0"/>
              </a:rPr>
              <a:t>velocity fields</a:t>
            </a:r>
            <a:endParaRPr lang="fr-FR" altLang="fr-FR" sz="750" b="1" u="none" dirty="0">
              <a:solidFill>
                <a:srgbClr val="EEECE1"/>
              </a:solidFill>
              <a:latin typeface="Tahoma" panose="020B0604030504040204" pitchFamily="34" charset="0"/>
              <a:ea typeface="MS Gothic"/>
              <a:cs typeface="Tahoma" panose="020B0604030504040204" pitchFamily="34" charset="0"/>
            </a:endParaRPr>
          </a:p>
        </p:txBody>
      </p:sp>
      <p:pic>
        <p:nvPicPr>
          <p:cNvPr id="10240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57" y="1117309"/>
            <a:ext cx="1489604" cy="935303"/>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2396179" y="3"/>
            <a:ext cx="58962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defRPr>
            </a:lvl1pPr>
            <a:lvl2pPr marL="742950" indent="-285750">
              <a:defRPr sz="2800" u="sng">
                <a:solidFill>
                  <a:schemeClr val="tx1"/>
                </a:solidFill>
                <a:latin typeface="Arial" panose="020B0604020202020204" pitchFamily="34" charset="0"/>
              </a:defRPr>
            </a:lvl2pPr>
            <a:lvl3pPr marL="1143000" indent="-228600">
              <a:defRPr sz="2800" u="sng">
                <a:solidFill>
                  <a:schemeClr val="tx1"/>
                </a:solidFill>
                <a:latin typeface="Arial" panose="020B0604020202020204" pitchFamily="34" charset="0"/>
              </a:defRPr>
            </a:lvl3pPr>
            <a:lvl4pPr marL="1600200" indent="-228600">
              <a:defRPr sz="2800" u="sng">
                <a:solidFill>
                  <a:schemeClr val="tx1"/>
                </a:solidFill>
                <a:latin typeface="Arial" panose="020B0604020202020204" pitchFamily="34" charset="0"/>
              </a:defRPr>
            </a:lvl4pPr>
            <a:lvl5pPr marL="2057400" indent="-22860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pPr algn="ctr" defTabSz="761920" fontAlgn="base">
              <a:spcBef>
                <a:spcPct val="0"/>
              </a:spcBef>
              <a:spcAft>
                <a:spcPct val="0"/>
              </a:spcAft>
              <a:defRPr/>
            </a:pPr>
            <a:r>
              <a:rPr lang="fr-FR" altLang="fr-FR" sz="1000" b="1" u="none" dirty="0">
                <a:solidFill>
                  <a:prstClr val="white"/>
                </a:solidFill>
                <a:latin typeface="Tahoma" panose="020B0604030504040204" pitchFamily="34" charset="0"/>
                <a:ea typeface="MS Gothic"/>
                <a:cs typeface="Tahoma" panose="020B0604030504040204" pitchFamily="34" charset="0"/>
              </a:rPr>
              <a:t>http://www.sonel.org/-Vertical-land-movement-estimate-.html</a:t>
            </a:r>
          </a:p>
        </p:txBody>
      </p:sp>
      <p:sp>
        <p:nvSpPr>
          <p:cNvPr id="12" name="ZoneTexte 11">
            <a:extLst>
              <a:ext uri="{FF2B5EF4-FFF2-40B4-BE49-F238E27FC236}">
                <a16:creationId xmlns:a16="http://schemas.microsoft.com/office/drawing/2014/main" id="{F5DE891D-C430-4590-A1A0-D4E826A361E1}"/>
              </a:ext>
            </a:extLst>
          </p:cNvPr>
          <p:cNvSpPr txBox="1"/>
          <p:nvPr/>
        </p:nvSpPr>
        <p:spPr>
          <a:xfrm>
            <a:off x="3308340" y="1518227"/>
            <a:ext cx="497252" cy="19499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fr-FR" sz="667" dirty="0"/>
              <a:t>Repro-3</a:t>
            </a:r>
          </a:p>
        </p:txBody>
      </p:sp>
      <p:sp>
        <p:nvSpPr>
          <p:cNvPr id="13" name="ZoneTexte 12">
            <a:extLst>
              <a:ext uri="{FF2B5EF4-FFF2-40B4-BE49-F238E27FC236}">
                <a16:creationId xmlns:a16="http://schemas.microsoft.com/office/drawing/2014/main" id="{CCAC002F-06E3-4079-900B-32EFBDA59584}"/>
              </a:ext>
            </a:extLst>
          </p:cNvPr>
          <p:cNvSpPr txBox="1"/>
          <p:nvPr/>
        </p:nvSpPr>
        <p:spPr>
          <a:xfrm>
            <a:off x="3825782" y="1518227"/>
            <a:ext cx="386644" cy="19499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fr-FR" sz="667" dirty="0"/>
              <a:t>TIGA</a:t>
            </a:r>
          </a:p>
        </p:txBody>
      </p:sp>
    </p:spTree>
    <p:extLst>
      <p:ext uri="{BB962C8B-B14F-4D97-AF65-F5344CB8AC3E}">
        <p14:creationId xmlns:p14="http://schemas.microsoft.com/office/powerpoint/2010/main" val="180301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C0B16A9-CD16-42AD-A6BE-F86E31819894}"/>
              </a:ext>
            </a:extLst>
          </p:cNvPr>
          <p:cNvPicPr>
            <a:picLocks noChangeAspect="1"/>
          </p:cNvPicPr>
          <p:nvPr/>
        </p:nvPicPr>
        <p:blipFill>
          <a:blip r:embed="rId2"/>
          <a:stretch>
            <a:fillRect/>
          </a:stretch>
        </p:blipFill>
        <p:spPr>
          <a:xfrm>
            <a:off x="2801650" y="558806"/>
            <a:ext cx="5027482" cy="5139885"/>
          </a:xfrm>
          <a:prstGeom prst="rect">
            <a:avLst/>
          </a:prstGeom>
        </p:spPr>
      </p:pic>
      <p:sp>
        <p:nvSpPr>
          <p:cNvPr id="102402" name="ZoneTexte 41"/>
          <p:cNvSpPr txBox="1">
            <a:spLocks noChangeArrowheads="1"/>
          </p:cNvSpPr>
          <p:nvPr/>
        </p:nvSpPr>
        <p:spPr bwMode="auto">
          <a:xfrm>
            <a:off x="2411681" y="230191"/>
            <a:ext cx="5880364" cy="27193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defRPr>
            </a:lvl1pPr>
            <a:lvl2pPr marL="742950" indent="-285750">
              <a:defRPr sz="2800" u="sng">
                <a:solidFill>
                  <a:schemeClr val="tx1"/>
                </a:solidFill>
                <a:latin typeface="Arial" panose="020B0604020202020204" pitchFamily="34" charset="0"/>
              </a:defRPr>
            </a:lvl2pPr>
            <a:lvl3pPr marL="1143000" indent="-228600">
              <a:defRPr sz="2800" u="sng">
                <a:solidFill>
                  <a:schemeClr val="tx1"/>
                </a:solidFill>
                <a:latin typeface="Arial" panose="020B0604020202020204" pitchFamily="34" charset="0"/>
              </a:defRPr>
            </a:lvl3pPr>
            <a:lvl4pPr marL="1600200" indent="-228600">
              <a:defRPr sz="2800" u="sng">
                <a:solidFill>
                  <a:schemeClr val="tx1"/>
                </a:solidFill>
                <a:latin typeface="Arial" panose="020B0604020202020204" pitchFamily="34" charset="0"/>
              </a:defRPr>
            </a:lvl4pPr>
            <a:lvl5pPr marL="2057400" indent="-22860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pPr algn="ctr" defTabSz="761920" fontAlgn="base">
              <a:spcBef>
                <a:spcPct val="0"/>
              </a:spcBef>
              <a:spcAft>
                <a:spcPct val="0"/>
              </a:spcAft>
              <a:defRPr/>
            </a:pPr>
            <a:r>
              <a:rPr lang="fr-FR" altLang="fr-FR" sz="1167" b="1" u="none" dirty="0">
                <a:solidFill>
                  <a:srgbClr val="EEECE1"/>
                </a:solidFill>
                <a:latin typeface="Tahoma" panose="020B0604030504040204" pitchFamily="34" charset="0"/>
                <a:ea typeface="MS Gothic"/>
                <a:cs typeface="Tahoma" panose="020B0604030504040204" pitchFamily="34" charset="0"/>
              </a:rPr>
              <a:t>GPS vertical </a:t>
            </a:r>
            <a:r>
              <a:rPr lang="en-US" altLang="fr-FR" sz="1167" b="1" u="none" dirty="0">
                <a:solidFill>
                  <a:srgbClr val="EEECE1"/>
                </a:solidFill>
                <a:latin typeface="Tahoma" panose="020B0604030504040204" pitchFamily="34" charset="0"/>
                <a:ea typeface="MS Gothic"/>
                <a:cs typeface="Tahoma" panose="020B0604030504040204" pitchFamily="34" charset="0"/>
              </a:rPr>
              <a:t>velocity fields</a:t>
            </a:r>
            <a:endParaRPr lang="fr-FR" altLang="fr-FR" sz="750" b="1" u="none" dirty="0">
              <a:solidFill>
                <a:srgbClr val="EEECE1"/>
              </a:solidFill>
              <a:latin typeface="Tahoma" panose="020B0604030504040204" pitchFamily="34" charset="0"/>
              <a:ea typeface="MS Gothic"/>
              <a:cs typeface="Tahoma" panose="020B0604030504040204" pitchFamily="34" charset="0"/>
            </a:endParaRPr>
          </a:p>
        </p:txBody>
      </p:sp>
      <p:pic>
        <p:nvPicPr>
          <p:cNvPr id="10240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957" y="1117309"/>
            <a:ext cx="1489604" cy="935303"/>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2396179" y="3"/>
            <a:ext cx="58962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defRPr>
            </a:lvl1pPr>
            <a:lvl2pPr marL="742950" indent="-285750">
              <a:defRPr sz="2800" u="sng">
                <a:solidFill>
                  <a:schemeClr val="tx1"/>
                </a:solidFill>
                <a:latin typeface="Arial" panose="020B0604020202020204" pitchFamily="34" charset="0"/>
              </a:defRPr>
            </a:lvl2pPr>
            <a:lvl3pPr marL="1143000" indent="-228600">
              <a:defRPr sz="2800" u="sng">
                <a:solidFill>
                  <a:schemeClr val="tx1"/>
                </a:solidFill>
                <a:latin typeface="Arial" panose="020B0604020202020204" pitchFamily="34" charset="0"/>
              </a:defRPr>
            </a:lvl3pPr>
            <a:lvl4pPr marL="1600200" indent="-228600">
              <a:defRPr sz="2800" u="sng">
                <a:solidFill>
                  <a:schemeClr val="tx1"/>
                </a:solidFill>
                <a:latin typeface="Arial" panose="020B0604020202020204" pitchFamily="34" charset="0"/>
              </a:defRPr>
            </a:lvl4pPr>
            <a:lvl5pPr marL="2057400" indent="-228600">
              <a:defRPr sz="2800" u="sng">
                <a:solidFill>
                  <a:schemeClr val="tx1"/>
                </a:solidFill>
                <a:latin typeface="Arial" panose="020B0604020202020204" pitchFamily="34" charset="0"/>
              </a:defRPr>
            </a:lvl5pPr>
            <a:lvl6pPr marL="2514600" indent="-228600" eaLnBrk="0" fontAlgn="base" hangingPunct="0">
              <a:spcBef>
                <a:spcPct val="0"/>
              </a:spcBef>
              <a:spcAft>
                <a:spcPct val="0"/>
              </a:spcAft>
              <a:defRPr sz="2800" u="sng">
                <a:solidFill>
                  <a:schemeClr val="tx1"/>
                </a:solidFill>
                <a:latin typeface="Arial" panose="020B0604020202020204" pitchFamily="34" charset="0"/>
              </a:defRPr>
            </a:lvl6pPr>
            <a:lvl7pPr marL="2971800" indent="-228600" eaLnBrk="0" fontAlgn="base" hangingPunct="0">
              <a:spcBef>
                <a:spcPct val="0"/>
              </a:spcBef>
              <a:spcAft>
                <a:spcPct val="0"/>
              </a:spcAft>
              <a:defRPr sz="2800" u="sng">
                <a:solidFill>
                  <a:schemeClr val="tx1"/>
                </a:solidFill>
                <a:latin typeface="Arial" panose="020B0604020202020204" pitchFamily="34" charset="0"/>
              </a:defRPr>
            </a:lvl7pPr>
            <a:lvl8pPr marL="3429000" indent="-228600" eaLnBrk="0" fontAlgn="base" hangingPunct="0">
              <a:spcBef>
                <a:spcPct val="0"/>
              </a:spcBef>
              <a:spcAft>
                <a:spcPct val="0"/>
              </a:spcAft>
              <a:defRPr sz="2800" u="sng">
                <a:solidFill>
                  <a:schemeClr val="tx1"/>
                </a:solidFill>
                <a:latin typeface="Arial" panose="020B0604020202020204" pitchFamily="34" charset="0"/>
              </a:defRPr>
            </a:lvl8pPr>
            <a:lvl9pPr marL="3886200" indent="-228600" eaLnBrk="0" fontAlgn="base" hangingPunct="0">
              <a:spcBef>
                <a:spcPct val="0"/>
              </a:spcBef>
              <a:spcAft>
                <a:spcPct val="0"/>
              </a:spcAft>
              <a:defRPr sz="2800" u="sng">
                <a:solidFill>
                  <a:schemeClr val="tx1"/>
                </a:solidFill>
                <a:latin typeface="Arial" panose="020B0604020202020204" pitchFamily="34" charset="0"/>
              </a:defRPr>
            </a:lvl9pPr>
          </a:lstStyle>
          <a:p>
            <a:pPr algn="ctr" defTabSz="761920" fontAlgn="base">
              <a:spcBef>
                <a:spcPct val="0"/>
              </a:spcBef>
              <a:spcAft>
                <a:spcPct val="0"/>
              </a:spcAft>
              <a:defRPr/>
            </a:pPr>
            <a:r>
              <a:rPr lang="fr-FR" altLang="fr-FR" sz="1000" b="1" u="none" dirty="0">
                <a:solidFill>
                  <a:prstClr val="white"/>
                </a:solidFill>
                <a:latin typeface="Tahoma" panose="020B0604030504040204" pitchFamily="34" charset="0"/>
                <a:ea typeface="MS Gothic"/>
                <a:cs typeface="Tahoma" panose="020B0604030504040204" pitchFamily="34" charset="0"/>
              </a:rPr>
              <a:t>http://www.sonel.org/-Vertical-land-movement-estimate-.html</a:t>
            </a:r>
          </a:p>
        </p:txBody>
      </p:sp>
      <p:sp>
        <p:nvSpPr>
          <p:cNvPr id="11" name="ZoneTexte 10">
            <a:extLst>
              <a:ext uri="{FF2B5EF4-FFF2-40B4-BE49-F238E27FC236}">
                <a16:creationId xmlns:a16="http://schemas.microsoft.com/office/drawing/2014/main" id="{6BB61466-F971-4884-ACD2-3BE610CD51F0}"/>
              </a:ext>
            </a:extLst>
          </p:cNvPr>
          <p:cNvSpPr txBox="1"/>
          <p:nvPr/>
        </p:nvSpPr>
        <p:spPr>
          <a:xfrm>
            <a:off x="3825782" y="1518227"/>
            <a:ext cx="386644" cy="19499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fr-FR" sz="667" dirty="0"/>
              <a:t>TIGA</a:t>
            </a:r>
          </a:p>
        </p:txBody>
      </p:sp>
      <p:sp>
        <p:nvSpPr>
          <p:cNvPr id="12" name="ZoneTexte 11">
            <a:extLst>
              <a:ext uri="{FF2B5EF4-FFF2-40B4-BE49-F238E27FC236}">
                <a16:creationId xmlns:a16="http://schemas.microsoft.com/office/drawing/2014/main" id="{815927AB-331C-44AB-AA56-8B5E958781B0}"/>
              </a:ext>
            </a:extLst>
          </p:cNvPr>
          <p:cNvSpPr txBox="1"/>
          <p:nvPr/>
        </p:nvSpPr>
        <p:spPr>
          <a:xfrm>
            <a:off x="3308340" y="1518227"/>
            <a:ext cx="497252" cy="19499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fr-FR" sz="667" dirty="0"/>
              <a:t>Repro-3</a:t>
            </a:r>
          </a:p>
        </p:txBody>
      </p:sp>
    </p:spTree>
    <p:extLst>
      <p:ext uri="{BB962C8B-B14F-4D97-AF65-F5344CB8AC3E}">
        <p14:creationId xmlns:p14="http://schemas.microsoft.com/office/powerpoint/2010/main" val="37600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Wang_Fig5_HTML.webp (2007×966)">
            <a:extLst>
              <a:ext uri="{FF2B5EF4-FFF2-40B4-BE49-F238E27FC236}">
                <a16:creationId xmlns:a16="http://schemas.microsoft.com/office/drawing/2014/main" id="{764CACA5-8D4A-48FE-9CA6-7257840932C1}"/>
              </a:ext>
            </a:extLst>
          </p:cNvPr>
          <p:cNvSpPr>
            <a:spLocks noChangeAspect="1" noChangeArrowheads="1"/>
          </p:cNvSpPr>
          <p:nvPr/>
        </p:nvSpPr>
        <p:spPr bwMode="auto">
          <a:xfrm>
            <a:off x="4445000" y="2730500"/>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fr-FR" sz="1500"/>
          </a:p>
        </p:txBody>
      </p:sp>
      <p:sp>
        <p:nvSpPr>
          <p:cNvPr id="13" name="Titre 1">
            <a:extLst>
              <a:ext uri="{FF2B5EF4-FFF2-40B4-BE49-F238E27FC236}">
                <a16:creationId xmlns:a16="http://schemas.microsoft.com/office/drawing/2014/main" id="{2E5C4906-17C9-4DED-9623-57C6C341A24F}"/>
              </a:ext>
            </a:extLst>
          </p:cNvPr>
          <p:cNvSpPr txBox="1">
            <a:spLocks/>
          </p:cNvSpPr>
          <p:nvPr/>
        </p:nvSpPr>
        <p:spPr>
          <a:xfrm>
            <a:off x="1566582" y="262218"/>
            <a:ext cx="5872202" cy="686056"/>
          </a:xfrm>
          <a:prstGeom prst="rect">
            <a:avLst/>
          </a:prstGeom>
        </p:spPr>
        <p:txBody>
          <a:bodyPr vert="horz" lIns="76200" tIns="38100" rIns="76200" bIns="3810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dirty="0">
                <a:solidFill>
                  <a:srgbClr val="486BBA"/>
                </a:solidFill>
                <a:latin typeface="Arial" panose="020B0604020202020204" pitchFamily="34" charset="0"/>
                <a:cs typeface="Arial" panose="020B0604020202020204" pitchFamily="34" charset="0"/>
              </a:rPr>
              <a:t>Status &amp; activities to fulfill GLOSS GE request</a:t>
            </a:r>
            <a:endParaRPr lang="en-US" sz="1600" dirty="0">
              <a:solidFill>
                <a:srgbClr val="7030A0"/>
              </a:solidFill>
              <a:latin typeface="Arial" panose="020B0604020202020204" pitchFamily="34" charset="0"/>
              <a:cs typeface="Arial" panose="020B0604020202020204" pitchFamily="34" charset="0"/>
            </a:endParaRPr>
          </a:p>
        </p:txBody>
      </p:sp>
      <p:pic>
        <p:nvPicPr>
          <p:cNvPr id="14" name="Picture 6" descr="gloss_logo-538b7">
            <a:extLst>
              <a:ext uri="{FF2B5EF4-FFF2-40B4-BE49-F238E27FC236}">
                <a16:creationId xmlns:a16="http://schemas.microsoft.com/office/drawing/2014/main" id="{749572B1-52E5-4E38-B4DF-297BC1816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87" y="111805"/>
            <a:ext cx="992401" cy="99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ce réservé du numéro de diapositive 5">
            <a:extLst>
              <a:ext uri="{FF2B5EF4-FFF2-40B4-BE49-F238E27FC236}">
                <a16:creationId xmlns:a16="http://schemas.microsoft.com/office/drawing/2014/main" id="{F4AF0C4E-57DD-4490-919C-38A03512CFF4}"/>
              </a:ext>
            </a:extLst>
          </p:cNvPr>
          <p:cNvSpPr>
            <a:spLocks noGrp="1"/>
          </p:cNvSpPr>
          <p:nvPr>
            <p:ph type="sldNum" sz="quarter" idx="12"/>
          </p:nvPr>
        </p:nvSpPr>
        <p:spPr>
          <a:xfrm>
            <a:off x="5493125" y="5309226"/>
            <a:ext cx="3286125" cy="304271"/>
          </a:xfrm>
          <a:prstGeom prst="rect">
            <a:avLst/>
          </a:prstGeom>
        </p:spPr>
        <p:txBody>
          <a:bodyPr vert="horz" lIns="76200" tIns="38100" rIns="76200" bIns="38100" rtlCol="0" anchor="ctr"/>
          <a:lstStyle>
            <a:lvl1pPr algn="r">
              <a:defRPr sz="750">
                <a:solidFill>
                  <a:srgbClr val="486BBA"/>
                </a:solidFill>
              </a:defRPr>
            </a:lvl1pPr>
          </a:lstStyle>
          <a:p>
            <a:r>
              <a:rPr lang="en-US" sz="1000" dirty="0">
                <a:solidFill>
                  <a:schemeClr val="tx1"/>
                </a:solidFill>
              </a:rPr>
              <a:t>17</a:t>
            </a:r>
            <a:r>
              <a:rPr lang="en-US" sz="1000" baseline="30000" dirty="0">
                <a:solidFill>
                  <a:schemeClr val="tx1"/>
                </a:solidFill>
              </a:rPr>
              <a:t>th</a:t>
            </a:r>
            <a:r>
              <a:rPr lang="en-US" sz="1000" dirty="0">
                <a:solidFill>
                  <a:schemeClr val="tx1"/>
                </a:solidFill>
              </a:rPr>
              <a:t> GLOSS GE meeting, UNESCO, Paris, 7– 10 Nov. 2022</a:t>
            </a:r>
          </a:p>
        </p:txBody>
      </p:sp>
      <p:sp>
        <p:nvSpPr>
          <p:cNvPr id="9" name="ZoneTexte 8">
            <a:extLst>
              <a:ext uri="{FF2B5EF4-FFF2-40B4-BE49-F238E27FC236}">
                <a16:creationId xmlns:a16="http://schemas.microsoft.com/office/drawing/2014/main" id="{4B192A85-A04B-498D-A89F-74CDEFA26CB6}"/>
              </a:ext>
            </a:extLst>
          </p:cNvPr>
          <p:cNvSpPr txBox="1"/>
          <p:nvPr/>
        </p:nvSpPr>
        <p:spPr>
          <a:xfrm>
            <a:off x="1214378" y="4055776"/>
            <a:ext cx="6191507" cy="73340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380985">
              <a:defRPr/>
            </a:pPr>
            <a:r>
              <a:rPr lang="en-US" sz="1500" dirty="0">
                <a:solidFill>
                  <a:prstClr val="black"/>
                </a:solidFill>
                <a:latin typeface="Calibri" panose="020F0502020204030204"/>
              </a:rPr>
              <a:t>First feedbacks from users as soon as February 2020</a:t>
            </a:r>
          </a:p>
          <a:p>
            <a:pPr marL="619100" lvl="1" indent="-238115">
              <a:buFont typeface="Arial" panose="020B0604020202020204" pitchFamily="34" charset="0"/>
              <a:buChar char="•"/>
              <a:defRPr/>
            </a:pPr>
            <a:r>
              <a:rPr lang="en-US" sz="1333" dirty="0">
                <a:solidFill>
                  <a:schemeClr val="accent6">
                    <a:lumMod val="75000"/>
                  </a:schemeClr>
                </a:solidFill>
              </a:rPr>
              <a:t>“Having several solutions available is extremely useful, it provides a grasp of the </a:t>
            </a:r>
            <a:r>
              <a:rPr lang="en-US" sz="1333" u="sng" dirty="0">
                <a:solidFill>
                  <a:schemeClr val="accent6">
                    <a:lumMod val="75000"/>
                  </a:schemeClr>
                </a:solidFill>
              </a:rPr>
              <a:t>agreement</a:t>
            </a:r>
            <a:r>
              <a:rPr lang="en-US" sz="1333" dirty="0">
                <a:solidFill>
                  <a:schemeClr val="accent6">
                    <a:lumMod val="75000"/>
                  </a:schemeClr>
                </a:solidFill>
              </a:rPr>
              <a:t> and </a:t>
            </a:r>
            <a:r>
              <a:rPr lang="en-US" sz="1333" u="sng" dirty="0">
                <a:solidFill>
                  <a:schemeClr val="accent6">
                    <a:lumMod val="75000"/>
                  </a:schemeClr>
                </a:solidFill>
              </a:rPr>
              <a:t>robustness</a:t>
            </a:r>
            <a:r>
              <a:rPr lang="en-US" sz="1333" dirty="0">
                <a:solidFill>
                  <a:schemeClr val="accent6">
                    <a:lumMod val="75000"/>
                  </a:schemeClr>
                </a:solidFill>
              </a:rPr>
              <a:t> of GPS velocity estimates at each location”</a:t>
            </a:r>
          </a:p>
        </p:txBody>
      </p:sp>
      <p:sp>
        <p:nvSpPr>
          <p:cNvPr id="8" name="ZoneTexte 7">
            <a:extLst>
              <a:ext uri="{FF2B5EF4-FFF2-40B4-BE49-F238E27FC236}">
                <a16:creationId xmlns:a16="http://schemas.microsoft.com/office/drawing/2014/main" id="{A47EB1A9-0EE2-4C65-BC89-C5375D3D0941}"/>
              </a:ext>
            </a:extLst>
          </p:cNvPr>
          <p:cNvSpPr txBox="1"/>
          <p:nvPr/>
        </p:nvSpPr>
        <p:spPr>
          <a:xfrm>
            <a:off x="952159" y="1185568"/>
            <a:ext cx="7224542" cy="2759282"/>
          </a:xfrm>
          <a:prstGeom prst="rect">
            <a:avLst/>
          </a:prstGeom>
          <a:noFill/>
        </p:spPr>
        <p:txBody>
          <a:bodyPr wrap="square" rtlCol="0">
            <a:spAutoFit/>
          </a:bodyPr>
          <a:lstStyle/>
          <a:p>
            <a:pPr marL="238115" indent="-238115">
              <a:buFont typeface="Wingdings" panose="05000000000000000000" pitchFamily="2" charset="2"/>
              <a:buChar char="§"/>
              <a:defRPr/>
            </a:pPr>
            <a:r>
              <a:rPr lang="en-US" sz="1500" dirty="0">
                <a:solidFill>
                  <a:schemeClr val="accent6">
                    <a:lumMod val="75000"/>
                  </a:schemeClr>
                </a:solidFill>
                <a:latin typeface="Calibri" panose="020F0502020204030204"/>
              </a:rPr>
              <a:t>NGL solution(</a:t>
            </a:r>
            <a:r>
              <a:rPr lang="en-US" sz="1500" u="sng" dirty="0">
                <a:solidFill>
                  <a:schemeClr val="accent6">
                    <a:lumMod val="75000"/>
                  </a:schemeClr>
                </a:solidFill>
                <a:latin typeface="Calibri" panose="020F0502020204030204"/>
              </a:rPr>
              <a:t>s</a:t>
            </a:r>
            <a:r>
              <a:rPr lang="en-US" sz="1500" dirty="0">
                <a:solidFill>
                  <a:schemeClr val="accent6">
                    <a:lumMod val="75000"/>
                  </a:schemeClr>
                </a:solidFill>
                <a:latin typeface="Calibri" panose="020F0502020204030204"/>
              </a:rPr>
              <a:t>) available within 2019 year of the action item expression </a:t>
            </a:r>
            <a:r>
              <a:rPr lang="en-US" sz="1500" dirty="0">
                <a:solidFill>
                  <a:schemeClr val="accent6">
                    <a:lumMod val="75000"/>
                  </a:schemeClr>
                </a:solidFill>
                <a:latin typeface="Calibri" panose="020F0502020204030204"/>
                <a:sym typeface="Wingdings 2" panose="05020102010507070707" pitchFamily="18" charset="2"/>
              </a:rPr>
              <a:t></a:t>
            </a:r>
            <a:endParaRPr lang="en-US" sz="1500" dirty="0">
              <a:solidFill>
                <a:schemeClr val="accent6">
                  <a:lumMod val="75000"/>
                </a:schemeClr>
              </a:solidFill>
              <a:latin typeface="Calibri" panose="020F0502020204030204"/>
            </a:endParaRPr>
          </a:p>
          <a:p>
            <a:pPr marL="619100" lvl="1" indent="-238115">
              <a:spcBef>
                <a:spcPts val="300"/>
              </a:spcBef>
              <a:buFont typeface="Arial" panose="020B0604020202020204" pitchFamily="34" charset="0"/>
              <a:buChar char="•"/>
              <a:defRPr/>
            </a:pPr>
            <a:r>
              <a:rPr lang="en-US" sz="1333" dirty="0"/>
              <a:t>Contact (</a:t>
            </a:r>
            <a:r>
              <a:rPr lang="en-US" sz="1333" dirty="0" err="1"/>
              <a:t>G.Blewitt</a:t>
            </a:r>
            <a:r>
              <a:rPr lang="en-US" sz="1333" dirty="0"/>
              <a:t>, </a:t>
            </a:r>
            <a:r>
              <a:rPr lang="en-US" sz="1333" dirty="0" err="1"/>
              <a:t>C.Kreemer</a:t>
            </a:r>
            <a:r>
              <a:rPr lang="en-US" sz="1333" dirty="0"/>
              <a:t>), agreement, procedures, data collection, archiving, updating, formatting, website coherence &amp; distribution </a:t>
            </a:r>
          </a:p>
          <a:p>
            <a:pPr marL="619100" lvl="1" indent="-238115">
              <a:spcBef>
                <a:spcPts val="300"/>
              </a:spcBef>
              <a:buFont typeface="Arial" panose="020B0604020202020204" pitchFamily="34" charset="0"/>
              <a:buChar char="•"/>
              <a:defRPr/>
            </a:pPr>
            <a:r>
              <a:rPr lang="en-US" sz="1333" dirty="0"/>
              <a:t>May 2019 (NGL08 in ITRF2008),</a:t>
            </a:r>
            <a:r>
              <a:rPr lang="en-US" sz="1333" dirty="0">
                <a:solidFill>
                  <a:schemeClr val="bg1">
                    <a:lumMod val="50000"/>
                  </a:schemeClr>
                </a:solidFill>
              </a:rPr>
              <a:t> </a:t>
            </a:r>
            <a:r>
              <a:rPr lang="en-US" sz="1333" dirty="0">
                <a:solidFill>
                  <a:srgbClr val="0070C0"/>
                </a:solidFill>
              </a:rPr>
              <a:t>then major update in March 2022 (NGL14 in ITRF2014)</a:t>
            </a:r>
          </a:p>
          <a:p>
            <a:pPr marL="238115" indent="-238115">
              <a:spcBef>
                <a:spcPts val="1200"/>
              </a:spcBef>
              <a:buFont typeface="Wingdings" panose="05000000000000000000" pitchFamily="2" charset="2"/>
              <a:buChar char="§"/>
              <a:defRPr/>
            </a:pPr>
            <a:r>
              <a:rPr lang="en-US" sz="1500" dirty="0">
                <a:solidFill>
                  <a:schemeClr val="accent6">
                    <a:lumMod val="75000"/>
                  </a:schemeClr>
                </a:solidFill>
                <a:latin typeface="Calibri" panose="020F0502020204030204"/>
              </a:rPr>
              <a:t>JPL solution available </a:t>
            </a:r>
            <a:r>
              <a:rPr lang="en-US" sz="1500" dirty="0">
                <a:solidFill>
                  <a:schemeClr val="accent6">
                    <a:lumMod val="75000"/>
                  </a:schemeClr>
                </a:solidFill>
                <a:sym typeface="Wingdings 2" panose="05020102010507070707" pitchFamily="18" charset="2"/>
              </a:rPr>
              <a:t></a:t>
            </a:r>
            <a:endParaRPr lang="en-US" sz="1500" dirty="0">
              <a:solidFill>
                <a:schemeClr val="accent6">
                  <a:lumMod val="75000"/>
                </a:schemeClr>
              </a:solidFill>
              <a:latin typeface="Calibri" panose="020F0502020204030204"/>
            </a:endParaRPr>
          </a:p>
          <a:p>
            <a:pPr marL="619100" lvl="1" indent="-238115">
              <a:spcBef>
                <a:spcPts val="300"/>
              </a:spcBef>
              <a:buFont typeface="Arial" panose="020B0604020202020204" pitchFamily="34" charset="0"/>
              <a:buChar char="•"/>
              <a:defRPr/>
            </a:pPr>
            <a:r>
              <a:rPr lang="en-US" sz="1333" dirty="0">
                <a:latin typeface="Calibri" panose="020F0502020204030204"/>
              </a:rPr>
              <a:t>Contact (M. Heflin), same steps as above till distribution</a:t>
            </a:r>
          </a:p>
          <a:p>
            <a:pPr marL="619100" lvl="1" indent="-238115">
              <a:spcBef>
                <a:spcPts val="300"/>
              </a:spcBef>
              <a:buFont typeface="Arial" panose="020B0604020202020204" pitchFamily="34" charset="0"/>
              <a:buChar char="•"/>
              <a:defRPr/>
            </a:pPr>
            <a:r>
              <a:rPr lang="en-US" sz="1333" dirty="0">
                <a:latin typeface="Calibri" panose="020F0502020204030204"/>
              </a:rPr>
              <a:t>January 2020 (JPL14 in ITRF2014), </a:t>
            </a:r>
            <a:r>
              <a:rPr lang="en-US" sz="1333" dirty="0">
                <a:solidFill>
                  <a:srgbClr val="0070C0"/>
                </a:solidFill>
                <a:latin typeface="Calibri" panose="020F0502020204030204"/>
              </a:rPr>
              <a:t>then updated in April 2022 (Repro-3, longer time series)</a:t>
            </a:r>
          </a:p>
          <a:p>
            <a:pPr marL="238115" indent="-238115">
              <a:spcBef>
                <a:spcPts val="1200"/>
              </a:spcBef>
              <a:buFont typeface="Wingdings" panose="05000000000000000000" pitchFamily="2" charset="2"/>
              <a:buChar char="§"/>
              <a:defRPr/>
            </a:pPr>
            <a:r>
              <a:rPr lang="en-US" sz="1500" dirty="0">
                <a:solidFill>
                  <a:schemeClr val="accent6">
                    <a:lumMod val="75000"/>
                  </a:schemeClr>
                </a:solidFill>
              </a:rPr>
              <a:t>GFZ solution available </a:t>
            </a:r>
            <a:r>
              <a:rPr lang="en-US" sz="1500" dirty="0">
                <a:solidFill>
                  <a:schemeClr val="accent6">
                    <a:lumMod val="75000"/>
                  </a:schemeClr>
                </a:solidFill>
                <a:sym typeface="Wingdings 2" panose="05020102010507070707" pitchFamily="18" charset="2"/>
              </a:rPr>
              <a:t></a:t>
            </a:r>
            <a:endParaRPr lang="en-US" sz="1500" dirty="0">
              <a:solidFill>
                <a:schemeClr val="accent6">
                  <a:lumMod val="75000"/>
                </a:schemeClr>
              </a:solidFill>
            </a:endParaRPr>
          </a:p>
          <a:p>
            <a:pPr marL="619100" lvl="1" indent="-238115">
              <a:spcBef>
                <a:spcPts val="300"/>
              </a:spcBef>
              <a:buFont typeface="Arial" panose="020B0604020202020204" pitchFamily="34" charset="0"/>
              <a:buChar char="•"/>
              <a:defRPr/>
            </a:pPr>
            <a:r>
              <a:rPr lang="en-US" sz="1333" dirty="0"/>
              <a:t>Contact (T. </a:t>
            </a:r>
            <a:r>
              <a:rPr lang="en-US" sz="1333" dirty="0" err="1"/>
              <a:t>Schöne</a:t>
            </a:r>
            <a:r>
              <a:rPr lang="en-US" sz="1333" dirty="0"/>
              <a:t>, B. </a:t>
            </a:r>
            <a:r>
              <a:rPr lang="en-US" sz="1333" dirty="0" err="1"/>
              <a:t>Männel</a:t>
            </a:r>
            <a:r>
              <a:rPr lang="en-US" sz="1333" dirty="0"/>
              <a:t>), same steps…</a:t>
            </a:r>
          </a:p>
          <a:p>
            <a:pPr marL="619100" lvl="1" indent="-238115">
              <a:spcBef>
                <a:spcPts val="300"/>
              </a:spcBef>
              <a:buFont typeface="Arial" panose="020B0604020202020204" pitchFamily="34" charset="0"/>
              <a:buChar char="•"/>
              <a:defRPr/>
            </a:pPr>
            <a:r>
              <a:rPr lang="en-US" sz="1333" dirty="0"/>
              <a:t>June 2020 (GT2 in ITRF2014) , </a:t>
            </a:r>
            <a:r>
              <a:rPr lang="en-US" sz="1333" dirty="0">
                <a:solidFill>
                  <a:srgbClr val="0070C0"/>
                </a:solidFill>
              </a:rPr>
              <a:t>then updated in Nov. 2022 (Repro-3, longer time series)</a:t>
            </a:r>
          </a:p>
        </p:txBody>
      </p:sp>
    </p:spTree>
    <p:extLst>
      <p:ext uri="{BB962C8B-B14F-4D97-AF65-F5344CB8AC3E}">
        <p14:creationId xmlns:p14="http://schemas.microsoft.com/office/powerpoint/2010/main" val="162609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2EF1DF0-6BD9-429B-A08D-AC238BF3CD90}"/>
              </a:ext>
            </a:extLst>
          </p:cNvPr>
          <p:cNvSpPr txBox="1">
            <a:spLocks/>
          </p:cNvSpPr>
          <p:nvPr/>
        </p:nvSpPr>
        <p:spPr>
          <a:xfrm>
            <a:off x="458145" y="991968"/>
            <a:ext cx="7098060" cy="2012490"/>
          </a:xfrm>
          <a:prstGeom prst="rect">
            <a:avLst/>
          </a:prstGeom>
        </p:spPr>
        <p:txBody>
          <a:bodyPr vert="horz" lIns="76200" tIns="38100" rIns="76200" bIns="38100" rtlCol="0">
            <a:noAutofit/>
          </a:bodyPr>
          <a:lstStyle>
            <a:lvl1pPr marL="342900" indent="-342900" algn="l" defTabSz="914400" rtl="0" eaLnBrk="1" latinLnBrk="0" hangingPunct="1">
              <a:spcBef>
                <a:spcPct val="20000"/>
              </a:spcBef>
              <a:buFont typeface="Arial" pitchFamily="34" charset="0"/>
              <a:buChar char="•"/>
              <a:defRPr sz="3200" kern="1200">
                <a:solidFill>
                  <a:srgbClr val="3366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66F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66F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66F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66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61" indent="-380961">
              <a:buFont typeface="+mj-lt"/>
              <a:buAutoNum type="arabicPeriod"/>
              <a:defRPr/>
            </a:pPr>
            <a:r>
              <a:rPr lang="en-GB" sz="1600" dirty="0">
                <a:solidFill>
                  <a:schemeClr val="tx1"/>
                </a:solidFill>
                <a:latin typeface="Arial" panose="020B0604020202020204" pitchFamily="34" charset="0"/>
                <a:cs typeface="Arial" panose="020B0604020202020204" pitchFamily="34" charset="0"/>
              </a:rPr>
              <a:t>GNSS measurement analysis step </a:t>
            </a:r>
            <a:r>
              <a:rPr lang="en-GB" sz="1600"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GB" sz="1600" dirty="0">
                <a:solidFill>
                  <a:schemeClr val="tx1"/>
                </a:solidFill>
                <a:latin typeface="Arial" panose="020B0604020202020204" pitchFamily="34" charset="0"/>
                <a:cs typeface="Arial" panose="020B0604020202020204" pitchFamily="34" charset="0"/>
              </a:rPr>
              <a:t>position(s)</a:t>
            </a:r>
          </a:p>
          <a:p>
            <a:pPr lvl="1">
              <a:defRPr/>
            </a:pPr>
            <a:r>
              <a:rPr lang="en-US" sz="1500" kern="0" dirty="0">
                <a:solidFill>
                  <a:schemeClr val="tx1"/>
                </a:solidFill>
                <a:latin typeface="Calibri" panose="020F0502020204030204" pitchFamily="34" charset="0"/>
                <a:ea typeface="MS PGothic" panose="020B0600070205080204" pitchFamily="34" charset="-128"/>
                <a:cs typeface="Calibri" panose="020F0502020204030204" pitchFamily="34" charset="0"/>
              </a:rPr>
              <a:t>Raw GNSS measurements consist of propagation delays of EM signals</a:t>
            </a:r>
            <a:endParaRPr lang="en-GB" sz="1500" kern="0" dirty="0">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lvl="1">
              <a:defRPr/>
            </a:pPr>
            <a:r>
              <a:rPr lang="en-US" sz="1500" kern="0" dirty="0">
                <a:solidFill>
                  <a:schemeClr val="tx1"/>
                </a:solidFill>
                <a:latin typeface="Calibri" panose="020F0502020204030204" pitchFamily="34" charset="0"/>
                <a:ea typeface="MS PGothic" panose="020B0600070205080204" pitchFamily="34" charset="-128"/>
                <a:cs typeface="Calibri" panose="020F0502020204030204" pitchFamily="34" charset="0"/>
              </a:rPr>
              <a:t>Each (daily) GPS position is obtained after modelling and inversion of GPS measurements, which consist of (phase) range measurements through the atmosphere to satellites of (approximately) known position</a:t>
            </a:r>
            <a:endParaRPr lang="en-GB" sz="1500" kern="0" dirty="0">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lvl="1">
              <a:defRPr/>
            </a:pPr>
            <a:r>
              <a:rPr lang="en-US" sz="1500" kern="0" dirty="0">
                <a:solidFill>
                  <a:schemeClr val="accent2">
                    <a:lumMod val="50000"/>
                  </a:schemeClr>
                </a:solidFill>
                <a:latin typeface="Calibri" panose="020F0502020204030204" pitchFamily="34" charset="0"/>
                <a:ea typeface="MS PGothic" panose="020B0600070205080204" pitchFamily="34" charset="-128"/>
                <a:cs typeface="Calibri" panose="020F0502020204030204" pitchFamily="34" charset="0"/>
              </a:rPr>
              <a:t>Alignment to the Terrestrial Reference Frame (ITRF, the best possible)</a:t>
            </a:r>
            <a:r>
              <a:rPr lang="en-GB" sz="1500" kern="0" dirty="0">
                <a:solidFill>
                  <a:schemeClr val="accent2">
                    <a:lumMod val="50000"/>
                  </a:schemeClr>
                </a:solidFill>
                <a:latin typeface="Calibri" panose="020F0502020204030204" pitchFamily="34" charset="0"/>
                <a:ea typeface="MS PGothic" panose="020B0600070205080204" pitchFamily="34" charset="-128"/>
                <a:cs typeface="Calibri" panose="020F0502020204030204" pitchFamily="34" charset="0"/>
              </a:rPr>
              <a:t> </a:t>
            </a:r>
          </a:p>
          <a:p>
            <a:pPr lvl="1">
              <a:defRPr/>
            </a:pPr>
            <a:r>
              <a:rPr lang="en-US" sz="1500" b="1" dirty="0">
                <a:solidFill>
                  <a:srgbClr val="0070C0"/>
                </a:solidFill>
              </a:rPr>
              <a:t>Different choices in the analysis strategy can yield different positions</a:t>
            </a:r>
            <a:endParaRPr lang="en-GB" sz="1500" b="1" dirty="0">
              <a:solidFill>
                <a:srgbClr val="0070C0"/>
              </a:solidFill>
              <a:latin typeface="Calibri"/>
            </a:endParaRPr>
          </a:p>
        </p:txBody>
      </p:sp>
      <p:sp>
        <p:nvSpPr>
          <p:cNvPr id="9" name="Content Placeholder 2">
            <a:extLst>
              <a:ext uri="{FF2B5EF4-FFF2-40B4-BE49-F238E27FC236}">
                <a16:creationId xmlns:a16="http://schemas.microsoft.com/office/drawing/2014/main" id="{CAD5CB84-4F3C-40DB-864E-6924C0EAE99C}"/>
              </a:ext>
            </a:extLst>
          </p:cNvPr>
          <p:cNvSpPr txBox="1">
            <a:spLocks/>
          </p:cNvSpPr>
          <p:nvPr/>
        </p:nvSpPr>
        <p:spPr>
          <a:xfrm>
            <a:off x="464097" y="3037421"/>
            <a:ext cx="6475419" cy="1800200"/>
          </a:xfrm>
          <a:prstGeom prst="rect">
            <a:avLst/>
          </a:prstGeom>
        </p:spPr>
        <p:txBody>
          <a:bodyPr vert="horz" lIns="76200" tIns="38100" rIns="76200" bIns="38100" rtlCol="0">
            <a:noAutofit/>
          </a:bodyPr>
          <a:lstStyle>
            <a:lvl1pPr marL="342900" indent="-342900" algn="l" defTabSz="914400" rtl="0" eaLnBrk="1" latinLnBrk="0" hangingPunct="1">
              <a:spcBef>
                <a:spcPct val="20000"/>
              </a:spcBef>
              <a:buFont typeface="Arial" pitchFamily="34" charset="0"/>
              <a:buChar char="•"/>
              <a:defRPr sz="3200" kern="1200">
                <a:solidFill>
                  <a:srgbClr val="3366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366F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366F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366F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366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61" indent="-380961">
              <a:buFont typeface="+mj-lt"/>
              <a:buAutoNum type="arabicPeriod" startAt="2"/>
              <a:defRPr/>
            </a:pPr>
            <a:r>
              <a:rPr lang="en-GB" sz="1600" dirty="0">
                <a:solidFill>
                  <a:prstClr val="black"/>
                </a:solidFill>
                <a:latin typeface="Arial" panose="020B0604020202020204" pitchFamily="34" charset="0"/>
                <a:cs typeface="Arial" panose="020B0604020202020204" pitchFamily="34" charset="0"/>
              </a:rPr>
              <a:t>Position time series analysis step </a:t>
            </a:r>
            <a:r>
              <a:rPr lang="en-GB" sz="1600" dirty="0">
                <a:solidFill>
                  <a:schemeClr val="tx1">
                    <a:lumMod val="65000"/>
                    <a:lumOff val="35000"/>
                  </a:schemeClr>
                </a:solidFill>
                <a:latin typeface="Arial" panose="020B0604020202020204" pitchFamily="34" charset="0"/>
                <a:cs typeface="Arial" panose="020B0604020202020204" pitchFamily="34" charset="0"/>
                <a:sym typeface="Symbol" panose="05050102010706020507" pitchFamily="18" charset="2"/>
              </a:rPr>
              <a:t> v</a:t>
            </a:r>
            <a:r>
              <a:rPr lang="en-GB" sz="1600" dirty="0">
                <a:solidFill>
                  <a:prstClr val="black"/>
                </a:solidFill>
                <a:latin typeface="Arial" panose="020B0604020202020204" pitchFamily="34" charset="0"/>
                <a:cs typeface="Arial" panose="020B0604020202020204" pitchFamily="34" charset="0"/>
              </a:rPr>
              <a:t>ertical velocities</a:t>
            </a:r>
          </a:p>
          <a:p>
            <a:pPr lvl="1">
              <a:defRPr/>
            </a:pPr>
            <a:r>
              <a:rPr lang="en-US" sz="1500" kern="0" dirty="0">
                <a:solidFill>
                  <a:prstClr val="black"/>
                </a:solidFill>
                <a:latin typeface="Calibri" panose="020F0502020204030204" pitchFamily="34" charset="0"/>
                <a:ea typeface="MS PGothic" panose="020B0600070205080204" pitchFamily="34" charset="-128"/>
                <a:cs typeface="Calibri" panose="020F0502020204030204" pitchFamily="34" charset="0"/>
              </a:rPr>
              <a:t>Modelling/parameterization at the time series level includes: outliers, position offsets, periodic signals, non-tidal loading, post-seismic relaxation, colored noise, </a:t>
            </a:r>
            <a:r>
              <a:rPr lang="en-GB" sz="1500" kern="0" dirty="0">
                <a:solidFill>
                  <a:prstClr val="black"/>
                </a:solidFill>
                <a:latin typeface="Calibri" panose="020F0502020204030204" pitchFamily="34" charset="0"/>
                <a:ea typeface="MS PGothic" panose="020B0600070205080204" pitchFamily="34" charset="-128"/>
                <a:cs typeface="Calibri" panose="020F0502020204030204" pitchFamily="34" charset="0"/>
              </a:rPr>
              <a:t>…</a:t>
            </a:r>
          </a:p>
          <a:p>
            <a:pPr lvl="1">
              <a:defRPr/>
            </a:pPr>
            <a:r>
              <a:rPr lang="en-US" sz="1500" b="1" kern="0" dirty="0">
                <a:solidFill>
                  <a:srgbClr val="0070C0"/>
                </a:solidFill>
                <a:latin typeface="Calibri" panose="020F0502020204030204" pitchFamily="34" charset="0"/>
                <a:ea typeface="MS PGothic" panose="020B0600070205080204" pitchFamily="34" charset="-128"/>
                <a:cs typeface="Calibri" panose="020F0502020204030204" pitchFamily="34" charset="0"/>
              </a:rPr>
              <a:t>Different analysts may adjust different parameters to the (already different) position time series</a:t>
            </a:r>
            <a:endParaRPr lang="en-GB" sz="1500" b="1" kern="0" dirty="0">
              <a:solidFill>
                <a:srgbClr val="0070C0"/>
              </a:solidFill>
              <a:latin typeface="Calibri" panose="020F0502020204030204" pitchFamily="34" charset="0"/>
              <a:ea typeface="MS PGothic" panose="020B0600070205080204" pitchFamily="34" charset="-128"/>
              <a:cs typeface="Calibri" panose="020F0502020204030204" pitchFamily="34" charset="0"/>
            </a:endParaRPr>
          </a:p>
          <a:p>
            <a:pPr lvl="1">
              <a:defRPr/>
            </a:pPr>
            <a:endParaRPr lang="en-GB" sz="1500" kern="0" dirty="0">
              <a:solidFill>
                <a:prstClr val="black"/>
              </a:solidFill>
              <a:latin typeface="Calibri" panose="020F0502020204030204" pitchFamily="34" charset="0"/>
              <a:ea typeface="MS PGothic" panose="020B0600070205080204" pitchFamily="34" charset="-128"/>
              <a:cs typeface="Calibri" panose="020F0502020204030204" pitchFamily="34" charset="0"/>
            </a:endParaRPr>
          </a:p>
        </p:txBody>
      </p:sp>
      <p:pic>
        <p:nvPicPr>
          <p:cNvPr id="8" name="Image 7">
            <a:extLst>
              <a:ext uri="{FF2B5EF4-FFF2-40B4-BE49-F238E27FC236}">
                <a16:creationId xmlns:a16="http://schemas.microsoft.com/office/drawing/2014/main" id="{5E5BA059-80A1-4356-AB33-5976747BCCD8}"/>
              </a:ext>
            </a:extLst>
          </p:cNvPr>
          <p:cNvPicPr>
            <a:picLocks noChangeAspect="1"/>
          </p:cNvPicPr>
          <p:nvPr/>
        </p:nvPicPr>
        <p:blipFill rotWithShape="1">
          <a:blip r:embed="rId3"/>
          <a:srcRect l="9496" r="63531" b="15350"/>
          <a:stretch/>
        </p:blipFill>
        <p:spPr>
          <a:xfrm>
            <a:off x="7556205" y="1224092"/>
            <a:ext cx="1251385" cy="3986748"/>
          </a:xfrm>
          <a:prstGeom prst="rect">
            <a:avLst/>
          </a:prstGeom>
        </p:spPr>
      </p:pic>
      <p:sp>
        <p:nvSpPr>
          <p:cNvPr id="11" name="Espace réservé du numéro de diapositive 5">
            <a:extLst>
              <a:ext uri="{FF2B5EF4-FFF2-40B4-BE49-F238E27FC236}">
                <a16:creationId xmlns:a16="http://schemas.microsoft.com/office/drawing/2014/main" id="{8C50518D-00A8-4873-AEE0-A08E3EF32883}"/>
              </a:ext>
            </a:extLst>
          </p:cNvPr>
          <p:cNvSpPr>
            <a:spLocks noGrp="1"/>
          </p:cNvSpPr>
          <p:nvPr>
            <p:ph type="sldNum" sz="quarter" idx="12"/>
          </p:nvPr>
        </p:nvSpPr>
        <p:spPr>
          <a:xfrm>
            <a:off x="5493125" y="5309226"/>
            <a:ext cx="3286125" cy="304271"/>
          </a:xfrm>
          <a:prstGeom prst="rect">
            <a:avLst/>
          </a:prstGeom>
        </p:spPr>
        <p:txBody>
          <a:bodyPr vert="horz" lIns="76200" tIns="38100" rIns="76200" bIns="38100" rtlCol="0" anchor="ctr"/>
          <a:lstStyle>
            <a:lvl1pPr algn="r">
              <a:defRPr sz="750">
                <a:solidFill>
                  <a:srgbClr val="486BBA"/>
                </a:solidFill>
              </a:defRPr>
            </a:lvl1pPr>
          </a:lstStyle>
          <a:p>
            <a:r>
              <a:rPr lang="en-US" sz="1000" dirty="0">
                <a:solidFill>
                  <a:schemeClr val="tx1"/>
                </a:solidFill>
              </a:rPr>
              <a:t>17</a:t>
            </a:r>
            <a:r>
              <a:rPr lang="en-US" sz="1000" baseline="30000" dirty="0">
                <a:solidFill>
                  <a:schemeClr val="tx1"/>
                </a:solidFill>
              </a:rPr>
              <a:t>th</a:t>
            </a:r>
            <a:r>
              <a:rPr lang="en-US" sz="1000" dirty="0">
                <a:solidFill>
                  <a:schemeClr val="tx1"/>
                </a:solidFill>
              </a:rPr>
              <a:t> GLOSS GE meeting, UNESCO, Paris, 7– 10 Nov. 2022</a:t>
            </a:r>
          </a:p>
        </p:txBody>
      </p:sp>
      <p:sp>
        <p:nvSpPr>
          <p:cNvPr id="12" name="Titre 1">
            <a:extLst>
              <a:ext uri="{FF2B5EF4-FFF2-40B4-BE49-F238E27FC236}">
                <a16:creationId xmlns:a16="http://schemas.microsoft.com/office/drawing/2014/main" id="{7DD18659-F641-49D6-853E-EFEBD196128B}"/>
              </a:ext>
            </a:extLst>
          </p:cNvPr>
          <p:cNvSpPr txBox="1">
            <a:spLocks/>
          </p:cNvSpPr>
          <p:nvPr/>
        </p:nvSpPr>
        <p:spPr>
          <a:xfrm>
            <a:off x="465520" y="49721"/>
            <a:ext cx="6841996" cy="905963"/>
          </a:xfrm>
          <a:prstGeom prst="rect">
            <a:avLst/>
          </a:prstGeom>
        </p:spPr>
        <p:txBody>
          <a:bodyPr vert="horz" lIns="76200" tIns="38100" rIns="76200" bIns="3810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dirty="0">
                <a:solidFill>
                  <a:srgbClr val="486BBA"/>
                </a:solidFill>
                <a:latin typeface="+mn-lt"/>
              </a:rPr>
              <a:t>From raw GNSS measurements </a:t>
            </a:r>
            <a:br>
              <a:rPr lang="en-US" sz="2400" dirty="0">
                <a:solidFill>
                  <a:srgbClr val="486BBA"/>
                </a:solidFill>
                <a:latin typeface="+mn-lt"/>
              </a:rPr>
            </a:br>
            <a:r>
              <a:rPr lang="en-US" sz="2400" dirty="0">
                <a:solidFill>
                  <a:srgbClr val="486BBA"/>
                </a:solidFill>
                <a:latin typeface="+mn-lt"/>
              </a:rPr>
              <a:t>     to station position </a:t>
            </a:r>
            <a:r>
              <a:rPr lang="en-US" sz="2400" dirty="0">
                <a:solidFill>
                  <a:srgbClr val="486BBA"/>
                </a:solidFill>
                <a:latin typeface="+mn-lt"/>
                <a:sym typeface="Symbol" panose="05050102010706020507" pitchFamily="18" charset="2"/>
              </a:rPr>
              <a:t></a:t>
            </a:r>
            <a:r>
              <a:rPr lang="en-US" sz="2400" dirty="0">
                <a:solidFill>
                  <a:srgbClr val="486BBA"/>
                </a:solidFill>
                <a:latin typeface="+mn-lt"/>
              </a:rPr>
              <a:t> time series </a:t>
            </a:r>
            <a:r>
              <a:rPr lang="en-US" sz="2400" dirty="0">
                <a:solidFill>
                  <a:schemeClr val="bg1">
                    <a:lumMod val="50000"/>
                  </a:schemeClr>
                </a:solidFill>
                <a:latin typeface="+mn-lt"/>
                <a:sym typeface="Symbol" panose="05050102010706020507" pitchFamily="18" charset="2"/>
              </a:rPr>
              <a:t></a:t>
            </a:r>
            <a:r>
              <a:rPr lang="en-US" sz="2400" dirty="0">
                <a:solidFill>
                  <a:schemeClr val="bg1">
                    <a:lumMod val="50000"/>
                  </a:schemeClr>
                </a:solidFill>
                <a:latin typeface="+mn-lt"/>
              </a:rPr>
              <a:t> velocities</a:t>
            </a:r>
          </a:p>
        </p:txBody>
      </p:sp>
    </p:spTree>
    <p:extLst>
      <p:ext uri="{BB962C8B-B14F-4D97-AF65-F5344CB8AC3E}">
        <p14:creationId xmlns:p14="http://schemas.microsoft.com/office/powerpoint/2010/main" val="152304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3_Page Standard">
  <a:themeElements>
    <a:clrScheme name="Université">
      <a:dk1>
        <a:sysClr val="windowText" lastClr="000000"/>
      </a:dk1>
      <a:lt1>
        <a:sysClr val="window" lastClr="FFFFFF"/>
      </a:lt1>
      <a:dk2>
        <a:srgbClr val="2372B9"/>
      </a:dk2>
      <a:lt2>
        <a:srgbClr val="929291"/>
      </a:lt2>
      <a:accent1>
        <a:srgbClr val="00B0F0"/>
      </a:accent1>
      <a:accent2>
        <a:srgbClr val="BBCE00"/>
      </a:accent2>
      <a:accent3>
        <a:srgbClr val="914E72"/>
      </a:accent3>
      <a:accent4>
        <a:srgbClr val="D58D00"/>
      </a:accent4>
      <a:accent5>
        <a:srgbClr val="346E6A"/>
      </a:accent5>
      <a:accent6>
        <a:srgbClr val="00AECB"/>
      </a:accent6>
      <a:hlink>
        <a:srgbClr val="E51C4E"/>
      </a:hlink>
      <a:folHlink>
        <a:srgbClr val="FFE200"/>
      </a:folHlink>
    </a:clrScheme>
    <a:fontScheme name="1_Conception personnalisée">
      <a:majorFont>
        <a:latin typeface="Ubuntu"/>
        <a:ea typeface=""/>
        <a:cs typeface="Arial"/>
      </a:majorFont>
      <a:minorFont>
        <a:latin typeface="Open Sans"/>
        <a:ea typeface=""/>
        <a:cs typeface="Open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0EB">
            <a:alpha val="20000"/>
          </a:srgbClr>
        </a:solid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Page Standard">
  <a:themeElements>
    <a:clrScheme name="Université">
      <a:dk1>
        <a:sysClr val="windowText" lastClr="000000"/>
      </a:dk1>
      <a:lt1>
        <a:sysClr val="window" lastClr="FFFFFF"/>
      </a:lt1>
      <a:dk2>
        <a:srgbClr val="2372B9"/>
      </a:dk2>
      <a:lt2>
        <a:srgbClr val="929291"/>
      </a:lt2>
      <a:accent1>
        <a:srgbClr val="00B0F0"/>
      </a:accent1>
      <a:accent2>
        <a:srgbClr val="BBCE00"/>
      </a:accent2>
      <a:accent3>
        <a:srgbClr val="914E72"/>
      </a:accent3>
      <a:accent4>
        <a:srgbClr val="D58D00"/>
      </a:accent4>
      <a:accent5>
        <a:srgbClr val="346E6A"/>
      </a:accent5>
      <a:accent6>
        <a:srgbClr val="00AECB"/>
      </a:accent6>
      <a:hlink>
        <a:srgbClr val="E51C4E"/>
      </a:hlink>
      <a:folHlink>
        <a:srgbClr val="FFE200"/>
      </a:folHlink>
    </a:clrScheme>
    <a:fontScheme name="1_Conception personnalisée">
      <a:majorFont>
        <a:latin typeface="Ubuntu"/>
        <a:ea typeface=""/>
        <a:cs typeface="Arial"/>
      </a:majorFont>
      <a:minorFont>
        <a:latin typeface="Open Sans"/>
        <a:ea typeface=""/>
        <a:cs typeface="Open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0EB">
            <a:alpha val="20000"/>
          </a:srgbClr>
        </a:solid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ge Standard">
  <a:themeElements>
    <a:clrScheme name="Université">
      <a:dk1>
        <a:sysClr val="windowText" lastClr="000000"/>
      </a:dk1>
      <a:lt1>
        <a:sysClr val="window" lastClr="FFFFFF"/>
      </a:lt1>
      <a:dk2>
        <a:srgbClr val="2372B9"/>
      </a:dk2>
      <a:lt2>
        <a:srgbClr val="929291"/>
      </a:lt2>
      <a:accent1>
        <a:srgbClr val="00B0F0"/>
      </a:accent1>
      <a:accent2>
        <a:srgbClr val="BBCE00"/>
      </a:accent2>
      <a:accent3>
        <a:srgbClr val="914E72"/>
      </a:accent3>
      <a:accent4>
        <a:srgbClr val="D58D00"/>
      </a:accent4>
      <a:accent5>
        <a:srgbClr val="346E6A"/>
      </a:accent5>
      <a:accent6>
        <a:srgbClr val="00AECB"/>
      </a:accent6>
      <a:hlink>
        <a:srgbClr val="E51C4E"/>
      </a:hlink>
      <a:folHlink>
        <a:srgbClr val="FFE200"/>
      </a:folHlink>
    </a:clrScheme>
    <a:fontScheme name="1_Conception personnalisée">
      <a:majorFont>
        <a:latin typeface="Ubuntu"/>
        <a:ea typeface=""/>
        <a:cs typeface="Arial"/>
      </a:majorFont>
      <a:minorFont>
        <a:latin typeface="Open Sans"/>
        <a:ea typeface=""/>
        <a:cs typeface="Open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0EB">
            <a:alpha val="20000"/>
          </a:srgbClr>
        </a:solid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Modèle par défa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èle par défaut">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900" b="0" i="0" u="none" strike="noStrike" cap="none" normalizeH="0" baseline="0" smtClean="0">
            <a:ln>
              <a:noFill/>
            </a:ln>
            <a:effectLst/>
            <a:latin typeface="Arial" pitchFamily="34"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900" b="0" i="0" u="none" strike="noStrike" cap="none" normalizeH="0" baseline="0" smtClean="0">
            <a:ln>
              <a:noFill/>
            </a:ln>
            <a:effectLst/>
            <a:latin typeface="Arial" pitchFamily="34" charset="0"/>
            <a:ea typeface="MS Gothic" pitchFamily="49" charset="-128"/>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Page Standard">
  <a:themeElements>
    <a:clrScheme name="Université">
      <a:dk1>
        <a:sysClr val="windowText" lastClr="000000"/>
      </a:dk1>
      <a:lt1>
        <a:sysClr val="window" lastClr="FFFFFF"/>
      </a:lt1>
      <a:dk2>
        <a:srgbClr val="2372B9"/>
      </a:dk2>
      <a:lt2>
        <a:srgbClr val="929291"/>
      </a:lt2>
      <a:accent1>
        <a:srgbClr val="00B0F0"/>
      </a:accent1>
      <a:accent2>
        <a:srgbClr val="BBCE00"/>
      </a:accent2>
      <a:accent3>
        <a:srgbClr val="914E72"/>
      </a:accent3>
      <a:accent4>
        <a:srgbClr val="D58D00"/>
      </a:accent4>
      <a:accent5>
        <a:srgbClr val="346E6A"/>
      </a:accent5>
      <a:accent6>
        <a:srgbClr val="00AECB"/>
      </a:accent6>
      <a:hlink>
        <a:srgbClr val="E51C4E"/>
      </a:hlink>
      <a:folHlink>
        <a:srgbClr val="FFE200"/>
      </a:folHlink>
    </a:clrScheme>
    <a:fontScheme name="1_Conception personnalisée">
      <a:majorFont>
        <a:latin typeface="Ubuntu"/>
        <a:ea typeface=""/>
        <a:cs typeface="Arial"/>
      </a:majorFont>
      <a:minorFont>
        <a:latin typeface="Open Sans"/>
        <a:ea typeface=""/>
        <a:cs typeface="Open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0EB">
            <a:alpha val="20000"/>
          </a:srgbClr>
        </a:solid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4855</TotalTime>
  <Words>3184</Words>
  <Application>Microsoft Office PowerPoint</Application>
  <PresentationFormat>Affichage à l'écran (16:10)</PresentationFormat>
  <Paragraphs>247</Paragraphs>
  <Slides>17</Slides>
  <Notes>16</Notes>
  <HiddenSlides>0</HiddenSlides>
  <MMClips>0</MMClips>
  <ScaleCrop>false</ScaleCrop>
  <HeadingPairs>
    <vt:vector size="6" baseType="variant">
      <vt:variant>
        <vt:lpstr>Polices utilisées</vt:lpstr>
      </vt:variant>
      <vt:variant>
        <vt:i4>17</vt:i4>
      </vt:variant>
      <vt:variant>
        <vt:lpstr>Thème</vt:lpstr>
      </vt:variant>
      <vt:variant>
        <vt:i4>6</vt:i4>
      </vt:variant>
      <vt:variant>
        <vt:lpstr>Titres des diapositives</vt:lpstr>
      </vt:variant>
      <vt:variant>
        <vt:i4>17</vt:i4>
      </vt:variant>
    </vt:vector>
  </HeadingPairs>
  <TitlesOfParts>
    <vt:vector size="40" baseType="lpstr">
      <vt:lpstr>MS Gothic</vt:lpstr>
      <vt:lpstr>MS PGothic</vt:lpstr>
      <vt:lpstr>SimSun</vt:lpstr>
      <vt:lpstr>Arial</vt:lpstr>
      <vt:lpstr>Bahnschrift Light SemiCondensed</vt:lpstr>
      <vt:lpstr>Calibri</vt:lpstr>
      <vt:lpstr>Calibri Light</vt:lpstr>
      <vt:lpstr>Gill Sans</vt:lpstr>
      <vt:lpstr>Lucida Sans Unicode</vt:lpstr>
      <vt:lpstr>Open Sans</vt:lpstr>
      <vt:lpstr>Symbol</vt:lpstr>
      <vt:lpstr>Tahoma</vt:lpstr>
      <vt:lpstr>Times New Roman</vt:lpstr>
      <vt:lpstr>Ubuntu</vt:lpstr>
      <vt:lpstr>Wingdings</vt:lpstr>
      <vt:lpstr>Wingdings 2</vt:lpstr>
      <vt:lpstr>ヒラギノ角ゴ ProN W3</vt:lpstr>
      <vt:lpstr>3_Page Standard</vt:lpstr>
      <vt:lpstr>15_Page Standard</vt:lpstr>
      <vt:lpstr>Page Standard</vt:lpstr>
      <vt:lpstr>5_Modèle par défaut</vt:lpstr>
      <vt:lpstr>Thème Office</vt:lpstr>
      <vt:lpstr>9_Page Standard</vt:lpstr>
      <vt:lpstr>Action item 6.3 from 16th GLOSS GE meeting (Busan, April 2019)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Guy Woppelmann</cp:lastModifiedBy>
  <cp:revision>617</cp:revision>
  <dcterms:created xsi:type="dcterms:W3CDTF">2019-12-11T14:06:13Z</dcterms:created>
  <dcterms:modified xsi:type="dcterms:W3CDTF">2022-11-08T06:24:54Z</dcterms:modified>
</cp:coreProperties>
</file>