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86" r:id="rId3"/>
    <p:sldId id="284" r:id="rId4"/>
    <p:sldId id="289" r:id="rId5"/>
    <p:sldId id="275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3D2E6-F9AA-4510-81CA-2D8824487C2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14D07-D8AB-47CB-A659-6DB796208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Can say that we build on science developed under the Grand Challenge, but that we frame the research under the safe landing idea as given in the last point.</a:t>
            </a:r>
          </a:p>
          <a:p>
            <a:r>
              <a:rPr lang="en-NO" dirty="0"/>
              <a:t>Mention that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atoll islands are already at the limits of inhabitability because of sea-level rise. So the overall long term safe landing perspective (where will we land) is challenged by these. </a:t>
            </a: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70BB-BBAD-114A-A920-180515E32C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4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70BB-BBAD-114A-A920-180515E32C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7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2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3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5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4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41B9-8DA2-4943-BAF7-FDB29FB8FB42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C37E-B8DE-495F-8591-AB22D4BD5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1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CRPFacebookBackground_V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1" y="158544"/>
            <a:ext cx="11425679" cy="42581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02209" y="4573204"/>
            <a:ext cx="9220200" cy="9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 CLIMATE  RESEARCH  PROGRAMME </a:t>
            </a:r>
          </a:p>
          <a:p>
            <a:pPr algn="ctr"/>
            <a:r>
              <a:rPr lang="en-GB" sz="2667" dirty="0"/>
              <a:t>Safe Landing Climates Lighthouse Activity - Sea Level Rise</a:t>
            </a:r>
            <a:endParaRPr lang="en-US" sz="2667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031" y="5987845"/>
            <a:ext cx="6469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Svetlana Jevrejeva, National Oceanography Centre</a:t>
            </a:r>
          </a:p>
          <a:p>
            <a:r>
              <a:rPr lang="en-GB" dirty="0" smtClean="0"/>
              <a:t>sveta@noc.ac.uk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3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7" y="-226142"/>
            <a:ext cx="13664243" cy="7686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0264" y="1863306"/>
            <a:ext cx="4278702" cy="282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86582" y="5899355"/>
            <a:ext cx="2841522" cy="550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26D5D-ACBD-414C-A51D-D13B9284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67" y="5489961"/>
            <a:ext cx="2724745" cy="9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2014" y="130629"/>
            <a:ext cx="5436798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5" y="294969"/>
            <a:ext cx="11265583" cy="6336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126D5D-ACBD-414C-A51D-D13B9284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540" y="4719056"/>
            <a:ext cx="2508809" cy="883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05F84-0C9D-5E4E-B41A-C87094905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836" y="5879690"/>
            <a:ext cx="3040226" cy="9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>
            <a:extLst>
              <a:ext uri="{FF2B5EF4-FFF2-40B4-BE49-F238E27FC236}">
                <a16:creationId xmlns:a16="http://schemas.microsoft.com/office/drawing/2014/main" id="{5DAED269-BE04-C948-9FA7-589487C28D7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000" y="416837"/>
            <a:ext cx="12384000" cy="1354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F7EFA-39BC-4448-9463-286AD5151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08" y="6433938"/>
            <a:ext cx="7241135" cy="468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26D5D-ACBD-414C-A51D-D13B9284C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036" y="5577255"/>
            <a:ext cx="2724745" cy="9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05F84-0C9D-5E4E-B41A-C87094905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992" y="5852861"/>
            <a:ext cx="3729157" cy="1200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F45AED6-7C5A-0B44-A3F9-E4B9E4E8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Safe Landing Climates Lighthouse Activity - Sea Level Rise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05314F-54FD-3D48-99B8-4B05919D2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958779"/>
            <a:ext cx="11088329" cy="389578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GB" sz="2533" b="1" dirty="0"/>
              <a:t>Scope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Coastal protection practitioners and decision makers require localized actionable science information to manage adaptation measures to future sea-level </a:t>
            </a:r>
            <a:r>
              <a:rPr lang="en-GB" sz="2000" dirty="0" smtClean="0"/>
              <a:t>rise</a:t>
            </a:r>
            <a:endParaRPr lang="en-GB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This comprises projections of regional sea-level, storm surges and cyclones and their inherent </a:t>
            </a:r>
            <a:r>
              <a:rPr lang="en-GB" sz="2000" dirty="0" smtClean="0"/>
              <a:t>uncertainties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Combining and communicating this information requires better coordination between modelling of global climate, the cryosphere, and coastal </a:t>
            </a:r>
            <a:r>
              <a:rPr lang="en-GB" sz="2000" dirty="0" smtClean="0"/>
              <a:t>processes</a:t>
            </a:r>
            <a:endParaRPr lang="en-GB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Safe landing in terms of sea level means that adaptation measures can keep pace with the rate of regional sea-level rise, which requires adaptable solutions and regularly updated robust </a:t>
            </a:r>
            <a:r>
              <a:rPr lang="en-GB" sz="2000" b="1" dirty="0" smtClean="0"/>
              <a:t>information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57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54" y="184437"/>
            <a:ext cx="9652946" cy="54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6033207"/>
            <a:ext cx="6980903" cy="6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>
            <a:extLst>
              <a:ext uri="{FF2B5EF4-FFF2-40B4-BE49-F238E27FC236}">
                <a16:creationId xmlns:a16="http://schemas.microsoft.com/office/drawing/2014/main" id="{5DAED269-BE04-C948-9FA7-589487C28D7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000" y="-35859"/>
            <a:ext cx="12384000" cy="1354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F7EFA-39BC-4448-9463-286AD5151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866" y="6452861"/>
            <a:ext cx="7241135" cy="468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26D5D-ACBD-414C-A51D-D13B9284C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036" y="5577255"/>
            <a:ext cx="2724745" cy="9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05F84-0C9D-5E4E-B41A-C87094905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992" y="5852861"/>
            <a:ext cx="3729157" cy="1200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F45AED6-7C5A-0B44-A3F9-E4B9E4E8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5" y="365125"/>
            <a:ext cx="11716986" cy="55910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Safe Landing Climates Lighthouse Activity - Sea Level Rise</a:t>
            </a:r>
          </a:p>
        </p:txBody>
      </p:sp>
      <p:pic>
        <p:nvPicPr>
          <p:cNvPr id="2050" name="Picture 2" descr="Tube Direction Signs - Free arrows icons">
            <a:extLst>
              <a:ext uri="{FF2B5EF4-FFF2-40B4-BE49-F238E27FC236}">
                <a16:creationId xmlns:a16="http://schemas.microsoft.com/office/drawing/2014/main" id="{25ECB204-46E6-CD61-38BE-DA07641C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21" y="1550019"/>
            <a:ext cx="3895780" cy="38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53920" y="2408592"/>
            <a:ext cx="5282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NO" dirty="0"/>
              <a:t>https://www.wcrp-climate.org/slc-themes/slc-sealevel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616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197</Words>
  <Application>Microsoft Office PowerPoint</Application>
  <PresentationFormat>Widescreen</PresentationFormat>
  <Paragraphs>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Safe Landing Climates Lighthouse Activity - Sea Level Rise</vt:lpstr>
      <vt:lpstr>PowerPoint Presentation</vt:lpstr>
      <vt:lpstr>Safe Landing Climates Lighthouse Activity - Sea Level Rise</vt:lpstr>
    </vt:vector>
  </TitlesOfParts>
  <Company>noc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 projections</dc:title>
  <dc:creator>Jevrejeva, Svetlana</dc:creator>
  <cp:lastModifiedBy>Jevrejeva, Svetlana</cp:lastModifiedBy>
  <cp:revision>76</cp:revision>
  <dcterms:created xsi:type="dcterms:W3CDTF">2021-10-06T16:30:53Z</dcterms:created>
  <dcterms:modified xsi:type="dcterms:W3CDTF">2022-11-09T06:36:29Z</dcterms:modified>
</cp:coreProperties>
</file>