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80" r:id="rId3"/>
    <p:sldMasterId id="2147483690" r:id="rId4"/>
    <p:sldMasterId id="2147483702" r:id="rId5"/>
    <p:sldMasterId id="2147483717" r:id="rId6"/>
    <p:sldMasterId id="2147483732" r:id="rId7"/>
    <p:sldMasterId id="2147483745" r:id="rId8"/>
  </p:sldMasterIdLst>
  <p:notesMasterIdLst>
    <p:notesMasterId r:id="rId32"/>
  </p:notesMasterIdLst>
  <p:sldIdLst>
    <p:sldId id="256" r:id="rId9"/>
    <p:sldId id="283" r:id="rId10"/>
    <p:sldId id="277" r:id="rId11"/>
    <p:sldId id="257" r:id="rId12"/>
    <p:sldId id="258" r:id="rId13"/>
    <p:sldId id="259" r:id="rId14"/>
    <p:sldId id="260" r:id="rId15"/>
    <p:sldId id="285" r:id="rId16"/>
    <p:sldId id="261" r:id="rId17"/>
    <p:sldId id="284" r:id="rId18"/>
    <p:sldId id="263" r:id="rId19"/>
    <p:sldId id="264" r:id="rId20"/>
    <p:sldId id="265" r:id="rId21"/>
    <p:sldId id="267" r:id="rId22"/>
    <p:sldId id="268" r:id="rId23"/>
    <p:sldId id="269" r:id="rId24"/>
    <p:sldId id="270" r:id="rId25"/>
    <p:sldId id="271" r:id="rId26"/>
    <p:sldId id="272" r:id="rId27"/>
    <p:sldId id="273" r:id="rId28"/>
    <p:sldId id="274" r:id="rId29"/>
    <p:sldId id="275" r:id="rId30"/>
    <p:sldId id="276" r:id="rId31"/>
  </p:sldIdLst>
  <p:sldSz cx="12192000" cy="6858000"/>
  <p:notesSz cx="6858000" cy="9144000"/>
  <p:embeddedFontLst>
    <p:embeddedFont>
      <p:font typeface="Barlow" pitchFamily="2" charset="77"/>
      <p:regular r:id="rId33"/>
      <p:bold r:id="rId34"/>
      <p:italic r:id="rId35"/>
      <p:boldItalic r:id="rId36"/>
    </p:embeddedFont>
    <p:embeddedFont>
      <p:font typeface="Barlow Medium" pitchFamily="2" charset="77"/>
      <p:regular r:id="rId37"/>
      <p:bold r:id="rId38"/>
      <p:italic r:id="rId39"/>
      <p:boldItalic r:id="rId40"/>
    </p:embeddedFont>
    <p:embeddedFont>
      <p:font typeface="Barlow Semi Condensed" pitchFamily="2" charset="77"/>
      <p:regular r:id="rId41"/>
      <p:bold r:id="rId42"/>
      <p:italic r:id="rId43"/>
      <p:boldItalic r:id="rId44"/>
    </p:embeddedFont>
    <p:embeddedFont>
      <p:font typeface="Barlow Semi Condensed Medium" panose="020F0502020204030204" pitchFamily="34" charset="0"/>
      <p:regular r:id="rId45"/>
      <p:bold r:id="rId46"/>
      <p:italic r:id="rId47"/>
      <p:boldItalic r:id="rId48"/>
    </p:embeddedFont>
    <p:embeddedFont>
      <p:font typeface="Barlow Semi Condensed SemiBold" panose="020F0502020204030204" pitchFamily="3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Roboto Light" panose="02000000000000000000" pitchFamily="2" charset="0"/>
      <p:regular r:id="rId61"/>
      <p:bold r:id="rId62"/>
      <p:italic r:id="rId63"/>
      <p:boldItalic r:id="rId64"/>
    </p:embeddedFont>
    <p:embeddedFont>
      <p:font typeface="Roboto Medium" panose="02000000000000000000" pitchFamily="2" charset="0"/>
      <p:regular r:id="rId65"/>
      <p:bold r:id="rId66"/>
      <p:italic r:id="rId67"/>
      <p:boldItalic r:id="rId68"/>
    </p:embeddedFont>
    <p:embeddedFont>
      <p:font typeface="Trebuchet MS" panose="020B0703020202090204" pitchFamily="34" charset="0"/>
      <p:regular r:id="rId69"/>
      <p:bold r:id="rId70"/>
      <p:italic r:id="rId71"/>
    </p:embeddedFont>
    <p:embeddedFont>
      <p:font typeface="Verdana" panose="020B060403050404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0" roundtripDataSignature="AMtx7mitNpf9j5IAVFAkKlyn+h+QEEJsK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1"/>
  </p:normalViewPr>
  <p:slideViewPr>
    <p:cSldViewPr snapToGrid="0">
      <p:cViewPr varScale="1">
        <p:scale>
          <a:sx n="107" d="100"/>
          <a:sy n="107" d="100"/>
        </p:scale>
        <p:origin x="736"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openxmlformats.org/officeDocument/2006/relationships/font" Target="fonts/font36.fntdata"/><Relationship Id="rId84"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font" Target="fonts/font34.fntdata"/><Relationship Id="rId74" Type="http://schemas.openxmlformats.org/officeDocument/2006/relationships/font" Target="fonts/font42.fntdata"/><Relationship Id="rId5" Type="http://schemas.openxmlformats.org/officeDocument/2006/relationships/slideMaster" Target="slideMasters/slideMaster5.xml"/><Relationship Id="rId61" Type="http://schemas.openxmlformats.org/officeDocument/2006/relationships/font" Target="fonts/font29.fntdata"/><Relationship Id="rId82"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font" Target="fonts/font37.fntdata"/><Relationship Id="rId8" Type="http://schemas.openxmlformats.org/officeDocument/2006/relationships/slideMaster" Target="slideMasters/slideMaster8.xml"/><Relationship Id="rId51" Type="http://schemas.openxmlformats.org/officeDocument/2006/relationships/font" Target="fonts/font19.fntdata"/><Relationship Id="rId72" Type="http://schemas.openxmlformats.org/officeDocument/2006/relationships/font" Target="fonts/font40.fntdata"/><Relationship Id="rId80"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font" Target="fonts/font35.fntdata"/><Relationship Id="rId20" Type="http://schemas.openxmlformats.org/officeDocument/2006/relationships/slide" Target="slides/slide12.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openxmlformats.org/officeDocument/2006/relationships/font" Target="fonts/font38.fntdata"/><Relationship Id="rId75" Type="http://schemas.openxmlformats.org/officeDocument/2006/relationships/font" Target="fonts/font4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73" Type="http://schemas.openxmlformats.org/officeDocument/2006/relationships/font" Target="fonts/font41.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Master" Target="slideMasters/slideMaster7.xml"/><Relationship Id="rId71" Type="http://schemas.openxmlformats.org/officeDocument/2006/relationships/font" Target="fonts/font39.fntdata"/><Relationship Id="rId2" Type="http://schemas.openxmlformats.org/officeDocument/2006/relationships/slideMaster" Target="slideMasters/slideMaster2.xml"/><Relationship Id="rId29"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621c23bb6e_0_951:notes"/>
          <p:cNvSpPr>
            <a:spLocks noGrp="1" noRot="1" noChangeAspect="1"/>
          </p:cNvSpPr>
          <p:nvPr>
            <p:ph type="sldImg" idx="2"/>
          </p:nvPr>
        </p:nvSpPr>
        <p:spPr>
          <a:xfrm>
            <a:off x="381000" y="10795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8" name="Google Shape;738;g1621c23bb6e_0_951:notes"/>
          <p:cNvSpPr txBox="1">
            <a:spLocks noGrp="1"/>
          </p:cNvSpPr>
          <p:nvPr>
            <p:ph type="body" idx="1"/>
          </p:nvPr>
        </p:nvSpPr>
        <p:spPr>
          <a:xfrm>
            <a:off x="465138" y="3708400"/>
            <a:ext cx="57720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endParaRPr>
              <a:latin typeface="Arial"/>
              <a:ea typeface="Arial"/>
              <a:cs typeface="Arial"/>
              <a:sym typeface="Arial"/>
            </a:endParaRPr>
          </a:p>
        </p:txBody>
      </p:sp>
      <p:sp>
        <p:nvSpPr>
          <p:cNvPr id="739" name="Google Shape;739;g1621c23bb6e_0_9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17835bec9e5_0_18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17835bec9e5_0_18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cannot achieve everything in one workshop! This initial workshop will be very focused on 3 aims:</a:t>
            </a:r>
            <a:endParaRPr/>
          </a:p>
          <a:p>
            <a:pPr marL="457200" lvl="0" indent="-298450" algn="l" rtl="0">
              <a:spcBef>
                <a:spcPts val="0"/>
              </a:spcBef>
              <a:spcAft>
                <a:spcPts val="0"/>
              </a:spcAft>
              <a:buClr>
                <a:schemeClr val="dk1"/>
              </a:buClr>
              <a:buSzPts val="1100"/>
              <a:buAutoNum type="arabicParenR"/>
            </a:pPr>
            <a:r>
              <a:rPr lang="en"/>
              <a:t>Advance preparations of proposals outlining activities to progress their co-design activities with an intention to propose these exemplar activities to funders later this year</a:t>
            </a:r>
            <a:endParaRPr/>
          </a:p>
          <a:p>
            <a:pPr marL="457200" lvl="0" indent="-298450" algn="l" rtl="0">
              <a:spcBef>
                <a:spcPts val="0"/>
              </a:spcBef>
              <a:spcAft>
                <a:spcPts val="0"/>
              </a:spcAft>
              <a:buClr>
                <a:schemeClr val="dk1"/>
              </a:buClr>
              <a:buSzPts val="1100"/>
              <a:buAutoNum type="arabicParenR"/>
            </a:pPr>
            <a:r>
              <a:rPr lang="en"/>
              <a:t>Draft a paper on our current understanding of ocean observing co-design principles and practices</a:t>
            </a:r>
            <a:endParaRPr/>
          </a:p>
          <a:p>
            <a:pPr marL="457200" lvl="0" indent="-298450" algn="l" rtl="0">
              <a:spcBef>
                <a:spcPts val="0"/>
              </a:spcBef>
              <a:spcAft>
                <a:spcPts val="0"/>
              </a:spcAft>
              <a:buClr>
                <a:schemeClr val="dk1"/>
              </a:buClr>
              <a:buSzPts val="1100"/>
              <a:buAutoNum type="arabicParenR"/>
            </a:pPr>
            <a:r>
              <a:rPr lang="en"/>
              <a:t>Develop appropriate materials and prepare to advertise these exemplar co-design projects at upcoming UN Ocean Confernece and other venus</a:t>
            </a:r>
            <a:endParaRPr/>
          </a:p>
          <a:p>
            <a:pPr marL="0" lvl="0" indent="0" algn="l" rtl="0">
              <a:spcBef>
                <a:spcPts val="0"/>
              </a:spcBef>
              <a:spcAft>
                <a:spcPts val="0"/>
              </a:spcAft>
              <a:buNone/>
            </a:pPr>
            <a:endParaRPr/>
          </a:p>
          <a:p>
            <a:pPr marL="0" lvl="0" indent="0" algn="l" rtl="0">
              <a:spcBef>
                <a:spcPts val="0"/>
              </a:spcBef>
              <a:spcAft>
                <a:spcPts val="0"/>
              </a:spcAft>
              <a:buNone/>
            </a:pPr>
            <a:r>
              <a:rPr lang="en"/>
              <a:t>Thank you all for joining us today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81" name="Google Shape;881;g17835bec9e5_0_18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14bd40994e2_1_6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4" name="Google Shape;814;g14bd40994e2_1_6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6" name="Google Shape;836;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14bd40994e2_1_7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4" name="Google Shape;844;g14bd40994e2_1_7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1450c52ed47_1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SzPts val="1100"/>
              <a:buNone/>
            </a:pPr>
            <a:endParaRPr sz="1200">
              <a:solidFill>
                <a:schemeClr val="dk1"/>
              </a:solidFill>
            </a:endParaRPr>
          </a:p>
        </p:txBody>
      </p:sp>
      <p:sp>
        <p:nvSpPr>
          <p:cNvPr id="855" name="Google Shape;855;g1450c52ed47_1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450c52ed47_1_6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SzPts val="1100"/>
              <a:buNone/>
            </a:pPr>
            <a:endParaRPr sz="1200">
              <a:solidFill>
                <a:schemeClr val="dk1"/>
              </a:solidFill>
            </a:endParaRPr>
          </a:p>
        </p:txBody>
      </p:sp>
      <p:sp>
        <p:nvSpPr>
          <p:cNvPr id="865" name="Google Shape;865;g1450c52ed47_1_6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119792a7fc8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SzPts val="1100"/>
              <a:buNone/>
            </a:pPr>
            <a:r>
              <a:rPr lang="en-GB" sz="1200">
                <a:solidFill>
                  <a:schemeClr val="dk1"/>
                </a:solidFill>
                <a:latin typeface="Roboto"/>
                <a:ea typeface="Roboto"/>
                <a:cs typeface="Roboto"/>
                <a:sym typeface="Roboto"/>
              </a:rPr>
              <a:t>The co-created, crowd-sourced data is valuable in itself but the collection process will be important ocean literacy and awareness activities additionally.</a:t>
            </a:r>
            <a:endParaRPr sz="1200">
              <a:solidFill>
                <a:schemeClr val="dk1"/>
              </a:solidFill>
            </a:endParaRPr>
          </a:p>
        </p:txBody>
      </p:sp>
      <p:sp>
        <p:nvSpPr>
          <p:cNvPr id="875" name="Google Shape;875;g119792a7fc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6f415c9782_6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3" name="Google Shape;883;g16f415c9782_6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14bd40994e2_1_1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1" name="Google Shape;891;g14bd40994e2_1_13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14bd40994e2_1_8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g14bd40994e2_1_8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CoastPredict is going to develop  both observing and modelling for predictions considering the experience at the large scale. For the Coastal scale CoastPredict is going to start new networks with emerging technologies, developing the international standards and develop new modelling to consider the emerging definition of the global coastal ocean and the need of calibrated/validated coastal models</a:t>
            </a:r>
            <a:endParaRPr/>
          </a:p>
        </p:txBody>
      </p:sp>
      <p:sp>
        <p:nvSpPr>
          <p:cNvPr id="911" name="Google Shape;911;g14bd40994e2_1_8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a:t>In the last 30 years, GOOS developed - </a:t>
            </a:r>
            <a:endParaRPr/>
          </a:p>
          <a:p>
            <a:pPr marL="0" lvl="0" indent="0" algn="l" rtl="0">
              <a:lnSpc>
                <a:spcPct val="100000"/>
              </a:lnSpc>
              <a:spcBef>
                <a:spcPts val="0"/>
              </a:spcBef>
              <a:spcAft>
                <a:spcPts val="0"/>
              </a:spcAft>
              <a:buClr>
                <a:schemeClr val="dk1"/>
              </a:buClr>
              <a:buSzPts val="1200"/>
              <a:buFont typeface="Calibri"/>
              <a:buNone/>
            </a:pPr>
            <a:r>
              <a:rPr lang="en" sz="1200"/>
              <a:t>Mature networks drifting buoys, voluntary observing ships, tide gauges, Argo floats, and emerging networks; HF Radar, ocean gliders</a:t>
            </a:r>
            <a:endParaRPr/>
          </a:p>
          <a:p>
            <a:pPr marL="0" lvl="0" indent="0" algn="l" rtl="0">
              <a:lnSpc>
                <a:spcPct val="100000"/>
              </a:lnSpc>
              <a:spcBef>
                <a:spcPts val="0"/>
              </a:spcBef>
              <a:spcAft>
                <a:spcPts val="0"/>
              </a:spcAft>
              <a:buClr>
                <a:schemeClr val="dk1"/>
              </a:buClr>
              <a:buSzPts val="1200"/>
              <a:buFont typeface="Calibri"/>
              <a:buNone/>
            </a:pPr>
            <a:r>
              <a:rPr lang="en" sz="1200"/>
              <a:t>Ocean Observing is big science</a:t>
            </a:r>
            <a:endParaRPr/>
          </a:p>
        </p:txBody>
      </p:sp>
      <p:sp>
        <p:nvSpPr>
          <p:cNvPr id="407" name="Google Shape;4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4bd40994e2_1_14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9" name="Google Shape;949;g14bd40994e2_1_14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1450c52ed47_1_7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5" name="Google Shape;955;g1450c52ed47_1_7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6f415c978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5" name="Google Shape;965;g16f415c978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16f415c9782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1" name="Google Shape;971;g16f415c9782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7d705388ed_0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17d705388ed_0_1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850"/>
              </a:spcBef>
              <a:spcAft>
                <a:spcPts val="0"/>
              </a:spcAft>
              <a:buClr>
                <a:schemeClr val="dk1"/>
              </a:buClr>
              <a:buSzPts val="1200"/>
              <a:buFont typeface="Calibri"/>
              <a:buNone/>
            </a:pPr>
            <a:endParaRPr/>
          </a:p>
        </p:txBody>
      </p:sp>
      <p:sp>
        <p:nvSpPr>
          <p:cNvPr id="306" name="Google Shape;306;g17d705388ed_0_1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1450c52ed47_1_5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Strengthen and evolve the Ocean Observing System</a:t>
            </a:r>
            <a:endParaRPr/>
          </a:p>
        </p:txBody>
      </p:sp>
      <p:sp>
        <p:nvSpPr>
          <p:cNvPr id="750" name="Google Shape;750;g1450c52ed47_1_5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1621c23bb6e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9" name="Google Shape;759;g1621c23bb6e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60" name="Google Shape;760;g1621c23bb6e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14bd40994e2_1_4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Demands for ocean information are on the rise. </a:t>
            </a:r>
            <a:r>
              <a:rPr lang="en-GB"/>
              <a:t>We have the tools, and the technologies.  </a:t>
            </a:r>
            <a:r>
              <a:rPr lang="en-GB">
                <a:solidFill>
                  <a:schemeClr val="dk1"/>
                </a:solidFill>
              </a:rPr>
              <a:t>OUr aim is indeed to transform how we think and implement our ocean observing system. </a:t>
            </a:r>
            <a:r>
              <a:rPr lang="en-GB"/>
              <a:t>We will move  towards a system driven by users and stakeholders and more quickly showing benefit to ocean observing investment. </a:t>
            </a:r>
            <a:endParaRPr/>
          </a:p>
          <a:p>
            <a:pPr marL="0" lvl="0" indent="0" algn="l" rtl="0">
              <a:lnSpc>
                <a:spcPct val="100000"/>
              </a:lnSpc>
              <a:spcBef>
                <a:spcPts val="0"/>
              </a:spcBef>
              <a:spcAft>
                <a:spcPts val="0"/>
              </a:spcAft>
              <a:buSzPts val="1100"/>
              <a:buNone/>
            </a:pPr>
            <a:r>
              <a:rPr lang="en-GB"/>
              <a:t>Acknowledging my co-chairs Sabrina and Emma and our expanding international team of expert partners supporting our activities.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THe response to this workshop and to the Exemplar development discussions has been, well, simply incredible. We’ve had over 300 registrants to today’s meeting.</a:t>
            </a:r>
            <a:endParaRPr/>
          </a:p>
        </p:txBody>
      </p:sp>
      <p:sp>
        <p:nvSpPr>
          <p:cNvPr id="776" name="Google Shape;776;g14bd40994e2_1_4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4bd40994e2_1_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GB">
                <a:solidFill>
                  <a:schemeClr val="dk1"/>
                </a:solidFill>
              </a:rPr>
              <a:t>This statement sums up the ambition of the Ocean Observing Co-Design programme. By 2030 we want to have processes and tools that will be modular and globally applicable to evaluate observing systems in order to inform investment. Sponsors will be able to ask key questions about cost and benefit and receive clear answers.</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784" name="Google Shape;784;g14bd40994e2_1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832408a0be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832408a0be_0_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outcomes of the programme will be modular diagnostics and tools for reporting …. For example digital scenario tools that work backwards from an intended impact to give a priority plan for observing.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06" name="Google Shape;506;g1832408a0be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14bd40994e2_1_2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5FCFE"/>
              </a:buClr>
              <a:buSzPts val="1800"/>
              <a:buChar char="-"/>
            </a:pPr>
            <a:r>
              <a:rPr lang="en-GB"/>
              <a:t>We are building initial capacity through the use of exemplars, these are focused projects targeting an identifiable societal need and for which there are promising capabiliies across some parts of the value chain. </a:t>
            </a:r>
            <a:endParaRPr/>
          </a:p>
          <a:p>
            <a:pPr marL="457200" lvl="0" indent="-342900" algn="l" rtl="0">
              <a:spcBef>
                <a:spcPts val="0"/>
              </a:spcBef>
              <a:spcAft>
                <a:spcPts val="0"/>
              </a:spcAft>
              <a:buClr>
                <a:srgbClr val="F5FCFE"/>
              </a:buClr>
              <a:buSzPts val="1800"/>
              <a:buChar char="-"/>
            </a:pPr>
            <a:endParaRPr/>
          </a:p>
          <a:p>
            <a:pPr marL="457200" lvl="0" indent="-342900" algn="l" rtl="0">
              <a:spcBef>
                <a:spcPts val="0"/>
              </a:spcBef>
              <a:spcAft>
                <a:spcPts val="0"/>
              </a:spcAft>
              <a:buClr>
                <a:srgbClr val="F5FCFE"/>
              </a:buClr>
              <a:buSzPts val="1800"/>
              <a:buChar char="-"/>
            </a:pPr>
            <a:r>
              <a:rPr lang="en-GB"/>
              <a:t>These exemplars  are intended to develop and demonstrate a co-design process that is dynamic, interactive, and inclusive. Of course key to each exemplar is the engagement of stakeholders. </a:t>
            </a:r>
            <a:endParaRPr/>
          </a:p>
          <a:p>
            <a:pPr marL="457200" lvl="0" indent="-342900" algn="l" rtl="0">
              <a:spcBef>
                <a:spcPts val="0"/>
              </a:spcBef>
              <a:spcAft>
                <a:spcPts val="0"/>
              </a:spcAft>
              <a:buClr>
                <a:srgbClr val="F5FCFE"/>
              </a:buClr>
              <a:buSzPts val="1800"/>
              <a:buChar char="-"/>
            </a:pPr>
            <a:endParaRPr/>
          </a:p>
          <a:p>
            <a:pPr marL="457200" lvl="0" indent="-342900" algn="l" rtl="0">
              <a:spcBef>
                <a:spcPts val="0"/>
              </a:spcBef>
              <a:spcAft>
                <a:spcPts val="0"/>
              </a:spcAft>
              <a:buClr>
                <a:srgbClr val="F5FCFE"/>
              </a:buClr>
              <a:buSzPts val="1800"/>
              <a:buChar char="-"/>
            </a:pPr>
            <a:r>
              <a:rPr lang="en-GB"/>
              <a:t>THese exemplars are just the first set of  what we anticipate will be an expanding set of needs, inspired and driven by stakeholders for specific purposes of high societal relevance and need. </a:t>
            </a:r>
            <a:endParaRPr/>
          </a:p>
          <a:p>
            <a:pPr marL="457200" lvl="0" indent="-342900" algn="l" rtl="0">
              <a:spcBef>
                <a:spcPts val="0"/>
              </a:spcBef>
              <a:spcAft>
                <a:spcPts val="0"/>
              </a:spcAft>
              <a:buClr>
                <a:srgbClr val="F5FCFE"/>
              </a:buClr>
              <a:buSzPts val="1800"/>
              <a:buChar char="-"/>
            </a:pPr>
            <a:endParaRPr/>
          </a:p>
          <a:p>
            <a:pPr marL="457200" lvl="0" indent="-342900" algn="l" rtl="0">
              <a:spcBef>
                <a:spcPts val="0"/>
              </a:spcBef>
              <a:spcAft>
                <a:spcPts val="0"/>
              </a:spcAft>
              <a:buClr>
                <a:srgbClr val="F5FCFE"/>
              </a:buClr>
              <a:buSzPts val="1800"/>
              <a:buChar char="-"/>
            </a:pPr>
            <a:r>
              <a:rPr lang="en-GB"/>
              <a:t>THe focus of these exemplars will help provide a voice, visibility, and attract interest of others who will make it successful. </a:t>
            </a:r>
            <a:endParaRPr/>
          </a:p>
          <a:p>
            <a:pPr marL="457200" lvl="0" indent="-342900" algn="l" rtl="0">
              <a:spcBef>
                <a:spcPts val="0"/>
              </a:spcBef>
              <a:spcAft>
                <a:spcPts val="0"/>
              </a:spcAft>
              <a:buClr>
                <a:srgbClr val="F5FCFE"/>
              </a:buClr>
              <a:buSzPts val="1800"/>
              <a:buChar char="-"/>
            </a:pPr>
            <a:endParaRPr/>
          </a:p>
          <a:p>
            <a:pPr marL="457200" lvl="0" indent="-342900" algn="l" rtl="0">
              <a:spcBef>
                <a:spcPts val="0"/>
              </a:spcBef>
              <a:spcAft>
                <a:spcPts val="0"/>
              </a:spcAft>
              <a:buClr>
                <a:srgbClr val="F5FCFE"/>
              </a:buClr>
              <a:buSzPts val="1800"/>
              <a:buChar char="-"/>
            </a:pPr>
            <a:endParaRPr/>
          </a:p>
          <a:p>
            <a:pPr marL="893762" lvl="0" indent="-284162" algn="l" rtl="0">
              <a:lnSpc>
                <a:spcPct val="100000"/>
              </a:lnSpc>
              <a:spcBef>
                <a:spcPts val="1200"/>
              </a:spcBef>
              <a:spcAft>
                <a:spcPts val="1200"/>
              </a:spcAft>
              <a:buClr>
                <a:schemeClr val="accent1"/>
              </a:buClr>
              <a:buSzPts val="1050"/>
              <a:buFont typeface="Arial"/>
              <a:buChar char="-"/>
            </a:pPr>
            <a:endParaRPr sz="1050">
              <a:solidFill>
                <a:schemeClr val="accent1"/>
              </a:solidFill>
              <a:highlight>
                <a:srgbClr val="FFFFFF"/>
              </a:highlight>
              <a:latin typeface="Arial"/>
              <a:ea typeface="Arial"/>
              <a:cs typeface="Arial"/>
              <a:sym typeface="Arial"/>
            </a:endParaRPr>
          </a:p>
        </p:txBody>
      </p:sp>
      <p:sp>
        <p:nvSpPr>
          <p:cNvPr id="800" name="Google Shape;800;g14bd40994e2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4"/>
        <p:cNvGrpSpPr/>
        <p:nvPr/>
      </p:nvGrpSpPr>
      <p:grpSpPr>
        <a:xfrm>
          <a:off x="0" y="0"/>
          <a:ext cx="0" cy="0"/>
          <a:chOff x="0" y="0"/>
          <a:chExt cx="0" cy="0"/>
        </a:xfrm>
      </p:grpSpPr>
      <p:sp>
        <p:nvSpPr>
          <p:cNvPr id="15" name="Google Shape;15;g1450c52ed47_1_466"/>
          <p:cNvSpPr txBox="1">
            <a:spLocks noGrp="1"/>
          </p:cNvSpPr>
          <p:nvPr>
            <p:ph type="ctrTitle"/>
          </p:nvPr>
        </p:nvSpPr>
        <p:spPr>
          <a:xfrm>
            <a:off x="1260000" y="1260000"/>
            <a:ext cx="4271700" cy="3034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5550"/>
              <a:buNone/>
              <a:defRPr sz="37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g1450c52ed47_1_466"/>
          <p:cNvSpPr txBox="1">
            <a:spLocks noGrp="1"/>
          </p:cNvSpPr>
          <p:nvPr>
            <p:ph type="subTitle" idx="1"/>
          </p:nvPr>
        </p:nvSpPr>
        <p:spPr>
          <a:xfrm>
            <a:off x="1260000" y="4590000"/>
            <a:ext cx="4271700" cy="824400"/>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1700"/>
              <a:buNone/>
              <a:defRPr sz="1700">
                <a:solidFill>
                  <a:schemeClr val="lt1"/>
                </a:solidFill>
                <a:latin typeface="Barlow Semi Condensed Medium"/>
                <a:ea typeface="Barlow Semi Condensed Medium"/>
                <a:cs typeface="Barlow Semi Condensed Medium"/>
                <a:sym typeface="Barlow Semi Condensed Medium"/>
              </a:defRPr>
            </a:lvl1pPr>
            <a:lvl2pPr lvl="1" algn="ctr">
              <a:lnSpc>
                <a:spcPct val="100000"/>
              </a:lnSpc>
              <a:spcBef>
                <a:spcPts val="1417"/>
              </a:spcBef>
              <a:spcAft>
                <a:spcPts val="0"/>
              </a:spcAft>
              <a:buClr>
                <a:schemeClr val="accent1"/>
              </a:buClr>
              <a:buSzPts val="2000"/>
              <a:buNone/>
              <a:defRPr sz="2000"/>
            </a:lvl2pPr>
            <a:lvl3pPr lvl="2" algn="ctr">
              <a:lnSpc>
                <a:spcPct val="100000"/>
              </a:lnSpc>
              <a:spcBef>
                <a:spcPts val="283"/>
              </a:spcBef>
              <a:spcAft>
                <a:spcPts val="0"/>
              </a:spcAft>
              <a:buSzPts val="1800"/>
              <a:buNone/>
              <a:defRPr sz="1800"/>
            </a:lvl3pPr>
            <a:lvl4pPr lvl="3" algn="ctr">
              <a:lnSpc>
                <a:spcPct val="120000"/>
              </a:lnSpc>
              <a:spcBef>
                <a:spcPts val="1134"/>
              </a:spcBef>
              <a:spcAft>
                <a:spcPts val="0"/>
              </a:spcAft>
              <a:buSzPts val="1600"/>
              <a:buNone/>
              <a:defRPr sz="1600"/>
            </a:lvl4pPr>
            <a:lvl5pPr lvl="4" algn="ctr">
              <a:lnSpc>
                <a:spcPct val="120000"/>
              </a:lnSpc>
              <a:spcBef>
                <a:spcPts val="1417"/>
              </a:spcBef>
              <a:spcAft>
                <a:spcPts val="0"/>
              </a:spcAft>
              <a:buSzPts val="1600"/>
              <a:buNone/>
              <a:defRPr sz="1600"/>
            </a:lvl5pPr>
            <a:lvl6pPr lvl="5" algn="ctr">
              <a:lnSpc>
                <a:spcPct val="90000"/>
              </a:lnSpc>
              <a:spcBef>
                <a:spcPts val="1417"/>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g1450c52ed47_1_466"/>
          <p:cNvPicPr preferRelativeResize="0"/>
          <p:nvPr/>
        </p:nvPicPr>
        <p:blipFill rotWithShape="1">
          <a:blip r:embed="rId2">
            <a:alphaModFix/>
          </a:blip>
          <a:srcRect/>
          <a:stretch/>
        </p:blipFill>
        <p:spPr>
          <a:xfrm>
            <a:off x="1260000" y="5482800"/>
            <a:ext cx="1231395" cy="737618"/>
          </a:xfrm>
          <a:prstGeom prst="rect">
            <a:avLst/>
          </a:prstGeom>
          <a:noFill/>
          <a:ln>
            <a:noFill/>
          </a:ln>
        </p:spPr>
      </p:pic>
      <p:sp>
        <p:nvSpPr>
          <p:cNvPr id="18" name="Google Shape;18;g1450c52ed47_1_466"/>
          <p:cNvSpPr txBox="1">
            <a:spLocks noGrp="1"/>
          </p:cNvSpPr>
          <p:nvPr>
            <p:ph type="body" idx="2"/>
          </p:nvPr>
        </p:nvSpPr>
        <p:spPr>
          <a:xfrm>
            <a:off x="2576945" y="5780115"/>
            <a:ext cx="2954700" cy="440400"/>
          </a:xfrm>
          <a:prstGeom prst="rect">
            <a:avLst/>
          </a:prstGeom>
          <a:noFill/>
          <a:ln>
            <a:noFill/>
          </a:ln>
        </p:spPr>
        <p:txBody>
          <a:bodyPr spcFirstLastPara="1" wrap="square" lIns="0" tIns="0" rIns="0" bIns="0" anchor="b" anchorCtr="0">
            <a:noAutofit/>
          </a:bodyPr>
          <a:lstStyle>
            <a:lvl1pPr marL="457200" lvl="0" indent="-228600" algn="r">
              <a:lnSpc>
                <a:spcPct val="120000"/>
              </a:lnSpc>
              <a:spcBef>
                <a:spcPts val="0"/>
              </a:spcBef>
              <a:spcAft>
                <a:spcPts val="0"/>
              </a:spcAft>
              <a:buClr>
                <a:schemeClr val="lt1"/>
              </a:buClr>
              <a:buSzPts val="800"/>
              <a:buNone/>
              <a:defRPr sz="800">
                <a:solidFill>
                  <a:schemeClr val="lt1"/>
                </a:solidFill>
                <a:latin typeface="Roboto Light"/>
                <a:ea typeface="Roboto Light"/>
                <a:cs typeface="Roboto Light"/>
                <a:sym typeface="Roboto Light"/>
              </a:defRPr>
            </a:lvl1pPr>
            <a:lvl2pPr marL="914400" lvl="1" indent="-228600" algn="l">
              <a:lnSpc>
                <a:spcPct val="100000"/>
              </a:lnSpc>
              <a:spcBef>
                <a:spcPts val="1417"/>
              </a:spcBef>
              <a:spcAft>
                <a:spcPts val="0"/>
              </a:spcAft>
              <a:buClr>
                <a:schemeClr val="accent1"/>
              </a:buClr>
              <a:buSzPts val="1800"/>
              <a:buNone/>
              <a:defRPr/>
            </a:lvl2pPr>
            <a:lvl3pPr marL="1371600" lvl="2" indent="-228600" algn="l">
              <a:lnSpc>
                <a:spcPct val="100000"/>
              </a:lnSpc>
              <a:spcBef>
                <a:spcPts val="283"/>
              </a:spcBef>
              <a:spcAft>
                <a:spcPts val="0"/>
              </a:spcAft>
              <a:buSzPts val="1800"/>
              <a:buNone/>
              <a:defRPr/>
            </a:lvl3pPr>
            <a:lvl4pPr marL="1828800" lvl="3" indent="-342900" algn="l">
              <a:lnSpc>
                <a:spcPct val="120000"/>
              </a:lnSpc>
              <a:spcBef>
                <a:spcPts val="1134"/>
              </a:spcBef>
              <a:spcAft>
                <a:spcPts val="0"/>
              </a:spcAft>
              <a:buSzPts val="1800"/>
              <a:buChar char="―"/>
              <a:defRPr/>
            </a:lvl4pPr>
            <a:lvl5pPr marL="2286000" lvl="4" indent="-342900" algn="l">
              <a:lnSpc>
                <a:spcPct val="120000"/>
              </a:lnSpc>
              <a:spcBef>
                <a:spcPts val="1417"/>
              </a:spcBef>
              <a:spcAft>
                <a:spcPts val="0"/>
              </a:spcAft>
              <a:buSzPts val="1800"/>
              <a:buChar char="―"/>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g1450c52ed47_1_466"/>
          <p:cNvSpPr>
            <a:spLocks noGrp="1"/>
          </p:cNvSpPr>
          <p:nvPr>
            <p:ph type="pic" idx="3"/>
          </p:nvPr>
        </p:nvSpPr>
        <p:spPr>
          <a:xfrm>
            <a:off x="6558000" y="0"/>
            <a:ext cx="5634000" cy="6858000"/>
          </a:xfrm>
          <a:prstGeom prst="rect">
            <a:avLst/>
          </a:prstGeom>
          <a:solidFill>
            <a:srgbClr val="D8D8D8"/>
          </a:solidFill>
          <a:ln>
            <a:noFill/>
          </a:ln>
        </p:spPr>
      </p:sp>
      <p:pic>
        <p:nvPicPr>
          <p:cNvPr id="20" name="Google Shape;20;g1450c52ed47_1_466"/>
          <p:cNvPicPr preferRelativeResize="0"/>
          <p:nvPr/>
        </p:nvPicPr>
        <p:blipFill rotWithShape="1">
          <a:blip r:embed="rId3">
            <a:alphaModFix/>
          </a:blip>
          <a:srcRect/>
          <a:stretch/>
        </p:blipFill>
        <p:spPr>
          <a:xfrm>
            <a:off x="403200" y="583343"/>
            <a:ext cx="2267718" cy="329185"/>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and Image Blue">
  <p:cSld name="Content and Image Blue">
    <p:bg>
      <p:bgPr>
        <a:solidFill>
          <a:schemeClr val="accent1"/>
        </a:solidFill>
        <a:effectLst/>
      </p:bgPr>
    </p:bg>
    <p:spTree>
      <p:nvGrpSpPr>
        <p:cNvPr id="1" name="Shape 76"/>
        <p:cNvGrpSpPr/>
        <p:nvPr/>
      </p:nvGrpSpPr>
      <p:grpSpPr>
        <a:xfrm>
          <a:off x="0" y="0"/>
          <a:ext cx="0" cy="0"/>
          <a:chOff x="0" y="0"/>
          <a:chExt cx="0" cy="0"/>
        </a:xfrm>
      </p:grpSpPr>
      <p:sp>
        <p:nvSpPr>
          <p:cNvPr id="77" name="Google Shape;77;g1450c52ed47_1_528"/>
          <p:cNvSpPr txBox="1">
            <a:spLocks noGrp="1"/>
          </p:cNvSpPr>
          <p:nvPr>
            <p:ph type="title"/>
          </p:nvPr>
        </p:nvSpPr>
        <p:spPr>
          <a:xfrm>
            <a:off x="1188000" y="793750"/>
            <a:ext cx="4728600" cy="10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2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g1450c52ed47_1_528"/>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1450c52ed47_1_528"/>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1450c52ed47_1_528"/>
          <p:cNvSpPr>
            <a:spLocks noGrp="1"/>
          </p:cNvSpPr>
          <p:nvPr>
            <p:ph type="pic" idx="2"/>
          </p:nvPr>
        </p:nvSpPr>
        <p:spPr>
          <a:xfrm>
            <a:off x="6558000" y="0"/>
            <a:ext cx="5634000" cy="6858000"/>
          </a:xfrm>
          <a:prstGeom prst="rect">
            <a:avLst/>
          </a:prstGeom>
          <a:solidFill>
            <a:srgbClr val="D8D8D8"/>
          </a:solidFill>
          <a:ln>
            <a:noFill/>
          </a:ln>
        </p:spPr>
      </p:sp>
      <p:sp>
        <p:nvSpPr>
          <p:cNvPr id="81" name="Google Shape;81;g1450c52ed47_1_528"/>
          <p:cNvSpPr txBox="1">
            <a:spLocks noGrp="1"/>
          </p:cNvSpPr>
          <p:nvPr>
            <p:ph type="body" idx="1"/>
          </p:nvPr>
        </p:nvSpPr>
        <p:spPr>
          <a:xfrm>
            <a:off x="684213" y="1890001"/>
            <a:ext cx="5232300" cy="40599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lt1"/>
              </a:buClr>
              <a:buSzPts val="2000"/>
              <a:buNone/>
              <a:defRPr>
                <a:solidFill>
                  <a:schemeClr val="lt1"/>
                </a:solidFill>
              </a:defRPr>
            </a:lvl1pPr>
            <a:lvl2pPr marL="914400" lvl="1" indent="-228600" algn="l">
              <a:lnSpc>
                <a:spcPct val="100000"/>
              </a:lnSpc>
              <a:spcBef>
                <a:spcPts val="1417"/>
              </a:spcBef>
              <a:spcAft>
                <a:spcPts val="0"/>
              </a:spcAft>
              <a:buClr>
                <a:schemeClr val="lt1"/>
              </a:buClr>
              <a:buSzPts val="2400"/>
              <a:buNone/>
              <a:defRPr>
                <a:solidFill>
                  <a:schemeClr val="lt1"/>
                </a:solidFill>
              </a:defRPr>
            </a:lvl2pPr>
            <a:lvl3pPr marL="1371600" lvl="2" indent="-228600" algn="l">
              <a:lnSpc>
                <a:spcPct val="100000"/>
              </a:lnSpc>
              <a:spcBef>
                <a:spcPts val="1417"/>
              </a:spcBef>
              <a:spcAft>
                <a:spcPts val="0"/>
              </a:spcAft>
              <a:buSzPts val="2800"/>
              <a:buNone/>
              <a:defRPr>
                <a:solidFill>
                  <a:schemeClr val="lt1"/>
                </a:solidFill>
              </a:defRPr>
            </a:lvl3pPr>
            <a:lvl4pPr marL="1828800" lvl="3" indent="-355600" algn="l">
              <a:lnSpc>
                <a:spcPct val="120000"/>
              </a:lnSpc>
              <a:spcBef>
                <a:spcPts val="1417"/>
              </a:spcBef>
              <a:spcAft>
                <a:spcPts val="0"/>
              </a:spcAft>
              <a:buSzPts val="2000"/>
              <a:buChar char="―"/>
              <a:defRPr>
                <a:solidFill>
                  <a:schemeClr val="lt1"/>
                </a:solidFill>
              </a:defRPr>
            </a:lvl4pPr>
            <a:lvl5pPr marL="2286000" lvl="4" indent="-355600" algn="l">
              <a:lnSpc>
                <a:spcPct val="120000"/>
              </a:lnSpc>
              <a:spcBef>
                <a:spcPts val="1417"/>
              </a:spcBef>
              <a:spcAft>
                <a:spcPts val="0"/>
              </a:spcAft>
              <a:buSzPts val="2000"/>
              <a:buChar char="―"/>
              <a:defRPr>
                <a:solidFill>
                  <a:schemeClr val="lt1"/>
                </a:solidFill>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4"/>
        <p:cNvGrpSpPr/>
        <p:nvPr/>
      </p:nvGrpSpPr>
      <p:grpSpPr>
        <a:xfrm>
          <a:off x="0" y="0"/>
          <a:ext cx="0" cy="0"/>
          <a:chOff x="0" y="0"/>
          <a:chExt cx="0" cy="0"/>
        </a:xfrm>
      </p:grpSpPr>
      <p:sp>
        <p:nvSpPr>
          <p:cNvPr id="685" name="Google Shape;685;g16f415c9782_6_138"/>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6" name="Google Shape;686;g16f415c9782_6_138"/>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7" name="Google Shape;687;g16f415c9782_6_138"/>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8" name="Google Shape;688;g16f415c9782_6_138"/>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lvl="0" indent="0" algn="r" rtl="0">
              <a:lnSpc>
                <a:spcPct val="90000"/>
              </a:lnSpc>
              <a:spcBef>
                <a:spcPts val="0"/>
              </a:spcBef>
              <a:buNone/>
              <a:defRPr/>
            </a:lvl1pPr>
            <a:lvl2pPr marL="0" lvl="1" indent="0" algn="r" rtl="0">
              <a:lnSpc>
                <a:spcPct val="90000"/>
              </a:lnSpc>
              <a:spcBef>
                <a:spcPts val="0"/>
              </a:spcBef>
              <a:buNone/>
              <a:defRPr/>
            </a:lvl2pPr>
            <a:lvl3pPr marL="0" lvl="2" indent="0" algn="r" rtl="0">
              <a:lnSpc>
                <a:spcPct val="90000"/>
              </a:lnSpc>
              <a:spcBef>
                <a:spcPts val="0"/>
              </a:spcBef>
              <a:buNone/>
              <a:defRPr/>
            </a:lvl3pPr>
            <a:lvl4pPr marL="0" lvl="3" indent="0" algn="r" rtl="0">
              <a:lnSpc>
                <a:spcPct val="90000"/>
              </a:lnSpc>
              <a:spcBef>
                <a:spcPts val="0"/>
              </a:spcBef>
              <a:buNone/>
              <a:defRPr/>
            </a:lvl4pPr>
            <a:lvl5pPr marL="0" lvl="4" indent="0" algn="r" rtl="0">
              <a:lnSpc>
                <a:spcPct val="90000"/>
              </a:lnSpc>
              <a:spcBef>
                <a:spcPts val="0"/>
              </a:spcBef>
              <a:buNone/>
              <a:defRPr/>
            </a:lvl5pPr>
            <a:lvl6pPr marL="0" lvl="5" indent="0" algn="r" rtl="0">
              <a:lnSpc>
                <a:spcPct val="90000"/>
              </a:lnSpc>
              <a:spcBef>
                <a:spcPts val="0"/>
              </a:spcBef>
              <a:buNone/>
              <a:defRPr/>
            </a:lvl6pPr>
            <a:lvl7pPr marL="0" lvl="6" indent="0" algn="r" rtl="0">
              <a:lnSpc>
                <a:spcPct val="90000"/>
              </a:lnSpc>
              <a:spcBef>
                <a:spcPts val="0"/>
              </a:spcBef>
              <a:buNone/>
              <a:defRPr/>
            </a:lvl7pPr>
            <a:lvl8pPr marL="0" lvl="7" indent="0" algn="r" rtl="0">
              <a:lnSpc>
                <a:spcPct val="90000"/>
              </a:lnSpc>
              <a:spcBef>
                <a:spcPts val="0"/>
              </a:spcBef>
              <a:buNone/>
              <a:defRPr/>
            </a:lvl8pPr>
            <a:lvl9pPr marL="0" lvl="8" indent="0" algn="r" rtl="0">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Ocean Decade">
  <p:cSld name="Ocean Decade">
    <p:bg>
      <p:bgPr>
        <a:solidFill>
          <a:schemeClr val="lt2"/>
        </a:solidFill>
        <a:effectLst/>
      </p:bgPr>
    </p:bg>
    <p:spTree>
      <p:nvGrpSpPr>
        <p:cNvPr id="1" name="Shape 689"/>
        <p:cNvGrpSpPr/>
        <p:nvPr/>
      </p:nvGrpSpPr>
      <p:grpSpPr>
        <a:xfrm>
          <a:off x="0" y="0"/>
          <a:ext cx="0" cy="0"/>
          <a:chOff x="0" y="0"/>
          <a:chExt cx="0" cy="0"/>
        </a:xfrm>
      </p:grpSpPr>
      <p:pic>
        <p:nvPicPr>
          <p:cNvPr id="690" name="Google Shape;690;g16f415c9782_6_143"/>
          <p:cNvPicPr preferRelativeResize="0"/>
          <p:nvPr/>
        </p:nvPicPr>
        <p:blipFill rotWithShape="1">
          <a:blip r:embed="rId2">
            <a:alphaModFix/>
          </a:blip>
          <a:srcRect/>
          <a:stretch/>
        </p:blipFill>
        <p:spPr>
          <a:xfrm>
            <a:off x="684213" y="5371200"/>
            <a:ext cx="1652019" cy="987554"/>
          </a:xfrm>
          <a:prstGeom prst="rect">
            <a:avLst/>
          </a:prstGeom>
          <a:noFill/>
          <a:ln>
            <a:noFill/>
          </a:ln>
        </p:spPr>
      </p:pic>
      <p:pic>
        <p:nvPicPr>
          <p:cNvPr id="691" name="Google Shape;691;g16f415c9782_6_143"/>
          <p:cNvPicPr preferRelativeResize="0"/>
          <p:nvPr/>
        </p:nvPicPr>
        <p:blipFill rotWithShape="1">
          <a:blip r:embed="rId3">
            <a:alphaModFix/>
          </a:blip>
          <a:srcRect/>
          <a:stretch/>
        </p:blipFill>
        <p:spPr>
          <a:xfrm>
            <a:off x="5816111" y="604800"/>
            <a:ext cx="6375888" cy="5498136"/>
          </a:xfrm>
          <a:prstGeom prst="rect">
            <a:avLst/>
          </a:prstGeom>
          <a:noFill/>
          <a:ln>
            <a:noFill/>
          </a:ln>
        </p:spPr>
      </p:pic>
      <p:pic>
        <p:nvPicPr>
          <p:cNvPr id="692" name="Google Shape;692;g16f415c9782_6_143"/>
          <p:cNvPicPr preferRelativeResize="0"/>
          <p:nvPr/>
        </p:nvPicPr>
        <p:blipFill rotWithShape="1">
          <a:blip r:embed="rId4">
            <a:alphaModFix/>
          </a:blip>
          <a:srcRect/>
          <a:stretch/>
        </p:blipFill>
        <p:spPr>
          <a:xfrm>
            <a:off x="684213" y="1317600"/>
            <a:ext cx="3843537" cy="557785"/>
          </a:xfrm>
          <a:prstGeom prst="rect">
            <a:avLst/>
          </a:prstGeom>
          <a:noFill/>
          <a:ln>
            <a:noFill/>
          </a:ln>
        </p:spPr>
      </p:pic>
      <p:sp>
        <p:nvSpPr>
          <p:cNvPr id="693" name="Google Shape;693;g16f415c9782_6_143"/>
          <p:cNvSpPr txBox="1">
            <a:spLocks noGrp="1"/>
          </p:cNvSpPr>
          <p:nvPr>
            <p:ph type="body" idx="1"/>
          </p:nvPr>
        </p:nvSpPr>
        <p:spPr>
          <a:xfrm>
            <a:off x="684213" y="2250000"/>
            <a:ext cx="4932000" cy="28200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2300"/>
              <a:buNone/>
              <a:defRPr sz="2300">
                <a:latin typeface="Barlow Semi Condensed Medium"/>
                <a:ea typeface="Barlow Semi Condensed Medium"/>
                <a:cs typeface="Barlow Semi Condensed Medium"/>
                <a:sym typeface="Barlow Semi Condensed Medium"/>
              </a:defRPr>
            </a:lvl1pPr>
            <a:lvl2pPr marL="914400" lvl="1" indent="-228600" algn="l" rtl="0">
              <a:lnSpc>
                <a:spcPct val="110000"/>
              </a:lnSpc>
              <a:spcBef>
                <a:spcPts val="1701"/>
              </a:spcBef>
              <a:spcAft>
                <a:spcPts val="0"/>
              </a:spcAft>
              <a:buClr>
                <a:schemeClr val="accent1"/>
              </a:buClr>
              <a:buSzPts val="2400"/>
              <a:buNone/>
              <a:defRPr>
                <a:latin typeface="Barlow Semi Condensed Medium"/>
                <a:ea typeface="Barlow Semi Condensed Medium"/>
                <a:cs typeface="Barlow Semi Condensed Medium"/>
                <a:sym typeface="Barlow Semi Condensed Medium"/>
              </a:defRPr>
            </a:lvl2pPr>
            <a:lvl3pPr marL="1371600" lvl="2" indent="-228600" algn="l" rtl="0">
              <a:lnSpc>
                <a:spcPct val="110000"/>
              </a:lnSpc>
              <a:spcBef>
                <a:spcPts val="1701"/>
              </a:spcBef>
              <a:spcAft>
                <a:spcPts val="0"/>
              </a:spcAft>
              <a:buSzPts val="2300"/>
              <a:buNone/>
              <a:defRPr sz="2300">
                <a:latin typeface="Barlow Semi Condensed Medium"/>
                <a:ea typeface="Barlow Semi Condensed Medium"/>
                <a:cs typeface="Barlow Semi Condensed Medium"/>
                <a:sym typeface="Barlow Semi Condensed Medium"/>
              </a:defRPr>
            </a:lvl3pPr>
            <a:lvl4pPr marL="1828800" lvl="3" indent="-374650" algn="l" rtl="0">
              <a:lnSpc>
                <a:spcPct val="110000"/>
              </a:lnSpc>
              <a:spcBef>
                <a:spcPts val="1701"/>
              </a:spcBef>
              <a:spcAft>
                <a:spcPts val="0"/>
              </a:spcAft>
              <a:buSzPts val="2300"/>
              <a:buChar char="―"/>
              <a:defRPr sz="2300">
                <a:latin typeface="Barlow Semi Condensed Medium"/>
                <a:ea typeface="Barlow Semi Condensed Medium"/>
                <a:cs typeface="Barlow Semi Condensed Medium"/>
                <a:sym typeface="Barlow Semi Condensed Medium"/>
              </a:defRPr>
            </a:lvl4pPr>
            <a:lvl5pPr marL="2286000" lvl="4" indent="-374650" algn="l" rtl="0">
              <a:lnSpc>
                <a:spcPct val="110000"/>
              </a:lnSpc>
              <a:spcBef>
                <a:spcPts val="1701"/>
              </a:spcBef>
              <a:spcAft>
                <a:spcPts val="0"/>
              </a:spcAft>
              <a:buSzPts val="2300"/>
              <a:buChar char="―"/>
              <a:defRPr sz="2300">
                <a:latin typeface="Barlow Semi Condensed Medium"/>
                <a:ea typeface="Barlow Semi Condensed Medium"/>
                <a:cs typeface="Barlow Semi Condensed Medium"/>
                <a:sym typeface="Barlow Semi Condensed Medium"/>
              </a:defRPr>
            </a:lvl5pPr>
            <a:lvl6pPr marL="2743200" lvl="5" indent="-342900" algn="l" rtl="0">
              <a:lnSpc>
                <a:spcPct val="90000"/>
              </a:lnSpc>
              <a:spcBef>
                <a:spcPts val="1701"/>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1"/>
        </a:solidFill>
        <a:effectLst/>
      </p:bgPr>
    </p:bg>
    <p:spTree>
      <p:nvGrpSpPr>
        <p:cNvPr id="1" name="Shape 694"/>
        <p:cNvGrpSpPr/>
        <p:nvPr/>
      </p:nvGrpSpPr>
      <p:grpSpPr>
        <a:xfrm>
          <a:off x="0" y="0"/>
          <a:ext cx="0" cy="0"/>
          <a:chOff x="0" y="0"/>
          <a:chExt cx="0" cy="0"/>
        </a:xfrm>
      </p:grpSpPr>
      <p:sp>
        <p:nvSpPr>
          <p:cNvPr id="695" name="Google Shape;695;g16f415c9782_6_148"/>
          <p:cNvSpPr/>
          <p:nvPr/>
        </p:nvSpPr>
        <p:spPr>
          <a:xfrm>
            <a:off x="0" y="4698000"/>
            <a:ext cx="12192000" cy="21600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800" b="0" i="0" u="none" strike="noStrike" cap="none">
              <a:solidFill>
                <a:schemeClr val="lt1"/>
              </a:solidFill>
              <a:latin typeface="Roboto Light"/>
              <a:ea typeface="Roboto Light"/>
              <a:cs typeface="Roboto Light"/>
              <a:sym typeface="Roboto Light"/>
            </a:endParaRPr>
          </a:p>
        </p:txBody>
      </p:sp>
      <p:sp>
        <p:nvSpPr>
          <p:cNvPr id="696" name="Google Shape;696;g16f415c9782_6_148"/>
          <p:cNvSpPr txBox="1">
            <a:spLocks noGrp="1"/>
          </p:cNvSpPr>
          <p:nvPr>
            <p:ph type="title"/>
          </p:nvPr>
        </p:nvSpPr>
        <p:spPr>
          <a:xfrm>
            <a:off x="1188000" y="793751"/>
            <a:ext cx="4728600" cy="6462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5100"/>
              <a:buNone/>
              <a:defRPr sz="3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7" name="Google Shape;697;g16f415c9782_6_148"/>
          <p:cNvSpPr>
            <a:spLocks noGrp="1"/>
          </p:cNvSpPr>
          <p:nvPr>
            <p:ph type="pic" idx="2"/>
          </p:nvPr>
        </p:nvSpPr>
        <p:spPr>
          <a:xfrm>
            <a:off x="6558000" y="0"/>
            <a:ext cx="5634000" cy="6858000"/>
          </a:xfrm>
          <a:prstGeom prst="rect">
            <a:avLst/>
          </a:prstGeom>
          <a:solidFill>
            <a:srgbClr val="D8D8D8"/>
          </a:solidFill>
          <a:ln>
            <a:noFill/>
          </a:ln>
        </p:spPr>
      </p:sp>
      <p:sp>
        <p:nvSpPr>
          <p:cNvPr id="698" name="Google Shape;698;g16f415c9782_6_148"/>
          <p:cNvSpPr txBox="1">
            <a:spLocks noGrp="1"/>
          </p:cNvSpPr>
          <p:nvPr>
            <p:ph type="body" idx="1"/>
          </p:nvPr>
        </p:nvSpPr>
        <p:spPr>
          <a:xfrm>
            <a:off x="684213" y="1440000"/>
            <a:ext cx="5232300" cy="2160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lt1"/>
              </a:buClr>
              <a:buSzPts val="2300"/>
              <a:buNone/>
              <a:defRPr sz="2300">
                <a:solidFill>
                  <a:schemeClr val="lt1"/>
                </a:solidFill>
                <a:latin typeface="Barlow Semi Condensed Medium"/>
                <a:ea typeface="Barlow Semi Condensed Medium"/>
                <a:cs typeface="Barlow Semi Condensed Medium"/>
                <a:sym typeface="Barlow Semi Condensed Medium"/>
              </a:defRPr>
            </a:lvl1pPr>
            <a:lvl2pPr marL="914400" lvl="1" indent="-228600" algn="l" rtl="0">
              <a:lnSpc>
                <a:spcPct val="100000"/>
              </a:lnSpc>
              <a:spcBef>
                <a:spcPts val="2835"/>
              </a:spcBef>
              <a:spcAft>
                <a:spcPts val="0"/>
              </a:spcAft>
              <a:buClr>
                <a:schemeClr val="accent2"/>
              </a:buClr>
              <a:buSzPts val="2300"/>
              <a:buNone/>
              <a:defRPr sz="2300">
                <a:solidFill>
                  <a:schemeClr val="accent2"/>
                </a:solidFill>
                <a:latin typeface="Barlow Semi Condensed Medium"/>
                <a:ea typeface="Barlow Semi Condensed Medium"/>
                <a:cs typeface="Barlow Semi Condensed Medium"/>
                <a:sym typeface="Barlow Semi Condensed Medium"/>
              </a:defRPr>
            </a:lvl2pPr>
            <a:lvl3pPr marL="1371600" lvl="2" indent="-228600" algn="l" rtl="0">
              <a:lnSpc>
                <a:spcPct val="100000"/>
              </a:lnSpc>
              <a:spcBef>
                <a:spcPts val="2835"/>
              </a:spcBef>
              <a:spcAft>
                <a:spcPts val="0"/>
              </a:spcAft>
              <a:buSzPts val="2800"/>
              <a:buNone/>
              <a:defRPr>
                <a:solidFill>
                  <a:schemeClr val="lt1"/>
                </a:solidFill>
                <a:latin typeface="Barlow Semi Condensed Medium"/>
                <a:ea typeface="Barlow Semi Condensed Medium"/>
                <a:cs typeface="Barlow Semi Condensed Medium"/>
                <a:sym typeface="Barlow Semi Condensed Medium"/>
              </a:defRPr>
            </a:lvl3pPr>
            <a:lvl4pPr marL="1828800" lvl="3" indent="-355600" algn="l" rtl="0">
              <a:lnSpc>
                <a:spcPct val="120000"/>
              </a:lnSpc>
              <a:spcBef>
                <a:spcPts val="1417"/>
              </a:spcBef>
              <a:spcAft>
                <a:spcPts val="0"/>
              </a:spcAft>
              <a:buSzPts val="2000"/>
              <a:buChar char="―"/>
              <a:defRPr>
                <a:solidFill>
                  <a:schemeClr val="lt1"/>
                </a:solidFill>
                <a:latin typeface="Barlow Semi Condensed Medium"/>
                <a:ea typeface="Barlow Semi Condensed Medium"/>
                <a:cs typeface="Barlow Semi Condensed Medium"/>
                <a:sym typeface="Barlow Semi Condensed Medium"/>
              </a:defRPr>
            </a:lvl4pPr>
            <a:lvl5pPr marL="2286000" lvl="4" indent="-355600" algn="l" rtl="0">
              <a:lnSpc>
                <a:spcPct val="120000"/>
              </a:lnSpc>
              <a:spcBef>
                <a:spcPts val="1417"/>
              </a:spcBef>
              <a:spcAft>
                <a:spcPts val="0"/>
              </a:spcAft>
              <a:buSzPts val="2000"/>
              <a:buChar char="―"/>
              <a:defRPr>
                <a:solidFill>
                  <a:schemeClr val="lt1"/>
                </a:solidFill>
                <a:latin typeface="Barlow Semi Condensed Medium"/>
                <a:ea typeface="Barlow Semi Condensed Medium"/>
                <a:cs typeface="Barlow Semi Condensed Medium"/>
                <a:sym typeface="Barlow Semi Condensed Medium"/>
              </a:defRPr>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699" name="Google Shape;699;g16f415c9782_6_148"/>
          <p:cNvGrpSpPr/>
          <p:nvPr/>
        </p:nvGrpSpPr>
        <p:grpSpPr>
          <a:xfrm>
            <a:off x="720697" y="5046998"/>
            <a:ext cx="4949842" cy="857979"/>
            <a:chOff x="720725" y="5218493"/>
            <a:chExt cx="4009268" cy="694945"/>
          </a:xfrm>
        </p:grpSpPr>
        <p:pic>
          <p:nvPicPr>
            <p:cNvPr id="700" name="Google Shape;700;g16f415c9782_6_148"/>
            <p:cNvPicPr preferRelativeResize="0"/>
            <p:nvPr/>
          </p:nvPicPr>
          <p:blipFill rotWithShape="1">
            <a:blip r:embed="rId2">
              <a:alphaModFix/>
            </a:blip>
            <a:srcRect/>
            <a:stretch/>
          </p:blipFill>
          <p:spPr>
            <a:xfrm>
              <a:off x="4032000" y="5325173"/>
              <a:ext cx="697993" cy="588265"/>
            </a:xfrm>
            <a:prstGeom prst="rect">
              <a:avLst/>
            </a:prstGeom>
            <a:noFill/>
            <a:ln>
              <a:noFill/>
            </a:ln>
          </p:spPr>
        </p:pic>
        <p:pic>
          <p:nvPicPr>
            <p:cNvPr id="701" name="Google Shape;701;g16f415c9782_6_148"/>
            <p:cNvPicPr preferRelativeResize="0"/>
            <p:nvPr/>
          </p:nvPicPr>
          <p:blipFill rotWithShape="1">
            <a:blip r:embed="rId3">
              <a:alphaModFix/>
            </a:blip>
            <a:srcRect/>
            <a:stretch/>
          </p:blipFill>
          <p:spPr>
            <a:xfrm>
              <a:off x="2867282" y="5309933"/>
              <a:ext cx="826010" cy="603505"/>
            </a:xfrm>
            <a:prstGeom prst="rect">
              <a:avLst/>
            </a:prstGeom>
            <a:noFill/>
            <a:ln>
              <a:noFill/>
            </a:ln>
          </p:spPr>
        </p:pic>
        <p:pic>
          <p:nvPicPr>
            <p:cNvPr id="702" name="Google Shape;702;g16f415c9782_6_148"/>
            <p:cNvPicPr preferRelativeResize="0"/>
            <p:nvPr/>
          </p:nvPicPr>
          <p:blipFill rotWithShape="1">
            <a:blip r:embed="rId4">
              <a:alphaModFix/>
            </a:blip>
            <a:srcRect/>
            <a:stretch/>
          </p:blipFill>
          <p:spPr>
            <a:xfrm>
              <a:off x="720725" y="5279453"/>
              <a:ext cx="594361" cy="633985"/>
            </a:xfrm>
            <a:prstGeom prst="rect">
              <a:avLst/>
            </a:prstGeom>
            <a:noFill/>
            <a:ln>
              <a:noFill/>
            </a:ln>
          </p:spPr>
        </p:pic>
        <p:pic>
          <p:nvPicPr>
            <p:cNvPr id="703" name="Google Shape;703;g16f415c9782_6_148"/>
            <p:cNvPicPr preferRelativeResize="0"/>
            <p:nvPr/>
          </p:nvPicPr>
          <p:blipFill rotWithShape="1">
            <a:blip r:embed="rId5">
              <a:alphaModFix/>
            </a:blip>
            <a:srcRect/>
            <a:stretch/>
          </p:blipFill>
          <p:spPr>
            <a:xfrm>
              <a:off x="1653795" y="5218493"/>
              <a:ext cx="874778" cy="694945"/>
            </a:xfrm>
            <a:prstGeom prst="rect">
              <a:avLst/>
            </a:prstGeom>
            <a:noFill/>
            <a:ln>
              <a:noFill/>
            </a:ln>
          </p:spPr>
        </p:pic>
      </p:grpSp>
      <p:sp>
        <p:nvSpPr>
          <p:cNvPr id="704" name="Google Shape;704;g16f415c9782_6_148"/>
          <p:cNvSpPr txBox="1"/>
          <p:nvPr/>
        </p:nvSpPr>
        <p:spPr>
          <a:xfrm>
            <a:off x="684213" y="6210000"/>
            <a:ext cx="5232300" cy="4095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None/>
            </a:pPr>
            <a:r>
              <a:rPr lang="en-GB" sz="900" b="0" i="0" u="none" strike="noStrike" cap="none">
                <a:solidFill>
                  <a:schemeClr val="accent4"/>
                </a:solidFill>
                <a:latin typeface="Roboto Light"/>
                <a:ea typeface="Roboto Light"/>
                <a:cs typeface="Roboto Light"/>
                <a:sym typeface="Roboto Light"/>
              </a:rPr>
              <a:t>GOOS is sponsored by the </a:t>
            </a:r>
            <a:r>
              <a:rPr lang="en-GB" sz="900" b="0" i="0" u="none" strike="noStrike" cap="none">
                <a:solidFill>
                  <a:schemeClr val="accent4"/>
                </a:solidFill>
                <a:latin typeface="Roboto Medium"/>
                <a:ea typeface="Roboto Medium"/>
                <a:cs typeface="Roboto Medium"/>
                <a:sym typeface="Roboto Medium"/>
              </a:rPr>
              <a:t>Intergovernmental Oceanographic Commission of UNESCO</a:t>
            </a:r>
            <a:r>
              <a:rPr lang="en-GB" sz="900" b="0" i="0" u="none" strike="noStrike" cap="none">
                <a:solidFill>
                  <a:schemeClr val="accent4"/>
                </a:solidFill>
                <a:latin typeface="Roboto Light"/>
                <a:ea typeface="Roboto Light"/>
                <a:cs typeface="Roboto Light"/>
                <a:sym typeface="Roboto Light"/>
              </a:rPr>
              <a:t>, the </a:t>
            </a:r>
            <a:r>
              <a:rPr lang="en-GB" sz="900" b="0" i="0" u="none" strike="noStrike" cap="none">
                <a:solidFill>
                  <a:schemeClr val="accent4"/>
                </a:solidFill>
                <a:latin typeface="Roboto Medium"/>
                <a:ea typeface="Roboto Medium"/>
                <a:cs typeface="Roboto Medium"/>
                <a:sym typeface="Roboto Medium"/>
              </a:rPr>
              <a:t>World Meteorological Organization</a:t>
            </a:r>
            <a:r>
              <a:rPr lang="en-GB" sz="900" b="0" i="0" u="none" strike="noStrike" cap="none">
                <a:solidFill>
                  <a:schemeClr val="accent4"/>
                </a:solidFill>
                <a:latin typeface="Roboto Light"/>
                <a:ea typeface="Roboto Light"/>
                <a:cs typeface="Roboto Light"/>
                <a:sym typeface="Roboto Light"/>
              </a:rPr>
              <a:t>, the </a:t>
            </a:r>
            <a:r>
              <a:rPr lang="en-GB" sz="900" b="0" i="0" u="none" strike="noStrike" cap="none">
                <a:solidFill>
                  <a:schemeClr val="accent4"/>
                </a:solidFill>
                <a:latin typeface="Roboto Medium"/>
                <a:ea typeface="Roboto Medium"/>
                <a:cs typeface="Roboto Medium"/>
                <a:sym typeface="Roboto Medium"/>
              </a:rPr>
              <a:t>UN Environment Programme</a:t>
            </a:r>
            <a:r>
              <a:rPr lang="en-GB" sz="900" b="0" i="0" u="none" strike="noStrike" cap="none">
                <a:solidFill>
                  <a:schemeClr val="accent4"/>
                </a:solidFill>
                <a:latin typeface="Roboto Light"/>
                <a:ea typeface="Roboto Light"/>
                <a:cs typeface="Roboto Light"/>
                <a:sym typeface="Roboto Light"/>
              </a:rPr>
              <a:t>, and the </a:t>
            </a:r>
            <a:r>
              <a:rPr lang="en-GB" sz="900" b="0" i="0" u="none" strike="noStrike" cap="none">
                <a:solidFill>
                  <a:schemeClr val="accent4"/>
                </a:solidFill>
                <a:latin typeface="Roboto Medium"/>
                <a:ea typeface="Roboto Medium"/>
                <a:cs typeface="Roboto Medium"/>
                <a:sym typeface="Roboto Medium"/>
              </a:rPr>
              <a:t>International Science Council</a:t>
            </a:r>
            <a:r>
              <a:rPr lang="en-GB" sz="900" b="0" i="0" u="none" strike="noStrike" cap="none">
                <a:solidFill>
                  <a:schemeClr val="accent4"/>
                </a:solidFill>
                <a:latin typeface="Roboto Light"/>
                <a:ea typeface="Roboto Light"/>
                <a:cs typeface="Roboto Light"/>
                <a:sym typeface="Roboto Light"/>
              </a:rPr>
              <a:t>.</a:t>
            </a:r>
            <a:endParaRPr/>
          </a:p>
        </p:txBody>
      </p:sp>
      <p:sp>
        <p:nvSpPr>
          <p:cNvPr id="705" name="Google Shape;705;g16f415c9782_6_148"/>
          <p:cNvSpPr txBox="1"/>
          <p:nvPr/>
        </p:nvSpPr>
        <p:spPr>
          <a:xfrm>
            <a:off x="684213" y="3744000"/>
            <a:ext cx="2100000" cy="4368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None/>
            </a:pPr>
            <a:r>
              <a:rPr lang="en-GB" sz="2300" b="0" i="0" u="none" strike="noStrike" cap="none">
                <a:solidFill>
                  <a:schemeClr val="accent2"/>
                </a:solidFill>
                <a:latin typeface="Barlow Semi Condensed Medium"/>
                <a:ea typeface="Barlow Semi Condensed Medium"/>
                <a:cs typeface="Barlow Semi Condensed Medium"/>
                <a:sym typeface="Barlow Semi Condensed Medium"/>
              </a:rPr>
              <a:t>goosocean.org </a:t>
            </a:r>
            <a:endParaRPr/>
          </a:p>
        </p:txBody>
      </p:sp>
      <p:pic>
        <p:nvPicPr>
          <p:cNvPr id="706" name="Google Shape;706;g16f415c9782_6_148"/>
          <p:cNvPicPr preferRelativeResize="0"/>
          <p:nvPr/>
        </p:nvPicPr>
        <p:blipFill rotWithShape="1">
          <a:blip r:embed="rId6">
            <a:alphaModFix/>
          </a:blip>
          <a:srcRect/>
          <a:stretch/>
        </p:blipFill>
        <p:spPr>
          <a:xfrm>
            <a:off x="2440043" y="3906684"/>
            <a:ext cx="204216" cy="161544"/>
          </a:xfrm>
          <a:prstGeom prst="rect">
            <a:avLst/>
          </a:prstGeom>
          <a:noFill/>
          <a:ln>
            <a:noFill/>
          </a:ln>
        </p:spPr>
      </p:pic>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707"/>
        <p:cNvGrpSpPr/>
        <p:nvPr/>
      </p:nvGrpSpPr>
      <p:grpSpPr>
        <a:xfrm>
          <a:off x="0" y="0"/>
          <a:ext cx="0" cy="0"/>
          <a:chOff x="0" y="0"/>
          <a:chExt cx="0" cy="0"/>
        </a:xfrm>
      </p:grpSpPr>
      <p:sp>
        <p:nvSpPr>
          <p:cNvPr id="708" name="Google Shape;708;g16f415c9782_6_161"/>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9" name="Google Shape;709;g16f415c9782_6_161"/>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0" name="Google Shape;710;g16f415c9782_6_161"/>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1" name="Google Shape;711;g16f415c9782_6_161"/>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lvl="0" indent="0" algn="r" rtl="0">
              <a:lnSpc>
                <a:spcPct val="90000"/>
              </a:lnSpc>
              <a:spcBef>
                <a:spcPts val="0"/>
              </a:spcBef>
              <a:buNone/>
              <a:defRPr/>
            </a:lvl1pPr>
            <a:lvl2pPr marL="0" lvl="1" indent="0" algn="r" rtl="0">
              <a:lnSpc>
                <a:spcPct val="90000"/>
              </a:lnSpc>
              <a:spcBef>
                <a:spcPts val="0"/>
              </a:spcBef>
              <a:buNone/>
              <a:defRPr/>
            </a:lvl2pPr>
            <a:lvl3pPr marL="0" lvl="2" indent="0" algn="r" rtl="0">
              <a:lnSpc>
                <a:spcPct val="90000"/>
              </a:lnSpc>
              <a:spcBef>
                <a:spcPts val="0"/>
              </a:spcBef>
              <a:buNone/>
              <a:defRPr/>
            </a:lvl3pPr>
            <a:lvl4pPr marL="0" lvl="3" indent="0" algn="r" rtl="0">
              <a:lnSpc>
                <a:spcPct val="90000"/>
              </a:lnSpc>
              <a:spcBef>
                <a:spcPts val="0"/>
              </a:spcBef>
              <a:buNone/>
              <a:defRPr/>
            </a:lvl4pPr>
            <a:lvl5pPr marL="0" lvl="4" indent="0" algn="r" rtl="0">
              <a:lnSpc>
                <a:spcPct val="90000"/>
              </a:lnSpc>
              <a:spcBef>
                <a:spcPts val="0"/>
              </a:spcBef>
              <a:buNone/>
              <a:defRPr/>
            </a:lvl5pPr>
            <a:lvl6pPr marL="0" lvl="5" indent="0" algn="r" rtl="0">
              <a:lnSpc>
                <a:spcPct val="90000"/>
              </a:lnSpc>
              <a:spcBef>
                <a:spcPts val="0"/>
              </a:spcBef>
              <a:buNone/>
              <a:defRPr/>
            </a:lvl6pPr>
            <a:lvl7pPr marL="0" lvl="6" indent="0" algn="r" rtl="0">
              <a:lnSpc>
                <a:spcPct val="90000"/>
              </a:lnSpc>
              <a:spcBef>
                <a:spcPts val="0"/>
              </a:spcBef>
              <a:buNone/>
              <a:defRPr/>
            </a:lvl7pPr>
            <a:lvl8pPr marL="0" lvl="7" indent="0" algn="r" rtl="0">
              <a:lnSpc>
                <a:spcPct val="90000"/>
              </a:lnSpc>
              <a:spcBef>
                <a:spcPts val="0"/>
              </a:spcBef>
              <a:buNone/>
              <a:defRPr/>
            </a:lvl8pPr>
            <a:lvl9pPr marL="0" lvl="8" indent="0" algn="r" rtl="0">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712" name="Google Shape;712;g16f415c9782_6_161"/>
          <p:cNvSpPr>
            <a:spLocks noGrp="1"/>
          </p:cNvSpPr>
          <p:nvPr>
            <p:ph type="pic" idx="2"/>
          </p:nvPr>
        </p:nvSpPr>
        <p:spPr>
          <a:xfrm>
            <a:off x="684213" y="1585913"/>
            <a:ext cx="11507700" cy="5272200"/>
          </a:xfrm>
          <a:prstGeom prst="rect">
            <a:avLst/>
          </a:prstGeom>
          <a:solidFill>
            <a:srgbClr val="D8D8D8"/>
          </a:solidFill>
          <a:ln>
            <a:noFill/>
          </a:ln>
        </p:spPr>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hree Images and Captions">
  <p:cSld name="Three Images and Captions">
    <p:spTree>
      <p:nvGrpSpPr>
        <p:cNvPr id="1" name="Shape 713"/>
        <p:cNvGrpSpPr/>
        <p:nvPr/>
      </p:nvGrpSpPr>
      <p:grpSpPr>
        <a:xfrm>
          <a:off x="0" y="0"/>
          <a:ext cx="0" cy="0"/>
          <a:chOff x="0" y="0"/>
          <a:chExt cx="0" cy="0"/>
        </a:xfrm>
      </p:grpSpPr>
      <p:sp>
        <p:nvSpPr>
          <p:cNvPr id="714" name="Google Shape;714;g16f415c9782_6_167"/>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5" name="Google Shape;715;g16f415c9782_6_167"/>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6" name="Google Shape;716;g16f415c9782_6_167"/>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7" name="Google Shape;717;g16f415c9782_6_167"/>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lvl="0" indent="0" algn="r" rtl="0">
              <a:lnSpc>
                <a:spcPct val="90000"/>
              </a:lnSpc>
              <a:spcBef>
                <a:spcPts val="0"/>
              </a:spcBef>
              <a:buNone/>
              <a:defRPr/>
            </a:lvl1pPr>
            <a:lvl2pPr marL="0" lvl="1" indent="0" algn="r" rtl="0">
              <a:lnSpc>
                <a:spcPct val="90000"/>
              </a:lnSpc>
              <a:spcBef>
                <a:spcPts val="0"/>
              </a:spcBef>
              <a:buNone/>
              <a:defRPr/>
            </a:lvl2pPr>
            <a:lvl3pPr marL="0" lvl="2" indent="0" algn="r" rtl="0">
              <a:lnSpc>
                <a:spcPct val="90000"/>
              </a:lnSpc>
              <a:spcBef>
                <a:spcPts val="0"/>
              </a:spcBef>
              <a:buNone/>
              <a:defRPr/>
            </a:lvl3pPr>
            <a:lvl4pPr marL="0" lvl="3" indent="0" algn="r" rtl="0">
              <a:lnSpc>
                <a:spcPct val="90000"/>
              </a:lnSpc>
              <a:spcBef>
                <a:spcPts val="0"/>
              </a:spcBef>
              <a:buNone/>
              <a:defRPr/>
            </a:lvl4pPr>
            <a:lvl5pPr marL="0" lvl="4" indent="0" algn="r" rtl="0">
              <a:lnSpc>
                <a:spcPct val="90000"/>
              </a:lnSpc>
              <a:spcBef>
                <a:spcPts val="0"/>
              </a:spcBef>
              <a:buNone/>
              <a:defRPr/>
            </a:lvl5pPr>
            <a:lvl6pPr marL="0" lvl="5" indent="0" algn="r" rtl="0">
              <a:lnSpc>
                <a:spcPct val="90000"/>
              </a:lnSpc>
              <a:spcBef>
                <a:spcPts val="0"/>
              </a:spcBef>
              <a:buNone/>
              <a:defRPr/>
            </a:lvl6pPr>
            <a:lvl7pPr marL="0" lvl="6" indent="0" algn="r" rtl="0">
              <a:lnSpc>
                <a:spcPct val="90000"/>
              </a:lnSpc>
              <a:spcBef>
                <a:spcPts val="0"/>
              </a:spcBef>
              <a:buNone/>
              <a:defRPr/>
            </a:lvl7pPr>
            <a:lvl8pPr marL="0" lvl="7" indent="0" algn="r" rtl="0">
              <a:lnSpc>
                <a:spcPct val="90000"/>
              </a:lnSpc>
              <a:spcBef>
                <a:spcPts val="0"/>
              </a:spcBef>
              <a:buNone/>
              <a:defRPr/>
            </a:lvl8pPr>
            <a:lvl9pPr marL="0" lvl="8" indent="0" algn="r" rtl="0">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718" name="Google Shape;718;g16f415c9782_6_167"/>
          <p:cNvSpPr>
            <a:spLocks noGrp="1"/>
          </p:cNvSpPr>
          <p:nvPr>
            <p:ph type="pic" idx="2"/>
          </p:nvPr>
        </p:nvSpPr>
        <p:spPr>
          <a:xfrm>
            <a:off x="684212" y="1587826"/>
            <a:ext cx="3463200" cy="1900800"/>
          </a:xfrm>
          <a:prstGeom prst="rect">
            <a:avLst/>
          </a:prstGeom>
          <a:solidFill>
            <a:srgbClr val="D8D8D8"/>
          </a:solidFill>
          <a:ln>
            <a:noFill/>
          </a:ln>
        </p:spPr>
      </p:sp>
      <p:sp>
        <p:nvSpPr>
          <p:cNvPr id="719" name="Google Shape;719;g16f415c9782_6_167"/>
          <p:cNvSpPr txBox="1">
            <a:spLocks noGrp="1"/>
          </p:cNvSpPr>
          <p:nvPr>
            <p:ph type="body" idx="1"/>
          </p:nvPr>
        </p:nvSpPr>
        <p:spPr>
          <a:xfrm>
            <a:off x="684212" y="4323826"/>
            <a:ext cx="34638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417"/>
              </a:spcBef>
              <a:spcAft>
                <a:spcPts val="0"/>
              </a:spcAft>
              <a:buClr>
                <a:schemeClr val="accent1"/>
              </a:buClr>
              <a:buSzPts val="1700"/>
              <a:buNone/>
              <a:defRPr sz="1700"/>
            </a:lvl2pPr>
            <a:lvl3pPr marL="1371600" lvl="2" indent="-228600" algn="l" rtl="0">
              <a:lnSpc>
                <a:spcPct val="110000"/>
              </a:lnSpc>
              <a:spcBef>
                <a:spcPts val="283"/>
              </a:spcBef>
              <a:spcAft>
                <a:spcPts val="0"/>
              </a:spcAft>
              <a:buSzPts val="1700"/>
              <a:buNone/>
              <a:defRPr sz="1700"/>
            </a:lvl3pPr>
            <a:lvl4pPr marL="1828800" lvl="3" indent="-336550" algn="l" rtl="0">
              <a:lnSpc>
                <a:spcPct val="110000"/>
              </a:lnSpc>
              <a:spcBef>
                <a:spcPts val="1134"/>
              </a:spcBef>
              <a:spcAft>
                <a:spcPts val="0"/>
              </a:spcAft>
              <a:buSzPts val="1700"/>
              <a:buChar char="―"/>
              <a:defRPr sz="1700"/>
            </a:lvl4pPr>
            <a:lvl5pPr marL="2286000" lvl="4" indent="-336550" algn="l" rtl="0">
              <a:lnSpc>
                <a:spcPct val="110000"/>
              </a:lnSpc>
              <a:spcBef>
                <a:spcPts val="1417"/>
              </a:spcBef>
              <a:spcAft>
                <a:spcPts val="0"/>
              </a:spcAft>
              <a:buSzPts val="1700"/>
              <a:buChar char="―"/>
              <a:defRPr sz="1700"/>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0" name="Google Shape;720;g16f415c9782_6_167"/>
          <p:cNvSpPr>
            <a:spLocks noGrp="1"/>
          </p:cNvSpPr>
          <p:nvPr>
            <p:ph type="pic" idx="3"/>
          </p:nvPr>
        </p:nvSpPr>
        <p:spPr>
          <a:xfrm>
            <a:off x="4363243" y="1587826"/>
            <a:ext cx="3463200" cy="1900800"/>
          </a:xfrm>
          <a:prstGeom prst="rect">
            <a:avLst/>
          </a:prstGeom>
          <a:solidFill>
            <a:srgbClr val="D8D8D8"/>
          </a:solidFill>
          <a:ln>
            <a:noFill/>
          </a:ln>
        </p:spPr>
      </p:sp>
      <p:sp>
        <p:nvSpPr>
          <p:cNvPr id="721" name="Google Shape;721;g16f415c9782_6_167"/>
          <p:cNvSpPr txBox="1">
            <a:spLocks noGrp="1"/>
          </p:cNvSpPr>
          <p:nvPr>
            <p:ph type="body" idx="4"/>
          </p:nvPr>
        </p:nvSpPr>
        <p:spPr>
          <a:xfrm>
            <a:off x="4363243" y="4323826"/>
            <a:ext cx="34638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417"/>
              </a:spcBef>
              <a:spcAft>
                <a:spcPts val="0"/>
              </a:spcAft>
              <a:buClr>
                <a:schemeClr val="accent1"/>
              </a:buClr>
              <a:buSzPts val="1700"/>
              <a:buNone/>
              <a:defRPr sz="1700"/>
            </a:lvl2pPr>
            <a:lvl3pPr marL="1371600" lvl="2" indent="-228600" algn="l" rtl="0">
              <a:lnSpc>
                <a:spcPct val="110000"/>
              </a:lnSpc>
              <a:spcBef>
                <a:spcPts val="283"/>
              </a:spcBef>
              <a:spcAft>
                <a:spcPts val="0"/>
              </a:spcAft>
              <a:buSzPts val="1700"/>
              <a:buNone/>
              <a:defRPr sz="1700"/>
            </a:lvl3pPr>
            <a:lvl4pPr marL="1828800" lvl="3" indent="-336550" algn="l" rtl="0">
              <a:lnSpc>
                <a:spcPct val="110000"/>
              </a:lnSpc>
              <a:spcBef>
                <a:spcPts val="1134"/>
              </a:spcBef>
              <a:spcAft>
                <a:spcPts val="0"/>
              </a:spcAft>
              <a:buSzPts val="1700"/>
              <a:buChar char="―"/>
              <a:defRPr sz="1700"/>
            </a:lvl4pPr>
            <a:lvl5pPr marL="2286000" lvl="4" indent="-336550" algn="l" rtl="0">
              <a:lnSpc>
                <a:spcPct val="110000"/>
              </a:lnSpc>
              <a:spcBef>
                <a:spcPts val="1417"/>
              </a:spcBef>
              <a:spcAft>
                <a:spcPts val="0"/>
              </a:spcAft>
              <a:buSzPts val="1700"/>
              <a:buChar char="―"/>
              <a:defRPr sz="1700"/>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2" name="Google Shape;722;g16f415c9782_6_167"/>
          <p:cNvSpPr>
            <a:spLocks noGrp="1"/>
          </p:cNvSpPr>
          <p:nvPr>
            <p:ph type="pic" idx="5"/>
          </p:nvPr>
        </p:nvSpPr>
        <p:spPr>
          <a:xfrm>
            <a:off x="8042274" y="1587826"/>
            <a:ext cx="3463200" cy="1900800"/>
          </a:xfrm>
          <a:prstGeom prst="rect">
            <a:avLst/>
          </a:prstGeom>
          <a:solidFill>
            <a:srgbClr val="D8D8D8"/>
          </a:solidFill>
          <a:ln>
            <a:noFill/>
          </a:ln>
        </p:spPr>
      </p:sp>
      <p:sp>
        <p:nvSpPr>
          <p:cNvPr id="723" name="Google Shape;723;g16f415c9782_6_167"/>
          <p:cNvSpPr txBox="1">
            <a:spLocks noGrp="1"/>
          </p:cNvSpPr>
          <p:nvPr>
            <p:ph type="body" idx="6"/>
          </p:nvPr>
        </p:nvSpPr>
        <p:spPr>
          <a:xfrm>
            <a:off x="8042274" y="4323826"/>
            <a:ext cx="34638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417"/>
              </a:spcBef>
              <a:spcAft>
                <a:spcPts val="0"/>
              </a:spcAft>
              <a:buClr>
                <a:schemeClr val="accent1"/>
              </a:buClr>
              <a:buSzPts val="1700"/>
              <a:buNone/>
              <a:defRPr sz="1700"/>
            </a:lvl2pPr>
            <a:lvl3pPr marL="1371600" lvl="2" indent="-228600" algn="l" rtl="0">
              <a:lnSpc>
                <a:spcPct val="110000"/>
              </a:lnSpc>
              <a:spcBef>
                <a:spcPts val="283"/>
              </a:spcBef>
              <a:spcAft>
                <a:spcPts val="0"/>
              </a:spcAft>
              <a:buSzPts val="1700"/>
              <a:buNone/>
              <a:defRPr sz="1700"/>
            </a:lvl3pPr>
            <a:lvl4pPr marL="1828800" lvl="3" indent="-336550" algn="l" rtl="0">
              <a:lnSpc>
                <a:spcPct val="110000"/>
              </a:lnSpc>
              <a:spcBef>
                <a:spcPts val="1134"/>
              </a:spcBef>
              <a:spcAft>
                <a:spcPts val="0"/>
              </a:spcAft>
              <a:buSzPts val="1700"/>
              <a:buChar char="―"/>
              <a:defRPr sz="1700"/>
            </a:lvl4pPr>
            <a:lvl5pPr marL="2286000" lvl="4" indent="-336550" algn="l" rtl="0">
              <a:lnSpc>
                <a:spcPct val="110000"/>
              </a:lnSpc>
              <a:spcBef>
                <a:spcPts val="1417"/>
              </a:spcBef>
              <a:spcAft>
                <a:spcPts val="0"/>
              </a:spcAft>
              <a:buSzPts val="1700"/>
              <a:buChar char="―"/>
              <a:defRPr sz="1700"/>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ntent and Image Blue">
  <p:cSld name="Content and Image Blue">
    <p:bg>
      <p:bgPr>
        <a:solidFill>
          <a:schemeClr val="accent1"/>
        </a:solidFill>
        <a:effectLst/>
      </p:bgPr>
    </p:bg>
    <p:spTree>
      <p:nvGrpSpPr>
        <p:cNvPr id="1" name="Shape 724"/>
        <p:cNvGrpSpPr/>
        <p:nvPr/>
      </p:nvGrpSpPr>
      <p:grpSpPr>
        <a:xfrm>
          <a:off x="0" y="0"/>
          <a:ext cx="0" cy="0"/>
          <a:chOff x="0" y="0"/>
          <a:chExt cx="0" cy="0"/>
        </a:xfrm>
      </p:grpSpPr>
      <p:sp>
        <p:nvSpPr>
          <p:cNvPr id="725" name="Google Shape;725;g16f415c9782_6_178"/>
          <p:cNvSpPr txBox="1">
            <a:spLocks noGrp="1"/>
          </p:cNvSpPr>
          <p:nvPr>
            <p:ph type="title"/>
          </p:nvPr>
        </p:nvSpPr>
        <p:spPr>
          <a:xfrm>
            <a:off x="1188000" y="793750"/>
            <a:ext cx="4728600" cy="10962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42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6" name="Google Shape;726;g16f415c9782_6_178"/>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7" name="Google Shape;727;g16f415c9782_6_178"/>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8" name="Google Shape;728;g16f415c9782_6_178"/>
          <p:cNvSpPr>
            <a:spLocks noGrp="1"/>
          </p:cNvSpPr>
          <p:nvPr>
            <p:ph type="pic" idx="2"/>
          </p:nvPr>
        </p:nvSpPr>
        <p:spPr>
          <a:xfrm>
            <a:off x="6558000" y="0"/>
            <a:ext cx="5634000" cy="6858000"/>
          </a:xfrm>
          <a:prstGeom prst="rect">
            <a:avLst/>
          </a:prstGeom>
          <a:solidFill>
            <a:srgbClr val="D8D8D8"/>
          </a:solidFill>
          <a:ln>
            <a:noFill/>
          </a:ln>
        </p:spPr>
      </p:sp>
      <p:sp>
        <p:nvSpPr>
          <p:cNvPr id="729" name="Google Shape;729;g16f415c9782_6_178"/>
          <p:cNvSpPr txBox="1">
            <a:spLocks noGrp="1"/>
          </p:cNvSpPr>
          <p:nvPr>
            <p:ph type="body" idx="1"/>
          </p:nvPr>
        </p:nvSpPr>
        <p:spPr>
          <a:xfrm>
            <a:off x="684213" y="1890001"/>
            <a:ext cx="5232300" cy="40599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lt1"/>
              </a:buClr>
              <a:buSzPts val="2000"/>
              <a:buNone/>
              <a:defRPr>
                <a:solidFill>
                  <a:schemeClr val="lt1"/>
                </a:solidFill>
              </a:defRPr>
            </a:lvl1pPr>
            <a:lvl2pPr marL="914400" lvl="1" indent="-228600" algn="l" rtl="0">
              <a:lnSpc>
                <a:spcPct val="100000"/>
              </a:lnSpc>
              <a:spcBef>
                <a:spcPts val="1417"/>
              </a:spcBef>
              <a:spcAft>
                <a:spcPts val="0"/>
              </a:spcAft>
              <a:buClr>
                <a:schemeClr val="lt1"/>
              </a:buClr>
              <a:buSzPts val="2400"/>
              <a:buNone/>
              <a:defRPr>
                <a:solidFill>
                  <a:schemeClr val="lt1"/>
                </a:solidFill>
              </a:defRPr>
            </a:lvl2pPr>
            <a:lvl3pPr marL="1371600" lvl="2" indent="-228600" algn="l" rtl="0">
              <a:lnSpc>
                <a:spcPct val="100000"/>
              </a:lnSpc>
              <a:spcBef>
                <a:spcPts val="1417"/>
              </a:spcBef>
              <a:spcAft>
                <a:spcPts val="0"/>
              </a:spcAft>
              <a:buSzPts val="2800"/>
              <a:buNone/>
              <a:defRPr>
                <a:solidFill>
                  <a:schemeClr val="lt1"/>
                </a:solidFill>
              </a:defRPr>
            </a:lvl3pPr>
            <a:lvl4pPr marL="1828800" lvl="3" indent="-355600" algn="l" rtl="0">
              <a:lnSpc>
                <a:spcPct val="120000"/>
              </a:lnSpc>
              <a:spcBef>
                <a:spcPts val="1417"/>
              </a:spcBef>
              <a:spcAft>
                <a:spcPts val="0"/>
              </a:spcAft>
              <a:buSzPts val="2000"/>
              <a:buChar char="―"/>
              <a:defRPr>
                <a:solidFill>
                  <a:schemeClr val="lt1"/>
                </a:solidFill>
              </a:defRPr>
            </a:lvl4pPr>
            <a:lvl5pPr marL="2286000" lvl="4" indent="-355600" algn="l" rtl="0">
              <a:lnSpc>
                <a:spcPct val="120000"/>
              </a:lnSpc>
              <a:spcBef>
                <a:spcPts val="1417"/>
              </a:spcBef>
              <a:spcAft>
                <a:spcPts val="0"/>
              </a:spcAft>
              <a:buSzPts val="2000"/>
              <a:buChar char="―"/>
              <a:defRPr>
                <a:solidFill>
                  <a:schemeClr val="lt1"/>
                </a:solidFill>
              </a:defRPr>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30"/>
        <p:cNvGrpSpPr/>
        <p:nvPr/>
      </p:nvGrpSpPr>
      <p:grpSpPr>
        <a:xfrm>
          <a:off x="0" y="0"/>
          <a:ext cx="0" cy="0"/>
          <a:chOff x="0" y="0"/>
          <a:chExt cx="0" cy="0"/>
        </a:xfrm>
      </p:grpSpPr>
      <p:sp>
        <p:nvSpPr>
          <p:cNvPr id="731" name="Google Shape;731;g16f415c9782_6_184"/>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2" name="Google Shape;732;g16f415c9782_6_184"/>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3" name="Google Shape;733;g16f415c9782_6_184"/>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lvl="0" indent="0" algn="r" rtl="0">
              <a:lnSpc>
                <a:spcPct val="90000"/>
              </a:lnSpc>
              <a:spcBef>
                <a:spcPts val="0"/>
              </a:spcBef>
              <a:buNone/>
              <a:defRPr/>
            </a:lvl1pPr>
            <a:lvl2pPr marL="0" lvl="1" indent="0" algn="r" rtl="0">
              <a:lnSpc>
                <a:spcPct val="90000"/>
              </a:lnSpc>
              <a:spcBef>
                <a:spcPts val="0"/>
              </a:spcBef>
              <a:buNone/>
              <a:defRPr/>
            </a:lvl2pPr>
            <a:lvl3pPr marL="0" lvl="2" indent="0" algn="r" rtl="0">
              <a:lnSpc>
                <a:spcPct val="90000"/>
              </a:lnSpc>
              <a:spcBef>
                <a:spcPts val="0"/>
              </a:spcBef>
              <a:buNone/>
              <a:defRPr/>
            </a:lvl3pPr>
            <a:lvl4pPr marL="0" lvl="3" indent="0" algn="r" rtl="0">
              <a:lnSpc>
                <a:spcPct val="90000"/>
              </a:lnSpc>
              <a:spcBef>
                <a:spcPts val="0"/>
              </a:spcBef>
              <a:buNone/>
              <a:defRPr/>
            </a:lvl4pPr>
            <a:lvl5pPr marL="0" lvl="4" indent="0" algn="r" rtl="0">
              <a:lnSpc>
                <a:spcPct val="90000"/>
              </a:lnSpc>
              <a:spcBef>
                <a:spcPts val="0"/>
              </a:spcBef>
              <a:buNone/>
              <a:defRPr/>
            </a:lvl5pPr>
            <a:lvl6pPr marL="0" lvl="5" indent="0" algn="r" rtl="0">
              <a:lnSpc>
                <a:spcPct val="90000"/>
              </a:lnSpc>
              <a:spcBef>
                <a:spcPts val="0"/>
              </a:spcBef>
              <a:buNone/>
              <a:defRPr/>
            </a:lvl6pPr>
            <a:lvl7pPr marL="0" lvl="6" indent="0" algn="r" rtl="0">
              <a:lnSpc>
                <a:spcPct val="90000"/>
              </a:lnSpc>
              <a:spcBef>
                <a:spcPts val="0"/>
              </a:spcBef>
              <a:buNone/>
              <a:defRPr/>
            </a:lvl7pPr>
            <a:lvl8pPr marL="0" lvl="7" indent="0" algn="r" rtl="0">
              <a:lnSpc>
                <a:spcPct val="90000"/>
              </a:lnSpc>
              <a:spcBef>
                <a:spcPts val="0"/>
              </a:spcBef>
              <a:buNone/>
              <a:defRPr/>
            </a:lvl8pPr>
            <a:lvl9pPr marL="0" lvl="8" indent="0" algn="r" rtl="0">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734" name="Google Shape;734;g16f415c9782_6_184"/>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800" b="0" i="0" u="none" strike="noStrike" cap="none">
              <a:solidFill>
                <a:schemeClr val="lt1"/>
              </a:solidFill>
              <a:latin typeface="Roboto Light"/>
              <a:ea typeface="Roboto Light"/>
              <a:cs typeface="Roboto Light"/>
              <a:sym typeface="Roboto Light"/>
            </a:endParaRPr>
          </a:p>
        </p:txBody>
      </p:sp>
      <p:pic>
        <p:nvPicPr>
          <p:cNvPr id="735" name="Google Shape;735;g16f415c9782_6_184"/>
          <p:cNvPicPr preferRelativeResize="0"/>
          <p:nvPr/>
        </p:nvPicPr>
        <p:blipFill rotWithShape="1">
          <a:blip r:embed="rId2">
            <a:alphaModFix/>
          </a:blip>
          <a:srcRect/>
          <a:stretch/>
        </p:blipFill>
        <p:spPr>
          <a:xfrm>
            <a:off x="9036000" y="6264000"/>
            <a:ext cx="2791975" cy="371857"/>
          </a:xfrm>
          <a:prstGeom prst="rect">
            <a:avLst/>
          </a:prstGeom>
          <a:noFill/>
          <a:ln>
            <a:noFill/>
          </a:ln>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g1450c52ed47_1_534"/>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g1450c52ed47_1_534"/>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g1450c52ed47_1_534"/>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1450c52ed47_1_534"/>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87"/>
        <p:cNvGrpSpPr/>
        <p:nvPr/>
      </p:nvGrpSpPr>
      <p:grpSpPr>
        <a:xfrm>
          <a:off x="0" y="0"/>
          <a:ext cx="0" cy="0"/>
          <a:chOff x="0" y="0"/>
          <a:chExt cx="0" cy="0"/>
        </a:xfrm>
      </p:grpSpPr>
      <p:sp>
        <p:nvSpPr>
          <p:cNvPr id="88" name="Google Shape;88;g1450c52ed47_1_539"/>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g1450c52ed47_1_539"/>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1450c52ed47_1_539"/>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91" name="Google Shape;91;g1450c52ed47_1_539"/>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pic>
        <p:nvPicPr>
          <p:cNvPr id="92" name="Google Shape;92;g1450c52ed47_1_539"/>
          <p:cNvPicPr preferRelativeResize="0"/>
          <p:nvPr/>
        </p:nvPicPr>
        <p:blipFill rotWithShape="1">
          <a:blip r:embed="rId2">
            <a:alphaModFix/>
          </a:blip>
          <a:srcRect/>
          <a:stretch/>
        </p:blipFill>
        <p:spPr>
          <a:xfrm>
            <a:off x="9421200" y="6264000"/>
            <a:ext cx="2060451" cy="298705"/>
          </a:xfrm>
          <a:prstGeom prst="rect">
            <a:avLst/>
          </a:prstGeom>
          <a:noFill/>
          <a:ln>
            <a:noFill/>
          </a:ln>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with Images">
  <p:cSld name="Three Columns with Images">
    <p:spTree>
      <p:nvGrpSpPr>
        <p:cNvPr id="1" name="Shape 93"/>
        <p:cNvGrpSpPr/>
        <p:nvPr/>
      </p:nvGrpSpPr>
      <p:grpSpPr>
        <a:xfrm>
          <a:off x="0" y="0"/>
          <a:ext cx="0" cy="0"/>
          <a:chOff x="0" y="0"/>
          <a:chExt cx="0" cy="0"/>
        </a:xfrm>
      </p:grpSpPr>
      <p:sp>
        <p:nvSpPr>
          <p:cNvPr id="94" name="Google Shape;94;g1621c23bb6e_0_105"/>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rtl="0">
              <a:lnSpc>
                <a:spcPct val="85000"/>
              </a:lnSpc>
              <a:spcBef>
                <a:spcPts val="0"/>
              </a:spcBef>
              <a:spcAft>
                <a:spcPts val="0"/>
              </a:spcAft>
              <a:buClr>
                <a:schemeClr val="accen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g1621c23bb6e_0_105"/>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g1621c23bb6e_0_105"/>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 name="Google Shape;97;g1621c23bb6e_0_105"/>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98" name="Google Shape;98;g1621c23bb6e_0_105"/>
          <p:cNvSpPr>
            <a:spLocks noGrp="1"/>
          </p:cNvSpPr>
          <p:nvPr>
            <p:ph type="pic" idx="2"/>
          </p:nvPr>
        </p:nvSpPr>
        <p:spPr>
          <a:xfrm>
            <a:off x="720725" y="1857600"/>
            <a:ext cx="3463200" cy="1656000"/>
          </a:xfrm>
          <a:prstGeom prst="rect">
            <a:avLst/>
          </a:prstGeom>
          <a:solidFill>
            <a:srgbClr val="D8D8D8"/>
          </a:solidFill>
          <a:ln>
            <a:noFill/>
          </a:ln>
        </p:spPr>
      </p:sp>
      <p:sp>
        <p:nvSpPr>
          <p:cNvPr id="99" name="Google Shape;99;g1621c23bb6e_0_105"/>
          <p:cNvSpPr txBox="1">
            <a:spLocks noGrp="1"/>
          </p:cNvSpPr>
          <p:nvPr>
            <p:ph type="body" idx="1"/>
          </p:nvPr>
        </p:nvSpPr>
        <p:spPr>
          <a:xfrm>
            <a:off x="720725"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rtl="0">
              <a:lnSpc>
                <a:spcPct val="100000"/>
              </a:lnSpc>
              <a:spcBef>
                <a:spcPts val="0"/>
              </a:spcBef>
              <a:spcAft>
                <a:spcPts val="0"/>
              </a:spcAft>
              <a:buClr>
                <a:schemeClr val="lt1"/>
              </a:buClr>
              <a:buSzPts val="1400"/>
              <a:buNone/>
              <a:defRPr sz="1400">
                <a:solidFill>
                  <a:schemeClr val="lt1"/>
                </a:solidFill>
              </a:defRPr>
            </a:lvl1pPr>
            <a:lvl2pPr marL="914400" lvl="1" indent="-228600" algn="l" rtl="0">
              <a:lnSpc>
                <a:spcPct val="100000"/>
              </a:lnSpc>
              <a:spcBef>
                <a:spcPts val="0"/>
              </a:spcBef>
              <a:spcAft>
                <a:spcPts val="0"/>
              </a:spcAft>
              <a:buClr>
                <a:schemeClr val="lt1"/>
              </a:buClr>
              <a:buSzPts val="2000"/>
              <a:buNone/>
              <a:defRPr sz="2000">
                <a:solidFill>
                  <a:schemeClr val="lt1"/>
                </a:solidFill>
              </a:defRPr>
            </a:lvl2pPr>
            <a:lvl3pPr marL="1371600" lvl="2" indent="-228600" algn="l" rtl="0">
              <a:lnSpc>
                <a:spcPct val="100000"/>
              </a:lnSpc>
              <a:spcBef>
                <a:spcPts val="567"/>
              </a:spcBef>
              <a:spcAft>
                <a:spcPts val="0"/>
              </a:spcAft>
              <a:buSzPts val="1800"/>
              <a:buNone/>
              <a:defRPr>
                <a:solidFill>
                  <a:schemeClr val="lt1"/>
                </a:solidFill>
              </a:defRPr>
            </a:lvl3pPr>
            <a:lvl4pPr marL="1828800" lvl="3" indent="-317500" algn="l" rtl="0">
              <a:lnSpc>
                <a:spcPct val="100000"/>
              </a:lnSpc>
              <a:spcBef>
                <a:spcPts val="0"/>
              </a:spcBef>
              <a:spcAft>
                <a:spcPts val="0"/>
              </a:spcAft>
              <a:buSzPts val="1400"/>
              <a:buChar char="•"/>
              <a:defRPr sz="1400">
                <a:solidFill>
                  <a:schemeClr val="lt1"/>
                </a:solidFill>
              </a:defRPr>
            </a:lvl4pPr>
            <a:lvl5pPr marL="2286000" lvl="4" indent="-317500" algn="l" rtl="0">
              <a:lnSpc>
                <a:spcPct val="100000"/>
              </a:lnSpc>
              <a:spcBef>
                <a:spcPts val="0"/>
              </a:spcBef>
              <a:spcAft>
                <a:spcPts val="0"/>
              </a:spcAft>
              <a:buSzPts val="1400"/>
              <a:buChar char="•"/>
              <a:defRPr sz="1400">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0" name="Google Shape;100;g1621c23bb6e_0_105"/>
          <p:cNvSpPr>
            <a:spLocks noGrp="1"/>
          </p:cNvSpPr>
          <p:nvPr>
            <p:ph type="pic" idx="3"/>
          </p:nvPr>
        </p:nvSpPr>
        <p:spPr>
          <a:xfrm>
            <a:off x="4364400" y="1857600"/>
            <a:ext cx="3463200" cy="1656000"/>
          </a:xfrm>
          <a:prstGeom prst="rect">
            <a:avLst/>
          </a:prstGeom>
          <a:solidFill>
            <a:srgbClr val="D8D8D8"/>
          </a:solidFill>
          <a:ln>
            <a:noFill/>
          </a:ln>
        </p:spPr>
      </p:sp>
      <p:sp>
        <p:nvSpPr>
          <p:cNvPr id="101" name="Google Shape;101;g1621c23bb6e_0_105"/>
          <p:cNvSpPr txBox="1">
            <a:spLocks noGrp="1"/>
          </p:cNvSpPr>
          <p:nvPr>
            <p:ph type="body" idx="4"/>
          </p:nvPr>
        </p:nvSpPr>
        <p:spPr>
          <a:xfrm>
            <a:off x="4364400"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rtl="0">
              <a:lnSpc>
                <a:spcPct val="100000"/>
              </a:lnSpc>
              <a:spcBef>
                <a:spcPts val="0"/>
              </a:spcBef>
              <a:spcAft>
                <a:spcPts val="0"/>
              </a:spcAft>
              <a:buClr>
                <a:schemeClr val="lt1"/>
              </a:buClr>
              <a:buSzPts val="1400"/>
              <a:buNone/>
              <a:defRPr sz="1400">
                <a:solidFill>
                  <a:schemeClr val="lt1"/>
                </a:solidFill>
              </a:defRPr>
            </a:lvl1pPr>
            <a:lvl2pPr marL="914400" lvl="1" indent="-228600" algn="l" rtl="0">
              <a:lnSpc>
                <a:spcPct val="100000"/>
              </a:lnSpc>
              <a:spcBef>
                <a:spcPts val="0"/>
              </a:spcBef>
              <a:spcAft>
                <a:spcPts val="0"/>
              </a:spcAft>
              <a:buClr>
                <a:schemeClr val="lt1"/>
              </a:buClr>
              <a:buSzPts val="2000"/>
              <a:buNone/>
              <a:defRPr sz="2000">
                <a:solidFill>
                  <a:schemeClr val="lt1"/>
                </a:solidFill>
              </a:defRPr>
            </a:lvl2pPr>
            <a:lvl3pPr marL="1371600" lvl="2" indent="-228600" algn="l" rtl="0">
              <a:lnSpc>
                <a:spcPct val="100000"/>
              </a:lnSpc>
              <a:spcBef>
                <a:spcPts val="567"/>
              </a:spcBef>
              <a:spcAft>
                <a:spcPts val="0"/>
              </a:spcAft>
              <a:buSzPts val="1800"/>
              <a:buNone/>
              <a:defRPr>
                <a:solidFill>
                  <a:schemeClr val="lt1"/>
                </a:solidFill>
              </a:defRPr>
            </a:lvl3pPr>
            <a:lvl4pPr marL="1828800" lvl="3" indent="-317500" algn="l" rtl="0">
              <a:lnSpc>
                <a:spcPct val="100000"/>
              </a:lnSpc>
              <a:spcBef>
                <a:spcPts val="0"/>
              </a:spcBef>
              <a:spcAft>
                <a:spcPts val="0"/>
              </a:spcAft>
              <a:buSzPts val="1400"/>
              <a:buChar char="•"/>
              <a:defRPr sz="1400">
                <a:solidFill>
                  <a:schemeClr val="lt1"/>
                </a:solidFill>
              </a:defRPr>
            </a:lvl4pPr>
            <a:lvl5pPr marL="2286000" lvl="4" indent="-317500" algn="l" rtl="0">
              <a:lnSpc>
                <a:spcPct val="100000"/>
              </a:lnSpc>
              <a:spcBef>
                <a:spcPts val="0"/>
              </a:spcBef>
              <a:spcAft>
                <a:spcPts val="0"/>
              </a:spcAft>
              <a:buSzPts val="1400"/>
              <a:buChar char="•"/>
              <a:defRPr sz="1400">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2" name="Google Shape;102;g1621c23bb6e_0_105"/>
          <p:cNvSpPr>
            <a:spLocks noGrp="1"/>
          </p:cNvSpPr>
          <p:nvPr>
            <p:ph type="pic" idx="5"/>
          </p:nvPr>
        </p:nvSpPr>
        <p:spPr>
          <a:xfrm>
            <a:off x="8008075" y="1857600"/>
            <a:ext cx="3463200" cy="1656000"/>
          </a:xfrm>
          <a:prstGeom prst="rect">
            <a:avLst/>
          </a:prstGeom>
          <a:solidFill>
            <a:srgbClr val="D8D8D8"/>
          </a:solidFill>
          <a:ln>
            <a:noFill/>
          </a:ln>
        </p:spPr>
      </p:sp>
      <p:sp>
        <p:nvSpPr>
          <p:cNvPr id="103" name="Google Shape;103;g1621c23bb6e_0_105"/>
          <p:cNvSpPr txBox="1">
            <a:spLocks noGrp="1"/>
          </p:cNvSpPr>
          <p:nvPr>
            <p:ph type="body" idx="6"/>
          </p:nvPr>
        </p:nvSpPr>
        <p:spPr>
          <a:xfrm>
            <a:off x="8008075"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rtl="0">
              <a:lnSpc>
                <a:spcPct val="100000"/>
              </a:lnSpc>
              <a:spcBef>
                <a:spcPts val="0"/>
              </a:spcBef>
              <a:spcAft>
                <a:spcPts val="0"/>
              </a:spcAft>
              <a:buClr>
                <a:schemeClr val="lt1"/>
              </a:buClr>
              <a:buSzPts val="1400"/>
              <a:buNone/>
              <a:defRPr sz="1400">
                <a:solidFill>
                  <a:schemeClr val="lt1"/>
                </a:solidFill>
              </a:defRPr>
            </a:lvl1pPr>
            <a:lvl2pPr marL="914400" lvl="1" indent="-228600" algn="l" rtl="0">
              <a:lnSpc>
                <a:spcPct val="100000"/>
              </a:lnSpc>
              <a:spcBef>
                <a:spcPts val="0"/>
              </a:spcBef>
              <a:spcAft>
                <a:spcPts val="0"/>
              </a:spcAft>
              <a:buClr>
                <a:schemeClr val="lt1"/>
              </a:buClr>
              <a:buSzPts val="2000"/>
              <a:buNone/>
              <a:defRPr sz="2000">
                <a:solidFill>
                  <a:schemeClr val="lt1"/>
                </a:solidFill>
              </a:defRPr>
            </a:lvl2pPr>
            <a:lvl3pPr marL="1371600" lvl="2" indent="-228600" algn="l" rtl="0">
              <a:lnSpc>
                <a:spcPct val="100000"/>
              </a:lnSpc>
              <a:spcBef>
                <a:spcPts val="567"/>
              </a:spcBef>
              <a:spcAft>
                <a:spcPts val="0"/>
              </a:spcAft>
              <a:buSzPts val="1800"/>
              <a:buNone/>
              <a:defRPr>
                <a:solidFill>
                  <a:schemeClr val="lt1"/>
                </a:solidFill>
              </a:defRPr>
            </a:lvl3pPr>
            <a:lvl4pPr marL="1828800" lvl="3" indent="-317500" algn="l" rtl="0">
              <a:lnSpc>
                <a:spcPct val="100000"/>
              </a:lnSpc>
              <a:spcBef>
                <a:spcPts val="0"/>
              </a:spcBef>
              <a:spcAft>
                <a:spcPts val="0"/>
              </a:spcAft>
              <a:buSzPts val="1400"/>
              <a:buChar char="•"/>
              <a:defRPr sz="1400">
                <a:solidFill>
                  <a:schemeClr val="lt1"/>
                </a:solidFill>
              </a:defRPr>
            </a:lvl4pPr>
            <a:lvl5pPr marL="2286000" lvl="4" indent="-317500" algn="l" rtl="0">
              <a:lnSpc>
                <a:spcPct val="100000"/>
              </a:lnSpc>
              <a:spcBef>
                <a:spcPts val="0"/>
              </a:spcBef>
              <a:spcAft>
                <a:spcPts val="0"/>
              </a:spcAft>
              <a:buSzPts val="1400"/>
              <a:buChar char="•"/>
              <a:defRPr sz="1400">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13"/>
        <p:cNvGrpSpPr/>
        <p:nvPr/>
      </p:nvGrpSpPr>
      <p:grpSpPr>
        <a:xfrm>
          <a:off x="0" y="0"/>
          <a:ext cx="0" cy="0"/>
          <a:chOff x="0" y="0"/>
          <a:chExt cx="0" cy="0"/>
        </a:xfrm>
      </p:grpSpPr>
      <p:sp>
        <p:nvSpPr>
          <p:cNvPr id="114" name="Google Shape;114;p20"/>
          <p:cNvSpPr txBox="1">
            <a:spLocks noGrp="1"/>
          </p:cNvSpPr>
          <p:nvPr>
            <p:ph type="ctrTitle"/>
          </p:nvPr>
        </p:nvSpPr>
        <p:spPr>
          <a:xfrm>
            <a:off x="1260000" y="1260000"/>
            <a:ext cx="4271583" cy="303490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5550"/>
              <a:buNone/>
              <a:defRPr sz="37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0"/>
          <p:cNvSpPr txBox="1">
            <a:spLocks noGrp="1"/>
          </p:cNvSpPr>
          <p:nvPr>
            <p:ph type="subTitle" idx="1"/>
          </p:nvPr>
        </p:nvSpPr>
        <p:spPr>
          <a:xfrm>
            <a:off x="1260000" y="4590000"/>
            <a:ext cx="4271583" cy="824356"/>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1700"/>
              <a:buNone/>
              <a:defRPr sz="1700">
                <a:solidFill>
                  <a:schemeClr val="lt1"/>
                </a:solidFill>
                <a:latin typeface="Barlow Semi Condensed Medium"/>
                <a:ea typeface="Barlow Semi Condensed Medium"/>
                <a:cs typeface="Barlow Semi Condensed Medium"/>
                <a:sym typeface="Barlow Semi Condensed Medium"/>
              </a:defRPr>
            </a:lvl1pPr>
            <a:lvl2pPr lvl="1" algn="ctr">
              <a:lnSpc>
                <a:spcPct val="100000"/>
              </a:lnSpc>
              <a:spcBef>
                <a:spcPts val="1417"/>
              </a:spcBef>
              <a:spcAft>
                <a:spcPts val="0"/>
              </a:spcAft>
              <a:buClr>
                <a:schemeClr val="accent1"/>
              </a:buClr>
              <a:buSzPts val="2000"/>
              <a:buNone/>
              <a:defRPr sz="2000"/>
            </a:lvl2pPr>
            <a:lvl3pPr lvl="2" algn="ctr">
              <a:lnSpc>
                <a:spcPct val="100000"/>
              </a:lnSpc>
              <a:spcBef>
                <a:spcPts val="283"/>
              </a:spcBef>
              <a:spcAft>
                <a:spcPts val="0"/>
              </a:spcAft>
              <a:buSzPts val="1800"/>
              <a:buNone/>
              <a:defRPr sz="1800"/>
            </a:lvl3pPr>
            <a:lvl4pPr lvl="3" algn="ctr">
              <a:lnSpc>
                <a:spcPct val="120000"/>
              </a:lnSpc>
              <a:spcBef>
                <a:spcPts val="1134"/>
              </a:spcBef>
              <a:spcAft>
                <a:spcPts val="0"/>
              </a:spcAft>
              <a:buSzPts val="1600"/>
              <a:buNone/>
              <a:defRPr sz="1600"/>
            </a:lvl4pPr>
            <a:lvl5pPr lvl="4" algn="ctr">
              <a:lnSpc>
                <a:spcPct val="120000"/>
              </a:lnSpc>
              <a:spcBef>
                <a:spcPts val="1417"/>
              </a:spcBef>
              <a:spcAft>
                <a:spcPts val="0"/>
              </a:spcAft>
              <a:buSzPts val="1600"/>
              <a:buNone/>
              <a:defRPr sz="1600"/>
            </a:lvl5pPr>
            <a:lvl6pPr lvl="5" algn="ctr">
              <a:lnSpc>
                <a:spcPct val="90000"/>
              </a:lnSpc>
              <a:spcBef>
                <a:spcPts val="1417"/>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16" name="Google Shape;116;p20"/>
          <p:cNvPicPr preferRelativeResize="0"/>
          <p:nvPr/>
        </p:nvPicPr>
        <p:blipFill rotWithShape="1">
          <a:blip r:embed="rId2">
            <a:alphaModFix/>
          </a:blip>
          <a:srcRect/>
          <a:stretch/>
        </p:blipFill>
        <p:spPr>
          <a:xfrm>
            <a:off x="1260000" y="5482800"/>
            <a:ext cx="1231395" cy="737618"/>
          </a:xfrm>
          <a:prstGeom prst="rect">
            <a:avLst/>
          </a:prstGeom>
          <a:noFill/>
          <a:ln>
            <a:noFill/>
          </a:ln>
        </p:spPr>
      </p:pic>
      <p:sp>
        <p:nvSpPr>
          <p:cNvPr id="117" name="Google Shape;117;p20"/>
          <p:cNvSpPr txBox="1">
            <a:spLocks noGrp="1"/>
          </p:cNvSpPr>
          <p:nvPr>
            <p:ph type="body" idx="2"/>
          </p:nvPr>
        </p:nvSpPr>
        <p:spPr>
          <a:xfrm>
            <a:off x="2576945" y="5780115"/>
            <a:ext cx="2954639" cy="440303"/>
          </a:xfrm>
          <a:prstGeom prst="rect">
            <a:avLst/>
          </a:prstGeom>
          <a:noFill/>
          <a:ln>
            <a:noFill/>
          </a:ln>
        </p:spPr>
        <p:txBody>
          <a:bodyPr spcFirstLastPara="1" wrap="square" lIns="0" tIns="0" rIns="0" bIns="0" anchor="b" anchorCtr="0">
            <a:noAutofit/>
          </a:bodyPr>
          <a:lstStyle>
            <a:lvl1pPr marL="457200" lvl="0" indent="-228600" algn="r">
              <a:lnSpc>
                <a:spcPct val="120000"/>
              </a:lnSpc>
              <a:spcBef>
                <a:spcPts val="0"/>
              </a:spcBef>
              <a:spcAft>
                <a:spcPts val="0"/>
              </a:spcAft>
              <a:buClr>
                <a:schemeClr val="lt1"/>
              </a:buClr>
              <a:buSzPts val="800"/>
              <a:buNone/>
              <a:defRPr sz="800">
                <a:solidFill>
                  <a:schemeClr val="lt1"/>
                </a:solidFill>
                <a:latin typeface="Roboto Light"/>
                <a:ea typeface="Roboto Light"/>
                <a:cs typeface="Roboto Light"/>
                <a:sym typeface="Roboto Light"/>
              </a:defRPr>
            </a:lvl1pPr>
            <a:lvl2pPr marL="914400" lvl="1" indent="-228600" algn="l">
              <a:lnSpc>
                <a:spcPct val="100000"/>
              </a:lnSpc>
              <a:spcBef>
                <a:spcPts val="1417"/>
              </a:spcBef>
              <a:spcAft>
                <a:spcPts val="0"/>
              </a:spcAft>
              <a:buClr>
                <a:schemeClr val="accent1"/>
              </a:buClr>
              <a:buSzPts val="1800"/>
              <a:buNone/>
              <a:defRPr/>
            </a:lvl2pPr>
            <a:lvl3pPr marL="1371600" lvl="2" indent="-228600" algn="l">
              <a:lnSpc>
                <a:spcPct val="100000"/>
              </a:lnSpc>
              <a:spcBef>
                <a:spcPts val="283"/>
              </a:spcBef>
              <a:spcAft>
                <a:spcPts val="0"/>
              </a:spcAft>
              <a:buSzPts val="1800"/>
              <a:buNone/>
              <a:defRPr/>
            </a:lvl3pPr>
            <a:lvl4pPr marL="1828800" lvl="3" indent="-342900" algn="l">
              <a:lnSpc>
                <a:spcPct val="120000"/>
              </a:lnSpc>
              <a:spcBef>
                <a:spcPts val="1134"/>
              </a:spcBef>
              <a:spcAft>
                <a:spcPts val="0"/>
              </a:spcAft>
              <a:buSzPts val="1800"/>
              <a:buChar char="―"/>
              <a:defRPr/>
            </a:lvl4pPr>
            <a:lvl5pPr marL="2286000" lvl="4" indent="-342900" algn="l">
              <a:lnSpc>
                <a:spcPct val="120000"/>
              </a:lnSpc>
              <a:spcBef>
                <a:spcPts val="1417"/>
              </a:spcBef>
              <a:spcAft>
                <a:spcPts val="0"/>
              </a:spcAft>
              <a:buSzPts val="1800"/>
              <a:buChar char="―"/>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20"/>
          <p:cNvSpPr>
            <a:spLocks noGrp="1"/>
          </p:cNvSpPr>
          <p:nvPr>
            <p:ph type="pic" idx="3"/>
          </p:nvPr>
        </p:nvSpPr>
        <p:spPr>
          <a:xfrm>
            <a:off x="6558000" y="0"/>
            <a:ext cx="5634000" cy="6858000"/>
          </a:xfrm>
          <a:prstGeom prst="rect">
            <a:avLst/>
          </a:prstGeom>
          <a:solidFill>
            <a:srgbClr val="D8D8D8"/>
          </a:solidFill>
          <a:ln>
            <a:noFill/>
          </a:ln>
        </p:spPr>
      </p:sp>
      <p:pic>
        <p:nvPicPr>
          <p:cNvPr id="119" name="Google Shape;119;p20"/>
          <p:cNvPicPr preferRelativeResize="0"/>
          <p:nvPr/>
        </p:nvPicPr>
        <p:blipFill rotWithShape="1">
          <a:blip r:embed="rId3">
            <a:alphaModFix/>
          </a:blip>
          <a:srcRect/>
          <a:stretch/>
        </p:blipFill>
        <p:spPr>
          <a:xfrm>
            <a:off x="403200" y="604800"/>
            <a:ext cx="3797816" cy="521209"/>
          </a:xfrm>
          <a:prstGeom prst="rect">
            <a:avLst/>
          </a:prstGeom>
          <a:noFill/>
          <a:ln>
            <a:noFill/>
          </a:ln>
        </p:spPr>
      </p:pic>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1188000" y="793750"/>
            <a:ext cx="4500213" cy="79216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2"/>
          <p:cNvSpPr txBox="1">
            <a:spLocks noGrp="1"/>
          </p:cNvSpPr>
          <p:nvPr>
            <p:ph type="dt" idx="10"/>
          </p:nvPr>
        </p:nvSpPr>
        <p:spPr>
          <a:xfrm>
            <a:off x="5557493" y="6264000"/>
            <a:ext cx="2743200" cy="365125"/>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2"/>
          <p:cNvSpPr txBox="1">
            <a:spLocks noGrp="1"/>
          </p:cNvSpPr>
          <p:nvPr>
            <p:ph type="ftr" idx="11"/>
          </p:nvPr>
        </p:nvSpPr>
        <p:spPr>
          <a:xfrm>
            <a:off x="684213" y="6264000"/>
            <a:ext cx="4114800"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2"/>
          <p:cNvSpPr>
            <a:spLocks noGrp="1"/>
          </p:cNvSpPr>
          <p:nvPr>
            <p:ph type="pic" idx="2"/>
          </p:nvPr>
        </p:nvSpPr>
        <p:spPr>
          <a:xfrm>
            <a:off x="6558000" y="0"/>
            <a:ext cx="5634001" cy="6858000"/>
          </a:xfrm>
          <a:prstGeom prst="rect">
            <a:avLst/>
          </a:prstGeom>
          <a:solidFill>
            <a:srgbClr val="D8D8D8"/>
          </a:solidFill>
          <a:ln>
            <a:noFill/>
          </a:ln>
        </p:spPr>
      </p:sp>
      <p:sp>
        <p:nvSpPr>
          <p:cNvPr id="125" name="Google Shape;125;p22"/>
          <p:cNvSpPr txBox="1">
            <a:spLocks noGrp="1"/>
          </p:cNvSpPr>
          <p:nvPr>
            <p:ph type="body" idx="1"/>
          </p:nvPr>
        </p:nvSpPr>
        <p:spPr>
          <a:xfrm>
            <a:off x="684214" y="1585913"/>
            <a:ext cx="5004000" cy="4364037"/>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2"/>
              </a:buClr>
              <a:buSzPts val="2000"/>
              <a:buNone/>
              <a:defRPr/>
            </a:lvl1pPr>
            <a:lvl2pPr marL="914400" lvl="1" indent="-228600" algn="l">
              <a:lnSpc>
                <a:spcPct val="100000"/>
              </a:lnSpc>
              <a:spcBef>
                <a:spcPts val="1417"/>
              </a:spcBef>
              <a:spcAft>
                <a:spcPts val="0"/>
              </a:spcAft>
              <a:buClr>
                <a:schemeClr val="accent1"/>
              </a:buClr>
              <a:buSzPts val="2400"/>
              <a:buNone/>
              <a:defRPr/>
            </a:lvl2pPr>
            <a:lvl3pPr marL="1371600" lvl="2" indent="-228600" algn="l">
              <a:lnSpc>
                <a:spcPct val="100000"/>
              </a:lnSpc>
              <a:spcBef>
                <a:spcPts val="283"/>
              </a:spcBef>
              <a:spcAft>
                <a:spcPts val="0"/>
              </a:spcAft>
              <a:buSzPts val="2800"/>
              <a:buNone/>
              <a:defRPr/>
            </a:lvl3pPr>
            <a:lvl4pPr marL="1828800" lvl="3" indent="-355600" algn="l">
              <a:lnSpc>
                <a:spcPct val="120000"/>
              </a:lnSpc>
              <a:spcBef>
                <a:spcPts val="1134"/>
              </a:spcBef>
              <a:spcAft>
                <a:spcPts val="0"/>
              </a:spcAft>
              <a:buSzPts val="2000"/>
              <a:buChar char="―"/>
              <a:defRPr/>
            </a:lvl4pPr>
            <a:lvl5pPr marL="2286000" lvl="4" indent="-355600" algn="l">
              <a:lnSpc>
                <a:spcPct val="120000"/>
              </a:lnSpc>
              <a:spcBef>
                <a:spcPts val="1417"/>
              </a:spcBef>
              <a:spcAft>
                <a:spcPts val="0"/>
              </a:spcAft>
              <a:buSzPts val="2000"/>
              <a:buChar char="―"/>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Quote Slide">
  <p:cSld name="Quote Slide">
    <p:bg>
      <p:bgPr>
        <a:solidFill>
          <a:schemeClr val="accent1"/>
        </a:solidFill>
        <a:effectLst/>
      </p:bgPr>
    </p:bg>
    <p:spTree>
      <p:nvGrpSpPr>
        <p:cNvPr id="1" name="Shape 126"/>
        <p:cNvGrpSpPr/>
        <p:nvPr/>
      </p:nvGrpSpPr>
      <p:grpSpPr>
        <a:xfrm>
          <a:off x="0" y="0"/>
          <a:ext cx="0" cy="0"/>
          <a:chOff x="0" y="0"/>
          <a:chExt cx="0" cy="0"/>
        </a:xfrm>
      </p:grpSpPr>
      <p:sp>
        <p:nvSpPr>
          <p:cNvPr id="127" name="Google Shape;127;p23"/>
          <p:cNvSpPr txBox="1">
            <a:spLocks noGrp="1"/>
          </p:cNvSpPr>
          <p:nvPr>
            <p:ph type="body" idx="1"/>
          </p:nvPr>
        </p:nvSpPr>
        <p:spPr>
          <a:xfrm>
            <a:off x="1944000" y="1916113"/>
            <a:ext cx="8967840" cy="3025775"/>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4400"/>
              <a:buNone/>
              <a:defRPr sz="44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a:lnSpc>
                <a:spcPct val="100000"/>
              </a:lnSpc>
              <a:spcBef>
                <a:spcPts val="1417"/>
              </a:spcBef>
              <a:spcAft>
                <a:spcPts val="0"/>
              </a:spcAft>
              <a:buClr>
                <a:schemeClr val="lt1"/>
              </a:buClr>
              <a:buSzPts val="4400"/>
              <a:buNone/>
              <a:defRPr sz="4400">
                <a:solidFill>
                  <a:schemeClr val="lt1"/>
                </a:solidFill>
              </a:defRPr>
            </a:lvl2pPr>
            <a:lvl3pPr marL="1371600" lvl="2" indent="-228600" algn="l">
              <a:lnSpc>
                <a:spcPct val="100000"/>
              </a:lnSpc>
              <a:spcBef>
                <a:spcPts val="283"/>
              </a:spcBef>
              <a:spcAft>
                <a:spcPts val="0"/>
              </a:spcAft>
              <a:buSzPts val="4400"/>
              <a:buNone/>
              <a:defRPr sz="4400">
                <a:solidFill>
                  <a:schemeClr val="lt1"/>
                </a:solidFill>
              </a:defRPr>
            </a:lvl3pPr>
            <a:lvl4pPr marL="1828800" lvl="3" indent="-508000" algn="l">
              <a:lnSpc>
                <a:spcPct val="100000"/>
              </a:lnSpc>
              <a:spcBef>
                <a:spcPts val="1134"/>
              </a:spcBef>
              <a:spcAft>
                <a:spcPts val="0"/>
              </a:spcAft>
              <a:buSzPts val="4400"/>
              <a:buChar char="―"/>
              <a:defRPr sz="4400">
                <a:solidFill>
                  <a:schemeClr val="lt1"/>
                </a:solidFill>
              </a:defRPr>
            </a:lvl4pPr>
            <a:lvl5pPr marL="2286000" lvl="4" indent="-508000" algn="l">
              <a:lnSpc>
                <a:spcPct val="100000"/>
              </a:lnSpc>
              <a:spcBef>
                <a:spcPts val="1417"/>
              </a:spcBef>
              <a:spcAft>
                <a:spcPts val="0"/>
              </a:spcAft>
              <a:buSzPts val="4400"/>
              <a:buChar char="―"/>
              <a:defRPr sz="4400">
                <a:solidFill>
                  <a:schemeClr val="lt1"/>
                </a:solidFill>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23"/>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pic>
        <p:nvPicPr>
          <p:cNvPr id="129" name="Google Shape;129;p23"/>
          <p:cNvPicPr preferRelativeResize="0"/>
          <p:nvPr/>
        </p:nvPicPr>
        <p:blipFill rotWithShape="1">
          <a:blip r:embed="rId2">
            <a:alphaModFix/>
          </a:blip>
          <a:srcRect/>
          <a:stretch/>
        </p:blipFill>
        <p:spPr>
          <a:xfrm>
            <a:off x="9144000" y="6264000"/>
            <a:ext cx="2609093" cy="356617"/>
          </a:xfrm>
          <a:prstGeom prst="rect">
            <a:avLst/>
          </a:prstGeom>
          <a:noFill/>
          <a:ln>
            <a:noFill/>
          </a:ln>
        </p:spPr>
      </p:pic>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1188001" y="793750"/>
            <a:ext cx="10318200" cy="79216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6"/>
          <p:cNvSpPr txBox="1">
            <a:spLocks noGrp="1"/>
          </p:cNvSpPr>
          <p:nvPr>
            <p:ph type="dt" idx="10"/>
          </p:nvPr>
        </p:nvSpPr>
        <p:spPr>
          <a:xfrm>
            <a:off x="5557493" y="6264000"/>
            <a:ext cx="2743200" cy="365125"/>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6"/>
          <p:cNvSpPr txBox="1">
            <a:spLocks noGrp="1"/>
          </p:cNvSpPr>
          <p:nvPr>
            <p:ph type="ftr" idx="11"/>
          </p:nvPr>
        </p:nvSpPr>
        <p:spPr>
          <a:xfrm>
            <a:off x="684213" y="6264000"/>
            <a:ext cx="4114800"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6"/>
          <p:cNvSpPr txBox="1">
            <a:spLocks noGrp="1"/>
          </p:cNvSpPr>
          <p:nvPr>
            <p:ph type="sldNum" idx="12"/>
          </p:nvPr>
        </p:nvSpPr>
        <p:spPr>
          <a:xfrm>
            <a:off x="8300693" y="6264000"/>
            <a:ext cx="257637" cy="365125"/>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and Image Blue">
  <p:cSld name="Content and Image Blue">
    <p:bg>
      <p:bgPr>
        <a:solidFill>
          <a:schemeClr val="accent1"/>
        </a:solidFill>
        <a:effectLst/>
      </p:bgPr>
    </p:bg>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1188000" y="793750"/>
            <a:ext cx="4728613" cy="109625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2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4"/>
          <p:cNvSpPr txBox="1">
            <a:spLocks noGrp="1"/>
          </p:cNvSpPr>
          <p:nvPr>
            <p:ph type="dt" idx="10"/>
          </p:nvPr>
        </p:nvSpPr>
        <p:spPr>
          <a:xfrm>
            <a:off x="5557493" y="6264000"/>
            <a:ext cx="2743200" cy="365125"/>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684213" y="6264000"/>
            <a:ext cx="4114800"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4"/>
          <p:cNvSpPr>
            <a:spLocks noGrp="1"/>
          </p:cNvSpPr>
          <p:nvPr>
            <p:ph type="pic" idx="2"/>
          </p:nvPr>
        </p:nvSpPr>
        <p:spPr>
          <a:xfrm>
            <a:off x="6558000" y="0"/>
            <a:ext cx="5634001" cy="6858000"/>
          </a:xfrm>
          <a:prstGeom prst="rect">
            <a:avLst/>
          </a:prstGeom>
          <a:solidFill>
            <a:srgbClr val="D8D8D8"/>
          </a:solidFill>
          <a:ln>
            <a:noFill/>
          </a:ln>
        </p:spPr>
      </p:sp>
      <p:sp>
        <p:nvSpPr>
          <p:cNvPr id="140" name="Google Shape;140;p24"/>
          <p:cNvSpPr txBox="1">
            <a:spLocks noGrp="1"/>
          </p:cNvSpPr>
          <p:nvPr>
            <p:ph type="body" idx="1"/>
          </p:nvPr>
        </p:nvSpPr>
        <p:spPr>
          <a:xfrm>
            <a:off x="684213" y="1890001"/>
            <a:ext cx="5232400" cy="405995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lt1"/>
              </a:buClr>
              <a:buSzPts val="2000"/>
              <a:buNone/>
              <a:defRPr>
                <a:solidFill>
                  <a:schemeClr val="lt1"/>
                </a:solidFill>
              </a:defRPr>
            </a:lvl1pPr>
            <a:lvl2pPr marL="914400" lvl="1" indent="-228600" algn="l">
              <a:lnSpc>
                <a:spcPct val="100000"/>
              </a:lnSpc>
              <a:spcBef>
                <a:spcPts val="1417"/>
              </a:spcBef>
              <a:spcAft>
                <a:spcPts val="0"/>
              </a:spcAft>
              <a:buClr>
                <a:schemeClr val="lt1"/>
              </a:buClr>
              <a:buSzPts val="2400"/>
              <a:buNone/>
              <a:defRPr>
                <a:solidFill>
                  <a:schemeClr val="lt1"/>
                </a:solidFill>
              </a:defRPr>
            </a:lvl2pPr>
            <a:lvl3pPr marL="1371600" lvl="2" indent="-228600" algn="l">
              <a:lnSpc>
                <a:spcPct val="100000"/>
              </a:lnSpc>
              <a:spcBef>
                <a:spcPts val="1417"/>
              </a:spcBef>
              <a:spcAft>
                <a:spcPts val="0"/>
              </a:spcAft>
              <a:buSzPts val="2800"/>
              <a:buNone/>
              <a:defRPr>
                <a:solidFill>
                  <a:schemeClr val="lt1"/>
                </a:solidFill>
              </a:defRPr>
            </a:lvl3pPr>
            <a:lvl4pPr marL="1828800" lvl="3" indent="-355600" algn="l">
              <a:lnSpc>
                <a:spcPct val="120000"/>
              </a:lnSpc>
              <a:spcBef>
                <a:spcPts val="1417"/>
              </a:spcBef>
              <a:spcAft>
                <a:spcPts val="0"/>
              </a:spcAft>
              <a:buSzPts val="2000"/>
              <a:buChar char="―"/>
              <a:defRPr>
                <a:solidFill>
                  <a:schemeClr val="lt1"/>
                </a:solidFill>
              </a:defRPr>
            </a:lvl4pPr>
            <a:lvl5pPr marL="2286000" lvl="4" indent="-355600" algn="l">
              <a:lnSpc>
                <a:spcPct val="120000"/>
              </a:lnSpc>
              <a:spcBef>
                <a:spcPts val="1417"/>
              </a:spcBef>
              <a:spcAft>
                <a:spcPts val="0"/>
              </a:spcAft>
              <a:buSzPts val="2000"/>
              <a:buChar char="―"/>
              <a:defRPr>
                <a:solidFill>
                  <a:schemeClr val="lt1"/>
                </a:solidFill>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1"/>
        </a:solidFill>
        <a:effectLst/>
      </p:bgPr>
    </p:bg>
    <p:spTree>
      <p:nvGrpSpPr>
        <p:cNvPr id="1" name="Shape 141"/>
        <p:cNvGrpSpPr/>
        <p:nvPr/>
      </p:nvGrpSpPr>
      <p:grpSpPr>
        <a:xfrm>
          <a:off x="0" y="0"/>
          <a:ext cx="0" cy="0"/>
          <a:chOff x="0" y="0"/>
          <a:chExt cx="0" cy="0"/>
        </a:xfrm>
      </p:grpSpPr>
      <p:sp>
        <p:nvSpPr>
          <p:cNvPr id="142" name="Google Shape;142;p28"/>
          <p:cNvSpPr/>
          <p:nvPr/>
        </p:nvSpPr>
        <p:spPr>
          <a:xfrm>
            <a:off x="0" y="4698000"/>
            <a:ext cx="12192000" cy="21600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sp>
        <p:nvSpPr>
          <p:cNvPr id="143" name="Google Shape;143;p28"/>
          <p:cNvSpPr txBox="1">
            <a:spLocks noGrp="1"/>
          </p:cNvSpPr>
          <p:nvPr>
            <p:ph type="title"/>
          </p:nvPr>
        </p:nvSpPr>
        <p:spPr>
          <a:xfrm>
            <a:off x="1188000" y="793751"/>
            <a:ext cx="4728613" cy="6462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5100"/>
              <a:buNone/>
              <a:defRPr sz="3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8"/>
          <p:cNvSpPr>
            <a:spLocks noGrp="1"/>
          </p:cNvSpPr>
          <p:nvPr>
            <p:ph type="pic" idx="2"/>
          </p:nvPr>
        </p:nvSpPr>
        <p:spPr>
          <a:xfrm>
            <a:off x="6558000" y="0"/>
            <a:ext cx="5634001" cy="6858000"/>
          </a:xfrm>
          <a:prstGeom prst="rect">
            <a:avLst/>
          </a:prstGeom>
          <a:solidFill>
            <a:srgbClr val="D8D8D8"/>
          </a:solidFill>
          <a:ln>
            <a:noFill/>
          </a:ln>
        </p:spPr>
      </p:sp>
      <p:sp>
        <p:nvSpPr>
          <p:cNvPr id="145" name="Google Shape;145;p28"/>
          <p:cNvSpPr txBox="1">
            <a:spLocks noGrp="1"/>
          </p:cNvSpPr>
          <p:nvPr>
            <p:ph type="body" idx="1"/>
          </p:nvPr>
        </p:nvSpPr>
        <p:spPr>
          <a:xfrm>
            <a:off x="684213" y="1440000"/>
            <a:ext cx="5232400" cy="2160001"/>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lt1"/>
              </a:buClr>
              <a:buSzPts val="2300"/>
              <a:buNone/>
              <a:defRPr sz="2300">
                <a:solidFill>
                  <a:schemeClr val="lt1"/>
                </a:solidFill>
                <a:latin typeface="Barlow Semi Condensed Medium"/>
                <a:ea typeface="Barlow Semi Condensed Medium"/>
                <a:cs typeface="Barlow Semi Condensed Medium"/>
                <a:sym typeface="Barlow Semi Condensed Medium"/>
              </a:defRPr>
            </a:lvl1pPr>
            <a:lvl2pPr marL="914400" lvl="1" indent="-228600" algn="l">
              <a:lnSpc>
                <a:spcPct val="100000"/>
              </a:lnSpc>
              <a:spcBef>
                <a:spcPts val="2835"/>
              </a:spcBef>
              <a:spcAft>
                <a:spcPts val="0"/>
              </a:spcAft>
              <a:buClr>
                <a:schemeClr val="accent2"/>
              </a:buClr>
              <a:buSzPts val="2300"/>
              <a:buNone/>
              <a:defRPr sz="2300">
                <a:solidFill>
                  <a:schemeClr val="accent2"/>
                </a:solidFill>
                <a:latin typeface="Barlow Semi Condensed Medium"/>
                <a:ea typeface="Barlow Semi Condensed Medium"/>
                <a:cs typeface="Barlow Semi Condensed Medium"/>
                <a:sym typeface="Barlow Semi Condensed Medium"/>
              </a:defRPr>
            </a:lvl2pPr>
            <a:lvl3pPr marL="1371600" lvl="2" indent="-228600" algn="l">
              <a:lnSpc>
                <a:spcPct val="100000"/>
              </a:lnSpc>
              <a:spcBef>
                <a:spcPts val="2835"/>
              </a:spcBef>
              <a:spcAft>
                <a:spcPts val="0"/>
              </a:spcAft>
              <a:buSzPts val="2800"/>
              <a:buNone/>
              <a:defRPr>
                <a:solidFill>
                  <a:schemeClr val="lt1"/>
                </a:solidFill>
                <a:latin typeface="Barlow Semi Condensed Medium"/>
                <a:ea typeface="Barlow Semi Condensed Medium"/>
                <a:cs typeface="Barlow Semi Condensed Medium"/>
                <a:sym typeface="Barlow Semi Condensed Medium"/>
              </a:defRPr>
            </a:lvl3pPr>
            <a:lvl4pPr marL="1828800" lvl="3" indent="-355600" algn="l">
              <a:lnSpc>
                <a:spcPct val="120000"/>
              </a:lnSpc>
              <a:spcBef>
                <a:spcPts val="1417"/>
              </a:spcBef>
              <a:spcAft>
                <a:spcPts val="0"/>
              </a:spcAft>
              <a:buSzPts val="2000"/>
              <a:buChar char="―"/>
              <a:defRPr>
                <a:solidFill>
                  <a:schemeClr val="lt1"/>
                </a:solidFill>
                <a:latin typeface="Barlow Semi Condensed Medium"/>
                <a:ea typeface="Barlow Semi Condensed Medium"/>
                <a:cs typeface="Barlow Semi Condensed Medium"/>
                <a:sym typeface="Barlow Semi Condensed Medium"/>
              </a:defRPr>
            </a:lvl4pPr>
            <a:lvl5pPr marL="2286000" lvl="4" indent="-355600" algn="l">
              <a:lnSpc>
                <a:spcPct val="120000"/>
              </a:lnSpc>
              <a:spcBef>
                <a:spcPts val="1417"/>
              </a:spcBef>
              <a:spcAft>
                <a:spcPts val="0"/>
              </a:spcAft>
              <a:buSzPts val="2000"/>
              <a:buChar char="―"/>
              <a:defRPr>
                <a:solidFill>
                  <a:schemeClr val="lt1"/>
                </a:solidFill>
                <a:latin typeface="Barlow Semi Condensed Medium"/>
                <a:ea typeface="Barlow Semi Condensed Medium"/>
                <a:cs typeface="Barlow Semi Condensed Medium"/>
                <a:sym typeface="Barlow Semi Condensed Medium"/>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6" name="Google Shape;146;p28"/>
          <p:cNvGrpSpPr/>
          <p:nvPr/>
        </p:nvGrpSpPr>
        <p:grpSpPr>
          <a:xfrm>
            <a:off x="720725" y="5047200"/>
            <a:ext cx="4950000" cy="858006"/>
            <a:chOff x="720725" y="5218493"/>
            <a:chExt cx="4009268" cy="694945"/>
          </a:xfrm>
        </p:grpSpPr>
        <p:pic>
          <p:nvPicPr>
            <p:cNvPr id="147" name="Google Shape;147;p28"/>
            <p:cNvPicPr preferRelativeResize="0"/>
            <p:nvPr/>
          </p:nvPicPr>
          <p:blipFill rotWithShape="1">
            <a:blip r:embed="rId2">
              <a:alphaModFix/>
            </a:blip>
            <a:srcRect/>
            <a:stretch/>
          </p:blipFill>
          <p:spPr>
            <a:xfrm>
              <a:off x="4032000" y="5325173"/>
              <a:ext cx="697993" cy="588265"/>
            </a:xfrm>
            <a:prstGeom prst="rect">
              <a:avLst/>
            </a:prstGeom>
            <a:noFill/>
            <a:ln>
              <a:noFill/>
            </a:ln>
          </p:spPr>
        </p:pic>
        <p:pic>
          <p:nvPicPr>
            <p:cNvPr id="148" name="Google Shape;148;p28"/>
            <p:cNvPicPr preferRelativeResize="0"/>
            <p:nvPr/>
          </p:nvPicPr>
          <p:blipFill rotWithShape="1">
            <a:blip r:embed="rId3">
              <a:alphaModFix/>
            </a:blip>
            <a:srcRect/>
            <a:stretch/>
          </p:blipFill>
          <p:spPr>
            <a:xfrm>
              <a:off x="2867282" y="5309933"/>
              <a:ext cx="826010" cy="603505"/>
            </a:xfrm>
            <a:prstGeom prst="rect">
              <a:avLst/>
            </a:prstGeom>
            <a:noFill/>
            <a:ln>
              <a:noFill/>
            </a:ln>
          </p:spPr>
        </p:pic>
        <p:pic>
          <p:nvPicPr>
            <p:cNvPr id="149" name="Google Shape;149;p28"/>
            <p:cNvPicPr preferRelativeResize="0"/>
            <p:nvPr/>
          </p:nvPicPr>
          <p:blipFill rotWithShape="1">
            <a:blip r:embed="rId4">
              <a:alphaModFix/>
            </a:blip>
            <a:srcRect/>
            <a:stretch/>
          </p:blipFill>
          <p:spPr>
            <a:xfrm>
              <a:off x="720725" y="5279453"/>
              <a:ext cx="594361" cy="633985"/>
            </a:xfrm>
            <a:prstGeom prst="rect">
              <a:avLst/>
            </a:prstGeom>
            <a:noFill/>
            <a:ln>
              <a:noFill/>
            </a:ln>
          </p:spPr>
        </p:pic>
        <p:pic>
          <p:nvPicPr>
            <p:cNvPr id="150" name="Google Shape;150;p28"/>
            <p:cNvPicPr preferRelativeResize="0"/>
            <p:nvPr/>
          </p:nvPicPr>
          <p:blipFill rotWithShape="1">
            <a:blip r:embed="rId5">
              <a:alphaModFix/>
            </a:blip>
            <a:srcRect/>
            <a:stretch/>
          </p:blipFill>
          <p:spPr>
            <a:xfrm>
              <a:off x="1653795" y="5218493"/>
              <a:ext cx="874778" cy="694945"/>
            </a:xfrm>
            <a:prstGeom prst="rect">
              <a:avLst/>
            </a:prstGeom>
            <a:noFill/>
            <a:ln>
              <a:noFill/>
            </a:ln>
          </p:spPr>
        </p:pic>
      </p:grpSp>
      <p:sp>
        <p:nvSpPr>
          <p:cNvPr id="151" name="Google Shape;151;p28"/>
          <p:cNvSpPr txBox="1"/>
          <p:nvPr/>
        </p:nvSpPr>
        <p:spPr>
          <a:xfrm>
            <a:off x="684213" y="6210000"/>
            <a:ext cx="5232400" cy="409432"/>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900"/>
              <a:buFont typeface="Arial"/>
              <a:buNone/>
            </a:pPr>
            <a:r>
              <a:rPr lang="en-GB" sz="900" b="0" i="0" u="none" strike="noStrike" cap="none">
                <a:solidFill>
                  <a:schemeClr val="accent4"/>
                </a:solidFill>
                <a:latin typeface="Roboto Light"/>
                <a:ea typeface="Roboto Light"/>
                <a:cs typeface="Roboto Light"/>
                <a:sym typeface="Roboto Light"/>
              </a:rPr>
              <a:t>GOOS is sponsored by the </a:t>
            </a:r>
            <a:r>
              <a:rPr lang="en-GB" sz="900" b="0" i="0" u="none" strike="noStrike" cap="none">
                <a:solidFill>
                  <a:schemeClr val="accent4"/>
                </a:solidFill>
                <a:latin typeface="Roboto Medium"/>
                <a:ea typeface="Roboto Medium"/>
                <a:cs typeface="Roboto Medium"/>
                <a:sym typeface="Roboto Medium"/>
              </a:rPr>
              <a:t>Intergovernmental Oceanographic Commission of UNESCO</a:t>
            </a:r>
            <a:r>
              <a:rPr lang="en-GB" sz="900" b="0" i="0" u="none" strike="noStrike" cap="none">
                <a:solidFill>
                  <a:schemeClr val="accent4"/>
                </a:solidFill>
                <a:latin typeface="Roboto Light"/>
                <a:ea typeface="Roboto Light"/>
                <a:cs typeface="Roboto Light"/>
                <a:sym typeface="Roboto Light"/>
              </a:rPr>
              <a:t>, the </a:t>
            </a:r>
            <a:r>
              <a:rPr lang="en-GB" sz="900" b="0" i="0" u="none" strike="noStrike" cap="none">
                <a:solidFill>
                  <a:schemeClr val="accent4"/>
                </a:solidFill>
                <a:latin typeface="Roboto Medium"/>
                <a:ea typeface="Roboto Medium"/>
                <a:cs typeface="Roboto Medium"/>
                <a:sym typeface="Roboto Medium"/>
              </a:rPr>
              <a:t>World Meteorological Organization</a:t>
            </a:r>
            <a:r>
              <a:rPr lang="en-GB" sz="900" b="0" i="0" u="none" strike="noStrike" cap="none">
                <a:solidFill>
                  <a:schemeClr val="accent4"/>
                </a:solidFill>
                <a:latin typeface="Roboto Light"/>
                <a:ea typeface="Roboto Light"/>
                <a:cs typeface="Roboto Light"/>
                <a:sym typeface="Roboto Light"/>
              </a:rPr>
              <a:t>, the </a:t>
            </a:r>
            <a:r>
              <a:rPr lang="en-GB" sz="900" b="0" i="0" u="none" strike="noStrike" cap="none">
                <a:solidFill>
                  <a:schemeClr val="accent4"/>
                </a:solidFill>
                <a:latin typeface="Roboto Medium"/>
                <a:ea typeface="Roboto Medium"/>
                <a:cs typeface="Roboto Medium"/>
                <a:sym typeface="Roboto Medium"/>
              </a:rPr>
              <a:t>UN Environment Programme</a:t>
            </a:r>
            <a:r>
              <a:rPr lang="en-GB" sz="900" b="0" i="0" u="none" strike="noStrike" cap="none">
                <a:solidFill>
                  <a:schemeClr val="accent4"/>
                </a:solidFill>
                <a:latin typeface="Roboto Light"/>
                <a:ea typeface="Roboto Light"/>
                <a:cs typeface="Roboto Light"/>
                <a:sym typeface="Roboto Light"/>
              </a:rPr>
              <a:t>, and the </a:t>
            </a:r>
            <a:r>
              <a:rPr lang="en-GB" sz="900" b="0" i="0" u="none" strike="noStrike" cap="none">
                <a:solidFill>
                  <a:schemeClr val="accent4"/>
                </a:solidFill>
                <a:latin typeface="Roboto Medium"/>
                <a:ea typeface="Roboto Medium"/>
                <a:cs typeface="Roboto Medium"/>
                <a:sym typeface="Roboto Medium"/>
              </a:rPr>
              <a:t>International Science Council</a:t>
            </a:r>
            <a:r>
              <a:rPr lang="en-GB" sz="900" b="0" i="0" u="none" strike="noStrike" cap="none">
                <a:solidFill>
                  <a:schemeClr val="accent4"/>
                </a:solidFill>
                <a:latin typeface="Roboto Light"/>
                <a:ea typeface="Roboto Light"/>
                <a:cs typeface="Roboto Light"/>
                <a:sym typeface="Roboto Light"/>
              </a:rPr>
              <a:t>.</a:t>
            </a:r>
            <a:endParaRPr sz="1400" b="0" i="0" u="none" strike="noStrike" cap="none">
              <a:solidFill>
                <a:srgbClr val="000000"/>
              </a:solidFill>
              <a:latin typeface="Arial"/>
              <a:ea typeface="Arial"/>
              <a:cs typeface="Arial"/>
              <a:sym typeface="Arial"/>
            </a:endParaRPr>
          </a:p>
        </p:txBody>
      </p:sp>
      <p:sp>
        <p:nvSpPr>
          <p:cNvPr id="152" name="Google Shape;152;p28"/>
          <p:cNvSpPr txBox="1"/>
          <p:nvPr/>
        </p:nvSpPr>
        <p:spPr>
          <a:xfrm>
            <a:off x="684213" y="3744000"/>
            <a:ext cx="2099930" cy="436728"/>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GB" sz="2300" b="0" i="0" u="none" strike="noStrike" cap="none">
                <a:solidFill>
                  <a:schemeClr val="accent2"/>
                </a:solidFill>
                <a:latin typeface="Barlow Semi Condensed Medium"/>
                <a:ea typeface="Barlow Semi Condensed Medium"/>
                <a:cs typeface="Barlow Semi Condensed Medium"/>
                <a:sym typeface="Barlow Semi Condensed Medium"/>
              </a:rPr>
              <a:t>goosocean.org </a:t>
            </a:r>
            <a:endParaRPr sz="1400" b="0" i="0" u="none" strike="noStrike" cap="none">
              <a:solidFill>
                <a:srgbClr val="000000"/>
              </a:solidFill>
              <a:latin typeface="Arial"/>
              <a:ea typeface="Arial"/>
              <a:cs typeface="Arial"/>
              <a:sym typeface="Arial"/>
            </a:endParaRPr>
          </a:p>
        </p:txBody>
      </p:sp>
      <p:pic>
        <p:nvPicPr>
          <p:cNvPr id="153" name="Google Shape;153;p28"/>
          <p:cNvPicPr preferRelativeResize="0"/>
          <p:nvPr/>
        </p:nvPicPr>
        <p:blipFill rotWithShape="1">
          <a:blip r:embed="rId6">
            <a:alphaModFix/>
          </a:blip>
          <a:srcRect/>
          <a:stretch/>
        </p:blipFill>
        <p:spPr>
          <a:xfrm>
            <a:off x="2440043" y="3906684"/>
            <a:ext cx="204216" cy="161544"/>
          </a:xfrm>
          <a:prstGeom prst="rect">
            <a:avLst/>
          </a:prstGeom>
          <a:noFill/>
          <a:ln>
            <a:noFill/>
          </a:ln>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ree Images and Captions">
  <p:cSld name="Three Images and Captions">
    <p:spTree>
      <p:nvGrpSpPr>
        <p:cNvPr id="1" name="Shape 21"/>
        <p:cNvGrpSpPr/>
        <p:nvPr/>
      </p:nvGrpSpPr>
      <p:grpSpPr>
        <a:xfrm>
          <a:off x="0" y="0"/>
          <a:ext cx="0" cy="0"/>
          <a:chOff x="0" y="0"/>
          <a:chExt cx="0" cy="0"/>
        </a:xfrm>
      </p:grpSpPr>
      <p:sp>
        <p:nvSpPr>
          <p:cNvPr id="22" name="Google Shape;22;g1450c52ed47_1_483"/>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1450c52ed47_1_483"/>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1450c52ed47_1_483"/>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1450c52ed47_1_483"/>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g1450c52ed47_1_483"/>
          <p:cNvSpPr>
            <a:spLocks noGrp="1"/>
          </p:cNvSpPr>
          <p:nvPr>
            <p:ph type="pic" idx="2"/>
          </p:nvPr>
        </p:nvSpPr>
        <p:spPr>
          <a:xfrm>
            <a:off x="684212" y="1587826"/>
            <a:ext cx="3463200" cy="1900800"/>
          </a:xfrm>
          <a:prstGeom prst="rect">
            <a:avLst/>
          </a:prstGeom>
          <a:solidFill>
            <a:srgbClr val="D8D8D8"/>
          </a:solidFill>
          <a:ln>
            <a:noFill/>
          </a:ln>
        </p:spPr>
      </p:sp>
      <p:sp>
        <p:nvSpPr>
          <p:cNvPr id="27" name="Google Shape;27;g1450c52ed47_1_483"/>
          <p:cNvSpPr txBox="1">
            <a:spLocks noGrp="1"/>
          </p:cNvSpPr>
          <p:nvPr>
            <p:ph type="body" idx="1"/>
          </p:nvPr>
        </p:nvSpPr>
        <p:spPr>
          <a:xfrm>
            <a:off x="684212" y="4323826"/>
            <a:ext cx="3463800" cy="13971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1700"/>
              <a:buNone/>
              <a:defRPr sz="1700"/>
            </a:lvl1pPr>
            <a:lvl2pPr marL="914400" lvl="1" indent="-228600" algn="l">
              <a:lnSpc>
                <a:spcPct val="110000"/>
              </a:lnSpc>
              <a:spcBef>
                <a:spcPts val="1417"/>
              </a:spcBef>
              <a:spcAft>
                <a:spcPts val="0"/>
              </a:spcAft>
              <a:buClr>
                <a:schemeClr val="accent1"/>
              </a:buClr>
              <a:buSzPts val="1700"/>
              <a:buNone/>
              <a:defRPr sz="1700"/>
            </a:lvl2pPr>
            <a:lvl3pPr marL="1371600" lvl="2" indent="-228600" algn="l">
              <a:lnSpc>
                <a:spcPct val="110000"/>
              </a:lnSpc>
              <a:spcBef>
                <a:spcPts val="283"/>
              </a:spcBef>
              <a:spcAft>
                <a:spcPts val="0"/>
              </a:spcAft>
              <a:buSzPts val="1700"/>
              <a:buNone/>
              <a:defRPr sz="1700"/>
            </a:lvl3pPr>
            <a:lvl4pPr marL="1828800" lvl="3" indent="-336550" algn="l">
              <a:lnSpc>
                <a:spcPct val="110000"/>
              </a:lnSpc>
              <a:spcBef>
                <a:spcPts val="1134"/>
              </a:spcBef>
              <a:spcAft>
                <a:spcPts val="0"/>
              </a:spcAft>
              <a:buSzPts val="1700"/>
              <a:buChar char="―"/>
              <a:defRPr sz="1700"/>
            </a:lvl4pPr>
            <a:lvl5pPr marL="2286000" lvl="4" indent="-336550" algn="l">
              <a:lnSpc>
                <a:spcPct val="110000"/>
              </a:lnSpc>
              <a:spcBef>
                <a:spcPts val="1417"/>
              </a:spcBef>
              <a:spcAft>
                <a:spcPts val="0"/>
              </a:spcAft>
              <a:buSzPts val="1700"/>
              <a:buChar char="―"/>
              <a:defRPr sz="1700"/>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g1450c52ed47_1_483"/>
          <p:cNvSpPr>
            <a:spLocks noGrp="1"/>
          </p:cNvSpPr>
          <p:nvPr>
            <p:ph type="pic" idx="3"/>
          </p:nvPr>
        </p:nvSpPr>
        <p:spPr>
          <a:xfrm>
            <a:off x="4363243" y="1587826"/>
            <a:ext cx="3463200" cy="1900800"/>
          </a:xfrm>
          <a:prstGeom prst="rect">
            <a:avLst/>
          </a:prstGeom>
          <a:solidFill>
            <a:srgbClr val="D8D8D8"/>
          </a:solidFill>
          <a:ln>
            <a:noFill/>
          </a:ln>
        </p:spPr>
      </p:sp>
      <p:sp>
        <p:nvSpPr>
          <p:cNvPr id="29" name="Google Shape;29;g1450c52ed47_1_483"/>
          <p:cNvSpPr txBox="1">
            <a:spLocks noGrp="1"/>
          </p:cNvSpPr>
          <p:nvPr>
            <p:ph type="body" idx="4"/>
          </p:nvPr>
        </p:nvSpPr>
        <p:spPr>
          <a:xfrm>
            <a:off x="4363243" y="4323826"/>
            <a:ext cx="3463800" cy="13971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1700"/>
              <a:buNone/>
              <a:defRPr sz="1700"/>
            </a:lvl1pPr>
            <a:lvl2pPr marL="914400" lvl="1" indent="-228600" algn="l">
              <a:lnSpc>
                <a:spcPct val="110000"/>
              </a:lnSpc>
              <a:spcBef>
                <a:spcPts val="1417"/>
              </a:spcBef>
              <a:spcAft>
                <a:spcPts val="0"/>
              </a:spcAft>
              <a:buClr>
                <a:schemeClr val="accent1"/>
              </a:buClr>
              <a:buSzPts val="1700"/>
              <a:buNone/>
              <a:defRPr sz="1700"/>
            </a:lvl2pPr>
            <a:lvl3pPr marL="1371600" lvl="2" indent="-228600" algn="l">
              <a:lnSpc>
                <a:spcPct val="110000"/>
              </a:lnSpc>
              <a:spcBef>
                <a:spcPts val="283"/>
              </a:spcBef>
              <a:spcAft>
                <a:spcPts val="0"/>
              </a:spcAft>
              <a:buSzPts val="1700"/>
              <a:buNone/>
              <a:defRPr sz="1700"/>
            </a:lvl3pPr>
            <a:lvl4pPr marL="1828800" lvl="3" indent="-336550" algn="l">
              <a:lnSpc>
                <a:spcPct val="110000"/>
              </a:lnSpc>
              <a:spcBef>
                <a:spcPts val="1134"/>
              </a:spcBef>
              <a:spcAft>
                <a:spcPts val="0"/>
              </a:spcAft>
              <a:buSzPts val="1700"/>
              <a:buChar char="―"/>
              <a:defRPr sz="1700"/>
            </a:lvl4pPr>
            <a:lvl5pPr marL="2286000" lvl="4" indent="-336550" algn="l">
              <a:lnSpc>
                <a:spcPct val="110000"/>
              </a:lnSpc>
              <a:spcBef>
                <a:spcPts val="1417"/>
              </a:spcBef>
              <a:spcAft>
                <a:spcPts val="0"/>
              </a:spcAft>
              <a:buSzPts val="1700"/>
              <a:buChar char="―"/>
              <a:defRPr sz="1700"/>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g1450c52ed47_1_483"/>
          <p:cNvSpPr>
            <a:spLocks noGrp="1"/>
          </p:cNvSpPr>
          <p:nvPr>
            <p:ph type="pic" idx="5"/>
          </p:nvPr>
        </p:nvSpPr>
        <p:spPr>
          <a:xfrm>
            <a:off x="8042274" y="1587826"/>
            <a:ext cx="3463200" cy="1900800"/>
          </a:xfrm>
          <a:prstGeom prst="rect">
            <a:avLst/>
          </a:prstGeom>
          <a:solidFill>
            <a:srgbClr val="D8D8D8"/>
          </a:solidFill>
          <a:ln>
            <a:noFill/>
          </a:ln>
        </p:spPr>
      </p:sp>
      <p:sp>
        <p:nvSpPr>
          <p:cNvPr id="31" name="Google Shape;31;g1450c52ed47_1_483"/>
          <p:cNvSpPr txBox="1">
            <a:spLocks noGrp="1"/>
          </p:cNvSpPr>
          <p:nvPr>
            <p:ph type="body" idx="6"/>
          </p:nvPr>
        </p:nvSpPr>
        <p:spPr>
          <a:xfrm>
            <a:off x="8042274" y="4323826"/>
            <a:ext cx="3463800" cy="13971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1700"/>
              <a:buNone/>
              <a:defRPr sz="1700"/>
            </a:lvl1pPr>
            <a:lvl2pPr marL="914400" lvl="1" indent="-228600" algn="l">
              <a:lnSpc>
                <a:spcPct val="110000"/>
              </a:lnSpc>
              <a:spcBef>
                <a:spcPts val="1417"/>
              </a:spcBef>
              <a:spcAft>
                <a:spcPts val="0"/>
              </a:spcAft>
              <a:buClr>
                <a:schemeClr val="accent1"/>
              </a:buClr>
              <a:buSzPts val="1700"/>
              <a:buNone/>
              <a:defRPr sz="1700"/>
            </a:lvl2pPr>
            <a:lvl3pPr marL="1371600" lvl="2" indent="-228600" algn="l">
              <a:lnSpc>
                <a:spcPct val="110000"/>
              </a:lnSpc>
              <a:spcBef>
                <a:spcPts val="283"/>
              </a:spcBef>
              <a:spcAft>
                <a:spcPts val="0"/>
              </a:spcAft>
              <a:buSzPts val="1700"/>
              <a:buNone/>
              <a:defRPr sz="1700"/>
            </a:lvl3pPr>
            <a:lvl4pPr marL="1828800" lvl="3" indent="-336550" algn="l">
              <a:lnSpc>
                <a:spcPct val="110000"/>
              </a:lnSpc>
              <a:spcBef>
                <a:spcPts val="1134"/>
              </a:spcBef>
              <a:spcAft>
                <a:spcPts val="0"/>
              </a:spcAft>
              <a:buSzPts val="1700"/>
              <a:buChar char="―"/>
              <a:defRPr sz="1700"/>
            </a:lvl4pPr>
            <a:lvl5pPr marL="2286000" lvl="4" indent="-336550" algn="l">
              <a:lnSpc>
                <a:spcPct val="110000"/>
              </a:lnSpc>
              <a:spcBef>
                <a:spcPts val="1417"/>
              </a:spcBef>
              <a:spcAft>
                <a:spcPts val="0"/>
              </a:spcAft>
              <a:buSzPts val="1700"/>
              <a:buChar char="―"/>
              <a:defRPr sz="1700"/>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cean Decade">
  <p:cSld name="Ocean Decade">
    <p:bg>
      <p:bgPr>
        <a:solidFill>
          <a:schemeClr val="lt2"/>
        </a:solidFill>
        <a:effectLst/>
      </p:bgPr>
    </p:bg>
    <p:spTree>
      <p:nvGrpSpPr>
        <p:cNvPr id="1" name="Shape 154"/>
        <p:cNvGrpSpPr/>
        <p:nvPr/>
      </p:nvGrpSpPr>
      <p:grpSpPr>
        <a:xfrm>
          <a:off x="0" y="0"/>
          <a:ext cx="0" cy="0"/>
          <a:chOff x="0" y="0"/>
          <a:chExt cx="0" cy="0"/>
        </a:xfrm>
      </p:grpSpPr>
      <p:pic>
        <p:nvPicPr>
          <p:cNvPr id="155" name="Google Shape;155;p27"/>
          <p:cNvPicPr preferRelativeResize="0"/>
          <p:nvPr/>
        </p:nvPicPr>
        <p:blipFill rotWithShape="1">
          <a:blip r:embed="rId2">
            <a:alphaModFix/>
          </a:blip>
          <a:srcRect/>
          <a:stretch/>
        </p:blipFill>
        <p:spPr>
          <a:xfrm>
            <a:off x="684213" y="5371200"/>
            <a:ext cx="1652019" cy="987554"/>
          </a:xfrm>
          <a:prstGeom prst="rect">
            <a:avLst/>
          </a:prstGeom>
          <a:noFill/>
          <a:ln>
            <a:noFill/>
          </a:ln>
        </p:spPr>
      </p:pic>
      <p:pic>
        <p:nvPicPr>
          <p:cNvPr id="156" name="Google Shape;156;p27"/>
          <p:cNvPicPr preferRelativeResize="0"/>
          <p:nvPr/>
        </p:nvPicPr>
        <p:blipFill rotWithShape="1">
          <a:blip r:embed="rId3">
            <a:alphaModFix/>
          </a:blip>
          <a:srcRect/>
          <a:stretch/>
        </p:blipFill>
        <p:spPr>
          <a:xfrm>
            <a:off x="5816111" y="604800"/>
            <a:ext cx="6375889" cy="5498137"/>
          </a:xfrm>
          <a:prstGeom prst="rect">
            <a:avLst/>
          </a:prstGeom>
          <a:noFill/>
          <a:ln>
            <a:noFill/>
          </a:ln>
        </p:spPr>
      </p:pic>
      <p:pic>
        <p:nvPicPr>
          <p:cNvPr id="157" name="Google Shape;157;p27"/>
          <p:cNvPicPr preferRelativeResize="0"/>
          <p:nvPr/>
        </p:nvPicPr>
        <p:blipFill rotWithShape="1">
          <a:blip r:embed="rId4">
            <a:alphaModFix/>
          </a:blip>
          <a:srcRect/>
          <a:stretch/>
        </p:blipFill>
        <p:spPr>
          <a:xfrm>
            <a:off x="684213" y="1317600"/>
            <a:ext cx="3843536" cy="557785"/>
          </a:xfrm>
          <a:prstGeom prst="rect">
            <a:avLst/>
          </a:prstGeom>
          <a:noFill/>
          <a:ln>
            <a:noFill/>
          </a:ln>
        </p:spPr>
      </p:pic>
      <p:sp>
        <p:nvSpPr>
          <p:cNvPr id="158" name="Google Shape;158;p27"/>
          <p:cNvSpPr txBox="1">
            <a:spLocks noGrp="1"/>
          </p:cNvSpPr>
          <p:nvPr>
            <p:ph type="body" idx="1"/>
          </p:nvPr>
        </p:nvSpPr>
        <p:spPr>
          <a:xfrm>
            <a:off x="684213" y="2250000"/>
            <a:ext cx="4932000" cy="282014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2300"/>
              <a:buNone/>
              <a:defRPr sz="2300">
                <a:latin typeface="Barlow Semi Condensed Medium"/>
                <a:ea typeface="Barlow Semi Condensed Medium"/>
                <a:cs typeface="Barlow Semi Condensed Medium"/>
                <a:sym typeface="Barlow Semi Condensed Medium"/>
              </a:defRPr>
            </a:lvl1pPr>
            <a:lvl2pPr marL="914400" lvl="1" indent="-228600" algn="l">
              <a:lnSpc>
                <a:spcPct val="110000"/>
              </a:lnSpc>
              <a:spcBef>
                <a:spcPts val="1701"/>
              </a:spcBef>
              <a:spcAft>
                <a:spcPts val="0"/>
              </a:spcAft>
              <a:buClr>
                <a:schemeClr val="accent1"/>
              </a:buClr>
              <a:buSzPts val="2400"/>
              <a:buNone/>
              <a:defRPr>
                <a:latin typeface="Barlow Semi Condensed Medium"/>
                <a:ea typeface="Barlow Semi Condensed Medium"/>
                <a:cs typeface="Barlow Semi Condensed Medium"/>
                <a:sym typeface="Barlow Semi Condensed Medium"/>
              </a:defRPr>
            </a:lvl2pPr>
            <a:lvl3pPr marL="1371600" lvl="2" indent="-228600" algn="l">
              <a:lnSpc>
                <a:spcPct val="110000"/>
              </a:lnSpc>
              <a:spcBef>
                <a:spcPts val="1701"/>
              </a:spcBef>
              <a:spcAft>
                <a:spcPts val="0"/>
              </a:spcAft>
              <a:buSzPts val="2300"/>
              <a:buNone/>
              <a:defRPr sz="2300">
                <a:latin typeface="Barlow Semi Condensed Medium"/>
                <a:ea typeface="Barlow Semi Condensed Medium"/>
                <a:cs typeface="Barlow Semi Condensed Medium"/>
                <a:sym typeface="Barlow Semi Condensed Medium"/>
              </a:defRPr>
            </a:lvl3pPr>
            <a:lvl4pPr marL="1828800" lvl="3" indent="-374650" algn="l">
              <a:lnSpc>
                <a:spcPct val="110000"/>
              </a:lnSpc>
              <a:spcBef>
                <a:spcPts val="1701"/>
              </a:spcBef>
              <a:spcAft>
                <a:spcPts val="0"/>
              </a:spcAft>
              <a:buSzPts val="2300"/>
              <a:buChar char="―"/>
              <a:defRPr sz="2300">
                <a:latin typeface="Barlow Semi Condensed Medium"/>
                <a:ea typeface="Barlow Semi Condensed Medium"/>
                <a:cs typeface="Barlow Semi Condensed Medium"/>
                <a:sym typeface="Barlow Semi Condensed Medium"/>
              </a:defRPr>
            </a:lvl4pPr>
            <a:lvl5pPr marL="2286000" lvl="4" indent="-374650" algn="l">
              <a:lnSpc>
                <a:spcPct val="110000"/>
              </a:lnSpc>
              <a:spcBef>
                <a:spcPts val="1701"/>
              </a:spcBef>
              <a:spcAft>
                <a:spcPts val="0"/>
              </a:spcAft>
              <a:buSzPts val="2300"/>
              <a:buChar char="―"/>
              <a:defRPr sz="2300">
                <a:latin typeface="Barlow Semi Condensed Medium"/>
                <a:ea typeface="Barlow Semi Condensed Medium"/>
                <a:cs typeface="Barlow Semi Condensed Medium"/>
                <a:sym typeface="Barlow Semi Condensed Medium"/>
              </a:defRPr>
            </a:lvl5pPr>
            <a:lvl6pPr marL="2743200" lvl="5" indent="-342900" algn="l">
              <a:lnSpc>
                <a:spcPct val="90000"/>
              </a:lnSpc>
              <a:spcBef>
                <a:spcPts val="1701"/>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Intro Slide">
  <p:cSld name="Intro Slide">
    <p:bg>
      <p:bgPr>
        <a:solidFill>
          <a:schemeClr val="accent1"/>
        </a:solidFill>
        <a:effectLst/>
      </p:bgPr>
    </p:bg>
    <p:spTree>
      <p:nvGrpSpPr>
        <p:cNvPr id="1" name="Shape 159"/>
        <p:cNvGrpSpPr/>
        <p:nvPr/>
      </p:nvGrpSpPr>
      <p:grpSpPr>
        <a:xfrm>
          <a:off x="0" y="0"/>
          <a:ext cx="0" cy="0"/>
          <a:chOff x="0" y="0"/>
          <a:chExt cx="0" cy="0"/>
        </a:xfrm>
      </p:grpSpPr>
      <p:sp>
        <p:nvSpPr>
          <p:cNvPr id="160" name="Google Shape;160;p21"/>
          <p:cNvSpPr txBox="1">
            <a:spLocks noGrp="1"/>
          </p:cNvSpPr>
          <p:nvPr>
            <p:ph type="body" idx="1"/>
          </p:nvPr>
        </p:nvSpPr>
        <p:spPr>
          <a:xfrm>
            <a:off x="1260000" y="1440000"/>
            <a:ext cx="7920000" cy="363378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3400"/>
              <a:buNone/>
              <a:defRPr sz="34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a:lnSpc>
                <a:spcPct val="100000"/>
              </a:lnSpc>
              <a:spcBef>
                <a:spcPts val="1701"/>
              </a:spcBef>
              <a:spcAft>
                <a:spcPts val="0"/>
              </a:spcAft>
              <a:buClr>
                <a:schemeClr val="lt1"/>
              </a:buClr>
              <a:buSzPts val="2400"/>
              <a:buNone/>
              <a:defRPr sz="2400">
                <a:solidFill>
                  <a:schemeClr val="lt1"/>
                </a:solidFill>
              </a:defRPr>
            </a:lvl2pPr>
            <a:lvl3pPr marL="1371600" lvl="2" indent="-228600" algn="l">
              <a:lnSpc>
                <a:spcPct val="100000"/>
              </a:lnSpc>
              <a:spcBef>
                <a:spcPts val="1134"/>
              </a:spcBef>
              <a:spcAft>
                <a:spcPts val="0"/>
              </a:spcAft>
              <a:buSzPts val="1800"/>
              <a:buNone/>
              <a:defRPr/>
            </a:lvl3pPr>
            <a:lvl4pPr marL="1828800" lvl="3" indent="-342900" algn="l">
              <a:lnSpc>
                <a:spcPct val="120000"/>
              </a:lnSpc>
              <a:spcBef>
                <a:spcPts val="1134"/>
              </a:spcBef>
              <a:spcAft>
                <a:spcPts val="0"/>
              </a:spcAft>
              <a:buSzPts val="1800"/>
              <a:buChar char="―"/>
              <a:defRPr/>
            </a:lvl4pPr>
            <a:lvl5pPr marL="2286000" lvl="4" indent="-342900" algn="l">
              <a:lnSpc>
                <a:spcPct val="120000"/>
              </a:lnSpc>
              <a:spcBef>
                <a:spcPts val="1417"/>
              </a:spcBef>
              <a:spcAft>
                <a:spcPts val="0"/>
              </a:spcAft>
              <a:buSzPts val="1800"/>
              <a:buChar char="―"/>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1"/>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pic>
        <p:nvPicPr>
          <p:cNvPr id="162" name="Google Shape;162;p21"/>
          <p:cNvPicPr preferRelativeResize="0"/>
          <p:nvPr/>
        </p:nvPicPr>
        <p:blipFill rotWithShape="1">
          <a:blip r:embed="rId2">
            <a:alphaModFix/>
          </a:blip>
          <a:srcRect/>
          <a:stretch/>
        </p:blipFill>
        <p:spPr>
          <a:xfrm>
            <a:off x="9144000" y="6264000"/>
            <a:ext cx="2609093" cy="356617"/>
          </a:xfrm>
          <a:prstGeom prst="rect">
            <a:avLst/>
          </a:prstGeom>
          <a:noFill/>
          <a:ln>
            <a:noFill/>
          </a:ln>
        </p:spPr>
      </p:pic>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1188001" y="793750"/>
            <a:ext cx="10318200" cy="79216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25"/>
          <p:cNvSpPr txBox="1">
            <a:spLocks noGrp="1"/>
          </p:cNvSpPr>
          <p:nvPr>
            <p:ph type="body" idx="1"/>
          </p:nvPr>
        </p:nvSpPr>
        <p:spPr>
          <a:xfrm>
            <a:off x="684213" y="1585913"/>
            <a:ext cx="10821987" cy="4364037"/>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2"/>
              </a:buClr>
              <a:buSzPts val="2000"/>
              <a:buNone/>
              <a:defRPr/>
            </a:lvl1pPr>
            <a:lvl2pPr marL="914400" lvl="1" indent="-228600" algn="l">
              <a:lnSpc>
                <a:spcPct val="100000"/>
              </a:lnSpc>
              <a:spcBef>
                <a:spcPts val="1417"/>
              </a:spcBef>
              <a:spcAft>
                <a:spcPts val="0"/>
              </a:spcAft>
              <a:buClr>
                <a:schemeClr val="accent1"/>
              </a:buClr>
              <a:buSzPts val="2400"/>
              <a:buNone/>
              <a:defRPr/>
            </a:lvl2pPr>
            <a:lvl3pPr marL="1371600" lvl="2" indent="-228600" algn="l">
              <a:lnSpc>
                <a:spcPct val="100000"/>
              </a:lnSpc>
              <a:spcBef>
                <a:spcPts val="283"/>
              </a:spcBef>
              <a:spcAft>
                <a:spcPts val="0"/>
              </a:spcAft>
              <a:buSzPts val="2800"/>
              <a:buNone/>
              <a:defRPr/>
            </a:lvl3pPr>
            <a:lvl4pPr marL="1828800" lvl="3" indent="-355600" algn="l">
              <a:lnSpc>
                <a:spcPct val="120000"/>
              </a:lnSpc>
              <a:spcBef>
                <a:spcPts val="1134"/>
              </a:spcBef>
              <a:spcAft>
                <a:spcPts val="0"/>
              </a:spcAft>
              <a:buSzPts val="2000"/>
              <a:buChar char="―"/>
              <a:defRPr/>
            </a:lvl4pPr>
            <a:lvl5pPr marL="2286000" lvl="4" indent="-355600" algn="l">
              <a:lnSpc>
                <a:spcPct val="120000"/>
              </a:lnSpc>
              <a:spcBef>
                <a:spcPts val="1417"/>
              </a:spcBef>
              <a:spcAft>
                <a:spcPts val="0"/>
              </a:spcAft>
              <a:buSzPts val="2000"/>
              <a:buChar char="―"/>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25"/>
          <p:cNvSpPr txBox="1">
            <a:spLocks noGrp="1"/>
          </p:cNvSpPr>
          <p:nvPr>
            <p:ph type="dt" idx="10"/>
          </p:nvPr>
        </p:nvSpPr>
        <p:spPr>
          <a:xfrm>
            <a:off x="5557493" y="6264000"/>
            <a:ext cx="2743200" cy="365125"/>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5"/>
          <p:cNvSpPr txBox="1">
            <a:spLocks noGrp="1"/>
          </p:cNvSpPr>
          <p:nvPr>
            <p:ph type="ftr" idx="11"/>
          </p:nvPr>
        </p:nvSpPr>
        <p:spPr>
          <a:xfrm>
            <a:off x="684213" y="6264000"/>
            <a:ext cx="4114800"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25"/>
          <p:cNvSpPr txBox="1">
            <a:spLocks noGrp="1"/>
          </p:cNvSpPr>
          <p:nvPr>
            <p:ph type="sldNum" idx="12"/>
          </p:nvPr>
        </p:nvSpPr>
        <p:spPr>
          <a:xfrm>
            <a:off x="8300693" y="6264000"/>
            <a:ext cx="257637" cy="365125"/>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169"/>
        <p:cNvGrpSpPr/>
        <p:nvPr/>
      </p:nvGrpSpPr>
      <p:grpSpPr>
        <a:xfrm>
          <a:off x="0" y="0"/>
          <a:ext cx="0" cy="0"/>
          <a:chOff x="0" y="0"/>
          <a:chExt cx="0" cy="0"/>
        </a:xfrm>
      </p:grpSpPr>
      <p:sp>
        <p:nvSpPr>
          <p:cNvPr id="170" name="Google Shape;170;p29"/>
          <p:cNvSpPr txBox="1">
            <a:spLocks noGrp="1"/>
          </p:cNvSpPr>
          <p:nvPr>
            <p:ph type="title"/>
          </p:nvPr>
        </p:nvSpPr>
        <p:spPr>
          <a:xfrm>
            <a:off x="1188001" y="793750"/>
            <a:ext cx="10318200" cy="79216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29"/>
          <p:cNvSpPr txBox="1">
            <a:spLocks noGrp="1"/>
          </p:cNvSpPr>
          <p:nvPr>
            <p:ph type="dt" idx="10"/>
          </p:nvPr>
        </p:nvSpPr>
        <p:spPr>
          <a:xfrm>
            <a:off x="5557493" y="6264000"/>
            <a:ext cx="2743200" cy="365125"/>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9"/>
          <p:cNvSpPr txBox="1">
            <a:spLocks noGrp="1"/>
          </p:cNvSpPr>
          <p:nvPr>
            <p:ph type="ftr" idx="11"/>
          </p:nvPr>
        </p:nvSpPr>
        <p:spPr>
          <a:xfrm>
            <a:off x="684213" y="6264000"/>
            <a:ext cx="4114800"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9"/>
          <p:cNvSpPr txBox="1">
            <a:spLocks noGrp="1"/>
          </p:cNvSpPr>
          <p:nvPr>
            <p:ph type="sldNum" idx="12"/>
          </p:nvPr>
        </p:nvSpPr>
        <p:spPr>
          <a:xfrm>
            <a:off x="8300693" y="6264000"/>
            <a:ext cx="257637" cy="365125"/>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174" name="Google Shape;174;p29"/>
          <p:cNvSpPr>
            <a:spLocks noGrp="1"/>
          </p:cNvSpPr>
          <p:nvPr>
            <p:ph type="pic" idx="2"/>
          </p:nvPr>
        </p:nvSpPr>
        <p:spPr>
          <a:xfrm>
            <a:off x="684213" y="1585913"/>
            <a:ext cx="11507787" cy="5272087"/>
          </a:xfrm>
          <a:prstGeom prst="rect">
            <a:avLst/>
          </a:prstGeom>
          <a:solidFill>
            <a:srgbClr val="D8D8D8"/>
          </a:solidFill>
          <a:ln>
            <a:noFill/>
          </a:ln>
        </p:spPr>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Images and Captions">
  <p:cSld name="Three Images and Captions">
    <p:spTree>
      <p:nvGrpSpPr>
        <p:cNvPr id="1" name="Shape 175"/>
        <p:cNvGrpSpPr/>
        <p:nvPr/>
      </p:nvGrpSpPr>
      <p:grpSpPr>
        <a:xfrm>
          <a:off x="0" y="0"/>
          <a:ext cx="0" cy="0"/>
          <a:chOff x="0" y="0"/>
          <a:chExt cx="0" cy="0"/>
        </a:xfrm>
      </p:grpSpPr>
      <p:sp>
        <p:nvSpPr>
          <p:cNvPr id="176" name="Google Shape;176;p30"/>
          <p:cNvSpPr txBox="1">
            <a:spLocks noGrp="1"/>
          </p:cNvSpPr>
          <p:nvPr>
            <p:ph type="title"/>
          </p:nvPr>
        </p:nvSpPr>
        <p:spPr>
          <a:xfrm>
            <a:off x="1188001" y="793750"/>
            <a:ext cx="10318200" cy="79216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0"/>
          <p:cNvSpPr txBox="1">
            <a:spLocks noGrp="1"/>
          </p:cNvSpPr>
          <p:nvPr>
            <p:ph type="dt" idx="10"/>
          </p:nvPr>
        </p:nvSpPr>
        <p:spPr>
          <a:xfrm>
            <a:off x="5557493" y="6264000"/>
            <a:ext cx="2743200" cy="365125"/>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30"/>
          <p:cNvSpPr txBox="1">
            <a:spLocks noGrp="1"/>
          </p:cNvSpPr>
          <p:nvPr>
            <p:ph type="ftr" idx="11"/>
          </p:nvPr>
        </p:nvSpPr>
        <p:spPr>
          <a:xfrm>
            <a:off x="684213" y="6264000"/>
            <a:ext cx="4114800"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30"/>
          <p:cNvSpPr txBox="1">
            <a:spLocks noGrp="1"/>
          </p:cNvSpPr>
          <p:nvPr>
            <p:ph type="sldNum" idx="12"/>
          </p:nvPr>
        </p:nvSpPr>
        <p:spPr>
          <a:xfrm>
            <a:off x="8300693" y="6264000"/>
            <a:ext cx="257637" cy="365125"/>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180" name="Google Shape;180;p30"/>
          <p:cNvSpPr>
            <a:spLocks noGrp="1"/>
          </p:cNvSpPr>
          <p:nvPr>
            <p:ph type="pic" idx="2"/>
          </p:nvPr>
        </p:nvSpPr>
        <p:spPr>
          <a:xfrm>
            <a:off x="684212" y="1587826"/>
            <a:ext cx="3463200" cy="1900800"/>
          </a:xfrm>
          <a:prstGeom prst="rect">
            <a:avLst/>
          </a:prstGeom>
          <a:solidFill>
            <a:srgbClr val="D8D8D8"/>
          </a:solidFill>
          <a:ln>
            <a:noFill/>
          </a:ln>
        </p:spPr>
      </p:sp>
      <p:sp>
        <p:nvSpPr>
          <p:cNvPr id="181" name="Google Shape;181;p30"/>
          <p:cNvSpPr txBox="1">
            <a:spLocks noGrp="1"/>
          </p:cNvSpPr>
          <p:nvPr>
            <p:ph type="body" idx="1"/>
          </p:nvPr>
        </p:nvSpPr>
        <p:spPr>
          <a:xfrm>
            <a:off x="684212" y="4323826"/>
            <a:ext cx="3463925" cy="1397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1700"/>
              <a:buNone/>
              <a:defRPr sz="1700"/>
            </a:lvl1pPr>
            <a:lvl2pPr marL="914400" lvl="1" indent="-228600" algn="l">
              <a:lnSpc>
                <a:spcPct val="110000"/>
              </a:lnSpc>
              <a:spcBef>
                <a:spcPts val="1417"/>
              </a:spcBef>
              <a:spcAft>
                <a:spcPts val="0"/>
              </a:spcAft>
              <a:buClr>
                <a:schemeClr val="accent1"/>
              </a:buClr>
              <a:buSzPts val="1700"/>
              <a:buNone/>
              <a:defRPr sz="1700"/>
            </a:lvl2pPr>
            <a:lvl3pPr marL="1371600" lvl="2" indent="-228600" algn="l">
              <a:lnSpc>
                <a:spcPct val="110000"/>
              </a:lnSpc>
              <a:spcBef>
                <a:spcPts val="283"/>
              </a:spcBef>
              <a:spcAft>
                <a:spcPts val="0"/>
              </a:spcAft>
              <a:buSzPts val="1700"/>
              <a:buNone/>
              <a:defRPr sz="1700"/>
            </a:lvl3pPr>
            <a:lvl4pPr marL="1828800" lvl="3" indent="-336550" algn="l">
              <a:lnSpc>
                <a:spcPct val="110000"/>
              </a:lnSpc>
              <a:spcBef>
                <a:spcPts val="1134"/>
              </a:spcBef>
              <a:spcAft>
                <a:spcPts val="0"/>
              </a:spcAft>
              <a:buSzPts val="1700"/>
              <a:buChar char="―"/>
              <a:defRPr sz="1700"/>
            </a:lvl4pPr>
            <a:lvl5pPr marL="2286000" lvl="4" indent="-336550" algn="l">
              <a:lnSpc>
                <a:spcPct val="110000"/>
              </a:lnSpc>
              <a:spcBef>
                <a:spcPts val="1417"/>
              </a:spcBef>
              <a:spcAft>
                <a:spcPts val="0"/>
              </a:spcAft>
              <a:buSzPts val="1700"/>
              <a:buChar char="―"/>
              <a:defRPr sz="1700"/>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30"/>
          <p:cNvSpPr>
            <a:spLocks noGrp="1"/>
          </p:cNvSpPr>
          <p:nvPr>
            <p:ph type="pic" idx="3"/>
          </p:nvPr>
        </p:nvSpPr>
        <p:spPr>
          <a:xfrm>
            <a:off x="4363243" y="1587826"/>
            <a:ext cx="3463200" cy="1900800"/>
          </a:xfrm>
          <a:prstGeom prst="rect">
            <a:avLst/>
          </a:prstGeom>
          <a:solidFill>
            <a:srgbClr val="D8D8D8"/>
          </a:solidFill>
          <a:ln>
            <a:noFill/>
          </a:ln>
        </p:spPr>
      </p:sp>
      <p:sp>
        <p:nvSpPr>
          <p:cNvPr id="183" name="Google Shape;183;p30"/>
          <p:cNvSpPr txBox="1">
            <a:spLocks noGrp="1"/>
          </p:cNvSpPr>
          <p:nvPr>
            <p:ph type="body" idx="4"/>
          </p:nvPr>
        </p:nvSpPr>
        <p:spPr>
          <a:xfrm>
            <a:off x="4363243" y="4323826"/>
            <a:ext cx="3463925" cy="1397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1700"/>
              <a:buNone/>
              <a:defRPr sz="1700"/>
            </a:lvl1pPr>
            <a:lvl2pPr marL="914400" lvl="1" indent="-228600" algn="l">
              <a:lnSpc>
                <a:spcPct val="110000"/>
              </a:lnSpc>
              <a:spcBef>
                <a:spcPts val="1417"/>
              </a:spcBef>
              <a:spcAft>
                <a:spcPts val="0"/>
              </a:spcAft>
              <a:buClr>
                <a:schemeClr val="accent1"/>
              </a:buClr>
              <a:buSzPts val="1700"/>
              <a:buNone/>
              <a:defRPr sz="1700"/>
            </a:lvl2pPr>
            <a:lvl3pPr marL="1371600" lvl="2" indent="-228600" algn="l">
              <a:lnSpc>
                <a:spcPct val="110000"/>
              </a:lnSpc>
              <a:spcBef>
                <a:spcPts val="283"/>
              </a:spcBef>
              <a:spcAft>
                <a:spcPts val="0"/>
              </a:spcAft>
              <a:buSzPts val="1700"/>
              <a:buNone/>
              <a:defRPr sz="1700"/>
            </a:lvl3pPr>
            <a:lvl4pPr marL="1828800" lvl="3" indent="-336550" algn="l">
              <a:lnSpc>
                <a:spcPct val="110000"/>
              </a:lnSpc>
              <a:spcBef>
                <a:spcPts val="1134"/>
              </a:spcBef>
              <a:spcAft>
                <a:spcPts val="0"/>
              </a:spcAft>
              <a:buSzPts val="1700"/>
              <a:buChar char="―"/>
              <a:defRPr sz="1700"/>
            </a:lvl4pPr>
            <a:lvl5pPr marL="2286000" lvl="4" indent="-336550" algn="l">
              <a:lnSpc>
                <a:spcPct val="110000"/>
              </a:lnSpc>
              <a:spcBef>
                <a:spcPts val="1417"/>
              </a:spcBef>
              <a:spcAft>
                <a:spcPts val="0"/>
              </a:spcAft>
              <a:buSzPts val="1700"/>
              <a:buChar char="―"/>
              <a:defRPr sz="1700"/>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30"/>
          <p:cNvSpPr>
            <a:spLocks noGrp="1"/>
          </p:cNvSpPr>
          <p:nvPr>
            <p:ph type="pic" idx="5"/>
          </p:nvPr>
        </p:nvSpPr>
        <p:spPr>
          <a:xfrm>
            <a:off x="8042274" y="1587826"/>
            <a:ext cx="3463200" cy="1900800"/>
          </a:xfrm>
          <a:prstGeom prst="rect">
            <a:avLst/>
          </a:prstGeom>
          <a:solidFill>
            <a:srgbClr val="D8D8D8"/>
          </a:solidFill>
          <a:ln>
            <a:noFill/>
          </a:ln>
        </p:spPr>
      </p:sp>
      <p:sp>
        <p:nvSpPr>
          <p:cNvPr id="185" name="Google Shape;185;p30"/>
          <p:cNvSpPr txBox="1">
            <a:spLocks noGrp="1"/>
          </p:cNvSpPr>
          <p:nvPr>
            <p:ph type="body" idx="6"/>
          </p:nvPr>
        </p:nvSpPr>
        <p:spPr>
          <a:xfrm>
            <a:off x="8042274" y="4323826"/>
            <a:ext cx="3463925" cy="1397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1700"/>
              <a:buNone/>
              <a:defRPr sz="1700"/>
            </a:lvl1pPr>
            <a:lvl2pPr marL="914400" lvl="1" indent="-228600" algn="l">
              <a:lnSpc>
                <a:spcPct val="110000"/>
              </a:lnSpc>
              <a:spcBef>
                <a:spcPts val="1417"/>
              </a:spcBef>
              <a:spcAft>
                <a:spcPts val="0"/>
              </a:spcAft>
              <a:buClr>
                <a:schemeClr val="accent1"/>
              </a:buClr>
              <a:buSzPts val="1700"/>
              <a:buNone/>
              <a:defRPr sz="1700"/>
            </a:lvl2pPr>
            <a:lvl3pPr marL="1371600" lvl="2" indent="-228600" algn="l">
              <a:lnSpc>
                <a:spcPct val="110000"/>
              </a:lnSpc>
              <a:spcBef>
                <a:spcPts val="283"/>
              </a:spcBef>
              <a:spcAft>
                <a:spcPts val="0"/>
              </a:spcAft>
              <a:buSzPts val="1700"/>
              <a:buNone/>
              <a:defRPr sz="1700"/>
            </a:lvl3pPr>
            <a:lvl4pPr marL="1828800" lvl="3" indent="-336550" algn="l">
              <a:lnSpc>
                <a:spcPct val="110000"/>
              </a:lnSpc>
              <a:spcBef>
                <a:spcPts val="1134"/>
              </a:spcBef>
              <a:spcAft>
                <a:spcPts val="0"/>
              </a:spcAft>
              <a:buSzPts val="1700"/>
              <a:buChar char="―"/>
              <a:defRPr sz="1700"/>
            </a:lvl4pPr>
            <a:lvl5pPr marL="2286000" lvl="4" indent="-336550" algn="l">
              <a:lnSpc>
                <a:spcPct val="110000"/>
              </a:lnSpc>
              <a:spcBef>
                <a:spcPts val="1417"/>
              </a:spcBef>
              <a:spcAft>
                <a:spcPts val="0"/>
              </a:spcAft>
              <a:buSzPts val="1700"/>
              <a:buChar char="―"/>
              <a:defRPr sz="1700"/>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6"/>
        <p:cNvGrpSpPr/>
        <p:nvPr/>
      </p:nvGrpSpPr>
      <p:grpSpPr>
        <a:xfrm>
          <a:off x="0" y="0"/>
          <a:ext cx="0" cy="0"/>
          <a:chOff x="0" y="0"/>
          <a:chExt cx="0" cy="0"/>
        </a:xfrm>
      </p:grpSpPr>
      <p:sp>
        <p:nvSpPr>
          <p:cNvPr id="187" name="Google Shape;187;p31"/>
          <p:cNvSpPr txBox="1">
            <a:spLocks noGrp="1"/>
          </p:cNvSpPr>
          <p:nvPr>
            <p:ph type="dt" idx="10"/>
          </p:nvPr>
        </p:nvSpPr>
        <p:spPr>
          <a:xfrm>
            <a:off x="5557493" y="6264000"/>
            <a:ext cx="2743200" cy="365125"/>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31"/>
          <p:cNvSpPr txBox="1">
            <a:spLocks noGrp="1"/>
          </p:cNvSpPr>
          <p:nvPr>
            <p:ph type="ftr" idx="11"/>
          </p:nvPr>
        </p:nvSpPr>
        <p:spPr>
          <a:xfrm>
            <a:off x="684213" y="6264000"/>
            <a:ext cx="4114800"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1"/>
          <p:cNvSpPr txBox="1">
            <a:spLocks noGrp="1"/>
          </p:cNvSpPr>
          <p:nvPr>
            <p:ph type="sldNum" idx="12"/>
          </p:nvPr>
        </p:nvSpPr>
        <p:spPr>
          <a:xfrm>
            <a:off x="8300693" y="6264000"/>
            <a:ext cx="257637" cy="365125"/>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190" name="Google Shape;190;p31"/>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pic>
        <p:nvPicPr>
          <p:cNvPr id="191" name="Google Shape;191;p31"/>
          <p:cNvPicPr preferRelativeResize="0"/>
          <p:nvPr/>
        </p:nvPicPr>
        <p:blipFill rotWithShape="1">
          <a:blip r:embed="rId2">
            <a:alphaModFix/>
          </a:blip>
          <a:srcRect/>
          <a:stretch/>
        </p:blipFill>
        <p:spPr>
          <a:xfrm>
            <a:off x="9144000" y="6264000"/>
            <a:ext cx="2609093" cy="356617"/>
          </a:xfrm>
          <a:prstGeom prst="rect">
            <a:avLst/>
          </a:prstGeom>
          <a:noFill/>
          <a:ln>
            <a:noFill/>
          </a:ln>
        </p:spPr>
      </p:pic>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92"/>
        <p:cNvGrpSpPr/>
        <p:nvPr/>
      </p:nvGrpSpPr>
      <p:grpSpPr>
        <a:xfrm>
          <a:off x="0" y="0"/>
          <a:ext cx="0" cy="0"/>
          <a:chOff x="0" y="0"/>
          <a:chExt cx="0" cy="0"/>
        </a:xfrm>
      </p:grpSpPr>
      <p:sp>
        <p:nvSpPr>
          <p:cNvPr id="193" name="Google Shape;193;g11954630988_0_267"/>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g11954630988_0_267"/>
          <p:cNvSpPr txBox="1">
            <a:spLocks noGrp="1"/>
          </p:cNvSpPr>
          <p:nvPr>
            <p:ph type="body" idx="1"/>
          </p:nvPr>
        </p:nvSpPr>
        <p:spPr>
          <a:xfrm>
            <a:off x="914400" y="1676400"/>
            <a:ext cx="10363200" cy="4495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5" name="Google Shape;195;g11954630988_0_267"/>
          <p:cNvSpPr txBox="1">
            <a:spLocks noGrp="1"/>
          </p:cNvSpPr>
          <p:nvPr>
            <p:ph type="dt" idx="10"/>
          </p:nvPr>
        </p:nvSpPr>
        <p:spPr>
          <a:xfrm>
            <a:off x="914400" y="6248400"/>
            <a:ext cx="25401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g11954630988_0_267"/>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g11954630988_0_267"/>
          <p:cNvSpPr txBox="1">
            <a:spLocks noGrp="1"/>
          </p:cNvSpPr>
          <p:nvPr>
            <p:ph type="sldNum" idx="12"/>
          </p:nvPr>
        </p:nvSpPr>
        <p:spPr>
          <a:xfrm>
            <a:off x="8737600" y="6248400"/>
            <a:ext cx="25401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Columns with Images">
  <p:cSld name="1_Three Columns with Images">
    <p:spTree>
      <p:nvGrpSpPr>
        <p:cNvPr id="1" name="Shape 198"/>
        <p:cNvGrpSpPr/>
        <p:nvPr/>
      </p:nvGrpSpPr>
      <p:grpSpPr>
        <a:xfrm>
          <a:off x="0" y="0"/>
          <a:ext cx="0" cy="0"/>
          <a:chOff x="0" y="0"/>
          <a:chExt cx="0" cy="0"/>
        </a:xfrm>
      </p:grpSpPr>
      <p:sp>
        <p:nvSpPr>
          <p:cNvPr id="199" name="Google Shape;199;g1450c52ed47_1_180"/>
          <p:cNvSpPr txBox="1">
            <a:spLocks noGrp="1"/>
          </p:cNvSpPr>
          <p:nvPr>
            <p:ph type="title"/>
          </p:nvPr>
        </p:nvSpPr>
        <p:spPr>
          <a:xfrm>
            <a:off x="720726" y="722313"/>
            <a:ext cx="107505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g1450c52ed47_1_180"/>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01" name="Google Shape;201;g1450c52ed47_1_180"/>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02" name="Google Shape;202;g1450c52ed47_1_180"/>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03" name="Google Shape;203;g1450c52ed47_1_180"/>
          <p:cNvSpPr>
            <a:spLocks noGrp="1"/>
          </p:cNvSpPr>
          <p:nvPr>
            <p:ph type="pic" idx="2"/>
          </p:nvPr>
        </p:nvSpPr>
        <p:spPr>
          <a:xfrm>
            <a:off x="720725" y="1857600"/>
            <a:ext cx="3463200" cy="1656000"/>
          </a:xfrm>
          <a:prstGeom prst="rect">
            <a:avLst/>
          </a:prstGeom>
          <a:solidFill>
            <a:srgbClr val="D8D8D8"/>
          </a:solidFill>
          <a:ln>
            <a:noFill/>
          </a:ln>
        </p:spPr>
      </p:sp>
      <p:sp>
        <p:nvSpPr>
          <p:cNvPr id="204" name="Google Shape;204;g1450c52ed47_1_180"/>
          <p:cNvSpPr txBox="1">
            <a:spLocks noGrp="1"/>
          </p:cNvSpPr>
          <p:nvPr>
            <p:ph type="body" idx="1"/>
          </p:nvPr>
        </p:nvSpPr>
        <p:spPr>
          <a:xfrm>
            <a:off x="720725"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g1450c52ed47_1_180"/>
          <p:cNvSpPr>
            <a:spLocks noGrp="1"/>
          </p:cNvSpPr>
          <p:nvPr>
            <p:ph type="pic" idx="3"/>
          </p:nvPr>
        </p:nvSpPr>
        <p:spPr>
          <a:xfrm>
            <a:off x="4364400" y="1857600"/>
            <a:ext cx="3463200" cy="1656000"/>
          </a:xfrm>
          <a:prstGeom prst="rect">
            <a:avLst/>
          </a:prstGeom>
          <a:solidFill>
            <a:srgbClr val="D8D8D8"/>
          </a:solidFill>
          <a:ln>
            <a:noFill/>
          </a:ln>
        </p:spPr>
      </p:sp>
      <p:sp>
        <p:nvSpPr>
          <p:cNvPr id="206" name="Google Shape;206;g1450c52ed47_1_180"/>
          <p:cNvSpPr txBox="1">
            <a:spLocks noGrp="1"/>
          </p:cNvSpPr>
          <p:nvPr>
            <p:ph type="body" idx="4"/>
          </p:nvPr>
        </p:nvSpPr>
        <p:spPr>
          <a:xfrm>
            <a:off x="4364400"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g1450c52ed47_1_180"/>
          <p:cNvSpPr>
            <a:spLocks noGrp="1"/>
          </p:cNvSpPr>
          <p:nvPr>
            <p:ph type="pic" idx="5"/>
          </p:nvPr>
        </p:nvSpPr>
        <p:spPr>
          <a:xfrm>
            <a:off x="8008075" y="1857600"/>
            <a:ext cx="3463200" cy="1656000"/>
          </a:xfrm>
          <a:prstGeom prst="rect">
            <a:avLst/>
          </a:prstGeom>
          <a:solidFill>
            <a:srgbClr val="D8D8D8"/>
          </a:solidFill>
          <a:ln>
            <a:noFill/>
          </a:ln>
        </p:spPr>
      </p:sp>
      <p:sp>
        <p:nvSpPr>
          <p:cNvPr id="208" name="Google Shape;208;g1450c52ed47_1_180"/>
          <p:cNvSpPr txBox="1">
            <a:spLocks noGrp="1"/>
          </p:cNvSpPr>
          <p:nvPr>
            <p:ph type="body" idx="6"/>
          </p:nvPr>
        </p:nvSpPr>
        <p:spPr>
          <a:xfrm>
            <a:off x="8008075" y="3513600"/>
            <a:ext cx="3463200" cy="23997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and Large Image">
  <p:cSld name="1_Content and Large Image">
    <p:spTree>
      <p:nvGrpSpPr>
        <p:cNvPr id="1" name="Shape 209"/>
        <p:cNvGrpSpPr/>
        <p:nvPr/>
      </p:nvGrpSpPr>
      <p:grpSpPr>
        <a:xfrm>
          <a:off x="0" y="0"/>
          <a:ext cx="0" cy="0"/>
          <a:chOff x="0" y="0"/>
          <a:chExt cx="0" cy="0"/>
        </a:xfrm>
      </p:grpSpPr>
      <p:sp>
        <p:nvSpPr>
          <p:cNvPr id="210" name="Google Shape;210;g1450c52ed47_1_348"/>
          <p:cNvSpPr txBox="1">
            <a:spLocks noGrp="1"/>
          </p:cNvSpPr>
          <p:nvPr>
            <p:ph type="dt" idx="10"/>
          </p:nvPr>
        </p:nvSpPr>
        <p:spPr>
          <a:xfrm>
            <a:off x="8081962" y="6492875"/>
            <a:ext cx="2743200" cy="1896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11" name="Google Shape;211;g1450c52ed47_1_348"/>
          <p:cNvSpPr txBox="1">
            <a:spLocks noGrp="1"/>
          </p:cNvSpPr>
          <p:nvPr>
            <p:ph type="ftr" idx="11"/>
          </p:nvPr>
        </p:nvSpPr>
        <p:spPr>
          <a:xfrm>
            <a:off x="1766400" y="6492875"/>
            <a:ext cx="4114800" cy="189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12" name="Google Shape;212;g1450c52ed47_1_348"/>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13" name="Google Shape;213;g1450c52ed47_1_348"/>
          <p:cNvSpPr txBox="1">
            <a:spLocks noGrp="1"/>
          </p:cNvSpPr>
          <p:nvPr>
            <p:ph type="body" idx="1"/>
          </p:nvPr>
        </p:nvSpPr>
        <p:spPr>
          <a:xfrm>
            <a:off x="720726" y="1296988"/>
            <a:ext cx="3913200" cy="461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g1450c52ed47_1_348"/>
          <p:cNvSpPr txBox="1">
            <a:spLocks noGrp="1"/>
          </p:cNvSpPr>
          <p:nvPr>
            <p:ph type="title"/>
          </p:nvPr>
        </p:nvSpPr>
        <p:spPr>
          <a:xfrm>
            <a:off x="720726" y="722313"/>
            <a:ext cx="3913200" cy="57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g1450c52ed47_1_348"/>
          <p:cNvSpPr>
            <a:spLocks noGrp="1"/>
          </p:cNvSpPr>
          <p:nvPr>
            <p:ph type="pic" idx="2"/>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losing Slide Image">
  <p:cSld name="Closing Slide Image">
    <p:spTree>
      <p:nvGrpSpPr>
        <p:cNvPr id="1" name="Shape 216"/>
        <p:cNvGrpSpPr/>
        <p:nvPr/>
      </p:nvGrpSpPr>
      <p:grpSpPr>
        <a:xfrm>
          <a:off x="0" y="0"/>
          <a:ext cx="0" cy="0"/>
          <a:chOff x="0" y="0"/>
          <a:chExt cx="0" cy="0"/>
        </a:xfrm>
      </p:grpSpPr>
      <p:sp>
        <p:nvSpPr>
          <p:cNvPr id="217" name="Google Shape;217;g1450c52ed47_1_869"/>
          <p:cNvSpPr txBox="1">
            <a:spLocks noGrp="1"/>
          </p:cNvSpPr>
          <p:nvPr>
            <p:ph type="ctrTitle"/>
          </p:nvPr>
        </p:nvSpPr>
        <p:spPr>
          <a:xfrm>
            <a:off x="720725" y="2854801"/>
            <a:ext cx="4074000" cy="1018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g1450c52ed47_1_869"/>
          <p:cNvSpPr txBox="1">
            <a:spLocks noGrp="1"/>
          </p:cNvSpPr>
          <p:nvPr>
            <p:ph type="subTitle" idx="1"/>
          </p:nvPr>
        </p:nvSpPr>
        <p:spPr>
          <a:xfrm>
            <a:off x="720725" y="3873600"/>
            <a:ext cx="4074000" cy="4446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accent2"/>
              </a:buClr>
              <a:buSzPts val="2400"/>
              <a:buNone/>
              <a:defRPr sz="2400" b="0">
                <a:solidFill>
                  <a:schemeClr val="accent2"/>
                </a:solidFill>
              </a:defRPr>
            </a:lvl1pPr>
            <a:lvl2pPr lvl="1" algn="l">
              <a:lnSpc>
                <a:spcPct val="105000"/>
              </a:lnSpc>
              <a:spcBef>
                <a:spcPts val="0"/>
              </a:spcBef>
              <a:spcAft>
                <a:spcPts val="0"/>
              </a:spcAft>
              <a:buClr>
                <a:schemeClr val="accent2"/>
              </a:buClr>
              <a:buSzPts val="2400"/>
              <a:buNone/>
              <a:defRPr sz="2400" b="1">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9" name="Google Shape;219;g1450c52ed47_1_869"/>
          <p:cNvSpPr>
            <a:spLocks noGrp="1"/>
          </p:cNvSpPr>
          <p:nvPr>
            <p:ph type="pic" idx="2"/>
          </p:nvPr>
        </p:nvSpPr>
        <p:spPr>
          <a:xfrm>
            <a:off x="5287200" y="0"/>
            <a:ext cx="6858000" cy="6858000"/>
          </a:xfrm>
          <a:prstGeom prst="rect">
            <a:avLst/>
          </a:prstGeom>
          <a:solidFill>
            <a:srgbClr val="D8D8D8"/>
          </a:solidFill>
          <a:ln>
            <a:noFill/>
          </a:ln>
        </p:spPr>
      </p:sp>
      <p:pic>
        <p:nvPicPr>
          <p:cNvPr id="220" name="Google Shape;220;g1450c52ed47_1_869" descr="Logo&#10;&#10;Description automatically generated"/>
          <p:cNvPicPr preferRelativeResize="0"/>
          <p:nvPr/>
        </p:nvPicPr>
        <p:blipFill rotWithShape="1">
          <a:blip r:embed="rId2">
            <a:alphaModFix/>
          </a:blip>
          <a:srcRect/>
          <a:stretch/>
        </p:blipFill>
        <p:spPr>
          <a:xfrm>
            <a:off x="720725" y="860400"/>
            <a:ext cx="2970001" cy="838750"/>
          </a:xfrm>
          <a:prstGeom prst="rect">
            <a:avLst/>
          </a:prstGeom>
          <a:noFill/>
          <a:ln>
            <a:noFill/>
          </a:ln>
        </p:spPr>
      </p:pic>
      <p:grpSp>
        <p:nvGrpSpPr>
          <p:cNvPr id="221" name="Google Shape;221;g1450c52ed47_1_869"/>
          <p:cNvGrpSpPr/>
          <p:nvPr/>
        </p:nvGrpSpPr>
        <p:grpSpPr>
          <a:xfrm>
            <a:off x="720725" y="5472000"/>
            <a:ext cx="4009268" cy="694945"/>
            <a:chOff x="720725" y="5218493"/>
            <a:chExt cx="4009268" cy="694945"/>
          </a:xfrm>
        </p:grpSpPr>
        <p:pic>
          <p:nvPicPr>
            <p:cNvPr id="222" name="Google Shape;222;g1450c52ed47_1_869"/>
            <p:cNvPicPr preferRelativeResize="0"/>
            <p:nvPr/>
          </p:nvPicPr>
          <p:blipFill rotWithShape="1">
            <a:blip r:embed="rId3">
              <a:alphaModFix/>
            </a:blip>
            <a:srcRect/>
            <a:stretch/>
          </p:blipFill>
          <p:spPr>
            <a:xfrm>
              <a:off x="4032000" y="5325173"/>
              <a:ext cx="697993" cy="588265"/>
            </a:xfrm>
            <a:prstGeom prst="rect">
              <a:avLst/>
            </a:prstGeom>
            <a:noFill/>
            <a:ln>
              <a:noFill/>
            </a:ln>
          </p:spPr>
        </p:pic>
        <p:pic>
          <p:nvPicPr>
            <p:cNvPr id="223" name="Google Shape;223;g1450c52ed47_1_869"/>
            <p:cNvPicPr preferRelativeResize="0"/>
            <p:nvPr/>
          </p:nvPicPr>
          <p:blipFill rotWithShape="1">
            <a:blip r:embed="rId4">
              <a:alphaModFix/>
            </a:blip>
            <a:srcRect/>
            <a:stretch/>
          </p:blipFill>
          <p:spPr>
            <a:xfrm>
              <a:off x="2867282" y="5309933"/>
              <a:ext cx="826010" cy="603505"/>
            </a:xfrm>
            <a:prstGeom prst="rect">
              <a:avLst/>
            </a:prstGeom>
            <a:noFill/>
            <a:ln>
              <a:noFill/>
            </a:ln>
          </p:spPr>
        </p:pic>
        <p:pic>
          <p:nvPicPr>
            <p:cNvPr id="224" name="Google Shape;224;g1450c52ed47_1_869"/>
            <p:cNvPicPr preferRelativeResize="0"/>
            <p:nvPr/>
          </p:nvPicPr>
          <p:blipFill rotWithShape="1">
            <a:blip r:embed="rId5">
              <a:alphaModFix/>
            </a:blip>
            <a:srcRect/>
            <a:stretch/>
          </p:blipFill>
          <p:spPr>
            <a:xfrm>
              <a:off x="720725" y="5279453"/>
              <a:ext cx="594361" cy="633985"/>
            </a:xfrm>
            <a:prstGeom prst="rect">
              <a:avLst/>
            </a:prstGeom>
            <a:noFill/>
            <a:ln>
              <a:noFill/>
            </a:ln>
          </p:spPr>
        </p:pic>
        <p:pic>
          <p:nvPicPr>
            <p:cNvPr id="225" name="Google Shape;225;g1450c52ed47_1_869"/>
            <p:cNvPicPr preferRelativeResize="0"/>
            <p:nvPr/>
          </p:nvPicPr>
          <p:blipFill rotWithShape="1">
            <a:blip r:embed="rId6">
              <a:alphaModFix/>
            </a:blip>
            <a:srcRect/>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Intro Slide">
  <p:cSld name="Intro Slide">
    <p:bg>
      <p:bgPr>
        <a:solidFill>
          <a:schemeClr val="accent1"/>
        </a:solidFill>
        <a:effectLst/>
      </p:bgPr>
    </p:bg>
    <p:spTree>
      <p:nvGrpSpPr>
        <p:cNvPr id="1" name="Shape 32"/>
        <p:cNvGrpSpPr/>
        <p:nvPr/>
      </p:nvGrpSpPr>
      <p:grpSpPr>
        <a:xfrm>
          <a:off x="0" y="0"/>
          <a:ext cx="0" cy="0"/>
          <a:chOff x="0" y="0"/>
          <a:chExt cx="0" cy="0"/>
        </a:xfrm>
      </p:grpSpPr>
      <p:sp>
        <p:nvSpPr>
          <p:cNvPr id="33" name="Google Shape;33;g1450c52ed47_1_473"/>
          <p:cNvSpPr txBox="1">
            <a:spLocks noGrp="1"/>
          </p:cNvSpPr>
          <p:nvPr>
            <p:ph type="body" idx="1"/>
          </p:nvPr>
        </p:nvSpPr>
        <p:spPr>
          <a:xfrm>
            <a:off x="1260000" y="1440000"/>
            <a:ext cx="7920000" cy="3633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3400"/>
              <a:buNone/>
              <a:defRPr sz="34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a:lnSpc>
                <a:spcPct val="100000"/>
              </a:lnSpc>
              <a:spcBef>
                <a:spcPts val="1701"/>
              </a:spcBef>
              <a:spcAft>
                <a:spcPts val="0"/>
              </a:spcAft>
              <a:buClr>
                <a:schemeClr val="lt1"/>
              </a:buClr>
              <a:buSzPts val="2400"/>
              <a:buNone/>
              <a:defRPr sz="2400">
                <a:solidFill>
                  <a:schemeClr val="lt1"/>
                </a:solidFill>
              </a:defRPr>
            </a:lvl2pPr>
            <a:lvl3pPr marL="1371600" lvl="2" indent="-228600" algn="l">
              <a:lnSpc>
                <a:spcPct val="100000"/>
              </a:lnSpc>
              <a:spcBef>
                <a:spcPts val="1134"/>
              </a:spcBef>
              <a:spcAft>
                <a:spcPts val="0"/>
              </a:spcAft>
              <a:buSzPts val="1800"/>
              <a:buNone/>
              <a:defRPr/>
            </a:lvl3pPr>
            <a:lvl4pPr marL="1828800" lvl="3" indent="-342900" algn="l">
              <a:lnSpc>
                <a:spcPct val="120000"/>
              </a:lnSpc>
              <a:spcBef>
                <a:spcPts val="1134"/>
              </a:spcBef>
              <a:spcAft>
                <a:spcPts val="0"/>
              </a:spcAft>
              <a:buSzPts val="1800"/>
              <a:buChar char="―"/>
              <a:defRPr/>
            </a:lvl4pPr>
            <a:lvl5pPr marL="2286000" lvl="4" indent="-342900" algn="l">
              <a:lnSpc>
                <a:spcPct val="120000"/>
              </a:lnSpc>
              <a:spcBef>
                <a:spcPts val="1417"/>
              </a:spcBef>
              <a:spcAft>
                <a:spcPts val="0"/>
              </a:spcAft>
              <a:buSzPts val="1800"/>
              <a:buChar char="―"/>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g1450c52ed47_1_473"/>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pic>
        <p:nvPicPr>
          <p:cNvPr id="35" name="Google Shape;35;g1450c52ed47_1_473"/>
          <p:cNvPicPr preferRelativeResize="0"/>
          <p:nvPr/>
        </p:nvPicPr>
        <p:blipFill rotWithShape="1">
          <a:blip r:embed="rId2">
            <a:alphaModFix/>
          </a:blip>
          <a:srcRect/>
          <a:stretch/>
        </p:blipFill>
        <p:spPr>
          <a:xfrm>
            <a:off x="9421200" y="6264000"/>
            <a:ext cx="2060451" cy="298705"/>
          </a:xfrm>
          <a:prstGeom prst="rect">
            <a:avLst/>
          </a:prstGeom>
          <a:noFill/>
          <a:ln>
            <a:noFill/>
          </a:ln>
        </p:spPr>
      </p:pic>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ulleted Orange Subtitle">
  <p:cSld name="Bulleted Orange Subtitle">
    <p:bg>
      <p:bgPr>
        <a:solidFill>
          <a:schemeClr val="lt1"/>
        </a:solidFill>
        <a:effectLst/>
      </p:bgPr>
    </p:bg>
    <p:spTree>
      <p:nvGrpSpPr>
        <p:cNvPr id="1" name="Shape 226"/>
        <p:cNvGrpSpPr/>
        <p:nvPr/>
      </p:nvGrpSpPr>
      <p:grpSpPr>
        <a:xfrm>
          <a:off x="0" y="0"/>
          <a:ext cx="0" cy="0"/>
          <a:chOff x="0" y="0"/>
          <a:chExt cx="0" cy="0"/>
        </a:xfrm>
      </p:grpSpPr>
      <p:sp>
        <p:nvSpPr>
          <p:cNvPr id="227" name="Google Shape;227;g14bd40994e2_1_1043"/>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4200"/>
              <a:buNone/>
              <a:defRPr>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8" name="Google Shape;228;g14bd40994e2_1_1043"/>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rgbClr val="F26122"/>
              </a:buClr>
              <a:buSzPts val="2000"/>
              <a:buNone/>
              <a:defRPr/>
            </a:lvl1pPr>
            <a:lvl2pPr marL="914400" lvl="1" indent="-228600" algn="l" rtl="0">
              <a:lnSpc>
                <a:spcPct val="100000"/>
              </a:lnSpc>
              <a:spcBef>
                <a:spcPts val="1417"/>
              </a:spcBef>
              <a:spcAft>
                <a:spcPts val="0"/>
              </a:spcAft>
              <a:buClr>
                <a:srgbClr val="F26122"/>
              </a:buClr>
              <a:buSzPts val="2400"/>
              <a:buNone/>
              <a:defRPr/>
            </a:lvl2pPr>
            <a:lvl3pPr marL="1371600" lvl="2" indent="-228600" algn="l" rtl="0">
              <a:lnSpc>
                <a:spcPct val="100000"/>
              </a:lnSpc>
              <a:spcBef>
                <a:spcPts val="283"/>
              </a:spcBef>
              <a:spcAft>
                <a:spcPts val="0"/>
              </a:spcAft>
              <a:buClr>
                <a:srgbClr val="F26122"/>
              </a:buClr>
              <a:buSzPts val="2800"/>
              <a:buNone/>
              <a:defRPr/>
            </a:lvl3pPr>
            <a:lvl4pPr marL="1828800" lvl="3" indent="-355600" algn="l" rtl="0">
              <a:lnSpc>
                <a:spcPct val="120000"/>
              </a:lnSpc>
              <a:spcBef>
                <a:spcPts val="1134"/>
              </a:spcBef>
              <a:spcAft>
                <a:spcPts val="0"/>
              </a:spcAft>
              <a:buClr>
                <a:srgbClr val="F26122"/>
              </a:buClr>
              <a:buSzPts val="2000"/>
              <a:buChar char="―"/>
              <a:defRPr/>
            </a:lvl4pPr>
            <a:lvl5pPr marL="2286000" lvl="4" indent="-355600" algn="l" rtl="0">
              <a:lnSpc>
                <a:spcPct val="120000"/>
              </a:lnSpc>
              <a:spcBef>
                <a:spcPts val="1417"/>
              </a:spcBef>
              <a:spcAft>
                <a:spcPts val="0"/>
              </a:spcAft>
              <a:buClr>
                <a:srgbClr val="F26122"/>
              </a:buClr>
              <a:buSzPts val="2000"/>
              <a:buChar char="―"/>
              <a:defRPr/>
            </a:lvl5pPr>
            <a:lvl6pPr marL="2743200" lvl="5" indent="-342900" algn="l" rtl="0">
              <a:lnSpc>
                <a:spcPct val="90000"/>
              </a:lnSpc>
              <a:spcBef>
                <a:spcPts val="1417"/>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29" name="Google Shape;229;g14bd40994e2_1_1043"/>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0" name="Google Shape;230;g14bd40994e2_1_1043"/>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231" name="Google Shape;231;g14bd40994e2_1_1043"/>
          <p:cNvPicPr preferRelativeResize="0"/>
          <p:nvPr/>
        </p:nvPicPr>
        <p:blipFill rotWithShape="1">
          <a:blip r:embed="rId2">
            <a:alphaModFix/>
          </a:blip>
          <a:srcRect/>
          <a:stretch/>
        </p:blipFill>
        <p:spPr>
          <a:xfrm rot="-4500002">
            <a:off x="11148042" y="6019621"/>
            <a:ext cx="475715" cy="619185"/>
          </a:xfrm>
          <a:prstGeom prst="rect">
            <a:avLst/>
          </a:prstGeom>
          <a:noFill/>
          <a:ln>
            <a:noFill/>
          </a:ln>
        </p:spPr>
      </p:pic>
      <p:sp>
        <p:nvSpPr>
          <p:cNvPr id="232" name="Google Shape;232;g14bd40994e2_1_1043"/>
          <p:cNvSpPr txBox="1">
            <a:spLocks noGrp="1"/>
          </p:cNvSpPr>
          <p:nvPr>
            <p:ph type="sldNum" idx="12"/>
          </p:nvPr>
        </p:nvSpPr>
        <p:spPr>
          <a:xfrm>
            <a:off x="10958306" y="6144458"/>
            <a:ext cx="877200" cy="369300"/>
          </a:xfrm>
          <a:prstGeom prst="rect">
            <a:avLst/>
          </a:prstGeom>
          <a:noFill/>
          <a:ln>
            <a:noFill/>
          </a:ln>
        </p:spPr>
        <p:txBody>
          <a:bodyPr spcFirstLastPara="1" wrap="square" lIns="0" tIns="0" rIns="0" bIns="0" anchor="t" anchorCtr="0">
            <a:noAutofit/>
          </a:bodyPr>
          <a:lstStyle>
            <a:lvl1pPr marL="0" lvl="0"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1pPr>
            <a:lvl2pPr marL="0" lvl="1"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2pPr>
            <a:lvl3pPr marL="0" lvl="2"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3pPr>
            <a:lvl4pPr marL="0" lvl="3"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4pPr>
            <a:lvl5pPr marL="0" lvl="4"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5pPr>
            <a:lvl6pPr marL="0" lvl="5"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6pPr>
            <a:lvl7pPr marL="0" lvl="6"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7pPr>
            <a:lvl8pPr marL="0" lvl="7"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8pPr>
            <a:lvl9pPr marL="0" lvl="8"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415600" y="593367"/>
            <a:ext cx="11360800" cy="763600"/>
          </a:xfrm>
          <a:prstGeom prst="rect">
            <a:avLst/>
          </a:prstGeom>
        </p:spPr>
        <p:txBody>
          <a:bodyPr spcFirstLastPara="1" wrap="square" lIns="0" tIns="0" rIns="0" bIns="0" anchor="t" anchorCtr="0">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2" name="Google Shape;182;p32"/>
          <p:cNvSpPr txBox="1">
            <a:spLocks noGrp="1"/>
          </p:cNvSpPr>
          <p:nvPr>
            <p:ph type="body" idx="1"/>
          </p:nvPr>
        </p:nvSpPr>
        <p:spPr>
          <a:xfrm>
            <a:off x="415600" y="1536633"/>
            <a:ext cx="11360800" cy="4555200"/>
          </a:xfrm>
          <a:prstGeom prst="rect">
            <a:avLst/>
          </a:prstGeom>
        </p:spPr>
        <p:txBody>
          <a:bodyPr spcFirstLastPara="1" wrap="square" lIns="0" tIns="0" rIns="0" bIns="0" anchor="t" anchorCtr="0">
            <a:noAutofit/>
          </a:bodyPr>
          <a:lstStyle>
            <a:lvl1pPr marL="609585" lvl="0" indent="-304792" rtl="0">
              <a:spcBef>
                <a:spcPts val="0"/>
              </a:spcBef>
              <a:spcAft>
                <a:spcPts val="0"/>
              </a:spcAft>
              <a:buSzPts val="1200"/>
              <a:buNone/>
              <a:defRPr/>
            </a:lvl1pPr>
            <a:lvl2pPr marL="1219170" lvl="1" indent="-304792" rtl="0">
              <a:spcBef>
                <a:spcPts val="1733"/>
              </a:spcBef>
              <a:spcAft>
                <a:spcPts val="0"/>
              </a:spcAft>
              <a:buSzPts val="1500"/>
              <a:buNone/>
              <a:defRPr/>
            </a:lvl2pPr>
            <a:lvl3pPr marL="1828754" lvl="2" indent="-304792" rtl="0">
              <a:spcBef>
                <a:spcPts val="533"/>
              </a:spcBef>
              <a:spcAft>
                <a:spcPts val="0"/>
              </a:spcAft>
              <a:buSzPts val="1400"/>
              <a:buNone/>
              <a:defRPr/>
            </a:lvl3pPr>
            <a:lvl4pPr marL="2438339" lvl="3" indent="-406390" rtl="0">
              <a:spcBef>
                <a:spcPts val="2800"/>
              </a:spcBef>
              <a:spcAft>
                <a:spcPts val="0"/>
              </a:spcAft>
              <a:buSzPts val="1200"/>
              <a:buChar char="•"/>
              <a:defRPr/>
            </a:lvl4pPr>
            <a:lvl5pPr marL="3047924" lvl="4" indent="-406390" rtl="0">
              <a:spcBef>
                <a:spcPts val="800"/>
              </a:spcBef>
              <a:spcAft>
                <a:spcPts val="0"/>
              </a:spcAft>
              <a:buSzPts val="1200"/>
              <a:buChar char="•"/>
              <a:defRPr/>
            </a:lvl5pPr>
            <a:lvl6pPr marL="3657509" lvl="5" indent="-423323" rtl="0">
              <a:spcBef>
                <a:spcPts val="800"/>
              </a:spcBef>
              <a:spcAft>
                <a:spcPts val="0"/>
              </a:spcAft>
              <a:buSzPts val="1400"/>
              <a:buChar char="•"/>
              <a:defRPr/>
            </a:lvl6pPr>
            <a:lvl7pPr marL="4267093" lvl="6" indent="-423323" rtl="0">
              <a:spcBef>
                <a:spcPts val="533"/>
              </a:spcBef>
              <a:spcAft>
                <a:spcPts val="0"/>
              </a:spcAft>
              <a:buSzPts val="1400"/>
              <a:buChar char="•"/>
              <a:defRPr/>
            </a:lvl7pPr>
            <a:lvl8pPr marL="4876678" lvl="7" indent="-423323" rtl="0">
              <a:spcBef>
                <a:spcPts val="533"/>
              </a:spcBef>
              <a:spcAft>
                <a:spcPts val="0"/>
              </a:spcAft>
              <a:buSzPts val="1400"/>
              <a:buChar char="•"/>
              <a:defRPr/>
            </a:lvl8pPr>
            <a:lvl9pPr marL="5486263" lvl="8" indent="-423323" rtl="0">
              <a:spcBef>
                <a:spcPts val="533"/>
              </a:spcBef>
              <a:spcAft>
                <a:spcPts val="0"/>
              </a:spcAft>
              <a:buSzPts val="1400"/>
              <a:buChar char="•"/>
              <a:defRPr/>
            </a:lvl9pPr>
          </a:lstStyle>
          <a:p>
            <a:endParaRPr/>
          </a:p>
        </p:txBody>
      </p:sp>
      <p:sp>
        <p:nvSpPr>
          <p:cNvPr id="183" name="Google Shape;183;p32"/>
          <p:cNvSpPr txBox="1">
            <a:spLocks noGrp="1"/>
          </p:cNvSpPr>
          <p:nvPr>
            <p:ph type="sldNum" idx="12"/>
          </p:nvPr>
        </p:nvSpPr>
        <p:spPr>
          <a:xfrm>
            <a:off x="11296611" y="6217623"/>
            <a:ext cx="731600" cy="5248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90030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9"/>
        <p:cNvGrpSpPr/>
        <p:nvPr/>
      </p:nvGrpSpPr>
      <p:grpSpPr>
        <a:xfrm>
          <a:off x="0" y="0"/>
          <a:ext cx="0" cy="0"/>
          <a:chOff x="0" y="0"/>
          <a:chExt cx="0" cy="0"/>
        </a:xfrm>
      </p:grpSpPr>
      <p:sp>
        <p:nvSpPr>
          <p:cNvPr id="240" name="Google Shape;240;g1621c23bb6e_0_968"/>
          <p:cNvSpPr txBox="1">
            <a:spLocks noGrp="1"/>
          </p:cNvSpPr>
          <p:nvPr>
            <p:ph type="ctrTitle"/>
          </p:nvPr>
        </p:nvSpPr>
        <p:spPr>
          <a:xfrm>
            <a:off x="914400" y="2130427"/>
            <a:ext cx="10363200" cy="1470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g1621c23bb6e_0_96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480"/>
              </a:spcBef>
              <a:spcAft>
                <a:spcPts val="0"/>
              </a:spcAft>
              <a:buClr>
                <a:schemeClr val="dk1"/>
              </a:buClr>
              <a:buSzPts val="2400"/>
              <a:buFont typeface="Arial"/>
              <a:buNone/>
              <a:defRPr/>
            </a:lvl1pPr>
            <a:lvl2pPr lvl="1" algn="ctr" rtl="0">
              <a:lnSpc>
                <a:spcPct val="100000"/>
              </a:lnSpc>
              <a:spcBef>
                <a:spcPts val="400"/>
              </a:spcBef>
              <a:spcAft>
                <a:spcPts val="0"/>
              </a:spcAft>
              <a:buClr>
                <a:schemeClr val="dk1"/>
              </a:buClr>
              <a:buSzPts val="2000"/>
              <a:buFont typeface="Arial"/>
              <a:buNone/>
              <a:defRPr/>
            </a:lvl2pPr>
            <a:lvl3pPr lvl="2" algn="ctr" rtl="0">
              <a:lnSpc>
                <a:spcPct val="100000"/>
              </a:lnSpc>
              <a:spcBef>
                <a:spcPts val="360"/>
              </a:spcBef>
              <a:spcAft>
                <a:spcPts val="0"/>
              </a:spcAft>
              <a:buClr>
                <a:schemeClr val="dk1"/>
              </a:buClr>
              <a:buSzPts val="1800"/>
              <a:buFont typeface="Arial"/>
              <a:buNone/>
              <a:defRPr/>
            </a:lvl3pPr>
            <a:lvl4pPr lvl="3" algn="ctr" rtl="0">
              <a:lnSpc>
                <a:spcPct val="100000"/>
              </a:lnSpc>
              <a:spcBef>
                <a:spcPts val="320"/>
              </a:spcBef>
              <a:spcAft>
                <a:spcPts val="0"/>
              </a:spcAft>
              <a:buClr>
                <a:schemeClr val="dk1"/>
              </a:buClr>
              <a:buSzPts val="1600"/>
              <a:buFont typeface="Arial"/>
              <a:buNone/>
              <a:defRPr/>
            </a:lvl4pPr>
            <a:lvl5pPr lvl="4" algn="ctr" rtl="0">
              <a:lnSpc>
                <a:spcPct val="100000"/>
              </a:lnSpc>
              <a:spcBef>
                <a:spcPts val="320"/>
              </a:spcBef>
              <a:spcAft>
                <a:spcPts val="0"/>
              </a:spcAft>
              <a:buClr>
                <a:schemeClr val="dk1"/>
              </a:buClr>
              <a:buSzPts val="1600"/>
              <a:buFont typeface="Arial"/>
              <a:buNone/>
              <a:defRPr/>
            </a:lvl5pPr>
            <a:lvl6pPr lvl="5" algn="ctr" rtl="0">
              <a:lnSpc>
                <a:spcPct val="100000"/>
              </a:lnSpc>
              <a:spcBef>
                <a:spcPts val="320"/>
              </a:spcBef>
              <a:spcAft>
                <a:spcPts val="0"/>
              </a:spcAft>
              <a:buClr>
                <a:schemeClr val="dk1"/>
              </a:buClr>
              <a:buSzPts val="1600"/>
              <a:buFont typeface="Arial"/>
              <a:buNone/>
              <a:defRPr/>
            </a:lvl6pPr>
            <a:lvl7pPr lvl="6" algn="ctr" rtl="0">
              <a:lnSpc>
                <a:spcPct val="100000"/>
              </a:lnSpc>
              <a:spcBef>
                <a:spcPts val="320"/>
              </a:spcBef>
              <a:spcAft>
                <a:spcPts val="0"/>
              </a:spcAft>
              <a:buClr>
                <a:schemeClr val="dk1"/>
              </a:buClr>
              <a:buSzPts val="1600"/>
              <a:buFont typeface="Arial"/>
              <a:buNone/>
              <a:defRPr/>
            </a:lvl7pPr>
            <a:lvl8pPr lvl="7" algn="ctr" rtl="0">
              <a:lnSpc>
                <a:spcPct val="100000"/>
              </a:lnSpc>
              <a:spcBef>
                <a:spcPts val="320"/>
              </a:spcBef>
              <a:spcAft>
                <a:spcPts val="0"/>
              </a:spcAft>
              <a:buClr>
                <a:schemeClr val="dk1"/>
              </a:buClr>
              <a:buSzPts val="1600"/>
              <a:buFont typeface="Arial"/>
              <a:buNone/>
              <a:defRPr/>
            </a:lvl8pPr>
            <a:lvl9pPr lvl="8" algn="ctr" rtl="0">
              <a:lnSpc>
                <a:spcPct val="100000"/>
              </a:lnSpc>
              <a:spcBef>
                <a:spcPts val="320"/>
              </a:spcBef>
              <a:spcAft>
                <a:spcPts val="0"/>
              </a:spcAft>
              <a:buClr>
                <a:schemeClr val="dk1"/>
              </a:buClr>
              <a:buSzPts val="1600"/>
              <a:buFont typeface="Arial"/>
              <a:buNone/>
              <a:defRPr/>
            </a:lvl9pPr>
          </a:lstStyle>
          <a:p>
            <a:endParaRPr/>
          </a:p>
        </p:txBody>
      </p:sp>
      <p:sp>
        <p:nvSpPr>
          <p:cNvPr id="242" name="Google Shape;242;g1621c23bb6e_0_968"/>
          <p:cNvSpPr txBox="1">
            <a:spLocks noGrp="1"/>
          </p:cNvSpPr>
          <p:nvPr>
            <p:ph type="dt" idx="10"/>
          </p:nvPr>
        </p:nvSpPr>
        <p:spPr>
          <a:xfrm>
            <a:off x="914400" y="6248400"/>
            <a:ext cx="25401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3" name="Google Shape;243;g1621c23bb6e_0_968"/>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4" name="Google Shape;244;g1621c23bb6e_0_968"/>
          <p:cNvSpPr txBox="1">
            <a:spLocks noGrp="1"/>
          </p:cNvSpPr>
          <p:nvPr>
            <p:ph type="sldNum" idx="12"/>
          </p:nvPr>
        </p:nvSpPr>
        <p:spPr>
          <a:xfrm>
            <a:off x="8737600" y="6248400"/>
            <a:ext cx="25401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5"/>
        <p:cNvGrpSpPr/>
        <p:nvPr/>
      </p:nvGrpSpPr>
      <p:grpSpPr>
        <a:xfrm>
          <a:off x="0" y="0"/>
          <a:ext cx="0" cy="0"/>
          <a:chOff x="0" y="0"/>
          <a:chExt cx="0" cy="0"/>
        </a:xfrm>
      </p:grpSpPr>
      <p:sp>
        <p:nvSpPr>
          <p:cNvPr id="246" name="Google Shape;246;g1621c23bb6e_0_974"/>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7" name="Google Shape;247;g1621c23bb6e_0_974"/>
          <p:cNvSpPr txBox="1">
            <a:spLocks noGrp="1"/>
          </p:cNvSpPr>
          <p:nvPr>
            <p:ph type="body" idx="1"/>
          </p:nvPr>
        </p:nvSpPr>
        <p:spPr>
          <a:xfrm>
            <a:off x="914400" y="1676400"/>
            <a:ext cx="10363200" cy="44958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48" name="Google Shape;248;g1621c23bb6e_0_974"/>
          <p:cNvSpPr txBox="1">
            <a:spLocks noGrp="1"/>
          </p:cNvSpPr>
          <p:nvPr>
            <p:ph type="dt" idx="10"/>
          </p:nvPr>
        </p:nvSpPr>
        <p:spPr>
          <a:xfrm>
            <a:off x="914400" y="6248400"/>
            <a:ext cx="25401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9" name="Google Shape;249;g1621c23bb6e_0_974"/>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0" name="Google Shape;250;g1621c23bb6e_0_974"/>
          <p:cNvSpPr txBox="1">
            <a:spLocks noGrp="1"/>
          </p:cNvSpPr>
          <p:nvPr>
            <p:ph type="sldNum" idx="12"/>
          </p:nvPr>
        </p:nvSpPr>
        <p:spPr>
          <a:xfrm>
            <a:off x="8737600" y="6248400"/>
            <a:ext cx="25401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1"/>
        <p:cNvGrpSpPr/>
        <p:nvPr/>
      </p:nvGrpSpPr>
      <p:grpSpPr>
        <a:xfrm>
          <a:off x="0" y="0"/>
          <a:ext cx="0" cy="0"/>
          <a:chOff x="0" y="0"/>
          <a:chExt cx="0" cy="0"/>
        </a:xfrm>
      </p:grpSpPr>
      <p:sp>
        <p:nvSpPr>
          <p:cNvPr id="252" name="Google Shape;252;g1621c23bb6e_0_980"/>
          <p:cNvSpPr txBox="1">
            <a:spLocks noGrp="1"/>
          </p:cNvSpPr>
          <p:nvPr>
            <p:ph type="title"/>
          </p:nvPr>
        </p:nvSpPr>
        <p:spPr>
          <a:xfrm>
            <a:off x="963084" y="4406902"/>
            <a:ext cx="10363200" cy="1362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4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3" name="Google Shape;253;g1621c23bb6e_0_980"/>
          <p:cNvSpPr txBox="1">
            <a:spLocks noGrp="1"/>
          </p:cNvSpPr>
          <p:nvPr>
            <p:ph type="body" idx="1"/>
          </p:nvPr>
        </p:nvSpPr>
        <p:spPr>
          <a:xfrm>
            <a:off x="963084" y="2906715"/>
            <a:ext cx="10363200" cy="1500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00"/>
              </a:spcBef>
              <a:spcAft>
                <a:spcPts val="0"/>
              </a:spcAft>
              <a:buClr>
                <a:schemeClr val="dk1"/>
              </a:buClr>
              <a:buSzPts val="2000"/>
              <a:buFont typeface="Arial"/>
              <a:buNone/>
              <a:defRPr sz="2000"/>
            </a:lvl1pPr>
            <a:lvl2pPr marL="914400" lvl="1" indent="-228600" algn="l" rtl="0">
              <a:lnSpc>
                <a:spcPct val="100000"/>
              </a:lnSpc>
              <a:spcBef>
                <a:spcPts val="360"/>
              </a:spcBef>
              <a:spcAft>
                <a:spcPts val="0"/>
              </a:spcAft>
              <a:buClr>
                <a:schemeClr val="dk1"/>
              </a:buClr>
              <a:buSzPts val="1800"/>
              <a:buFont typeface="Arial"/>
              <a:buNone/>
              <a:defRPr sz="1800"/>
            </a:lvl2pPr>
            <a:lvl3pPr marL="1371600" lvl="2" indent="-228600" algn="l" rtl="0">
              <a:lnSpc>
                <a:spcPct val="100000"/>
              </a:lnSpc>
              <a:spcBef>
                <a:spcPts val="320"/>
              </a:spcBef>
              <a:spcAft>
                <a:spcPts val="0"/>
              </a:spcAft>
              <a:buClr>
                <a:schemeClr val="dk1"/>
              </a:buClr>
              <a:buSzPts val="1600"/>
              <a:buFont typeface="Arial"/>
              <a:buNone/>
              <a:defRPr sz="1600"/>
            </a:lvl3pPr>
            <a:lvl4pPr marL="1828800" lvl="3" indent="-228600" algn="l" rtl="0">
              <a:lnSpc>
                <a:spcPct val="100000"/>
              </a:lnSpc>
              <a:spcBef>
                <a:spcPts val="280"/>
              </a:spcBef>
              <a:spcAft>
                <a:spcPts val="0"/>
              </a:spcAft>
              <a:buClr>
                <a:schemeClr val="dk1"/>
              </a:buClr>
              <a:buSzPts val="1400"/>
              <a:buFont typeface="Arial"/>
              <a:buNone/>
              <a:defRPr sz="1400"/>
            </a:lvl4pPr>
            <a:lvl5pPr marL="2286000" lvl="4" indent="-228600" algn="l" rtl="0">
              <a:lnSpc>
                <a:spcPct val="100000"/>
              </a:lnSpc>
              <a:spcBef>
                <a:spcPts val="280"/>
              </a:spcBef>
              <a:spcAft>
                <a:spcPts val="0"/>
              </a:spcAft>
              <a:buClr>
                <a:schemeClr val="dk1"/>
              </a:buClr>
              <a:buSzPts val="1400"/>
              <a:buFont typeface="Arial"/>
              <a:buNone/>
              <a:defRPr sz="1400"/>
            </a:lvl5pPr>
            <a:lvl6pPr marL="2743200" lvl="5" indent="-228600" algn="l" rtl="0">
              <a:lnSpc>
                <a:spcPct val="100000"/>
              </a:lnSpc>
              <a:spcBef>
                <a:spcPts val="280"/>
              </a:spcBef>
              <a:spcAft>
                <a:spcPts val="0"/>
              </a:spcAft>
              <a:buClr>
                <a:schemeClr val="dk1"/>
              </a:buClr>
              <a:buSzPts val="1400"/>
              <a:buFont typeface="Arial"/>
              <a:buNone/>
              <a:defRPr sz="1400"/>
            </a:lvl6pPr>
            <a:lvl7pPr marL="3200400" lvl="6" indent="-228600" algn="l" rtl="0">
              <a:lnSpc>
                <a:spcPct val="100000"/>
              </a:lnSpc>
              <a:spcBef>
                <a:spcPts val="280"/>
              </a:spcBef>
              <a:spcAft>
                <a:spcPts val="0"/>
              </a:spcAft>
              <a:buClr>
                <a:schemeClr val="dk1"/>
              </a:buClr>
              <a:buSzPts val="1400"/>
              <a:buFont typeface="Arial"/>
              <a:buNone/>
              <a:defRPr sz="1400"/>
            </a:lvl7pPr>
            <a:lvl8pPr marL="3657600" lvl="7" indent="-228600" algn="l" rtl="0">
              <a:lnSpc>
                <a:spcPct val="100000"/>
              </a:lnSpc>
              <a:spcBef>
                <a:spcPts val="280"/>
              </a:spcBef>
              <a:spcAft>
                <a:spcPts val="0"/>
              </a:spcAft>
              <a:buClr>
                <a:schemeClr val="dk1"/>
              </a:buClr>
              <a:buSzPts val="1400"/>
              <a:buFont typeface="Arial"/>
              <a:buNone/>
              <a:defRPr sz="1400"/>
            </a:lvl8pPr>
            <a:lvl9pPr marL="4114800" lvl="8" indent="-228600" algn="l" rtl="0">
              <a:lnSpc>
                <a:spcPct val="100000"/>
              </a:lnSpc>
              <a:spcBef>
                <a:spcPts val="280"/>
              </a:spcBef>
              <a:spcAft>
                <a:spcPts val="0"/>
              </a:spcAft>
              <a:buClr>
                <a:schemeClr val="dk1"/>
              </a:buClr>
              <a:buSzPts val="1400"/>
              <a:buFont typeface="Arial"/>
              <a:buNone/>
              <a:defRPr sz="1400"/>
            </a:lvl9pPr>
          </a:lstStyle>
          <a:p>
            <a:endParaRPr/>
          </a:p>
        </p:txBody>
      </p:sp>
      <p:sp>
        <p:nvSpPr>
          <p:cNvPr id="254" name="Google Shape;254;g1621c23bb6e_0_980"/>
          <p:cNvSpPr txBox="1">
            <a:spLocks noGrp="1"/>
          </p:cNvSpPr>
          <p:nvPr>
            <p:ph type="dt" idx="10"/>
          </p:nvPr>
        </p:nvSpPr>
        <p:spPr>
          <a:xfrm>
            <a:off x="914400" y="6248400"/>
            <a:ext cx="25401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5" name="Google Shape;255;g1621c23bb6e_0_980"/>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6" name="Google Shape;256;g1621c23bb6e_0_980"/>
          <p:cNvSpPr txBox="1">
            <a:spLocks noGrp="1"/>
          </p:cNvSpPr>
          <p:nvPr>
            <p:ph type="sldNum" idx="12"/>
          </p:nvPr>
        </p:nvSpPr>
        <p:spPr>
          <a:xfrm>
            <a:off x="8737600" y="6248400"/>
            <a:ext cx="25401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7"/>
        <p:cNvGrpSpPr/>
        <p:nvPr/>
      </p:nvGrpSpPr>
      <p:grpSpPr>
        <a:xfrm>
          <a:off x="0" y="0"/>
          <a:ext cx="0" cy="0"/>
          <a:chOff x="0" y="0"/>
          <a:chExt cx="0" cy="0"/>
        </a:xfrm>
      </p:grpSpPr>
      <p:sp>
        <p:nvSpPr>
          <p:cNvPr id="258" name="Google Shape;258;g1621c23bb6e_0_98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9" name="Google Shape;259;g1621c23bb6e_0_986"/>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80"/>
              </a:spcBef>
              <a:spcAft>
                <a:spcPts val="0"/>
              </a:spcAft>
              <a:buClr>
                <a:schemeClr val="dk1"/>
              </a:buClr>
              <a:buSzPts val="2400"/>
              <a:buFont typeface="Arial"/>
              <a:buNone/>
              <a:defRPr sz="2400" b="1"/>
            </a:lvl1pPr>
            <a:lvl2pPr marL="914400" lvl="1" indent="-228600" algn="l" rtl="0">
              <a:lnSpc>
                <a:spcPct val="100000"/>
              </a:lnSpc>
              <a:spcBef>
                <a:spcPts val="400"/>
              </a:spcBef>
              <a:spcAft>
                <a:spcPts val="0"/>
              </a:spcAft>
              <a:buClr>
                <a:schemeClr val="dk1"/>
              </a:buClr>
              <a:buSzPts val="2000"/>
              <a:buFont typeface="Arial"/>
              <a:buNone/>
              <a:defRPr sz="2000" b="1"/>
            </a:lvl2pPr>
            <a:lvl3pPr marL="1371600" lvl="2" indent="-228600" algn="l" rtl="0">
              <a:lnSpc>
                <a:spcPct val="100000"/>
              </a:lnSpc>
              <a:spcBef>
                <a:spcPts val="360"/>
              </a:spcBef>
              <a:spcAft>
                <a:spcPts val="0"/>
              </a:spcAft>
              <a:buClr>
                <a:schemeClr val="dk1"/>
              </a:buClr>
              <a:buSzPts val="1800"/>
              <a:buFont typeface="Arial"/>
              <a:buNone/>
              <a:defRPr sz="1800" b="1"/>
            </a:lvl3pPr>
            <a:lvl4pPr marL="1828800" lvl="3" indent="-228600" algn="l" rtl="0">
              <a:lnSpc>
                <a:spcPct val="100000"/>
              </a:lnSpc>
              <a:spcBef>
                <a:spcPts val="320"/>
              </a:spcBef>
              <a:spcAft>
                <a:spcPts val="0"/>
              </a:spcAft>
              <a:buClr>
                <a:schemeClr val="dk1"/>
              </a:buClr>
              <a:buSzPts val="1600"/>
              <a:buFont typeface="Arial"/>
              <a:buNone/>
              <a:defRPr sz="1600" b="1"/>
            </a:lvl4pPr>
            <a:lvl5pPr marL="2286000" lvl="4" indent="-228600" algn="l" rtl="0">
              <a:lnSpc>
                <a:spcPct val="100000"/>
              </a:lnSpc>
              <a:spcBef>
                <a:spcPts val="320"/>
              </a:spcBef>
              <a:spcAft>
                <a:spcPts val="0"/>
              </a:spcAft>
              <a:buClr>
                <a:schemeClr val="dk1"/>
              </a:buClr>
              <a:buSzPts val="1600"/>
              <a:buFont typeface="Arial"/>
              <a:buNone/>
              <a:defRPr sz="1600" b="1"/>
            </a:lvl5pPr>
            <a:lvl6pPr marL="2743200" lvl="5" indent="-228600" algn="l" rtl="0">
              <a:lnSpc>
                <a:spcPct val="100000"/>
              </a:lnSpc>
              <a:spcBef>
                <a:spcPts val="320"/>
              </a:spcBef>
              <a:spcAft>
                <a:spcPts val="0"/>
              </a:spcAft>
              <a:buClr>
                <a:schemeClr val="dk1"/>
              </a:buClr>
              <a:buSzPts val="1600"/>
              <a:buFont typeface="Arial"/>
              <a:buNone/>
              <a:defRPr sz="1600" b="1"/>
            </a:lvl6pPr>
            <a:lvl7pPr marL="3200400" lvl="6" indent="-228600" algn="l" rtl="0">
              <a:lnSpc>
                <a:spcPct val="100000"/>
              </a:lnSpc>
              <a:spcBef>
                <a:spcPts val="320"/>
              </a:spcBef>
              <a:spcAft>
                <a:spcPts val="0"/>
              </a:spcAft>
              <a:buClr>
                <a:schemeClr val="dk1"/>
              </a:buClr>
              <a:buSzPts val="1600"/>
              <a:buFont typeface="Arial"/>
              <a:buNone/>
              <a:defRPr sz="1600" b="1"/>
            </a:lvl7pPr>
            <a:lvl8pPr marL="3657600" lvl="7" indent="-228600" algn="l" rtl="0">
              <a:lnSpc>
                <a:spcPct val="100000"/>
              </a:lnSpc>
              <a:spcBef>
                <a:spcPts val="320"/>
              </a:spcBef>
              <a:spcAft>
                <a:spcPts val="0"/>
              </a:spcAft>
              <a:buClr>
                <a:schemeClr val="dk1"/>
              </a:buClr>
              <a:buSzPts val="1600"/>
              <a:buFont typeface="Arial"/>
              <a:buNone/>
              <a:defRPr sz="1600" b="1"/>
            </a:lvl8pPr>
            <a:lvl9pPr marL="4114800" lvl="8" indent="-228600" algn="l" rtl="0">
              <a:lnSpc>
                <a:spcPct val="100000"/>
              </a:lnSpc>
              <a:spcBef>
                <a:spcPts val="320"/>
              </a:spcBef>
              <a:spcAft>
                <a:spcPts val="0"/>
              </a:spcAft>
              <a:buClr>
                <a:schemeClr val="dk1"/>
              </a:buClr>
              <a:buSzPts val="1600"/>
              <a:buFont typeface="Arial"/>
              <a:buNone/>
              <a:defRPr sz="1600" b="1"/>
            </a:lvl9pPr>
          </a:lstStyle>
          <a:p>
            <a:endParaRPr/>
          </a:p>
        </p:txBody>
      </p:sp>
      <p:sp>
        <p:nvSpPr>
          <p:cNvPr id="260" name="Google Shape;260;g1621c23bb6e_0_986"/>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Font typeface="Arial"/>
              <a:buChar char="•"/>
              <a:defRPr sz="2400"/>
            </a:lvl1pPr>
            <a:lvl2pPr marL="914400" lvl="1" indent="-355600" algn="l" rtl="0">
              <a:lnSpc>
                <a:spcPct val="100000"/>
              </a:lnSpc>
              <a:spcBef>
                <a:spcPts val="400"/>
              </a:spcBef>
              <a:spcAft>
                <a:spcPts val="0"/>
              </a:spcAft>
              <a:buClr>
                <a:schemeClr val="dk1"/>
              </a:buClr>
              <a:buSzPts val="2000"/>
              <a:buFont typeface="Arial"/>
              <a:buChar char="–"/>
              <a:defRPr sz="2000"/>
            </a:lvl2pPr>
            <a:lvl3pPr marL="1371600" lvl="2" indent="-342900" algn="l" rtl="0">
              <a:lnSpc>
                <a:spcPct val="100000"/>
              </a:lnSpc>
              <a:spcBef>
                <a:spcPts val="360"/>
              </a:spcBef>
              <a:spcAft>
                <a:spcPts val="0"/>
              </a:spcAft>
              <a:buClr>
                <a:schemeClr val="dk1"/>
              </a:buClr>
              <a:buSzPts val="1800"/>
              <a:buFont typeface="Arial"/>
              <a:buChar char="•"/>
              <a:defRPr sz="1800"/>
            </a:lvl3pPr>
            <a:lvl4pPr marL="1828800" lvl="3" indent="-330200" algn="l" rtl="0">
              <a:lnSpc>
                <a:spcPct val="100000"/>
              </a:lnSpc>
              <a:spcBef>
                <a:spcPts val="320"/>
              </a:spcBef>
              <a:spcAft>
                <a:spcPts val="0"/>
              </a:spcAft>
              <a:buClr>
                <a:schemeClr val="dk1"/>
              </a:buClr>
              <a:buSzPts val="1600"/>
              <a:buFont typeface="Arial"/>
              <a:buChar char="–"/>
              <a:defRPr sz="1600"/>
            </a:lvl4pPr>
            <a:lvl5pPr marL="2286000" lvl="4" indent="-330200" algn="l" rtl="0">
              <a:lnSpc>
                <a:spcPct val="100000"/>
              </a:lnSpc>
              <a:spcBef>
                <a:spcPts val="320"/>
              </a:spcBef>
              <a:spcAft>
                <a:spcPts val="0"/>
              </a:spcAft>
              <a:buClr>
                <a:schemeClr val="dk1"/>
              </a:buClr>
              <a:buSzPts val="1600"/>
              <a:buFont typeface="Arial"/>
              <a:buChar char="»"/>
              <a:defRPr sz="1600"/>
            </a:lvl5pPr>
            <a:lvl6pPr marL="2743200" lvl="5" indent="-330200" algn="l" rtl="0">
              <a:lnSpc>
                <a:spcPct val="100000"/>
              </a:lnSpc>
              <a:spcBef>
                <a:spcPts val="320"/>
              </a:spcBef>
              <a:spcAft>
                <a:spcPts val="0"/>
              </a:spcAft>
              <a:buClr>
                <a:schemeClr val="dk1"/>
              </a:buClr>
              <a:buSzPts val="1600"/>
              <a:buFont typeface="Arial"/>
              <a:buChar char="»"/>
              <a:defRPr sz="1600"/>
            </a:lvl6pPr>
            <a:lvl7pPr marL="3200400" lvl="6" indent="-330200" algn="l" rtl="0">
              <a:lnSpc>
                <a:spcPct val="100000"/>
              </a:lnSpc>
              <a:spcBef>
                <a:spcPts val="320"/>
              </a:spcBef>
              <a:spcAft>
                <a:spcPts val="0"/>
              </a:spcAft>
              <a:buClr>
                <a:schemeClr val="dk1"/>
              </a:buClr>
              <a:buSzPts val="1600"/>
              <a:buFont typeface="Arial"/>
              <a:buChar char="»"/>
              <a:defRPr sz="1600"/>
            </a:lvl7pPr>
            <a:lvl8pPr marL="3657600" lvl="7" indent="-330200" algn="l" rtl="0">
              <a:lnSpc>
                <a:spcPct val="100000"/>
              </a:lnSpc>
              <a:spcBef>
                <a:spcPts val="320"/>
              </a:spcBef>
              <a:spcAft>
                <a:spcPts val="0"/>
              </a:spcAft>
              <a:buClr>
                <a:schemeClr val="dk1"/>
              </a:buClr>
              <a:buSzPts val="1600"/>
              <a:buFont typeface="Arial"/>
              <a:buChar char="»"/>
              <a:defRPr sz="1600"/>
            </a:lvl8pPr>
            <a:lvl9pPr marL="4114800" lvl="8" indent="-330200" algn="l" rtl="0">
              <a:lnSpc>
                <a:spcPct val="100000"/>
              </a:lnSpc>
              <a:spcBef>
                <a:spcPts val="320"/>
              </a:spcBef>
              <a:spcAft>
                <a:spcPts val="0"/>
              </a:spcAft>
              <a:buClr>
                <a:schemeClr val="dk1"/>
              </a:buClr>
              <a:buSzPts val="1600"/>
              <a:buFont typeface="Arial"/>
              <a:buChar char="»"/>
              <a:defRPr sz="1600"/>
            </a:lvl9pPr>
          </a:lstStyle>
          <a:p>
            <a:endParaRPr/>
          </a:p>
        </p:txBody>
      </p:sp>
      <p:sp>
        <p:nvSpPr>
          <p:cNvPr id="261" name="Google Shape;261;g1621c23bb6e_0_986"/>
          <p:cNvSpPr txBox="1">
            <a:spLocks noGrp="1"/>
          </p:cNvSpPr>
          <p:nvPr>
            <p:ph type="body" idx="3"/>
          </p:nvPr>
        </p:nvSpPr>
        <p:spPr>
          <a:xfrm>
            <a:off x="6193369" y="1535113"/>
            <a:ext cx="5388900" cy="6399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80"/>
              </a:spcBef>
              <a:spcAft>
                <a:spcPts val="0"/>
              </a:spcAft>
              <a:buClr>
                <a:schemeClr val="dk1"/>
              </a:buClr>
              <a:buSzPts val="2400"/>
              <a:buFont typeface="Arial"/>
              <a:buNone/>
              <a:defRPr sz="2400" b="1"/>
            </a:lvl1pPr>
            <a:lvl2pPr marL="914400" lvl="1" indent="-228600" algn="l" rtl="0">
              <a:lnSpc>
                <a:spcPct val="100000"/>
              </a:lnSpc>
              <a:spcBef>
                <a:spcPts val="400"/>
              </a:spcBef>
              <a:spcAft>
                <a:spcPts val="0"/>
              </a:spcAft>
              <a:buClr>
                <a:schemeClr val="dk1"/>
              </a:buClr>
              <a:buSzPts val="2000"/>
              <a:buFont typeface="Arial"/>
              <a:buNone/>
              <a:defRPr sz="2000" b="1"/>
            </a:lvl2pPr>
            <a:lvl3pPr marL="1371600" lvl="2" indent="-228600" algn="l" rtl="0">
              <a:lnSpc>
                <a:spcPct val="100000"/>
              </a:lnSpc>
              <a:spcBef>
                <a:spcPts val="360"/>
              </a:spcBef>
              <a:spcAft>
                <a:spcPts val="0"/>
              </a:spcAft>
              <a:buClr>
                <a:schemeClr val="dk1"/>
              </a:buClr>
              <a:buSzPts val="1800"/>
              <a:buFont typeface="Arial"/>
              <a:buNone/>
              <a:defRPr sz="1800" b="1"/>
            </a:lvl3pPr>
            <a:lvl4pPr marL="1828800" lvl="3" indent="-228600" algn="l" rtl="0">
              <a:lnSpc>
                <a:spcPct val="100000"/>
              </a:lnSpc>
              <a:spcBef>
                <a:spcPts val="320"/>
              </a:spcBef>
              <a:spcAft>
                <a:spcPts val="0"/>
              </a:spcAft>
              <a:buClr>
                <a:schemeClr val="dk1"/>
              </a:buClr>
              <a:buSzPts val="1600"/>
              <a:buFont typeface="Arial"/>
              <a:buNone/>
              <a:defRPr sz="1600" b="1"/>
            </a:lvl4pPr>
            <a:lvl5pPr marL="2286000" lvl="4" indent="-228600" algn="l" rtl="0">
              <a:lnSpc>
                <a:spcPct val="100000"/>
              </a:lnSpc>
              <a:spcBef>
                <a:spcPts val="320"/>
              </a:spcBef>
              <a:spcAft>
                <a:spcPts val="0"/>
              </a:spcAft>
              <a:buClr>
                <a:schemeClr val="dk1"/>
              </a:buClr>
              <a:buSzPts val="1600"/>
              <a:buFont typeface="Arial"/>
              <a:buNone/>
              <a:defRPr sz="1600" b="1"/>
            </a:lvl5pPr>
            <a:lvl6pPr marL="2743200" lvl="5" indent="-228600" algn="l" rtl="0">
              <a:lnSpc>
                <a:spcPct val="100000"/>
              </a:lnSpc>
              <a:spcBef>
                <a:spcPts val="320"/>
              </a:spcBef>
              <a:spcAft>
                <a:spcPts val="0"/>
              </a:spcAft>
              <a:buClr>
                <a:schemeClr val="dk1"/>
              </a:buClr>
              <a:buSzPts val="1600"/>
              <a:buFont typeface="Arial"/>
              <a:buNone/>
              <a:defRPr sz="1600" b="1"/>
            </a:lvl6pPr>
            <a:lvl7pPr marL="3200400" lvl="6" indent="-228600" algn="l" rtl="0">
              <a:lnSpc>
                <a:spcPct val="100000"/>
              </a:lnSpc>
              <a:spcBef>
                <a:spcPts val="320"/>
              </a:spcBef>
              <a:spcAft>
                <a:spcPts val="0"/>
              </a:spcAft>
              <a:buClr>
                <a:schemeClr val="dk1"/>
              </a:buClr>
              <a:buSzPts val="1600"/>
              <a:buFont typeface="Arial"/>
              <a:buNone/>
              <a:defRPr sz="1600" b="1"/>
            </a:lvl7pPr>
            <a:lvl8pPr marL="3657600" lvl="7" indent="-228600" algn="l" rtl="0">
              <a:lnSpc>
                <a:spcPct val="100000"/>
              </a:lnSpc>
              <a:spcBef>
                <a:spcPts val="320"/>
              </a:spcBef>
              <a:spcAft>
                <a:spcPts val="0"/>
              </a:spcAft>
              <a:buClr>
                <a:schemeClr val="dk1"/>
              </a:buClr>
              <a:buSzPts val="1600"/>
              <a:buFont typeface="Arial"/>
              <a:buNone/>
              <a:defRPr sz="1600" b="1"/>
            </a:lvl8pPr>
            <a:lvl9pPr marL="4114800" lvl="8" indent="-228600" algn="l" rtl="0">
              <a:lnSpc>
                <a:spcPct val="100000"/>
              </a:lnSpc>
              <a:spcBef>
                <a:spcPts val="320"/>
              </a:spcBef>
              <a:spcAft>
                <a:spcPts val="0"/>
              </a:spcAft>
              <a:buClr>
                <a:schemeClr val="dk1"/>
              </a:buClr>
              <a:buSzPts val="1600"/>
              <a:buFont typeface="Arial"/>
              <a:buNone/>
              <a:defRPr sz="1600" b="1"/>
            </a:lvl9pPr>
          </a:lstStyle>
          <a:p>
            <a:endParaRPr/>
          </a:p>
        </p:txBody>
      </p:sp>
      <p:sp>
        <p:nvSpPr>
          <p:cNvPr id="262" name="Google Shape;262;g1621c23bb6e_0_986"/>
          <p:cNvSpPr txBox="1">
            <a:spLocks noGrp="1"/>
          </p:cNvSpPr>
          <p:nvPr>
            <p:ph type="body" idx="4"/>
          </p:nvPr>
        </p:nvSpPr>
        <p:spPr>
          <a:xfrm>
            <a:off x="6193369" y="2174875"/>
            <a:ext cx="5388900" cy="39513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Font typeface="Arial"/>
              <a:buChar char="•"/>
              <a:defRPr sz="2400"/>
            </a:lvl1pPr>
            <a:lvl2pPr marL="914400" lvl="1" indent="-355600" algn="l" rtl="0">
              <a:lnSpc>
                <a:spcPct val="100000"/>
              </a:lnSpc>
              <a:spcBef>
                <a:spcPts val="400"/>
              </a:spcBef>
              <a:spcAft>
                <a:spcPts val="0"/>
              </a:spcAft>
              <a:buClr>
                <a:schemeClr val="dk1"/>
              </a:buClr>
              <a:buSzPts val="2000"/>
              <a:buFont typeface="Arial"/>
              <a:buChar char="–"/>
              <a:defRPr sz="2000"/>
            </a:lvl2pPr>
            <a:lvl3pPr marL="1371600" lvl="2" indent="-342900" algn="l" rtl="0">
              <a:lnSpc>
                <a:spcPct val="100000"/>
              </a:lnSpc>
              <a:spcBef>
                <a:spcPts val="360"/>
              </a:spcBef>
              <a:spcAft>
                <a:spcPts val="0"/>
              </a:spcAft>
              <a:buClr>
                <a:schemeClr val="dk1"/>
              </a:buClr>
              <a:buSzPts val="1800"/>
              <a:buFont typeface="Arial"/>
              <a:buChar char="•"/>
              <a:defRPr sz="1800"/>
            </a:lvl3pPr>
            <a:lvl4pPr marL="1828800" lvl="3" indent="-330200" algn="l" rtl="0">
              <a:lnSpc>
                <a:spcPct val="100000"/>
              </a:lnSpc>
              <a:spcBef>
                <a:spcPts val="320"/>
              </a:spcBef>
              <a:spcAft>
                <a:spcPts val="0"/>
              </a:spcAft>
              <a:buClr>
                <a:schemeClr val="dk1"/>
              </a:buClr>
              <a:buSzPts val="1600"/>
              <a:buFont typeface="Arial"/>
              <a:buChar char="–"/>
              <a:defRPr sz="1600"/>
            </a:lvl4pPr>
            <a:lvl5pPr marL="2286000" lvl="4" indent="-330200" algn="l" rtl="0">
              <a:lnSpc>
                <a:spcPct val="100000"/>
              </a:lnSpc>
              <a:spcBef>
                <a:spcPts val="320"/>
              </a:spcBef>
              <a:spcAft>
                <a:spcPts val="0"/>
              </a:spcAft>
              <a:buClr>
                <a:schemeClr val="dk1"/>
              </a:buClr>
              <a:buSzPts val="1600"/>
              <a:buFont typeface="Arial"/>
              <a:buChar char="»"/>
              <a:defRPr sz="1600"/>
            </a:lvl5pPr>
            <a:lvl6pPr marL="2743200" lvl="5" indent="-330200" algn="l" rtl="0">
              <a:lnSpc>
                <a:spcPct val="100000"/>
              </a:lnSpc>
              <a:spcBef>
                <a:spcPts val="320"/>
              </a:spcBef>
              <a:spcAft>
                <a:spcPts val="0"/>
              </a:spcAft>
              <a:buClr>
                <a:schemeClr val="dk1"/>
              </a:buClr>
              <a:buSzPts val="1600"/>
              <a:buFont typeface="Arial"/>
              <a:buChar char="»"/>
              <a:defRPr sz="1600"/>
            </a:lvl6pPr>
            <a:lvl7pPr marL="3200400" lvl="6" indent="-330200" algn="l" rtl="0">
              <a:lnSpc>
                <a:spcPct val="100000"/>
              </a:lnSpc>
              <a:spcBef>
                <a:spcPts val="320"/>
              </a:spcBef>
              <a:spcAft>
                <a:spcPts val="0"/>
              </a:spcAft>
              <a:buClr>
                <a:schemeClr val="dk1"/>
              </a:buClr>
              <a:buSzPts val="1600"/>
              <a:buFont typeface="Arial"/>
              <a:buChar char="»"/>
              <a:defRPr sz="1600"/>
            </a:lvl7pPr>
            <a:lvl8pPr marL="3657600" lvl="7" indent="-330200" algn="l" rtl="0">
              <a:lnSpc>
                <a:spcPct val="100000"/>
              </a:lnSpc>
              <a:spcBef>
                <a:spcPts val="320"/>
              </a:spcBef>
              <a:spcAft>
                <a:spcPts val="0"/>
              </a:spcAft>
              <a:buClr>
                <a:schemeClr val="dk1"/>
              </a:buClr>
              <a:buSzPts val="1600"/>
              <a:buFont typeface="Arial"/>
              <a:buChar char="»"/>
              <a:defRPr sz="1600"/>
            </a:lvl8pPr>
            <a:lvl9pPr marL="4114800" lvl="8" indent="-330200" algn="l" rtl="0">
              <a:lnSpc>
                <a:spcPct val="100000"/>
              </a:lnSpc>
              <a:spcBef>
                <a:spcPts val="320"/>
              </a:spcBef>
              <a:spcAft>
                <a:spcPts val="0"/>
              </a:spcAft>
              <a:buClr>
                <a:schemeClr val="dk1"/>
              </a:buClr>
              <a:buSzPts val="1600"/>
              <a:buFont typeface="Arial"/>
              <a:buChar char="»"/>
              <a:defRPr sz="1600"/>
            </a:lvl9pPr>
          </a:lstStyle>
          <a:p>
            <a:endParaRPr/>
          </a:p>
        </p:txBody>
      </p:sp>
      <p:sp>
        <p:nvSpPr>
          <p:cNvPr id="263" name="Google Shape;263;g1621c23bb6e_0_986"/>
          <p:cNvSpPr txBox="1">
            <a:spLocks noGrp="1"/>
          </p:cNvSpPr>
          <p:nvPr>
            <p:ph type="dt" idx="10"/>
          </p:nvPr>
        </p:nvSpPr>
        <p:spPr>
          <a:xfrm>
            <a:off x="914400" y="6248400"/>
            <a:ext cx="25401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4" name="Google Shape;264;g1621c23bb6e_0_986"/>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5" name="Google Shape;265;g1621c23bb6e_0_986"/>
          <p:cNvSpPr txBox="1">
            <a:spLocks noGrp="1"/>
          </p:cNvSpPr>
          <p:nvPr>
            <p:ph type="sldNum" idx="12"/>
          </p:nvPr>
        </p:nvSpPr>
        <p:spPr>
          <a:xfrm>
            <a:off x="8737600" y="6248400"/>
            <a:ext cx="25401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6"/>
        <p:cNvGrpSpPr/>
        <p:nvPr/>
      </p:nvGrpSpPr>
      <p:grpSpPr>
        <a:xfrm>
          <a:off x="0" y="0"/>
          <a:ext cx="0" cy="0"/>
          <a:chOff x="0" y="0"/>
          <a:chExt cx="0" cy="0"/>
        </a:xfrm>
      </p:grpSpPr>
      <p:sp>
        <p:nvSpPr>
          <p:cNvPr id="267" name="Google Shape;267;g1621c23bb6e_0_995"/>
          <p:cNvSpPr txBox="1">
            <a:spLocks noGrp="1"/>
          </p:cNvSpPr>
          <p:nvPr>
            <p:ph type="title"/>
          </p:nvPr>
        </p:nvSpPr>
        <p:spPr>
          <a:xfrm>
            <a:off x="609602" y="273051"/>
            <a:ext cx="4011000" cy="11619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8" name="Google Shape;268;g1621c23bb6e_0_995"/>
          <p:cNvSpPr txBox="1">
            <a:spLocks noGrp="1"/>
          </p:cNvSpPr>
          <p:nvPr>
            <p:ph type="body" idx="1"/>
          </p:nvPr>
        </p:nvSpPr>
        <p:spPr>
          <a:xfrm>
            <a:off x="4766733" y="273052"/>
            <a:ext cx="6815700" cy="5853000"/>
          </a:xfrm>
          <a:prstGeom prst="rect">
            <a:avLst/>
          </a:prstGeom>
          <a:noFill/>
          <a:ln>
            <a:noFill/>
          </a:ln>
        </p:spPr>
        <p:txBody>
          <a:bodyPr spcFirstLastPara="1" wrap="square" lIns="91425" tIns="45700" rIns="91425" bIns="45700" anchor="t" anchorCtr="0">
            <a:noAutofit/>
          </a:bodyPr>
          <a:lstStyle>
            <a:lvl1pPr marL="457200" lvl="0" indent="-431800" algn="l" rtl="0">
              <a:lnSpc>
                <a:spcPct val="100000"/>
              </a:lnSpc>
              <a:spcBef>
                <a:spcPts val="640"/>
              </a:spcBef>
              <a:spcAft>
                <a:spcPts val="0"/>
              </a:spcAft>
              <a:buClr>
                <a:schemeClr val="dk1"/>
              </a:buClr>
              <a:buSzPts val="3200"/>
              <a:buFont typeface="Arial"/>
              <a:buChar char="•"/>
              <a:defRPr sz="3200"/>
            </a:lvl1pPr>
            <a:lvl2pPr marL="914400" lvl="1" indent="-406400" algn="l" rtl="0">
              <a:lnSpc>
                <a:spcPct val="100000"/>
              </a:lnSpc>
              <a:spcBef>
                <a:spcPts val="560"/>
              </a:spcBef>
              <a:spcAft>
                <a:spcPts val="0"/>
              </a:spcAft>
              <a:buClr>
                <a:schemeClr val="dk1"/>
              </a:buClr>
              <a:buSzPts val="2800"/>
              <a:buFont typeface="Arial"/>
              <a:buChar char="–"/>
              <a:defRPr sz="2800"/>
            </a:lvl2pPr>
            <a:lvl3pPr marL="1371600" lvl="2" indent="-381000" algn="l" rtl="0">
              <a:lnSpc>
                <a:spcPct val="100000"/>
              </a:lnSpc>
              <a:spcBef>
                <a:spcPts val="480"/>
              </a:spcBef>
              <a:spcAft>
                <a:spcPts val="0"/>
              </a:spcAft>
              <a:buClr>
                <a:schemeClr val="dk1"/>
              </a:buClr>
              <a:buSzPts val="2400"/>
              <a:buFont typeface="Arial"/>
              <a:buChar char="•"/>
              <a:defRPr sz="2400"/>
            </a:lvl3pPr>
            <a:lvl4pPr marL="1828800" lvl="3" indent="-355600" algn="l" rtl="0">
              <a:lnSpc>
                <a:spcPct val="100000"/>
              </a:lnSpc>
              <a:spcBef>
                <a:spcPts val="400"/>
              </a:spcBef>
              <a:spcAft>
                <a:spcPts val="0"/>
              </a:spcAft>
              <a:buClr>
                <a:schemeClr val="dk1"/>
              </a:buClr>
              <a:buSzPts val="2000"/>
              <a:buFont typeface="Arial"/>
              <a:buChar char="–"/>
              <a:defRPr sz="2000"/>
            </a:lvl4pPr>
            <a:lvl5pPr marL="2286000" lvl="4" indent="-355600" algn="l" rtl="0">
              <a:lnSpc>
                <a:spcPct val="100000"/>
              </a:lnSpc>
              <a:spcBef>
                <a:spcPts val="400"/>
              </a:spcBef>
              <a:spcAft>
                <a:spcPts val="0"/>
              </a:spcAft>
              <a:buClr>
                <a:schemeClr val="dk1"/>
              </a:buClr>
              <a:buSzPts val="2000"/>
              <a:buFont typeface="Arial"/>
              <a:buChar char="»"/>
              <a:defRPr sz="2000"/>
            </a:lvl5pPr>
            <a:lvl6pPr marL="2743200" lvl="5" indent="-355600" algn="l" rtl="0">
              <a:lnSpc>
                <a:spcPct val="100000"/>
              </a:lnSpc>
              <a:spcBef>
                <a:spcPts val="400"/>
              </a:spcBef>
              <a:spcAft>
                <a:spcPts val="0"/>
              </a:spcAft>
              <a:buClr>
                <a:schemeClr val="dk1"/>
              </a:buClr>
              <a:buSzPts val="2000"/>
              <a:buFont typeface="Arial"/>
              <a:buChar char="»"/>
              <a:defRPr sz="2000"/>
            </a:lvl6pPr>
            <a:lvl7pPr marL="3200400" lvl="6" indent="-355600" algn="l" rtl="0">
              <a:lnSpc>
                <a:spcPct val="100000"/>
              </a:lnSpc>
              <a:spcBef>
                <a:spcPts val="400"/>
              </a:spcBef>
              <a:spcAft>
                <a:spcPts val="0"/>
              </a:spcAft>
              <a:buClr>
                <a:schemeClr val="dk1"/>
              </a:buClr>
              <a:buSzPts val="2000"/>
              <a:buFont typeface="Arial"/>
              <a:buChar char="»"/>
              <a:defRPr sz="2000"/>
            </a:lvl7pPr>
            <a:lvl8pPr marL="3657600" lvl="7" indent="-355600" algn="l" rtl="0">
              <a:lnSpc>
                <a:spcPct val="100000"/>
              </a:lnSpc>
              <a:spcBef>
                <a:spcPts val="400"/>
              </a:spcBef>
              <a:spcAft>
                <a:spcPts val="0"/>
              </a:spcAft>
              <a:buClr>
                <a:schemeClr val="dk1"/>
              </a:buClr>
              <a:buSzPts val="2000"/>
              <a:buFont typeface="Arial"/>
              <a:buChar char="»"/>
              <a:defRPr sz="2000"/>
            </a:lvl8pPr>
            <a:lvl9pPr marL="4114800" lvl="8" indent="-355600" algn="l" rtl="0">
              <a:lnSpc>
                <a:spcPct val="100000"/>
              </a:lnSpc>
              <a:spcBef>
                <a:spcPts val="400"/>
              </a:spcBef>
              <a:spcAft>
                <a:spcPts val="0"/>
              </a:spcAft>
              <a:buClr>
                <a:schemeClr val="dk1"/>
              </a:buClr>
              <a:buSzPts val="2000"/>
              <a:buFont typeface="Arial"/>
              <a:buChar char="»"/>
              <a:defRPr sz="2000"/>
            </a:lvl9pPr>
          </a:lstStyle>
          <a:p>
            <a:endParaRPr/>
          </a:p>
        </p:txBody>
      </p:sp>
      <p:sp>
        <p:nvSpPr>
          <p:cNvPr id="269" name="Google Shape;269;g1621c23bb6e_0_995"/>
          <p:cNvSpPr txBox="1">
            <a:spLocks noGrp="1"/>
          </p:cNvSpPr>
          <p:nvPr>
            <p:ph type="body" idx="2"/>
          </p:nvPr>
        </p:nvSpPr>
        <p:spPr>
          <a:xfrm>
            <a:off x="609602" y="1435101"/>
            <a:ext cx="4011000" cy="46911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dk1"/>
              </a:buClr>
              <a:buSzPts val="1400"/>
              <a:buFont typeface="Arial"/>
              <a:buNone/>
              <a:defRPr sz="1400"/>
            </a:lvl1pPr>
            <a:lvl2pPr marL="914400" lvl="1" indent="-228600" algn="l" rtl="0">
              <a:lnSpc>
                <a:spcPct val="100000"/>
              </a:lnSpc>
              <a:spcBef>
                <a:spcPts val="240"/>
              </a:spcBef>
              <a:spcAft>
                <a:spcPts val="0"/>
              </a:spcAft>
              <a:buClr>
                <a:schemeClr val="dk1"/>
              </a:buClr>
              <a:buSzPts val="1200"/>
              <a:buFont typeface="Arial"/>
              <a:buNone/>
              <a:defRPr sz="1200"/>
            </a:lvl2pPr>
            <a:lvl3pPr marL="1371600" lvl="2" indent="-228600" algn="l" rtl="0">
              <a:lnSpc>
                <a:spcPct val="100000"/>
              </a:lnSpc>
              <a:spcBef>
                <a:spcPts val="200"/>
              </a:spcBef>
              <a:spcAft>
                <a:spcPts val="0"/>
              </a:spcAft>
              <a:buClr>
                <a:schemeClr val="dk1"/>
              </a:buClr>
              <a:buSzPts val="1000"/>
              <a:buFont typeface="Arial"/>
              <a:buNone/>
              <a:defRPr sz="1000"/>
            </a:lvl3pPr>
            <a:lvl4pPr marL="1828800" lvl="3" indent="-228600" algn="l" rtl="0">
              <a:lnSpc>
                <a:spcPct val="100000"/>
              </a:lnSpc>
              <a:spcBef>
                <a:spcPts val="180"/>
              </a:spcBef>
              <a:spcAft>
                <a:spcPts val="0"/>
              </a:spcAft>
              <a:buClr>
                <a:schemeClr val="dk1"/>
              </a:buClr>
              <a:buSzPts val="900"/>
              <a:buFont typeface="Arial"/>
              <a:buNone/>
              <a:defRPr sz="900"/>
            </a:lvl4pPr>
            <a:lvl5pPr marL="2286000" lvl="4" indent="-228600" algn="l" rtl="0">
              <a:lnSpc>
                <a:spcPct val="100000"/>
              </a:lnSpc>
              <a:spcBef>
                <a:spcPts val="180"/>
              </a:spcBef>
              <a:spcAft>
                <a:spcPts val="0"/>
              </a:spcAft>
              <a:buClr>
                <a:schemeClr val="dk1"/>
              </a:buClr>
              <a:buSzPts val="900"/>
              <a:buFont typeface="Arial"/>
              <a:buNone/>
              <a:defRPr sz="900"/>
            </a:lvl5pPr>
            <a:lvl6pPr marL="2743200" lvl="5" indent="-228600" algn="l" rtl="0">
              <a:lnSpc>
                <a:spcPct val="100000"/>
              </a:lnSpc>
              <a:spcBef>
                <a:spcPts val="180"/>
              </a:spcBef>
              <a:spcAft>
                <a:spcPts val="0"/>
              </a:spcAft>
              <a:buClr>
                <a:schemeClr val="dk1"/>
              </a:buClr>
              <a:buSzPts val="900"/>
              <a:buFont typeface="Arial"/>
              <a:buNone/>
              <a:defRPr sz="900"/>
            </a:lvl6pPr>
            <a:lvl7pPr marL="3200400" lvl="6" indent="-228600" algn="l" rtl="0">
              <a:lnSpc>
                <a:spcPct val="100000"/>
              </a:lnSpc>
              <a:spcBef>
                <a:spcPts val="180"/>
              </a:spcBef>
              <a:spcAft>
                <a:spcPts val="0"/>
              </a:spcAft>
              <a:buClr>
                <a:schemeClr val="dk1"/>
              </a:buClr>
              <a:buSzPts val="900"/>
              <a:buFont typeface="Arial"/>
              <a:buNone/>
              <a:defRPr sz="900"/>
            </a:lvl7pPr>
            <a:lvl8pPr marL="3657600" lvl="7" indent="-228600" algn="l" rtl="0">
              <a:lnSpc>
                <a:spcPct val="100000"/>
              </a:lnSpc>
              <a:spcBef>
                <a:spcPts val="180"/>
              </a:spcBef>
              <a:spcAft>
                <a:spcPts val="0"/>
              </a:spcAft>
              <a:buClr>
                <a:schemeClr val="dk1"/>
              </a:buClr>
              <a:buSzPts val="900"/>
              <a:buFont typeface="Arial"/>
              <a:buNone/>
              <a:defRPr sz="900"/>
            </a:lvl8pPr>
            <a:lvl9pPr marL="4114800" lvl="8" indent="-228600" algn="l" rtl="0">
              <a:lnSpc>
                <a:spcPct val="100000"/>
              </a:lnSpc>
              <a:spcBef>
                <a:spcPts val="180"/>
              </a:spcBef>
              <a:spcAft>
                <a:spcPts val="0"/>
              </a:spcAft>
              <a:buClr>
                <a:schemeClr val="dk1"/>
              </a:buClr>
              <a:buSzPts val="900"/>
              <a:buFont typeface="Arial"/>
              <a:buNone/>
              <a:defRPr sz="900"/>
            </a:lvl9pPr>
          </a:lstStyle>
          <a:p>
            <a:endParaRPr/>
          </a:p>
        </p:txBody>
      </p:sp>
      <p:sp>
        <p:nvSpPr>
          <p:cNvPr id="270" name="Google Shape;270;g1621c23bb6e_0_995"/>
          <p:cNvSpPr txBox="1">
            <a:spLocks noGrp="1"/>
          </p:cNvSpPr>
          <p:nvPr>
            <p:ph type="dt" idx="10"/>
          </p:nvPr>
        </p:nvSpPr>
        <p:spPr>
          <a:xfrm>
            <a:off x="914400" y="6248400"/>
            <a:ext cx="25401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1" name="Google Shape;271;g1621c23bb6e_0_995"/>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2" name="Google Shape;272;g1621c23bb6e_0_995"/>
          <p:cNvSpPr txBox="1">
            <a:spLocks noGrp="1"/>
          </p:cNvSpPr>
          <p:nvPr>
            <p:ph type="sldNum" idx="12"/>
          </p:nvPr>
        </p:nvSpPr>
        <p:spPr>
          <a:xfrm>
            <a:off x="8737600" y="6248400"/>
            <a:ext cx="25401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3"/>
        <p:cNvGrpSpPr/>
        <p:nvPr/>
      </p:nvGrpSpPr>
      <p:grpSpPr>
        <a:xfrm>
          <a:off x="0" y="0"/>
          <a:ext cx="0" cy="0"/>
          <a:chOff x="0" y="0"/>
          <a:chExt cx="0" cy="0"/>
        </a:xfrm>
      </p:grpSpPr>
      <p:sp>
        <p:nvSpPr>
          <p:cNvPr id="274" name="Google Shape;274;g1621c23bb6e_0_1002"/>
          <p:cNvSpPr txBox="1">
            <a:spLocks noGrp="1"/>
          </p:cNvSpPr>
          <p:nvPr>
            <p:ph type="title"/>
          </p:nvPr>
        </p:nvSpPr>
        <p:spPr>
          <a:xfrm>
            <a:off x="2389717" y="4800601"/>
            <a:ext cx="7315200" cy="5667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5" name="Google Shape;275;g1621c23bb6e_0_1002"/>
          <p:cNvSpPr>
            <a:spLocks noGrp="1"/>
          </p:cNvSpPr>
          <p:nvPr>
            <p:ph type="pic" idx="2"/>
          </p:nvPr>
        </p:nvSpPr>
        <p:spPr>
          <a:xfrm>
            <a:off x="2389717" y="612775"/>
            <a:ext cx="7315200" cy="4114800"/>
          </a:xfrm>
          <a:prstGeom prst="rect">
            <a:avLst/>
          </a:prstGeom>
          <a:noFill/>
          <a:ln>
            <a:noFill/>
          </a:ln>
        </p:spPr>
      </p:sp>
      <p:sp>
        <p:nvSpPr>
          <p:cNvPr id="276" name="Google Shape;276;g1621c23bb6e_0_1002"/>
          <p:cNvSpPr txBox="1">
            <a:spLocks noGrp="1"/>
          </p:cNvSpPr>
          <p:nvPr>
            <p:ph type="body" idx="1"/>
          </p:nvPr>
        </p:nvSpPr>
        <p:spPr>
          <a:xfrm>
            <a:off x="2389717" y="5367339"/>
            <a:ext cx="7315200" cy="8049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dk1"/>
              </a:buClr>
              <a:buSzPts val="1400"/>
              <a:buFont typeface="Arial"/>
              <a:buNone/>
              <a:defRPr sz="1400"/>
            </a:lvl1pPr>
            <a:lvl2pPr marL="914400" lvl="1" indent="-228600" algn="l" rtl="0">
              <a:lnSpc>
                <a:spcPct val="100000"/>
              </a:lnSpc>
              <a:spcBef>
                <a:spcPts val="240"/>
              </a:spcBef>
              <a:spcAft>
                <a:spcPts val="0"/>
              </a:spcAft>
              <a:buClr>
                <a:schemeClr val="dk1"/>
              </a:buClr>
              <a:buSzPts val="1200"/>
              <a:buFont typeface="Arial"/>
              <a:buNone/>
              <a:defRPr sz="1200"/>
            </a:lvl2pPr>
            <a:lvl3pPr marL="1371600" lvl="2" indent="-228600" algn="l" rtl="0">
              <a:lnSpc>
                <a:spcPct val="100000"/>
              </a:lnSpc>
              <a:spcBef>
                <a:spcPts val="200"/>
              </a:spcBef>
              <a:spcAft>
                <a:spcPts val="0"/>
              </a:spcAft>
              <a:buClr>
                <a:schemeClr val="dk1"/>
              </a:buClr>
              <a:buSzPts val="1000"/>
              <a:buFont typeface="Arial"/>
              <a:buNone/>
              <a:defRPr sz="1000"/>
            </a:lvl3pPr>
            <a:lvl4pPr marL="1828800" lvl="3" indent="-228600" algn="l" rtl="0">
              <a:lnSpc>
                <a:spcPct val="100000"/>
              </a:lnSpc>
              <a:spcBef>
                <a:spcPts val="180"/>
              </a:spcBef>
              <a:spcAft>
                <a:spcPts val="0"/>
              </a:spcAft>
              <a:buClr>
                <a:schemeClr val="dk1"/>
              </a:buClr>
              <a:buSzPts val="900"/>
              <a:buFont typeface="Arial"/>
              <a:buNone/>
              <a:defRPr sz="900"/>
            </a:lvl4pPr>
            <a:lvl5pPr marL="2286000" lvl="4" indent="-228600" algn="l" rtl="0">
              <a:lnSpc>
                <a:spcPct val="100000"/>
              </a:lnSpc>
              <a:spcBef>
                <a:spcPts val="180"/>
              </a:spcBef>
              <a:spcAft>
                <a:spcPts val="0"/>
              </a:spcAft>
              <a:buClr>
                <a:schemeClr val="dk1"/>
              </a:buClr>
              <a:buSzPts val="900"/>
              <a:buFont typeface="Arial"/>
              <a:buNone/>
              <a:defRPr sz="900"/>
            </a:lvl5pPr>
            <a:lvl6pPr marL="2743200" lvl="5" indent="-228600" algn="l" rtl="0">
              <a:lnSpc>
                <a:spcPct val="100000"/>
              </a:lnSpc>
              <a:spcBef>
                <a:spcPts val="180"/>
              </a:spcBef>
              <a:spcAft>
                <a:spcPts val="0"/>
              </a:spcAft>
              <a:buClr>
                <a:schemeClr val="dk1"/>
              </a:buClr>
              <a:buSzPts val="900"/>
              <a:buFont typeface="Arial"/>
              <a:buNone/>
              <a:defRPr sz="900"/>
            </a:lvl6pPr>
            <a:lvl7pPr marL="3200400" lvl="6" indent="-228600" algn="l" rtl="0">
              <a:lnSpc>
                <a:spcPct val="100000"/>
              </a:lnSpc>
              <a:spcBef>
                <a:spcPts val="180"/>
              </a:spcBef>
              <a:spcAft>
                <a:spcPts val="0"/>
              </a:spcAft>
              <a:buClr>
                <a:schemeClr val="dk1"/>
              </a:buClr>
              <a:buSzPts val="900"/>
              <a:buFont typeface="Arial"/>
              <a:buNone/>
              <a:defRPr sz="900"/>
            </a:lvl7pPr>
            <a:lvl8pPr marL="3657600" lvl="7" indent="-228600" algn="l" rtl="0">
              <a:lnSpc>
                <a:spcPct val="100000"/>
              </a:lnSpc>
              <a:spcBef>
                <a:spcPts val="180"/>
              </a:spcBef>
              <a:spcAft>
                <a:spcPts val="0"/>
              </a:spcAft>
              <a:buClr>
                <a:schemeClr val="dk1"/>
              </a:buClr>
              <a:buSzPts val="900"/>
              <a:buFont typeface="Arial"/>
              <a:buNone/>
              <a:defRPr sz="900"/>
            </a:lvl8pPr>
            <a:lvl9pPr marL="4114800" lvl="8" indent="-228600" algn="l" rtl="0">
              <a:lnSpc>
                <a:spcPct val="100000"/>
              </a:lnSpc>
              <a:spcBef>
                <a:spcPts val="180"/>
              </a:spcBef>
              <a:spcAft>
                <a:spcPts val="0"/>
              </a:spcAft>
              <a:buClr>
                <a:schemeClr val="dk1"/>
              </a:buClr>
              <a:buSzPts val="900"/>
              <a:buFont typeface="Arial"/>
              <a:buNone/>
              <a:defRPr sz="900"/>
            </a:lvl9pPr>
          </a:lstStyle>
          <a:p>
            <a:endParaRPr/>
          </a:p>
        </p:txBody>
      </p:sp>
      <p:sp>
        <p:nvSpPr>
          <p:cNvPr id="277" name="Google Shape;277;g1621c23bb6e_0_1002"/>
          <p:cNvSpPr txBox="1">
            <a:spLocks noGrp="1"/>
          </p:cNvSpPr>
          <p:nvPr>
            <p:ph type="dt" idx="10"/>
          </p:nvPr>
        </p:nvSpPr>
        <p:spPr>
          <a:xfrm>
            <a:off x="914400" y="6248400"/>
            <a:ext cx="25401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8" name="Google Shape;278;g1621c23bb6e_0_1002"/>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9" name="Google Shape;279;g1621c23bb6e_0_1002"/>
          <p:cNvSpPr txBox="1">
            <a:spLocks noGrp="1"/>
          </p:cNvSpPr>
          <p:nvPr>
            <p:ph type="sldNum" idx="12"/>
          </p:nvPr>
        </p:nvSpPr>
        <p:spPr>
          <a:xfrm>
            <a:off x="8737600" y="6248400"/>
            <a:ext cx="25401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0"/>
        <p:cNvGrpSpPr/>
        <p:nvPr/>
      </p:nvGrpSpPr>
      <p:grpSpPr>
        <a:xfrm>
          <a:off x="0" y="0"/>
          <a:ext cx="0" cy="0"/>
          <a:chOff x="0" y="0"/>
          <a:chExt cx="0" cy="0"/>
        </a:xfrm>
      </p:grpSpPr>
      <p:sp>
        <p:nvSpPr>
          <p:cNvPr id="281" name="Google Shape;281;g1621c23bb6e_0_1009"/>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2" name="Google Shape;282;g1621c23bb6e_0_1009"/>
          <p:cNvSpPr txBox="1">
            <a:spLocks noGrp="1"/>
          </p:cNvSpPr>
          <p:nvPr>
            <p:ph type="body" idx="1"/>
          </p:nvPr>
        </p:nvSpPr>
        <p:spPr>
          <a:xfrm rot="5400000">
            <a:off x="3848100" y="-1257300"/>
            <a:ext cx="4495800" cy="10363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83" name="Google Shape;283;g1621c23bb6e_0_1009"/>
          <p:cNvSpPr txBox="1">
            <a:spLocks noGrp="1"/>
          </p:cNvSpPr>
          <p:nvPr>
            <p:ph type="dt" idx="10"/>
          </p:nvPr>
        </p:nvSpPr>
        <p:spPr>
          <a:xfrm>
            <a:off x="914400" y="6248400"/>
            <a:ext cx="25401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4" name="Google Shape;284;g1621c23bb6e_0_1009"/>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5" name="Google Shape;285;g1621c23bb6e_0_1009"/>
          <p:cNvSpPr txBox="1">
            <a:spLocks noGrp="1"/>
          </p:cNvSpPr>
          <p:nvPr>
            <p:ph type="sldNum" idx="12"/>
          </p:nvPr>
        </p:nvSpPr>
        <p:spPr>
          <a:xfrm>
            <a:off x="8737600" y="6248400"/>
            <a:ext cx="25401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6"/>
        <p:cNvGrpSpPr/>
        <p:nvPr/>
      </p:nvGrpSpPr>
      <p:grpSpPr>
        <a:xfrm>
          <a:off x="0" y="0"/>
          <a:ext cx="0" cy="0"/>
          <a:chOff x="0" y="0"/>
          <a:chExt cx="0" cy="0"/>
        </a:xfrm>
      </p:grpSpPr>
      <p:sp>
        <p:nvSpPr>
          <p:cNvPr id="287" name="Google Shape;287;g1621c23bb6e_0_1015"/>
          <p:cNvSpPr txBox="1">
            <a:spLocks noGrp="1"/>
          </p:cNvSpPr>
          <p:nvPr>
            <p:ph type="title"/>
          </p:nvPr>
        </p:nvSpPr>
        <p:spPr>
          <a:xfrm rot="5400000">
            <a:off x="7048500" y="1943101"/>
            <a:ext cx="5867400" cy="25908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8" name="Google Shape;288;g1621c23bb6e_0_1015"/>
          <p:cNvSpPr txBox="1">
            <a:spLocks noGrp="1"/>
          </p:cNvSpPr>
          <p:nvPr>
            <p:ph type="body" idx="1"/>
          </p:nvPr>
        </p:nvSpPr>
        <p:spPr>
          <a:xfrm rot="5400000">
            <a:off x="1765251" y="-546149"/>
            <a:ext cx="5867400" cy="75693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89" name="Google Shape;289;g1621c23bb6e_0_1015"/>
          <p:cNvSpPr txBox="1">
            <a:spLocks noGrp="1"/>
          </p:cNvSpPr>
          <p:nvPr>
            <p:ph type="dt" idx="10"/>
          </p:nvPr>
        </p:nvSpPr>
        <p:spPr>
          <a:xfrm>
            <a:off x="914400" y="6248400"/>
            <a:ext cx="25401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0" name="Google Shape;290;g1621c23bb6e_0_1015"/>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1" name="Google Shape;291;g1621c23bb6e_0_1015"/>
          <p:cNvSpPr txBox="1">
            <a:spLocks noGrp="1"/>
          </p:cNvSpPr>
          <p:nvPr>
            <p:ph type="sldNum" idx="12"/>
          </p:nvPr>
        </p:nvSpPr>
        <p:spPr>
          <a:xfrm>
            <a:off x="8737600" y="6248400"/>
            <a:ext cx="25401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36"/>
        <p:cNvGrpSpPr/>
        <p:nvPr/>
      </p:nvGrpSpPr>
      <p:grpSpPr>
        <a:xfrm>
          <a:off x="0" y="0"/>
          <a:ext cx="0" cy="0"/>
          <a:chOff x="0" y="0"/>
          <a:chExt cx="0" cy="0"/>
        </a:xfrm>
      </p:grpSpPr>
      <p:sp>
        <p:nvSpPr>
          <p:cNvPr id="37" name="Google Shape;37;g1450c52ed47_1_477"/>
          <p:cNvSpPr txBox="1">
            <a:spLocks noGrp="1"/>
          </p:cNvSpPr>
          <p:nvPr>
            <p:ph type="title"/>
          </p:nvPr>
        </p:nvSpPr>
        <p:spPr>
          <a:xfrm>
            <a:off x="1188000" y="793750"/>
            <a:ext cx="4500300" cy="792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1450c52ed47_1_477"/>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1450c52ed47_1_477"/>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1450c52ed47_1_477"/>
          <p:cNvSpPr>
            <a:spLocks noGrp="1"/>
          </p:cNvSpPr>
          <p:nvPr>
            <p:ph type="pic" idx="2"/>
          </p:nvPr>
        </p:nvSpPr>
        <p:spPr>
          <a:xfrm>
            <a:off x="6558000" y="0"/>
            <a:ext cx="5634000" cy="6858000"/>
          </a:xfrm>
          <a:prstGeom prst="rect">
            <a:avLst/>
          </a:prstGeom>
          <a:solidFill>
            <a:srgbClr val="D8D8D8"/>
          </a:solidFill>
          <a:ln>
            <a:noFill/>
          </a:ln>
        </p:spPr>
      </p:sp>
      <p:sp>
        <p:nvSpPr>
          <p:cNvPr id="41" name="Google Shape;41;g1450c52ed47_1_477"/>
          <p:cNvSpPr txBox="1">
            <a:spLocks noGrp="1"/>
          </p:cNvSpPr>
          <p:nvPr>
            <p:ph type="body" idx="1"/>
          </p:nvPr>
        </p:nvSpPr>
        <p:spPr>
          <a:xfrm>
            <a:off x="684214" y="1585913"/>
            <a:ext cx="5004000" cy="43641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2"/>
              </a:buClr>
              <a:buSzPts val="2000"/>
              <a:buNone/>
              <a:defRPr/>
            </a:lvl1pPr>
            <a:lvl2pPr marL="914400" lvl="1" indent="-228600" algn="l">
              <a:lnSpc>
                <a:spcPct val="100000"/>
              </a:lnSpc>
              <a:spcBef>
                <a:spcPts val="1417"/>
              </a:spcBef>
              <a:spcAft>
                <a:spcPts val="0"/>
              </a:spcAft>
              <a:buClr>
                <a:schemeClr val="accent1"/>
              </a:buClr>
              <a:buSzPts val="2400"/>
              <a:buNone/>
              <a:defRPr/>
            </a:lvl2pPr>
            <a:lvl3pPr marL="1371600" lvl="2" indent="-228600" algn="l">
              <a:lnSpc>
                <a:spcPct val="100000"/>
              </a:lnSpc>
              <a:spcBef>
                <a:spcPts val="283"/>
              </a:spcBef>
              <a:spcAft>
                <a:spcPts val="0"/>
              </a:spcAft>
              <a:buSzPts val="2800"/>
              <a:buNone/>
              <a:defRPr/>
            </a:lvl3pPr>
            <a:lvl4pPr marL="1828800" lvl="3" indent="-355600" algn="l">
              <a:lnSpc>
                <a:spcPct val="120000"/>
              </a:lnSpc>
              <a:spcBef>
                <a:spcPts val="1134"/>
              </a:spcBef>
              <a:spcAft>
                <a:spcPts val="0"/>
              </a:spcAft>
              <a:buSzPts val="2000"/>
              <a:buChar char="―"/>
              <a:defRPr/>
            </a:lvl4pPr>
            <a:lvl5pPr marL="2286000" lvl="4" indent="-355600" algn="l">
              <a:lnSpc>
                <a:spcPct val="120000"/>
              </a:lnSpc>
              <a:spcBef>
                <a:spcPts val="1417"/>
              </a:spcBef>
              <a:spcAft>
                <a:spcPts val="0"/>
              </a:spcAft>
              <a:buSzPts val="2000"/>
              <a:buChar char="―"/>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292"/>
        <p:cNvGrpSpPr/>
        <p:nvPr/>
      </p:nvGrpSpPr>
      <p:grpSpPr>
        <a:xfrm>
          <a:off x="0" y="0"/>
          <a:ext cx="0" cy="0"/>
          <a:chOff x="0" y="0"/>
          <a:chExt cx="0" cy="0"/>
        </a:xfrm>
      </p:grpSpPr>
      <p:sp>
        <p:nvSpPr>
          <p:cNvPr id="293" name="Google Shape;293;g1621c23bb6e_0_10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4" name="Google Shape;294;g1621c23bb6e_0_10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5" name="Google Shape;295;g1621c23bb6e_0_10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28"/>
        <p:cNvGrpSpPr/>
        <p:nvPr/>
      </p:nvGrpSpPr>
      <p:grpSpPr>
        <a:xfrm>
          <a:off x="0" y="0"/>
          <a:ext cx="0" cy="0"/>
          <a:chOff x="0" y="0"/>
          <a:chExt cx="0" cy="0"/>
        </a:xfrm>
      </p:grpSpPr>
      <p:sp>
        <p:nvSpPr>
          <p:cNvPr id="29" name="Google Shape;29;p3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31"/>
          <p:cNvSpPr txBox="1">
            <a:spLocks noGrp="1"/>
          </p:cNvSpPr>
          <p:nvPr>
            <p:ph type="body" idx="1"/>
          </p:nvPr>
        </p:nvSpPr>
        <p:spPr>
          <a:xfrm>
            <a:off x="720726" y="1296988"/>
            <a:ext cx="55188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1"/>
          <p:cNvSpPr txBox="1">
            <a:spLocks noGrp="1"/>
          </p:cNvSpPr>
          <p:nvPr>
            <p:ph type="title"/>
          </p:nvPr>
        </p:nvSpPr>
        <p:spPr>
          <a:xfrm>
            <a:off x="720726" y="722313"/>
            <a:ext cx="55188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1"/>
          <p:cNvSpPr>
            <a:spLocks noGrp="1"/>
          </p:cNvSpPr>
          <p:nvPr>
            <p:ph type="pic" idx="2"/>
          </p:nvPr>
        </p:nvSpPr>
        <p:spPr>
          <a:xfrm>
            <a:off x="6900000" y="0"/>
            <a:ext cx="5292000" cy="6858000"/>
          </a:xfrm>
          <a:prstGeom prst="rect">
            <a:avLst/>
          </a:prstGeom>
          <a:solidFill>
            <a:srgbClr val="D8D8D8"/>
          </a:solidFill>
          <a:ln>
            <a:noFill/>
          </a:ln>
        </p:spPr>
      </p:sp>
    </p:spTree>
    <p:extLst>
      <p:ext uri="{BB962C8B-B14F-4D97-AF65-F5344CB8AC3E}">
        <p14:creationId xmlns:p14="http://schemas.microsoft.com/office/powerpoint/2010/main" val="400135728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42"/>
        <p:cNvGrpSpPr/>
        <p:nvPr/>
      </p:nvGrpSpPr>
      <p:grpSpPr>
        <a:xfrm>
          <a:off x="0" y="0"/>
          <a:ext cx="0" cy="0"/>
          <a:chOff x="0" y="0"/>
          <a:chExt cx="0" cy="0"/>
        </a:xfrm>
      </p:grpSpPr>
      <p:sp>
        <p:nvSpPr>
          <p:cNvPr id="43" name="Google Shape;43;p22"/>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2"/>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6" name="Google Shape;46;p22"/>
          <p:cNvSpPr txBox="1">
            <a:spLocks noGrp="1"/>
          </p:cNvSpPr>
          <p:nvPr>
            <p:ph type="body" idx="1"/>
          </p:nvPr>
        </p:nvSpPr>
        <p:spPr>
          <a:xfrm>
            <a:off x="720726" y="1296988"/>
            <a:ext cx="39132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2"/>
          <p:cNvSpPr txBox="1">
            <a:spLocks noGrp="1"/>
          </p:cNvSpPr>
          <p:nvPr>
            <p:ph type="title"/>
          </p:nvPr>
        </p:nvSpPr>
        <p:spPr>
          <a:xfrm>
            <a:off x="720726" y="722313"/>
            <a:ext cx="39132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a:spLocks noGrp="1"/>
          </p:cNvSpPr>
          <p:nvPr>
            <p:ph type="pic" idx="2"/>
          </p:nvPr>
        </p:nvSpPr>
        <p:spPr>
          <a:xfrm>
            <a:off x="5334000" y="0"/>
            <a:ext cx="6858000" cy="6858000"/>
          </a:xfrm>
          <a:prstGeom prst="rect">
            <a:avLst/>
          </a:prstGeom>
          <a:solidFill>
            <a:srgbClr val="D8D8D8"/>
          </a:solidFill>
          <a:ln>
            <a:noFill/>
          </a:ln>
        </p:spPr>
      </p:sp>
    </p:spTree>
    <p:extLst>
      <p:ext uri="{BB962C8B-B14F-4D97-AF65-F5344CB8AC3E}">
        <p14:creationId xmlns:p14="http://schemas.microsoft.com/office/powerpoint/2010/main" val="331707649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Quote Slide">
  <p:cSld name="Quote Slide">
    <p:bg>
      <p:bgPr>
        <a:solidFill>
          <a:schemeClr val="accent1"/>
        </a:solidFill>
        <a:effectLst/>
      </p:bgPr>
    </p:bg>
    <p:spTree>
      <p:nvGrpSpPr>
        <p:cNvPr id="1" name="Shape 303"/>
        <p:cNvGrpSpPr/>
        <p:nvPr/>
      </p:nvGrpSpPr>
      <p:grpSpPr>
        <a:xfrm>
          <a:off x="0" y="0"/>
          <a:ext cx="0" cy="0"/>
          <a:chOff x="0" y="0"/>
          <a:chExt cx="0" cy="0"/>
        </a:xfrm>
      </p:grpSpPr>
      <p:sp>
        <p:nvSpPr>
          <p:cNvPr id="304" name="Google Shape;304;g14bd40994e2_1_233"/>
          <p:cNvSpPr txBox="1">
            <a:spLocks noGrp="1"/>
          </p:cNvSpPr>
          <p:nvPr>
            <p:ph type="body" idx="1"/>
          </p:nvPr>
        </p:nvSpPr>
        <p:spPr>
          <a:xfrm>
            <a:off x="1944000" y="1916113"/>
            <a:ext cx="8967900" cy="30261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Clr>
                <a:schemeClr val="lt1"/>
              </a:buClr>
              <a:buSzPts val="4400"/>
              <a:buNone/>
              <a:defRPr sz="44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rtl="0">
              <a:lnSpc>
                <a:spcPct val="100000"/>
              </a:lnSpc>
              <a:spcBef>
                <a:spcPts val="1500"/>
              </a:spcBef>
              <a:spcAft>
                <a:spcPts val="0"/>
              </a:spcAft>
              <a:buClr>
                <a:schemeClr val="lt1"/>
              </a:buClr>
              <a:buSzPts val="4400"/>
              <a:buNone/>
              <a:defRPr sz="4400">
                <a:solidFill>
                  <a:schemeClr val="lt1"/>
                </a:solidFill>
              </a:defRPr>
            </a:lvl2pPr>
            <a:lvl3pPr marL="1371600" lvl="2" indent="-228600" algn="l" rtl="0">
              <a:lnSpc>
                <a:spcPct val="100000"/>
              </a:lnSpc>
              <a:spcBef>
                <a:spcPts val="300"/>
              </a:spcBef>
              <a:spcAft>
                <a:spcPts val="0"/>
              </a:spcAft>
              <a:buSzPts val="4400"/>
              <a:buNone/>
              <a:defRPr sz="4400">
                <a:solidFill>
                  <a:schemeClr val="lt1"/>
                </a:solidFill>
              </a:defRPr>
            </a:lvl3pPr>
            <a:lvl4pPr marL="1828800" lvl="3" indent="-508000" algn="l" rtl="0">
              <a:lnSpc>
                <a:spcPct val="100000"/>
              </a:lnSpc>
              <a:spcBef>
                <a:spcPts val="1200"/>
              </a:spcBef>
              <a:spcAft>
                <a:spcPts val="0"/>
              </a:spcAft>
              <a:buSzPts val="4400"/>
              <a:buChar char="―"/>
              <a:defRPr sz="4400">
                <a:solidFill>
                  <a:schemeClr val="lt1"/>
                </a:solidFill>
              </a:defRPr>
            </a:lvl4pPr>
            <a:lvl5pPr marL="2286000" lvl="4" indent="-508000" algn="l" rtl="0">
              <a:lnSpc>
                <a:spcPct val="100000"/>
              </a:lnSpc>
              <a:spcBef>
                <a:spcPts val="1500"/>
              </a:spcBef>
              <a:spcAft>
                <a:spcPts val="0"/>
              </a:spcAft>
              <a:buSzPts val="4400"/>
              <a:buChar char="―"/>
              <a:defRPr sz="4400">
                <a:solidFill>
                  <a:schemeClr val="lt1"/>
                </a:solidFill>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5"/>
        <p:cNvGrpSpPr/>
        <p:nvPr/>
      </p:nvGrpSpPr>
      <p:grpSpPr>
        <a:xfrm>
          <a:off x="0" y="0"/>
          <a:ext cx="0" cy="0"/>
          <a:chOff x="0" y="0"/>
          <a:chExt cx="0" cy="0"/>
        </a:xfrm>
      </p:grpSpPr>
      <p:sp>
        <p:nvSpPr>
          <p:cNvPr id="306" name="Google Shape;306;g14bd40994e2_1_235"/>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07" name="Google Shape;307;g14bd40994e2_1_235"/>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08" name="Google Shape;308;g14bd40994e2_1_235"/>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09" name="Google Shape;309;g14bd40994e2_1_235"/>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0"/>
        <p:cNvGrpSpPr/>
        <p:nvPr/>
      </p:nvGrpSpPr>
      <p:grpSpPr>
        <a:xfrm>
          <a:off x="0" y="0"/>
          <a:ext cx="0" cy="0"/>
          <a:chOff x="0" y="0"/>
          <a:chExt cx="0" cy="0"/>
        </a:xfrm>
      </p:grpSpPr>
      <p:sp>
        <p:nvSpPr>
          <p:cNvPr id="311" name="Google Shape;311;g14bd40994e2_1_240"/>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12" name="Google Shape;312;g14bd40994e2_1_240"/>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dk2"/>
              </a:buClr>
              <a:buSzPts val="2000"/>
              <a:buNone/>
              <a:defRPr/>
            </a:lvl1pPr>
            <a:lvl2pPr marL="914400" lvl="1" indent="-228600" algn="l" rtl="0">
              <a:lnSpc>
                <a:spcPct val="100000"/>
              </a:lnSpc>
              <a:spcBef>
                <a:spcPts val="1500"/>
              </a:spcBef>
              <a:spcAft>
                <a:spcPts val="0"/>
              </a:spcAft>
              <a:buClr>
                <a:schemeClr val="accent1"/>
              </a:buClr>
              <a:buSzPts val="2400"/>
              <a:buNone/>
              <a:defRPr/>
            </a:lvl2pPr>
            <a:lvl3pPr marL="1371600" lvl="2" indent="-228600" algn="l" rtl="0">
              <a:lnSpc>
                <a:spcPct val="100000"/>
              </a:lnSpc>
              <a:spcBef>
                <a:spcPts val="300"/>
              </a:spcBef>
              <a:spcAft>
                <a:spcPts val="0"/>
              </a:spcAft>
              <a:buSzPts val="2800"/>
              <a:buNone/>
              <a:defRPr/>
            </a:lvl3pPr>
            <a:lvl4pPr marL="1828800" lvl="3" indent="-355600" algn="l" rtl="0">
              <a:lnSpc>
                <a:spcPct val="120000"/>
              </a:lnSpc>
              <a:spcBef>
                <a:spcPts val="1200"/>
              </a:spcBef>
              <a:spcAft>
                <a:spcPts val="0"/>
              </a:spcAft>
              <a:buSzPts val="2000"/>
              <a:buChar char="―"/>
              <a:defRPr/>
            </a:lvl4pPr>
            <a:lvl5pPr marL="2286000" lvl="4" indent="-355600" algn="l" rtl="0">
              <a:lnSpc>
                <a:spcPct val="120000"/>
              </a:lnSpc>
              <a:spcBef>
                <a:spcPts val="1500"/>
              </a:spcBef>
              <a:spcAft>
                <a:spcPts val="0"/>
              </a:spcAft>
              <a:buSzPts val="2000"/>
              <a:buChar char="―"/>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13" name="Google Shape;313;g14bd40994e2_1_240"/>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14" name="Google Shape;314;g14bd40994e2_1_240"/>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15" name="Google Shape;315;g14bd40994e2_1_240"/>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316"/>
        <p:cNvGrpSpPr/>
        <p:nvPr/>
      </p:nvGrpSpPr>
      <p:grpSpPr>
        <a:xfrm>
          <a:off x="0" y="0"/>
          <a:ext cx="0" cy="0"/>
          <a:chOff x="0" y="0"/>
          <a:chExt cx="0" cy="0"/>
        </a:xfrm>
      </p:grpSpPr>
      <p:sp>
        <p:nvSpPr>
          <p:cNvPr id="317" name="Google Shape;317;g14bd40994e2_1_246"/>
          <p:cNvSpPr txBox="1">
            <a:spLocks noGrp="1"/>
          </p:cNvSpPr>
          <p:nvPr>
            <p:ph type="title"/>
          </p:nvPr>
        </p:nvSpPr>
        <p:spPr>
          <a:xfrm>
            <a:off x="1188000" y="793750"/>
            <a:ext cx="45003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18" name="Google Shape;318;g14bd40994e2_1_246"/>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19" name="Google Shape;319;g14bd40994e2_1_246"/>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20" name="Google Shape;320;g14bd40994e2_1_246"/>
          <p:cNvSpPr>
            <a:spLocks noGrp="1"/>
          </p:cNvSpPr>
          <p:nvPr>
            <p:ph type="pic" idx="2"/>
          </p:nvPr>
        </p:nvSpPr>
        <p:spPr>
          <a:xfrm>
            <a:off x="6558000" y="0"/>
            <a:ext cx="5634000" cy="6858000"/>
          </a:xfrm>
          <a:prstGeom prst="rect">
            <a:avLst/>
          </a:prstGeom>
          <a:solidFill>
            <a:srgbClr val="D8D8D8"/>
          </a:solidFill>
          <a:ln>
            <a:noFill/>
          </a:ln>
        </p:spPr>
      </p:sp>
      <p:sp>
        <p:nvSpPr>
          <p:cNvPr id="321" name="Google Shape;321;g14bd40994e2_1_246"/>
          <p:cNvSpPr txBox="1">
            <a:spLocks noGrp="1"/>
          </p:cNvSpPr>
          <p:nvPr>
            <p:ph type="body" idx="1"/>
          </p:nvPr>
        </p:nvSpPr>
        <p:spPr>
          <a:xfrm>
            <a:off x="684214" y="1585913"/>
            <a:ext cx="5004000" cy="43641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dk2"/>
              </a:buClr>
              <a:buSzPts val="2000"/>
              <a:buNone/>
              <a:defRPr/>
            </a:lvl1pPr>
            <a:lvl2pPr marL="914400" lvl="1" indent="-228600" algn="l" rtl="0">
              <a:lnSpc>
                <a:spcPct val="100000"/>
              </a:lnSpc>
              <a:spcBef>
                <a:spcPts val="1500"/>
              </a:spcBef>
              <a:spcAft>
                <a:spcPts val="0"/>
              </a:spcAft>
              <a:buClr>
                <a:schemeClr val="accent1"/>
              </a:buClr>
              <a:buSzPts val="2400"/>
              <a:buNone/>
              <a:defRPr/>
            </a:lvl2pPr>
            <a:lvl3pPr marL="1371600" lvl="2" indent="-228600" algn="l" rtl="0">
              <a:lnSpc>
                <a:spcPct val="100000"/>
              </a:lnSpc>
              <a:spcBef>
                <a:spcPts val="300"/>
              </a:spcBef>
              <a:spcAft>
                <a:spcPts val="0"/>
              </a:spcAft>
              <a:buSzPts val="2800"/>
              <a:buNone/>
              <a:defRPr/>
            </a:lvl3pPr>
            <a:lvl4pPr marL="1828800" lvl="3" indent="-355600" algn="l" rtl="0">
              <a:lnSpc>
                <a:spcPct val="120000"/>
              </a:lnSpc>
              <a:spcBef>
                <a:spcPts val="1200"/>
              </a:spcBef>
              <a:spcAft>
                <a:spcPts val="0"/>
              </a:spcAft>
              <a:buSzPts val="2000"/>
              <a:buChar char="―"/>
              <a:defRPr/>
            </a:lvl4pPr>
            <a:lvl5pPr marL="2286000" lvl="4" indent="-355600" algn="l" rtl="0">
              <a:lnSpc>
                <a:spcPct val="120000"/>
              </a:lnSpc>
              <a:spcBef>
                <a:spcPts val="1500"/>
              </a:spcBef>
              <a:spcAft>
                <a:spcPts val="0"/>
              </a:spcAft>
              <a:buSzPts val="2000"/>
              <a:buChar char="―"/>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and Image Blue">
  <p:cSld name="Content and Image Blue">
    <p:bg>
      <p:bgPr>
        <a:solidFill>
          <a:schemeClr val="accent1"/>
        </a:solidFill>
        <a:effectLst/>
      </p:bgPr>
    </p:bg>
    <p:spTree>
      <p:nvGrpSpPr>
        <p:cNvPr id="1" name="Shape 322"/>
        <p:cNvGrpSpPr/>
        <p:nvPr/>
      </p:nvGrpSpPr>
      <p:grpSpPr>
        <a:xfrm>
          <a:off x="0" y="0"/>
          <a:ext cx="0" cy="0"/>
          <a:chOff x="0" y="0"/>
          <a:chExt cx="0" cy="0"/>
        </a:xfrm>
      </p:grpSpPr>
      <p:sp>
        <p:nvSpPr>
          <p:cNvPr id="323" name="Google Shape;323;g14bd40994e2_1_252"/>
          <p:cNvSpPr txBox="1">
            <a:spLocks noGrp="1"/>
          </p:cNvSpPr>
          <p:nvPr>
            <p:ph type="title"/>
          </p:nvPr>
        </p:nvSpPr>
        <p:spPr>
          <a:xfrm>
            <a:off x="1188000" y="793750"/>
            <a:ext cx="4728900" cy="1096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4300"/>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24" name="Google Shape;324;g14bd40994e2_1_252"/>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25" name="Google Shape;325;g14bd40994e2_1_252"/>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26" name="Google Shape;326;g14bd40994e2_1_252"/>
          <p:cNvSpPr>
            <a:spLocks noGrp="1"/>
          </p:cNvSpPr>
          <p:nvPr>
            <p:ph type="pic" idx="2"/>
          </p:nvPr>
        </p:nvSpPr>
        <p:spPr>
          <a:xfrm>
            <a:off x="6558000" y="0"/>
            <a:ext cx="5634000" cy="6858000"/>
          </a:xfrm>
          <a:prstGeom prst="rect">
            <a:avLst/>
          </a:prstGeom>
          <a:solidFill>
            <a:srgbClr val="D8D8D8"/>
          </a:solidFill>
          <a:ln>
            <a:noFill/>
          </a:ln>
        </p:spPr>
      </p:sp>
      <p:sp>
        <p:nvSpPr>
          <p:cNvPr id="327" name="Google Shape;327;g14bd40994e2_1_252"/>
          <p:cNvSpPr txBox="1">
            <a:spLocks noGrp="1"/>
          </p:cNvSpPr>
          <p:nvPr>
            <p:ph type="body" idx="1"/>
          </p:nvPr>
        </p:nvSpPr>
        <p:spPr>
          <a:xfrm>
            <a:off x="684213" y="1890001"/>
            <a:ext cx="5232300" cy="40599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lt1"/>
              </a:buClr>
              <a:buSzPts val="2000"/>
              <a:buNone/>
              <a:defRPr>
                <a:solidFill>
                  <a:schemeClr val="lt1"/>
                </a:solidFill>
              </a:defRPr>
            </a:lvl1pPr>
            <a:lvl2pPr marL="914400" lvl="1" indent="-228600" algn="l" rtl="0">
              <a:lnSpc>
                <a:spcPct val="100000"/>
              </a:lnSpc>
              <a:spcBef>
                <a:spcPts val="1500"/>
              </a:spcBef>
              <a:spcAft>
                <a:spcPts val="0"/>
              </a:spcAft>
              <a:buClr>
                <a:schemeClr val="lt1"/>
              </a:buClr>
              <a:buSzPts val="2400"/>
              <a:buNone/>
              <a:defRPr>
                <a:solidFill>
                  <a:schemeClr val="lt1"/>
                </a:solidFill>
              </a:defRPr>
            </a:lvl2pPr>
            <a:lvl3pPr marL="1371600" lvl="2" indent="-228600" algn="l" rtl="0">
              <a:lnSpc>
                <a:spcPct val="100000"/>
              </a:lnSpc>
              <a:spcBef>
                <a:spcPts val="1500"/>
              </a:spcBef>
              <a:spcAft>
                <a:spcPts val="0"/>
              </a:spcAft>
              <a:buSzPts val="2800"/>
              <a:buNone/>
              <a:defRPr>
                <a:solidFill>
                  <a:schemeClr val="lt1"/>
                </a:solidFill>
              </a:defRPr>
            </a:lvl3pPr>
            <a:lvl4pPr marL="1828800" lvl="3" indent="-355600" algn="l" rtl="0">
              <a:lnSpc>
                <a:spcPct val="120000"/>
              </a:lnSpc>
              <a:spcBef>
                <a:spcPts val="1500"/>
              </a:spcBef>
              <a:spcAft>
                <a:spcPts val="0"/>
              </a:spcAft>
              <a:buSzPts val="2000"/>
              <a:buChar char="―"/>
              <a:defRPr>
                <a:solidFill>
                  <a:schemeClr val="lt1"/>
                </a:solidFill>
              </a:defRPr>
            </a:lvl4pPr>
            <a:lvl5pPr marL="2286000" lvl="4" indent="-355600" algn="l" rtl="0">
              <a:lnSpc>
                <a:spcPct val="120000"/>
              </a:lnSpc>
              <a:spcBef>
                <a:spcPts val="1500"/>
              </a:spcBef>
              <a:spcAft>
                <a:spcPts val="0"/>
              </a:spcAft>
              <a:buSzPts val="2000"/>
              <a:buChar char="―"/>
              <a:defRPr>
                <a:solidFill>
                  <a:schemeClr val="lt1"/>
                </a:solidFill>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328"/>
        <p:cNvGrpSpPr/>
        <p:nvPr/>
      </p:nvGrpSpPr>
      <p:grpSpPr>
        <a:xfrm>
          <a:off x="0" y="0"/>
          <a:ext cx="0" cy="0"/>
          <a:chOff x="0" y="0"/>
          <a:chExt cx="0" cy="0"/>
        </a:xfrm>
      </p:grpSpPr>
      <p:sp>
        <p:nvSpPr>
          <p:cNvPr id="329" name="Google Shape;329;g14bd40994e2_1_258"/>
          <p:cNvSpPr txBox="1">
            <a:spLocks noGrp="1"/>
          </p:cNvSpPr>
          <p:nvPr>
            <p:ph type="title"/>
          </p:nvPr>
        </p:nvSpPr>
        <p:spPr>
          <a:xfrm>
            <a:off x="914400" y="304800"/>
            <a:ext cx="10363200" cy="1143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30" name="Google Shape;330;g14bd40994e2_1_258"/>
          <p:cNvSpPr txBox="1">
            <a:spLocks noGrp="1"/>
          </p:cNvSpPr>
          <p:nvPr>
            <p:ph type="body" idx="1"/>
          </p:nvPr>
        </p:nvSpPr>
        <p:spPr>
          <a:xfrm>
            <a:off x="914400" y="1676400"/>
            <a:ext cx="10363200" cy="4496100"/>
          </a:xfrm>
          <a:prstGeom prst="rect">
            <a:avLst/>
          </a:prstGeom>
          <a:noFill/>
          <a:ln>
            <a:noFill/>
          </a:ln>
        </p:spPr>
        <p:txBody>
          <a:bodyPr spcFirstLastPara="1" wrap="square" lIns="91425" tIns="45700" rIns="91425" bIns="45700" anchor="t" anchorCtr="0">
            <a:noAutofit/>
          </a:bodyPr>
          <a:lstStyle>
            <a:lvl1pPr marL="457200" lvl="0" indent="-349250" algn="l" rtl="0">
              <a:lnSpc>
                <a:spcPct val="100000"/>
              </a:lnSpc>
              <a:spcBef>
                <a:spcPts val="400"/>
              </a:spcBef>
              <a:spcAft>
                <a:spcPts val="0"/>
              </a:spcAft>
              <a:buClr>
                <a:schemeClr val="dk1"/>
              </a:buClr>
              <a:buSzPts val="1900"/>
              <a:buChar char="•"/>
              <a:defRPr/>
            </a:lvl1pPr>
            <a:lvl2pPr marL="914400" lvl="1" indent="-349250" algn="l" rtl="0">
              <a:lnSpc>
                <a:spcPct val="100000"/>
              </a:lnSpc>
              <a:spcBef>
                <a:spcPts val="400"/>
              </a:spcBef>
              <a:spcAft>
                <a:spcPts val="0"/>
              </a:spcAft>
              <a:buClr>
                <a:schemeClr val="dk1"/>
              </a:buClr>
              <a:buSzPts val="1900"/>
              <a:buChar char="–"/>
              <a:defRPr/>
            </a:lvl2pPr>
            <a:lvl3pPr marL="1371600" lvl="2" indent="-349250" algn="l" rtl="0">
              <a:lnSpc>
                <a:spcPct val="100000"/>
              </a:lnSpc>
              <a:spcBef>
                <a:spcPts val="400"/>
              </a:spcBef>
              <a:spcAft>
                <a:spcPts val="0"/>
              </a:spcAft>
              <a:buClr>
                <a:schemeClr val="dk1"/>
              </a:buClr>
              <a:buSzPts val="1900"/>
              <a:buChar char="•"/>
              <a:defRPr/>
            </a:lvl3pPr>
            <a:lvl4pPr marL="1828800" lvl="3" indent="-349250" algn="l" rtl="0">
              <a:lnSpc>
                <a:spcPct val="100000"/>
              </a:lnSpc>
              <a:spcBef>
                <a:spcPts val="400"/>
              </a:spcBef>
              <a:spcAft>
                <a:spcPts val="0"/>
              </a:spcAft>
              <a:buClr>
                <a:schemeClr val="dk1"/>
              </a:buClr>
              <a:buSzPts val="1900"/>
              <a:buChar char="–"/>
              <a:defRPr/>
            </a:lvl4pPr>
            <a:lvl5pPr marL="2286000" lvl="4" indent="-349250" algn="l" rtl="0">
              <a:lnSpc>
                <a:spcPct val="100000"/>
              </a:lnSpc>
              <a:spcBef>
                <a:spcPts val="400"/>
              </a:spcBef>
              <a:spcAft>
                <a:spcPts val="0"/>
              </a:spcAft>
              <a:buClr>
                <a:schemeClr val="dk1"/>
              </a:buClr>
              <a:buSzPts val="1900"/>
              <a:buChar char="»"/>
              <a:defRPr/>
            </a:lvl5pPr>
            <a:lvl6pPr marL="2743200" lvl="5" indent="-349250" algn="l" rtl="0">
              <a:lnSpc>
                <a:spcPct val="100000"/>
              </a:lnSpc>
              <a:spcBef>
                <a:spcPts val="400"/>
              </a:spcBef>
              <a:spcAft>
                <a:spcPts val="0"/>
              </a:spcAft>
              <a:buClr>
                <a:schemeClr val="dk1"/>
              </a:buClr>
              <a:buSzPts val="1900"/>
              <a:buChar char="»"/>
              <a:defRPr/>
            </a:lvl6pPr>
            <a:lvl7pPr marL="3200400" lvl="6" indent="-349250" algn="l" rtl="0">
              <a:lnSpc>
                <a:spcPct val="100000"/>
              </a:lnSpc>
              <a:spcBef>
                <a:spcPts val="400"/>
              </a:spcBef>
              <a:spcAft>
                <a:spcPts val="0"/>
              </a:spcAft>
              <a:buClr>
                <a:schemeClr val="dk1"/>
              </a:buClr>
              <a:buSzPts val="1900"/>
              <a:buChar char="»"/>
              <a:defRPr/>
            </a:lvl7pPr>
            <a:lvl8pPr marL="3657600" lvl="7" indent="-349250" algn="l" rtl="0">
              <a:lnSpc>
                <a:spcPct val="100000"/>
              </a:lnSpc>
              <a:spcBef>
                <a:spcPts val="400"/>
              </a:spcBef>
              <a:spcAft>
                <a:spcPts val="0"/>
              </a:spcAft>
              <a:buClr>
                <a:schemeClr val="dk1"/>
              </a:buClr>
              <a:buSzPts val="1900"/>
              <a:buChar char="»"/>
              <a:defRPr/>
            </a:lvl8pPr>
            <a:lvl9pPr marL="4114800" lvl="8" indent="-349250" algn="l" rtl="0">
              <a:lnSpc>
                <a:spcPct val="100000"/>
              </a:lnSpc>
              <a:spcBef>
                <a:spcPts val="400"/>
              </a:spcBef>
              <a:spcAft>
                <a:spcPts val="0"/>
              </a:spcAft>
              <a:buClr>
                <a:schemeClr val="dk1"/>
              </a:buClr>
              <a:buSzPts val="1900"/>
              <a:buChar char="»"/>
              <a:defRPr/>
            </a:lvl9pPr>
          </a:lstStyle>
          <a:p>
            <a:endParaRPr/>
          </a:p>
        </p:txBody>
      </p:sp>
      <p:sp>
        <p:nvSpPr>
          <p:cNvPr id="331" name="Google Shape;331;g14bd40994e2_1_258"/>
          <p:cNvSpPr txBox="1">
            <a:spLocks noGrp="1"/>
          </p:cNvSpPr>
          <p:nvPr>
            <p:ph type="dt" idx="10"/>
          </p:nvPr>
        </p:nvSpPr>
        <p:spPr>
          <a:xfrm>
            <a:off x="914400" y="6248400"/>
            <a:ext cx="25401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32" name="Google Shape;332;g14bd40994e2_1_258"/>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33" name="Google Shape;333;g14bd40994e2_1_258"/>
          <p:cNvSpPr txBox="1">
            <a:spLocks noGrp="1"/>
          </p:cNvSpPr>
          <p:nvPr>
            <p:ph type="sldNum" idx="12"/>
          </p:nvPr>
        </p:nvSpPr>
        <p:spPr>
          <a:xfrm>
            <a:off x="8737600" y="6248400"/>
            <a:ext cx="25401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34"/>
        <p:cNvGrpSpPr/>
        <p:nvPr/>
      </p:nvGrpSpPr>
      <p:grpSpPr>
        <a:xfrm>
          <a:off x="0" y="0"/>
          <a:ext cx="0" cy="0"/>
          <a:chOff x="0" y="0"/>
          <a:chExt cx="0" cy="0"/>
        </a:xfrm>
      </p:grpSpPr>
      <p:sp>
        <p:nvSpPr>
          <p:cNvPr id="335" name="Google Shape;335;g14bd40994e2_1_264"/>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36" name="Google Shape;336;g14bd40994e2_1_264"/>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37" name="Google Shape;337;g14bd40994e2_1_264"/>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Quote Slide">
  <p:cSld name="Quote Slide">
    <p:bg>
      <p:bgPr>
        <a:solidFill>
          <a:schemeClr val="accent1"/>
        </a:solidFill>
        <a:effectLst/>
      </p:bgPr>
    </p:bg>
    <p:spTree>
      <p:nvGrpSpPr>
        <p:cNvPr id="1" name="Shape 42"/>
        <p:cNvGrpSpPr/>
        <p:nvPr/>
      </p:nvGrpSpPr>
      <p:grpSpPr>
        <a:xfrm>
          <a:off x="0" y="0"/>
          <a:ext cx="0" cy="0"/>
          <a:chOff x="0" y="0"/>
          <a:chExt cx="0" cy="0"/>
        </a:xfrm>
      </p:grpSpPr>
      <p:sp>
        <p:nvSpPr>
          <p:cNvPr id="43" name="Google Shape;43;g1450c52ed47_1_494"/>
          <p:cNvSpPr txBox="1">
            <a:spLocks noGrp="1"/>
          </p:cNvSpPr>
          <p:nvPr>
            <p:ph type="body" idx="1"/>
          </p:nvPr>
        </p:nvSpPr>
        <p:spPr>
          <a:xfrm>
            <a:off x="1944000" y="1916113"/>
            <a:ext cx="8967900" cy="30258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4400"/>
              <a:buNone/>
              <a:defRPr sz="44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a:lnSpc>
                <a:spcPct val="100000"/>
              </a:lnSpc>
              <a:spcBef>
                <a:spcPts val="1417"/>
              </a:spcBef>
              <a:spcAft>
                <a:spcPts val="0"/>
              </a:spcAft>
              <a:buClr>
                <a:schemeClr val="lt1"/>
              </a:buClr>
              <a:buSzPts val="4400"/>
              <a:buNone/>
              <a:defRPr sz="4400">
                <a:solidFill>
                  <a:schemeClr val="lt1"/>
                </a:solidFill>
              </a:defRPr>
            </a:lvl2pPr>
            <a:lvl3pPr marL="1371600" lvl="2" indent="-228600" algn="l">
              <a:lnSpc>
                <a:spcPct val="100000"/>
              </a:lnSpc>
              <a:spcBef>
                <a:spcPts val="283"/>
              </a:spcBef>
              <a:spcAft>
                <a:spcPts val="0"/>
              </a:spcAft>
              <a:buSzPts val="4400"/>
              <a:buNone/>
              <a:defRPr sz="4400">
                <a:solidFill>
                  <a:schemeClr val="lt1"/>
                </a:solidFill>
              </a:defRPr>
            </a:lvl3pPr>
            <a:lvl4pPr marL="1828800" lvl="3" indent="-508000" algn="l">
              <a:lnSpc>
                <a:spcPct val="100000"/>
              </a:lnSpc>
              <a:spcBef>
                <a:spcPts val="1134"/>
              </a:spcBef>
              <a:spcAft>
                <a:spcPts val="0"/>
              </a:spcAft>
              <a:buSzPts val="4400"/>
              <a:buChar char="―"/>
              <a:defRPr sz="4400">
                <a:solidFill>
                  <a:schemeClr val="lt1"/>
                </a:solidFill>
              </a:defRPr>
            </a:lvl4pPr>
            <a:lvl5pPr marL="2286000" lvl="4" indent="-508000" algn="l">
              <a:lnSpc>
                <a:spcPct val="100000"/>
              </a:lnSpc>
              <a:spcBef>
                <a:spcPts val="1417"/>
              </a:spcBef>
              <a:spcAft>
                <a:spcPts val="0"/>
              </a:spcAft>
              <a:buSzPts val="4400"/>
              <a:buChar char="―"/>
              <a:defRPr sz="4400">
                <a:solidFill>
                  <a:schemeClr val="lt1"/>
                </a:solidFill>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g1450c52ed47_1_494"/>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pic>
        <p:nvPicPr>
          <p:cNvPr id="45" name="Google Shape;45;g1450c52ed47_1_494"/>
          <p:cNvPicPr preferRelativeResize="0"/>
          <p:nvPr/>
        </p:nvPicPr>
        <p:blipFill rotWithShape="1">
          <a:blip r:embed="rId2">
            <a:alphaModFix/>
          </a:blip>
          <a:srcRect/>
          <a:stretch/>
        </p:blipFill>
        <p:spPr>
          <a:xfrm>
            <a:off x="9421200" y="6264000"/>
            <a:ext cx="2060451" cy="298705"/>
          </a:xfrm>
          <a:prstGeom prst="rect">
            <a:avLst/>
          </a:prstGeom>
          <a:noFill/>
          <a:ln>
            <a:noFill/>
          </a:ln>
        </p:spPr>
      </p:pic>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Intro Slide">
  <p:cSld name="Intro Slide">
    <p:bg>
      <p:bgPr>
        <a:solidFill>
          <a:schemeClr val="accent1"/>
        </a:solidFill>
        <a:effectLst/>
      </p:bgPr>
    </p:bg>
    <p:spTree>
      <p:nvGrpSpPr>
        <p:cNvPr id="1" name="Shape 338"/>
        <p:cNvGrpSpPr/>
        <p:nvPr/>
      </p:nvGrpSpPr>
      <p:grpSpPr>
        <a:xfrm>
          <a:off x="0" y="0"/>
          <a:ext cx="0" cy="0"/>
          <a:chOff x="0" y="0"/>
          <a:chExt cx="0" cy="0"/>
        </a:xfrm>
      </p:grpSpPr>
      <p:sp>
        <p:nvSpPr>
          <p:cNvPr id="339" name="Google Shape;339;g14bd40994e2_1_268"/>
          <p:cNvSpPr txBox="1">
            <a:spLocks noGrp="1"/>
          </p:cNvSpPr>
          <p:nvPr>
            <p:ph type="body" idx="1"/>
          </p:nvPr>
        </p:nvSpPr>
        <p:spPr>
          <a:xfrm>
            <a:off x="1260000" y="1440000"/>
            <a:ext cx="7920000" cy="3633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lt1"/>
              </a:buClr>
              <a:buSzPts val="3500"/>
              <a:buNone/>
              <a:defRPr sz="35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rtl="0">
              <a:lnSpc>
                <a:spcPct val="100000"/>
              </a:lnSpc>
              <a:spcBef>
                <a:spcPts val="1700"/>
              </a:spcBef>
              <a:spcAft>
                <a:spcPts val="0"/>
              </a:spcAft>
              <a:buClr>
                <a:schemeClr val="lt1"/>
              </a:buClr>
              <a:buSzPts val="2400"/>
              <a:buNone/>
              <a:defRPr sz="2400">
                <a:solidFill>
                  <a:schemeClr val="lt1"/>
                </a:solidFill>
              </a:defRPr>
            </a:lvl2pPr>
            <a:lvl3pPr marL="1371600" lvl="2" indent="-228600" algn="l" rtl="0">
              <a:lnSpc>
                <a:spcPct val="100000"/>
              </a:lnSpc>
              <a:spcBef>
                <a:spcPts val="1200"/>
              </a:spcBef>
              <a:spcAft>
                <a:spcPts val="0"/>
              </a:spcAft>
              <a:buSzPts val="1900"/>
              <a:buNone/>
              <a:defRPr/>
            </a:lvl3pPr>
            <a:lvl4pPr marL="1828800" lvl="3" indent="-349250" algn="l" rtl="0">
              <a:lnSpc>
                <a:spcPct val="120000"/>
              </a:lnSpc>
              <a:spcBef>
                <a:spcPts val="1200"/>
              </a:spcBef>
              <a:spcAft>
                <a:spcPts val="0"/>
              </a:spcAft>
              <a:buSzPts val="1900"/>
              <a:buChar char="―"/>
              <a:defRPr/>
            </a:lvl4pPr>
            <a:lvl5pPr marL="2286000" lvl="4" indent="-349250" algn="l" rtl="0">
              <a:lnSpc>
                <a:spcPct val="120000"/>
              </a:lnSpc>
              <a:spcBef>
                <a:spcPts val="1500"/>
              </a:spcBef>
              <a:spcAft>
                <a:spcPts val="0"/>
              </a:spcAft>
              <a:buSzPts val="1900"/>
              <a:buChar char="―"/>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Ocean Decade">
  <p:cSld name="Ocean Decade">
    <p:bg>
      <p:bgPr>
        <a:solidFill>
          <a:schemeClr val="lt2"/>
        </a:solidFill>
        <a:effectLst/>
      </p:bgPr>
    </p:bg>
    <p:spTree>
      <p:nvGrpSpPr>
        <p:cNvPr id="1" name="Shape 340"/>
        <p:cNvGrpSpPr/>
        <p:nvPr/>
      </p:nvGrpSpPr>
      <p:grpSpPr>
        <a:xfrm>
          <a:off x="0" y="0"/>
          <a:ext cx="0" cy="0"/>
          <a:chOff x="0" y="0"/>
          <a:chExt cx="0" cy="0"/>
        </a:xfrm>
      </p:grpSpPr>
      <p:pic>
        <p:nvPicPr>
          <p:cNvPr id="341" name="Google Shape;341;g14bd40994e2_1_270"/>
          <p:cNvPicPr preferRelativeResize="0"/>
          <p:nvPr/>
        </p:nvPicPr>
        <p:blipFill rotWithShape="1">
          <a:blip r:embed="rId2">
            <a:alphaModFix/>
          </a:blip>
          <a:srcRect/>
          <a:stretch/>
        </p:blipFill>
        <p:spPr>
          <a:xfrm>
            <a:off x="684213" y="5371200"/>
            <a:ext cx="1652017" cy="987553"/>
          </a:xfrm>
          <a:prstGeom prst="rect">
            <a:avLst/>
          </a:prstGeom>
          <a:noFill/>
          <a:ln>
            <a:noFill/>
          </a:ln>
        </p:spPr>
      </p:pic>
      <p:pic>
        <p:nvPicPr>
          <p:cNvPr id="342" name="Google Shape;342;g14bd40994e2_1_270"/>
          <p:cNvPicPr preferRelativeResize="0"/>
          <p:nvPr/>
        </p:nvPicPr>
        <p:blipFill rotWithShape="1">
          <a:blip r:embed="rId3">
            <a:alphaModFix/>
          </a:blip>
          <a:srcRect/>
          <a:stretch/>
        </p:blipFill>
        <p:spPr>
          <a:xfrm>
            <a:off x="5816111" y="604800"/>
            <a:ext cx="6375890" cy="5498139"/>
          </a:xfrm>
          <a:prstGeom prst="rect">
            <a:avLst/>
          </a:prstGeom>
          <a:noFill/>
          <a:ln>
            <a:noFill/>
          </a:ln>
        </p:spPr>
      </p:pic>
      <p:pic>
        <p:nvPicPr>
          <p:cNvPr id="343" name="Google Shape;343;g14bd40994e2_1_270"/>
          <p:cNvPicPr preferRelativeResize="0"/>
          <p:nvPr/>
        </p:nvPicPr>
        <p:blipFill rotWithShape="1">
          <a:blip r:embed="rId4">
            <a:alphaModFix/>
          </a:blip>
          <a:srcRect/>
          <a:stretch/>
        </p:blipFill>
        <p:spPr>
          <a:xfrm>
            <a:off x="684213" y="1317600"/>
            <a:ext cx="3843537" cy="557784"/>
          </a:xfrm>
          <a:prstGeom prst="rect">
            <a:avLst/>
          </a:prstGeom>
          <a:noFill/>
          <a:ln>
            <a:noFill/>
          </a:ln>
        </p:spPr>
      </p:pic>
      <p:sp>
        <p:nvSpPr>
          <p:cNvPr id="344" name="Google Shape;344;g14bd40994e2_1_270"/>
          <p:cNvSpPr txBox="1">
            <a:spLocks noGrp="1"/>
          </p:cNvSpPr>
          <p:nvPr>
            <p:ph type="body" idx="1"/>
          </p:nvPr>
        </p:nvSpPr>
        <p:spPr>
          <a:xfrm>
            <a:off x="684213" y="2250000"/>
            <a:ext cx="4932000" cy="28200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2300"/>
              <a:buNone/>
              <a:defRPr sz="2300">
                <a:latin typeface="Barlow Semi Condensed Medium"/>
                <a:ea typeface="Barlow Semi Condensed Medium"/>
                <a:cs typeface="Barlow Semi Condensed Medium"/>
                <a:sym typeface="Barlow Semi Condensed Medium"/>
              </a:defRPr>
            </a:lvl1pPr>
            <a:lvl2pPr marL="914400" lvl="1" indent="-228600" algn="l" rtl="0">
              <a:lnSpc>
                <a:spcPct val="110000"/>
              </a:lnSpc>
              <a:spcBef>
                <a:spcPts val="1700"/>
              </a:spcBef>
              <a:spcAft>
                <a:spcPts val="0"/>
              </a:spcAft>
              <a:buClr>
                <a:schemeClr val="accent1"/>
              </a:buClr>
              <a:buSzPts val="2400"/>
              <a:buNone/>
              <a:defRPr>
                <a:latin typeface="Barlow Semi Condensed Medium"/>
                <a:ea typeface="Barlow Semi Condensed Medium"/>
                <a:cs typeface="Barlow Semi Condensed Medium"/>
                <a:sym typeface="Barlow Semi Condensed Medium"/>
              </a:defRPr>
            </a:lvl2pPr>
            <a:lvl3pPr marL="1371600" lvl="2" indent="-228600" algn="l" rtl="0">
              <a:lnSpc>
                <a:spcPct val="110000"/>
              </a:lnSpc>
              <a:spcBef>
                <a:spcPts val="1700"/>
              </a:spcBef>
              <a:spcAft>
                <a:spcPts val="0"/>
              </a:spcAft>
              <a:buSzPts val="2300"/>
              <a:buNone/>
              <a:defRPr sz="2300">
                <a:latin typeface="Barlow Semi Condensed Medium"/>
                <a:ea typeface="Barlow Semi Condensed Medium"/>
                <a:cs typeface="Barlow Semi Condensed Medium"/>
                <a:sym typeface="Barlow Semi Condensed Medium"/>
              </a:defRPr>
            </a:lvl3pPr>
            <a:lvl4pPr marL="1828800" lvl="3" indent="-374650" algn="l" rtl="0">
              <a:lnSpc>
                <a:spcPct val="110000"/>
              </a:lnSpc>
              <a:spcBef>
                <a:spcPts val="1700"/>
              </a:spcBef>
              <a:spcAft>
                <a:spcPts val="0"/>
              </a:spcAft>
              <a:buSzPts val="2300"/>
              <a:buChar char="―"/>
              <a:defRPr sz="2300">
                <a:latin typeface="Barlow Semi Condensed Medium"/>
                <a:ea typeface="Barlow Semi Condensed Medium"/>
                <a:cs typeface="Barlow Semi Condensed Medium"/>
                <a:sym typeface="Barlow Semi Condensed Medium"/>
              </a:defRPr>
            </a:lvl4pPr>
            <a:lvl5pPr marL="2286000" lvl="4" indent="-374650" algn="l" rtl="0">
              <a:lnSpc>
                <a:spcPct val="110000"/>
              </a:lnSpc>
              <a:spcBef>
                <a:spcPts val="1700"/>
              </a:spcBef>
              <a:spcAft>
                <a:spcPts val="0"/>
              </a:spcAft>
              <a:buSzPts val="2300"/>
              <a:buChar char="―"/>
              <a:defRPr sz="2300">
                <a:latin typeface="Barlow Semi Condensed Medium"/>
                <a:ea typeface="Barlow Semi Condensed Medium"/>
                <a:cs typeface="Barlow Semi Condensed Medium"/>
                <a:sym typeface="Barlow Semi Condensed Medium"/>
              </a:defRPr>
            </a:lvl5pPr>
            <a:lvl6pPr marL="2743200" lvl="5" indent="-349250" algn="l" rtl="0">
              <a:lnSpc>
                <a:spcPct val="90000"/>
              </a:lnSpc>
              <a:spcBef>
                <a:spcPts val="1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345"/>
        <p:cNvGrpSpPr/>
        <p:nvPr/>
      </p:nvGrpSpPr>
      <p:grpSpPr>
        <a:xfrm>
          <a:off x="0" y="0"/>
          <a:ext cx="0" cy="0"/>
          <a:chOff x="0" y="0"/>
          <a:chExt cx="0" cy="0"/>
        </a:xfrm>
      </p:grpSpPr>
      <p:sp>
        <p:nvSpPr>
          <p:cNvPr id="346" name="Google Shape;346;g14bd40994e2_1_275"/>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47" name="Google Shape;347;g14bd40994e2_1_275"/>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48" name="Google Shape;348;g14bd40994e2_1_275"/>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49" name="Google Shape;349;g14bd40994e2_1_275"/>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350" name="Google Shape;350;g14bd40994e2_1_275"/>
          <p:cNvSpPr>
            <a:spLocks noGrp="1"/>
          </p:cNvSpPr>
          <p:nvPr>
            <p:ph type="pic" idx="2"/>
          </p:nvPr>
        </p:nvSpPr>
        <p:spPr>
          <a:xfrm>
            <a:off x="684213" y="1585913"/>
            <a:ext cx="11507700" cy="5272500"/>
          </a:xfrm>
          <a:prstGeom prst="rect">
            <a:avLst/>
          </a:prstGeom>
          <a:solidFill>
            <a:srgbClr val="D8D8D8"/>
          </a:solidFill>
          <a:ln>
            <a:noFill/>
          </a:ln>
        </p:spPr>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ree Images and Captions">
  <p:cSld name="Three Images and Captions">
    <p:spTree>
      <p:nvGrpSpPr>
        <p:cNvPr id="1" name="Shape 351"/>
        <p:cNvGrpSpPr/>
        <p:nvPr/>
      </p:nvGrpSpPr>
      <p:grpSpPr>
        <a:xfrm>
          <a:off x="0" y="0"/>
          <a:ext cx="0" cy="0"/>
          <a:chOff x="0" y="0"/>
          <a:chExt cx="0" cy="0"/>
        </a:xfrm>
      </p:grpSpPr>
      <p:sp>
        <p:nvSpPr>
          <p:cNvPr id="352" name="Google Shape;352;g14bd40994e2_1_281"/>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53" name="Google Shape;353;g14bd40994e2_1_281"/>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54" name="Google Shape;354;g14bd40994e2_1_281"/>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55" name="Google Shape;355;g14bd40994e2_1_281"/>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356" name="Google Shape;356;g14bd40994e2_1_281"/>
          <p:cNvSpPr>
            <a:spLocks noGrp="1"/>
          </p:cNvSpPr>
          <p:nvPr>
            <p:ph type="pic" idx="2"/>
          </p:nvPr>
        </p:nvSpPr>
        <p:spPr>
          <a:xfrm>
            <a:off x="684212" y="1587826"/>
            <a:ext cx="3463200" cy="1900800"/>
          </a:xfrm>
          <a:prstGeom prst="rect">
            <a:avLst/>
          </a:prstGeom>
          <a:solidFill>
            <a:srgbClr val="D8D8D8"/>
          </a:solidFill>
          <a:ln>
            <a:noFill/>
          </a:ln>
        </p:spPr>
      </p:sp>
      <p:sp>
        <p:nvSpPr>
          <p:cNvPr id="357" name="Google Shape;357;g14bd40994e2_1_281"/>
          <p:cNvSpPr txBox="1">
            <a:spLocks noGrp="1"/>
          </p:cNvSpPr>
          <p:nvPr>
            <p:ph type="body" idx="1"/>
          </p:nvPr>
        </p:nvSpPr>
        <p:spPr>
          <a:xfrm>
            <a:off x="684212" y="4323826"/>
            <a:ext cx="34641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500"/>
              </a:spcBef>
              <a:spcAft>
                <a:spcPts val="0"/>
              </a:spcAft>
              <a:buClr>
                <a:schemeClr val="accent1"/>
              </a:buClr>
              <a:buSzPts val="1700"/>
              <a:buNone/>
              <a:defRPr sz="1700"/>
            </a:lvl2pPr>
            <a:lvl3pPr marL="1371600" lvl="2" indent="-228600" algn="l" rtl="0">
              <a:lnSpc>
                <a:spcPct val="110000"/>
              </a:lnSpc>
              <a:spcBef>
                <a:spcPts val="300"/>
              </a:spcBef>
              <a:spcAft>
                <a:spcPts val="0"/>
              </a:spcAft>
              <a:buSzPts val="1700"/>
              <a:buNone/>
              <a:defRPr sz="1700"/>
            </a:lvl3pPr>
            <a:lvl4pPr marL="1828800" lvl="3" indent="-336550" algn="l" rtl="0">
              <a:lnSpc>
                <a:spcPct val="110000"/>
              </a:lnSpc>
              <a:spcBef>
                <a:spcPts val="1200"/>
              </a:spcBef>
              <a:spcAft>
                <a:spcPts val="0"/>
              </a:spcAft>
              <a:buSzPts val="1700"/>
              <a:buChar char="―"/>
              <a:defRPr sz="1700"/>
            </a:lvl4pPr>
            <a:lvl5pPr marL="2286000" lvl="4" indent="-336550" algn="l" rtl="0">
              <a:lnSpc>
                <a:spcPct val="110000"/>
              </a:lnSpc>
              <a:spcBef>
                <a:spcPts val="1500"/>
              </a:spcBef>
              <a:spcAft>
                <a:spcPts val="0"/>
              </a:spcAft>
              <a:buSzPts val="1700"/>
              <a:buChar char="―"/>
              <a:defRPr sz="1700"/>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58" name="Google Shape;358;g14bd40994e2_1_281"/>
          <p:cNvSpPr>
            <a:spLocks noGrp="1"/>
          </p:cNvSpPr>
          <p:nvPr>
            <p:ph type="pic" idx="3"/>
          </p:nvPr>
        </p:nvSpPr>
        <p:spPr>
          <a:xfrm>
            <a:off x="4363243" y="1587826"/>
            <a:ext cx="3463200" cy="1900800"/>
          </a:xfrm>
          <a:prstGeom prst="rect">
            <a:avLst/>
          </a:prstGeom>
          <a:solidFill>
            <a:srgbClr val="D8D8D8"/>
          </a:solidFill>
          <a:ln>
            <a:noFill/>
          </a:ln>
        </p:spPr>
      </p:sp>
      <p:sp>
        <p:nvSpPr>
          <p:cNvPr id="359" name="Google Shape;359;g14bd40994e2_1_281"/>
          <p:cNvSpPr txBox="1">
            <a:spLocks noGrp="1"/>
          </p:cNvSpPr>
          <p:nvPr>
            <p:ph type="body" idx="4"/>
          </p:nvPr>
        </p:nvSpPr>
        <p:spPr>
          <a:xfrm>
            <a:off x="4363243" y="4323826"/>
            <a:ext cx="34641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500"/>
              </a:spcBef>
              <a:spcAft>
                <a:spcPts val="0"/>
              </a:spcAft>
              <a:buClr>
                <a:schemeClr val="accent1"/>
              </a:buClr>
              <a:buSzPts val="1700"/>
              <a:buNone/>
              <a:defRPr sz="1700"/>
            </a:lvl2pPr>
            <a:lvl3pPr marL="1371600" lvl="2" indent="-228600" algn="l" rtl="0">
              <a:lnSpc>
                <a:spcPct val="110000"/>
              </a:lnSpc>
              <a:spcBef>
                <a:spcPts val="300"/>
              </a:spcBef>
              <a:spcAft>
                <a:spcPts val="0"/>
              </a:spcAft>
              <a:buSzPts val="1700"/>
              <a:buNone/>
              <a:defRPr sz="1700"/>
            </a:lvl3pPr>
            <a:lvl4pPr marL="1828800" lvl="3" indent="-336550" algn="l" rtl="0">
              <a:lnSpc>
                <a:spcPct val="110000"/>
              </a:lnSpc>
              <a:spcBef>
                <a:spcPts val="1200"/>
              </a:spcBef>
              <a:spcAft>
                <a:spcPts val="0"/>
              </a:spcAft>
              <a:buSzPts val="1700"/>
              <a:buChar char="―"/>
              <a:defRPr sz="1700"/>
            </a:lvl4pPr>
            <a:lvl5pPr marL="2286000" lvl="4" indent="-336550" algn="l" rtl="0">
              <a:lnSpc>
                <a:spcPct val="110000"/>
              </a:lnSpc>
              <a:spcBef>
                <a:spcPts val="1500"/>
              </a:spcBef>
              <a:spcAft>
                <a:spcPts val="0"/>
              </a:spcAft>
              <a:buSzPts val="1700"/>
              <a:buChar char="―"/>
              <a:defRPr sz="1700"/>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60" name="Google Shape;360;g14bd40994e2_1_281"/>
          <p:cNvSpPr>
            <a:spLocks noGrp="1"/>
          </p:cNvSpPr>
          <p:nvPr>
            <p:ph type="pic" idx="5"/>
          </p:nvPr>
        </p:nvSpPr>
        <p:spPr>
          <a:xfrm>
            <a:off x="8042274" y="1587826"/>
            <a:ext cx="3463200" cy="1900800"/>
          </a:xfrm>
          <a:prstGeom prst="rect">
            <a:avLst/>
          </a:prstGeom>
          <a:solidFill>
            <a:srgbClr val="D8D8D8"/>
          </a:solidFill>
          <a:ln>
            <a:noFill/>
          </a:ln>
        </p:spPr>
      </p:sp>
      <p:sp>
        <p:nvSpPr>
          <p:cNvPr id="361" name="Google Shape;361;g14bd40994e2_1_281"/>
          <p:cNvSpPr txBox="1">
            <a:spLocks noGrp="1"/>
          </p:cNvSpPr>
          <p:nvPr>
            <p:ph type="body" idx="6"/>
          </p:nvPr>
        </p:nvSpPr>
        <p:spPr>
          <a:xfrm>
            <a:off x="8042274" y="4323826"/>
            <a:ext cx="34641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500"/>
              </a:spcBef>
              <a:spcAft>
                <a:spcPts val="0"/>
              </a:spcAft>
              <a:buClr>
                <a:schemeClr val="accent1"/>
              </a:buClr>
              <a:buSzPts val="1700"/>
              <a:buNone/>
              <a:defRPr sz="1700"/>
            </a:lvl2pPr>
            <a:lvl3pPr marL="1371600" lvl="2" indent="-228600" algn="l" rtl="0">
              <a:lnSpc>
                <a:spcPct val="110000"/>
              </a:lnSpc>
              <a:spcBef>
                <a:spcPts val="300"/>
              </a:spcBef>
              <a:spcAft>
                <a:spcPts val="0"/>
              </a:spcAft>
              <a:buSzPts val="1700"/>
              <a:buNone/>
              <a:defRPr sz="1700"/>
            </a:lvl3pPr>
            <a:lvl4pPr marL="1828800" lvl="3" indent="-336550" algn="l" rtl="0">
              <a:lnSpc>
                <a:spcPct val="110000"/>
              </a:lnSpc>
              <a:spcBef>
                <a:spcPts val="1200"/>
              </a:spcBef>
              <a:spcAft>
                <a:spcPts val="0"/>
              </a:spcAft>
              <a:buSzPts val="1700"/>
              <a:buChar char="―"/>
              <a:defRPr sz="1700"/>
            </a:lvl4pPr>
            <a:lvl5pPr marL="2286000" lvl="4" indent="-336550" algn="l" rtl="0">
              <a:lnSpc>
                <a:spcPct val="110000"/>
              </a:lnSpc>
              <a:spcBef>
                <a:spcPts val="1500"/>
              </a:spcBef>
              <a:spcAft>
                <a:spcPts val="0"/>
              </a:spcAft>
              <a:buSzPts val="1700"/>
              <a:buChar char="―"/>
              <a:defRPr sz="1700"/>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371"/>
        <p:cNvGrpSpPr/>
        <p:nvPr/>
      </p:nvGrpSpPr>
      <p:grpSpPr>
        <a:xfrm>
          <a:off x="0" y="0"/>
          <a:ext cx="0" cy="0"/>
          <a:chOff x="0" y="0"/>
          <a:chExt cx="0" cy="0"/>
        </a:xfrm>
      </p:grpSpPr>
      <p:sp>
        <p:nvSpPr>
          <p:cNvPr id="372" name="Google Shape;372;g14bd40994e2_1_301"/>
          <p:cNvSpPr txBox="1">
            <a:spLocks noGrp="1"/>
          </p:cNvSpPr>
          <p:nvPr>
            <p:ph type="ctrTitle"/>
          </p:nvPr>
        </p:nvSpPr>
        <p:spPr>
          <a:xfrm>
            <a:off x="1260000" y="1260000"/>
            <a:ext cx="4271700" cy="3034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5600"/>
              <a:buNone/>
              <a:defRPr sz="3700">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73" name="Google Shape;373;g14bd40994e2_1_301"/>
          <p:cNvSpPr txBox="1">
            <a:spLocks noGrp="1"/>
          </p:cNvSpPr>
          <p:nvPr>
            <p:ph type="subTitle" idx="1"/>
          </p:nvPr>
        </p:nvSpPr>
        <p:spPr>
          <a:xfrm>
            <a:off x="1260000" y="4590000"/>
            <a:ext cx="4271700" cy="824400"/>
          </a:xfrm>
          <a:prstGeom prst="rect">
            <a:avLst/>
          </a:prstGeom>
          <a:noFill/>
          <a:ln>
            <a:noFill/>
          </a:ln>
        </p:spPr>
        <p:txBody>
          <a:bodyPr spcFirstLastPara="1" wrap="square" lIns="0" tIns="0" rIns="0" bIns="0" anchor="t" anchorCtr="0">
            <a:noAutofit/>
          </a:bodyPr>
          <a:lstStyle>
            <a:lvl1pPr lvl="0" algn="l" rtl="0">
              <a:lnSpc>
                <a:spcPct val="120000"/>
              </a:lnSpc>
              <a:spcBef>
                <a:spcPts val="0"/>
              </a:spcBef>
              <a:spcAft>
                <a:spcPts val="0"/>
              </a:spcAft>
              <a:buClr>
                <a:schemeClr val="lt1"/>
              </a:buClr>
              <a:buSzPts val="1700"/>
              <a:buNone/>
              <a:defRPr sz="1700">
                <a:solidFill>
                  <a:schemeClr val="lt1"/>
                </a:solidFill>
                <a:latin typeface="Barlow Semi Condensed Medium"/>
                <a:ea typeface="Barlow Semi Condensed Medium"/>
                <a:cs typeface="Barlow Semi Condensed Medium"/>
                <a:sym typeface="Barlow Semi Condensed Medium"/>
              </a:defRPr>
            </a:lvl1pPr>
            <a:lvl2pPr lvl="1" algn="ctr" rtl="0">
              <a:lnSpc>
                <a:spcPct val="100000"/>
              </a:lnSpc>
              <a:spcBef>
                <a:spcPts val="1500"/>
              </a:spcBef>
              <a:spcAft>
                <a:spcPts val="0"/>
              </a:spcAft>
              <a:buClr>
                <a:schemeClr val="accent1"/>
              </a:buClr>
              <a:buSzPts val="2000"/>
              <a:buNone/>
              <a:defRPr sz="2000"/>
            </a:lvl2pPr>
            <a:lvl3pPr lvl="2" algn="ctr" rtl="0">
              <a:lnSpc>
                <a:spcPct val="100000"/>
              </a:lnSpc>
              <a:spcBef>
                <a:spcPts val="300"/>
              </a:spcBef>
              <a:spcAft>
                <a:spcPts val="0"/>
              </a:spcAft>
              <a:buSzPts val="1900"/>
              <a:buNone/>
              <a:defRPr sz="1900"/>
            </a:lvl3pPr>
            <a:lvl4pPr lvl="3" algn="ctr" rtl="0">
              <a:lnSpc>
                <a:spcPct val="120000"/>
              </a:lnSpc>
              <a:spcBef>
                <a:spcPts val="1200"/>
              </a:spcBef>
              <a:spcAft>
                <a:spcPts val="0"/>
              </a:spcAft>
              <a:buSzPts val="1600"/>
              <a:buNone/>
              <a:defRPr sz="1600"/>
            </a:lvl4pPr>
            <a:lvl5pPr lvl="4" algn="ctr" rtl="0">
              <a:lnSpc>
                <a:spcPct val="120000"/>
              </a:lnSpc>
              <a:spcBef>
                <a:spcPts val="1500"/>
              </a:spcBef>
              <a:spcAft>
                <a:spcPts val="0"/>
              </a:spcAft>
              <a:buSzPts val="1600"/>
              <a:buNone/>
              <a:defRPr sz="1600"/>
            </a:lvl5pPr>
            <a:lvl6pPr lvl="5" algn="ctr" rtl="0">
              <a:lnSpc>
                <a:spcPct val="90000"/>
              </a:lnSpc>
              <a:spcBef>
                <a:spcPts val="1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374" name="Google Shape;374;g14bd40994e2_1_301"/>
          <p:cNvPicPr preferRelativeResize="0"/>
          <p:nvPr/>
        </p:nvPicPr>
        <p:blipFill rotWithShape="1">
          <a:blip r:embed="rId2">
            <a:alphaModFix/>
          </a:blip>
          <a:srcRect/>
          <a:stretch/>
        </p:blipFill>
        <p:spPr>
          <a:xfrm>
            <a:off x="1260000" y="5482800"/>
            <a:ext cx="1231395" cy="737618"/>
          </a:xfrm>
          <a:prstGeom prst="rect">
            <a:avLst/>
          </a:prstGeom>
          <a:noFill/>
          <a:ln>
            <a:noFill/>
          </a:ln>
        </p:spPr>
      </p:pic>
      <p:sp>
        <p:nvSpPr>
          <p:cNvPr id="375" name="Google Shape;375;g14bd40994e2_1_301"/>
          <p:cNvSpPr txBox="1">
            <a:spLocks noGrp="1"/>
          </p:cNvSpPr>
          <p:nvPr>
            <p:ph type="body" idx="2"/>
          </p:nvPr>
        </p:nvSpPr>
        <p:spPr>
          <a:xfrm>
            <a:off x="2576945" y="5780115"/>
            <a:ext cx="2954700" cy="440400"/>
          </a:xfrm>
          <a:prstGeom prst="rect">
            <a:avLst/>
          </a:prstGeom>
          <a:noFill/>
          <a:ln>
            <a:noFill/>
          </a:ln>
        </p:spPr>
        <p:txBody>
          <a:bodyPr spcFirstLastPara="1" wrap="square" lIns="0" tIns="0" rIns="0" bIns="0" anchor="b" anchorCtr="0">
            <a:noAutofit/>
          </a:bodyPr>
          <a:lstStyle>
            <a:lvl1pPr marL="457200" lvl="0" indent="-228600" algn="r" rtl="0">
              <a:lnSpc>
                <a:spcPct val="120000"/>
              </a:lnSpc>
              <a:spcBef>
                <a:spcPts val="0"/>
              </a:spcBef>
              <a:spcAft>
                <a:spcPts val="0"/>
              </a:spcAft>
              <a:buClr>
                <a:schemeClr val="lt1"/>
              </a:buClr>
              <a:buSzPts val="800"/>
              <a:buNone/>
              <a:defRPr sz="800">
                <a:solidFill>
                  <a:schemeClr val="lt1"/>
                </a:solidFill>
                <a:latin typeface="Roboto Light"/>
                <a:ea typeface="Roboto Light"/>
                <a:cs typeface="Roboto Light"/>
                <a:sym typeface="Roboto Light"/>
              </a:defRPr>
            </a:lvl1pPr>
            <a:lvl2pPr marL="914400" lvl="1" indent="-228600" algn="l" rtl="0">
              <a:lnSpc>
                <a:spcPct val="100000"/>
              </a:lnSpc>
              <a:spcBef>
                <a:spcPts val="1500"/>
              </a:spcBef>
              <a:spcAft>
                <a:spcPts val="0"/>
              </a:spcAft>
              <a:buClr>
                <a:schemeClr val="accent1"/>
              </a:buClr>
              <a:buSzPts val="1900"/>
              <a:buNone/>
              <a:defRPr/>
            </a:lvl2pPr>
            <a:lvl3pPr marL="1371600" lvl="2" indent="-228600" algn="l" rtl="0">
              <a:lnSpc>
                <a:spcPct val="100000"/>
              </a:lnSpc>
              <a:spcBef>
                <a:spcPts val="300"/>
              </a:spcBef>
              <a:spcAft>
                <a:spcPts val="0"/>
              </a:spcAft>
              <a:buSzPts val="1900"/>
              <a:buNone/>
              <a:defRPr/>
            </a:lvl3pPr>
            <a:lvl4pPr marL="1828800" lvl="3" indent="-349250" algn="l" rtl="0">
              <a:lnSpc>
                <a:spcPct val="120000"/>
              </a:lnSpc>
              <a:spcBef>
                <a:spcPts val="1200"/>
              </a:spcBef>
              <a:spcAft>
                <a:spcPts val="0"/>
              </a:spcAft>
              <a:buSzPts val="1900"/>
              <a:buChar char="―"/>
              <a:defRPr/>
            </a:lvl4pPr>
            <a:lvl5pPr marL="2286000" lvl="4" indent="-349250" algn="l" rtl="0">
              <a:lnSpc>
                <a:spcPct val="120000"/>
              </a:lnSpc>
              <a:spcBef>
                <a:spcPts val="1500"/>
              </a:spcBef>
              <a:spcAft>
                <a:spcPts val="0"/>
              </a:spcAft>
              <a:buSzPts val="1900"/>
              <a:buChar char="―"/>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76" name="Google Shape;376;g14bd40994e2_1_301"/>
          <p:cNvSpPr>
            <a:spLocks noGrp="1"/>
          </p:cNvSpPr>
          <p:nvPr>
            <p:ph type="pic" idx="3"/>
          </p:nvPr>
        </p:nvSpPr>
        <p:spPr>
          <a:xfrm>
            <a:off x="6558000" y="0"/>
            <a:ext cx="5634000" cy="6858000"/>
          </a:xfrm>
          <a:prstGeom prst="rect">
            <a:avLst/>
          </a:prstGeom>
          <a:solidFill>
            <a:srgbClr val="D8D8D8"/>
          </a:solidFill>
          <a:ln>
            <a:noFill/>
          </a:ln>
        </p:spPr>
      </p:sp>
      <p:pic>
        <p:nvPicPr>
          <p:cNvPr id="377" name="Google Shape;377;g14bd40994e2_1_301"/>
          <p:cNvPicPr preferRelativeResize="0"/>
          <p:nvPr/>
        </p:nvPicPr>
        <p:blipFill rotWithShape="1">
          <a:blip r:embed="rId3">
            <a:alphaModFix/>
          </a:blip>
          <a:srcRect/>
          <a:stretch/>
        </p:blipFill>
        <p:spPr>
          <a:xfrm>
            <a:off x="414000" y="612000"/>
            <a:ext cx="4331219" cy="533400"/>
          </a:xfrm>
          <a:prstGeom prst="rect">
            <a:avLst/>
          </a:prstGeom>
          <a:noFill/>
          <a:ln>
            <a:noFill/>
          </a:ln>
        </p:spPr>
      </p:pic>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378"/>
        <p:cNvGrpSpPr/>
        <p:nvPr/>
      </p:nvGrpSpPr>
      <p:grpSpPr>
        <a:xfrm>
          <a:off x="0" y="0"/>
          <a:ext cx="0" cy="0"/>
          <a:chOff x="0" y="0"/>
          <a:chExt cx="0" cy="0"/>
        </a:xfrm>
      </p:grpSpPr>
      <p:sp>
        <p:nvSpPr>
          <p:cNvPr id="379" name="Google Shape;379;g14bd40994e2_1_308"/>
          <p:cNvSpPr txBox="1">
            <a:spLocks noGrp="1"/>
          </p:cNvSpPr>
          <p:nvPr>
            <p:ph type="title"/>
          </p:nvPr>
        </p:nvSpPr>
        <p:spPr>
          <a:xfrm>
            <a:off x="1188000" y="793750"/>
            <a:ext cx="45003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80" name="Google Shape;380;g14bd40994e2_1_308"/>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81" name="Google Shape;381;g14bd40994e2_1_308"/>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82" name="Google Shape;382;g14bd40994e2_1_308"/>
          <p:cNvSpPr>
            <a:spLocks noGrp="1"/>
          </p:cNvSpPr>
          <p:nvPr>
            <p:ph type="pic" idx="2"/>
          </p:nvPr>
        </p:nvSpPr>
        <p:spPr>
          <a:xfrm>
            <a:off x="6558000" y="0"/>
            <a:ext cx="5634000" cy="6858000"/>
          </a:xfrm>
          <a:prstGeom prst="rect">
            <a:avLst/>
          </a:prstGeom>
          <a:solidFill>
            <a:srgbClr val="D8D8D8"/>
          </a:solidFill>
          <a:ln>
            <a:noFill/>
          </a:ln>
        </p:spPr>
      </p:sp>
      <p:sp>
        <p:nvSpPr>
          <p:cNvPr id="383" name="Google Shape;383;g14bd40994e2_1_308"/>
          <p:cNvSpPr txBox="1">
            <a:spLocks noGrp="1"/>
          </p:cNvSpPr>
          <p:nvPr>
            <p:ph type="body" idx="1"/>
          </p:nvPr>
        </p:nvSpPr>
        <p:spPr>
          <a:xfrm>
            <a:off x="684214" y="1585913"/>
            <a:ext cx="5004000" cy="43641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dk2"/>
              </a:buClr>
              <a:buSzPts val="2000"/>
              <a:buNone/>
              <a:defRPr/>
            </a:lvl1pPr>
            <a:lvl2pPr marL="914400" lvl="1" indent="-228600" algn="l" rtl="0">
              <a:lnSpc>
                <a:spcPct val="100000"/>
              </a:lnSpc>
              <a:spcBef>
                <a:spcPts val="1500"/>
              </a:spcBef>
              <a:spcAft>
                <a:spcPts val="0"/>
              </a:spcAft>
              <a:buClr>
                <a:schemeClr val="accent1"/>
              </a:buClr>
              <a:buSzPts val="2400"/>
              <a:buNone/>
              <a:defRPr/>
            </a:lvl2pPr>
            <a:lvl3pPr marL="1371600" lvl="2" indent="-228600" algn="l" rtl="0">
              <a:lnSpc>
                <a:spcPct val="100000"/>
              </a:lnSpc>
              <a:spcBef>
                <a:spcPts val="300"/>
              </a:spcBef>
              <a:spcAft>
                <a:spcPts val="0"/>
              </a:spcAft>
              <a:buSzPts val="2800"/>
              <a:buNone/>
              <a:defRPr/>
            </a:lvl3pPr>
            <a:lvl4pPr marL="1828800" lvl="3" indent="-355600" algn="l" rtl="0">
              <a:lnSpc>
                <a:spcPct val="120000"/>
              </a:lnSpc>
              <a:spcBef>
                <a:spcPts val="1200"/>
              </a:spcBef>
              <a:spcAft>
                <a:spcPts val="0"/>
              </a:spcAft>
              <a:buSzPts val="2000"/>
              <a:buChar char="―"/>
              <a:defRPr/>
            </a:lvl4pPr>
            <a:lvl5pPr marL="2286000" lvl="4" indent="-355600" algn="l" rtl="0">
              <a:lnSpc>
                <a:spcPct val="120000"/>
              </a:lnSpc>
              <a:spcBef>
                <a:spcPts val="1500"/>
              </a:spcBef>
              <a:spcAft>
                <a:spcPts val="0"/>
              </a:spcAft>
              <a:buSzPts val="2000"/>
              <a:buChar char="―"/>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Quote Slide">
  <p:cSld name="Quote Slide">
    <p:bg>
      <p:bgPr>
        <a:solidFill>
          <a:schemeClr val="accent1"/>
        </a:solidFill>
        <a:effectLst/>
      </p:bgPr>
    </p:bg>
    <p:spTree>
      <p:nvGrpSpPr>
        <p:cNvPr id="1" name="Shape 384"/>
        <p:cNvGrpSpPr/>
        <p:nvPr/>
      </p:nvGrpSpPr>
      <p:grpSpPr>
        <a:xfrm>
          <a:off x="0" y="0"/>
          <a:ext cx="0" cy="0"/>
          <a:chOff x="0" y="0"/>
          <a:chExt cx="0" cy="0"/>
        </a:xfrm>
      </p:grpSpPr>
      <p:sp>
        <p:nvSpPr>
          <p:cNvPr id="385" name="Google Shape;385;g14bd40994e2_1_314"/>
          <p:cNvSpPr txBox="1">
            <a:spLocks noGrp="1"/>
          </p:cNvSpPr>
          <p:nvPr>
            <p:ph type="body" idx="1"/>
          </p:nvPr>
        </p:nvSpPr>
        <p:spPr>
          <a:xfrm>
            <a:off x="1944000" y="1916113"/>
            <a:ext cx="8967900" cy="30261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Clr>
                <a:schemeClr val="lt1"/>
              </a:buClr>
              <a:buSzPts val="4400"/>
              <a:buNone/>
              <a:defRPr sz="44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rtl="0">
              <a:lnSpc>
                <a:spcPct val="100000"/>
              </a:lnSpc>
              <a:spcBef>
                <a:spcPts val="1500"/>
              </a:spcBef>
              <a:spcAft>
                <a:spcPts val="0"/>
              </a:spcAft>
              <a:buClr>
                <a:schemeClr val="lt1"/>
              </a:buClr>
              <a:buSzPts val="4400"/>
              <a:buNone/>
              <a:defRPr sz="4400">
                <a:solidFill>
                  <a:schemeClr val="lt1"/>
                </a:solidFill>
              </a:defRPr>
            </a:lvl2pPr>
            <a:lvl3pPr marL="1371600" lvl="2" indent="-228600" algn="l" rtl="0">
              <a:lnSpc>
                <a:spcPct val="100000"/>
              </a:lnSpc>
              <a:spcBef>
                <a:spcPts val="300"/>
              </a:spcBef>
              <a:spcAft>
                <a:spcPts val="0"/>
              </a:spcAft>
              <a:buSzPts val="4400"/>
              <a:buNone/>
              <a:defRPr sz="4400">
                <a:solidFill>
                  <a:schemeClr val="lt1"/>
                </a:solidFill>
              </a:defRPr>
            </a:lvl3pPr>
            <a:lvl4pPr marL="1828800" lvl="3" indent="-508000" algn="l" rtl="0">
              <a:lnSpc>
                <a:spcPct val="100000"/>
              </a:lnSpc>
              <a:spcBef>
                <a:spcPts val="1200"/>
              </a:spcBef>
              <a:spcAft>
                <a:spcPts val="0"/>
              </a:spcAft>
              <a:buSzPts val="4400"/>
              <a:buChar char="―"/>
              <a:defRPr sz="4400">
                <a:solidFill>
                  <a:schemeClr val="lt1"/>
                </a:solidFill>
              </a:defRPr>
            </a:lvl4pPr>
            <a:lvl5pPr marL="2286000" lvl="4" indent="-508000" algn="l" rtl="0">
              <a:lnSpc>
                <a:spcPct val="100000"/>
              </a:lnSpc>
              <a:spcBef>
                <a:spcPts val="1500"/>
              </a:spcBef>
              <a:spcAft>
                <a:spcPts val="0"/>
              </a:spcAft>
              <a:buSzPts val="4400"/>
              <a:buChar char="―"/>
              <a:defRPr sz="4400">
                <a:solidFill>
                  <a:schemeClr val="lt1"/>
                </a:solidFill>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86" name="Google Shape;386;g14bd40994e2_1_314"/>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Roboto Light"/>
              <a:ea typeface="Roboto Light"/>
              <a:cs typeface="Roboto Light"/>
              <a:sym typeface="Roboto Light"/>
            </a:endParaRPr>
          </a:p>
        </p:txBody>
      </p:sp>
      <p:pic>
        <p:nvPicPr>
          <p:cNvPr id="387" name="Google Shape;387;g14bd40994e2_1_314"/>
          <p:cNvPicPr preferRelativeResize="0"/>
          <p:nvPr/>
        </p:nvPicPr>
        <p:blipFill rotWithShape="1">
          <a:blip r:embed="rId2">
            <a:alphaModFix/>
          </a:blip>
          <a:srcRect/>
          <a:stretch/>
        </p:blipFill>
        <p:spPr>
          <a:xfrm>
            <a:off x="9000000" y="6264000"/>
            <a:ext cx="2904751" cy="356617"/>
          </a:xfrm>
          <a:prstGeom prst="rect">
            <a:avLst/>
          </a:prstGeom>
          <a:noFill/>
          <a:ln>
            <a:noFill/>
          </a:ln>
        </p:spPr>
      </p:pic>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388"/>
        <p:cNvGrpSpPr/>
        <p:nvPr/>
      </p:nvGrpSpPr>
      <p:grpSpPr>
        <a:xfrm>
          <a:off x="0" y="0"/>
          <a:ext cx="0" cy="0"/>
          <a:chOff x="0" y="0"/>
          <a:chExt cx="0" cy="0"/>
        </a:xfrm>
      </p:grpSpPr>
      <p:sp>
        <p:nvSpPr>
          <p:cNvPr id="389" name="Google Shape;389;g14bd40994e2_1_318"/>
          <p:cNvSpPr txBox="1">
            <a:spLocks noGrp="1"/>
          </p:cNvSpPr>
          <p:nvPr>
            <p:ph type="title"/>
          </p:nvPr>
        </p:nvSpPr>
        <p:spPr>
          <a:xfrm>
            <a:off x="914400" y="304800"/>
            <a:ext cx="10363200" cy="1143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90" name="Google Shape;390;g14bd40994e2_1_318"/>
          <p:cNvSpPr txBox="1">
            <a:spLocks noGrp="1"/>
          </p:cNvSpPr>
          <p:nvPr>
            <p:ph type="body" idx="1"/>
          </p:nvPr>
        </p:nvSpPr>
        <p:spPr>
          <a:xfrm>
            <a:off x="914400" y="1676400"/>
            <a:ext cx="10363200" cy="4496100"/>
          </a:xfrm>
          <a:prstGeom prst="rect">
            <a:avLst/>
          </a:prstGeom>
          <a:noFill/>
          <a:ln>
            <a:noFill/>
          </a:ln>
        </p:spPr>
        <p:txBody>
          <a:bodyPr spcFirstLastPara="1" wrap="square" lIns="91425" tIns="45700" rIns="91425" bIns="45700" anchor="t" anchorCtr="0">
            <a:noAutofit/>
          </a:bodyPr>
          <a:lstStyle>
            <a:lvl1pPr marL="457200" lvl="0" indent="-349250" algn="l" rtl="0">
              <a:lnSpc>
                <a:spcPct val="100000"/>
              </a:lnSpc>
              <a:spcBef>
                <a:spcPts val="400"/>
              </a:spcBef>
              <a:spcAft>
                <a:spcPts val="0"/>
              </a:spcAft>
              <a:buClr>
                <a:schemeClr val="dk1"/>
              </a:buClr>
              <a:buSzPts val="1900"/>
              <a:buChar char="•"/>
              <a:defRPr/>
            </a:lvl1pPr>
            <a:lvl2pPr marL="914400" lvl="1" indent="-349250" algn="l" rtl="0">
              <a:lnSpc>
                <a:spcPct val="100000"/>
              </a:lnSpc>
              <a:spcBef>
                <a:spcPts val="400"/>
              </a:spcBef>
              <a:spcAft>
                <a:spcPts val="0"/>
              </a:spcAft>
              <a:buClr>
                <a:schemeClr val="dk1"/>
              </a:buClr>
              <a:buSzPts val="1900"/>
              <a:buChar char="–"/>
              <a:defRPr/>
            </a:lvl2pPr>
            <a:lvl3pPr marL="1371600" lvl="2" indent="-349250" algn="l" rtl="0">
              <a:lnSpc>
                <a:spcPct val="100000"/>
              </a:lnSpc>
              <a:spcBef>
                <a:spcPts val="400"/>
              </a:spcBef>
              <a:spcAft>
                <a:spcPts val="0"/>
              </a:spcAft>
              <a:buClr>
                <a:schemeClr val="dk1"/>
              </a:buClr>
              <a:buSzPts val="1900"/>
              <a:buChar char="•"/>
              <a:defRPr/>
            </a:lvl3pPr>
            <a:lvl4pPr marL="1828800" lvl="3" indent="-349250" algn="l" rtl="0">
              <a:lnSpc>
                <a:spcPct val="100000"/>
              </a:lnSpc>
              <a:spcBef>
                <a:spcPts val="400"/>
              </a:spcBef>
              <a:spcAft>
                <a:spcPts val="0"/>
              </a:spcAft>
              <a:buClr>
                <a:schemeClr val="dk1"/>
              </a:buClr>
              <a:buSzPts val="1900"/>
              <a:buChar char="–"/>
              <a:defRPr/>
            </a:lvl4pPr>
            <a:lvl5pPr marL="2286000" lvl="4" indent="-349250" algn="l" rtl="0">
              <a:lnSpc>
                <a:spcPct val="100000"/>
              </a:lnSpc>
              <a:spcBef>
                <a:spcPts val="400"/>
              </a:spcBef>
              <a:spcAft>
                <a:spcPts val="0"/>
              </a:spcAft>
              <a:buClr>
                <a:schemeClr val="dk1"/>
              </a:buClr>
              <a:buSzPts val="1900"/>
              <a:buChar char="»"/>
              <a:defRPr/>
            </a:lvl5pPr>
            <a:lvl6pPr marL="2743200" lvl="5" indent="-349250" algn="l" rtl="0">
              <a:lnSpc>
                <a:spcPct val="100000"/>
              </a:lnSpc>
              <a:spcBef>
                <a:spcPts val="400"/>
              </a:spcBef>
              <a:spcAft>
                <a:spcPts val="0"/>
              </a:spcAft>
              <a:buClr>
                <a:schemeClr val="dk1"/>
              </a:buClr>
              <a:buSzPts val="1900"/>
              <a:buChar char="»"/>
              <a:defRPr/>
            </a:lvl6pPr>
            <a:lvl7pPr marL="3200400" lvl="6" indent="-349250" algn="l" rtl="0">
              <a:lnSpc>
                <a:spcPct val="100000"/>
              </a:lnSpc>
              <a:spcBef>
                <a:spcPts val="400"/>
              </a:spcBef>
              <a:spcAft>
                <a:spcPts val="0"/>
              </a:spcAft>
              <a:buClr>
                <a:schemeClr val="dk1"/>
              </a:buClr>
              <a:buSzPts val="1900"/>
              <a:buChar char="»"/>
              <a:defRPr/>
            </a:lvl7pPr>
            <a:lvl8pPr marL="3657600" lvl="7" indent="-349250" algn="l" rtl="0">
              <a:lnSpc>
                <a:spcPct val="100000"/>
              </a:lnSpc>
              <a:spcBef>
                <a:spcPts val="400"/>
              </a:spcBef>
              <a:spcAft>
                <a:spcPts val="0"/>
              </a:spcAft>
              <a:buClr>
                <a:schemeClr val="dk1"/>
              </a:buClr>
              <a:buSzPts val="1900"/>
              <a:buChar char="»"/>
              <a:defRPr/>
            </a:lvl8pPr>
            <a:lvl9pPr marL="4114800" lvl="8" indent="-349250" algn="l" rtl="0">
              <a:lnSpc>
                <a:spcPct val="100000"/>
              </a:lnSpc>
              <a:spcBef>
                <a:spcPts val="400"/>
              </a:spcBef>
              <a:spcAft>
                <a:spcPts val="0"/>
              </a:spcAft>
              <a:buClr>
                <a:schemeClr val="dk1"/>
              </a:buClr>
              <a:buSzPts val="1900"/>
              <a:buChar char="»"/>
              <a:defRPr/>
            </a:lvl9pPr>
          </a:lstStyle>
          <a:p>
            <a:endParaRPr/>
          </a:p>
        </p:txBody>
      </p:sp>
      <p:sp>
        <p:nvSpPr>
          <p:cNvPr id="391" name="Google Shape;391;g14bd40994e2_1_318"/>
          <p:cNvSpPr txBox="1">
            <a:spLocks noGrp="1"/>
          </p:cNvSpPr>
          <p:nvPr>
            <p:ph type="dt" idx="10"/>
          </p:nvPr>
        </p:nvSpPr>
        <p:spPr>
          <a:xfrm>
            <a:off x="914400" y="6248400"/>
            <a:ext cx="25401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92" name="Google Shape;392;g14bd40994e2_1_318"/>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93" name="Google Shape;393;g14bd40994e2_1_318"/>
          <p:cNvSpPr txBox="1">
            <a:spLocks noGrp="1"/>
          </p:cNvSpPr>
          <p:nvPr>
            <p:ph type="sldNum" idx="12"/>
          </p:nvPr>
        </p:nvSpPr>
        <p:spPr>
          <a:xfrm>
            <a:off x="8737600" y="6248400"/>
            <a:ext cx="25401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94"/>
        <p:cNvGrpSpPr/>
        <p:nvPr/>
      </p:nvGrpSpPr>
      <p:grpSpPr>
        <a:xfrm>
          <a:off x="0" y="0"/>
          <a:ext cx="0" cy="0"/>
          <a:chOff x="0" y="0"/>
          <a:chExt cx="0" cy="0"/>
        </a:xfrm>
      </p:grpSpPr>
      <p:sp>
        <p:nvSpPr>
          <p:cNvPr id="395" name="Google Shape;395;g14bd40994e2_1_324"/>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96" name="Google Shape;396;g14bd40994e2_1_324"/>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97" name="Google Shape;397;g14bd40994e2_1_324"/>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398" name="Google Shape;398;g14bd40994e2_1_324"/>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Roboto Light"/>
              <a:ea typeface="Roboto Light"/>
              <a:cs typeface="Roboto Light"/>
              <a:sym typeface="Roboto Light"/>
            </a:endParaRPr>
          </a:p>
        </p:txBody>
      </p:sp>
      <p:pic>
        <p:nvPicPr>
          <p:cNvPr id="399" name="Google Shape;399;g14bd40994e2_1_324"/>
          <p:cNvPicPr preferRelativeResize="0"/>
          <p:nvPr/>
        </p:nvPicPr>
        <p:blipFill rotWithShape="1">
          <a:blip r:embed="rId2">
            <a:alphaModFix/>
          </a:blip>
          <a:srcRect/>
          <a:stretch/>
        </p:blipFill>
        <p:spPr>
          <a:xfrm>
            <a:off x="9000000" y="6264000"/>
            <a:ext cx="2904751" cy="356617"/>
          </a:xfrm>
          <a:prstGeom prst="rect">
            <a:avLst/>
          </a:prstGeom>
          <a:noFill/>
          <a:ln>
            <a:noFill/>
          </a:ln>
        </p:spPr>
      </p:pic>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Intro Slide">
  <p:cSld name="Intro Slide">
    <p:bg>
      <p:bgPr>
        <a:solidFill>
          <a:schemeClr val="accent1"/>
        </a:solidFill>
        <a:effectLst/>
      </p:bgPr>
    </p:bg>
    <p:spTree>
      <p:nvGrpSpPr>
        <p:cNvPr id="1" name="Shape 400"/>
        <p:cNvGrpSpPr/>
        <p:nvPr/>
      </p:nvGrpSpPr>
      <p:grpSpPr>
        <a:xfrm>
          <a:off x="0" y="0"/>
          <a:ext cx="0" cy="0"/>
          <a:chOff x="0" y="0"/>
          <a:chExt cx="0" cy="0"/>
        </a:xfrm>
      </p:grpSpPr>
      <p:sp>
        <p:nvSpPr>
          <p:cNvPr id="401" name="Google Shape;401;g14bd40994e2_1_330"/>
          <p:cNvSpPr txBox="1">
            <a:spLocks noGrp="1"/>
          </p:cNvSpPr>
          <p:nvPr>
            <p:ph type="body" idx="1"/>
          </p:nvPr>
        </p:nvSpPr>
        <p:spPr>
          <a:xfrm>
            <a:off x="1260000" y="1440000"/>
            <a:ext cx="7920000" cy="3633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lt1"/>
              </a:buClr>
              <a:buSzPts val="3500"/>
              <a:buNone/>
              <a:defRPr sz="35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rtl="0">
              <a:lnSpc>
                <a:spcPct val="100000"/>
              </a:lnSpc>
              <a:spcBef>
                <a:spcPts val="1700"/>
              </a:spcBef>
              <a:spcAft>
                <a:spcPts val="0"/>
              </a:spcAft>
              <a:buClr>
                <a:schemeClr val="lt1"/>
              </a:buClr>
              <a:buSzPts val="2400"/>
              <a:buNone/>
              <a:defRPr sz="2400">
                <a:solidFill>
                  <a:schemeClr val="lt1"/>
                </a:solidFill>
              </a:defRPr>
            </a:lvl2pPr>
            <a:lvl3pPr marL="1371600" lvl="2" indent="-228600" algn="l" rtl="0">
              <a:lnSpc>
                <a:spcPct val="100000"/>
              </a:lnSpc>
              <a:spcBef>
                <a:spcPts val="1200"/>
              </a:spcBef>
              <a:spcAft>
                <a:spcPts val="0"/>
              </a:spcAft>
              <a:buSzPts val="1900"/>
              <a:buNone/>
              <a:defRPr/>
            </a:lvl3pPr>
            <a:lvl4pPr marL="1828800" lvl="3" indent="-349250" algn="l" rtl="0">
              <a:lnSpc>
                <a:spcPct val="120000"/>
              </a:lnSpc>
              <a:spcBef>
                <a:spcPts val="1200"/>
              </a:spcBef>
              <a:spcAft>
                <a:spcPts val="0"/>
              </a:spcAft>
              <a:buSzPts val="1900"/>
              <a:buChar char="―"/>
              <a:defRPr/>
            </a:lvl4pPr>
            <a:lvl5pPr marL="2286000" lvl="4" indent="-349250" algn="l" rtl="0">
              <a:lnSpc>
                <a:spcPct val="120000"/>
              </a:lnSpc>
              <a:spcBef>
                <a:spcPts val="1500"/>
              </a:spcBef>
              <a:spcAft>
                <a:spcPts val="0"/>
              </a:spcAft>
              <a:buSzPts val="1900"/>
              <a:buChar char="―"/>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02" name="Google Shape;402;g14bd40994e2_1_330"/>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Roboto Light"/>
              <a:ea typeface="Roboto Light"/>
              <a:cs typeface="Roboto Light"/>
              <a:sym typeface="Roboto Light"/>
            </a:endParaRPr>
          </a:p>
        </p:txBody>
      </p:sp>
      <p:pic>
        <p:nvPicPr>
          <p:cNvPr id="403" name="Google Shape;403;g14bd40994e2_1_330"/>
          <p:cNvPicPr preferRelativeResize="0"/>
          <p:nvPr/>
        </p:nvPicPr>
        <p:blipFill rotWithShape="1">
          <a:blip r:embed="rId2">
            <a:alphaModFix/>
          </a:blip>
          <a:srcRect/>
          <a:stretch/>
        </p:blipFill>
        <p:spPr>
          <a:xfrm>
            <a:off x="9000000" y="6264000"/>
            <a:ext cx="2904751" cy="356617"/>
          </a:xfrm>
          <a:prstGeom prst="rect">
            <a:avLst/>
          </a:prstGeom>
          <a:noFill/>
          <a:ln>
            <a:noFill/>
          </a:ln>
        </p:spPr>
      </p:pic>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6"/>
        <p:cNvGrpSpPr/>
        <p:nvPr/>
      </p:nvGrpSpPr>
      <p:grpSpPr>
        <a:xfrm>
          <a:off x="0" y="0"/>
          <a:ext cx="0" cy="0"/>
          <a:chOff x="0" y="0"/>
          <a:chExt cx="0" cy="0"/>
        </a:xfrm>
      </p:grpSpPr>
      <p:sp>
        <p:nvSpPr>
          <p:cNvPr id="47" name="Google Shape;47;g1450c52ed47_1_498"/>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1450c52ed47_1_498"/>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2"/>
              </a:buClr>
              <a:buSzPts val="2000"/>
              <a:buNone/>
              <a:defRPr/>
            </a:lvl1pPr>
            <a:lvl2pPr marL="914400" lvl="1" indent="-228600" algn="l">
              <a:lnSpc>
                <a:spcPct val="100000"/>
              </a:lnSpc>
              <a:spcBef>
                <a:spcPts val="1417"/>
              </a:spcBef>
              <a:spcAft>
                <a:spcPts val="0"/>
              </a:spcAft>
              <a:buClr>
                <a:schemeClr val="accent1"/>
              </a:buClr>
              <a:buSzPts val="2400"/>
              <a:buNone/>
              <a:defRPr/>
            </a:lvl2pPr>
            <a:lvl3pPr marL="1371600" lvl="2" indent="-228600" algn="l">
              <a:lnSpc>
                <a:spcPct val="100000"/>
              </a:lnSpc>
              <a:spcBef>
                <a:spcPts val="283"/>
              </a:spcBef>
              <a:spcAft>
                <a:spcPts val="0"/>
              </a:spcAft>
              <a:buSzPts val="2800"/>
              <a:buNone/>
              <a:defRPr/>
            </a:lvl3pPr>
            <a:lvl4pPr marL="1828800" lvl="3" indent="-355600" algn="l">
              <a:lnSpc>
                <a:spcPct val="120000"/>
              </a:lnSpc>
              <a:spcBef>
                <a:spcPts val="1134"/>
              </a:spcBef>
              <a:spcAft>
                <a:spcPts val="0"/>
              </a:spcAft>
              <a:buSzPts val="2000"/>
              <a:buChar char="―"/>
              <a:defRPr/>
            </a:lvl4pPr>
            <a:lvl5pPr marL="2286000" lvl="4" indent="-355600" algn="l">
              <a:lnSpc>
                <a:spcPct val="120000"/>
              </a:lnSpc>
              <a:spcBef>
                <a:spcPts val="1417"/>
              </a:spcBef>
              <a:spcAft>
                <a:spcPts val="0"/>
              </a:spcAft>
              <a:buSzPts val="2000"/>
              <a:buChar char="―"/>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g1450c52ed47_1_498"/>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1450c52ed47_1_498"/>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1450c52ed47_1_498"/>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4"/>
        <p:cNvGrpSpPr/>
        <p:nvPr/>
      </p:nvGrpSpPr>
      <p:grpSpPr>
        <a:xfrm>
          <a:off x="0" y="0"/>
          <a:ext cx="0" cy="0"/>
          <a:chOff x="0" y="0"/>
          <a:chExt cx="0" cy="0"/>
        </a:xfrm>
      </p:grpSpPr>
      <p:sp>
        <p:nvSpPr>
          <p:cNvPr id="405" name="Google Shape;405;g14bd40994e2_1_334"/>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06" name="Google Shape;406;g14bd40994e2_1_334"/>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07" name="Google Shape;407;g14bd40994e2_1_334"/>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08" name="Google Shape;408;g14bd40994e2_1_334"/>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09"/>
        <p:cNvGrpSpPr/>
        <p:nvPr/>
      </p:nvGrpSpPr>
      <p:grpSpPr>
        <a:xfrm>
          <a:off x="0" y="0"/>
          <a:ext cx="0" cy="0"/>
          <a:chOff x="0" y="0"/>
          <a:chExt cx="0" cy="0"/>
        </a:xfrm>
      </p:grpSpPr>
      <p:sp>
        <p:nvSpPr>
          <p:cNvPr id="410" name="Google Shape;410;g14bd40994e2_1_339"/>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11" name="Google Shape;411;g14bd40994e2_1_339"/>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dk2"/>
              </a:buClr>
              <a:buSzPts val="2000"/>
              <a:buNone/>
              <a:defRPr/>
            </a:lvl1pPr>
            <a:lvl2pPr marL="914400" lvl="1" indent="-228600" algn="l" rtl="0">
              <a:lnSpc>
                <a:spcPct val="100000"/>
              </a:lnSpc>
              <a:spcBef>
                <a:spcPts val="1500"/>
              </a:spcBef>
              <a:spcAft>
                <a:spcPts val="0"/>
              </a:spcAft>
              <a:buClr>
                <a:schemeClr val="accent1"/>
              </a:buClr>
              <a:buSzPts val="2400"/>
              <a:buNone/>
              <a:defRPr/>
            </a:lvl2pPr>
            <a:lvl3pPr marL="1371600" lvl="2" indent="-228600" algn="l" rtl="0">
              <a:lnSpc>
                <a:spcPct val="100000"/>
              </a:lnSpc>
              <a:spcBef>
                <a:spcPts val="300"/>
              </a:spcBef>
              <a:spcAft>
                <a:spcPts val="0"/>
              </a:spcAft>
              <a:buSzPts val="2800"/>
              <a:buNone/>
              <a:defRPr/>
            </a:lvl3pPr>
            <a:lvl4pPr marL="1828800" lvl="3" indent="-355600" algn="l" rtl="0">
              <a:lnSpc>
                <a:spcPct val="120000"/>
              </a:lnSpc>
              <a:spcBef>
                <a:spcPts val="1200"/>
              </a:spcBef>
              <a:spcAft>
                <a:spcPts val="0"/>
              </a:spcAft>
              <a:buSzPts val="2000"/>
              <a:buChar char="―"/>
              <a:defRPr/>
            </a:lvl4pPr>
            <a:lvl5pPr marL="2286000" lvl="4" indent="-355600" algn="l" rtl="0">
              <a:lnSpc>
                <a:spcPct val="120000"/>
              </a:lnSpc>
              <a:spcBef>
                <a:spcPts val="1500"/>
              </a:spcBef>
              <a:spcAft>
                <a:spcPts val="0"/>
              </a:spcAft>
              <a:buSzPts val="2000"/>
              <a:buChar char="―"/>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12" name="Google Shape;412;g14bd40994e2_1_339"/>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13" name="Google Shape;413;g14bd40994e2_1_339"/>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14" name="Google Shape;414;g14bd40994e2_1_339"/>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Ocean Decade">
  <p:cSld name="Ocean Decade">
    <p:bg>
      <p:bgPr>
        <a:solidFill>
          <a:schemeClr val="lt2"/>
        </a:solidFill>
        <a:effectLst/>
      </p:bgPr>
    </p:bg>
    <p:spTree>
      <p:nvGrpSpPr>
        <p:cNvPr id="1" name="Shape 415"/>
        <p:cNvGrpSpPr/>
        <p:nvPr/>
      </p:nvGrpSpPr>
      <p:grpSpPr>
        <a:xfrm>
          <a:off x="0" y="0"/>
          <a:ext cx="0" cy="0"/>
          <a:chOff x="0" y="0"/>
          <a:chExt cx="0" cy="0"/>
        </a:xfrm>
      </p:grpSpPr>
      <p:pic>
        <p:nvPicPr>
          <p:cNvPr id="416" name="Google Shape;416;g14bd40994e2_1_345"/>
          <p:cNvPicPr preferRelativeResize="0"/>
          <p:nvPr/>
        </p:nvPicPr>
        <p:blipFill rotWithShape="1">
          <a:blip r:embed="rId2">
            <a:alphaModFix/>
          </a:blip>
          <a:srcRect/>
          <a:stretch/>
        </p:blipFill>
        <p:spPr>
          <a:xfrm>
            <a:off x="684213" y="5371200"/>
            <a:ext cx="1652017" cy="987553"/>
          </a:xfrm>
          <a:prstGeom prst="rect">
            <a:avLst/>
          </a:prstGeom>
          <a:noFill/>
          <a:ln>
            <a:noFill/>
          </a:ln>
        </p:spPr>
      </p:pic>
      <p:pic>
        <p:nvPicPr>
          <p:cNvPr id="417" name="Google Shape;417;g14bd40994e2_1_345"/>
          <p:cNvPicPr preferRelativeResize="0"/>
          <p:nvPr/>
        </p:nvPicPr>
        <p:blipFill rotWithShape="1">
          <a:blip r:embed="rId3">
            <a:alphaModFix/>
          </a:blip>
          <a:srcRect/>
          <a:stretch/>
        </p:blipFill>
        <p:spPr>
          <a:xfrm>
            <a:off x="5816111" y="604800"/>
            <a:ext cx="6375890" cy="5498139"/>
          </a:xfrm>
          <a:prstGeom prst="rect">
            <a:avLst/>
          </a:prstGeom>
          <a:noFill/>
          <a:ln>
            <a:noFill/>
          </a:ln>
        </p:spPr>
      </p:pic>
      <p:pic>
        <p:nvPicPr>
          <p:cNvPr id="418" name="Google Shape;418;g14bd40994e2_1_345"/>
          <p:cNvPicPr preferRelativeResize="0"/>
          <p:nvPr/>
        </p:nvPicPr>
        <p:blipFill rotWithShape="1">
          <a:blip r:embed="rId4">
            <a:alphaModFix/>
          </a:blip>
          <a:srcRect/>
          <a:stretch/>
        </p:blipFill>
        <p:spPr>
          <a:xfrm>
            <a:off x="684213" y="1317600"/>
            <a:ext cx="3843537" cy="557784"/>
          </a:xfrm>
          <a:prstGeom prst="rect">
            <a:avLst/>
          </a:prstGeom>
          <a:noFill/>
          <a:ln>
            <a:noFill/>
          </a:ln>
        </p:spPr>
      </p:pic>
      <p:sp>
        <p:nvSpPr>
          <p:cNvPr id="419" name="Google Shape;419;g14bd40994e2_1_345"/>
          <p:cNvSpPr txBox="1">
            <a:spLocks noGrp="1"/>
          </p:cNvSpPr>
          <p:nvPr>
            <p:ph type="body" idx="1"/>
          </p:nvPr>
        </p:nvSpPr>
        <p:spPr>
          <a:xfrm>
            <a:off x="684213" y="2250000"/>
            <a:ext cx="4932000" cy="28200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2300"/>
              <a:buNone/>
              <a:defRPr sz="2300">
                <a:latin typeface="Barlow Semi Condensed Medium"/>
                <a:ea typeface="Barlow Semi Condensed Medium"/>
                <a:cs typeface="Barlow Semi Condensed Medium"/>
                <a:sym typeface="Barlow Semi Condensed Medium"/>
              </a:defRPr>
            </a:lvl1pPr>
            <a:lvl2pPr marL="914400" lvl="1" indent="-228600" algn="l" rtl="0">
              <a:lnSpc>
                <a:spcPct val="110000"/>
              </a:lnSpc>
              <a:spcBef>
                <a:spcPts val="1700"/>
              </a:spcBef>
              <a:spcAft>
                <a:spcPts val="0"/>
              </a:spcAft>
              <a:buClr>
                <a:schemeClr val="accent1"/>
              </a:buClr>
              <a:buSzPts val="2400"/>
              <a:buNone/>
              <a:defRPr>
                <a:latin typeface="Barlow Semi Condensed Medium"/>
                <a:ea typeface="Barlow Semi Condensed Medium"/>
                <a:cs typeface="Barlow Semi Condensed Medium"/>
                <a:sym typeface="Barlow Semi Condensed Medium"/>
              </a:defRPr>
            </a:lvl2pPr>
            <a:lvl3pPr marL="1371600" lvl="2" indent="-228600" algn="l" rtl="0">
              <a:lnSpc>
                <a:spcPct val="110000"/>
              </a:lnSpc>
              <a:spcBef>
                <a:spcPts val="1700"/>
              </a:spcBef>
              <a:spcAft>
                <a:spcPts val="0"/>
              </a:spcAft>
              <a:buSzPts val="2300"/>
              <a:buNone/>
              <a:defRPr sz="2300">
                <a:latin typeface="Barlow Semi Condensed Medium"/>
                <a:ea typeface="Barlow Semi Condensed Medium"/>
                <a:cs typeface="Barlow Semi Condensed Medium"/>
                <a:sym typeface="Barlow Semi Condensed Medium"/>
              </a:defRPr>
            </a:lvl3pPr>
            <a:lvl4pPr marL="1828800" lvl="3" indent="-374650" algn="l" rtl="0">
              <a:lnSpc>
                <a:spcPct val="110000"/>
              </a:lnSpc>
              <a:spcBef>
                <a:spcPts val="1700"/>
              </a:spcBef>
              <a:spcAft>
                <a:spcPts val="0"/>
              </a:spcAft>
              <a:buSzPts val="2300"/>
              <a:buChar char="―"/>
              <a:defRPr sz="2300">
                <a:latin typeface="Barlow Semi Condensed Medium"/>
                <a:ea typeface="Barlow Semi Condensed Medium"/>
                <a:cs typeface="Barlow Semi Condensed Medium"/>
                <a:sym typeface="Barlow Semi Condensed Medium"/>
              </a:defRPr>
            </a:lvl4pPr>
            <a:lvl5pPr marL="2286000" lvl="4" indent="-374650" algn="l" rtl="0">
              <a:lnSpc>
                <a:spcPct val="110000"/>
              </a:lnSpc>
              <a:spcBef>
                <a:spcPts val="1700"/>
              </a:spcBef>
              <a:spcAft>
                <a:spcPts val="0"/>
              </a:spcAft>
              <a:buSzPts val="2300"/>
              <a:buChar char="―"/>
              <a:defRPr sz="2300">
                <a:latin typeface="Barlow Semi Condensed Medium"/>
                <a:ea typeface="Barlow Semi Condensed Medium"/>
                <a:cs typeface="Barlow Semi Condensed Medium"/>
                <a:sym typeface="Barlow Semi Condensed Medium"/>
              </a:defRPr>
            </a:lvl5pPr>
            <a:lvl6pPr marL="2743200" lvl="5" indent="-349250" algn="l" rtl="0">
              <a:lnSpc>
                <a:spcPct val="90000"/>
              </a:lnSpc>
              <a:spcBef>
                <a:spcPts val="1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1"/>
        </a:solidFill>
        <a:effectLst/>
      </p:bgPr>
    </p:bg>
    <p:spTree>
      <p:nvGrpSpPr>
        <p:cNvPr id="1" name="Shape 420"/>
        <p:cNvGrpSpPr/>
        <p:nvPr/>
      </p:nvGrpSpPr>
      <p:grpSpPr>
        <a:xfrm>
          <a:off x="0" y="0"/>
          <a:ext cx="0" cy="0"/>
          <a:chOff x="0" y="0"/>
          <a:chExt cx="0" cy="0"/>
        </a:xfrm>
      </p:grpSpPr>
      <p:sp>
        <p:nvSpPr>
          <p:cNvPr id="421" name="Google Shape;421;g14bd40994e2_1_350"/>
          <p:cNvSpPr/>
          <p:nvPr/>
        </p:nvSpPr>
        <p:spPr>
          <a:xfrm>
            <a:off x="0" y="4698000"/>
            <a:ext cx="12192000" cy="21600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Roboto Light"/>
              <a:ea typeface="Roboto Light"/>
              <a:cs typeface="Roboto Light"/>
              <a:sym typeface="Roboto Light"/>
            </a:endParaRPr>
          </a:p>
        </p:txBody>
      </p:sp>
      <p:sp>
        <p:nvSpPr>
          <p:cNvPr id="422" name="Google Shape;422;g14bd40994e2_1_350"/>
          <p:cNvSpPr txBox="1">
            <a:spLocks noGrp="1"/>
          </p:cNvSpPr>
          <p:nvPr>
            <p:ph type="title"/>
          </p:nvPr>
        </p:nvSpPr>
        <p:spPr>
          <a:xfrm>
            <a:off x="1188000" y="793751"/>
            <a:ext cx="4728900" cy="646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5100"/>
              <a:buNone/>
              <a:defRPr sz="3500">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23" name="Google Shape;423;g14bd40994e2_1_350"/>
          <p:cNvSpPr>
            <a:spLocks noGrp="1"/>
          </p:cNvSpPr>
          <p:nvPr>
            <p:ph type="pic" idx="2"/>
          </p:nvPr>
        </p:nvSpPr>
        <p:spPr>
          <a:xfrm>
            <a:off x="6558000" y="0"/>
            <a:ext cx="5634000" cy="6858000"/>
          </a:xfrm>
          <a:prstGeom prst="rect">
            <a:avLst/>
          </a:prstGeom>
          <a:solidFill>
            <a:srgbClr val="D8D8D8"/>
          </a:solidFill>
          <a:ln>
            <a:noFill/>
          </a:ln>
        </p:spPr>
      </p:sp>
      <p:sp>
        <p:nvSpPr>
          <p:cNvPr id="424" name="Google Shape;424;g14bd40994e2_1_350"/>
          <p:cNvSpPr txBox="1">
            <a:spLocks noGrp="1"/>
          </p:cNvSpPr>
          <p:nvPr>
            <p:ph type="body" idx="1"/>
          </p:nvPr>
        </p:nvSpPr>
        <p:spPr>
          <a:xfrm>
            <a:off x="684213" y="1440000"/>
            <a:ext cx="5232300" cy="2160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lt1"/>
              </a:buClr>
              <a:buSzPts val="2300"/>
              <a:buNone/>
              <a:defRPr sz="2300">
                <a:solidFill>
                  <a:schemeClr val="lt1"/>
                </a:solidFill>
                <a:latin typeface="Barlow Semi Condensed Medium"/>
                <a:ea typeface="Barlow Semi Condensed Medium"/>
                <a:cs typeface="Barlow Semi Condensed Medium"/>
                <a:sym typeface="Barlow Semi Condensed Medium"/>
              </a:defRPr>
            </a:lvl1pPr>
            <a:lvl2pPr marL="914400" lvl="1" indent="-228600" algn="l" rtl="0">
              <a:lnSpc>
                <a:spcPct val="100000"/>
              </a:lnSpc>
              <a:spcBef>
                <a:spcPts val="2800"/>
              </a:spcBef>
              <a:spcAft>
                <a:spcPts val="0"/>
              </a:spcAft>
              <a:buClr>
                <a:schemeClr val="accent2"/>
              </a:buClr>
              <a:buSzPts val="2300"/>
              <a:buNone/>
              <a:defRPr sz="2300">
                <a:solidFill>
                  <a:schemeClr val="accent2"/>
                </a:solidFill>
                <a:latin typeface="Barlow Semi Condensed Medium"/>
                <a:ea typeface="Barlow Semi Condensed Medium"/>
                <a:cs typeface="Barlow Semi Condensed Medium"/>
                <a:sym typeface="Barlow Semi Condensed Medium"/>
              </a:defRPr>
            </a:lvl2pPr>
            <a:lvl3pPr marL="1371600" lvl="2" indent="-228600" algn="l" rtl="0">
              <a:lnSpc>
                <a:spcPct val="100000"/>
              </a:lnSpc>
              <a:spcBef>
                <a:spcPts val="2800"/>
              </a:spcBef>
              <a:spcAft>
                <a:spcPts val="0"/>
              </a:spcAft>
              <a:buSzPts val="2800"/>
              <a:buNone/>
              <a:defRPr>
                <a:solidFill>
                  <a:schemeClr val="lt1"/>
                </a:solidFill>
                <a:latin typeface="Barlow Semi Condensed Medium"/>
                <a:ea typeface="Barlow Semi Condensed Medium"/>
                <a:cs typeface="Barlow Semi Condensed Medium"/>
                <a:sym typeface="Barlow Semi Condensed Medium"/>
              </a:defRPr>
            </a:lvl3pPr>
            <a:lvl4pPr marL="1828800" lvl="3" indent="-355600" algn="l" rtl="0">
              <a:lnSpc>
                <a:spcPct val="120000"/>
              </a:lnSpc>
              <a:spcBef>
                <a:spcPts val="1500"/>
              </a:spcBef>
              <a:spcAft>
                <a:spcPts val="0"/>
              </a:spcAft>
              <a:buSzPts val="2000"/>
              <a:buChar char="―"/>
              <a:defRPr>
                <a:solidFill>
                  <a:schemeClr val="lt1"/>
                </a:solidFill>
                <a:latin typeface="Barlow Semi Condensed Medium"/>
                <a:ea typeface="Barlow Semi Condensed Medium"/>
                <a:cs typeface="Barlow Semi Condensed Medium"/>
                <a:sym typeface="Barlow Semi Condensed Medium"/>
              </a:defRPr>
            </a:lvl4pPr>
            <a:lvl5pPr marL="2286000" lvl="4" indent="-355600" algn="l" rtl="0">
              <a:lnSpc>
                <a:spcPct val="120000"/>
              </a:lnSpc>
              <a:spcBef>
                <a:spcPts val="1500"/>
              </a:spcBef>
              <a:spcAft>
                <a:spcPts val="0"/>
              </a:spcAft>
              <a:buSzPts val="2000"/>
              <a:buChar char="―"/>
              <a:defRPr>
                <a:solidFill>
                  <a:schemeClr val="lt1"/>
                </a:solidFill>
                <a:latin typeface="Barlow Semi Condensed Medium"/>
                <a:ea typeface="Barlow Semi Condensed Medium"/>
                <a:cs typeface="Barlow Semi Condensed Medium"/>
                <a:sym typeface="Barlow Semi Condensed Medium"/>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grpSp>
        <p:nvGrpSpPr>
          <p:cNvPr id="425" name="Google Shape;425;g14bd40994e2_1_350"/>
          <p:cNvGrpSpPr/>
          <p:nvPr/>
        </p:nvGrpSpPr>
        <p:grpSpPr>
          <a:xfrm>
            <a:off x="720769" y="5047520"/>
            <a:ext cx="4950243" cy="858049"/>
            <a:chOff x="720725" y="5218493"/>
            <a:chExt cx="4009268" cy="694945"/>
          </a:xfrm>
        </p:grpSpPr>
        <p:pic>
          <p:nvPicPr>
            <p:cNvPr id="426" name="Google Shape;426;g14bd40994e2_1_350"/>
            <p:cNvPicPr preferRelativeResize="0"/>
            <p:nvPr/>
          </p:nvPicPr>
          <p:blipFill rotWithShape="1">
            <a:blip r:embed="rId2">
              <a:alphaModFix/>
            </a:blip>
            <a:srcRect/>
            <a:stretch/>
          </p:blipFill>
          <p:spPr>
            <a:xfrm>
              <a:off x="4032000" y="5325173"/>
              <a:ext cx="697993" cy="588265"/>
            </a:xfrm>
            <a:prstGeom prst="rect">
              <a:avLst/>
            </a:prstGeom>
            <a:noFill/>
            <a:ln>
              <a:noFill/>
            </a:ln>
          </p:spPr>
        </p:pic>
        <p:pic>
          <p:nvPicPr>
            <p:cNvPr id="427" name="Google Shape;427;g14bd40994e2_1_350"/>
            <p:cNvPicPr preferRelativeResize="0"/>
            <p:nvPr/>
          </p:nvPicPr>
          <p:blipFill rotWithShape="1">
            <a:blip r:embed="rId3">
              <a:alphaModFix/>
            </a:blip>
            <a:srcRect/>
            <a:stretch/>
          </p:blipFill>
          <p:spPr>
            <a:xfrm>
              <a:off x="2867282" y="5309933"/>
              <a:ext cx="826010" cy="603505"/>
            </a:xfrm>
            <a:prstGeom prst="rect">
              <a:avLst/>
            </a:prstGeom>
            <a:noFill/>
            <a:ln>
              <a:noFill/>
            </a:ln>
          </p:spPr>
        </p:pic>
        <p:pic>
          <p:nvPicPr>
            <p:cNvPr id="428" name="Google Shape;428;g14bd40994e2_1_350"/>
            <p:cNvPicPr preferRelativeResize="0"/>
            <p:nvPr/>
          </p:nvPicPr>
          <p:blipFill rotWithShape="1">
            <a:blip r:embed="rId4">
              <a:alphaModFix/>
            </a:blip>
            <a:srcRect/>
            <a:stretch/>
          </p:blipFill>
          <p:spPr>
            <a:xfrm>
              <a:off x="720725" y="5279453"/>
              <a:ext cx="594361" cy="633985"/>
            </a:xfrm>
            <a:prstGeom prst="rect">
              <a:avLst/>
            </a:prstGeom>
            <a:noFill/>
            <a:ln>
              <a:noFill/>
            </a:ln>
          </p:spPr>
        </p:pic>
        <p:pic>
          <p:nvPicPr>
            <p:cNvPr id="429" name="Google Shape;429;g14bd40994e2_1_350"/>
            <p:cNvPicPr preferRelativeResize="0"/>
            <p:nvPr/>
          </p:nvPicPr>
          <p:blipFill rotWithShape="1">
            <a:blip r:embed="rId5">
              <a:alphaModFix/>
            </a:blip>
            <a:srcRect/>
            <a:stretch/>
          </p:blipFill>
          <p:spPr>
            <a:xfrm>
              <a:off x="1653795" y="5218493"/>
              <a:ext cx="874778" cy="694945"/>
            </a:xfrm>
            <a:prstGeom prst="rect">
              <a:avLst/>
            </a:prstGeom>
            <a:noFill/>
            <a:ln>
              <a:noFill/>
            </a:ln>
          </p:spPr>
        </p:pic>
      </p:grpSp>
      <p:sp>
        <p:nvSpPr>
          <p:cNvPr id="430" name="Google Shape;430;g14bd40994e2_1_350"/>
          <p:cNvSpPr txBox="1"/>
          <p:nvPr/>
        </p:nvSpPr>
        <p:spPr>
          <a:xfrm>
            <a:off x="684213" y="6210000"/>
            <a:ext cx="5232300" cy="4095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900"/>
              <a:buFont typeface="Arial"/>
              <a:buNone/>
            </a:pPr>
            <a:r>
              <a:rPr lang="en-GB" sz="900" b="0" i="0" u="none" strike="noStrike" cap="none">
                <a:solidFill>
                  <a:schemeClr val="accent4"/>
                </a:solidFill>
                <a:latin typeface="Roboto Light"/>
                <a:ea typeface="Roboto Light"/>
                <a:cs typeface="Roboto Light"/>
                <a:sym typeface="Roboto Light"/>
              </a:rPr>
              <a:t>GOOS is sponsored by the </a:t>
            </a:r>
            <a:r>
              <a:rPr lang="en-GB" sz="900" b="0" i="0" u="none" strike="noStrike" cap="none">
                <a:solidFill>
                  <a:schemeClr val="accent4"/>
                </a:solidFill>
                <a:latin typeface="Roboto Medium"/>
                <a:ea typeface="Roboto Medium"/>
                <a:cs typeface="Roboto Medium"/>
                <a:sym typeface="Roboto Medium"/>
              </a:rPr>
              <a:t>Intergovernmental Oceanographic Commission of UNESCO</a:t>
            </a:r>
            <a:r>
              <a:rPr lang="en-GB" sz="900" b="0" i="0" u="none" strike="noStrike" cap="none">
                <a:solidFill>
                  <a:schemeClr val="accent4"/>
                </a:solidFill>
                <a:latin typeface="Roboto Light"/>
                <a:ea typeface="Roboto Light"/>
                <a:cs typeface="Roboto Light"/>
                <a:sym typeface="Roboto Light"/>
              </a:rPr>
              <a:t>, the </a:t>
            </a:r>
            <a:r>
              <a:rPr lang="en-GB" sz="900" b="0" i="0" u="none" strike="noStrike" cap="none">
                <a:solidFill>
                  <a:schemeClr val="accent4"/>
                </a:solidFill>
                <a:latin typeface="Roboto Medium"/>
                <a:ea typeface="Roboto Medium"/>
                <a:cs typeface="Roboto Medium"/>
                <a:sym typeface="Roboto Medium"/>
              </a:rPr>
              <a:t>World Meteorological Organization</a:t>
            </a:r>
            <a:r>
              <a:rPr lang="en-GB" sz="900" b="0" i="0" u="none" strike="noStrike" cap="none">
                <a:solidFill>
                  <a:schemeClr val="accent4"/>
                </a:solidFill>
                <a:latin typeface="Roboto Light"/>
                <a:ea typeface="Roboto Light"/>
                <a:cs typeface="Roboto Light"/>
                <a:sym typeface="Roboto Light"/>
              </a:rPr>
              <a:t>, the </a:t>
            </a:r>
            <a:r>
              <a:rPr lang="en-GB" sz="900" b="0" i="0" u="none" strike="noStrike" cap="none">
                <a:solidFill>
                  <a:schemeClr val="accent4"/>
                </a:solidFill>
                <a:latin typeface="Roboto Medium"/>
                <a:ea typeface="Roboto Medium"/>
                <a:cs typeface="Roboto Medium"/>
                <a:sym typeface="Roboto Medium"/>
              </a:rPr>
              <a:t>UN Environment Programme</a:t>
            </a:r>
            <a:r>
              <a:rPr lang="en-GB" sz="900" b="0" i="0" u="none" strike="noStrike" cap="none">
                <a:solidFill>
                  <a:schemeClr val="accent4"/>
                </a:solidFill>
                <a:latin typeface="Roboto Light"/>
                <a:ea typeface="Roboto Light"/>
                <a:cs typeface="Roboto Light"/>
                <a:sym typeface="Roboto Light"/>
              </a:rPr>
              <a:t>, and the </a:t>
            </a:r>
            <a:r>
              <a:rPr lang="en-GB" sz="900" b="0" i="0" u="none" strike="noStrike" cap="none">
                <a:solidFill>
                  <a:schemeClr val="accent4"/>
                </a:solidFill>
                <a:latin typeface="Roboto Medium"/>
                <a:ea typeface="Roboto Medium"/>
                <a:cs typeface="Roboto Medium"/>
                <a:sym typeface="Roboto Medium"/>
              </a:rPr>
              <a:t>International Science Council</a:t>
            </a:r>
            <a:r>
              <a:rPr lang="en-GB" sz="900" b="0" i="0" u="none" strike="noStrike" cap="none">
                <a:solidFill>
                  <a:schemeClr val="accent4"/>
                </a:solidFill>
                <a:latin typeface="Roboto Light"/>
                <a:ea typeface="Roboto Light"/>
                <a:cs typeface="Roboto Light"/>
                <a:sym typeface="Roboto Light"/>
              </a:rPr>
              <a:t>.</a:t>
            </a:r>
            <a:endParaRPr sz="1500" b="0" i="0" u="none" strike="noStrike" cap="none">
              <a:solidFill>
                <a:srgbClr val="000000"/>
              </a:solidFill>
              <a:latin typeface="Arial"/>
              <a:ea typeface="Arial"/>
              <a:cs typeface="Arial"/>
              <a:sym typeface="Arial"/>
            </a:endParaRPr>
          </a:p>
        </p:txBody>
      </p:sp>
      <p:sp>
        <p:nvSpPr>
          <p:cNvPr id="431" name="Google Shape;431;g14bd40994e2_1_350"/>
          <p:cNvSpPr txBox="1"/>
          <p:nvPr/>
        </p:nvSpPr>
        <p:spPr>
          <a:xfrm>
            <a:off x="684213" y="3744000"/>
            <a:ext cx="2100000" cy="4368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GB" sz="2300" b="0" i="0" u="none" strike="noStrike" cap="none">
                <a:solidFill>
                  <a:schemeClr val="accent2"/>
                </a:solidFill>
                <a:latin typeface="Barlow Semi Condensed Medium"/>
                <a:ea typeface="Barlow Semi Condensed Medium"/>
                <a:cs typeface="Barlow Semi Condensed Medium"/>
                <a:sym typeface="Barlow Semi Condensed Medium"/>
              </a:rPr>
              <a:t>goosocean.org </a:t>
            </a:r>
            <a:endParaRPr sz="1500" b="0" i="0" u="none" strike="noStrike" cap="none">
              <a:solidFill>
                <a:srgbClr val="000000"/>
              </a:solidFill>
              <a:latin typeface="Arial"/>
              <a:ea typeface="Arial"/>
              <a:cs typeface="Arial"/>
              <a:sym typeface="Arial"/>
            </a:endParaRPr>
          </a:p>
        </p:txBody>
      </p:sp>
      <p:pic>
        <p:nvPicPr>
          <p:cNvPr id="432" name="Google Shape;432;g14bd40994e2_1_350"/>
          <p:cNvPicPr preferRelativeResize="0"/>
          <p:nvPr/>
        </p:nvPicPr>
        <p:blipFill rotWithShape="1">
          <a:blip r:embed="rId6">
            <a:alphaModFix/>
          </a:blip>
          <a:srcRect/>
          <a:stretch/>
        </p:blipFill>
        <p:spPr>
          <a:xfrm>
            <a:off x="2440043" y="3906684"/>
            <a:ext cx="204216" cy="161544"/>
          </a:xfrm>
          <a:prstGeom prst="rect">
            <a:avLst/>
          </a:prstGeom>
          <a:noFill/>
          <a:ln>
            <a:noFill/>
          </a:ln>
        </p:spPr>
      </p:pic>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433"/>
        <p:cNvGrpSpPr/>
        <p:nvPr/>
      </p:nvGrpSpPr>
      <p:grpSpPr>
        <a:xfrm>
          <a:off x="0" y="0"/>
          <a:ext cx="0" cy="0"/>
          <a:chOff x="0" y="0"/>
          <a:chExt cx="0" cy="0"/>
        </a:xfrm>
      </p:grpSpPr>
      <p:sp>
        <p:nvSpPr>
          <p:cNvPr id="434" name="Google Shape;434;g14bd40994e2_1_363"/>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35" name="Google Shape;435;g14bd40994e2_1_363"/>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36" name="Google Shape;436;g14bd40994e2_1_363"/>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37" name="Google Shape;437;g14bd40994e2_1_363"/>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438" name="Google Shape;438;g14bd40994e2_1_363"/>
          <p:cNvSpPr>
            <a:spLocks noGrp="1"/>
          </p:cNvSpPr>
          <p:nvPr>
            <p:ph type="pic" idx="2"/>
          </p:nvPr>
        </p:nvSpPr>
        <p:spPr>
          <a:xfrm>
            <a:off x="684213" y="1585913"/>
            <a:ext cx="11507700" cy="5272500"/>
          </a:xfrm>
          <a:prstGeom prst="rect">
            <a:avLst/>
          </a:prstGeom>
          <a:solidFill>
            <a:srgbClr val="D8D8D8"/>
          </a:solidFill>
          <a:ln>
            <a:noFill/>
          </a:ln>
        </p:spPr>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ree Images and Captions">
  <p:cSld name="Three Images and Captions">
    <p:spTree>
      <p:nvGrpSpPr>
        <p:cNvPr id="1" name="Shape 439"/>
        <p:cNvGrpSpPr/>
        <p:nvPr/>
      </p:nvGrpSpPr>
      <p:grpSpPr>
        <a:xfrm>
          <a:off x="0" y="0"/>
          <a:ext cx="0" cy="0"/>
          <a:chOff x="0" y="0"/>
          <a:chExt cx="0" cy="0"/>
        </a:xfrm>
      </p:grpSpPr>
      <p:sp>
        <p:nvSpPr>
          <p:cNvPr id="440" name="Google Shape;440;g14bd40994e2_1_369"/>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41" name="Google Shape;441;g14bd40994e2_1_369"/>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42" name="Google Shape;442;g14bd40994e2_1_369"/>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43" name="Google Shape;443;g14bd40994e2_1_369"/>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444" name="Google Shape;444;g14bd40994e2_1_369"/>
          <p:cNvSpPr>
            <a:spLocks noGrp="1"/>
          </p:cNvSpPr>
          <p:nvPr>
            <p:ph type="pic" idx="2"/>
          </p:nvPr>
        </p:nvSpPr>
        <p:spPr>
          <a:xfrm>
            <a:off x="684212" y="1587826"/>
            <a:ext cx="3463200" cy="1900800"/>
          </a:xfrm>
          <a:prstGeom prst="rect">
            <a:avLst/>
          </a:prstGeom>
          <a:solidFill>
            <a:srgbClr val="D8D8D8"/>
          </a:solidFill>
          <a:ln>
            <a:noFill/>
          </a:ln>
        </p:spPr>
      </p:sp>
      <p:sp>
        <p:nvSpPr>
          <p:cNvPr id="445" name="Google Shape;445;g14bd40994e2_1_369"/>
          <p:cNvSpPr txBox="1">
            <a:spLocks noGrp="1"/>
          </p:cNvSpPr>
          <p:nvPr>
            <p:ph type="body" idx="1"/>
          </p:nvPr>
        </p:nvSpPr>
        <p:spPr>
          <a:xfrm>
            <a:off x="684212" y="4323826"/>
            <a:ext cx="34641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500"/>
              </a:spcBef>
              <a:spcAft>
                <a:spcPts val="0"/>
              </a:spcAft>
              <a:buClr>
                <a:schemeClr val="accent1"/>
              </a:buClr>
              <a:buSzPts val="1700"/>
              <a:buNone/>
              <a:defRPr sz="1700"/>
            </a:lvl2pPr>
            <a:lvl3pPr marL="1371600" lvl="2" indent="-228600" algn="l" rtl="0">
              <a:lnSpc>
                <a:spcPct val="110000"/>
              </a:lnSpc>
              <a:spcBef>
                <a:spcPts val="300"/>
              </a:spcBef>
              <a:spcAft>
                <a:spcPts val="0"/>
              </a:spcAft>
              <a:buSzPts val="1700"/>
              <a:buNone/>
              <a:defRPr sz="1700"/>
            </a:lvl3pPr>
            <a:lvl4pPr marL="1828800" lvl="3" indent="-336550" algn="l" rtl="0">
              <a:lnSpc>
                <a:spcPct val="110000"/>
              </a:lnSpc>
              <a:spcBef>
                <a:spcPts val="1200"/>
              </a:spcBef>
              <a:spcAft>
                <a:spcPts val="0"/>
              </a:spcAft>
              <a:buSzPts val="1700"/>
              <a:buChar char="―"/>
              <a:defRPr sz="1700"/>
            </a:lvl4pPr>
            <a:lvl5pPr marL="2286000" lvl="4" indent="-336550" algn="l" rtl="0">
              <a:lnSpc>
                <a:spcPct val="110000"/>
              </a:lnSpc>
              <a:spcBef>
                <a:spcPts val="1500"/>
              </a:spcBef>
              <a:spcAft>
                <a:spcPts val="0"/>
              </a:spcAft>
              <a:buSzPts val="1700"/>
              <a:buChar char="―"/>
              <a:defRPr sz="1700"/>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46" name="Google Shape;446;g14bd40994e2_1_369"/>
          <p:cNvSpPr>
            <a:spLocks noGrp="1"/>
          </p:cNvSpPr>
          <p:nvPr>
            <p:ph type="pic" idx="3"/>
          </p:nvPr>
        </p:nvSpPr>
        <p:spPr>
          <a:xfrm>
            <a:off x="4363243" y="1587826"/>
            <a:ext cx="3463200" cy="1900800"/>
          </a:xfrm>
          <a:prstGeom prst="rect">
            <a:avLst/>
          </a:prstGeom>
          <a:solidFill>
            <a:srgbClr val="D8D8D8"/>
          </a:solidFill>
          <a:ln>
            <a:noFill/>
          </a:ln>
        </p:spPr>
      </p:sp>
      <p:sp>
        <p:nvSpPr>
          <p:cNvPr id="447" name="Google Shape;447;g14bd40994e2_1_369"/>
          <p:cNvSpPr txBox="1">
            <a:spLocks noGrp="1"/>
          </p:cNvSpPr>
          <p:nvPr>
            <p:ph type="body" idx="4"/>
          </p:nvPr>
        </p:nvSpPr>
        <p:spPr>
          <a:xfrm>
            <a:off x="4363243" y="4323826"/>
            <a:ext cx="34641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500"/>
              </a:spcBef>
              <a:spcAft>
                <a:spcPts val="0"/>
              </a:spcAft>
              <a:buClr>
                <a:schemeClr val="accent1"/>
              </a:buClr>
              <a:buSzPts val="1700"/>
              <a:buNone/>
              <a:defRPr sz="1700"/>
            </a:lvl2pPr>
            <a:lvl3pPr marL="1371600" lvl="2" indent="-228600" algn="l" rtl="0">
              <a:lnSpc>
                <a:spcPct val="110000"/>
              </a:lnSpc>
              <a:spcBef>
                <a:spcPts val="300"/>
              </a:spcBef>
              <a:spcAft>
                <a:spcPts val="0"/>
              </a:spcAft>
              <a:buSzPts val="1700"/>
              <a:buNone/>
              <a:defRPr sz="1700"/>
            </a:lvl3pPr>
            <a:lvl4pPr marL="1828800" lvl="3" indent="-336550" algn="l" rtl="0">
              <a:lnSpc>
                <a:spcPct val="110000"/>
              </a:lnSpc>
              <a:spcBef>
                <a:spcPts val="1200"/>
              </a:spcBef>
              <a:spcAft>
                <a:spcPts val="0"/>
              </a:spcAft>
              <a:buSzPts val="1700"/>
              <a:buChar char="―"/>
              <a:defRPr sz="1700"/>
            </a:lvl4pPr>
            <a:lvl5pPr marL="2286000" lvl="4" indent="-336550" algn="l" rtl="0">
              <a:lnSpc>
                <a:spcPct val="110000"/>
              </a:lnSpc>
              <a:spcBef>
                <a:spcPts val="1500"/>
              </a:spcBef>
              <a:spcAft>
                <a:spcPts val="0"/>
              </a:spcAft>
              <a:buSzPts val="1700"/>
              <a:buChar char="―"/>
              <a:defRPr sz="1700"/>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48" name="Google Shape;448;g14bd40994e2_1_369"/>
          <p:cNvSpPr>
            <a:spLocks noGrp="1"/>
          </p:cNvSpPr>
          <p:nvPr>
            <p:ph type="pic" idx="5"/>
          </p:nvPr>
        </p:nvSpPr>
        <p:spPr>
          <a:xfrm>
            <a:off x="8042274" y="1587826"/>
            <a:ext cx="3463200" cy="1900800"/>
          </a:xfrm>
          <a:prstGeom prst="rect">
            <a:avLst/>
          </a:prstGeom>
          <a:solidFill>
            <a:srgbClr val="D8D8D8"/>
          </a:solidFill>
          <a:ln>
            <a:noFill/>
          </a:ln>
        </p:spPr>
      </p:sp>
      <p:sp>
        <p:nvSpPr>
          <p:cNvPr id="449" name="Google Shape;449;g14bd40994e2_1_369"/>
          <p:cNvSpPr txBox="1">
            <a:spLocks noGrp="1"/>
          </p:cNvSpPr>
          <p:nvPr>
            <p:ph type="body" idx="6"/>
          </p:nvPr>
        </p:nvSpPr>
        <p:spPr>
          <a:xfrm>
            <a:off x="8042274" y="4323826"/>
            <a:ext cx="34641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500"/>
              </a:spcBef>
              <a:spcAft>
                <a:spcPts val="0"/>
              </a:spcAft>
              <a:buClr>
                <a:schemeClr val="accent1"/>
              </a:buClr>
              <a:buSzPts val="1700"/>
              <a:buNone/>
              <a:defRPr sz="1700"/>
            </a:lvl2pPr>
            <a:lvl3pPr marL="1371600" lvl="2" indent="-228600" algn="l" rtl="0">
              <a:lnSpc>
                <a:spcPct val="110000"/>
              </a:lnSpc>
              <a:spcBef>
                <a:spcPts val="300"/>
              </a:spcBef>
              <a:spcAft>
                <a:spcPts val="0"/>
              </a:spcAft>
              <a:buSzPts val="1700"/>
              <a:buNone/>
              <a:defRPr sz="1700"/>
            </a:lvl3pPr>
            <a:lvl4pPr marL="1828800" lvl="3" indent="-336550" algn="l" rtl="0">
              <a:lnSpc>
                <a:spcPct val="110000"/>
              </a:lnSpc>
              <a:spcBef>
                <a:spcPts val="1200"/>
              </a:spcBef>
              <a:spcAft>
                <a:spcPts val="0"/>
              </a:spcAft>
              <a:buSzPts val="1700"/>
              <a:buChar char="―"/>
              <a:defRPr sz="1700"/>
            </a:lvl4pPr>
            <a:lvl5pPr marL="2286000" lvl="4" indent="-336550" algn="l" rtl="0">
              <a:lnSpc>
                <a:spcPct val="110000"/>
              </a:lnSpc>
              <a:spcBef>
                <a:spcPts val="1500"/>
              </a:spcBef>
              <a:spcAft>
                <a:spcPts val="0"/>
              </a:spcAft>
              <a:buSzPts val="1700"/>
              <a:buChar char="―"/>
              <a:defRPr sz="1700"/>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and Image Blue">
  <p:cSld name="Content and Image Blue">
    <p:bg>
      <p:bgPr>
        <a:solidFill>
          <a:schemeClr val="accent1"/>
        </a:solidFill>
        <a:effectLst/>
      </p:bgPr>
    </p:bg>
    <p:spTree>
      <p:nvGrpSpPr>
        <p:cNvPr id="1" name="Shape 450"/>
        <p:cNvGrpSpPr/>
        <p:nvPr/>
      </p:nvGrpSpPr>
      <p:grpSpPr>
        <a:xfrm>
          <a:off x="0" y="0"/>
          <a:ext cx="0" cy="0"/>
          <a:chOff x="0" y="0"/>
          <a:chExt cx="0" cy="0"/>
        </a:xfrm>
      </p:grpSpPr>
      <p:sp>
        <p:nvSpPr>
          <p:cNvPr id="451" name="Google Shape;451;g14bd40994e2_1_380"/>
          <p:cNvSpPr txBox="1">
            <a:spLocks noGrp="1"/>
          </p:cNvSpPr>
          <p:nvPr>
            <p:ph type="title"/>
          </p:nvPr>
        </p:nvSpPr>
        <p:spPr>
          <a:xfrm>
            <a:off x="1188000" y="793750"/>
            <a:ext cx="4728900" cy="1096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4300"/>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52" name="Google Shape;452;g14bd40994e2_1_380"/>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53" name="Google Shape;453;g14bd40994e2_1_380"/>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54" name="Google Shape;454;g14bd40994e2_1_380"/>
          <p:cNvSpPr>
            <a:spLocks noGrp="1"/>
          </p:cNvSpPr>
          <p:nvPr>
            <p:ph type="pic" idx="2"/>
          </p:nvPr>
        </p:nvSpPr>
        <p:spPr>
          <a:xfrm>
            <a:off x="6558000" y="0"/>
            <a:ext cx="5634000" cy="6858000"/>
          </a:xfrm>
          <a:prstGeom prst="rect">
            <a:avLst/>
          </a:prstGeom>
          <a:solidFill>
            <a:srgbClr val="D8D8D8"/>
          </a:solidFill>
          <a:ln>
            <a:noFill/>
          </a:ln>
        </p:spPr>
      </p:sp>
      <p:sp>
        <p:nvSpPr>
          <p:cNvPr id="455" name="Google Shape;455;g14bd40994e2_1_380"/>
          <p:cNvSpPr txBox="1">
            <a:spLocks noGrp="1"/>
          </p:cNvSpPr>
          <p:nvPr>
            <p:ph type="body" idx="1"/>
          </p:nvPr>
        </p:nvSpPr>
        <p:spPr>
          <a:xfrm>
            <a:off x="684213" y="1890001"/>
            <a:ext cx="5232300" cy="40599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lt1"/>
              </a:buClr>
              <a:buSzPts val="2000"/>
              <a:buNone/>
              <a:defRPr>
                <a:solidFill>
                  <a:schemeClr val="lt1"/>
                </a:solidFill>
              </a:defRPr>
            </a:lvl1pPr>
            <a:lvl2pPr marL="914400" lvl="1" indent="-228600" algn="l" rtl="0">
              <a:lnSpc>
                <a:spcPct val="100000"/>
              </a:lnSpc>
              <a:spcBef>
                <a:spcPts val="1500"/>
              </a:spcBef>
              <a:spcAft>
                <a:spcPts val="0"/>
              </a:spcAft>
              <a:buClr>
                <a:schemeClr val="lt1"/>
              </a:buClr>
              <a:buSzPts val="2400"/>
              <a:buNone/>
              <a:defRPr>
                <a:solidFill>
                  <a:schemeClr val="lt1"/>
                </a:solidFill>
              </a:defRPr>
            </a:lvl2pPr>
            <a:lvl3pPr marL="1371600" lvl="2" indent="-228600" algn="l" rtl="0">
              <a:lnSpc>
                <a:spcPct val="100000"/>
              </a:lnSpc>
              <a:spcBef>
                <a:spcPts val="1500"/>
              </a:spcBef>
              <a:spcAft>
                <a:spcPts val="0"/>
              </a:spcAft>
              <a:buSzPts val="2800"/>
              <a:buNone/>
              <a:defRPr>
                <a:solidFill>
                  <a:schemeClr val="lt1"/>
                </a:solidFill>
              </a:defRPr>
            </a:lvl3pPr>
            <a:lvl4pPr marL="1828800" lvl="3" indent="-355600" algn="l" rtl="0">
              <a:lnSpc>
                <a:spcPct val="120000"/>
              </a:lnSpc>
              <a:spcBef>
                <a:spcPts val="1500"/>
              </a:spcBef>
              <a:spcAft>
                <a:spcPts val="0"/>
              </a:spcAft>
              <a:buSzPts val="2000"/>
              <a:buChar char="―"/>
              <a:defRPr>
                <a:solidFill>
                  <a:schemeClr val="lt1"/>
                </a:solidFill>
              </a:defRPr>
            </a:lvl4pPr>
            <a:lvl5pPr marL="2286000" lvl="4" indent="-355600" algn="l" rtl="0">
              <a:lnSpc>
                <a:spcPct val="120000"/>
              </a:lnSpc>
              <a:spcBef>
                <a:spcPts val="1500"/>
              </a:spcBef>
              <a:spcAft>
                <a:spcPts val="0"/>
              </a:spcAft>
              <a:buSzPts val="2000"/>
              <a:buChar char="―"/>
              <a:defRPr>
                <a:solidFill>
                  <a:schemeClr val="lt1"/>
                </a:solidFill>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456"/>
        <p:cNvGrpSpPr/>
        <p:nvPr/>
      </p:nvGrpSpPr>
      <p:grpSpPr>
        <a:xfrm>
          <a:off x="0" y="0"/>
          <a:ext cx="0" cy="0"/>
          <a:chOff x="0" y="0"/>
          <a:chExt cx="0" cy="0"/>
        </a:xfrm>
      </p:grpSpPr>
      <p:sp>
        <p:nvSpPr>
          <p:cNvPr id="457" name="Google Shape;457;g14bd40994e2_1_38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58" name="Google Shape;458;g14bd40994e2_1_38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1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59" name="Google Shape;459;g14bd40994e2_1_3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60" name="Google Shape;460;g14bd40994e2_1_3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61" name="Google Shape;461;g14bd40994e2_1_3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415600" y="593367"/>
            <a:ext cx="11360800" cy="763600"/>
          </a:xfrm>
          <a:prstGeom prst="rect">
            <a:avLst/>
          </a:prstGeom>
        </p:spPr>
        <p:txBody>
          <a:bodyPr spcFirstLastPara="1" wrap="square" lIns="0" tIns="0" rIns="0" bIns="0" anchor="t" anchorCtr="0">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2" name="Google Shape;182;p32"/>
          <p:cNvSpPr txBox="1">
            <a:spLocks noGrp="1"/>
          </p:cNvSpPr>
          <p:nvPr>
            <p:ph type="body" idx="1"/>
          </p:nvPr>
        </p:nvSpPr>
        <p:spPr>
          <a:xfrm>
            <a:off x="415600" y="1536633"/>
            <a:ext cx="11360800" cy="4555200"/>
          </a:xfrm>
          <a:prstGeom prst="rect">
            <a:avLst/>
          </a:prstGeom>
        </p:spPr>
        <p:txBody>
          <a:bodyPr spcFirstLastPara="1" wrap="square" lIns="0" tIns="0" rIns="0" bIns="0" anchor="t" anchorCtr="0">
            <a:noAutofit/>
          </a:bodyPr>
          <a:lstStyle>
            <a:lvl1pPr marL="609585" lvl="0" indent="-304792" rtl="0">
              <a:spcBef>
                <a:spcPts val="0"/>
              </a:spcBef>
              <a:spcAft>
                <a:spcPts val="0"/>
              </a:spcAft>
              <a:buSzPts val="1200"/>
              <a:buNone/>
              <a:defRPr/>
            </a:lvl1pPr>
            <a:lvl2pPr marL="1219170" lvl="1" indent="-304792" rtl="0">
              <a:spcBef>
                <a:spcPts val="1733"/>
              </a:spcBef>
              <a:spcAft>
                <a:spcPts val="0"/>
              </a:spcAft>
              <a:buSzPts val="1500"/>
              <a:buNone/>
              <a:defRPr/>
            </a:lvl2pPr>
            <a:lvl3pPr marL="1828754" lvl="2" indent="-304792" rtl="0">
              <a:spcBef>
                <a:spcPts val="533"/>
              </a:spcBef>
              <a:spcAft>
                <a:spcPts val="0"/>
              </a:spcAft>
              <a:buSzPts val="1400"/>
              <a:buNone/>
              <a:defRPr/>
            </a:lvl3pPr>
            <a:lvl4pPr marL="2438339" lvl="3" indent="-406390" rtl="0">
              <a:spcBef>
                <a:spcPts val="2800"/>
              </a:spcBef>
              <a:spcAft>
                <a:spcPts val="0"/>
              </a:spcAft>
              <a:buSzPts val="1200"/>
              <a:buChar char="•"/>
              <a:defRPr/>
            </a:lvl4pPr>
            <a:lvl5pPr marL="3047924" lvl="4" indent="-406390" rtl="0">
              <a:spcBef>
                <a:spcPts val="800"/>
              </a:spcBef>
              <a:spcAft>
                <a:spcPts val="0"/>
              </a:spcAft>
              <a:buSzPts val="1200"/>
              <a:buChar char="•"/>
              <a:defRPr/>
            </a:lvl5pPr>
            <a:lvl6pPr marL="3657509" lvl="5" indent="-423323" rtl="0">
              <a:spcBef>
                <a:spcPts val="800"/>
              </a:spcBef>
              <a:spcAft>
                <a:spcPts val="0"/>
              </a:spcAft>
              <a:buSzPts val="1400"/>
              <a:buChar char="•"/>
              <a:defRPr/>
            </a:lvl6pPr>
            <a:lvl7pPr marL="4267093" lvl="6" indent="-423323" rtl="0">
              <a:spcBef>
                <a:spcPts val="533"/>
              </a:spcBef>
              <a:spcAft>
                <a:spcPts val="0"/>
              </a:spcAft>
              <a:buSzPts val="1400"/>
              <a:buChar char="•"/>
              <a:defRPr/>
            </a:lvl7pPr>
            <a:lvl8pPr marL="4876678" lvl="7" indent="-423323" rtl="0">
              <a:spcBef>
                <a:spcPts val="533"/>
              </a:spcBef>
              <a:spcAft>
                <a:spcPts val="0"/>
              </a:spcAft>
              <a:buSzPts val="1400"/>
              <a:buChar char="•"/>
              <a:defRPr/>
            </a:lvl8pPr>
            <a:lvl9pPr marL="5486263" lvl="8" indent="-423323" rtl="0">
              <a:spcBef>
                <a:spcPts val="533"/>
              </a:spcBef>
              <a:spcAft>
                <a:spcPts val="0"/>
              </a:spcAft>
              <a:buSzPts val="1400"/>
              <a:buChar char="•"/>
              <a:defRPr/>
            </a:lvl9pPr>
          </a:lstStyle>
          <a:p>
            <a:endParaRPr/>
          </a:p>
        </p:txBody>
      </p:sp>
      <p:sp>
        <p:nvSpPr>
          <p:cNvPr id="183" name="Google Shape;183;p32"/>
          <p:cNvSpPr txBox="1">
            <a:spLocks noGrp="1"/>
          </p:cNvSpPr>
          <p:nvPr>
            <p:ph type="sldNum" idx="12"/>
          </p:nvPr>
        </p:nvSpPr>
        <p:spPr>
          <a:xfrm>
            <a:off x="11296611" y="6217623"/>
            <a:ext cx="731600" cy="5248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56292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471"/>
        <p:cNvGrpSpPr/>
        <p:nvPr/>
      </p:nvGrpSpPr>
      <p:grpSpPr>
        <a:xfrm>
          <a:off x="0" y="0"/>
          <a:ext cx="0" cy="0"/>
          <a:chOff x="0" y="0"/>
          <a:chExt cx="0" cy="0"/>
        </a:xfrm>
      </p:grpSpPr>
      <p:sp>
        <p:nvSpPr>
          <p:cNvPr id="472" name="Google Shape;472;g14bd40994e2_1_515"/>
          <p:cNvSpPr txBox="1">
            <a:spLocks noGrp="1"/>
          </p:cNvSpPr>
          <p:nvPr>
            <p:ph type="ctrTitle"/>
          </p:nvPr>
        </p:nvSpPr>
        <p:spPr>
          <a:xfrm>
            <a:off x="1260000" y="1260000"/>
            <a:ext cx="4271700" cy="3034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5600"/>
              <a:buNone/>
              <a:defRPr sz="3700">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73" name="Google Shape;473;g14bd40994e2_1_515"/>
          <p:cNvSpPr txBox="1">
            <a:spLocks noGrp="1"/>
          </p:cNvSpPr>
          <p:nvPr>
            <p:ph type="subTitle" idx="1"/>
          </p:nvPr>
        </p:nvSpPr>
        <p:spPr>
          <a:xfrm>
            <a:off x="1260000" y="4590000"/>
            <a:ext cx="4271700" cy="824400"/>
          </a:xfrm>
          <a:prstGeom prst="rect">
            <a:avLst/>
          </a:prstGeom>
          <a:noFill/>
          <a:ln>
            <a:noFill/>
          </a:ln>
        </p:spPr>
        <p:txBody>
          <a:bodyPr spcFirstLastPara="1" wrap="square" lIns="0" tIns="0" rIns="0" bIns="0" anchor="t" anchorCtr="0">
            <a:noAutofit/>
          </a:bodyPr>
          <a:lstStyle>
            <a:lvl1pPr lvl="0" algn="l" rtl="0">
              <a:lnSpc>
                <a:spcPct val="120000"/>
              </a:lnSpc>
              <a:spcBef>
                <a:spcPts val="0"/>
              </a:spcBef>
              <a:spcAft>
                <a:spcPts val="0"/>
              </a:spcAft>
              <a:buClr>
                <a:schemeClr val="lt1"/>
              </a:buClr>
              <a:buSzPts val="1700"/>
              <a:buNone/>
              <a:defRPr sz="1700">
                <a:solidFill>
                  <a:schemeClr val="lt1"/>
                </a:solidFill>
                <a:latin typeface="Barlow Semi Condensed Medium"/>
                <a:ea typeface="Barlow Semi Condensed Medium"/>
                <a:cs typeface="Barlow Semi Condensed Medium"/>
                <a:sym typeface="Barlow Semi Condensed Medium"/>
              </a:defRPr>
            </a:lvl1pPr>
            <a:lvl2pPr lvl="1" algn="ctr" rtl="0">
              <a:lnSpc>
                <a:spcPct val="100000"/>
              </a:lnSpc>
              <a:spcBef>
                <a:spcPts val="1500"/>
              </a:spcBef>
              <a:spcAft>
                <a:spcPts val="0"/>
              </a:spcAft>
              <a:buClr>
                <a:schemeClr val="accent1"/>
              </a:buClr>
              <a:buSzPts val="2000"/>
              <a:buNone/>
              <a:defRPr sz="2000"/>
            </a:lvl2pPr>
            <a:lvl3pPr lvl="2" algn="ctr" rtl="0">
              <a:lnSpc>
                <a:spcPct val="100000"/>
              </a:lnSpc>
              <a:spcBef>
                <a:spcPts val="300"/>
              </a:spcBef>
              <a:spcAft>
                <a:spcPts val="0"/>
              </a:spcAft>
              <a:buSzPts val="1900"/>
              <a:buNone/>
              <a:defRPr sz="1900"/>
            </a:lvl3pPr>
            <a:lvl4pPr lvl="3" algn="ctr" rtl="0">
              <a:lnSpc>
                <a:spcPct val="120000"/>
              </a:lnSpc>
              <a:spcBef>
                <a:spcPts val="1200"/>
              </a:spcBef>
              <a:spcAft>
                <a:spcPts val="0"/>
              </a:spcAft>
              <a:buSzPts val="1600"/>
              <a:buNone/>
              <a:defRPr sz="1600"/>
            </a:lvl4pPr>
            <a:lvl5pPr lvl="4" algn="ctr" rtl="0">
              <a:lnSpc>
                <a:spcPct val="120000"/>
              </a:lnSpc>
              <a:spcBef>
                <a:spcPts val="1500"/>
              </a:spcBef>
              <a:spcAft>
                <a:spcPts val="0"/>
              </a:spcAft>
              <a:buSzPts val="1600"/>
              <a:buNone/>
              <a:defRPr sz="1600"/>
            </a:lvl5pPr>
            <a:lvl6pPr lvl="5" algn="ctr" rtl="0">
              <a:lnSpc>
                <a:spcPct val="90000"/>
              </a:lnSpc>
              <a:spcBef>
                <a:spcPts val="1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474" name="Google Shape;474;g14bd40994e2_1_515"/>
          <p:cNvPicPr preferRelativeResize="0"/>
          <p:nvPr/>
        </p:nvPicPr>
        <p:blipFill rotWithShape="1">
          <a:blip r:embed="rId2">
            <a:alphaModFix/>
          </a:blip>
          <a:srcRect/>
          <a:stretch/>
        </p:blipFill>
        <p:spPr>
          <a:xfrm>
            <a:off x="414000" y="5780125"/>
            <a:ext cx="1231395" cy="737618"/>
          </a:xfrm>
          <a:prstGeom prst="rect">
            <a:avLst/>
          </a:prstGeom>
          <a:noFill/>
          <a:ln>
            <a:noFill/>
          </a:ln>
        </p:spPr>
      </p:pic>
      <p:sp>
        <p:nvSpPr>
          <p:cNvPr id="475" name="Google Shape;475;g14bd40994e2_1_515"/>
          <p:cNvSpPr txBox="1">
            <a:spLocks noGrp="1"/>
          </p:cNvSpPr>
          <p:nvPr>
            <p:ph type="body" idx="2"/>
          </p:nvPr>
        </p:nvSpPr>
        <p:spPr>
          <a:xfrm>
            <a:off x="2576945" y="5780115"/>
            <a:ext cx="2954700" cy="440400"/>
          </a:xfrm>
          <a:prstGeom prst="rect">
            <a:avLst/>
          </a:prstGeom>
          <a:noFill/>
          <a:ln>
            <a:noFill/>
          </a:ln>
        </p:spPr>
        <p:txBody>
          <a:bodyPr spcFirstLastPara="1" wrap="square" lIns="0" tIns="0" rIns="0" bIns="0" anchor="b" anchorCtr="0">
            <a:noAutofit/>
          </a:bodyPr>
          <a:lstStyle>
            <a:lvl1pPr marL="457200" lvl="0" indent="-228600" algn="r" rtl="0">
              <a:lnSpc>
                <a:spcPct val="120000"/>
              </a:lnSpc>
              <a:spcBef>
                <a:spcPts val="0"/>
              </a:spcBef>
              <a:spcAft>
                <a:spcPts val="0"/>
              </a:spcAft>
              <a:buClr>
                <a:schemeClr val="lt1"/>
              </a:buClr>
              <a:buSzPts val="800"/>
              <a:buNone/>
              <a:defRPr sz="800">
                <a:solidFill>
                  <a:schemeClr val="lt1"/>
                </a:solidFill>
                <a:latin typeface="Roboto Light"/>
                <a:ea typeface="Roboto Light"/>
                <a:cs typeface="Roboto Light"/>
                <a:sym typeface="Roboto Light"/>
              </a:defRPr>
            </a:lvl1pPr>
            <a:lvl2pPr marL="914400" lvl="1" indent="-228600" algn="l" rtl="0">
              <a:lnSpc>
                <a:spcPct val="100000"/>
              </a:lnSpc>
              <a:spcBef>
                <a:spcPts val="1500"/>
              </a:spcBef>
              <a:spcAft>
                <a:spcPts val="0"/>
              </a:spcAft>
              <a:buClr>
                <a:schemeClr val="accent1"/>
              </a:buClr>
              <a:buSzPts val="1900"/>
              <a:buNone/>
              <a:defRPr/>
            </a:lvl2pPr>
            <a:lvl3pPr marL="1371600" lvl="2" indent="-228600" algn="l" rtl="0">
              <a:lnSpc>
                <a:spcPct val="100000"/>
              </a:lnSpc>
              <a:spcBef>
                <a:spcPts val="300"/>
              </a:spcBef>
              <a:spcAft>
                <a:spcPts val="0"/>
              </a:spcAft>
              <a:buSzPts val="1900"/>
              <a:buNone/>
              <a:defRPr/>
            </a:lvl3pPr>
            <a:lvl4pPr marL="1828800" lvl="3" indent="-349250" algn="l" rtl="0">
              <a:lnSpc>
                <a:spcPct val="120000"/>
              </a:lnSpc>
              <a:spcBef>
                <a:spcPts val="1200"/>
              </a:spcBef>
              <a:spcAft>
                <a:spcPts val="0"/>
              </a:spcAft>
              <a:buSzPts val="1900"/>
              <a:buChar char="―"/>
              <a:defRPr/>
            </a:lvl4pPr>
            <a:lvl5pPr marL="2286000" lvl="4" indent="-349250" algn="l" rtl="0">
              <a:lnSpc>
                <a:spcPct val="120000"/>
              </a:lnSpc>
              <a:spcBef>
                <a:spcPts val="1500"/>
              </a:spcBef>
              <a:spcAft>
                <a:spcPts val="0"/>
              </a:spcAft>
              <a:buSzPts val="1900"/>
              <a:buChar char="―"/>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76" name="Google Shape;476;g14bd40994e2_1_515"/>
          <p:cNvSpPr>
            <a:spLocks noGrp="1"/>
          </p:cNvSpPr>
          <p:nvPr>
            <p:ph type="pic" idx="3"/>
          </p:nvPr>
        </p:nvSpPr>
        <p:spPr>
          <a:xfrm>
            <a:off x="6558000" y="0"/>
            <a:ext cx="5634000" cy="6858000"/>
          </a:xfrm>
          <a:prstGeom prst="rect">
            <a:avLst/>
          </a:prstGeom>
          <a:solidFill>
            <a:srgbClr val="D8D8D8"/>
          </a:solidFill>
          <a:ln>
            <a:noFill/>
          </a:ln>
        </p:spPr>
      </p:sp>
      <p:pic>
        <p:nvPicPr>
          <p:cNvPr id="477" name="Google Shape;477;g14bd40994e2_1_515"/>
          <p:cNvPicPr preferRelativeResize="0"/>
          <p:nvPr/>
        </p:nvPicPr>
        <p:blipFill rotWithShape="1">
          <a:blip r:embed="rId3">
            <a:alphaModFix/>
          </a:blip>
          <a:srcRect/>
          <a:stretch/>
        </p:blipFill>
        <p:spPr>
          <a:xfrm>
            <a:off x="414000" y="612000"/>
            <a:ext cx="4331219" cy="533400"/>
          </a:xfrm>
          <a:prstGeom prst="rect">
            <a:avLst/>
          </a:prstGeom>
          <a:noFill/>
          <a:ln>
            <a:noFill/>
          </a:ln>
        </p:spPr>
      </p:pic>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Ocean Decade">
  <p:cSld name="Ocean Decade">
    <p:bg>
      <p:bgPr>
        <a:solidFill>
          <a:schemeClr val="lt2"/>
        </a:solidFill>
        <a:effectLst/>
      </p:bgPr>
    </p:bg>
    <p:spTree>
      <p:nvGrpSpPr>
        <p:cNvPr id="1" name="Shape 52"/>
        <p:cNvGrpSpPr/>
        <p:nvPr/>
      </p:nvGrpSpPr>
      <p:grpSpPr>
        <a:xfrm>
          <a:off x="0" y="0"/>
          <a:ext cx="0" cy="0"/>
          <a:chOff x="0" y="0"/>
          <a:chExt cx="0" cy="0"/>
        </a:xfrm>
      </p:grpSpPr>
      <p:pic>
        <p:nvPicPr>
          <p:cNvPr id="53" name="Google Shape;53;g1450c52ed47_1_504"/>
          <p:cNvPicPr preferRelativeResize="0"/>
          <p:nvPr/>
        </p:nvPicPr>
        <p:blipFill rotWithShape="1">
          <a:blip r:embed="rId2">
            <a:alphaModFix/>
          </a:blip>
          <a:srcRect/>
          <a:stretch/>
        </p:blipFill>
        <p:spPr>
          <a:xfrm>
            <a:off x="684213" y="5371200"/>
            <a:ext cx="1652019" cy="987554"/>
          </a:xfrm>
          <a:prstGeom prst="rect">
            <a:avLst/>
          </a:prstGeom>
          <a:noFill/>
          <a:ln>
            <a:noFill/>
          </a:ln>
        </p:spPr>
      </p:pic>
      <p:pic>
        <p:nvPicPr>
          <p:cNvPr id="54" name="Google Shape;54;g1450c52ed47_1_504"/>
          <p:cNvPicPr preferRelativeResize="0"/>
          <p:nvPr/>
        </p:nvPicPr>
        <p:blipFill rotWithShape="1">
          <a:blip r:embed="rId3">
            <a:alphaModFix/>
          </a:blip>
          <a:srcRect/>
          <a:stretch/>
        </p:blipFill>
        <p:spPr>
          <a:xfrm>
            <a:off x="5816111" y="604800"/>
            <a:ext cx="6375888" cy="5498136"/>
          </a:xfrm>
          <a:prstGeom prst="rect">
            <a:avLst/>
          </a:prstGeom>
          <a:noFill/>
          <a:ln>
            <a:noFill/>
          </a:ln>
        </p:spPr>
      </p:pic>
      <p:pic>
        <p:nvPicPr>
          <p:cNvPr id="55" name="Google Shape;55;g1450c52ed47_1_504"/>
          <p:cNvPicPr preferRelativeResize="0"/>
          <p:nvPr/>
        </p:nvPicPr>
        <p:blipFill rotWithShape="1">
          <a:blip r:embed="rId4">
            <a:alphaModFix/>
          </a:blip>
          <a:srcRect/>
          <a:stretch/>
        </p:blipFill>
        <p:spPr>
          <a:xfrm>
            <a:off x="684213" y="1317600"/>
            <a:ext cx="3843537" cy="557785"/>
          </a:xfrm>
          <a:prstGeom prst="rect">
            <a:avLst/>
          </a:prstGeom>
          <a:noFill/>
          <a:ln>
            <a:noFill/>
          </a:ln>
        </p:spPr>
      </p:pic>
      <p:sp>
        <p:nvSpPr>
          <p:cNvPr id="56" name="Google Shape;56;g1450c52ed47_1_504"/>
          <p:cNvSpPr txBox="1">
            <a:spLocks noGrp="1"/>
          </p:cNvSpPr>
          <p:nvPr>
            <p:ph type="body" idx="1"/>
          </p:nvPr>
        </p:nvSpPr>
        <p:spPr>
          <a:xfrm>
            <a:off x="684213" y="2250000"/>
            <a:ext cx="4932000" cy="2820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2300"/>
              <a:buNone/>
              <a:defRPr sz="2300">
                <a:latin typeface="Barlow Semi Condensed Medium"/>
                <a:ea typeface="Barlow Semi Condensed Medium"/>
                <a:cs typeface="Barlow Semi Condensed Medium"/>
                <a:sym typeface="Barlow Semi Condensed Medium"/>
              </a:defRPr>
            </a:lvl1pPr>
            <a:lvl2pPr marL="914400" lvl="1" indent="-228600" algn="l">
              <a:lnSpc>
                <a:spcPct val="110000"/>
              </a:lnSpc>
              <a:spcBef>
                <a:spcPts val="1701"/>
              </a:spcBef>
              <a:spcAft>
                <a:spcPts val="0"/>
              </a:spcAft>
              <a:buClr>
                <a:schemeClr val="accent1"/>
              </a:buClr>
              <a:buSzPts val="2400"/>
              <a:buNone/>
              <a:defRPr>
                <a:latin typeface="Barlow Semi Condensed Medium"/>
                <a:ea typeface="Barlow Semi Condensed Medium"/>
                <a:cs typeface="Barlow Semi Condensed Medium"/>
                <a:sym typeface="Barlow Semi Condensed Medium"/>
              </a:defRPr>
            </a:lvl2pPr>
            <a:lvl3pPr marL="1371600" lvl="2" indent="-228600" algn="l">
              <a:lnSpc>
                <a:spcPct val="110000"/>
              </a:lnSpc>
              <a:spcBef>
                <a:spcPts val="1701"/>
              </a:spcBef>
              <a:spcAft>
                <a:spcPts val="0"/>
              </a:spcAft>
              <a:buSzPts val="2300"/>
              <a:buNone/>
              <a:defRPr sz="2300">
                <a:latin typeface="Barlow Semi Condensed Medium"/>
                <a:ea typeface="Barlow Semi Condensed Medium"/>
                <a:cs typeface="Barlow Semi Condensed Medium"/>
                <a:sym typeface="Barlow Semi Condensed Medium"/>
              </a:defRPr>
            </a:lvl3pPr>
            <a:lvl4pPr marL="1828800" lvl="3" indent="-374650" algn="l">
              <a:lnSpc>
                <a:spcPct val="110000"/>
              </a:lnSpc>
              <a:spcBef>
                <a:spcPts val="1701"/>
              </a:spcBef>
              <a:spcAft>
                <a:spcPts val="0"/>
              </a:spcAft>
              <a:buSzPts val="2300"/>
              <a:buChar char="―"/>
              <a:defRPr sz="2300">
                <a:latin typeface="Barlow Semi Condensed Medium"/>
                <a:ea typeface="Barlow Semi Condensed Medium"/>
                <a:cs typeface="Barlow Semi Condensed Medium"/>
                <a:sym typeface="Barlow Semi Condensed Medium"/>
              </a:defRPr>
            </a:lvl4pPr>
            <a:lvl5pPr marL="2286000" lvl="4" indent="-374650" algn="l">
              <a:lnSpc>
                <a:spcPct val="110000"/>
              </a:lnSpc>
              <a:spcBef>
                <a:spcPts val="1701"/>
              </a:spcBef>
              <a:spcAft>
                <a:spcPts val="0"/>
              </a:spcAft>
              <a:buSzPts val="2300"/>
              <a:buChar char="―"/>
              <a:defRPr sz="2300">
                <a:latin typeface="Barlow Semi Condensed Medium"/>
                <a:ea typeface="Barlow Semi Condensed Medium"/>
                <a:cs typeface="Barlow Semi Condensed Medium"/>
                <a:sym typeface="Barlow Semi Condensed Medium"/>
              </a:defRPr>
            </a:lvl5pPr>
            <a:lvl6pPr marL="2743200" lvl="5" indent="-342900" algn="l">
              <a:lnSpc>
                <a:spcPct val="90000"/>
              </a:lnSpc>
              <a:spcBef>
                <a:spcPts val="1701"/>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Intro Slide">
  <p:cSld name="Intro Slide">
    <p:bg>
      <p:bgPr>
        <a:solidFill>
          <a:schemeClr val="accent1"/>
        </a:solidFill>
        <a:effectLst/>
      </p:bgPr>
    </p:bg>
    <p:spTree>
      <p:nvGrpSpPr>
        <p:cNvPr id="1" name="Shape 478"/>
        <p:cNvGrpSpPr/>
        <p:nvPr/>
      </p:nvGrpSpPr>
      <p:grpSpPr>
        <a:xfrm>
          <a:off x="0" y="0"/>
          <a:ext cx="0" cy="0"/>
          <a:chOff x="0" y="0"/>
          <a:chExt cx="0" cy="0"/>
        </a:xfrm>
      </p:grpSpPr>
      <p:sp>
        <p:nvSpPr>
          <p:cNvPr id="479" name="Google Shape;479;g14bd40994e2_1_522"/>
          <p:cNvSpPr txBox="1">
            <a:spLocks noGrp="1"/>
          </p:cNvSpPr>
          <p:nvPr>
            <p:ph type="body" idx="1"/>
          </p:nvPr>
        </p:nvSpPr>
        <p:spPr>
          <a:xfrm>
            <a:off x="1260000" y="1440000"/>
            <a:ext cx="7920000" cy="3633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lt1"/>
              </a:buClr>
              <a:buSzPts val="3500"/>
              <a:buNone/>
              <a:defRPr sz="35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rtl="0">
              <a:lnSpc>
                <a:spcPct val="100000"/>
              </a:lnSpc>
              <a:spcBef>
                <a:spcPts val="1700"/>
              </a:spcBef>
              <a:spcAft>
                <a:spcPts val="0"/>
              </a:spcAft>
              <a:buClr>
                <a:schemeClr val="lt1"/>
              </a:buClr>
              <a:buSzPts val="2400"/>
              <a:buNone/>
              <a:defRPr sz="2400">
                <a:solidFill>
                  <a:schemeClr val="lt1"/>
                </a:solidFill>
              </a:defRPr>
            </a:lvl2pPr>
            <a:lvl3pPr marL="1371600" lvl="2" indent="-228600" algn="l" rtl="0">
              <a:lnSpc>
                <a:spcPct val="100000"/>
              </a:lnSpc>
              <a:spcBef>
                <a:spcPts val="1200"/>
              </a:spcBef>
              <a:spcAft>
                <a:spcPts val="0"/>
              </a:spcAft>
              <a:buSzPts val="1900"/>
              <a:buNone/>
              <a:defRPr/>
            </a:lvl3pPr>
            <a:lvl4pPr marL="1828800" lvl="3" indent="-349250" algn="l" rtl="0">
              <a:lnSpc>
                <a:spcPct val="120000"/>
              </a:lnSpc>
              <a:spcBef>
                <a:spcPts val="1200"/>
              </a:spcBef>
              <a:spcAft>
                <a:spcPts val="0"/>
              </a:spcAft>
              <a:buSzPts val="1900"/>
              <a:buChar char="―"/>
              <a:defRPr/>
            </a:lvl4pPr>
            <a:lvl5pPr marL="2286000" lvl="4" indent="-349250" algn="l" rtl="0">
              <a:lnSpc>
                <a:spcPct val="120000"/>
              </a:lnSpc>
              <a:spcBef>
                <a:spcPts val="1500"/>
              </a:spcBef>
              <a:spcAft>
                <a:spcPts val="0"/>
              </a:spcAft>
              <a:buSzPts val="1900"/>
              <a:buChar char="―"/>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80" name="Google Shape;480;g14bd40994e2_1_522"/>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Roboto Light"/>
              <a:ea typeface="Roboto Light"/>
              <a:cs typeface="Roboto Light"/>
              <a:sym typeface="Roboto Light"/>
            </a:endParaRPr>
          </a:p>
        </p:txBody>
      </p:sp>
      <p:pic>
        <p:nvPicPr>
          <p:cNvPr id="481" name="Google Shape;481;g14bd40994e2_1_522"/>
          <p:cNvPicPr preferRelativeResize="0"/>
          <p:nvPr/>
        </p:nvPicPr>
        <p:blipFill rotWithShape="1">
          <a:blip r:embed="rId2">
            <a:alphaModFix/>
          </a:blip>
          <a:srcRect/>
          <a:stretch/>
        </p:blipFill>
        <p:spPr>
          <a:xfrm>
            <a:off x="9000000" y="6264000"/>
            <a:ext cx="2904751" cy="356617"/>
          </a:xfrm>
          <a:prstGeom prst="rect">
            <a:avLst/>
          </a:prstGeom>
          <a:noFill/>
          <a:ln>
            <a:noFill/>
          </a:ln>
        </p:spPr>
      </p:pic>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Quote Slide">
  <p:cSld name="Quote Slide">
    <p:bg>
      <p:bgPr>
        <a:solidFill>
          <a:schemeClr val="accent1"/>
        </a:solidFill>
        <a:effectLst/>
      </p:bgPr>
    </p:bg>
    <p:spTree>
      <p:nvGrpSpPr>
        <p:cNvPr id="1" name="Shape 482"/>
        <p:cNvGrpSpPr/>
        <p:nvPr/>
      </p:nvGrpSpPr>
      <p:grpSpPr>
        <a:xfrm>
          <a:off x="0" y="0"/>
          <a:ext cx="0" cy="0"/>
          <a:chOff x="0" y="0"/>
          <a:chExt cx="0" cy="0"/>
        </a:xfrm>
      </p:grpSpPr>
      <p:sp>
        <p:nvSpPr>
          <p:cNvPr id="483" name="Google Shape;483;g14bd40994e2_1_526"/>
          <p:cNvSpPr txBox="1">
            <a:spLocks noGrp="1"/>
          </p:cNvSpPr>
          <p:nvPr>
            <p:ph type="body" idx="1"/>
          </p:nvPr>
        </p:nvSpPr>
        <p:spPr>
          <a:xfrm>
            <a:off x="1944000" y="1916113"/>
            <a:ext cx="8967900" cy="30261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Clr>
                <a:schemeClr val="lt1"/>
              </a:buClr>
              <a:buSzPts val="4400"/>
              <a:buNone/>
              <a:defRPr sz="44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rtl="0">
              <a:lnSpc>
                <a:spcPct val="100000"/>
              </a:lnSpc>
              <a:spcBef>
                <a:spcPts val="1500"/>
              </a:spcBef>
              <a:spcAft>
                <a:spcPts val="0"/>
              </a:spcAft>
              <a:buClr>
                <a:schemeClr val="lt1"/>
              </a:buClr>
              <a:buSzPts val="4400"/>
              <a:buNone/>
              <a:defRPr sz="4400">
                <a:solidFill>
                  <a:schemeClr val="lt1"/>
                </a:solidFill>
              </a:defRPr>
            </a:lvl2pPr>
            <a:lvl3pPr marL="1371600" lvl="2" indent="-228600" algn="l" rtl="0">
              <a:lnSpc>
                <a:spcPct val="100000"/>
              </a:lnSpc>
              <a:spcBef>
                <a:spcPts val="300"/>
              </a:spcBef>
              <a:spcAft>
                <a:spcPts val="0"/>
              </a:spcAft>
              <a:buSzPts val="4400"/>
              <a:buNone/>
              <a:defRPr sz="4400">
                <a:solidFill>
                  <a:schemeClr val="lt1"/>
                </a:solidFill>
              </a:defRPr>
            </a:lvl3pPr>
            <a:lvl4pPr marL="1828800" lvl="3" indent="-508000" algn="l" rtl="0">
              <a:lnSpc>
                <a:spcPct val="100000"/>
              </a:lnSpc>
              <a:spcBef>
                <a:spcPts val="1200"/>
              </a:spcBef>
              <a:spcAft>
                <a:spcPts val="0"/>
              </a:spcAft>
              <a:buSzPts val="4400"/>
              <a:buChar char="―"/>
              <a:defRPr sz="4400">
                <a:solidFill>
                  <a:schemeClr val="lt1"/>
                </a:solidFill>
              </a:defRPr>
            </a:lvl4pPr>
            <a:lvl5pPr marL="2286000" lvl="4" indent="-508000" algn="l" rtl="0">
              <a:lnSpc>
                <a:spcPct val="100000"/>
              </a:lnSpc>
              <a:spcBef>
                <a:spcPts val="1500"/>
              </a:spcBef>
              <a:spcAft>
                <a:spcPts val="0"/>
              </a:spcAft>
              <a:buSzPts val="4400"/>
              <a:buChar char="―"/>
              <a:defRPr sz="4400">
                <a:solidFill>
                  <a:schemeClr val="lt1"/>
                </a:solidFill>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84" name="Google Shape;484;g14bd40994e2_1_526"/>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Roboto Light"/>
              <a:ea typeface="Roboto Light"/>
              <a:cs typeface="Roboto Light"/>
              <a:sym typeface="Roboto Light"/>
            </a:endParaRPr>
          </a:p>
        </p:txBody>
      </p:sp>
      <p:pic>
        <p:nvPicPr>
          <p:cNvPr id="485" name="Google Shape;485;g14bd40994e2_1_526"/>
          <p:cNvPicPr preferRelativeResize="0"/>
          <p:nvPr/>
        </p:nvPicPr>
        <p:blipFill rotWithShape="1">
          <a:blip r:embed="rId2">
            <a:alphaModFix/>
          </a:blip>
          <a:srcRect/>
          <a:stretch/>
        </p:blipFill>
        <p:spPr>
          <a:xfrm>
            <a:off x="9000000" y="6264000"/>
            <a:ext cx="2904751" cy="356617"/>
          </a:xfrm>
          <a:prstGeom prst="rect">
            <a:avLst/>
          </a:prstGeom>
          <a:noFill/>
          <a:ln>
            <a:noFill/>
          </a:ln>
        </p:spPr>
      </p:pic>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6"/>
        <p:cNvGrpSpPr/>
        <p:nvPr/>
      </p:nvGrpSpPr>
      <p:grpSpPr>
        <a:xfrm>
          <a:off x="0" y="0"/>
          <a:ext cx="0" cy="0"/>
          <a:chOff x="0" y="0"/>
          <a:chExt cx="0" cy="0"/>
        </a:xfrm>
      </p:grpSpPr>
      <p:sp>
        <p:nvSpPr>
          <p:cNvPr id="487" name="Google Shape;487;g14bd40994e2_1_530"/>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88" name="Google Shape;488;g14bd40994e2_1_530"/>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89" name="Google Shape;489;g14bd40994e2_1_530"/>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90" name="Google Shape;490;g14bd40994e2_1_530"/>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491"/>
        <p:cNvGrpSpPr/>
        <p:nvPr/>
      </p:nvGrpSpPr>
      <p:grpSpPr>
        <a:xfrm>
          <a:off x="0" y="0"/>
          <a:ext cx="0" cy="0"/>
          <a:chOff x="0" y="0"/>
          <a:chExt cx="0" cy="0"/>
        </a:xfrm>
      </p:grpSpPr>
      <p:sp>
        <p:nvSpPr>
          <p:cNvPr id="492" name="Google Shape;492;g14bd40994e2_1_535"/>
          <p:cNvSpPr txBox="1">
            <a:spLocks noGrp="1"/>
          </p:cNvSpPr>
          <p:nvPr>
            <p:ph type="title"/>
          </p:nvPr>
        </p:nvSpPr>
        <p:spPr>
          <a:xfrm>
            <a:off x="1188000" y="793750"/>
            <a:ext cx="45003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93" name="Google Shape;493;g14bd40994e2_1_535"/>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94" name="Google Shape;494;g14bd40994e2_1_535"/>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95" name="Google Shape;495;g14bd40994e2_1_535"/>
          <p:cNvSpPr>
            <a:spLocks noGrp="1"/>
          </p:cNvSpPr>
          <p:nvPr>
            <p:ph type="pic" idx="2"/>
          </p:nvPr>
        </p:nvSpPr>
        <p:spPr>
          <a:xfrm>
            <a:off x="6558000" y="0"/>
            <a:ext cx="5634000" cy="6858000"/>
          </a:xfrm>
          <a:prstGeom prst="rect">
            <a:avLst/>
          </a:prstGeom>
          <a:solidFill>
            <a:srgbClr val="D8D8D8"/>
          </a:solidFill>
          <a:ln>
            <a:noFill/>
          </a:ln>
        </p:spPr>
      </p:sp>
      <p:sp>
        <p:nvSpPr>
          <p:cNvPr id="496" name="Google Shape;496;g14bd40994e2_1_535"/>
          <p:cNvSpPr txBox="1">
            <a:spLocks noGrp="1"/>
          </p:cNvSpPr>
          <p:nvPr>
            <p:ph type="body" idx="1"/>
          </p:nvPr>
        </p:nvSpPr>
        <p:spPr>
          <a:xfrm>
            <a:off x="684214" y="1585913"/>
            <a:ext cx="5004000" cy="43641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dk2"/>
              </a:buClr>
              <a:buSzPts val="2000"/>
              <a:buNone/>
              <a:defRPr/>
            </a:lvl1pPr>
            <a:lvl2pPr marL="914400" lvl="1" indent="-228600" algn="l" rtl="0">
              <a:lnSpc>
                <a:spcPct val="100000"/>
              </a:lnSpc>
              <a:spcBef>
                <a:spcPts val="1500"/>
              </a:spcBef>
              <a:spcAft>
                <a:spcPts val="0"/>
              </a:spcAft>
              <a:buClr>
                <a:schemeClr val="accent1"/>
              </a:buClr>
              <a:buSzPts val="2400"/>
              <a:buNone/>
              <a:defRPr/>
            </a:lvl2pPr>
            <a:lvl3pPr marL="1371600" lvl="2" indent="-228600" algn="l" rtl="0">
              <a:lnSpc>
                <a:spcPct val="100000"/>
              </a:lnSpc>
              <a:spcBef>
                <a:spcPts val="300"/>
              </a:spcBef>
              <a:spcAft>
                <a:spcPts val="0"/>
              </a:spcAft>
              <a:buSzPts val="2800"/>
              <a:buNone/>
              <a:defRPr/>
            </a:lvl3pPr>
            <a:lvl4pPr marL="1828800" lvl="3" indent="-355600" algn="l" rtl="0">
              <a:lnSpc>
                <a:spcPct val="120000"/>
              </a:lnSpc>
              <a:spcBef>
                <a:spcPts val="1200"/>
              </a:spcBef>
              <a:spcAft>
                <a:spcPts val="0"/>
              </a:spcAft>
              <a:buSzPts val="2000"/>
              <a:buChar char="―"/>
              <a:defRPr/>
            </a:lvl4pPr>
            <a:lvl5pPr marL="2286000" lvl="4" indent="-355600" algn="l" rtl="0">
              <a:lnSpc>
                <a:spcPct val="120000"/>
              </a:lnSpc>
              <a:spcBef>
                <a:spcPts val="1500"/>
              </a:spcBef>
              <a:spcAft>
                <a:spcPts val="0"/>
              </a:spcAft>
              <a:buSzPts val="2000"/>
              <a:buChar char="―"/>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and Image Blue">
  <p:cSld name="Content and Image Blue">
    <p:bg>
      <p:bgPr>
        <a:solidFill>
          <a:schemeClr val="accent1"/>
        </a:solidFill>
        <a:effectLst/>
      </p:bgPr>
    </p:bg>
    <p:spTree>
      <p:nvGrpSpPr>
        <p:cNvPr id="1" name="Shape 497"/>
        <p:cNvGrpSpPr/>
        <p:nvPr/>
      </p:nvGrpSpPr>
      <p:grpSpPr>
        <a:xfrm>
          <a:off x="0" y="0"/>
          <a:ext cx="0" cy="0"/>
          <a:chOff x="0" y="0"/>
          <a:chExt cx="0" cy="0"/>
        </a:xfrm>
      </p:grpSpPr>
      <p:sp>
        <p:nvSpPr>
          <p:cNvPr id="498" name="Google Shape;498;g14bd40994e2_1_541"/>
          <p:cNvSpPr txBox="1">
            <a:spLocks noGrp="1"/>
          </p:cNvSpPr>
          <p:nvPr>
            <p:ph type="title"/>
          </p:nvPr>
        </p:nvSpPr>
        <p:spPr>
          <a:xfrm>
            <a:off x="1188000" y="793750"/>
            <a:ext cx="4728900" cy="1096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4300"/>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99" name="Google Shape;499;g14bd40994e2_1_541"/>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00" name="Google Shape;500;g14bd40994e2_1_541"/>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01" name="Google Shape;501;g14bd40994e2_1_541"/>
          <p:cNvSpPr>
            <a:spLocks noGrp="1"/>
          </p:cNvSpPr>
          <p:nvPr>
            <p:ph type="pic" idx="2"/>
          </p:nvPr>
        </p:nvSpPr>
        <p:spPr>
          <a:xfrm>
            <a:off x="6558000" y="0"/>
            <a:ext cx="5634000" cy="6858000"/>
          </a:xfrm>
          <a:prstGeom prst="rect">
            <a:avLst/>
          </a:prstGeom>
          <a:solidFill>
            <a:srgbClr val="D8D8D8"/>
          </a:solidFill>
          <a:ln>
            <a:noFill/>
          </a:ln>
        </p:spPr>
      </p:sp>
      <p:sp>
        <p:nvSpPr>
          <p:cNvPr id="502" name="Google Shape;502;g14bd40994e2_1_541"/>
          <p:cNvSpPr txBox="1">
            <a:spLocks noGrp="1"/>
          </p:cNvSpPr>
          <p:nvPr>
            <p:ph type="body" idx="1"/>
          </p:nvPr>
        </p:nvSpPr>
        <p:spPr>
          <a:xfrm>
            <a:off x="684213" y="1890001"/>
            <a:ext cx="5232300" cy="40599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lt1"/>
              </a:buClr>
              <a:buSzPts val="2000"/>
              <a:buNone/>
              <a:defRPr>
                <a:solidFill>
                  <a:schemeClr val="lt1"/>
                </a:solidFill>
              </a:defRPr>
            </a:lvl1pPr>
            <a:lvl2pPr marL="914400" lvl="1" indent="-228600" algn="l" rtl="0">
              <a:lnSpc>
                <a:spcPct val="100000"/>
              </a:lnSpc>
              <a:spcBef>
                <a:spcPts val="1500"/>
              </a:spcBef>
              <a:spcAft>
                <a:spcPts val="0"/>
              </a:spcAft>
              <a:buClr>
                <a:schemeClr val="lt1"/>
              </a:buClr>
              <a:buSzPts val="2400"/>
              <a:buNone/>
              <a:defRPr>
                <a:solidFill>
                  <a:schemeClr val="lt1"/>
                </a:solidFill>
              </a:defRPr>
            </a:lvl2pPr>
            <a:lvl3pPr marL="1371600" lvl="2" indent="-228600" algn="l" rtl="0">
              <a:lnSpc>
                <a:spcPct val="100000"/>
              </a:lnSpc>
              <a:spcBef>
                <a:spcPts val="1500"/>
              </a:spcBef>
              <a:spcAft>
                <a:spcPts val="0"/>
              </a:spcAft>
              <a:buSzPts val="2800"/>
              <a:buNone/>
              <a:defRPr>
                <a:solidFill>
                  <a:schemeClr val="lt1"/>
                </a:solidFill>
              </a:defRPr>
            </a:lvl3pPr>
            <a:lvl4pPr marL="1828800" lvl="3" indent="-355600" algn="l" rtl="0">
              <a:lnSpc>
                <a:spcPct val="120000"/>
              </a:lnSpc>
              <a:spcBef>
                <a:spcPts val="1500"/>
              </a:spcBef>
              <a:spcAft>
                <a:spcPts val="0"/>
              </a:spcAft>
              <a:buSzPts val="2000"/>
              <a:buChar char="―"/>
              <a:defRPr>
                <a:solidFill>
                  <a:schemeClr val="lt1"/>
                </a:solidFill>
              </a:defRPr>
            </a:lvl4pPr>
            <a:lvl5pPr marL="2286000" lvl="4" indent="-355600" algn="l" rtl="0">
              <a:lnSpc>
                <a:spcPct val="120000"/>
              </a:lnSpc>
              <a:spcBef>
                <a:spcPts val="1500"/>
              </a:spcBef>
              <a:spcAft>
                <a:spcPts val="0"/>
              </a:spcAft>
              <a:buSzPts val="2000"/>
              <a:buChar char="―"/>
              <a:defRPr>
                <a:solidFill>
                  <a:schemeClr val="lt1"/>
                </a:solidFill>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503"/>
        <p:cNvGrpSpPr/>
        <p:nvPr/>
      </p:nvGrpSpPr>
      <p:grpSpPr>
        <a:xfrm>
          <a:off x="0" y="0"/>
          <a:ext cx="0" cy="0"/>
          <a:chOff x="0" y="0"/>
          <a:chExt cx="0" cy="0"/>
        </a:xfrm>
      </p:grpSpPr>
      <p:sp>
        <p:nvSpPr>
          <p:cNvPr id="504" name="Google Shape;504;g14bd40994e2_1_54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05" name="Google Shape;505;g14bd40994e2_1_54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1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506" name="Google Shape;506;g14bd40994e2_1_5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07" name="Google Shape;507;g14bd40994e2_1_5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08" name="Google Shape;508;g14bd40994e2_1_5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509"/>
        <p:cNvGrpSpPr/>
        <p:nvPr/>
      </p:nvGrpSpPr>
      <p:grpSpPr>
        <a:xfrm>
          <a:off x="0" y="0"/>
          <a:ext cx="0" cy="0"/>
          <a:chOff x="0" y="0"/>
          <a:chExt cx="0" cy="0"/>
        </a:xfrm>
      </p:grpSpPr>
      <p:sp>
        <p:nvSpPr>
          <p:cNvPr id="510" name="Google Shape;510;g14bd40994e2_1_553"/>
          <p:cNvSpPr txBox="1">
            <a:spLocks noGrp="1"/>
          </p:cNvSpPr>
          <p:nvPr>
            <p:ph type="title"/>
          </p:nvPr>
        </p:nvSpPr>
        <p:spPr>
          <a:xfrm>
            <a:off x="914400" y="304800"/>
            <a:ext cx="10363200" cy="11433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11" name="Google Shape;511;g14bd40994e2_1_553"/>
          <p:cNvSpPr txBox="1">
            <a:spLocks noGrp="1"/>
          </p:cNvSpPr>
          <p:nvPr>
            <p:ph type="body" idx="1"/>
          </p:nvPr>
        </p:nvSpPr>
        <p:spPr>
          <a:xfrm>
            <a:off x="914400" y="1676400"/>
            <a:ext cx="10363200" cy="4496100"/>
          </a:xfrm>
          <a:prstGeom prst="rect">
            <a:avLst/>
          </a:prstGeom>
          <a:noFill/>
          <a:ln>
            <a:noFill/>
          </a:ln>
        </p:spPr>
        <p:txBody>
          <a:bodyPr spcFirstLastPara="1" wrap="square" lIns="91425" tIns="45700" rIns="91425" bIns="45700" anchor="t" anchorCtr="0">
            <a:noAutofit/>
          </a:bodyPr>
          <a:lstStyle>
            <a:lvl1pPr marL="457200" lvl="0" indent="-349250" algn="l" rtl="0">
              <a:lnSpc>
                <a:spcPct val="100000"/>
              </a:lnSpc>
              <a:spcBef>
                <a:spcPts val="400"/>
              </a:spcBef>
              <a:spcAft>
                <a:spcPts val="0"/>
              </a:spcAft>
              <a:buClr>
                <a:schemeClr val="dk1"/>
              </a:buClr>
              <a:buSzPts val="1900"/>
              <a:buChar char="•"/>
              <a:defRPr/>
            </a:lvl1pPr>
            <a:lvl2pPr marL="914400" lvl="1" indent="-349250" algn="l" rtl="0">
              <a:lnSpc>
                <a:spcPct val="100000"/>
              </a:lnSpc>
              <a:spcBef>
                <a:spcPts val="400"/>
              </a:spcBef>
              <a:spcAft>
                <a:spcPts val="0"/>
              </a:spcAft>
              <a:buClr>
                <a:schemeClr val="dk1"/>
              </a:buClr>
              <a:buSzPts val="1900"/>
              <a:buChar char="–"/>
              <a:defRPr/>
            </a:lvl2pPr>
            <a:lvl3pPr marL="1371600" lvl="2" indent="-349250" algn="l" rtl="0">
              <a:lnSpc>
                <a:spcPct val="100000"/>
              </a:lnSpc>
              <a:spcBef>
                <a:spcPts val="400"/>
              </a:spcBef>
              <a:spcAft>
                <a:spcPts val="0"/>
              </a:spcAft>
              <a:buClr>
                <a:schemeClr val="dk1"/>
              </a:buClr>
              <a:buSzPts val="1900"/>
              <a:buChar char="•"/>
              <a:defRPr/>
            </a:lvl3pPr>
            <a:lvl4pPr marL="1828800" lvl="3" indent="-349250" algn="l" rtl="0">
              <a:lnSpc>
                <a:spcPct val="100000"/>
              </a:lnSpc>
              <a:spcBef>
                <a:spcPts val="400"/>
              </a:spcBef>
              <a:spcAft>
                <a:spcPts val="0"/>
              </a:spcAft>
              <a:buClr>
                <a:schemeClr val="dk1"/>
              </a:buClr>
              <a:buSzPts val="1900"/>
              <a:buChar char="–"/>
              <a:defRPr/>
            </a:lvl4pPr>
            <a:lvl5pPr marL="2286000" lvl="4" indent="-349250" algn="l" rtl="0">
              <a:lnSpc>
                <a:spcPct val="100000"/>
              </a:lnSpc>
              <a:spcBef>
                <a:spcPts val="400"/>
              </a:spcBef>
              <a:spcAft>
                <a:spcPts val="0"/>
              </a:spcAft>
              <a:buClr>
                <a:schemeClr val="dk1"/>
              </a:buClr>
              <a:buSzPts val="1900"/>
              <a:buChar char="»"/>
              <a:defRPr/>
            </a:lvl5pPr>
            <a:lvl6pPr marL="2743200" lvl="5" indent="-349250" algn="l" rtl="0">
              <a:lnSpc>
                <a:spcPct val="100000"/>
              </a:lnSpc>
              <a:spcBef>
                <a:spcPts val="400"/>
              </a:spcBef>
              <a:spcAft>
                <a:spcPts val="0"/>
              </a:spcAft>
              <a:buClr>
                <a:schemeClr val="dk1"/>
              </a:buClr>
              <a:buSzPts val="1900"/>
              <a:buChar char="»"/>
              <a:defRPr/>
            </a:lvl6pPr>
            <a:lvl7pPr marL="3200400" lvl="6" indent="-349250" algn="l" rtl="0">
              <a:lnSpc>
                <a:spcPct val="100000"/>
              </a:lnSpc>
              <a:spcBef>
                <a:spcPts val="400"/>
              </a:spcBef>
              <a:spcAft>
                <a:spcPts val="0"/>
              </a:spcAft>
              <a:buClr>
                <a:schemeClr val="dk1"/>
              </a:buClr>
              <a:buSzPts val="1900"/>
              <a:buChar char="»"/>
              <a:defRPr/>
            </a:lvl7pPr>
            <a:lvl8pPr marL="3657600" lvl="7" indent="-349250" algn="l" rtl="0">
              <a:lnSpc>
                <a:spcPct val="100000"/>
              </a:lnSpc>
              <a:spcBef>
                <a:spcPts val="400"/>
              </a:spcBef>
              <a:spcAft>
                <a:spcPts val="0"/>
              </a:spcAft>
              <a:buClr>
                <a:schemeClr val="dk1"/>
              </a:buClr>
              <a:buSzPts val="1900"/>
              <a:buChar char="»"/>
              <a:defRPr/>
            </a:lvl8pPr>
            <a:lvl9pPr marL="4114800" lvl="8" indent="-349250" algn="l" rtl="0">
              <a:lnSpc>
                <a:spcPct val="100000"/>
              </a:lnSpc>
              <a:spcBef>
                <a:spcPts val="400"/>
              </a:spcBef>
              <a:spcAft>
                <a:spcPts val="0"/>
              </a:spcAft>
              <a:buClr>
                <a:schemeClr val="dk1"/>
              </a:buClr>
              <a:buSzPts val="1900"/>
              <a:buChar char="»"/>
              <a:defRPr/>
            </a:lvl9pPr>
          </a:lstStyle>
          <a:p>
            <a:endParaRPr/>
          </a:p>
        </p:txBody>
      </p:sp>
      <p:sp>
        <p:nvSpPr>
          <p:cNvPr id="512" name="Google Shape;512;g14bd40994e2_1_553"/>
          <p:cNvSpPr txBox="1">
            <a:spLocks noGrp="1"/>
          </p:cNvSpPr>
          <p:nvPr>
            <p:ph type="dt" idx="10"/>
          </p:nvPr>
        </p:nvSpPr>
        <p:spPr>
          <a:xfrm>
            <a:off x="914400" y="6248400"/>
            <a:ext cx="25401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13" name="Google Shape;513;g14bd40994e2_1_553"/>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14" name="Google Shape;514;g14bd40994e2_1_553"/>
          <p:cNvSpPr txBox="1">
            <a:spLocks noGrp="1"/>
          </p:cNvSpPr>
          <p:nvPr>
            <p:ph type="sldNum" idx="12"/>
          </p:nvPr>
        </p:nvSpPr>
        <p:spPr>
          <a:xfrm>
            <a:off x="8737600" y="6248400"/>
            <a:ext cx="25401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1"/>
        </a:solidFill>
        <a:effectLst/>
      </p:bgPr>
    </p:bg>
    <p:spTree>
      <p:nvGrpSpPr>
        <p:cNvPr id="1" name="Shape 515"/>
        <p:cNvGrpSpPr/>
        <p:nvPr/>
      </p:nvGrpSpPr>
      <p:grpSpPr>
        <a:xfrm>
          <a:off x="0" y="0"/>
          <a:ext cx="0" cy="0"/>
          <a:chOff x="0" y="0"/>
          <a:chExt cx="0" cy="0"/>
        </a:xfrm>
      </p:grpSpPr>
      <p:sp>
        <p:nvSpPr>
          <p:cNvPr id="516" name="Google Shape;516;g14bd40994e2_1_559"/>
          <p:cNvSpPr/>
          <p:nvPr/>
        </p:nvSpPr>
        <p:spPr>
          <a:xfrm>
            <a:off x="0" y="4698000"/>
            <a:ext cx="12192000" cy="21600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Roboto Light"/>
              <a:ea typeface="Roboto Light"/>
              <a:cs typeface="Roboto Light"/>
              <a:sym typeface="Roboto Light"/>
            </a:endParaRPr>
          </a:p>
        </p:txBody>
      </p:sp>
      <p:sp>
        <p:nvSpPr>
          <p:cNvPr id="517" name="Google Shape;517;g14bd40994e2_1_559"/>
          <p:cNvSpPr txBox="1">
            <a:spLocks noGrp="1"/>
          </p:cNvSpPr>
          <p:nvPr>
            <p:ph type="title"/>
          </p:nvPr>
        </p:nvSpPr>
        <p:spPr>
          <a:xfrm>
            <a:off x="1188000" y="793751"/>
            <a:ext cx="4728900" cy="6465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5100"/>
              <a:buNone/>
              <a:defRPr sz="3500">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18" name="Google Shape;518;g14bd40994e2_1_559"/>
          <p:cNvSpPr>
            <a:spLocks noGrp="1"/>
          </p:cNvSpPr>
          <p:nvPr>
            <p:ph type="pic" idx="2"/>
          </p:nvPr>
        </p:nvSpPr>
        <p:spPr>
          <a:xfrm>
            <a:off x="6558000" y="0"/>
            <a:ext cx="5634000" cy="6858000"/>
          </a:xfrm>
          <a:prstGeom prst="rect">
            <a:avLst/>
          </a:prstGeom>
          <a:solidFill>
            <a:srgbClr val="D8D8D8"/>
          </a:solidFill>
          <a:ln>
            <a:noFill/>
          </a:ln>
        </p:spPr>
      </p:sp>
      <p:sp>
        <p:nvSpPr>
          <p:cNvPr id="519" name="Google Shape;519;g14bd40994e2_1_559"/>
          <p:cNvSpPr txBox="1">
            <a:spLocks noGrp="1"/>
          </p:cNvSpPr>
          <p:nvPr>
            <p:ph type="body" idx="1"/>
          </p:nvPr>
        </p:nvSpPr>
        <p:spPr>
          <a:xfrm>
            <a:off x="684213" y="1440000"/>
            <a:ext cx="5232300" cy="2160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lt1"/>
              </a:buClr>
              <a:buSzPts val="2300"/>
              <a:buNone/>
              <a:defRPr sz="2300">
                <a:solidFill>
                  <a:schemeClr val="lt1"/>
                </a:solidFill>
                <a:latin typeface="Barlow Semi Condensed Medium"/>
                <a:ea typeface="Barlow Semi Condensed Medium"/>
                <a:cs typeface="Barlow Semi Condensed Medium"/>
                <a:sym typeface="Barlow Semi Condensed Medium"/>
              </a:defRPr>
            </a:lvl1pPr>
            <a:lvl2pPr marL="914400" lvl="1" indent="-228600" algn="l" rtl="0">
              <a:lnSpc>
                <a:spcPct val="100000"/>
              </a:lnSpc>
              <a:spcBef>
                <a:spcPts val="2800"/>
              </a:spcBef>
              <a:spcAft>
                <a:spcPts val="0"/>
              </a:spcAft>
              <a:buClr>
                <a:schemeClr val="accent2"/>
              </a:buClr>
              <a:buSzPts val="2300"/>
              <a:buNone/>
              <a:defRPr sz="2300">
                <a:solidFill>
                  <a:schemeClr val="accent2"/>
                </a:solidFill>
                <a:latin typeface="Barlow Semi Condensed Medium"/>
                <a:ea typeface="Barlow Semi Condensed Medium"/>
                <a:cs typeface="Barlow Semi Condensed Medium"/>
                <a:sym typeface="Barlow Semi Condensed Medium"/>
              </a:defRPr>
            </a:lvl2pPr>
            <a:lvl3pPr marL="1371600" lvl="2" indent="-228600" algn="l" rtl="0">
              <a:lnSpc>
                <a:spcPct val="100000"/>
              </a:lnSpc>
              <a:spcBef>
                <a:spcPts val="2800"/>
              </a:spcBef>
              <a:spcAft>
                <a:spcPts val="0"/>
              </a:spcAft>
              <a:buSzPts val="2800"/>
              <a:buNone/>
              <a:defRPr>
                <a:solidFill>
                  <a:schemeClr val="lt1"/>
                </a:solidFill>
                <a:latin typeface="Barlow Semi Condensed Medium"/>
                <a:ea typeface="Barlow Semi Condensed Medium"/>
                <a:cs typeface="Barlow Semi Condensed Medium"/>
                <a:sym typeface="Barlow Semi Condensed Medium"/>
              </a:defRPr>
            </a:lvl3pPr>
            <a:lvl4pPr marL="1828800" lvl="3" indent="-355600" algn="l" rtl="0">
              <a:lnSpc>
                <a:spcPct val="120000"/>
              </a:lnSpc>
              <a:spcBef>
                <a:spcPts val="1500"/>
              </a:spcBef>
              <a:spcAft>
                <a:spcPts val="0"/>
              </a:spcAft>
              <a:buSzPts val="2000"/>
              <a:buChar char="―"/>
              <a:defRPr>
                <a:solidFill>
                  <a:schemeClr val="lt1"/>
                </a:solidFill>
                <a:latin typeface="Barlow Semi Condensed Medium"/>
                <a:ea typeface="Barlow Semi Condensed Medium"/>
                <a:cs typeface="Barlow Semi Condensed Medium"/>
                <a:sym typeface="Barlow Semi Condensed Medium"/>
              </a:defRPr>
            </a:lvl4pPr>
            <a:lvl5pPr marL="2286000" lvl="4" indent="-355600" algn="l" rtl="0">
              <a:lnSpc>
                <a:spcPct val="120000"/>
              </a:lnSpc>
              <a:spcBef>
                <a:spcPts val="1500"/>
              </a:spcBef>
              <a:spcAft>
                <a:spcPts val="0"/>
              </a:spcAft>
              <a:buSzPts val="2000"/>
              <a:buChar char="―"/>
              <a:defRPr>
                <a:solidFill>
                  <a:schemeClr val="lt1"/>
                </a:solidFill>
                <a:latin typeface="Barlow Semi Condensed Medium"/>
                <a:ea typeface="Barlow Semi Condensed Medium"/>
                <a:cs typeface="Barlow Semi Condensed Medium"/>
                <a:sym typeface="Barlow Semi Condensed Medium"/>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grpSp>
        <p:nvGrpSpPr>
          <p:cNvPr id="520" name="Google Shape;520;g14bd40994e2_1_559"/>
          <p:cNvGrpSpPr/>
          <p:nvPr/>
        </p:nvGrpSpPr>
        <p:grpSpPr>
          <a:xfrm>
            <a:off x="720769" y="5047521"/>
            <a:ext cx="4950243" cy="858049"/>
            <a:chOff x="720725" y="5218493"/>
            <a:chExt cx="4009268" cy="694945"/>
          </a:xfrm>
        </p:grpSpPr>
        <p:pic>
          <p:nvPicPr>
            <p:cNvPr id="521" name="Google Shape;521;g14bd40994e2_1_559"/>
            <p:cNvPicPr preferRelativeResize="0"/>
            <p:nvPr/>
          </p:nvPicPr>
          <p:blipFill rotWithShape="1">
            <a:blip r:embed="rId2">
              <a:alphaModFix/>
            </a:blip>
            <a:srcRect/>
            <a:stretch/>
          </p:blipFill>
          <p:spPr>
            <a:xfrm>
              <a:off x="4032000" y="5325173"/>
              <a:ext cx="697993" cy="588265"/>
            </a:xfrm>
            <a:prstGeom prst="rect">
              <a:avLst/>
            </a:prstGeom>
            <a:noFill/>
            <a:ln>
              <a:noFill/>
            </a:ln>
          </p:spPr>
        </p:pic>
        <p:pic>
          <p:nvPicPr>
            <p:cNvPr id="522" name="Google Shape;522;g14bd40994e2_1_559"/>
            <p:cNvPicPr preferRelativeResize="0"/>
            <p:nvPr/>
          </p:nvPicPr>
          <p:blipFill rotWithShape="1">
            <a:blip r:embed="rId3">
              <a:alphaModFix/>
            </a:blip>
            <a:srcRect/>
            <a:stretch/>
          </p:blipFill>
          <p:spPr>
            <a:xfrm>
              <a:off x="2867282" y="5309933"/>
              <a:ext cx="826010" cy="603505"/>
            </a:xfrm>
            <a:prstGeom prst="rect">
              <a:avLst/>
            </a:prstGeom>
            <a:noFill/>
            <a:ln>
              <a:noFill/>
            </a:ln>
          </p:spPr>
        </p:pic>
        <p:pic>
          <p:nvPicPr>
            <p:cNvPr id="523" name="Google Shape;523;g14bd40994e2_1_559"/>
            <p:cNvPicPr preferRelativeResize="0"/>
            <p:nvPr/>
          </p:nvPicPr>
          <p:blipFill rotWithShape="1">
            <a:blip r:embed="rId4">
              <a:alphaModFix/>
            </a:blip>
            <a:srcRect/>
            <a:stretch/>
          </p:blipFill>
          <p:spPr>
            <a:xfrm>
              <a:off x="720725" y="5279453"/>
              <a:ext cx="594361" cy="633985"/>
            </a:xfrm>
            <a:prstGeom prst="rect">
              <a:avLst/>
            </a:prstGeom>
            <a:noFill/>
            <a:ln>
              <a:noFill/>
            </a:ln>
          </p:spPr>
        </p:pic>
        <p:pic>
          <p:nvPicPr>
            <p:cNvPr id="524" name="Google Shape;524;g14bd40994e2_1_559"/>
            <p:cNvPicPr preferRelativeResize="0"/>
            <p:nvPr/>
          </p:nvPicPr>
          <p:blipFill rotWithShape="1">
            <a:blip r:embed="rId5">
              <a:alphaModFix/>
            </a:blip>
            <a:srcRect/>
            <a:stretch/>
          </p:blipFill>
          <p:spPr>
            <a:xfrm>
              <a:off x="1653795" y="5218493"/>
              <a:ext cx="874778" cy="694945"/>
            </a:xfrm>
            <a:prstGeom prst="rect">
              <a:avLst/>
            </a:prstGeom>
            <a:noFill/>
            <a:ln>
              <a:noFill/>
            </a:ln>
          </p:spPr>
        </p:pic>
      </p:grpSp>
      <p:sp>
        <p:nvSpPr>
          <p:cNvPr id="525" name="Google Shape;525;g14bd40994e2_1_559"/>
          <p:cNvSpPr txBox="1"/>
          <p:nvPr/>
        </p:nvSpPr>
        <p:spPr>
          <a:xfrm>
            <a:off x="684213" y="6210000"/>
            <a:ext cx="5232300" cy="4095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900"/>
              <a:buFont typeface="Arial"/>
              <a:buNone/>
            </a:pPr>
            <a:r>
              <a:rPr lang="en-GB" sz="900" b="0" i="0" u="none" strike="noStrike" cap="none">
                <a:solidFill>
                  <a:schemeClr val="accent4"/>
                </a:solidFill>
                <a:latin typeface="Roboto Light"/>
                <a:ea typeface="Roboto Light"/>
                <a:cs typeface="Roboto Light"/>
                <a:sym typeface="Roboto Light"/>
              </a:rPr>
              <a:t>GOOS is sponsored by the </a:t>
            </a:r>
            <a:r>
              <a:rPr lang="en-GB" sz="900" b="0" i="0" u="none" strike="noStrike" cap="none">
                <a:solidFill>
                  <a:schemeClr val="accent4"/>
                </a:solidFill>
                <a:latin typeface="Roboto Medium"/>
                <a:ea typeface="Roboto Medium"/>
                <a:cs typeface="Roboto Medium"/>
                <a:sym typeface="Roboto Medium"/>
              </a:rPr>
              <a:t>Intergovernmental Oceanographic Commission of UNESCO</a:t>
            </a:r>
            <a:r>
              <a:rPr lang="en-GB" sz="900" b="0" i="0" u="none" strike="noStrike" cap="none">
                <a:solidFill>
                  <a:schemeClr val="accent4"/>
                </a:solidFill>
                <a:latin typeface="Roboto Light"/>
                <a:ea typeface="Roboto Light"/>
                <a:cs typeface="Roboto Light"/>
                <a:sym typeface="Roboto Light"/>
              </a:rPr>
              <a:t>, the </a:t>
            </a:r>
            <a:r>
              <a:rPr lang="en-GB" sz="900" b="0" i="0" u="none" strike="noStrike" cap="none">
                <a:solidFill>
                  <a:schemeClr val="accent4"/>
                </a:solidFill>
                <a:latin typeface="Roboto Medium"/>
                <a:ea typeface="Roboto Medium"/>
                <a:cs typeface="Roboto Medium"/>
                <a:sym typeface="Roboto Medium"/>
              </a:rPr>
              <a:t>World Meteorological Organization</a:t>
            </a:r>
            <a:r>
              <a:rPr lang="en-GB" sz="900" b="0" i="0" u="none" strike="noStrike" cap="none">
                <a:solidFill>
                  <a:schemeClr val="accent4"/>
                </a:solidFill>
                <a:latin typeface="Roboto Light"/>
                <a:ea typeface="Roboto Light"/>
                <a:cs typeface="Roboto Light"/>
                <a:sym typeface="Roboto Light"/>
              </a:rPr>
              <a:t>, the </a:t>
            </a:r>
            <a:r>
              <a:rPr lang="en-GB" sz="900" b="0" i="0" u="none" strike="noStrike" cap="none">
                <a:solidFill>
                  <a:schemeClr val="accent4"/>
                </a:solidFill>
                <a:latin typeface="Roboto Medium"/>
                <a:ea typeface="Roboto Medium"/>
                <a:cs typeface="Roboto Medium"/>
                <a:sym typeface="Roboto Medium"/>
              </a:rPr>
              <a:t>UN Environment Programme</a:t>
            </a:r>
            <a:r>
              <a:rPr lang="en-GB" sz="900" b="0" i="0" u="none" strike="noStrike" cap="none">
                <a:solidFill>
                  <a:schemeClr val="accent4"/>
                </a:solidFill>
                <a:latin typeface="Roboto Light"/>
                <a:ea typeface="Roboto Light"/>
                <a:cs typeface="Roboto Light"/>
                <a:sym typeface="Roboto Light"/>
              </a:rPr>
              <a:t>, and the </a:t>
            </a:r>
            <a:r>
              <a:rPr lang="en-GB" sz="900" b="0" i="0" u="none" strike="noStrike" cap="none">
                <a:solidFill>
                  <a:schemeClr val="accent4"/>
                </a:solidFill>
                <a:latin typeface="Roboto Medium"/>
                <a:ea typeface="Roboto Medium"/>
                <a:cs typeface="Roboto Medium"/>
                <a:sym typeface="Roboto Medium"/>
              </a:rPr>
              <a:t>International Science Council</a:t>
            </a:r>
            <a:r>
              <a:rPr lang="en-GB" sz="900" b="0" i="0" u="none" strike="noStrike" cap="none">
                <a:solidFill>
                  <a:schemeClr val="accent4"/>
                </a:solidFill>
                <a:latin typeface="Roboto Light"/>
                <a:ea typeface="Roboto Light"/>
                <a:cs typeface="Roboto Light"/>
                <a:sym typeface="Roboto Light"/>
              </a:rPr>
              <a:t>.</a:t>
            </a:r>
            <a:endParaRPr sz="1500" b="0" i="0" u="none" strike="noStrike" cap="none">
              <a:solidFill>
                <a:srgbClr val="000000"/>
              </a:solidFill>
              <a:latin typeface="Arial"/>
              <a:ea typeface="Arial"/>
              <a:cs typeface="Arial"/>
              <a:sym typeface="Arial"/>
            </a:endParaRPr>
          </a:p>
        </p:txBody>
      </p:sp>
      <p:sp>
        <p:nvSpPr>
          <p:cNvPr id="526" name="Google Shape;526;g14bd40994e2_1_559"/>
          <p:cNvSpPr txBox="1"/>
          <p:nvPr/>
        </p:nvSpPr>
        <p:spPr>
          <a:xfrm>
            <a:off x="684213" y="3744000"/>
            <a:ext cx="2100000" cy="4368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GB" sz="2300" b="0" i="0" u="none" strike="noStrike" cap="none">
                <a:solidFill>
                  <a:schemeClr val="accent2"/>
                </a:solidFill>
                <a:latin typeface="Barlow Semi Condensed Medium"/>
                <a:ea typeface="Barlow Semi Condensed Medium"/>
                <a:cs typeface="Barlow Semi Condensed Medium"/>
                <a:sym typeface="Barlow Semi Condensed Medium"/>
              </a:rPr>
              <a:t>goosocean.org </a:t>
            </a:r>
            <a:endParaRPr sz="1500" b="0" i="0" u="none" strike="noStrike" cap="none">
              <a:solidFill>
                <a:srgbClr val="000000"/>
              </a:solidFill>
              <a:latin typeface="Arial"/>
              <a:ea typeface="Arial"/>
              <a:cs typeface="Arial"/>
              <a:sym typeface="Arial"/>
            </a:endParaRPr>
          </a:p>
        </p:txBody>
      </p:sp>
      <p:pic>
        <p:nvPicPr>
          <p:cNvPr id="527" name="Google Shape;527;g14bd40994e2_1_559"/>
          <p:cNvPicPr preferRelativeResize="0"/>
          <p:nvPr/>
        </p:nvPicPr>
        <p:blipFill rotWithShape="1">
          <a:blip r:embed="rId6">
            <a:alphaModFix/>
          </a:blip>
          <a:srcRect/>
          <a:stretch/>
        </p:blipFill>
        <p:spPr>
          <a:xfrm>
            <a:off x="2440043" y="3906684"/>
            <a:ext cx="204216" cy="161544"/>
          </a:xfrm>
          <a:prstGeom prst="rect">
            <a:avLst/>
          </a:prstGeom>
          <a:noFill/>
          <a:ln>
            <a:noFill/>
          </a:ln>
        </p:spPr>
      </p:pic>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28"/>
        <p:cNvGrpSpPr/>
        <p:nvPr/>
      </p:nvGrpSpPr>
      <p:grpSpPr>
        <a:xfrm>
          <a:off x="0" y="0"/>
          <a:ext cx="0" cy="0"/>
          <a:chOff x="0" y="0"/>
          <a:chExt cx="0" cy="0"/>
        </a:xfrm>
      </p:grpSpPr>
      <p:sp>
        <p:nvSpPr>
          <p:cNvPr id="529" name="Google Shape;529;g14bd40994e2_1_572"/>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30" name="Google Shape;530;g14bd40994e2_1_572"/>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31" name="Google Shape;531;g14bd40994e2_1_572"/>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532" name="Google Shape;532;g14bd40994e2_1_572"/>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Roboto Light"/>
              <a:ea typeface="Roboto Light"/>
              <a:cs typeface="Roboto Light"/>
              <a:sym typeface="Roboto Light"/>
            </a:endParaRPr>
          </a:p>
        </p:txBody>
      </p:sp>
      <p:pic>
        <p:nvPicPr>
          <p:cNvPr id="533" name="Google Shape;533;g14bd40994e2_1_572"/>
          <p:cNvPicPr preferRelativeResize="0"/>
          <p:nvPr/>
        </p:nvPicPr>
        <p:blipFill rotWithShape="1">
          <a:blip r:embed="rId2">
            <a:alphaModFix/>
          </a:blip>
          <a:srcRect/>
          <a:stretch/>
        </p:blipFill>
        <p:spPr>
          <a:xfrm>
            <a:off x="9000000" y="6264000"/>
            <a:ext cx="2904751" cy="356617"/>
          </a:xfrm>
          <a:prstGeom prst="rect">
            <a:avLst/>
          </a:prstGeom>
          <a:noFill/>
          <a:ln>
            <a:noFill/>
          </a:ln>
        </p:spPr>
      </p:pic>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34"/>
        <p:cNvGrpSpPr/>
        <p:nvPr/>
      </p:nvGrpSpPr>
      <p:grpSpPr>
        <a:xfrm>
          <a:off x="0" y="0"/>
          <a:ext cx="0" cy="0"/>
          <a:chOff x="0" y="0"/>
          <a:chExt cx="0" cy="0"/>
        </a:xfrm>
      </p:grpSpPr>
      <p:sp>
        <p:nvSpPr>
          <p:cNvPr id="535" name="Google Shape;535;g14bd40994e2_1_578"/>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36" name="Google Shape;536;g14bd40994e2_1_578"/>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dk2"/>
              </a:buClr>
              <a:buSzPts val="2000"/>
              <a:buNone/>
              <a:defRPr/>
            </a:lvl1pPr>
            <a:lvl2pPr marL="914400" lvl="1" indent="-228600" algn="l" rtl="0">
              <a:lnSpc>
                <a:spcPct val="100000"/>
              </a:lnSpc>
              <a:spcBef>
                <a:spcPts val="1500"/>
              </a:spcBef>
              <a:spcAft>
                <a:spcPts val="0"/>
              </a:spcAft>
              <a:buClr>
                <a:schemeClr val="accent1"/>
              </a:buClr>
              <a:buSzPts val="2400"/>
              <a:buNone/>
              <a:defRPr/>
            </a:lvl2pPr>
            <a:lvl3pPr marL="1371600" lvl="2" indent="-228600" algn="l" rtl="0">
              <a:lnSpc>
                <a:spcPct val="100000"/>
              </a:lnSpc>
              <a:spcBef>
                <a:spcPts val="300"/>
              </a:spcBef>
              <a:spcAft>
                <a:spcPts val="0"/>
              </a:spcAft>
              <a:buSzPts val="2800"/>
              <a:buNone/>
              <a:defRPr/>
            </a:lvl3pPr>
            <a:lvl4pPr marL="1828800" lvl="3" indent="-355600" algn="l" rtl="0">
              <a:lnSpc>
                <a:spcPct val="120000"/>
              </a:lnSpc>
              <a:spcBef>
                <a:spcPts val="1200"/>
              </a:spcBef>
              <a:spcAft>
                <a:spcPts val="0"/>
              </a:spcAft>
              <a:buSzPts val="2000"/>
              <a:buChar char="―"/>
              <a:defRPr/>
            </a:lvl4pPr>
            <a:lvl5pPr marL="2286000" lvl="4" indent="-355600" algn="l" rtl="0">
              <a:lnSpc>
                <a:spcPct val="120000"/>
              </a:lnSpc>
              <a:spcBef>
                <a:spcPts val="1500"/>
              </a:spcBef>
              <a:spcAft>
                <a:spcPts val="0"/>
              </a:spcAft>
              <a:buSzPts val="2000"/>
              <a:buChar char="―"/>
              <a:defRPr/>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537" name="Google Shape;537;g14bd40994e2_1_578"/>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38" name="Google Shape;538;g14bd40994e2_1_578"/>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39" name="Google Shape;539;g14bd40994e2_1_578"/>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1"/>
        </a:solidFill>
        <a:effectLst/>
      </p:bgPr>
    </p:bg>
    <p:spTree>
      <p:nvGrpSpPr>
        <p:cNvPr id="1" name="Shape 57"/>
        <p:cNvGrpSpPr/>
        <p:nvPr/>
      </p:nvGrpSpPr>
      <p:grpSpPr>
        <a:xfrm>
          <a:off x="0" y="0"/>
          <a:ext cx="0" cy="0"/>
          <a:chOff x="0" y="0"/>
          <a:chExt cx="0" cy="0"/>
        </a:xfrm>
      </p:grpSpPr>
      <p:sp>
        <p:nvSpPr>
          <p:cNvPr id="58" name="Google Shape;58;g1450c52ed47_1_509"/>
          <p:cNvSpPr/>
          <p:nvPr/>
        </p:nvSpPr>
        <p:spPr>
          <a:xfrm>
            <a:off x="0" y="4698000"/>
            <a:ext cx="12192000" cy="21600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sp>
        <p:nvSpPr>
          <p:cNvPr id="59" name="Google Shape;59;g1450c52ed47_1_509"/>
          <p:cNvSpPr txBox="1">
            <a:spLocks noGrp="1"/>
          </p:cNvSpPr>
          <p:nvPr>
            <p:ph type="title"/>
          </p:nvPr>
        </p:nvSpPr>
        <p:spPr>
          <a:xfrm>
            <a:off x="1188000" y="793751"/>
            <a:ext cx="4728600" cy="64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5100"/>
              <a:buNone/>
              <a:defRPr sz="3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1450c52ed47_1_509"/>
          <p:cNvSpPr>
            <a:spLocks noGrp="1"/>
          </p:cNvSpPr>
          <p:nvPr>
            <p:ph type="pic" idx="2"/>
          </p:nvPr>
        </p:nvSpPr>
        <p:spPr>
          <a:xfrm>
            <a:off x="6558000" y="0"/>
            <a:ext cx="5634000" cy="6858000"/>
          </a:xfrm>
          <a:prstGeom prst="rect">
            <a:avLst/>
          </a:prstGeom>
          <a:solidFill>
            <a:srgbClr val="D8D8D8"/>
          </a:solidFill>
          <a:ln>
            <a:noFill/>
          </a:ln>
        </p:spPr>
      </p:sp>
      <p:sp>
        <p:nvSpPr>
          <p:cNvPr id="61" name="Google Shape;61;g1450c52ed47_1_509"/>
          <p:cNvSpPr txBox="1">
            <a:spLocks noGrp="1"/>
          </p:cNvSpPr>
          <p:nvPr>
            <p:ph type="body" idx="1"/>
          </p:nvPr>
        </p:nvSpPr>
        <p:spPr>
          <a:xfrm>
            <a:off x="684213" y="1440000"/>
            <a:ext cx="5232300" cy="2160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lt1"/>
              </a:buClr>
              <a:buSzPts val="2300"/>
              <a:buNone/>
              <a:defRPr sz="2300">
                <a:solidFill>
                  <a:schemeClr val="lt1"/>
                </a:solidFill>
                <a:latin typeface="Barlow Semi Condensed Medium"/>
                <a:ea typeface="Barlow Semi Condensed Medium"/>
                <a:cs typeface="Barlow Semi Condensed Medium"/>
                <a:sym typeface="Barlow Semi Condensed Medium"/>
              </a:defRPr>
            </a:lvl1pPr>
            <a:lvl2pPr marL="914400" lvl="1" indent="-228600" algn="l">
              <a:lnSpc>
                <a:spcPct val="100000"/>
              </a:lnSpc>
              <a:spcBef>
                <a:spcPts val="2835"/>
              </a:spcBef>
              <a:spcAft>
                <a:spcPts val="0"/>
              </a:spcAft>
              <a:buClr>
                <a:schemeClr val="accent2"/>
              </a:buClr>
              <a:buSzPts val="2300"/>
              <a:buNone/>
              <a:defRPr sz="2300">
                <a:solidFill>
                  <a:schemeClr val="accent2"/>
                </a:solidFill>
                <a:latin typeface="Barlow Semi Condensed Medium"/>
                <a:ea typeface="Barlow Semi Condensed Medium"/>
                <a:cs typeface="Barlow Semi Condensed Medium"/>
                <a:sym typeface="Barlow Semi Condensed Medium"/>
              </a:defRPr>
            </a:lvl2pPr>
            <a:lvl3pPr marL="1371600" lvl="2" indent="-228600" algn="l">
              <a:lnSpc>
                <a:spcPct val="100000"/>
              </a:lnSpc>
              <a:spcBef>
                <a:spcPts val="2835"/>
              </a:spcBef>
              <a:spcAft>
                <a:spcPts val="0"/>
              </a:spcAft>
              <a:buSzPts val="2800"/>
              <a:buNone/>
              <a:defRPr>
                <a:solidFill>
                  <a:schemeClr val="lt1"/>
                </a:solidFill>
                <a:latin typeface="Barlow Semi Condensed Medium"/>
                <a:ea typeface="Barlow Semi Condensed Medium"/>
                <a:cs typeface="Barlow Semi Condensed Medium"/>
                <a:sym typeface="Barlow Semi Condensed Medium"/>
              </a:defRPr>
            </a:lvl3pPr>
            <a:lvl4pPr marL="1828800" lvl="3" indent="-355600" algn="l">
              <a:lnSpc>
                <a:spcPct val="120000"/>
              </a:lnSpc>
              <a:spcBef>
                <a:spcPts val="1417"/>
              </a:spcBef>
              <a:spcAft>
                <a:spcPts val="0"/>
              </a:spcAft>
              <a:buSzPts val="2000"/>
              <a:buChar char="―"/>
              <a:defRPr>
                <a:solidFill>
                  <a:schemeClr val="lt1"/>
                </a:solidFill>
                <a:latin typeface="Barlow Semi Condensed Medium"/>
                <a:ea typeface="Barlow Semi Condensed Medium"/>
                <a:cs typeface="Barlow Semi Condensed Medium"/>
                <a:sym typeface="Barlow Semi Condensed Medium"/>
              </a:defRPr>
            </a:lvl4pPr>
            <a:lvl5pPr marL="2286000" lvl="4" indent="-355600" algn="l">
              <a:lnSpc>
                <a:spcPct val="120000"/>
              </a:lnSpc>
              <a:spcBef>
                <a:spcPts val="1417"/>
              </a:spcBef>
              <a:spcAft>
                <a:spcPts val="0"/>
              </a:spcAft>
              <a:buSzPts val="2000"/>
              <a:buChar char="―"/>
              <a:defRPr>
                <a:solidFill>
                  <a:schemeClr val="lt1"/>
                </a:solidFill>
                <a:latin typeface="Barlow Semi Condensed Medium"/>
                <a:ea typeface="Barlow Semi Condensed Medium"/>
                <a:cs typeface="Barlow Semi Condensed Medium"/>
                <a:sym typeface="Barlow Semi Condensed Medium"/>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2" name="Google Shape;62;g1450c52ed47_1_509"/>
          <p:cNvGrpSpPr/>
          <p:nvPr/>
        </p:nvGrpSpPr>
        <p:grpSpPr>
          <a:xfrm>
            <a:off x="720697" y="5046998"/>
            <a:ext cx="4949842" cy="857979"/>
            <a:chOff x="720725" y="5218493"/>
            <a:chExt cx="4009268" cy="694945"/>
          </a:xfrm>
        </p:grpSpPr>
        <p:pic>
          <p:nvPicPr>
            <p:cNvPr id="63" name="Google Shape;63;g1450c52ed47_1_509"/>
            <p:cNvPicPr preferRelativeResize="0"/>
            <p:nvPr/>
          </p:nvPicPr>
          <p:blipFill rotWithShape="1">
            <a:blip r:embed="rId2">
              <a:alphaModFix/>
            </a:blip>
            <a:srcRect/>
            <a:stretch/>
          </p:blipFill>
          <p:spPr>
            <a:xfrm>
              <a:off x="4032000" y="5325173"/>
              <a:ext cx="697993" cy="588265"/>
            </a:xfrm>
            <a:prstGeom prst="rect">
              <a:avLst/>
            </a:prstGeom>
            <a:noFill/>
            <a:ln>
              <a:noFill/>
            </a:ln>
          </p:spPr>
        </p:pic>
        <p:pic>
          <p:nvPicPr>
            <p:cNvPr id="64" name="Google Shape;64;g1450c52ed47_1_509"/>
            <p:cNvPicPr preferRelativeResize="0"/>
            <p:nvPr/>
          </p:nvPicPr>
          <p:blipFill rotWithShape="1">
            <a:blip r:embed="rId3">
              <a:alphaModFix/>
            </a:blip>
            <a:srcRect/>
            <a:stretch/>
          </p:blipFill>
          <p:spPr>
            <a:xfrm>
              <a:off x="2867282" y="5309933"/>
              <a:ext cx="826010" cy="603505"/>
            </a:xfrm>
            <a:prstGeom prst="rect">
              <a:avLst/>
            </a:prstGeom>
            <a:noFill/>
            <a:ln>
              <a:noFill/>
            </a:ln>
          </p:spPr>
        </p:pic>
        <p:pic>
          <p:nvPicPr>
            <p:cNvPr id="65" name="Google Shape;65;g1450c52ed47_1_509"/>
            <p:cNvPicPr preferRelativeResize="0"/>
            <p:nvPr/>
          </p:nvPicPr>
          <p:blipFill rotWithShape="1">
            <a:blip r:embed="rId4">
              <a:alphaModFix/>
            </a:blip>
            <a:srcRect/>
            <a:stretch/>
          </p:blipFill>
          <p:spPr>
            <a:xfrm>
              <a:off x="720725" y="5279453"/>
              <a:ext cx="594361" cy="633985"/>
            </a:xfrm>
            <a:prstGeom prst="rect">
              <a:avLst/>
            </a:prstGeom>
            <a:noFill/>
            <a:ln>
              <a:noFill/>
            </a:ln>
          </p:spPr>
        </p:pic>
        <p:pic>
          <p:nvPicPr>
            <p:cNvPr id="66" name="Google Shape;66;g1450c52ed47_1_509"/>
            <p:cNvPicPr preferRelativeResize="0"/>
            <p:nvPr/>
          </p:nvPicPr>
          <p:blipFill rotWithShape="1">
            <a:blip r:embed="rId5">
              <a:alphaModFix/>
            </a:blip>
            <a:srcRect/>
            <a:stretch/>
          </p:blipFill>
          <p:spPr>
            <a:xfrm>
              <a:off x="1653795" y="5218493"/>
              <a:ext cx="874778" cy="694945"/>
            </a:xfrm>
            <a:prstGeom prst="rect">
              <a:avLst/>
            </a:prstGeom>
            <a:noFill/>
            <a:ln>
              <a:noFill/>
            </a:ln>
          </p:spPr>
        </p:pic>
      </p:grpSp>
      <p:sp>
        <p:nvSpPr>
          <p:cNvPr id="67" name="Google Shape;67;g1450c52ed47_1_509"/>
          <p:cNvSpPr txBox="1"/>
          <p:nvPr/>
        </p:nvSpPr>
        <p:spPr>
          <a:xfrm>
            <a:off x="684213" y="6210000"/>
            <a:ext cx="5232300" cy="4095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900"/>
              <a:buFont typeface="Arial"/>
              <a:buNone/>
            </a:pPr>
            <a:r>
              <a:rPr lang="en-GB" sz="900" b="0" i="0" u="none" strike="noStrike" cap="none">
                <a:solidFill>
                  <a:schemeClr val="accent4"/>
                </a:solidFill>
                <a:latin typeface="Roboto Light"/>
                <a:ea typeface="Roboto Light"/>
                <a:cs typeface="Roboto Light"/>
                <a:sym typeface="Roboto Light"/>
              </a:rPr>
              <a:t>GOOS is sponsored by the </a:t>
            </a:r>
            <a:r>
              <a:rPr lang="en-GB" sz="900" b="0" i="0" u="none" strike="noStrike" cap="none">
                <a:solidFill>
                  <a:schemeClr val="accent4"/>
                </a:solidFill>
                <a:latin typeface="Roboto Medium"/>
                <a:ea typeface="Roboto Medium"/>
                <a:cs typeface="Roboto Medium"/>
                <a:sym typeface="Roboto Medium"/>
              </a:rPr>
              <a:t>Intergovernmental Oceanographic Commission of UNESCO</a:t>
            </a:r>
            <a:r>
              <a:rPr lang="en-GB" sz="900" b="0" i="0" u="none" strike="noStrike" cap="none">
                <a:solidFill>
                  <a:schemeClr val="accent4"/>
                </a:solidFill>
                <a:latin typeface="Roboto Light"/>
                <a:ea typeface="Roboto Light"/>
                <a:cs typeface="Roboto Light"/>
                <a:sym typeface="Roboto Light"/>
              </a:rPr>
              <a:t>, the </a:t>
            </a:r>
            <a:r>
              <a:rPr lang="en-GB" sz="900" b="0" i="0" u="none" strike="noStrike" cap="none">
                <a:solidFill>
                  <a:schemeClr val="accent4"/>
                </a:solidFill>
                <a:latin typeface="Roboto Medium"/>
                <a:ea typeface="Roboto Medium"/>
                <a:cs typeface="Roboto Medium"/>
                <a:sym typeface="Roboto Medium"/>
              </a:rPr>
              <a:t>World Meteorological Organization</a:t>
            </a:r>
            <a:r>
              <a:rPr lang="en-GB" sz="900" b="0" i="0" u="none" strike="noStrike" cap="none">
                <a:solidFill>
                  <a:schemeClr val="accent4"/>
                </a:solidFill>
                <a:latin typeface="Roboto Light"/>
                <a:ea typeface="Roboto Light"/>
                <a:cs typeface="Roboto Light"/>
                <a:sym typeface="Roboto Light"/>
              </a:rPr>
              <a:t>, the </a:t>
            </a:r>
            <a:r>
              <a:rPr lang="en-GB" sz="900" b="0" i="0" u="none" strike="noStrike" cap="none">
                <a:solidFill>
                  <a:schemeClr val="accent4"/>
                </a:solidFill>
                <a:latin typeface="Roboto Medium"/>
                <a:ea typeface="Roboto Medium"/>
                <a:cs typeface="Roboto Medium"/>
                <a:sym typeface="Roboto Medium"/>
              </a:rPr>
              <a:t>UN Environment Programme</a:t>
            </a:r>
            <a:r>
              <a:rPr lang="en-GB" sz="900" b="0" i="0" u="none" strike="noStrike" cap="none">
                <a:solidFill>
                  <a:schemeClr val="accent4"/>
                </a:solidFill>
                <a:latin typeface="Roboto Light"/>
                <a:ea typeface="Roboto Light"/>
                <a:cs typeface="Roboto Light"/>
                <a:sym typeface="Roboto Light"/>
              </a:rPr>
              <a:t>, and the </a:t>
            </a:r>
            <a:r>
              <a:rPr lang="en-GB" sz="900" b="0" i="0" u="none" strike="noStrike" cap="none">
                <a:solidFill>
                  <a:schemeClr val="accent4"/>
                </a:solidFill>
                <a:latin typeface="Roboto Medium"/>
                <a:ea typeface="Roboto Medium"/>
                <a:cs typeface="Roboto Medium"/>
                <a:sym typeface="Roboto Medium"/>
              </a:rPr>
              <a:t>International Science Council</a:t>
            </a:r>
            <a:r>
              <a:rPr lang="en-GB" sz="900" b="0" i="0" u="none" strike="noStrike" cap="none">
                <a:solidFill>
                  <a:schemeClr val="accent4"/>
                </a:solidFill>
                <a:latin typeface="Roboto Light"/>
                <a:ea typeface="Roboto Light"/>
                <a:cs typeface="Roboto Light"/>
                <a:sym typeface="Roboto Light"/>
              </a:rPr>
              <a:t>.</a:t>
            </a:r>
            <a:endParaRPr sz="1400" b="0" i="0" u="none" strike="noStrike" cap="none">
              <a:solidFill>
                <a:srgbClr val="000000"/>
              </a:solidFill>
              <a:latin typeface="Arial"/>
              <a:ea typeface="Arial"/>
              <a:cs typeface="Arial"/>
              <a:sym typeface="Arial"/>
            </a:endParaRPr>
          </a:p>
        </p:txBody>
      </p:sp>
      <p:sp>
        <p:nvSpPr>
          <p:cNvPr id="68" name="Google Shape;68;g1450c52ed47_1_509"/>
          <p:cNvSpPr txBox="1"/>
          <p:nvPr/>
        </p:nvSpPr>
        <p:spPr>
          <a:xfrm>
            <a:off x="684213" y="3744000"/>
            <a:ext cx="2100000" cy="4368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GB" sz="2300" b="0" i="0" u="none" strike="noStrike" cap="none">
                <a:solidFill>
                  <a:schemeClr val="accent2"/>
                </a:solidFill>
                <a:latin typeface="Barlow Semi Condensed Medium"/>
                <a:ea typeface="Barlow Semi Condensed Medium"/>
                <a:cs typeface="Barlow Semi Condensed Medium"/>
                <a:sym typeface="Barlow Semi Condensed Medium"/>
              </a:rPr>
              <a:t>goosocean.org </a:t>
            </a:r>
            <a:endParaRPr sz="1400" b="0" i="0" u="none" strike="noStrike" cap="none">
              <a:solidFill>
                <a:srgbClr val="000000"/>
              </a:solidFill>
              <a:latin typeface="Arial"/>
              <a:ea typeface="Arial"/>
              <a:cs typeface="Arial"/>
              <a:sym typeface="Arial"/>
            </a:endParaRPr>
          </a:p>
        </p:txBody>
      </p:sp>
      <p:pic>
        <p:nvPicPr>
          <p:cNvPr id="69" name="Google Shape;69;g1450c52ed47_1_509"/>
          <p:cNvPicPr preferRelativeResize="0"/>
          <p:nvPr/>
        </p:nvPicPr>
        <p:blipFill rotWithShape="1">
          <a:blip r:embed="rId6">
            <a:alphaModFix/>
          </a:blip>
          <a:srcRect/>
          <a:stretch/>
        </p:blipFill>
        <p:spPr>
          <a:xfrm>
            <a:off x="2440043" y="3906684"/>
            <a:ext cx="204216" cy="161544"/>
          </a:xfrm>
          <a:prstGeom prst="rect">
            <a:avLst/>
          </a:prstGeom>
          <a:noFill/>
          <a:ln>
            <a:noFill/>
          </a:ln>
        </p:spPr>
      </p:pic>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Ocean Decade">
  <p:cSld name="Ocean Decade">
    <p:bg>
      <p:bgPr>
        <a:solidFill>
          <a:schemeClr val="lt2"/>
        </a:solidFill>
        <a:effectLst/>
      </p:bgPr>
    </p:bg>
    <p:spTree>
      <p:nvGrpSpPr>
        <p:cNvPr id="1" name="Shape 540"/>
        <p:cNvGrpSpPr/>
        <p:nvPr/>
      </p:nvGrpSpPr>
      <p:grpSpPr>
        <a:xfrm>
          <a:off x="0" y="0"/>
          <a:ext cx="0" cy="0"/>
          <a:chOff x="0" y="0"/>
          <a:chExt cx="0" cy="0"/>
        </a:xfrm>
      </p:grpSpPr>
      <p:pic>
        <p:nvPicPr>
          <p:cNvPr id="541" name="Google Shape;541;g14bd40994e2_1_584"/>
          <p:cNvPicPr preferRelativeResize="0"/>
          <p:nvPr/>
        </p:nvPicPr>
        <p:blipFill rotWithShape="1">
          <a:blip r:embed="rId2">
            <a:alphaModFix/>
          </a:blip>
          <a:srcRect/>
          <a:stretch/>
        </p:blipFill>
        <p:spPr>
          <a:xfrm>
            <a:off x="684213" y="5371200"/>
            <a:ext cx="1652017" cy="987553"/>
          </a:xfrm>
          <a:prstGeom prst="rect">
            <a:avLst/>
          </a:prstGeom>
          <a:noFill/>
          <a:ln>
            <a:noFill/>
          </a:ln>
        </p:spPr>
      </p:pic>
      <p:pic>
        <p:nvPicPr>
          <p:cNvPr id="542" name="Google Shape;542;g14bd40994e2_1_584"/>
          <p:cNvPicPr preferRelativeResize="0"/>
          <p:nvPr/>
        </p:nvPicPr>
        <p:blipFill rotWithShape="1">
          <a:blip r:embed="rId3">
            <a:alphaModFix/>
          </a:blip>
          <a:srcRect/>
          <a:stretch/>
        </p:blipFill>
        <p:spPr>
          <a:xfrm>
            <a:off x="5816111" y="604800"/>
            <a:ext cx="6375890" cy="5498139"/>
          </a:xfrm>
          <a:prstGeom prst="rect">
            <a:avLst/>
          </a:prstGeom>
          <a:noFill/>
          <a:ln>
            <a:noFill/>
          </a:ln>
        </p:spPr>
      </p:pic>
      <p:pic>
        <p:nvPicPr>
          <p:cNvPr id="543" name="Google Shape;543;g14bd40994e2_1_584"/>
          <p:cNvPicPr preferRelativeResize="0"/>
          <p:nvPr/>
        </p:nvPicPr>
        <p:blipFill rotWithShape="1">
          <a:blip r:embed="rId4">
            <a:alphaModFix/>
          </a:blip>
          <a:srcRect/>
          <a:stretch/>
        </p:blipFill>
        <p:spPr>
          <a:xfrm>
            <a:off x="684213" y="1317600"/>
            <a:ext cx="3843537" cy="557784"/>
          </a:xfrm>
          <a:prstGeom prst="rect">
            <a:avLst/>
          </a:prstGeom>
          <a:noFill/>
          <a:ln>
            <a:noFill/>
          </a:ln>
        </p:spPr>
      </p:pic>
      <p:sp>
        <p:nvSpPr>
          <p:cNvPr id="544" name="Google Shape;544;g14bd40994e2_1_584"/>
          <p:cNvSpPr txBox="1">
            <a:spLocks noGrp="1"/>
          </p:cNvSpPr>
          <p:nvPr>
            <p:ph type="body" idx="1"/>
          </p:nvPr>
        </p:nvSpPr>
        <p:spPr>
          <a:xfrm>
            <a:off x="684213" y="2250000"/>
            <a:ext cx="4932000" cy="28200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2300"/>
              <a:buNone/>
              <a:defRPr sz="2300">
                <a:latin typeface="Barlow Semi Condensed Medium"/>
                <a:ea typeface="Barlow Semi Condensed Medium"/>
                <a:cs typeface="Barlow Semi Condensed Medium"/>
                <a:sym typeface="Barlow Semi Condensed Medium"/>
              </a:defRPr>
            </a:lvl1pPr>
            <a:lvl2pPr marL="914400" lvl="1" indent="-228600" algn="l" rtl="0">
              <a:lnSpc>
                <a:spcPct val="110000"/>
              </a:lnSpc>
              <a:spcBef>
                <a:spcPts val="1700"/>
              </a:spcBef>
              <a:spcAft>
                <a:spcPts val="0"/>
              </a:spcAft>
              <a:buClr>
                <a:schemeClr val="accent1"/>
              </a:buClr>
              <a:buSzPts val="2400"/>
              <a:buNone/>
              <a:defRPr>
                <a:latin typeface="Barlow Semi Condensed Medium"/>
                <a:ea typeface="Barlow Semi Condensed Medium"/>
                <a:cs typeface="Barlow Semi Condensed Medium"/>
                <a:sym typeface="Barlow Semi Condensed Medium"/>
              </a:defRPr>
            </a:lvl2pPr>
            <a:lvl3pPr marL="1371600" lvl="2" indent="-228600" algn="l" rtl="0">
              <a:lnSpc>
                <a:spcPct val="110000"/>
              </a:lnSpc>
              <a:spcBef>
                <a:spcPts val="1700"/>
              </a:spcBef>
              <a:spcAft>
                <a:spcPts val="0"/>
              </a:spcAft>
              <a:buSzPts val="2300"/>
              <a:buNone/>
              <a:defRPr sz="2300">
                <a:latin typeface="Barlow Semi Condensed Medium"/>
                <a:ea typeface="Barlow Semi Condensed Medium"/>
                <a:cs typeface="Barlow Semi Condensed Medium"/>
                <a:sym typeface="Barlow Semi Condensed Medium"/>
              </a:defRPr>
            </a:lvl3pPr>
            <a:lvl4pPr marL="1828800" lvl="3" indent="-374650" algn="l" rtl="0">
              <a:lnSpc>
                <a:spcPct val="110000"/>
              </a:lnSpc>
              <a:spcBef>
                <a:spcPts val="1700"/>
              </a:spcBef>
              <a:spcAft>
                <a:spcPts val="0"/>
              </a:spcAft>
              <a:buSzPts val="2300"/>
              <a:buChar char="―"/>
              <a:defRPr sz="2300">
                <a:latin typeface="Barlow Semi Condensed Medium"/>
                <a:ea typeface="Barlow Semi Condensed Medium"/>
                <a:cs typeface="Barlow Semi Condensed Medium"/>
                <a:sym typeface="Barlow Semi Condensed Medium"/>
              </a:defRPr>
            </a:lvl4pPr>
            <a:lvl5pPr marL="2286000" lvl="4" indent="-374650" algn="l" rtl="0">
              <a:lnSpc>
                <a:spcPct val="110000"/>
              </a:lnSpc>
              <a:spcBef>
                <a:spcPts val="1700"/>
              </a:spcBef>
              <a:spcAft>
                <a:spcPts val="0"/>
              </a:spcAft>
              <a:buSzPts val="2300"/>
              <a:buChar char="―"/>
              <a:defRPr sz="2300">
                <a:latin typeface="Barlow Semi Condensed Medium"/>
                <a:ea typeface="Barlow Semi Condensed Medium"/>
                <a:cs typeface="Barlow Semi Condensed Medium"/>
                <a:sym typeface="Barlow Semi Condensed Medium"/>
              </a:defRPr>
            </a:lvl5pPr>
            <a:lvl6pPr marL="2743200" lvl="5" indent="-349250" algn="l" rtl="0">
              <a:lnSpc>
                <a:spcPct val="90000"/>
              </a:lnSpc>
              <a:spcBef>
                <a:spcPts val="17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545"/>
        <p:cNvGrpSpPr/>
        <p:nvPr/>
      </p:nvGrpSpPr>
      <p:grpSpPr>
        <a:xfrm>
          <a:off x="0" y="0"/>
          <a:ext cx="0" cy="0"/>
          <a:chOff x="0" y="0"/>
          <a:chExt cx="0" cy="0"/>
        </a:xfrm>
      </p:grpSpPr>
      <p:sp>
        <p:nvSpPr>
          <p:cNvPr id="546" name="Google Shape;546;g14bd40994e2_1_589"/>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47" name="Google Shape;547;g14bd40994e2_1_589"/>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48" name="Google Shape;548;g14bd40994e2_1_589"/>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49" name="Google Shape;549;g14bd40994e2_1_589"/>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550" name="Google Shape;550;g14bd40994e2_1_589"/>
          <p:cNvSpPr>
            <a:spLocks noGrp="1"/>
          </p:cNvSpPr>
          <p:nvPr>
            <p:ph type="pic" idx="2"/>
          </p:nvPr>
        </p:nvSpPr>
        <p:spPr>
          <a:xfrm>
            <a:off x="684213" y="1585913"/>
            <a:ext cx="11507700" cy="5272500"/>
          </a:xfrm>
          <a:prstGeom prst="rect">
            <a:avLst/>
          </a:prstGeom>
          <a:solidFill>
            <a:srgbClr val="D8D8D8"/>
          </a:solidFill>
          <a:ln>
            <a:noFill/>
          </a:ln>
        </p:spPr>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ree Images and Captions">
  <p:cSld name="Three Images and Captions">
    <p:spTree>
      <p:nvGrpSpPr>
        <p:cNvPr id="1" name="Shape 551"/>
        <p:cNvGrpSpPr/>
        <p:nvPr/>
      </p:nvGrpSpPr>
      <p:grpSpPr>
        <a:xfrm>
          <a:off x="0" y="0"/>
          <a:ext cx="0" cy="0"/>
          <a:chOff x="0" y="0"/>
          <a:chExt cx="0" cy="0"/>
        </a:xfrm>
      </p:grpSpPr>
      <p:sp>
        <p:nvSpPr>
          <p:cNvPr id="552" name="Google Shape;552;g14bd40994e2_1_595"/>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53" name="Google Shape;553;g14bd40994e2_1_595"/>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54" name="Google Shape;554;g14bd40994e2_1_595"/>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555" name="Google Shape;555;g14bd40994e2_1_595"/>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556" name="Google Shape;556;g14bd40994e2_1_595"/>
          <p:cNvSpPr>
            <a:spLocks noGrp="1"/>
          </p:cNvSpPr>
          <p:nvPr>
            <p:ph type="pic" idx="2"/>
          </p:nvPr>
        </p:nvSpPr>
        <p:spPr>
          <a:xfrm>
            <a:off x="684212" y="1587826"/>
            <a:ext cx="3463200" cy="1900800"/>
          </a:xfrm>
          <a:prstGeom prst="rect">
            <a:avLst/>
          </a:prstGeom>
          <a:solidFill>
            <a:srgbClr val="D8D8D8"/>
          </a:solidFill>
          <a:ln>
            <a:noFill/>
          </a:ln>
        </p:spPr>
      </p:sp>
      <p:sp>
        <p:nvSpPr>
          <p:cNvPr id="557" name="Google Shape;557;g14bd40994e2_1_595"/>
          <p:cNvSpPr txBox="1">
            <a:spLocks noGrp="1"/>
          </p:cNvSpPr>
          <p:nvPr>
            <p:ph type="body" idx="1"/>
          </p:nvPr>
        </p:nvSpPr>
        <p:spPr>
          <a:xfrm>
            <a:off x="684212" y="4323826"/>
            <a:ext cx="34641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500"/>
              </a:spcBef>
              <a:spcAft>
                <a:spcPts val="0"/>
              </a:spcAft>
              <a:buClr>
                <a:schemeClr val="accent1"/>
              </a:buClr>
              <a:buSzPts val="1700"/>
              <a:buNone/>
              <a:defRPr sz="1700"/>
            </a:lvl2pPr>
            <a:lvl3pPr marL="1371600" lvl="2" indent="-228600" algn="l" rtl="0">
              <a:lnSpc>
                <a:spcPct val="110000"/>
              </a:lnSpc>
              <a:spcBef>
                <a:spcPts val="300"/>
              </a:spcBef>
              <a:spcAft>
                <a:spcPts val="0"/>
              </a:spcAft>
              <a:buSzPts val="1700"/>
              <a:buNone/>
              <a:defRPr sz="1700"/>
            </a:lvl3pPr>
            <a:lvl4pPr marL="1828800" lvl="3" indent="-336550" algn="l" rtl="0">
              <a:lnSpc>
                <a:spcPct val="110000"/>
              </a:lnSpc>
              <a:spcBef>
                <a:spcPts val="1200"/>
              </a:spcBef>
              <a:spcAft>
                <a:spcPts val="0"/>
              </a:spcAft>
              <a:buSzPts val="1700"/>
              <a:buChar char="―"/>
              <a:defRPr sz="1700"/>
            </a:lvl4pPr>
            <a:lvl5pPr marL="2286000" lvl="4" indent="-336550" algn="l" rtl="0">
              <a:lnSpc>
                <a:spcPct val="110000"/>
              </a:lnSpc>
              <a:spcBef>
                <a:spcPts val="1500"/>
              </a:spcBef>
              <a:spcAft>
                <a:spcPts val="0"/>
              </a:spcAft>
              <a:buSzPts val="1700"/>
              <a:buChar char="―"/>
              <a:defRPr sz="1700"/>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558" name="Google Shape;558;g14bd40994e2_1_595"/>
          <p:cNvSpPr>
            <a:spLocks noGrp="1"/>
          </p:cNvSpPr>
          <p:nvPr>
            <p:ph type="pic" idx="3"/>
          </p:nvPr>
        </p:nvSpPr>
        <p:spPr>
          <a:xfrm>
            <a:off x="4363243" y="1587826"/>
            <a:ext cx="3463200" cy="1900800"/>
          </a:xfrm>
          <a:prstGeom prst="rect">
            <a:avLst/>
          </a:prstGeom>
          <a:solidFill>
            <a:srgbClr val="D8D8D8"/>
          </a:solidFill>
          <a:ln>
            <a:noFill/>
          </a:ln>
        </p:spPr>
      </p:sp>
      <p:sp>
        <p:nvSpPr>
          <p:cNvPr id="559" name="Google Shape;559;g14bd40994e2_1_595"/>
          <p:cNvSpPr txBox="1">
            <a:spLocks noGrp="1"/>
          </p:cNvSpPr>
          <p:nvPr>
            <p:ph type="body" idx="4"/>
          </p:nvPr>
        </p:nvSpPr>
        <p:spPr>
          <a:xfrm>
            <a:off x="4363243" y="4323826"/>
            <a:ext cx="34641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500"/>
              </a:spcBef>
              <a:spcAft>
                <a:spcPts val="0"/>
              </a:spcAft>
              <a:buClr>
                <a:schemeClr val="accent1"/>
              </a:buClr>
              <a:buSzPts val="1700"/>
              <a:buNone/>
              <a:defRPr sz="1700"/>
            </a:lvl2pPr>
            <a:lvl3pPr marL="1371600" lvl="2" indent="-228600" algn="l" rtl="0">
              <a:lnSpc>
                <a:spcPct val="110000"/>
              </a:lnSpc>
              <a:spcBef>
                <a:spcPts val="300"/>
              </a:spcBef>
              <a:spcAft>
                <a:spcPts val="0"/>
              </a:spcAft>
              <a:buSzPts val="1700"/>
              <a:buNone/>
              <a:defRPr sz="1700"/>
            </a:lvl3pPr>
            <a:lvl4pPr marL="1828800" lvl="3" indent="-336550" algn="l" rtl="0">
              <a:lnSpc>
                <a:spcPct val="110000"/>
              </a:lnSpc>
              <a:spcBef>
                <a:spcPts val="1200"/>
              </a:spcBef>
              <a:spcAft>
                <a:spcPts val="0"/>
              </a:spcAft>
              <a:buSzPts val="1700"/>
              <a:buChar char="―"/>
              <a:defRPr sz="1700"/>
            </a:lvl4pPr>
            <a:lvl5pPr marL="2286000" lvl="4" indent="-336550" algn="l" rtl="0">
              <a:lnSpc>
                <a:spcPct val="110000"/>
              </a:lnSpc>
              <a:spcBef>
                <a:spcPts val="1500"/>
              </a:spcBef>
              <a:spcAft>
                <a:spcPts val="0"/>
              </a:spcAft>
              <a:buSzPts val="1700"/>
              <a:buChar char="―"/>
              <a:defRPr sz="1700"/>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560" name="Google Shape;560;g14bd40994e2_1_595"/>
          <p:cNvSpPr>
            <a:spLocks noGrp="1"/>
          </p:cNvSpPr>
          <p:nvPr>
            <p:ph type="pic" idx="5"/>
          </p:nvPr>
        </p:nvSpPr>
        <p:spPr>
          <a:xfrm>
            <a:off x="8042274" y="1587826"/>
            <a:ext cx="3463200" cy="1900800"/>
          </a:xfrm>
          <a:prstGeom prst="rect">
            <a:avLst/>
          </a:prstGeom>
          <a:solidFill>
            <a:srgbClr val="D8D8D8"/>
          </a:solidFill>
          <a:ln>
            <a:noFill/>
          </a:ln>
        </p:spPr>
      </p:sp>
      <p:sp>
        <p:nvSpPr>
          <p:cNvPr id="561" name="Google Shape;561;g14bd40994e2_1_595"/>
          <p:cNvSpPr txBox="1">
            <a:spLocks noGrp="1"/>
          </p:cNvSpPr>
          <p:nvPr>
            <p:ph type="body" idx="6"/>
          </p:nvPr>
        </p:nvSpPr>
        <p:spPr>
          <a:xfrm>
            <a:off x="8042274" y="4323826"/>
            <a:ext cx="34641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500"/>
              </a:spcBef>
              <a:spcAft>
                <a:spcPts val="0"/>
              </a:spcAft>
              <a:buClr>
                <a:schemeClr val="accent1"/>
              </a:buClr>
              <a:buSzPts val="1700"/>
              <a:buNone/>
              <a:defRPr sz="1700"/>
            </a:lvl2pPr>
            <a:lvl3pPr marL="1371600" lvl="2" indent="-228600" algn="l" rtl="0">
              <a:lnSpc>
                <a:spcPct val="110000"/>
              </a:lnSpc>
              <a:spcBef>
                <a:spcPts val="300"/>
              </a:spcBef>
              <a:spcAft>
                <a:spcPts val="0"/>
              </a:spcAft>
              <a:buSzPts val="1700"/>
              <a:buNone/>
              <a:defRPr sz="1700"/>
            </a:lvl3pPr>
            <a:lvl4pPr marL="1828800" lvl="3" indent="-336550" algn="l" rtl="0">
              <a:lnSpc>
                <a:spcPct val="110000"/>
              </a:lnSpc>
              <a:spcBef>
                <a:spcPts val="1200"/>
              </a:spcBef>
              <a:spcAft>
                <a:spcPts val="0"/>
              </a:spcAft>
              <a:buSzPts val="1700"/>
              <a:buChar char="―"/>
              <a:defRPr sz="1700"/>
            </a:lvl4pPr>
            <a:lvl5pPr marL="2286000" lvl="4" indent="-336550" algn="l" rtl="0">
              <a:lnSpc>
                <a:spcPct val="110000"/>
              </a:lnSpc>
              <a:spcBef>
                <a:spcPts val="1500"/>
              </a:spcBef>
              <a:spcAft>
                <a:spcPts val="0"/>
              </a:spcAft>
              <a:buSzPts val="1700"/>
              <a:buChar char="―"/>
              <a:defRPr sz="1700"/>
            </a:lvl5pPr>
            <a:lvl6pPr marL="2743200" lvl="5" indent="-349250" algn="l" rtl="0">
              <a:lnSpc>
                <a:spcPct val="90000"/>
              </a:lnSpc>
              <a:spcBef>
                <a:spcPts val="1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571"/>
        <p:cNvGrpSpPr/>
        <p:nvPr/>
      </p:nvGrpSpPr>
      <p:grpSpPr>
        <a:xfrm>
          <a:off x="0" y="0"/>
          <a:ext cx="0" cy="0"/>
          <a:chOff x="0" y="0"/>
          <a:chExt cx="0" cy="0"/>
        </a:xfrm>
      </p:grpSpPr>
      <p:sp>
        <p:nvSpPr>
          <p:cNvPr id="572" name="Google Shape;572;g14bd40994e2_1_1371"/>
          <p:cNvSpPr txBox="1">
            <a:spLocks noGrp="1"/>
          </p:cNvSpPr>
          <p:nvPr>
            <p:ph type="ctrTitle"/>
          </p:nvPr>
        </p:nvSpPr>
        <p:spPr>
          <a:xfrm>
            <a:off x="1260000" y="1260000"/>
            <a:ext cx="4271700" cy="3034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5550"/>
              <a:buNone/>
              <a:defRPr sz="37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3" name="Google Shape;573;g14bd40994e2_1_1371"/>
          <p:cNvSpPr txBox="1">
            <a:spLocks noGrp="1"/>
          </p:cNvSpPr>
          <p:nvPr>
            <p:ph type="subTitle" idx="1"/>
          </p:nvPr>
        </p:nvSpPr>
        <p:spPr>
          <a:xfrm>
            <a:off x="1260000" y="4590000"/>
            <a:ext cx="4271700" cy="824400"/>
          </a:xfrm>
          <a:prstGeom prst="rect">
            <a:avLst/>
          </a:prstGeom>
          <a:noFill/>
          <a:ln>
            <a:noFill/>
          </a:ln>
        </p:spPr>
        <p:txBody>
          <a:bodyPr spcFirstLastPara="1" wrap="square" lIns="0" tIns="0" rIns="0" bIns="0" anchor="t" anchorCtr="0">
            <a:noAutofit/>
          </a:bodyPr>
          <a:lstStyle>
            <a:lvl1pPr lvl="0" algn="l" rtl="0">
              <a:lnSpc>
                <a:spcPct val="120000"/>
              </a:lnSpc>
              <a:spcBef>
                <a:spcPts val="0"/>
              </a:spcBef>
              <a:spcAft>
                <a:spcPts val="0"/>
              </a:spcAft>
              <a:buClr>
                <a:schemeClr val="lt1"/>
              </a:buClr>
              <a:buSzPts val="1700"/>
              <a:buNone/>
              <a:defRPr sz="1700">
                <a:solidFill>
                  <a:schemeClr val="lt1"/>
                </a:solidFill>
                <a:latin typeface="Barlow Semi Condensed Medium"/>
                <a:ea typeface="Barlow Semi Condensed Medium"/>
                <a:cs typeface="Barlow Semi Condensed Medium"/>
                <a:sym typeface="Barlow Semi Condensed Medium"/>
              </a:defRPr>
            </a:lvl1pPr>
            <a:lvl2pPr lvl="1" algn="ctr" rtl="0">
              <a:lnSpc>
                <a:spcPct val="100000"/>
              </a:lnSpc>
              <a:spcBef>
                <a:spcPts val="1417"/>
              </a:spcBef>
              <a:spcAft>
                <a:spcPts val="0"/>
              </a:spcAft>
              <a:buClr>
                <a:schemeClr val="accent1"/>
              </a:buClr>
              <a:buSzPts val="2000"/>
              <a:buNone/>
              <a:defRPr sz="2000"/>
            </a:lvl2pPr>
            <a:lvl3pPr lvl="2" algn="ctr" rtl="0">
              <a:lnSpc>
                <a:spcPct val="100000"/>
              </a:lnSpc>
              <a:spcBef>
                <a:spcPts val="283"/>
              </a:spcBef>
              <a:spcAft>
                <a:spcPts val="0"/>
              </a:spcAft>
              <a:buSzPts val="1800"/>
              <a:buNone/>
              <a:defRPr sz="1800"/>
            </a:lvl3pPr>
            <a:lvl4pPr lvl="3" algn="ctr" rtl="0">
              <a:lnSpc>
                <a:spcPct val="120000"/>
              </a:lnSpc>
              <a:spcBef>
                <a:spcPts val="1134"/>
              </a:spcBef>
              <a:spcAft>
                <a:spcPts val="0"/>
              </a:spcAft>
              <a:buSzPts val="1600"/>
              <a:buNone/>
              <a:defRPr sz="1600"/>
            </a:lvl4pPr>
            <a:lvl5pPr lvl="4" algn="ctr" rtl="0">
              <a:lnSpc>
                <a:spcPct val="120000"/>
              </a:lnSpc>
              <a:spcBef>
                <a:spcPts val="1417"/>
              </a:spcBef>
              <a:spcAft>
                <a:spcPts val="0"/>
              </a:spcAft>
              <a:buSzPts val="1600"/>
              <a:buNone/>
              <a:defRPr sz="1600"/>
            </a:lvl5pPr>
            <a:lvl6pPr lvl="5" algn="ctr" rtl="0">
              <a:lnSpc>
                <a:spcPct val="90000"/>
              </a:lnSpc>
              <a:spcBef>
                <a:spcPts val="1417"/>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574" name="Google Shape;574;g14bd40994e2_1_1371"/>
          <p:cNvPicPr preferRelativeResize="0"/>
          <p:nvPr/>
        </p:nvPicPr>
        <p:blipFill rotWithShape="1">
          <a:blip r:embed="rId2">
            <a:alphaModFix/>
          </a:blip>
          <a:srcRect/>
          <a:stretch/>
        </p:blipFill>
        <p:spPr>
          <a:xfrm>
            <a:off x="1260000" y="5482800"/>
            <a:ext cx="1231395" cy="737618"/>
          </a:xfrm>
          <a:prstGeom prst="rect">
            <a:avLst/>
          </a:prstGeom>
          <a:noFill/>
          <a:ln>
            <a:noFill/>
          </a:ln>
        </p:spPr>
      </p:pic>
      <p:sp>
        <p:nvSpPr>
          <p:cNvPr id="575" name="Google Shape;575;g14bd40994e2_1_1371"/>
          <p:cNvSpPr txBox="1">
            <a:spLocks noGrp="1"/>
          </p:cNvSpPr>
          <p:nvPr>
            <p:ph type="body" idx="2"/>
          </p:nvPr>
        </p:nvSpPr>
        <p:spPr>
          <a:xfrm>
            <a:off x="2576945" y="5780115"/>
            <a:ext cx="2954700" cy="440400"/>
          </a:xfrm>
          <a:prstGeom prst="rect">
            <a:avLst/>
          </a:prstGeom>
          <a:noFill/>
          <a:ln>
            <a:noFill/>
          </a:ln>
        </p:spPr>
        <p:txBody>
          <a:bodyPr spcFirstLastPara="1" wrap="square" lIns="0" tIns="0" rIns="0" bIns="0" anchor="b" anchorCtr="0">
            <a:noAutofit/>
          </a:bodyPr>
          <a:lstStyle>
            <a:lvl1pPr marL="457200" lvl="0" indent="-228600" algn="r" rtl="0">
              <a:lnSpc>
                <a:spcPct val="120000"/>
              </a:lnSpc>
              <a:spcBef>
                <a:spcPts val="0"/>
              </a:spcBef>
              <a:spcAft>
                <a:spcPts val="0"/>
              </a:spcAft>
              <a:buClr>
                <a:schemeClr val="lt1"/>
              </a:buClr>
              <a:buSzPts val="800"/>
              <a:buNone/>
              <a:defRPr sz="800">
                <a:solidFill>
                  <a:schemeClr val="lt1"/>
                </a:solidFill>
                <a:latin typeface="Roboto Light"/>
                <a:ea typeface="Roboto Light"/>
                <a:cs typeface="Roboto Light"/>
                <a:sym typeface="Roboto Light"/>
              </a:defRPr>
            </a:lvl1pPr>
            <a:lvl2pPr marL="914400" lvl="1" indent="-228600" algn="l" rtl="0">
              <a:lnSpc>
                <a:spcPct val="100000"/>
              </a:lnSpc>
              <a:spcBef>
                <a:spcPts val="1417"/>
              </a:spcBef>
              <a:spcAft>
                <a:spcPts val="0"/>
              </a:spcAft>
              <a:buClr>
                <a:schemeClr val="accent1"/>
              </a:buClr>
              <a:buSzPts val="1800"/>
              <a:buNone/>
              <a:defRPr/>
            </a:lvl2pPr>
            <a:lvl3pPr marL="1371600" lvl="2" indent="-228600" algn="l" rtl="0">
              <a:lnSpc>
                <a:spcPct val="100000"/>
              </a:lnSpc>
              <a:spcBef>
                <a:spcPts val="283"/>
              </a:spcBef>
              <a:spcAft>
                <a:spcPts val="0"/>
              </a:spcAft>
              <a:buSzPts val="1800"/>
              <a:buNone/>
              <a:defRPr/>
            </a:lvl3pPr>
            <a:lvl4pPr marL="1828800" lvl="3" indent="-342900" algn="l" rtl="0">
              <a:lnSpc>
                <a:spcPct val="120000"/>
              </a:lnSpc>
              <a:spcBef>
                <a:spcPts val="1134"/>
              </a:spcBef>
              <a:spcAft>
                <a:spcPts val="0"/>
              </a:spcAft>
              <a:buSzPts val="1800"/>
              <a:buChar char="―"/>
              <a:defRPr/>
            </a:lvl4pPr>
            <a:lvl5pPr marL="2286000" lvl="4" indent="-342900" algn="l" rtl="0">
              <a:lnSpc>
                <a:spcPct val="120000"/>
              </a:lnSpc>
              <a:spcBef>
                <a:spcPts val="1417"/>
              </a:spcBef>
              <a:spcAft>
                <a:spcPts val="0"/>
              </a:spcAft>
              <a:buSzPts val="1800"/>
              <a:buChar char="―"/>
              <a:defRPr/>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76" name="Google Shape;576;g14bd40994e2_1_1371"/>
          <p:cNvSpPr>
            <a:spLocks noGrp="1"/>
          </p:cNvSpPr>
          <p:nvPr>
            <p:ph type="pic" idx="3"/>
          </p:nvPr>
        </p:nvSpPr>
        <p:spPr>
          <a:xfrm>
            <a:off x="6558000" y="0"/>
            <a:ext cx="5634000" cy="6858000"/>
          </a:xfrm>
          <a:prstGeom prst="rect">
            <a:avLst/>
          </a:prstGeom>
          <a:solidFill>
            <a:srgbClr val="D8D8D8"/>
          </a:solidFill>
          <a:ln>
            <a:noFill/>
          </a:ln>
        </p:spPr>
      </p:sp>
      <p:pic>
        <p:nvPicPr>
          <p:cNvPr id="577" name="Google Shape;577;g14bd40994e2_1_1371"/>
          <p:cNvPicPr preferRelativeResize="0"/>
          <p:nvPr/>
        </p:nvPicPr>
        <p:blipFill rotWithShape="1">
          <a:blip r:embed="rId3">
            <a:alphaModFix/>
          </a:blip>
          <a:srcRect/>
          <a:stretch/>
        </p:blipFill>
        <p:spPr>
          <a:xfrm>
            <a:off x="414000" y="612000"/>
            <a:ext cx="3898402" cy="521209"/>
          </a:xfrm>
          <a:prstGeom prst="rect">
            <a:avLst/>
          </a:prstGeom>
          <a:noFill/>
          <a:ln>
            <a:noFill/>
          </a:ln>
        </p:spPr>
      </p:pic>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ulleted Orange Subtitle">
  <p:cSld name="Bulleted Orange Subtitle">
    <p:bg>
      <p:bgPr>
        <a:solidFill>
          <a:schemeClr val="lt1"/>
        </a:solidFill>
        <a:effectLst/>
      </p:bgPr>
    </p:bg>
    <p:spTree>
      <p:nvGrpSpPr>
        <p:cNvPr id="1" name="Shape 578"/>
        <p:cNvGrpSpPr/>
        <p:nvPr/>
      </p:nvGrpSpPr>
      <p:grpSpPr>
        <a:xfrm>
          <a:off x="0" y="0"/>
          <a:ext cx="0" cy="0"/>
          <a:chOff x="0" y="0"/>
          <a:chExt cx="0" cy="0"/>
        </a:xfrm>
      </p:grpSpPr>
      <p:sp>
        <p:nvSpPr>
          <p:cNvPr id="579" name="Google Shape;579;g14bd40994e2_1_1378"/>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4200"/>
              <a:buNone/>
              <a:defRPr>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0" name="Google Shape;580;g14bd40994e2_1_1378"/>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rgbClr val="F26122"/>
              </a:buClr>
              <a:buSzPts val="2000"/>
              <a:buNone/>
              <a:defRPr/>
            </a:lvl1pPr>
            <a:lvl2pPr marL="914400" lvl="1" indent="-228600" algn="l" rtl="0">
              <a:lnSpc>
                <a:spcPct val="100000"/>
              </a:lnSpc>
              <a:spcBef>
                <a:spcPts val="1417"/>
              </a:spcBef>
              <a:spcAft>
                <a:spcPts val="0"/>
              </a:spcAft>
              <a:buClr>
                <a:srgbClr val="F26122"/>
              </a:buClr>
              <a:buSzPts val="2400"/>
              <a:buNone/>
              <a:defRPr/>
            </a:lvl2pPr>
            <a:lvl3pPr marL="1371600" lvl="2" indent="-228600" algn="l" rtl="0">
              <a:lnSpc>
                <a:spcPct val="100000"/>
              </a:lnSpc>
              <a:spcBef>
                <a:spcPts val="283"/>
              </a:spcBef>
              <a:spcAft>
                <a:spcPts val="0"/>
              </a:spcAft>
              <a:buClr>
                <a:srgbClr val="F26122"/>
              </a:buClr>
              <a:buSzPts val="2800"/>
              <a:buNone/>
              <a:defRPr/>
            </a:lvl3pPr>
            <a:lvl4pPr marL="1828800" lvl="3" indent="-355600" algn="l" rtl="0">
              <a:lnSpc>
                <a:spcPct val="120000"/>
              </a:lnSpc>
              <a:spcBef>
                <a:spcPts val="1134"/>
              </a:spcBef>
              <a:spcAft>
                <a:spcPts val="0"/>
              </a:spcAft>
              <a:buClr>
                <a:srgbClr val="F26122"/>
              </a:buClr>
              <a:buSzPts val="2000"/>
              <a:buChar char="―"/>
              <a:defRPr/>
            </a:lvl4pPr>
            <a:lvl5pPr marL="2286000" lvl="4" indent="-355600" algn="l" rtl="0">
              <a:lnSpc>
                <a:spcPct val="120000"/>
              </a:lnSpc>
              <a:spcBef>
                <a:spcPts val="1417"/>
              </a:spcBef>
              <a:spcAft>
                <a:spcPts val="0"/>
              </a:spcAft>
              <a:buClr>
                <a:srgbClr val="F26122"/>
              </a:buClr>
              <a:buSzPts val="2000"/>
              <a:buChar char="―"/>
              <a:defRPr/>
            </a:lvl5pPr>
            <a:lvl6pPr marL="2743200" lvl="5" indent="-342900" algn="l" rtl="0">
              <a:lnSpc>
                <a:spcPct val="90000"/>
              </a:lnSpc>
              <a:spcBef>
                <a:spcPts val="1417"/>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581" name="Google Shape;581;g14bd40994e2_1_1378"/>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2" name="Google Shape;582;g14bd40994e2_1_1378"/>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583" name="Google Shape;583;g14bd40994e2_1_1378"/>
          <p:cNvPicPr preferRelativeResize="0"/>
          <p:nvPr/>
        </p:nvPicPr>
        <p:blipFill rotWithShape="1">
          <a:blip r:embed="rId2">
            <a:alphaModFix/>
          </a:blip>
          <a:srcRect/>
          <a:stretch/>
        </p:blipFill>
        <p:spPr>
          <a:xfrm rot="-4500002">
            <a:off x="11148042" y="6019621"/>
            <a:ext cx="475715" cy="619185"/>
          </a:xfrm>
          <a:prstGeom prst="rect">
            <a:avLst/>
          </a:prstGeom>
          <a:noFill/>
          <a:ln>
            <a:noFill/>
          </a:ln>
        </p:spPr>
      </p:pic>
      <p:sp>
        <p:nvSpPr>
          <p:cNvPr id="584" name="Google Shape;584;g14bd40994e2_1_1378"/>
          <p:cNvSpPr txBox="1">
            <a:spLocks noGrp="1"/>
          </p:cNvSpPr>
          <p:nvPr>
            <p:ph type="sldNum" idx="12"/>
          </p:nvPr>
        </p:nvSpPr>
        <p:spPr>
          <a:xfrm>
            <a:off x="10958306" y="6144458"/>
            <a:ext cx="877200" cy="369300"/>
          </a:xfrm>
          <a:prstGeom prst="rect">
            <a:avLst/>
          </a:prstGeom>
          <a:noFill/>
          <a:ln>
            <a:noFill/>
          </a:ln>
        </p:spPr>
        <p:txBody>
          <a:bodyPr spcFirstLastPara="1" wrap="square" lIns="0" tIns="0" rIns="0" bIns="0" anchor="t" anchorCtr="0">
            <a:noAutofit/>
          </a:bodyPr>
          <a:lstStyle>
            <a:lvl1pPr marL="0" lvl="0"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1pPr>
            <a:lvl2pPr marL="0" lvl="1"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2pPr>
            <a:lvl3pPr marL="0" lvl="2"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3pPr>
            <a:lvl4pPr marL="0" lvl="3"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4pPr>
            <a:lvl5pPr marL="0" lvl="4"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5pPr>
            <a:lvl6pPr marL="0" lvl="5"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6pPr>
            <a:lvl7pPr marL="0" lvl="6"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7pPr>
            <a:lvl8pPr marL="0" lvl="7"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8pPr>
            <a:lvl9pPr marL="0" lvl="8" indent="0" algn="ctr" rtl="0">
              <a:lnSpc>
                <a:spcPct val="90000"/>
              </a:lnSpc>
              <a:spcBef>
                <a:spcPts val="0"/>
              </a:spcBef>
              <a:spcAft>
                <a:spcPts val="0"/>
              </a:spcAft>
              <a:buSzPts val="1200"/>
              <a:buNone/>
              <a:defRPr sz="1600" b="0" i="0" u="none" strike="noStrike" cap="none">
                <a:solidFill>
                  <a:schemeClr val="lt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hree Images and Captions">
  <p:cSld name="Three Images and Captions">
    <p:spTree>
      <p:nvGrpSpPr>
        <p:cNvPr id="1" name="Shape 585"/>
        <p:cNvGrpSpPr/>
        <p:nvPr/>
      </p:nvGrpSpPr>
      <p:grpSpPr>
        <a:xfrm>
          <a:off x="0" y="0"/>
          <a:ext cx="0" cy="0"/>
          <a:chOff x="0" y="0"/>
          <a:chExt cx="0" cy="0"/>
        </a:xfrm>
      </p:grpSpPr>
      <p:sp>
        <p:nvSpPr>
          <p:cNvPr id="586" name="Google Shape;586;g14bd40994e2_1_1385"/>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7" name="Google Shape;587;g14bd40994e2_1_1385"/>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8" name="Google Shape;588;g14bd40994e2_1_1385"/>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9" name="Google Shape;589;g14bd40994e2_1_1385"/>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590" name="Google Shape;590;g14bd40994e2_1_1385"/>
          <p:cNvSpPr>
            <a:spLocks noGrp="1"/>
          </p:cNvSpPr>
          <p:nvPr>
            <p:ph type="pic" idx="2"/>
          </p:nvPr>
        </p:nvSpPr>
        <p:spPr>
          <a:xfrm>
            <a:off x="684212" y="1587826"/>
            <a:ext cx="3463200" cy="1900800"/>
          </a:xfrm>
          <a:prstGeom prst="rect">
            <a:avLst/>
          </a:prstGeom>
          <a:solidFill>
            <a:srgbClr val="D8D8D8"/>
          </a:solidFill>
          <a:ln>
            <a:noFill/>
          </a:ln>
        </p:spPr>
      </p:sp>
      <p:sp>
        <p:nvSpPr>
          <p:cNvPr id="591" name="Google Shape;591;g14bd40994e2_1_1385"/>
          <p:cNvSpPr txBox="1">
            <a:spLocks noGrp="1"/>
          </p:cNvSpPr>
          <p:nvPr>
            <p:ph type="body" idx="1"/>
          </p:nvPr>
        </p:nvSpPr>
        <p:spPr>
          <a:xfrm>
            <a:off x="684212" y="4323826"/>
            <a:ext cx="34638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417"/>
              </a:spcBef>
              <a:spcAft>
                <a:spcPts val="0"/>
              </a:spcAft>
              <a:buClr>
                <a:schemeClr val="accent1"/>
              </a:buClr>
              <a:buSzPts val="1700"/>
              <a:buNone/>
              <a:defRPr sz="1700"/>
            </a:lvl2pPr>
            <a:lvl3pPr marL="1371600" lvl="2" indent="-228600" algn="l" rtl="0">
              <a:lnSpc>
                <a:spcPct val="110000"/>
              </a:lnSpc>
              <a:spcBef>
                <a:spcPts val="283"/>
              </a:spcBef>
              <a:spcAft>
                <a:spcPts val="0"/>
              </a:spcAft>
              <a:buSzPts val="1700"/>
              <a:buNone/>
              <a:defRPr sz="1700"/>
            </a:lvl3pPr>
            <a:lvl4pPr marL="1828800" lvl="3" indent="-336550" algn="l" rtl="0">
              <a:lnSpc>
                <a:spcPct val="110000"/>
              </a:lnSpc>
              <a:spcBef>
                <a:spcPts val="1134"/>
              </a:spcBef>
              <a:spcAft>
                <a:spcPts val="0"/>
              </a:spcAft>
              <a:buSzPts val="1700"/>
              <a:buChar char="―"/>
              <a:defRPr sz="1700"/>
            </a:lvl4pPr>
            <a:lvl5pPr marL="2286000" lvl="4" indent="-336550" algn="l" rtl="0">
              <a:lnSpc>
                <a:spcPct val="110000"/>
              </a:lnSpc>
              <a:spcBef>
                <a:spcPts val="1417"/>
              </a:spcBef>
              <a:spcAft>
                <a:spcPts val="0"/>
              </a:spcAft>
              <a:buSzPts val="1700"/>
              <a:buChar char="―"/>
              <a:defRPr sz="1700"/>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2" name="Google Shape;592;g14bd40994e2_1_1385"/>
          <p:cNvSpPr>
            <a:spLocks noGrp="1"/>
          </p:cNvSpPr>
          <p:nvPr>
            <p:ph type="pic" idx="3"/>
          </p:nvPr>
        </p:nvSpPr>
        <p:spPr>
          <a:xfrm>
            <a:off x="4363243" y="1587826"/>
            <a:ext cx="3463200" cy="1900800"/>
          </a:xfrm>
          <a:prstGeom prst="rect">
            <a:avLst/>
          </a:prstGeom>
          <a:solidFill>
            <a:srgbClr val="D8D8D8"/>
          </a:solidFill>
          <a:ln>
            <a:noFill/>
          </a:ln>
        </p:spPr>
      </p:sp>
      <p:sp>
        <p:nvSpPr>
          <p:cNvPr id="593" name="Google Shape;593;g14bd40994e2_1_1385"/>
          <p:cNvSpPr txBox="1">
            <a:spLocks noGrp="1"/>
          </p:cNvSpPr>
          <p:nvPr>
            <p:ph type="body" idx="4"/>
          </p:nvPr>
        </p:nvSpPr>
        <p:spPr>
          <a:xfrm>
            <a:off x="4363243" y="4323826"/>
            <a:ext cx="34638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417"/>
              </a:spcBef>
              <a:spcAft>
                <a:spcPts val="0"/>
              </a:spcAft>
              <a:buClr>
                <a:schemeClr val="accent1"/>
              </a:buClr>
              <a:buSzPts val="1700"/>
              <a:buNone/>
              <a:defRPr sz="1700"/>
            </a:lvl2pPr>
            <a:lvl3pPr marL="1371600" lvl="2" indent="-228600" algn="l" rtl="0">
              <a:lnSpc>
                <a:spcPct val="110000"/>
              </a:lnSpc>
              <a:spcBef>
                <a:spcPts val="283"/>
              </a:spcBef>
              <a:spcAft>
                <a:spcPts val="0"/>
              </a:spcAft>
              <a:buSzPts val="1700"/>
              <a:buNone/>
              <a:defRPr sz="1700"/>
            </a:lvl3pPr>
            <a:lvl4pPr marL="1828800" lvl="3" indent="-336550" algn="l" rtl="0">
              <a:lnSpc>
                <a:spcPct val="110000"/>
              </a:lnSpc>
              <a:spcBef>
                <a:spcPts val="1134"/>
              </a:spcBef>
              <a:spcAft>
                <a:spcPts val="0"/>
              </a:spcAft>
              <a:buSzPts val="1700"/>
              <a:buChar char="―"/>
              <a:defRPr sz="1700"/>
            </a:lvl4pPr>
            <a:lvl5pPr marL="2286000" lvl="4" indent="-336550" algn="l" rtl="0">
              <a:lnSpc>
                <a:spcPct val="110000"/>
              </a:lnSpc>
              <a:spcBef>
                <a:spcPts val="1417"/>
              </a:spcBef>
              <a:spcAft>
                <a:spcPts val="0"/>
              </a:spcAft>
              <a:buSzPts val="1700"/>
              <a:buChar char="―"/>
              <a:defRPr sz="1700"/>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4" name="Google Shape;594;g14bd40994e2_1_1385"/>
          <p:cNvSpPr>
            <a:spLocks noGrp="1"/>
          </p:cNvSpPr>
          <p:nvPr>
            <p:ph type="pic" idx="5"/>
          </p:nvPr>
        </p:nvSpPr>
        <p:spPr>
          <a:xfrm>
            <a:off x="8042274" y="1587826"/>
            <a:ext cx="3463200" cy="1900800"/>
          </a:xfrm>
          <a:prstGeom prst="rect">
            <a:avLst/>
          </a:prstGeom>
          <a:solidFill>
            <a:srgbClr val="D8D8D8"/>
          </a:solidFill>
          <a:ln>
            <a:noFill/>
          </a:ln>
        </p:spPr>
      </p:sp>
      <p:sp>
        <p:nvSpPr>
          <p:cNvPr id="595" name="Google Shape;595;g14bd40994e2_1_1385"/>
          <p:cNvSpPr txBox="1">
            <a:spLocks noGrp="1"/>
          </p:cNvSpPr>
          <p:nvPr>
            <p:ph type="body" idx="6"/>
          </p:nvPr>
        </p:nvSpPr>
        <p:spPr>
          <a:xfrm>
            <a:off x="8042274" y="4323826"/>
            <a:ext cx="3463800" cy="13971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700"/>
              <a:buNone/>
              <a:defRPr sz="1700"/>
            </a:lvl1pPr>
            <a:lvl2pPr marL="914400" lvl="1" indent="-228600" algn="l" rtl="0">
              <a:lnSpc>
                <a:spcPct val="110000"/>
              </a:lnSpc>
              <a:spcBef>
                <a:spcPts val="1417"/>
              </a:spcBef>
              <a:spcAft>
                <a:spcPts val="0"/>
              </a:spcAft>
              <a:buClr>
                <a:schemeClr val="accent1"/>
              </a:buClr>
              <a:buSzPts val="1700"/>
              <a:buNone/>
              <a:defRPr sz="1700"/>
            </a:lvl2pPr>
            <a:lvl3pPr marL="1371600" lvl="2" indent="-228600" algn="l" rtl="0">
              <a:lnSpc>
                <a:spcPct val="110000"/>
              </a:lnSpc>
              <a:spcBef>
                <a:spcPts val="283"/>
              </a:spcBef>
              <a:spcAft>
                <a:spcPts val="0"/>
              </a:spcAft>
              <a:buSzPts val="1700"/>
              <a:buNone/>
              <a:defRPr sz="1700"/>
            </a:lvl3pPr>
            <a:lvl4pPr marL="1828800" lvl="3" indent="-336550" algn="l" rtl="0">
              <a:lnSpc>
                <a:spcPct val="110000"/>
              </a:lnSpc>
              <a:spcBef>
                <a:spcPts val="1134"/>
              </a:spcBef>
              <a:spcAft>
                <a:spcPts val="0"/>
              </a:spcAft>
              <a:buSzPts val="1700"/>
              <a:buChar char="―"/>
              <a:defRPr sz="1700"/>
            </a:lvl4pPr>
            <a:lvl5pPr marL="2286000" lvl="4" indent="-336550" algn="l" rtl="0">
              <a:lnSpc>
                <a:spcPct val="110000"/>
              </a:lnSpc>
              <a:spcBef>
                <a:spcPts val="1417"/>
              </a:spcBef>
              <a:spcAft>
                <a:spcPts val="0"/>
              </a:spcAft>
              <a:buSzPts val="1700"/>
              <a:buChar char="―"/>
              <a:defRPr sz="1700"/>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Intro Slide">
  <p:cSld name="Intro Slide">
    <p:bg>
      <p:bgPr>
        <a:solidFill>
          <a:schemeClr val="accent1"/>
        </a:solidFill>
        <a:effectLst/>
      </p:bgPr>
    </p:bg>
    <p:spTree>
      <p:nvGrpSpPr>
        <p:cNvPr id="1" name="Shape 596"/>
        <p:cNvGrpSpPr/>
        <p:nvPr/>
      </p:nvGrpSpPr>
      <p:grpSpPr>
        <a:xfrm>
          <a:off x="0" y="0"/>
          <a:ext cx="0" cy="0"/>
          <a:chOff x="0" y="0"/>
          <a:chExt cx="0" cy="0"/>
        </a:xfrm>
      </p:grpSpPr>
      <p:sp>
        <p:nvSpPr>
          <p:cNvPr id="597" name="Google Shape;597;g14bd40994e2_1_1396"/>
          <p:cNvSpPr txBox="1">
            <a:spLocks noGrp="1"/>
          </p:cNvSpPr>
          <p:nvPr>
            <p:ph type="body" idx="1"/>
          </p:nvPr>
        </p:nvSpPr>
        <p:spPr>
          <a:xfrm>
            <a:off x="1260000" y="1440000"/>
            <a:ext cx="7920000" cy="3633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lt1"/>
              </a:buClr>
              <a:buSzPts val="3400"/>
              <a:buNone/>
              <a:defRPr sz="34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rtl="0">
              <a:lnSpc>
                <a:spcPct val="100000"/>
              </a:lnSpc>
              <a:spcBef>
                <a:spcPts val="1701"/>
              </a:spcBef>
              <a:spcAft>
                <a:spcPts val="0"/>
              </a:spcAft>
              <a:buClr>
                <a:schemeClr val="lt1"/>
              </a:buClr>
              <a:buSzPts val="2400"/>
              <a:buNone/>
              <a:defRPr sz="2400">
                <a:solidFill>
                  <a:schemeClr val="lt1"/>
                </a:solidFill>
              </a:defRPr>
            </a:lvl2pPr>
            <a:lvl3pPr marL="1371600" lvl="2" indent="-228600" algn="l" rtl="0">
              <a:lnSpc>
                <a:spcPct val="100000"/>
              </a:lnSpc>
              <a:spcBef>
                <a:spcPts val="1134"/>
              </a:spcBef>
              <a:spcAft>
                <a:spcPts val="0"/>
              </a:spcAft>
              <a:buSzPts val="1800"/>
              <a:buNone/>
              <a:defRPr/>
            </a:lvl3pPr>
            <a:lvl4pPr marL="1828800" lvl="3" indent="-342900" algn="l" rtl="0">
              <a:lnSpc>
                <a:spcPct val="120000"/>
              </a:lnSpc>
              <a:spcBef>
                <a:spcPts val="1134"/>
              </a:spcBef>
              <a:spcAft>
                <a:spcPts val="0"/>
              </a:spcAft>
              <a:buSzPts val="1800"/>
              <a:buChar char="―"/>
              <a:defRPr/>
            </a:lvl4pPr>
            <a:lvl5pPr marL="2286000" lvl="4" indent="-342900" algn="l" rtl="0">
              <a:lnSpc>
                <a:spcPct val="120000"/>
              </a:lnSpc>
              <a:spcBef>
                <a:spcPts val="1417"/>
              </a:spcBef>
              <a:spcAft>
                <a:spcPts val="0"/>
              </a:spcAft>
              <a:buSzPts val="1800"/>
              <a:buChar char="―"/>
              <a:defRPr/>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8" name="Google Shape;598;g14bd40994e2_1_1396"/>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pic>
        <p:nvPicPr>
          <p:cNvPr id="599" name="Google Shape;599;g14bd40994e2_1_1396"/>
          <p:cNvPicPr preferRelativeResize="0"/>
          <p:nvPr/>
        </p:nvPicPr>
        <p:blipFill rotWithShape="1">
          <a:blip r:embed="rId2">
            <a:alphaModFix/>
          </a:blip>
          <a:srcRect/>
          <a:stretch/>
        </p:blipFill>
        <p:spPr>
          <a:xfrm>
            <a:off x="9036000" y="6264000"/>
            <a:ext cx="2791975" cy="371857"/>
          </a:xfrm>
          <a:prstGeom prst="rect">
            <a:avLst/>
          </a:prstGeom>
          <a:noFill/>
          <a:ln>
            <a:noFill/>
          </a:ln>
        </p:spPr>
      </p:pic>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and Image Blue">
  <p:cSld name="Content and Image Blue">
    <p:bg>
      <p:bgPr>
        <a:solidFill>
          <a:schemeClr val="accent1"/>
        </a:solidFill>
        <a:effectLst/>
      </p:bgPr>
    </p:bg>
    <p:spTree>
      <p:nvGrpSpPr>
        <p:cNvPr id="1" name="Shape 600"/>
        <p:cNvGrpSpPr/>
        <p:nvPr/>
      </p:nvGrpSpPr>
      <p:grpSpPr>
        <a:xfrm>
          <a:off x="0" y="0"/>
          <a:ext cx="0" cy="0"/>
          <a:chOff x="0" y="0"/>
          <a:chExt cx="0" cy="0"/>
        </a:xfrm>
      </p:grpSpPr>
      <p:sp>
        <p:nvSpPr>
          <p:cNvPr id="601" name="Google Shape;601;g14bd40994e2_1_1400"/>
          <p:cNvSpPr txBox="1">
            <a:spLocks noGrp="1"/>
          </p:cNvSpPr>
          <p:nvPr>
            <p:ph type="title"/>
          </p:nvPr>
        </p:nvSpPr>
        <p:spPr>
          <a:xfrm>
            <a:off x="1188000" y="793750"/>
            <a:ext cx="4728600" cy="10962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42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2" name="Google Shape;602;g14bd40994e2_1_1400"/>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3" name="Google Shape;603;g14bd40994e2_1_1400"/>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4" name="Google Shape;604;g14bd40994e2_1_1400"/>
          <p:cNvSpPr>
            <a:spLocks noGrp="1"/>
          </p:cNvSpPr>
          <p:nvPr>
            <p:ph type="pic" idx="2"/>
          </p:nvPr>
        </p:nvSpPr>
        <p:spPr>
          <a:xfrm>
            <a:off x="6558000" y="0"/>
            <a:ext cx="5634000" cy="6858000"/>
          </a:xfrm>
          <a:prstGeom prst="rect">
            <a:avLst/>
          </a:prstGeom>
          <a:solidFill>
            <a:srgbClr val="D8D8D8"/>
          </a:solidFill>
          <a:ln>
            <a:noFill/>
          </a:ln>
        </p:spPr>
      </p:sp>
      <p:sp>
        <p:nvSpPr>
          <p:cNvPr id="605" name="Google Shape;605;g14bd40994e2_1_1400"/>
          <p:cNvSpPr txBox="1">
            <a:spLocks noGrp="1"/>
          </p:cNvSpPr>
          <p:nvPr>
            <p:ph type="body" idx="1"/>
          </p:nvPr>
        </p:nvSpPr>
        <p:spPr>
          <a:xfrm>
            <a:off x="684213" y="1890001"/>
            <a:ext cx="5232300" cy="40599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lt1"/>
              </a:buClr>
              <a:buSzPts val="2000"/>
              <a:buNone/>
              <a:defRPr>
                <a:solidFill>
                  <a:schemeClr val="lt1"/>
                </a:solidFill>
              </a:defRPr>
            </a:lvl1pPr>
            <a:lvl2pPr marL="914400" lvl="1" indent="-228600" algn="l" rtl="0">
              <a:lnSpc>
                <a:spcPct val="100000"/>
              </a:lnSpc>
              <a:spcBef>
                <a:spcPts val="1417"/>
              </a:spcBef>
              <a:spcAft>
                <a:spcPts val="0"/>
              </a:spcAft>
              <a:buClr>
                <a:schemeClr val="lt1"/>
              </a:buClr>
              <a:buSzPts val="2400"/>
              <a:buNone/>
              <a:defRPr>
                <a:solidFill>
                  <a:schemeClr val="lt1"/>
                </a:solidFill>
              </a:defRPr>
            </a:lvl2pPr>
            <a:lvl3pPr marL="1371600" lvl="2" indent="-228600" algn="l" rtl="0">
              <a:lnSpc>
                <a:spcPct val="100000"/>
              </a:lnSpc>
              <a:spcBef>
                <a:spcPts val="1417"/>
              </a:spcBef>
              <a:spcAft>
                <a:spcPts val="0"/>
              </a:spcAft>
              <a:buSzPts val="2800"/>
              <a:buNone/>
              <a:defRPr>
                <a:solidFill>
                  <a:schemeClr val="lt1"/>
                </a:solidFill>
              </a:defRPr>
            </a:lvl3pPr>
            <a:lvl4pPr marL="1828800" lvl="3" indent="-355600" algn="l" rtl="0">
              <a:lnSpc>
                <a:spcPct val="120000"/>
              </a:lnSpc>
              <a:spcBef>
                <a:spcPts val="1417"/>
              </a:spcBef>
              <a:spcAft>
                <a:spcPts val="0"/>
              </a:spcAft>
              <a:buSzPts val="2000"/>
              <a:buChar char="―"/>
              <a:defRPr>
                <a:solidFill>
                  <a:schemeClr val="lt1"/>
                </a:solidFill>
              </a:defRPr>
            </a:lvl4pPr>
            <a:lvl5pPr marL="2286000" lvl="4" indent="-355600" algn="l" rtl="0">
              <a:lnSpc>
                <a:spcPct val="120000"/>
              </a:lnSpc>
              <a:spcBef>
                <a:spcPts val="1417"/>
              </a:spcBef>
              <a:spcAft>
                <a:spcPts val="0"/>
              </a:spcAft>
              <a:buSzPts val="2000"/>
              <a:buChar char="―"/>
              <a:defRPr>
                <a:solidFill>
                  <a:schemeClr val="lt1"/>
                </a:solidFill>
              </a:defRPr>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6"/>
        <p:cNvGrpSpPr/>
        <p:nvPr/>
      </p:nvGrpSpPr>
      <p:grpSpPr>
        <a:xfrm>
          <a:off x="0" y="0"/>
          <a:ext cx="0" cy="0"/>
          <a:chOff x="0" y="0"/>
          <a:chExt cx="0" cy="0"/>
        </a:xfrm>
      </p:grpSpPr>
      <p:sp>
        <p:nvSpPr>
          <p:cNvPr id="607" name="Google Shape;607;g14bd40994e2_1_1406"/>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8" name="Google Shape;608;g14bd40994e2_1_1406"/>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9" name="Google Shape;609;g14bd40994e2_1_1406"/>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0" name="Google Shape;610;g14bd40994e2_1_1406"/>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611"/>
        <p:cNvGrpSpPr/>
        <p:nvPr/>
      </p:nvGrpSpPr>
      <p:grpSpPr>
        <a:xfrm>
          <a:off x="0" y="0"/>
          <a:ext cx="0" cy="0"/>
          <a:chOff x="0" y="0"/>
          <a:chExt cx="0" cy="0"/>
        </a:xfrm>
      </p:grpSpPr>
      <p:sp>
        <p:nvSpPr>
          <p:cNvPr id="612" name="Google Shape;612;g14bd40994e2_1_1411"/>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3" name="Google Shape;613;g14bd40994e2_1_1411"/>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4" name="Google Shape;614;g14bd40994e2_1_1411"/>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5" name="Google Shape;615;g14bd40994e2_1_1411"/>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616" name="Google Shape;616;g14bd40994e2_1_1411"/>
          <p:cNvSpPr>
            <a:spLocks noGrp="1"/>
          </p:cNvSpPr>
          <p:nvPr>
            <p:ph type="pic" idx="2"/>
          </p:nvPr>
        </p:nvSpPr>
        <p:spPr>
          <a:xfrm>
            <a:off x="684213" y="1585913"/>
            <a:ext cx="11507700" cy="5272200"/>
          </a:xfrm>
          <a:prstGeom prst="rect">
            <a:avLst/>
          </a:prstGeom>
          <a:solidFill>
            <a:srgbClr val="D8D8D8"/>
          </a:solidFill>
          <a:ln>
            <a:noFill/>
          </a:ln>
        </p:spPr>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70"/>
        <p:cNvGrpSpPr/>
        <p:nvPr/>
      </p:nvGrpSpPr>
      <p:grpSpPr>
        <a:xfrm>
          <a:off x="0" y="0"/>
          <a:ext cx="0" cy="0"/>
          <a:chOff x="0" y="0"/>
          <a:chExt cx="0" cy="0"/>
        </a:xfrm>
      </p:grpSpPr>
      <p:sp>
        <p:nvSpPr>
          <p:cNvPr id="71" name="Google Shape;71;g1450c52ed47_1_522"/>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g1450c52ed47_1_522"/>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1450c52ed47_1_522"/>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g1450c52ed47_1_522"/>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g1450c52ed47_1_522"/>
          <p:cNvSpPr>
            <a:spLocks noGrp="1"/>
          </p:cNvSpPr>
          <p:nvPr>
            <p:ph type="pic" idx="2"/>
          </p:nvPr>
        </p:nvSpPr>
        <p:spPr>
          <a:xfrm>
            <a:off x="684213" y="1585913"/>
            <a:ext cx="11507700" cy="5272200"/>
          </a:xfrm>
          <a:prstGeom prst="rect">
            <a:avLst/>
          </a:prstGeom>
          <a:solidFill>
            <a:srgbClr val="D8D8D8"/>
          </a:solidFill>
          <a:ln>
            <a:noFill/>
          </a:ln>
        </p:spPr>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Quote Slide">
  <p:cSld name="Quote Slide">
    <p:bg>
      <p:bgPr>
        <a:solidFill>
          <a:schemeClr val="accent1"/>
        </a:solidFill>
        <a:effectLst/>
      </p:bgPr>
    </p:bg>
    <p:spTree>
      <p:nvGrpSpPr>
        <p:cNvPr id="1" name="Shape 617"/>
        <p:cNvGrpSpPr/>
        <p:nvPr/>
      </p:nvGrpSpPr>
      <p:grpSpPr>
        <a:xfrm>
          <a:off x="0" y="0"/>
          <a:ext cx="0" cy="0"/>
          <a:chOff x="0" y="0"/>
          <a:chExt cx="0" cy="0"/>
        </a:xfrm>
      </p:grpSpPr>
      <p:sp>
        <p:nvSpPr>
          <p:cNvPr id="618" name="Google Shape;618;g14bd40994e2_1_1417"/>
          <p:cNvSpPr txBox="1">
            <a:spLocks noGrp="1"/>
          </p:cNvSpPr>
          <p:nvPr>
            <p:ph type="body" idx="1"/>
          </p:nvPr>
        </p:nvSpPr>
        <p:spPr>
          <a:xfrm>
            <a:off x="1944000" y="1916113"/>
            <a:ext cx="8967900" cy="30258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Clr>
                <a:schemeClr val="lt1"/>
              </a:buClr>
              <a:buSzPts val="4400"/>
              <a:buNone/>
              <a:defRPr sz="44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rtl="0">
              <a:lnSpc>
                <a:spcPct val="100000"/>
              </a:lnSpc>
              <a:spcBef>
                <a:spcPts val="1417"/>
              </a:spcBef>
              <a:spcAft>
                <a:spcPts val="0"/>
              </a:spcAft>
              <a:buClr>
                <a:schemeClr val="lt1"/>
              </a:buClr>
              <a:buSzPts val="4400"/>
              <a:buNone/>
              <a:defRPr sz="4400">
                <a:solidFill>
                  <a:schemeClr val="lt1"/>
                </a:solidFill>
              </a:defRPr>
            </a:lvl2pPr>
            <a:lvl3pPr marL="1371600" lvl="2" indent="-228600" algn="l" rtl="0">
              <a:lnSpc>
                <a:spcPct val="100000"/>
              </a:lnSpc>
              <a:spcBef>
                <a:spcPts val="283"/>
              </a:spcBef>
              <a:spcAft>
                <a:spcPts val="0"/>
              </a:spcAft>
              <a:buSzPts val="4400"/>
              <a:buNone/>
              <a:defRPr sz="4400">
                <a:solidFill>
                  <a:schemeClr val="lt1"/>
                </a:solidFill>
              </a:defRPr>
            </a:lvl3pPr>
            <a:lvl4pPr marL="1828800" lvl="3" indent="-508000" algn="l" rtl="0">
              <a:lnSpc>
                <a:spcPct val="100000"/>
              </a:lnSpc>
              <a:spcBef>
                <a:spcPts val="1134"/>
              </a:spcBef>
              <a:spcAft>
                <a:spcPts val="0"/>
              </a:spcAft>
              <a:buSzPts val="4400"/>
              <a:buChar char="―"/>
              <a:defRPr sz="4400">
                <a:solidFill>
                  <a:schemeClr val="lt1"/>
                </a:solidFill>
              </a:defRPr>
            </a:lvl4pPr>
            <a:lvl5pPr marL="2286000" lvl="4" indent="-508000" algn="l" rtl="0">
              <a:lnSpc>
                <a:spcPct val="100000"/>
              </a:lnSpc>
              <a:spcBef>
                <a:spcPts val="1417"/>
              </a:spcBef>
              <a:spcAft>
                <a:spcPts val="0"/>
              </a:spcAft>
              <a:buSzPts val="4400"/>
              <a:buChar char="―"/>
              <a:defRPr sz="4400">
                <a:solidFill>
                  <a:schemeClr val="lt1"/>
                </a:solidFill>
              </a:defRPr>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19"/>
        <p:cNvGrpSpPr/>
        <p:nvPr/>
      </p:nvGrpSpPr>
      <p:grpSpPr>
        <a:xfrm>
          <a:off x="0" y="0"/>
          <a:ext cx="0" cy="0"/>
          <a:chOff x="0" y="0"/>
          <a:chExt cx="0" cy="0"/>
        </a:xfrm>
      </p:grpSpPr>
      <p:sp>
        <p:nvSpPr>
          <p:cNvPr id="620" name="Google Shape;620;g14bd40994e2_1_1419"/>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1" name="Google Shape;621;g14bd40994e2_1_1419"/>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dk2"/>
              </a:buClr>
              <a:buSzPts val="2000"/>
              <a:buNone/>
              <a:defRPr/>
            </a:lvl1pPr>
            <a:lvl2pPr marL="914400" lvl="1" indent="-228600" algn="l" rtl="0">
              <a:lnSpc>
                <a:spcPct val="100000"/>
              </a:lnSpc>
              <a:spcBef>
                <a:spcPts val="1417"/>
              </a:spcBef>
              <a:spcAft>
                <a:spcPts val="0"/>
              </a:spcAft>
              <a:buClr>
                <a:schemeClr val="accent1"/>
              </a:buClr>
              <a:buSzPts val="2400"/>
              <a:buNone/>
              <a:defRPr/>
            </a:lvl2pPr>
            <a:lvl3pPr marL="1371600" lvl="2" indent="-228600" algn="l" rtl="0">
              <a:lnSpc>
                <a:spcPct val="100000"/>
              </a:lnSpc>
              <a:spcBef>
                <a:spcPts val="283"/>
              </a:spcBef>
              <a:spcAft>
                <a:spcPts val="0"/>
              </a:spcAft>
              <a:buSzPts val="2800"/>
              <a:buNone/>
              <a:defRPr/>
            </a:lvl3pPr>
            <a:lvl4pPr marL="1828800" lvl="3" indent="-355600" algn="l" rtl="0">
              <a:lnSpc>
                <a:spcPct val="120000"/>
              </a:lnSpc>
              <a:spcBef>
                <a:spcPts val="1134"/>
              </a:spcBef>
              <a:spcAft>
                <a:spcPts val="0"/>
              </a:spcAft>
              <a:buSzPts val="2000"/>
              <a:buChar char="―"/>
              <a:defRPr/>
            </a:lvl4pPr>
            <a:lvl5pPr marL="2286000" lvl="4" indent="-355600" algn="l" rtl="0">
              <a:lnSpc>
                <a:spcPct val="120000"/>
              </a:lnSpc>
              <a:spcBef>
                <a:spcPts val="1417"/>
              </a:spcBef>
              <a:spcAft>
                <a:spcPts val="0"/>
              </a:spcAft>
              <a:buSzPts val="2000"/>
              <a:buChar char="―"/>
              <a:defRPr/>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2" name="Google Shape;622;g14bd40994e2_1_1419"/>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3" name="Google Shape;623;g14bd40994e2_1_1419"/>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4" name="Google Shape;624;g14bd40994e2_1_1419"/>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Ocean Decade">
  <p:cSld name="Ocean Decade">
    <p:bg>
      <p:bgPr>
        <a:solidFill>
          <a:schemeClr val="lt2"/>
        </a:solidFill>
        <a:effectLst/>
      </p:bgPr>
    </p:bg>
    <p:spTree>
      <p:nvGrpSpPr>
        <p:cNvPr id="1" name="Shape 625"/>
        <p:cNvGrpSpPr/>
        <p:nvPr/>
      </p:nvGrpSpPr>
      <p:grpSpPr>
        <a:xfrm>
          <a:off x="0" y="0"/>
          <a:ext cx="0" cy="0"/>
          <a:chOff x="0" y="0"/>
          <a:chExt cx="0" cy="0"/>
        </a:xfrm>
      </p:grpSpPr>
      <p:pic>
        <p:nvPicPr>
          <p:cNvPr id="626" name="Google Shape;626;g14bd40994e2_1_1425"/>
          <p:cNvPicPr preferRelativeResize="0"/>
          <p:nvPr/>
        </p:nvPicPr>
        <p:blipFill rotWithShape="1">
          <a:blip r:embed="rId2">
            <a:alphaModFix/>
          </a:blip>
          <a:srcRect/>
          <a:stretch/>
        </p:blipFill>
        <p:spPr>
          <a:xfrm>
            <a:off x="684213" y="5371200"/>
            <a:ext cx="1652019" cy="987554"/>
          </a:xfrm>
          <a:prstGeom prst="rect">
            <a:avLst/>
          </a:prstGeom>
          <a:noFill/>
          <a:ln>
            <a:noFill/>
          </a:ln>
        </p:spPr>
      </p:pic>
      <p:pic>
        <p:nvPicPr>
          <p:cNvPr id="627" name="Google Shape;627;g14bd40994e2_1_1425"/>
          <p:cNvPicPr preferRelativeResize="0"/>
          <p:nvPr/>
        </p:nvPicPr>
        <p:blipFill rotWithShape="1">
          <a:blip r:embed="rId3">
            <a:alphaModFix/>
          </a:blip>
          <a:srcRect/>
          <a:stretch/>
        </p:blipFill>
        <p:spPr>
          <a:xfrm>
            <a:off x="5816111" y="604800"/>
            <a:ext cx="6375888" cy="5498136"/>
          </a:xfrm>
          <a:prstGeom prst="rect">
            <a:avLst/>
          </a:prstGeom>
          <a:noFill/>
          <a:ln>
            <a:noFill/>
          </a:ln>
        </p:spPr>
      </p:pic>
      <p:pic>
        <p:nvPicPr>
          <p:cNvPr id="628" name="Google Shape;628;g14bd40994e2_1_1425"/>
          <p:cNvPicPr preferRelativeResize="0"/>
          <p:nvPr/>
        </p:nvPicPr>
        <p:blipFill rotWithShape="1">
          <a:blip r:embed="rId4">
            <a:alphaModFix/>
          </a:blip>
          <a:srcRect/>
          <a:stretch/>
        </p:blipFill>
        <p:spPr>
          <a:xfrm>
            <a:off x="684213" y="1317600"/>
            <a:ext cx="3843537" cy="557785"/>
          </a:xfrm>
          <a:prstGeom prst="rect">
            <a:avLst/>
          </a:prstGeom>
          <a:noFill/>
          <a:ln>
            <a:noFill/>
          </a:ln>
        </p:spPr>
      </p:pic>
      <p:sp>
        <p:nvSpPr>
          <p:cNvPr id="629" name="Google Shape;629;g14bd40994e2_1_1425"/>
          <p:cNvSpPr txBox="1">
            <a:spLocks noGrp="1"/>
          </p:cNvSpPr>
          <p:nvPr>
            <p:ph type="body" idx="1"/>
          </p:nvPr>
        </p:nvSpPr>
        <p:spPr>
          <a:xfrm>
            <a:off x="684213" y="2250000"/>
            <a:ext cx="4932000" cy="28200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2300"/>
              <a:buNone/>
              <a:defRPr sz="2300">
                <a:latin typeface="Barlow Semi Condensed Medium"/>
                <a:ea typeface="Barlow Semi Condensed Medium"/>
                <a:cs typeface="Barlow Semi Condensed Medium"/>
                <a:sym typeface="Barlow Semi Condensed Medium"/>
              </a:defRPr>
            </a:lvl1pPr>
            <a:lvl2pPr marL="914400" lvl="1" indent="-228600" algn="l" rtl="0">
              <a:lnSpc>
                <a:spcPct val="110000"/>
              </a:lnSpc>
              <a:spcBef>
                <a:spcPts val="1701"/>
              </a:spcBef>
              <a:spcAft>
                <a:spcPts val="0"/>
              </a:spcAft>
              <a:buClr>
                <a:schemeClr val="accent1"/>
              </a:buClr>
              <a:buSzPts val="2400"/>
              <a:buNone/>
              <a:defRPr>
                <a:latin typeface="Barlow Semi Condensed Medium"/>
                <a:ea typeface="Barlow Semi Condensed Medium"/>
                <a:cs typeface="Barlow Semi Condensed Medium"/>
                <a:sym typeface="Barlow Semi Condensed Medium"/>
              </a:defRPr>
            </a:lvl2pPr>
            <a:lvl3pPr marL="1371600" lvl="2" indent="-228600" algn="l" rtl="0">
              <a:lnSpc>
                <a:spcPct val="110000"/>
              </a:lnSpc>
              <a:spcBef>
                <a:spcPts val="1701"/>
              </a:spcBef>
              <a:spcAft>
                <a:spcPts val="0"/>
              </a:spcAft>
              <a:buSzPts val="2300"/>
              <a:buNone/>
              <a:defRPr sz="2300">
                <a:latin typeface="Barlow Semi Condensed Medium"/>
                <a:ea typeface="Barlow Semi Condensed Medium"/>
                <a:cs typeface="Barlow Semi Condensed Medium"/>
                <a:sym typeface="Barlow Semi Condensed Medium"/>
              </a:defRPr>
            </a:lvl3pPr>
            <a:lvl4pPr marL="1828800" lvl="3" indent="-374650" algn="l" rtl="0">
              <a:lnSpc>
                <a:spcPct val="110000"/>
              </a:lnSpc>
              <a:spcBef>
                <a:spcPts val="1701"/>
              </a:spcBef>
              <a:spcAft>
                <a:spcPts val="0"/>
              </a:spcAft>
              <a:buSzPts val="2300"/>
              <a:buChar char="―"/>
              <a:defRPr sz="2300">
                <a:latin typeface="Barlow Semi Condensed Medium"/>
                <a:ea typeface="Barlow Semi Condensed Medium"/>
                <a:cs typeface="Barlow Semi Condensed Medium"/>
                <a:sym typeface="Barlow Semi Condensed Medium"/>
              </a:defRPr>
            </a:lvl4pPr>
            <a:lvl5pPr marL="2286000" lvl="4" indent="-374650" algn="l" rtl="0">
              <a:lnSpc>
                <a:spcPct val="110000"/>
              </a:lnSpc>
              <a:spcBef>
                <a:spcPts val="1701"/>
              </a:spcBef>
              <a:spcAft>
                <a:spcPts val="0"/>
              </a:spcAft>
              <a:buSzPts val="2300"/>
              <a:buChar char="―"/>
              <a:defRPr sz="2300">
                <a:latin typeface="Barlow Semi Condensed Medium"/>
                <a:ea typeface="Barlow Semi Condensed Medium"/>
                <a:cs typeface="Barlow Semi Condensed Medium"/>
                <a:sym typeface="Barlow Semi Condensed Medium"/>
              </a:defRPr>
            </a:lvl5pPr>
            <a:lvl6pPr marL="2743200" lvl="5" indent="-342900" algn="l" rtl="0">
              <a:lnSpc>
                <a:spcPct val="90000"/>
              </a:lnSpc>
              <a:spcBef>
                <a:spcPts val="1701"/>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1"/>
        </a:solidFill>
        <a:effectLst/>
      </p:bgPr>
    </p:bg>
    <p:spTree>
      <p:nvGrpSpPr>
        <p:cNvPr id="1" name="Shape 630"/>
        <p:cNvGrpSpPr/>
        <p:nvPr/>
      </p:nvGrpSpPr>
      <p:grpSpPr>
        <a:xfrm>
          <a:off x="0" y="0"/>
          <a:ext cx="0" cy="0"/>
          <a:chOff x="0" y="0"/>
          <a:chExt cx="0" cy="0"/>
        </a:xfrm>
      </p:grpSpPr>
      <p:sp>
        <p:nvSpPr>
          <p:cNvPr id="631" name="Google Shape;631;g14bd40994e2_1_1430"/>
          <p:cNvSpPr/>
          <p:nvPr/>
        </p:nvSpPr>
        <p:spPr>
          <a:xfrm>
            <a:off x="0" y="4698000"/>
            <a:ext cx="12192000" cy="21600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sp>
        <p:nvSpPr>
          <p:cNvPr id="632" name="Google Shape;632;g14bd40994e2_1_1430"/>
          <p:cNvSpPr txBox="1">
            <a:spLocks noGrp="1"/>
          </p:cNvSpPr>
          <p:nvPr>
            <p:ph type="title"/>
          </p:nvPr>
        </p:nvSpPr>
        <p:spPr>
          <a:xfrm>
            <a:off x="1188000" y="793751"/>
            <a:ext cx="4728600" cy="6462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5100"/>
              <a:buNone/>
              <a:defRPr sz="34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3" name="Google Shape;633;g14bd40994e2_1_1430"/>
          <p:cNvSpPr>
            <a:spLocks noGrp="1"/>
          </p:cNvSpPr>
          <p:nvPr>
            <p:ph type="pic" idx="2"/>
          </p:nvPr>
        </p:nvSpPr>
        <p:spPr>
          <a:xfrm>
            <a:off x="6558000" y="0"/>
            <a:ext cx="5634000" cy="6858000"/>
          </a:xfrm>
          <a:prstGeom prst="rect">
            <a:avLst/>
          </a:prstGeom>
          <a:solidFill>
            <a:srgbClr val="D8D8D8"/>
          </a:solidFill>
          <a:ln>
            <a:noFill/>
          </a:ln>
        </p:spPr>
      </p:sp>
      <p:sp>
        <p:nvSpPr>
          <p:cNvPr id="634" name="Google Shape;634;g14bd40994e2_1_1430"/>
          <p:cNvSpPr txBox="1">
            <a:spLocks noGrp="1"/>
          </p:cNvSpPr>
          <p:nvPr>
            <p:ph type="body" idx="1"/>
          </p:nvPr>
        </p:nvSpPr>
        <p:spPr>
          <a:xfrm>
            <a:off x="684213" y="1440000"/>
            <a:ext cx="5232300" cy="2160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lt1"/>
              </a:buClr>
              <a:buSzPts val="2300"/>
              <a:buNone/>
              <a:defRPr sz="2300">
                <a:solidFill>
                  <a:schemeClr val="lt1"/>
                </a:solidFill>
                <a:latin typeface="Barlow Semi Condensed Medium"/>
                <a:ea typeface="Barlow Semi Condensed Medium"/>
                <a:cs typeface="Barlow Semi Condensed Medium"/>
                <a:sym typeface="Barlow Semi Condensed Medium"/>
              </a:defRPr>
            </a:lvl1pPr>
            <a:lvl2pPr marL="914400" lvl="1" indent="-228600" algn="l" rtl="0">
              <a:lnSpc>
                <a:spcPct val="100000"/>
              </a:lnSpc>
              <a:spcBef>
                <a:spcPts val="2835"/>
              </a:spcBef>
              <a:spcAft>
                <a:spcPts val="0"/>
              </a:spcAft>
              <a:buClr>
                <a:schemeClr val="accent2"/>
              </a:buClr>
              <a:buSzPts val="2300"/>
              <a:buNone/>
              <a:defRPr sz="2300">
                <a:solidFill>
                  <a:schemeClr val="accent2"/>
                </a:solidFill>
                <a:latin typeface="Barlow Semi Condensed Medium"/>
                <a:ea typeface="Barlow Semi Condensed Medium"/>
                <a:cs typeface="Barlow Semi Condensed Medium"/>
                <a:sym typeface="Barlow Semi Condensed Medium"/>
              </a:defRPr>
            </a:lvl2pPr>
            <a:lvl3pPr marL="1371600" lvl="2" indent="-228600" algn="l" rtl="0">
              <a:lnSpc>
                <a:spcPct val="100000"/>
              </a:lnSpc>
              <a:spcBef>
                <a:spcPts val="2835"/>
              </a:spcBef>
              <a:spcAft>
                <a:spcPts val="0"/>
              </a:spcAft>
              <a:buSzPts val="2800"/>
              <a:buNone/>
              <a:defRPr>
                <a:solidFill>
                  <a:schemeClr val="lt1"/>
                </a:solidFill>
                <a:latin typeface="Barlow Semi Condensed Medium"/>
                <a:ea typeface="Barlow Semi Condensed Medium"/>
                <a:cs typeface="Barlow Semi Condensed Medium"/>
                <a:sym typeface="Barlow Semi Condensed Medium"/>
              </a:defRPr>
            </a:lvl3pPr>
            <a:lvl4pPr marL="1828800" lvl="3" indent="-355600" algn="l" rtl="0">
              <a:lnSpc>
                <a:spcPct val="120000"/>
              </a:lnSpc>
              <a:spcBef>
                <a:spcPts val="1417"/>
              </a:spcBef>
              <a:spcAft>
                <a:spcPts val="0"/>
              </a:spcAft>
              <a:buSzPts val="2000"/>
              <a:buChar char="―"/>
              <a:defRPr>
                <a:solidFill>
                  <a:schemeClr val="lt1"/>
                </a:solidFill>
                <a:latin typeface="Barlow Semi Condensed Medium"/>
                <a:ea typeface="Barlow Semi Condensed Medium"/>
                <a:cs typeface="Barlow Semi Condensed Medium"/>
                <a:sym typeface="Barlow Semi Condensed Medium"/>
              </a:defRPr>
            </a:lvl4pPr>
            <a:lvl5pPr marL="2286000" lvl="4" indent="-355600" algn="l" rtl="0">
              <a:lnSpc>
                <a:spcPct val="120000"/>
              </a:lnSpc>
              <a:spcBef>
                <a:spcPts val="1417"/>
              </a:spcBef>
              <a:spcAft>
                <a:spcPts val="0"/>
              </a:spcAft>
              <a:buSzPts val="2000"/>
              <a:buChar char="―"/>
              <a:defRPr>
                <a:solidFill>
                  <a:schemeClr val="lt1"/>
                </a:solidFill>
                <a:latin typeface="Barlow Semi Condensed Medium"/>
                <a:ea typeface="Barlow Semi Condensed Medium"/>
                <a:cs typeface="Barlow Semi Condensed Medium"/>
                <a:sym typeface="Barlow Semi Condensed Medium"/>
              </a:defRPr>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635" name="Google Shape;635;g14bd40994e2_1_1430"/>
          <p:cNvGrpSpPr/>
          <p:nvPr/>
        </p:nvGrpSpPr>
        <p:grpSpPr>
          <a:xfrm>
            <a:off x="720697" y="5046999"/>
            <a:ext cx="4949842" cy="857979"/>
            <a:chOff x="720725" y="5218493"/>
            <a:chExt cx="4009268" cy="694945"/>
          </a:xfrm>
        </p:grpSpPr>
        <p:pic>
          <p:nvPicPr>
            <p:cNvPr id="636" name="Google Shape;636;g14bd40994e2_1_1430"/>
            <p:cNvPicPr preferRelativeResize="0"/>
            <p:nvPr/>
          </p:nvPicPr>
          <p:blipFill rotWithShape="1">
            <a:blip r:embed="rId2">
              <a:alphaModFix/>
            </a:blip>
            <a:srcRect/>
            <a:stretch/>
          </p:blipFill>
          <p:spPr>
            <a:xfrm>
              <a:off x="4032000" y="5325173"/>
              <a:ext cx="697993" cy="588265"/>
            </a:xfrm>
            <a:prstGeom prst="rect">
              <a:avLst/>
            </a:prstGeom>
            <a:noFill/>
            <a:ln>
              <a:noFill/>
            </a:ln>
          </p:spPr>
        </p:pic>
        <p:pic>
          <p:nvPicPr>
            <p:cNvPr id="637" name="Google Shape;637;g14bd40994e2_1_1430"/>
            <p:cNvPicPr preferRelativeResize="0"/>
            <p:nvPr/>
          </p:nvPicPr>
          <p:blipFill rotWithShape="1">
            <a:blip r:embed="rId3">
              <a:alphaModFix/>
            </a:blip>
            <a:srcRect/>
            <a:stretch/>
          </p:blipFill>
          <p:spPr>
            <a:xfrm>
              <a:off x="2867282" y="5309933"/>
              <a:ext cx="826010" cy="603505"/>
            </a:xfrm>
            <a:prstGeom prst="rect">
              <a:avLst/>
            </a:prstGeom>
            <a:noFill/>
            <a:ln>
              <a:noFill/>
            </a:ln>
          </p:spPr>
        </p:pic>
        <p:pic>
          <p:nvPicPr>
            <p:cNvPr id="638" name="Google Shape;638;g14bd40994e2_1_1430"/>
            <p:cNvPicPr preferRelativeResize="0"/>
            <p:nvPr/>
          </p:nvPicPr>
          <p:blipFill rotWithShape="1">
            <a:blip r:embed="rId4">
              <a:alphaModFix/>
            </a:blip>
            <a:srcRect/>
            <a:stretch/>
          </p:blipFill>
          <p:spPr>
            <a:xfrm>
              <a:off x="720725" y="5279453"/>
              <a:ext cx="594361" cy="633985"/>
            </a:xfrm>
            <a:prstGeom prst="rect">
              <a:avLst/>
            </a:prstGeom>
            <a:noFill/>
            <a:ln>
              <a:noFill/>
            </a:ln>
          </p:spPr>
        </p:pic>
        <p:pic>
          <p:nvPicPr>
            <p:cNvPr id="639" name="Google Shape;639;g14bd40994e2_1_1430"/>
            <p:cNvPicPr preferRelativeResize="0"/>
            <p:nvPr/>
          </p:nvPicPr>
          <p:blipFill rotWithShape="1">
            <a:blip r:embed="rId5">
              <a:alphaModFix/>
            </a:blip>
            <a:srcRect/>
            <a:stretch/>
          </p:blipFill>
          <p:spPr>
            <a:xfrm>
              <a:off x="1653795" y="5218493"/>
              <a:ext cx="874778" cy="694945"/>
            </a:xfrm>
            <a:prstGeom prst="rect">
              <a:avLst/>
            </a:prstGeom>
            <a:noFill/>
            <a:ln>
              <a:noFill/>
            </a:ln>
          </p:spPr>
        </p:pic>
      </p:grpSp>
      <p:sp>
        <p:nvSpPr>
          <p:cNvPr id="640" name="Google Shape;640;g14bd40994e2_1_1430"/>
          <p:cNvSpPr txBox="1"/>
          <p:nvPr/>
        </p:nvSpPr>
        <p:spPr>
          <a:xfrm>
            <a:off x="684213" y="6210000"/>
            <a:ext cx="5232300" cy="4095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900"/>
              <a:buFont typeface="Arial"/>
              <a:buNone/>
            </a:pPr>
            <a:r>
              <a:rPr lang="en-GB" sz="900" b="0" i="0" u="none" strike="noStrike" cap="none">
                <a:solidFill>
                  <a:schemeClr val="accent4"/>
                </a:solidFill>
                <a:latin typeface="Roboto Light"/>
                <a:ea typeface="Roboto Light"/>
                <a:cs typeface="Roboto Light"/>
                <a:sym typeface="Roboto Light"/>
              </a:rPr>
              <a:t>GOOS is sponsored by the </a:t>
            </a:r>
            <a:r>
              <a:rPr lang="en-GB" sz="900" b="0" i="0" u="none" strike="noStrike" cap="none">
                <a:solidFill>
                  <a:schemeClr val="accent4"/>
                </a:solidFill>
                <a:latin typeface="Roboto Medium"/>
                <a:ea typeface="Roboto Medium"/>
                <a:cs typeface="Roboto Medium"/>
                <a:sym typeface="Roboto Medium"/>
              </a:rPr>
              <a:t>Intergovernmental Oceanographic Commission of UNESCO</a:t>
            </a:r>
            <a:r>
              <a:rPr lang="en-GB" sz="900" b="0" i="0" u="none" strike="noStrike" cap="none">
                <a:solidFill>
                  <a:schemeClr val="accent4"/>
                </a:solidFill>
                <a:latin typeface="Roboto Light"/>
                <a:ea typeface="Roboto Light"/>
                <a:cs typeface="Roboto Light"/>
                <a:sym typeface="Roboto Light"/>
              </a:rPr>
              <a:t>, the </a:t>
            </a:r>
            <a:r>
              <a:rPr lang="en-GB" sz="900" b="0" i="0" u="none" strike="noStrike" cap="none">
                <a:solidFill>
                  <a:schemeClr val="accent4"/>
                </a:solidFill>
                <a:latin typeface="Roboto Medium"/>
                <a:ea typeface="Roboto Medium"/>
                <a:cs typeface="Roboto Medium"/>
                <a:sym typeface="Roboto Medium"/>
              </a:rPr>
              <a:t>World Meteorological Organization</a:t>
            </a:r>
            <a:r>
              <a:rPr lang="en-GB" sz="900" b="0" i="0" u="none" strike="noStrike" cap="none">
                <a:solidFill>
                  <a:schemeClr val="accent4"/>
                </a:solidFill>
                <a:latin typeface="Roboto Light"/>
                <a:ea typeface="Roboto Light"/>
                <a:cs typeface="Roboto Light"/>
                <a:sym typeface="Roboto Light"/>
              </a:rPr>
              <a:t>, the </a:t>
            </a:r>
            <a:r>
              <a:rPr lang="en-GB" sz="900" b="0" i="0" u="none" strike="noStrike" cap="none">
                <a:solidFill>
                  <a:schemeClr val="accent4"/>
                </a:solidFill>
                <a:latin typeface="Roboto Medium"/>
                <a:ea typeface="Roboto Medium"/>
                <a:cs typeface="Roboto Medium"/>
                <a:sym typeface="Roboto Medium"/>
              </a:rPr>
              <a:t>UN Environment Programme</a:t>
            </a:r>
            <a:r>
              <a:rPr lang="en-GB" sz="900" b="0" i="0" u="none" strike="noStrike" cap="none">
                <a:solidFill>
                  <a:schemeClr val="accent4"/>
                </a:solidFill>
                <a:latin typeface="Roboto Light"/>
                <a:ea typeface="Roboto Light"/>
                <a:cs typeface="Roboto Light"/>
                <a:sym typeface="Roboto Light"/>
              </a:rPr>
              <a:t>, and the </a:t>
            </a:r>
            <a:r>
              <a:rPr lang="en-GB" sz="900" b="0" i="0" u="none" strike="noStrike" cap="none">
                <a:solidFill>
                  <a:schemeClr val="accent4"/>
                </a:solidFill>
                <a:latin typeface="Roboto Medium"/>
                <a:ea typeface="Roboto Medium"/>
                <a:cs typeface="Roboto Medium"/>
                <a:sym typeface="Roboto Medium"/>
              </a:rPr>
              <a:t>International Science Council</a:t>
            </a:r>
            <a:r>
              <a:rPr lang="en-GB" sz="900" b="0" i="0" u="none" strike="noStrike" cap="none">
                <a:solidFill>
                  <a:schemeClr val="accent4"/>
                </a:solidFill>
                <a:latin typeface="Roboto Light"/>
                <a:ea typeface="Roboto Light"/>
                <a:cs typeface="Roboto Light"/>
                <a:sym typeface="Roboto Light"/>
              </a:rPr>
              <a:t>.</a:t>
            </a:r>
            <a:endParaRPr sz="1400" b="0" i="0" u="none" strike="noStrike" cap="none">
              <a:solidFill>
                <a:srgbClr val="000000"/>
              </a:solidFill>
              <a:latin typeface="Arial"/>
              <a:ea typeface="Arial"/>
              <a:cs typeface="Arial"/>
              <a:sym typeface="Arial"/>
            </a:endParaRPr>
          </a:p>
        </p:txBody>
      </p:sp>
      <p:sp>
        <p:nvSpPr>
          <p:cNvPr id="641" name="Google Shape;641;g14bd40994e2_1_1430"/>
          <p:cNvSpPr txBox="1"/>
          <p:nvPr/>
        </p:nvSpPr>
        <p:spPr>
          <a:xfrm>
            <a:off x="684213" y="3744000"/>
            <a:ext cx="2100000" cy="4368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GB" sz="2300" b="0" i="0" u="none" strike="noStrike" cap="none">
                <a:solidFill>
                  <a:schemeClr val="accent2"/>
                </a:solidFill>
                <a:latin typeface="Barlow Semi Condensed Medium"/>
                <a:ea typeface="Barlow Semi Condensed Medium"/>
                <a:cs typeface="Barlow Semi Condensed Medium"/>
                <a:sym typeface="Barlow Semi Condensed Medium"/>
              </a:rPr>
              <a:t>goosocean.org </a:t>
            </a:r>
            <a:endParaRPr sz="1400" b="0" i="0" u="none" strike="noStrike" cap="none">
              <a:solidFill>
                <a:srgbClr val="000000"/>
              </a:solidFill>
              <a:latin typeface="Arial"/>
              <a:ea typeface="Arial"/>
              <a:cs typeface="Arial"/>
              <a:sym typeface="Arial"/>
            </a:endParaRPr>
          </a:p>
        </p:txBody>
      </p:sp>
      <p:pic>
        <p:nvPicPr>
          <p:cNvPr id="642" name="Google Shape;642;g14bd40994e2_1_1430"/>
          <p:cNvPicPr preferRelativeResize="0"/>
          <p:nvPr/>
        </p:nvPicPr>
        <p:blipFill rotWithShape="1">
          <a:blip r:embed="rId6">
            <a:alphaModFix/>
          </a:blip>
          <a:srcRect/>
          <a:stretch/>
        </p:blipFill>
        <p:spPr>
          <a:xfrm>
            <a:off x="2440043" y="3906684"/>
            <a:ext cx="204216" cy="161544"/>
          </a:xfrm>
          <a:prstGeom prst="rect">
            <a:avLst/>
          </a:prstGeom>
          <a:noFill/>
          <a:ln>
            <a:noFill/>
          </a:ln>
        </p:spPr>
      </p:pic>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43"/>
        <p:cNvGrpSpPr/>
        <p:nvPr/>
      </p:nvGrpSpPr>
      <p:grpSpPr>
        <a:xfrm>
          <a:off x="0" y="0"/>
          <a:ext cx="0" cy="0"/>
          <a:chOff x="0" y="0"/>
          <a:chExt cx="0" cy="0"/>
        </a:xfrm>
      </p:grpSpPr>
      <p:sp>
        <p:nvSpPr>
          <p:cNvPr id="644" name="Google Shape;644;g14bd40994e2_1_1443"/>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5" name="Google Shape;645;g14bd40994e2_1_1443"/>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6" name="Google Shape;646;g14bd40994e2_1_1443"/>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pic>
        <p:nvPicPr>
          <p:cNvPr id="647" name="Google Shape;647;g14bd40994e2_1_1443"/>
          <p:cNvPicPr preferRelativeResize="0"/>
          <p:nvPr/>
        </p:nvPicPr>
        <p:blipFill rotWithShape="1">
          <a:blip r:embed="rId2">
            <a:alphaModFix/>
          </a:blip>
          <a:srcRect/>
          <a:stretch/>
        </p:blipFill>
        <p:spPr>
          <a:xfrm>
            <a:off x="9036000" y="6264000"/>
            <a:ext cx="2791975" cy="371857"/>
          </a:xfrm>
          <a:prstGeom prst="rect">
            <a:avLst/>
          </a:prstGeom>
          <a:noFill/>
          <a:ln>
            <a:noFill/>
          </a:ln>
        </p:spPr>
      </p:pic>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657"/>
        <p:cNvGrpSpPr/>
        <p:nvPr/>
      </p:nvGrpSpPr>
      <p:grpSpPr>
        <a:xfrm>
          <a:off x="0" y="0"/>
          <a:ext cx="0" cy="0"/>
          <a:chOff x="0" y="0"/>
          <a:chExt cx="0" cy="0"/>
        </a:xfrm>
      </p:grpSpPr>
      <p:sp>
        <p:nvSpPr>
          <p:cNvPr id="658" name="Google Shape;658;g16f415c9782_6_111"/>
          <p:cNvSpPr txBox="1">
            <a:spLocks noGrp="1"/>
          </p:cNvSpPr>
          <p:nvPr>
            <p:ph type="ctrTitle"/>
          </p:nvPr>
        </p:nvSpPr>
        <p:spPr>
          <a:xfrm>
            <a:off x="1260000" y="1260000"/>
            <a:ext cx="4271700" cy="3034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5550"/>
              <a:buNone/>
              <a:defRPr sz="37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9" name="Google Shape;659;g16f415c9782_6_111"/>
          <p:cNvSpPr txBox="1">
            <a:spLocks noGrp="1"/>
          </p:cNvSpPr>
          <p:nvPr>
            <p:ph type="subTitle" idx="1"/>
          </p:nvPr>
        </p:nvSpPr>
        <p:spPr>
          <a:xfrm>
            <a:off x="1260000" y="4590000"/>
            <a:ext cx="4271700" cy="824400"/>
          </a:xfrm>
          <a:prstGeom prst="rect">
            <a:avLst/>
          </a:prstGeom>
          <a:noFill/>
          <a:ln>
            <a:noFill/>
          </a:ln>
        </p:spPr>
        <p:txBody>
          <a:bodyPr spcFirstLastPara="1" wrap="square" lIns="0" tIns="0" rIns="0" bIns="0" anchor="t" anchorCtr="0">
            <a:noAutofit/>
          </a:bodyPr>
          <a:lstStyle>
            <a:lvl1pPr lvl="0" algn="l" rtl="0">
              <a:lnSpc>
                <a:spcPct val="120000"/>
              </a:lnSpc>
              <a:spcBef>
                <a:spcPts val="0"/>
              </a:spcBef>
              <a:spcAft>
                <a:spcPts val="0"/>
              </a:spcAft>
              <a:buClr>
                <a:schemeClr val="lt1"/>
              </a:buClr>
              <a:buSzPts val="1700"/>
              <a:buNone/>
              <a:defRPr sz="1700">
                <a:solidFill>
                  <a:schemeClr val="lt1"/>
                </a:solidFill>
                <a:latin typeface="Barlow Semi Condensed Medium"/>
                <a:ea typeface="Barlow Semi Condensed Medium"/>
                <a:cs typeface="Barlow Semi Condensed Medium"/>
                <a:sym typeface="Barlow Semi Condensed Medium"/>
              </a:defRPr>
            </a:lvl1pPr>
            <a:lvl2pPr lvl="1" algn="ctr" rtl="0">
              <a:lnSpc>
                <a:spcPct val="100000"/>
              </a:lnSpc>
              <a:spcBef>
                <a:spcPts val="1417"/>
              </a:spcBef>
              <a:spcAft>
                <a:spcPts val="0"/>
              </a:spcAft>
              <a:buClr>
                <a:schemeClr val="accent1"/>
              </a:buClr>
              <a:buSzPts val="2000"/>
              <a:buNone/>
              <a:defRPr sz="2000"/>
            </a:lvl2pPr>
            <a:lvl3pPr lvl="2" algn="ctr" rtl="0">
              <a:lnSpc>
                <a:spcPct val="100000"/>
              </a:lnSpc>
              <a:spcBef>
                <a:spcPts val="283"/>
              </a:spcBef>
              <a:spcAft>
                <a:spcPts val="0"/>
              </a:spcAft>
              <a:buSzPts val="1800"/>
              <a:buNone/>
              <a:defRPr sz="1800"/>
            </a:lvl3pPr>
            <a:lvl4pPr lvl="3" algn="ctr" rtl="0">
              <a:lnSpc>
                <a:spcPct val="120000"/>
              </a:lnSpc>
              <a:spcBef>
                <a:spcPts val="1134"/>
              </a:spcBef>
              <a:spcAft>
                <a:spcPts val="0"/>
              </a:spcAft>
              <a:buSzPts val="1600"/>
              <a:buNone/>
              <a:defRPr sz="1600"/>
            </a:lvl4pPr>
            <a:lvl5pPr lvl="4" algn="ctr" rtl="0">
              <a:lnSpc>
                <a:spcPct val="120000"/>
              </a:lnSpc>
              <a:spcBef>
                <a:spcPts val="1417"/>
              </a:spcBef>
              <a:spcAft>
                <a:spcPts val="0"/>
              </a:spcAft>
              <a:buSzPts val="1600"/>
              <a:buNone/>
              <a:defRPr sz="1600"/>
            </a:lvl5pPr>
            <a:lvl6pPr lvl="5" algn="ctr" rtl="0">
              <a:lnSpc>
                <a:spcPct val="90000"/>
              </a:lnSpc>
              <a:spcBef>
                <a:spcPts val="1417"/>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660" name="Google Shape;660;g16f415c9782_6_111"/>
          <p:cNvPicPr preferRelativeResize="0"/>
          <p:nvPr/>
        </p:nvPicPr>
        <p:blipFill rotWithShape="1">
          <a:blip r:embed="rId2">
            <a:alphaModFix/>
          </a:blip>
          <a:srcRect/>
          <a:stretch/>
        </p:blipFill>
        <p:spPr>
          <a:xfrm>
            <a:off x="1260000" y="5482800"/>
            <a:ext cx="1231395" cy="737618"/>
          </a:xfrm>
          <a:prstGeom prst="rect">
            <a:avLst/>
          </a:prstGeom>
          <a:noFill/>
          <a:ln>
            <a:noFill/>
          </a:ln>
        </p:spPr>
      </p:pic>
      <p:sp>
        <p:nvSpPr>
          <p:cNvPr id="661" name="Google Shape;661;g16f415c9782_6_111"/>
          <p:cNvSpPr txBox="1">
            <a:spLocks noGrp="1"/>
          </p:cNvSpPr>
          <p:nvPr>
            <p:ph type="body" idx="2"/>
          </p:nvPr>
        </p:nvSpPr>
        <p:spPr>
          <a:xfrm>
            <a:off x="2576945" y="5780115"/>
            <a:ext cx="2954700" cy="440400"/>
          </a:xfrm>
          <a:prstGeom prst="rect">
            <a:avLst/>
          </a:prstGeom>
          <a:noFill/>
          <a:ln>
            <a:noFill/>
          </a:ln>
        </p:spPr>
        <p:txBody>
          <a:bodyPr spcFirstLastPara="1" wrap="square" lIns="0" tIns="0" rIns="0" bIns="0" anchor="b" anchorCtr="0">
            <a:noAutofit/>
          </a:bodyPr>
          <a:lstStyle>
            <a:lvl1pPr marL="457200" lvl="0" indent="-228600" algn="r" rtl="0">
              <a:lnSpc>
                <a:spcPct val="120000"/>
              </a:lnSpc>
              <a:spcBef>
                <a:spcPts val="0"/>
              </a:spcBef>
              <a:spcAft>
                <a:spcPts val="0"/>
              </a:spcAft>
              <a:buClr>
                <a:schemeClr val="lt1"/>
              </a:buClr>
              <a:buSzPts val="800"/>
              <a:buNone/>
              <a:defRPr sz="800">
                <a:solidFill>
                  <a:schemeClr val="lt1"/>
                </a:solidFill>
                <a:latin typeface="Roboto Light"/>
                <a:ea typeface="Roboto Light"/>
                <a:cs typeface="Roboto Light"/>
                <a:sym typeface="Roboto Light"/>
              </a:defRPr>
            </a:lvl1pPr>
            <a:lvl2pPr marL="914400" lvl="1" indent="-228600" algn="l" rtl="0">
              <a:lnSpc>
                <a:spcPct val="100000"/>
              </a:lnSpc>
              <a:spcBef>
                <a:spcPts val="1417"/>
              </a:spcBef>
              <a:spcAft>
                <a:spcPts val="0"/>
              </a:spcAft>
              <a:buClr>
                <a:schemeClr val="accent1"/>
              </a:buClr>
              <a:buSzPts val="1800"/>
              <a:buNone/>
              <a:defRPr/>
            </a:lvl2pPr>
            <a:lvl3pPr marL="1371600" lvl="2" indent="-228600" algn="l" rtl="0">
              <a:lnSpc>
                <a:spcPct val="100000"/>
              </a:lnSpc>
              <a:spcBef>
                <a:spcPts val="283"/>
              </a:spcBef>
              <a:spcAft>
                <a:spcPts val="0"/>
              </a:spcAft>
              <a:buSzPts val="1800"/>
              <a:buNone/>
              <a:defRPr/>
            </a:lvl3pPr>
            <a:lvl4pPr marL="1828800" lvl="3" indent="-342900" algn="l" rtl="0">
              <a:lnSpc>
                <a:spcPct val="120000"/>
              </a:lnSpc>
              <a:spcBef>
                <a:spcPts val="1134"/>
              </a:spcBef>
              <a:spcAft>
                <a:spcPts val="0"/>
              </a:spcAft>
              <a:buSzPts val="1800"/>
              <a:buChar char="―"/>
              <a:defRPr/>
            </a:lvl4pPr>
            <a:lvl5pPr marL="2286000" lvl="4" indent="-342900" algn="l" rtl="0">
              <a:lnSpc>
                <a:spcPct val="120000"/>
              </a:lnSpc>
              <a:spcBef>
                <a:spcPts val="1417"/>
              </a:spcBef>
              <a:spcAft>
                <a:spcPts val="0"/>
              </a:spcAft>
              <a:buSzPts val="1800"/>
              <a:buChar char="―"/>
              <a:defRPr/>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62" name="Google Shape;662;g16f415c9782_6_111"/>
          <p:cNvSpPr>
            <a:spLocks noGrp="1"/>
          </p:cNvSpPr>
          <p:nvPr>
            <p:ph type="pic" idx="3"/>
          </p:nvPr>
        </p:nvSpPr>
        <p:spPr>
          <a:xfrm>
            <a:off x="6558000" y="0"/>
            <a:ext cx="5634000" cy="6858000"/>
          </a:xfrm>
          <a:prstGeom prst="rect">
            <a:avLst/>
          </a:prstGeom>
          <a:solidFill>
            <a:srgbClr val="D8D8D8"/>
          </a:solidFill>
          <a:ln>
            <a:noFill/>
          </a:ln>
        </p:spPr>
      </p:sp>
      <p:pic>
        <p:nvPicPr>
          <p:cNvPr id="663" name="Google Shape;663;g16f415c9782_6_111"/>
          <p:cNvPicPr preferRelativeResize="0"/>
          <p:nvPr/>
        </p:nvPicPr>
        <p:blipFill rotWithShape="1">
          <a:blip r:embed="rId3">
            <a:alphaModFix/>
          </a:blip>
          <a:srcRect/>
          <a:stretch/>
        </p:blipFill>
        <p:spPr>
          <a:xfrm>
            <a:off x="414000" y="612000"/>
            <a:ext cx="3898402" cy="521209"/>
          </a:xfrm>
          <a:prstGeom prst="rect">
            <a:avLst/>
          </a:prstGeom>
          <a:noFill/>
          <a:ln>
            <a:noFill/>
          </a:ln>
        </p:spPr>
      </p:pic>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Intro Slide">
  <p:cSld name="Intro Slide">
    <p:bg>
      <p:bgPr>
        <a:solidFill>
          <a:schemeClr val="accent1"/>
        </a:solidFill>
        <a:effectLst/>
      </p:bgPr>
    </p:bg>
    <p:spTree>
      <p:nvGrpSpPr>
        <p:cNvPr id="1" name="Shape 664"/>
        <p:cNvGrpSpPr/>
        <p:nvPr/>
      </p:nvGrpSpPr>
      <p:grpSpPr>
        <a:xfrm>
          <a:off x="0" y="0"/>
          <a:ext cx="0" cy="0"/>
          <a:chOff x="0" y="0"/>
          <a:chExt cx="0" cy="0"/>
        </a:xfrm>
      </p:grpSpPr>
      <p:sp>
        <p:nvSpPr>
          <p:cNvPr id="665" name="Google Shape;665;g16f415c9782_6_118"/>
          <p:cNvSpPr txBox="1">
            <a:spLocks noGrp="1"/>
          </p:cNvSpPr>
          <p:nvPr>
            <p:ph type="body" idx="1"/>
          </p:nvPr>
        </p:nvSpPr>
        <p:spPr>
          <a:xfrm>
            <a:off x="1260000" y="1440000"/>
            <a:ext cx="7920000" cy="3633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lt1"/>
              </a:buClr>
              <a:buSzPts val="3400"/>
              <a:buNone/>
              <a:defRPr sz="34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rtl="0">
              <a:lnSpc>
                <a:spcPct val="100000"/>
              </a:lnSpc>
              <a:spcBef>
                <a:spcPts val="1701"/>
              </a:spcBef>
              <a:spcAft>
                <a:spcPts val="0"/>
              </a:spcAft>
              <a:buClr>
                <a:schemeClr val="lt1"/>
              </a:buClr>
              <a:buSzPts val="2400"/>
              <a:buNone/>
              <a:defRPr sz="2400">
                <a:solidFill>
                  <a:schemeClr val="lt1"/>
                </a:solidFill>
              </a:defRPr>
            </a:lvl2pPr>
            <a:lvl3pPr marL="1371600" lvl="2" indent="-228600" algn="l" rtl="0">
              <a:lnSpc>
                <a:spcPct val="100000"/>
              </a:lnSpc>
              <a:spcBef>
                <a:spcPts val="1134"/>
              </a:spcBef>
              <a:spcAft>
                <a:spcPts val="0"/>
              </a:spcAft>
              <a:buSzPts val="1800"/>
              <a:buNone/>
              <a:defRPr/>
            </a:lvl3pPr>
            <a:lvl4pPr marL="1828800" lvl="3" indent="-342900" algn="l" rtl="0">
              <a:lnSpc>
                <a:spcPct val="120000"/>
              </a:lnSpc>
              <a:spcBef>
                <a:spcPts val="1134"/>
              </a:spcBef>
              <a:spcAft>
                <a:spcPts val="0"/>
              </a:spcAft>
              <a:buSzPts val="1800"/>
              <a:buChar char="―"/>
              <a:defRPr/>
            </a:lvl4pPr>
            <a:lvl5pPr marL="2286000" lvl="4" indent="-342900" algn="l" rtl="0">
              <a:lnSpc>
                <a:spcPct val="120000"/>
              </a:lnSpc>
              <a:spcBef>
                <a:spcPts val="1417"/>
              </a:spcBef>
              <a:spcAft>
                <a:spcPts val="0"/>
              </a:spcAft>
              <a:buSzPts val="1800"/>
              <a:buChar char="―"/>
              <a:defRPr/>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66" name="Google Shape;666;g16f415c9782_6_118"/>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800" b="0" i="0" u="none" strike="noStrike" cap="none">
              <a:solidFill>
                <a:schemeClr val="lt1"/>
              </a:solidFill>
              <a:latin typeface="Roboto Light"/>
              <a:ea typeface="Roboto Light"/>
              <a:cs typeface="Roboto Light"/>
              <a:sym typeface="Roboto Light"/>
            </a:endParaRPr>
          </a:p>
        </p:txBody>
      </p:sp>
      <p:pic>
        <p:nvPicPr>
          <p:cNvPr id="667" name="Google Shape;667;g16f415c9782_6_118"/>
          <p:cNvPicPr preferRelativeResize="0"/>
          <p:nvPr/>
        </p:nvPicPr>
        <p:blipFill rotWithShape="1">
          <a:blip r:embed="rId2">
            <a:alphaModFix/>
          </a:blip>
          <a:srcRect/>
          <a:stretch/>
        </p:blipFill>
        <p:spPr>
          <a:xfrm>
            <a:off x="9036000" y="6264000"/>
            <a:ext cx="2791975" cy="371857"/>
          </a:xfrm>
          <a:prstGeom prst="rect">
            <a:avLst/>
          </a:prstGeom>
          <a:noFill/>
          <a:ln>
            <a:noFill/>
          </a:ln>
        </p:spPr>
      </p:pic>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668"/>
        <p:cNvGrpSpPr/>
        <p:nvPr/>
      </p:nvGrpSpPr>
      <p:grpSpPr>
        <a:xfrm>
          <a:off x="0" y="0"/>
          <a:ext cx="0" cy="0"/>
          <a:chOff x="0" y="0"/>
          <a:chExt cx="0" cy="0"/>
        </a:xfrm>
      </p:grpSpPr>
      <p:sp>
        <p:nvSpPr>
          <p:cNvPr id="669" name="Google Shape;669;g16f415c9782_6_122"/>
          <p:cNvSpPr txBox="1">
            <a:spLocks noGrp="1"/>
          </p:cNvSpPr>
          <p:nvPr>
            <p:ph type="title"/>
          </p:nvPr>
        </p:nvSpPr>
        <p:spPr>
          <a:xfrm>
            <a:off x="1188000" y="793750"/>
            <a:ext cx="45003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0" name="Google Shape;670;g16f415c9782_6_122"/>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1" name="Google Shape;671;g16f415c9782_6_122"/>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2" name="Google Shape;672;g16f415c9782_6_122"/>
          <p:cNvSpPr>
            <a:spLocks noGrp="1"/>
          </p:cNvSpPr>
          <p:nvPr>
            <p:ph type="pic" idx="2"/>
          </p:nvPr>
        </p:nvSpPr>
        <p:spPr>
          <a:xfrm>
            <a:off x="6558000" y="0"/>
            <a:ext cx="5634000" cy="6858000"/>
          </a:xfrm>
          <a:prstGeom prst="rect">
            <a:avLst/>
          </a:prstGeom>
          <a:solidFill>
            <a:srgbClr val="D8D8D8"/>
          </a:solidFill>
          <a:ln>
            <a:noFill/>
          </a:ln>
        </p:spPr>
      </p:sp>
      <p:sp>
        <p:nvSpPr>
          <p:cNvPr id="673" name="Google Shape;673;g16f415c9782_6_122"/>
          <p:cNvSpPr txBox="1">
            <a:spLocks noGrp="1"/>
          </p:cNvSpPr>
          <p:nvPr>
            <p:ph type="body" idx="1"/>
          </p:nvPr>
        </p:nvSpPr>
        <p:spPr>
          <a:xfrm>
            <a:off x="684214" y="1585913"/>
            <a:ext cx="5004000" cy="43641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dk2"/>
              </a:buClr>
              <a:buSzPts val="2000"/>
              <a:buNone/>
              <a:defRPr/>
            </a:lvl1pPr>
            <a:lvl2pPr marL="914400" lvl="1" indent="-228600" algn="l" rtl="0">
              <a:lnSpc>
                <a:spcPct val="100000"/>
              </a:lnSpc>
              <a:spcBef>
                <a:spcPts val="1417"/>
              </a:spcBef>
              <a:spcAft>
                <a:spcPts val="0"/>
              </a:spcAft>
              <a:buClr>
                <a:schemeClr val="accent1"/>
              </a:buClr>
              <a:buSzPts val="2400"/>
              <a:buNone/>
              <a:defRPr/>
            </a:lvl2pPr>
            <a:lvl3pPr marL="1371600" lvl="2" indent="-228600" algn="l" rtl="0">
              <a:lnSpc>
                <a:spcPct val="100000"/>
              </a:lnSpc>
              <a:spcBef>
                <a:spcPts val="283"/>
              </a:spcBef>
              <a:spcAft>
                <a:spcPts val="0"/>
              </a:spcAft>
              <a:buSzPts val="2800"/>
              <a:buNone/>
              <a:defRPr/>
            </a:lvl3pPr>
            <a:lvl4pPr marL="1828800" lvl="3" indent="-355600" algn="l" rtl="0">
              <a:lnSpc>
                <a:spcPct val="120000"/>
              </a:lnSpc>
              <a:spcBef>
                <a:spcPts val="1134"/>
              </a:spcBef>
              <a:spcAft>
                <a:spcPts val="0"/>
              </a:spcAft>
              <a:buSzPts val="2000"/>
              <a:buChar char="―"/>
              <a:defRPr/>
            </a:lvl4pPr>
            <a:lvl5pPr marL="2286000" lvl="4" indent="-355600" algn="l" rtl="0">
              <a:lnSpc>
                <a:spcPct val="120000"/>
              </a:lnSpc>
              <a:spcBef>
                <a:spcPts val="1417"/>
              </a:spcBef>
              <a:spcAft>
                <a:spcPts val="0"/>
              </a:spcAft>
              <a:buSzPts val="2000"/>
              <a:buChar char="―"/>
              <a:defRPr/>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Quote Slide">
  <p:cSld name="Quote Slide">
    <p:bg>
      <p:bgPr>
        <a:solidFill>
          <a:schemeClr val="accent1"/>
        </a:solidFill>
        <a:effectLst/>
      </p:bgPr>
    </p:bg>
    <p:spTree>
      <p:nvGrpSpPr>
        <p:cNvPr id="1" name="Shape 674"/>
        <p:cNvGrpSpPr/>
        <p:nvPr/>
      </p:nvGrpSpPr>
      <p:grpSpPr>
        <a:xfrm>
          <a:off x="0" y="0"/>
          <a:ext cx="0" cy="0"/>
          <a:chOff x="0" y="0"/>
          <a:chExt cx="0" cy="0"/>
        </a:xfrm>
      </p:grpSpPr>
      <p:sp>
        <p:nvSpPr>
          <p:cNvPr id="675" name="Google Shape;675;g16f415c9782_6_128"/>
          <p:cNvSpPr txBox="1">
            <a:spLocks noGrp="1"/>
          </p:cNvSpPr>
          <p:nvPr>
            <p:ph type="body" idx="1"/>
          </p:nvPr>
        </p:nvSpPr>
        <p:spPr>
          <a:xfrm>
            <a:off x="1944000" y="1916113"/>
            <a:ext cx="8967900" cy="30258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Clr>
                <a:schemeClr val="lt1"/>
              </a:buClr>
              <a:buSzPts val="4400"/>
              <a:buNone/>
              <a:defRPr sz="44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rtl="0">
              <a:lnSpc>
                <a:spcPct val="100000"/>
              </a:lnSpc>
              <a:spcBef>
                <a:spcPts val="1417"/>
              </a:spcBef>
              <a:spcAft>
                <a:spcPts val="0"/>
              </a:spcAft>
              <a:buClr>
                <a:schemeClr val="lt1"/>
              </a:buClr>
              <a:buSzPts val="4400"/>
              <a:buNone/>
              <a:defRPr sz="4400">
                <a:solidFill>
                  <a:schemeClr val="lt1"/>
                </a:solidFill>
              </a:defRPr>
            </a:lvl2pPr>
            <a:lvl3pPr marL="1371600" lvl="2" indent="-228600" algn="l" rtl="0">
              <a:lnSpc>
                <a:spcPct val="100000"/>
              </a:lnSpc>
              <a:spcBef>
                <a:spcPts val="283"/>
              </a:spcBef>
              <a:spcAft>
                <a:spcPts val="0"/>
              </a:spcAft>
              <a:buSzPts val="4400"/>
              <a:buNone/>
              <a:defRPr sz="4400">
                <a:solidFill>
                  <a:schemeClr val="lt1"/>
                </a:solidFill>
              </a:defRPr>
            </a:lvl3pPr>
            <a:lvl4pPr marL="1828800" lvl="3" indent="-508000" algn="l" rtl="0">
              <a:lnSpc>
                <a:spcPct val="100000"/>
              </a:lnSpc>
              <a:spcBef>
                <a:spcPts val="1134"/>
              </a:spcBef>
              <a:spcAft>
                <a:spcPts val="0"/>
              </a:spcAft>
              <a:buSzPts val="4400"/>
              <a:buChar char="―"/>
              <a:defRPr sz="4400">
                <a:solidFill>
                  <a:schemeClr val="lt1"/>
                </a:solidFill>
              </a:defRPr>
            </a:lvl4pPr>
            <a:lvl5pPr marL="2286000" lvl="4" indent="-508000" algn="l" rtl="0">
              <a:lnSpc>
                <a:spcPct val="100000"/>
              </a:lnSpc>
              <a:spcBef>
                <a:spcPts val="1417"/>
              </a:spcBef>
              <a:spcAft>
                <a:spcPts val="0"/>
              </a:spcAft>
              <a:buSzPts val="4400"/>
              <a:buChar char="―"/>
              <a:defRPr sz="4400">
                <a:solidFill>
                  <a:schemeClr val="lt1"/>
                </a:solidFill>
              </a:defRPr>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6" name="Google Shape;676;g16f415c9782_6_128"/>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800" b="0" i="0" u="none" strike="noStrike" cap="none">
              <a:solidFill>
                <a:schemeClr val="lt1"/>
              </a:solidFill>
              <a:latin typeface="Roboto Light"/>
              <a:ea typeface="Roboto Light"/>
              <a:cs typeface="Roboto Light"/>
              <a:sym typeface="Roboto Light"/>
            </a:endParaRPr>
          </a:p>
        </p:txBody>
      </p:sp>
      <p:pic>
        <p:nvPicPr>
          <p:cNvPr id="677" name="Google Shape;677;g16f415c9782_6_128"/>
          <p:cNvPicPr preferRelativeResize="0"/>
          <p:nvPr/>
        </p:nvPicPr>
        <p:blipFill rotWithShape="1">
          <a:blip r:embed="rId2">
            <a:alphaModFix/>
          </a:blip>
          <a:srcRect/>
          <a:stretch/>
        </p:blipFill>
        <p:spPr>
          <a:xfrm>
            <a:off x="9036000" y="6264000"/>
            <a:ext cx="2791975" cy="371857"/>
          </a:xfrm>
          <a:prstGeom prst="rect">
            <a:avLst/>
          </a:prstGeom>
          <a:noFill/>
          <a:ln>
            <a:noFill/>
          </a:ln>
        </p:spPr>
      </p:pic>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78"/>
        <p:cNvGrpSpPr/>
        <p:nvPr/>
      </p:nvGrpSpPr>
      <p:grpSpPr>
        <a:xfrm>
          <a:off x="0" y="0"/>
          <a:ext cx="0" cy="0"/>
          <a:chOff x="0" y="0"/>
          <a:chExt cx="0" cy="0"/>
        </a:xfrm>
      </p:grpSpPr>
      <p:sp>
        <p:nvSpPr>
          <p:cNvPr id="679" name="Google Shape;679;g16f415c9782_6_132"/>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27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0" name="Google Shape;680;g16f415c9782_6_132"/>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Clr>
                <a:schemeClr val="dk2"/>
              </a:buClr>
              <a:buSzPts val="2000"/>
              <a:buNone/>
              <a:defRPr/>
            </a:lvl1pPr>
            <a:lvl2pPr marL="914400" lvl="1" indent="-228600" algn="l" rtl="0">
              <a:lnSpc>
                <a:spcPct val="100000"/>
              </a:lnSpc>
              <a:spcBef>
                <a:spcPts val="1417"/>
              </a:spcBef>
              <a:spcAft>
                <a:spcPts val="0"/>
              </a:spcAft>
              <a:buClr>
                <a:schemeClr val="accent1"/>
              </a:buClr>
              <a:buSzPts val="2400"/>
              <a:buNone/>
              <a:defRPr/>
            </a:lvl2pPr>
            <a:lvl3pPr marL="1371600" lvl="2" indent="-228600" algn="l" rtl="0">
              <a:lnSpc>
                <a:spcPct val="100000"/>
              </a:lnSpc>
              <a:spcBef>
                <a:spcPts val="283"/>
              </a:spcBef>
              <a:spcAft>
                <a:spcPts val="0"/>
              </a:spcAft>
              <a:buSzPts val="2800"/>
              <a:buNone/>
              <a:defRPr/>
            </a:lvl3pPr>
            <a:lvl4pPr marL="1828800" lvl="3" indent="-355600" algn="l" rtl="0">
              <a:lnSpc>
                <a:spcPct val="120000"/>
              </a:lnSpc>
              <a:spcBef>
                <a:spcPts val="1134"/>
              </a:spcBef>
              <a:spcAft>
                <a:spcPts val="0"/>
              </a:spcAft>
              <a:buSzPts val="2000"/>
              <a:buChar char="―"/>
              <a:defRPr/>
            </a:lvl4pPr>
            <a:lvl5pPr marL="2286000" lvl="4" indent="-355600" algn="l" rtl="0">
              <a:lnSpc>
                <a:spcPct val="120000"/>
              </a:lnSpc>
              <a:spcBef>
                <a:spcPts val="1417"/>
              </a:spcBef>
              <a:spcAft>
                <a:spcPts val="0"/>
              </a:spcAft>
              <a:buSzPts val="2000"/>
              <a:buChar char="―"/>
              <a:defRPr/>
            </a:lvl5pPr>
            <a:lvl6pPr marL="2743200" lvl="5" indent="-342900" algn="l" rtl="0">
              <a:lnSpc>
                <a:spcPct val="90000"/>
              </a:lnSpc>
              <a:spcBef>
                <a:spcPts val="1417"/>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81" name="Google Shape;681;g16f415c9782_6_132"/>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2" name="Google Shape;682;g16f415c9782_6_132"/>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3" name="Google Shape;683;g16f415c9782_6_132"/>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lvl="0" indent="0" algn="r" rtl="0">
              <a:lnSpc>
                <a:spcPct val="90000"/>
              </a:lnSpc>
              <a:spcBef>
                <a:spcPts val="0"/>
              </a:spcBef>
              <a:buNone/>
              <a:defRPr/>
            </a:lvl1pPr>
            <a:lvl2pPr marL="0" lvl="1" indent="0" algn="r" rtl="0">
              <a:lnSpc>
                <a:spcPct val="90000"/>
              </a:lnSpc>
              <a:spcBef>
                <a:spcPts val="0"/>
              </a:spcBef>
              <a:buNone/>
              <a:defRPr/>
            </a:lvl2pPr>
            <a:lvl3pPr marL="0" lvl="2" indent="0" algn="r" rtl="0">
              <a:lnSpc>
                <a:spcPct val="90000"/>
              </a:lnSpc>
              <a:spcBef>
                <a:spcPts val="0"/>
              </a:spcBef>
              <a:buNone/>
              <a:defRPr/>
            </a:lvl3pPr>
            <a:lvl4pPr marL="0" lvl="3" indent="0" algn="r" rtl="0">
              <a:lnSpc>
                <a:spcPct val="90000"/>
              </a:lnSpc>
              <a:spcBef>
                <a:spcPts val="0"/>
              </a:spcBef>
              <a:buNone/>
              <a:defRPr/>
            </a:lvl4pPr>
            <a:lvl5pPr marL="0" lvl="4" indent="0" algn="r" rtl="0">
              <a:lnSpc>
                <a:spcPct val="90000"/>
              </a:lnSpc>
              <a:spcBef>
                <a:spcPts val="0"/>
              </a:spcBef>
              <a:buNone/>
              <a:defRPr/>
            </a:lvl5pPr>
            <a:lvl6pPr marL="0" lvl="5" indent="0" algn="r" rtl="0">
              <a:lnSpc>
                <a:spcPct val="90000"/>
              </a:lnSpc>
              <a:spcBef>
                <a:spcPts val="0"/>
              </a:spcBef>
              <a:buNone/>
              <a:defRPr/>
            </a:lvl6pPr>
            <a:lvl7pPr marL="0" lvl="6" indent="0" algn="r" rtl="0">
              <a:lnSpc>
                <a:spcPct val="90000"/>
              </a:lnSpc>
              <a:spcBef>
                <a:spcPts val="0"/>
              </a:spcBef>
              <a:buNone/>
              <a:defRPr/>
            </a:lvl7pPr>
            <a:lvl8pPr marL="0" lvl="7" indent="0" algn="r" rtl="0">
              <a:lnSpc>
                <a:spcPct val="90000"/>
              </a:lnSpc>
              <a:spcBef>
                <a:spcPts val="0"/>
              </a:spcBef>
              <a:buNone/>
              <a:defRPr/>
            </a:lvl8pPr>
            <a:lvl9pPr marL="0" lvl="8" indent="0" algn="r" rtl="0">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6.gi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17.png"/><Relationship Id="rId2" Type="http://schemas.openxmlformats.org/officeDocument/2006/relationships/slideLayout" Target="../slideLayouts/slideLayout55.xml"/><Relationship Id="rId16" Type="http://schemas.openxmlformats.org/officeDocument/2006/relationships/theme" Target="../theme/theme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17.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6.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7.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1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1450c52ed47_1_457"/>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4200"/>
              <a:buFont typeface="Trebuchet MS"/>
              <a:buNone/>
              <a:defRPr sz="2800" b="0" i="0" u="none" strike="noStrike" cap="none">
                <a:solidFill>
                  <a:schemeClr val="accent1"/>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g1450c52ed47_1_457"/>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2"/>
              </a:buClr>
              <a:buSzPts val="2000"/>
              <a:buFont typeface="Arial"/>
              <a:buNone/>
              <a:defRPr sz="2000" b="0" i="0" u="none" strike="noStrike" cap="none">
                <a:solidFill>
                  <a:schemeClr val="dk2"/>
                </a:solidFill>
                <a:latin typeface="Roboto Light"/>
                <a:ea typeface="Roboto Light"/>
                <a:cs typeface="Roboto Light"/>
                <a:sym typeface="Roboto Light"/>
              </a:defRPr>
            </a:lvl1pPr>
            <a:lvl2pPr marL="914400" marR="0" lvl="1" indent="-228600" algn="l" rtl="0">
              <a:lnSpc>
                <a:spcPct val="100000"/>
              </a:lnSpc>
              <a:spcBef>
                <a:spcPts val="1417"/>
              </a:spcBef>
              <a:spcAft>
                <a:spcPts val="0"/>
              </a:spcAft>
              <a:buClr>
                <a:schemeClr val="accent1"/>
              </a:buClr>
              <a:buSzPts val="2400"/>
              <a:buFont typeface="Arial"/>
              <a:buNone/>
              <a:defRPr sz="2400" b="0" i="0" u="none" strike="noStrike" cap="none">
                <a:solidFill>
                  <a:schemeClr val="accent1"/>
                </a:solidFill>
                <a:latin typeface="Barlow Semi Condensed Medium"/>
                <a:ea typeface="Barlow Semi Condensed Medium"/>
                <a:cs typeface="Barlow Semi Condensed Medium"/>
                <a:sym typeface="Barlow Semi Condensed Medium"/>
              </a:defRPr>
            </a:lvl2pPr>
            <a:lvl3pPr marL="1371600" marR="0" lvl="2" indent="-228600" algn="l" rtl="0">
              <a:lnSpc>
                <a:spcPct val="100000"/>
              </a:lnSpc>
              <a:spcBef>
                <a:spcPts val="283"/>
              </a:spcBef>
              <a:spcAft>
                <a:spcPts val="0"/>
              </a:spcAft>
              <a:buClr>
                <a:schemeClr val="accent2"/>
              </a:buClr>
              <a:buSzPts val="2800"/>
              <a:buFont typeface="Trebuchet MS"/>
              <a:buNone/>
              <a:defRPr sz="2800" b="0" i="0" u="none" strike="noStrike" cap="none">
                <a:solidFill>
                  <a:schemeClr val="dk2"/>
                </a:solidFill>
                <a:latin typeface="Barlow Semi Condensed Medium"/>
                <a:ea typeface="Barlow Semi Condensed Medium"/>
                <a:cs typeface="Barlow Semi Condensed Medium"/>
                <a:sym typeface="Barlow Semi Condensed Medium"/>
              </a:defRPr>
            </a:lvl3pPr>
            <a:lvl4pPr marL="1828800" marR="0" lvl="3" indent="-355600" algn="l" rtl="0">
              <a:lnSpc>
                <a:spcPct val="120000"/>
              </a:lnSpc>
              <a:spcBef>
                <a:spcPts val="1134"/>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4pPr>
            <a:lvl5pPr marL="2286000" marR="0" lvl="4" indent="-355600" algn="l" rtl="0">
              <a:lnSpc>
                <a:spcPct val="120000"/>
              </a:lnSpc>
              <a:spcBef>
                <a:spcPts val="1417"/>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5pPr>
            <a:lvl6pPr marL="2743200" marR="0" lvl="5" indent="-342900" algn="l" rtl="0">
              <a:lnSpc>
                <a:spcPct val="90000"/>
              </a:lnSpc>
              <a:spcBef>
                <a:spcPts val="1417"/>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
        <p:nvSpPr>
          <p:cNvPr id="8" name="Google Shape;8;g1450c52ed47_1_457"/>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chemeClr val="dk2"/>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9pPr>
          </a:lstStyle>
          <a:p>
            <a:endParaRPr/>
          </a:p>
        </p:txBody>
      </p:sp>
      <p:sp>
        <p:nvSpPr>
          <p:cNvPr id="9" name="Google Shape;9;g1450c52ed47_1_457"/>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dk2"/>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9pPr>
          </a:lstStyle>
          <a:p>
            <a:endParaRPr/>
          </a:p>
        </p:txBody>
      </p:sp>
      <p:sp>
        <p:nvSpPr>
          <p:cNvPr id="10" name="Google Shape;10;g1450c52ed47_1_457"/>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11" name="Google Shape;11;g1450c52ed47_1_457"/>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cxnSp>
        <p:nvCxnSpPr>
          <p:cNvPr id="12" name="Google Shape;12;g1450c52ed47_1_457"/>
          <p:cNvCxnSpPr/>
          <p:nvPr/>
        </p:nvCxnSpPr>
        <p:spPr>
          <a:xfrm>
            <a:off x="684213" y="983442"/>
            <a:ext cx="396300" cy="0"/>
          </a:xfrm>
          <a:prstGeom prst="straightConnector1">
            <a:avLst/>
          </a:prstGeom>
          <a:noFill/>
          <a:ln w="28575" cap="flat" cmpd="sng">
            <a:solidFill>
              <a:schemeClr val="accent2"/>
            </a:solidFill>
            <a:prstDash val="solid"/>
            <a:miter lim="800000"/>
            <a:headEnd type="none" w="sm" len="sm"/>
            <a:tailEnd type="none" w="sm" len="sm"/>
          </a:ln>
        </p:spPr>
      </p:cxnSp>
      <p:pic>
        <p:nvPicPr>
          <p:cNvPr id="13" name="Google Shape;13;g1450c52ed47_1_457"/>
          <p:cNvPicPr preferRelativeResize="0"/>
          <p:nvPr/>
        </p:nvPicPr>
        <p:blipFill rotWithShape="1">
          <a:blip r:embed="rId15">
            <a:alphaModFix/>
          </a:blip>
          <a:srcRect/>
          <a:stretch/>
        </p:blipFill>
        <p:spPr>
          <a:xfrm>
            <a:off x="9421200" y="6264000"/>
            <a:ext cx="2060451" cy="2987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1">
          <p15:clr>
            <a:srgbClr val="F26B43"/>
          </p15:clr>
        </p15:guide>
        <p15:guide id="4" pos="7248">
          <p15:clr>
            <a:srgbClr val="F26B43"/>
          </p15:clr>
        </p15:guide>
        <p15:guide id="5" orient="horz" pos="500">
          <p15:clr>
            <a:srgbClr val="F26B43"/>
          </p15:clr>
        </p15:guide>
        <p15:guide id="6" orient="horz" pos="3748">
          <p15:clr>
            <a:srgbClr val="F26B43"/>
          </p15:clr>
        </p15:guide>
        <p15:guide id="7" orient="horz" pos="999">
          <p15:clr>
            <a:srgbClr val="F26B43"/>
          </p15:clr>
        </p15:guide>
        <p15:guide id="8" pos="3727">
          <p15:clr>
            <a:srgbClr val="F26B43"/>
          </p15:clr>
        </p15:guide>
        <p15:guide id="9" pos="395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1188001" y="793750"/>
            <a:ext cx="10318200" cy="79216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4200"/>
              <a:buFont typeface="Trebuchet MS"/>
              <a:buNone/>
              <a:defRPr sz="2800" b="0" i="0" u="none" strike="noStrike" cap="none">
                <a:solidFill>
                  <a:schemeClr val="accent1"/>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 name="Google Shape;106;p19"/>
          <p:cNvSpPr txBox="1">
            <a:spLocks noGrp="1"/>
          </p:cNvSpPr>
          <p:nvPr>
            <p:ph type="body" idx="1"/>
          </p:nvPr>
        </p:nvSpPr>
        <p:spPr>
          <a:xfrm>
            <a:off x="684213" y="1585913"/>
            <a:ext cx="10821987" cy="4364037"/>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2"/>
              </a:buClr>
              <a:buSzPts val="2000"/>
              <a:buFont typeface="Arial"/>
              <a:buNone/>
              <a:defRPr sz="2000" b="0" i="0" u="none" strike="noStrike" cap="none">
                <a:solidFill>
                  <a:schemeClr val="dk2"/>
                </a:solidFill>
                <a:latin typeface="Roboto Light"/>
                <a:ea typeface="Roboto Light"/>
                <a:cs typeface="Roboto Light"/>
                <a:sym typeface="Roboto Light"/>
              </a:defRPr>
            </a:lvl1pPr>
            <a:lvl2pPr marL="914400" marR="0" lvl="1" indent="-228600" algn="l" rtl="0">
              <a:lnSpc>
                <a:spcPct val="100000"/>
              </a:lnSpc>
              <a:spcBef>
                <a:spcPts val="1417"/>
              </a:spcBef>
              <a:spcAft>
                <a:spcPts val="0"/>
              </a:spcAft>
              <a:buClr>
                <a:schemeClr val="accent1"/>
              </a:buClr>
              <a:buSzPts val="2400"/>
              <a:buFont typeface="Arial"/>
              <a:buNone/>
              <a:defRPr sz="2400" b="0" i="0" u="none" strike="noStrike" cap="none">
                <a:solidFill>
                  <a:schemeClr val="accent1"/>
                </a:solidFill>
                <a:latin typeface="Barlow Semi Condensed Medium"/>
                <a:ea typeface="Barlow Semi Condensed Medium"/>
                <a:cs typeface="Barlow Semi Condensed Medium"/>
                <a:sym typeface="Barlow Semi Condensed Medium"/>
              </a:defRPr>
            </a:lvl2pPr>
            <a:lvl3pPr marL="1371600" marR="0" lvl="2" indent="-228600" algn="l" rtl="0">
              <a:lnSpc>
                <a:spcPct val="100000"/>
              </a:lnSpc>
              <a:spcBef>
                <a:spcPts val="283"/>
              </a:spcBef>
              <a:spcAft>
                <a:spcPts val="0"/>
              </a:spcAft>
              <a:buClr>
                <a:schemeClr val="accent2"/>
              </a:buClr>
              <a:buSzPts val="2800"/>
              <a:buFont typeface="Trebuchet MS"/>
              <a:buNone/>
              <a:defRPr sz="2800" b="0" i="0" u="none" strike="noStrike" cap="none">
                <a:solidFill>
                  <a:schemeClr val="dk2"/>
                </a:solidFill>
                <a:latin typeface="Barlow Semi Condensed Medium"/>
                <a:ea typeface="Barlow Semi Condensed Medium"/>
                <a:cs typeface="Barlow Semi Condensed Medium"/>
                <a:sym typeface="Barlow Semi Condensed Medium"/>
              </a:defRPr>
            </a:lvl3pPr>
            <a:lvl4pPr marL="1828800" marR="0" lvl="3" indent="-355600" algn="l" rtl="0">
              <a:lnSpc>
                <a:spcPct val="120000"/>
              </a:lnSpc>
              <a:spcBef>
                <a:spcPts val="1134"/>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4pPr>
            <a:lvl5pPr marL="2286000" marR="0" lvl="4" indent="-355600" algn="l" rtl="0">
              <a:lnSpc>
                <a:spcPct val="120000"/>
              </a:lnSpc>
              <a:spcBef>
                <a:spcPts val="1417"/>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5pPr>
            <a:lvl6pPr marL="2743200" marR="0" lvl="5" indent="-342900" algn="l" rtl="0">
              <a:lnSpc>
                <a:spcPct val="90000"/>
              </a:lnSpc>
              <a:spcBef>
                <a:spcPts val="1417"/>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
        <p:nvSpPr>
          <p:cNvPr id="107" name="Google Shape;107;p19"/>
          <p:cNvSpPr txBox="1">
            <a:spLocks noGrp="1"/>
          </p:cNvSpPr>
          <p:nvPr>
            <p:ph type="dt" idx="10"/>
          </p:nvPr>
        </p:nvSpPr>
        <p:spPr>
          <a:xfrm>
            <a:off x="5557493" y="6264000"/>
            <a:ext cx="2743200" cy="365125"/>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chemeClr val="dk2"/>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9pPr>
          </a:lstStyle>
          <a:p>
            <a:endParaRPr/>
          </a:p>
        </p:txBody>
      </p:sp>
      <p:sp>
        <p:nvSpPr>
          <p:cNvPr id="108" name="Google Shape;108;p19"/>
          <p:cNvSpPr txBox="1">
            <a:spLocks noGrp="1"/>
          </p:cNvSpPr>
          <p:nvPr>
            <p:ph type="ftr" idx="11"/>
          </p:nvPr>
        </p:nvSpPr>
        <p:spPr>
          <a:xfrm>
            <a:off x="684213" y="6264000"/>
            <a:ext cx="4114800" cy="365125"/>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dk2"/>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9pPr>
          </a:lstStyle>
          <a:p>
            <a:endParaRPr/>
          </a:p>
        </p:txBody>
      </p:sp>
      <p:sp>
        <p:nvSpPr>
          <p:cNvPr id="109" name="Google Shape;109;p19"/>
          <p:cNvSpPr txBox="1">
            <a:spLocks noGrp="1"/>
          </p:cNvSpPr>
          <p:nvPr>
            <p:ph type="sldNum" idx="12"/>
          </p:nvPr>
        </p:nvSpPr>
        <p:spPr>
          <a:xfrm>
            <a:off x="8300693" y="6264000"/>
            <a:ext cx="257637" cy="365125"/>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cxnSp>
        <p:nvCxnSpPr>
          <p:cNvPr id="110" name="Google Shape;110;p19"/>
          <p:cNvCxnSpPr/>
          <p:nvPr/>
        </p:nvCxnSpPr>
        <p:spPr>
          <a:xfrm>
            <a:off x="684213" y="983442"/>
            <a:ext cx="396442" cy="0"/>
          </a:xfrm>
          <a:prstGeom prst="straightConnector1">
            <a:avLst/>
          </a:prstGeom>
          <a:noFill/>
          <a:ln w="28575" cap="flat" cmpd="sng">
            <a:solidFill>
              <a:schemeClr val="accent2"/>
            </a:solidFill>
            <a:prstDash val="solid"/>
            <a:miter lim="800000"/>
            <a:headEnd type="none" w="sm" len="sm"/>
            <a:tailEnd type="none" w="sm" len="sm"/>
          </a:ln>
        </p:spPr>
      </p:cxnSp>
      <p:sp>
        <p:nvSpPr>
          <p:cNvPr id="111" name="Google Shape;111;p19"/>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pic>
        <p:nvPicPr>
          <p:cNvPr id="112" name="Google Shape;112;p19"/>
          <p:cNvPicPr preferRelativeResize="0"/>
          <p:nvPr/>
        </p:nvPicPr>
        <p:blipFill rotWithShape="1">
          <a:blip r:embed="rId20">
            <a:alphaModFix/>
          </a:blip>
          <a:srcRect/>
          <a:stretch/>
        </p:blipFill>
        <p:spPr>
          <a:xfrm>
            <a:off x="9144000" y="6264000"/>
            <a:ext cx="2609093" cy="3566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760" r:id="rId18"/>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1">
          <p15:clr>
            <a:srgbClr val="F26B43"/>
          </p15:clr>
        </p15:guide>
        <p15:guide id="4" pos="7248">
          <p15:clr>
            <a:srgbClr val="F26B43"/>
          </p15:clr>
        </p15:guide>
        <p15:guide id="5" orient="horz" pos="500">
          <p15:clr>
            <a:srgbClr val="F26B43"/>
          </p15:clr>
        </p15:guide>
        <p15:guide id="6" orient="horz" pos="3748">
          <p15:clr>
            <a:srgbClr val="F26B43"/>
          </p15:clr>
        </p15:guide>
        <p15:guide id="7" orient="horz" pos="999">
          <p15:clr>
            <a:srgbClr val="F26B43"/>
          </p15:clr>
        </p15:guide>
        <p15:guide id="8" pos="3727">
          <p15:clr>
            <a:srgbClr val="F26B43"/>
          </p15:clr>
        </p15:guide>
        <p15:guide id="9" pos="395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233"/>
        <p:cNvGrpSpPr/>
        <p:nvPr/>
      </p:nvGrpSpPr>
      <p:grpSpPr>
        <a:xfrm>
          <a:off x="0" y="0"/>
          <a:ext cx="0" cy="0"/>
          <a:chOff x="0" y="0"/>
          <a:chExt cx="0" cy="0"/>
        </a:xfrm>
      </p:grpSpPr>
      <p:sp>
        <p:nvSpPr>
          <p:cNvPr id="234" name="Google Shape;234;g1621c23bb6e_0_962"/>
          <p:cNvSpPr txBox="1">
            <a:spLocks noGrp="1"/>
          </p:cNvSpPr>
          <p:nvPr>
            <p:ph type="title"/>
          </p:nvPr>
        </p:nvSpPr>
        <p:spPr>
          <a:xfrm>
            <a:off x="914400" y="304800"/>
            <a:ext cx="10363200" cy="114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9pPr>
          </a:lstStyle>
          <a:p>
            <a:endParaRPr/>
          </a:p>
        </p:txBody>
      </p:sp>
      <p:sp>
        <p:nvSpPr>
          <p:cNvPr id="235" name="Google Shape;235;g1621c23bb6e_0_962"/>
          <p:cNvSpPr txBox="1">
            <a:spLocks noGrp="1"/>
          </p:cNvSpPr>
          <p:nvPr>
            <p:ph type="body" idx="1"/>
          </p:nvPr>
        </p:nvSpPr>
        <p:spPr>
          <a:xfrm>
            <a:off x="914400" y="1676400"/>
            <a:ext cx="10363200" cy="44958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36" name="Google Shape;236;g1621c23bb6e_0_962"/>
          <p:cNvSpPr txBox="1">
            <a:spLocks noGrp="1"/>
          </p:cNvSpPr>
          <p:nvPr>
            <p:ph type="dt" idx="10"/>
          </p:nvPr>
        </p:nvSpPr>
        <p:spPr>
          <a:xfrm>
            <a:off x="914400" y="6248400"/>
            <a:ext cx="25401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37" name="Google Shape;237;g1621c23bb6e_0_962"/>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38" name="Google Shape;238;g1621c23bb6e_0_962"/>
          <p:cNvSpPr txBox="1">
            <a:spLocks noGrp="1"/>
          </p:cNvSpPr>
          <p:nvPr>
            <p:ph type="sldNum" idx="12"/>
          </p:nvPr>
        </p:nvSpPr>
        <p:spPr>
          <a:xfrm>
            <a:off x="8737600" y="6248400"/>
            <a:ext cx="25401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758" r:id="rId10"/>
    <p:sldLayoutId id="21474837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g14bd40994e2_1_226"/>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4300"/>
              <a:buFont typeface="Trebuchet MS"/>
              <a:buNone/>
              <a:defRPr sz="2800" b="0" i="0" u="none" strike="noStrike" cap="none">
                <a:solidFill>
                  <a:schemeClr val="accent1"/>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98" name="Google Shape;298;g14bd40994e2_1_226"/>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2"/>
              </a:buClr>
              <a:buSzPts val="2000"/>
              <a:buFont typeface="Arial"/>
              <a:buNone/>
              <a:defRPr sz="2000" b="0" i="0" u="none" strike="noStrike" cap="none">
                <a:solidFill>
                  <a:schemeClr val="dk2"/>
                </a:solidFill>
                <a:latin typeface="Roboto Light"/>
                <a:ea typeface="Roboto Light"/>
                <a:cs typeface="Roboto Light"/>
                <a:sym typeface="Roboto Light"/>
              </a:defRPr>
            </a:lvl1pPr>
            <a:lvl2pPr marL="914400" marR="0" lvl="1" indent="-228600" algn="l" rtl="0">
              <a:lnSpc>
                <a:spcPct val="100000"/>
              </a:lnSpc>
              <a:spcBef>
                <a:spcPts val="1500"/>
              </a:spcBef>
              <a:spcAft>
                <a:spcPts val="0"/>
              </a:spcAft>
              <a:buClr>
                <a:schemeClr val="accent1"/>
              </a:buClr>
              <a:buSzPts val="2400"/>
              <a:buFont typeface="Arial"/>
              <a:buNone/>
              <a:defRPr sz="2400" b="0" i="0" u="none" strike="noStrike" cap="none">
                <a:solidFill>
                  <a:schemeClr val="accent1"/>
                </a:solidFill>
                <a:latin typeface="Barlow Semi Condensed Medium"/>
                <a:ea typeface="Barlow Semi Condensed Medium"/>
                <a:cs typeface="Barlow Semi Condensed Medium"/>
                <a:sym typeface="Barlow Semi Condensed Medium"/>
              </a:defRPr>
            </a:lvl2pPr>
            <a:lvl3pPr marL="1371600" marR="0" lvl="2" indent="-228600" algn="l" rtl="0">
              <a:lnSpc>
                <a:spcPct val="100000"/>
              </a:lnSpc>
              <a:spcBef>
                <a:spcPts val="300"/>
              </a:spcBef>
              <a:spcAft>
                <a:spcPts val="0"/>
              </a:spcAft>
              <a:buClr>
                <a:schemeClr val="accent2"/>
              </a:buClr>
              <a:buSzPts val="2800"/>
              <a:buFont typeface="Trebuchet MS"/>
              <a:buNone/>
              <a:defRPr sz="2800" b="0" i="0" u="none" strike="noStrike" cap="none">
                <a:solidFill>
                  <a:schemeClr val="dk2"/>
                </a:solidFill>
                <a:latin typeface="Barlow Semi Condensed Medium"/>
                <a:ea typeface="Barlow Semi Condensed Medium"/>
                <a:cs typeface="Barlow Semi Condensed Medium"/>
                <a:sym typeface="Barlow Semi Condensed Medium"/>
              </a:defRPr>
            </a:lvl3pPr>
            <a:lvl4pPr marL="1828800" marR="0" lvl="3" indent="-355600" algn="l" rtl="0">
              <a:lnSpc>
                <a:spcPct val="120000"/>
              </a:lnSpc>
              <a:spcBef>
                <a:spcPts val="1200"/>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4pPr>
            <a:lvl5pPr marL="2286000" marR="0" lvl="4" indent="-355600" algn="l" rtl="0">
              <a:lnSpc>
                <a:spcPct val="120000"/>
              </a:lnSpc>
              <a:spcBef>
                <a:spcPts val="1500"/>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5pPr>
            <a:lvl6pPr marL="2743200" marR="0" lvl="5" indent="-349250" algn="l" rtl="0">
              <a:lnSpc>
                <a:spcPct val="90000"/>
              </a:lnSpc>
              <a:spcBef>
                <a:spcPts val="1500"/>
              </a:spcBef>
              <a:spcAft>
                <a:spcPts val="0"/>
              </a:spcAft>
              <a:buClr>
                <a:schemeClr val="dk1"/>
              </a:buClr>
              <a:buSzPts val="1900"/>
              <a:buFont typeface="Arial"/>
              <a:buChar char="•"/>
              <a:defRPr sz="1900" b="0" i="0" u="none" strike="noStrike" cap="none">
                <a:solidFill>
                  <a:schemeClr val="dk1"/>
                </a:solidFill>
                <a:latin typeface="Roboto Light"/>
                <a:ea typeface="Roboto Light"/>
                <a:cs typeface="Roboto Light"/>
                <a:sym typeface="Roboto Light"/>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boto Light"/>
                <a:ea typeface="Roboto Light"/>
                <a:cs typeface="Roboto Light"/>
                <a:sym typeface="Roboto Light"/>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boto Light"/>
                <a:ea typeface="Roboto Light"/>
                <a:cs typeface="Roboto Light"/>
                <a:sym typeface="Roboto Light"/>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boto Light"/>
                <a:ea typeface="Roboto Light"/>
                <a:cs typeface="Roboto Light"/>
                <a:sym typeface="Roboto Light"/>
              </a:defRPr>
            </a:lvl9pPr>
          </a:lstStyle>
          <a:p>
            <a:endParaRPr/>
          </a:p>
        </p:txBody>
      </p:sp>
      <p:sp>
        <p:nvSpPr>
          <p:cNvPr id="299" name="Google Shape;299;g14bd40994e2_1_226"/>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500"/>
              <a:buFont typeface="Arial"/>
              <a:buNone/>
              <a:defRPr sz="1200" b="0" i="0" u="none" strike="noStrike" cap="none">
                <a:solidFill>
                  <a:schemeClr val="dk2"/>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9pPr>
          </a:lstStyle>
          <a:p>
            <a:endParaRPr/>
          </a:p>
        </p:txBody>
      </p:sp>
      <p:sp>
        <p:nvSpPr>
          <p:cNvPr id="300" name="Google Shape;300;g14bd40994e2_1_226"/>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500"/>
              <a:buFont typeface="Arial"/>
              <a:buNone/>
              <a:defRPr sz="1200" b="0" i="0" u="none" strike="noStrike" cap="none">
                <a:solidFill>
                  <a:schemeClr val="dk2"/>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9pPr>
          </a:lstStyle>
          <a:p>
            <a:endParaRPr/>
          </a:p>
        </p:txBody>
      </p:sp>
      <p:sp>
        <p:nvSpPr>
          <p:cNvPr id="301" name="Google Shape;301;g14bd40994e2_1_226"/>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cxnSp>
        <p:nvCxnSpPr>
          <p:cNvPr id="302" name="Google Shape;302;g14bd40994e2_1_226"/>
          <p:cNvCxnSpPr/>
          <p:nvPr/>
        </p:nvCxnSpPr>
        <p:spPr>
          <a:xfrm>
            <a:off x="684213" y="983442"/>
            <a:ext cx="396300" cy="0"/>
          </a:xfrm>
          <a:prstGeom prst="straightConnector1">
            <a:avLst/>
          </a:prstGeom>
          <a:noFill/>
          <a:ln w="28575" cap="flat" cmpd="sng">
            <a:solidFill>
              <a:schemeClr val="accent2"/>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1">
          <p15:clr>
            <a:srgbClr val="F26B43"/>
          </p15:clr>
        </p15:guide>
        <p15:guide id="4" pos="7248">
          <p15:clr>
            <a:srgbClr val="F26B43"/>
          </p15:clr>
        </p15:guide>
        <p15:guide id="5" orient="horz" pos="500">
          <p15:clr>
            <a:srgbClr val="F26B43"/>
          </p15:clr>
        </p15:guide>
        <p15:guide id="6" orient="horz" pos="3748">
          <p15:clr>
            <a:srgbClr val="F26B43"/>
          </p15:clr>
        </p15:guide>
        <p15:guide id="7" orient="horz" pos="999">
          <p15:clr>
            <a:srgbClr val="F26B43"/>
          </p15:clr>
        </p15:guide>
        <p15:guide id="8" pos="3727">
          <p15:clr>
            <a:srgbClr val="F26B43"/>
          </p15:clr>
        </p15:guide>
        <p15:guide id="9" pos="395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
        <p:cNvGrpSpPr/>
        <p:nvPr/>
      </p:nvGrpSpPr>
      <p:grpSpPr>
        <a:xfrm>
          <a:off x="0" y="0"/>
          <a:ext cx="0" cy="0"/>
          <a:chOff x="0" y="0"/>
          <a:chExt cx="0" cy="0"/>
        </a:xfrm>
      </p:grpSpPr>
      <p:sp>
        <p:nvSpPr>
          <p:cNvPr id="363" name="Google Shape;363;g14bd40994e2_1_292"/>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4300"/>
              <a:buFont typeface="Trebuchet MS"/>
              <a:buNone/>
              <a:defRPr sz="2800" b="0" i="0" u="none" strike="noStrike" cap="none">
                <a:solidFill>
                  <a:schemeClr val="accent1"/>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64" name="Google Shape;364;g14bd40994e2_1_292"/>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2"/>
              </a:buClr>
              <a:buSzPts val="2000"/>
              <a:buFont typeface="Arial"/>
              <a:buNone/>
              <a:defRPr sz="2000" b="0" i="0" u="none" strike="noStrike" cap="none">
                <a:solidFill>
                  <a:schemeClr val="dk2"/>
                </a:solidFill>
                <a:latin typeface="Roboto Light"/>
                <a:ea typeface="Roboto Light"/>
                <a:cs typeface="Roboto Light"/>
                <a:sym typeface="Roboto Light"/>
              </a:defRPr>
            </a:lvl1pPr>
            <a:lvl2pPr marL="914400" marR="0" lvl="1" indent="-228600" algn="l" rtl="0">
              <a:lnSpc>
                <a:spcPct val="100000"/>
              </a:lnSpc>
              <a:spcBef>
                <a:spcPts val="1500"/>
              </a:spcBef>
              <a:spcAft>
                <a:spcPts val="0"/>
              </a:spcAft>
              <a:buClr>
                <a:schemeClr val="accent1"/>
              </a:buClr>
              <a:buSzPts val="2400"/>
              <a:buFont typeface="Arial"/>
              <a:buNone/>
              <a:defRPr sz="2400" b="0" i="0" u="none" strike="noStrike" cap="none">
                <a:solidFill>
                  <a:schemeClr val="accent1"/>
                </a:solidFill>
                <a:latin typeface="Barlow Semi Condensed Medium"/>
                <a:ea typeface="Barlow Semi Condensed Medium"/>
                <a:cs typeface="Barlow Semi Condensed Medium"/>
                <a:sym typeface="Barlow Semi Condensed Medium"/>
              </a:defRPr>
            </a:lvl2pPr>
            <a:lvl3pPr marL="1371600" marR="0" lvl="2" indent="-228600" algn="l" rtl="0">
              <a:lnSpc>
                <a:spcPct val="100000"/>
              </a:lnSpc>
              <a:spcBef>
                <a:spcPts val="300"/>
              </a:spcBef>
              <a:spcAft>
                <a:spcPts val="0"/>
              </a:spcAft>
              <a:buClr>
                <a:schemeClr val="accent2"/>
              </a:buClr>
              <a:buSzPts val="2800"/>
              <a:buFont typeface="Trebuchet MS"/>
              <a:buNone/>
              <a:defRPr sz="2800" b="0" i="0" u="none" strike="noStrike" cap="none">
                <a:solidFill>
                  <a:schemeClr val="dk2"/>
                </a:solidFill>
                <a:latin typeface="Barlow Semi Condensed Medium"/>
                <a:ea typeface="Barlow Semi Condensed Medium"/>
                <a:cs typeface="Barlow Semi Condensed Medium"/>
                <a:sym typeface="Barlow Semi Condensed Medium"/>
              </a:defRPr>
            </a:lvl3pPr>
            <a:lvl4pPr marL="1828800" marR="0" lvl="3" indent="-355600" algn="l" rtl="0">
              <a:lnSpc>
                <a:spcPct val="120000"/>
              </a:lnSpc>
              <a:spcBef>
                <a:spcPts val="1200"/>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4pPr>
            <a:lvl5pPr marL="2286000" marR="0" lvl="4" indent="-355600" algn="l" rtl="0">
              <a:lnSpc>
                <a:spcPct val="120000"/>
              </a:lnSpc>
              <a:spcBef>
                <a:spcPts val="1500"/>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5pPr>
            <a:lvl6pPr marL="2743200" marR="0" lvl="5" indent="-349250" algn="l" rtl="0">
              <a:lnSpc>
                <a:spcPct val="90000"/>
              </a:lnSpc>
              <a:spcBef>
                <a:spcPts val="1500"/>
              </a:spcBef>
              <a:spcAft>
                <a:spcPts val="0"/>
              </a:spcAft>
              <a:buClr>
                <a:schemeClr val="dk1"/>
              </a:buClr>
              <a:buSzPts val="1900"/>
              <a:buFont typeface="Arial"/>
              <a:buChar char="•"/>
              <a:defRPr sz="1900" b="0" i="0" u="none" strike="noStrike" cap="none">
                <a:solidFill>
                  <a:schemeClr val="dk1"/>
                </a:solidFill>
                <a:latin typeface="Roboto Light"/>
                <a:ea typeface="Roboto Light"/>
                <a:cs typeface="Roboto Light"/>
                <a:sym typeface="Roboto Light"/>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boto Light"/>
                <a:ea typeface="Roboto Light"/>
                <a:cs typeface="Roboto Light"/>
                <a:sym typeface="Roboto Light"/>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boto Light"/>
                <a:ea typeface="Roboto Light"/>
                <a:cs typeface="Roboto Light"/>
                <a:sym typeface="Roboto Light"/>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boto Light"/>
                <a:ea typeface="Roboto Light"/>
                <a:cs typeface="Roboto Light"/>
                <a:sym typeface="Roboto Light"/>
              </a:defRPr>
            </a:lvl9pPr>
          </a:lstStyle>
          <a:p>
            <a:endParaRPr/>
          </a:p>
        </p:txBody>
      </p:sp>
      <p:sp>
        <p:nvSpPr>
          <p:cNvPr id="365" name="Google Shape;365;g14bd40994e2_1_292"/>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500"/>
              <a:buFont typeface="Arial"/>
              <a:buNone/>
              <a:defRPr sz="1200" b="0" i="0" u="none" strike="noStrike" cap="none">
                <a:solidFill>
                  <a:schemeClr val="dk2"/>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9pPr>
          </a:lstStyle>
          <a:p>
            <a:endParaRPr/>
          </a:p>
        </p:txBody>
      </p:sp>
      <p:sp>
        <p:nvSpPr>
          <p:cNvPr id="366" name="Google Shape;366;g14bd40994e2_1_292"/>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500"/>
              <a:buFont typeface="Arial"/>
              <a:buNone/>
              <a:defRPr sz="1200" b="0" i="0" u="none" strike="noStrike" cap="none">
                <a:solidFill>
                  <a:schemeClr val="dk2"/>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9pPr>
          </a:lstStyle>
          <a:p>
            <a:endParaRPr/>
          </a:p>
        </p:txBody>
      </p:sp>
      <p:sp>
        <p:nvSpPr>
          <p:cNvPr id="367" name="Google Shape;367;g14bd40994e2_1_292"/>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cxnSp>
        <p:nvCxnSpPr>
          <p:cNvPr id="368" name="Google Shape;368;g14bd40994e2_1_292"/>
          <p:cNvCxnSpPr/>
          <p:nvPr/>
        </p:nvCxnSpPr>
        <p:spPr>
          <a:xfrm>
            <a:off x="684213" y="983442"/>
            <a:ext cx="396300" cy="0"/>
          </a:xfrm>
          <a:prstGeom prst="straightConnector1">
            <a:avLst/>
          </a:prstGeom>
          <a:noFill/>
          <a:ln w="28575" cap="flat" cmpd="sng">
            <a:solidFill>
              <a:schemeClr val="accent2"/>
            </a:solidFill>
            <a:prstDash val="solid"/>
            <a:miter lim="800000"/>
            <a:headEnd type="none" w="sm" len="sm"/>
            <a:tailEnd type="none" w="sm" len="sm"/>
          </a:ln>
        </p:spPr>
      </p:cxnSp>
      <p:sp>
        <p:nvSpPr>
          <p:cNvPr id="369" name="Google Shape;369;g14bd40994e2_1_292"/>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Roboto Light"/>
              <a:ea typeface="Roboto Light"/>
              <a:cs typeface="Roboto Light"/>
              <a:sym typeface="Roboto Light"/>
            </a:endParaRPr>
          </a:p>
        </p:txBody>
      </p:sp>
      <p:pic>
        <p:nvPicPr>
          <p:cNvPr id="370" name="Google Shape;370;g14bd40994e2_1_292"/>
          <p:cNvPicPr preferRelativeResize="0"/>
          <p:nvPr/>
        </p:nvPicPr>
        <p:blipFill rotWithShape="1">
          <a:blip r:embed="rId17">
            <a:alphaModFix/>
          </a:blip>
          <a:srcRect/>
          <a:stretch/>
        </p:blipFill>
        <p:spPr>
          <a:xfrm>
            <a:off x="9000000" y="6264000"/>
            <a:ext cx="2904751" cy="3566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61" r:id="rId15"/>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1">
          <p15:clr>
            <a:srgbClr val="F26B43"/>
          </p15:clr>
        </p15:guide>
        <p15:guide id="4" pos="7248">
          <p15:clr>
            <a:srgbClr val="F26B43"/>
          </p15:clr>
        </p15:guide>
        <p15:guide id="5" orient="horz" pos="500">
          <p15:clr>
            <a:srgbClr val="F26B43"/>
          </p15:clr>
        </p15:guide>
        <p15:guide id="6" orient="horz" pos="3748">
          <p15:clr>
            <a:srgbClr val="F26B43"/>
          </p15:clr>
        </p15:guide>
        <p15:guide id="7" orient="horz" pos="999">
          <p15:clr>
            <a:srgbClr val="F26B43"/>
          </p15:clr>
        </p15:guide>
        <p15:guide id="8" pos="3727">
          <p15:clr>
            <a:srgbClr val="F26B43"/>
          </p15:clr>
        </p15:guide>
        <p15:guide id="9" pos="395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2"/>
        <p:cNvGrpSpPr/>
        <p:nvPr/>
      </p:nvGrpSpPr>
      <p:grpSpPr>
        <a:xfrm>
          <a:off x="0" y="0"/>
          <a:ext cx="0" cy="0"/>
          <a:chOff x="0" y="0"/>
          <a:chExt cx="0" cy="0"/>
        </a:xfrm>
      </p:grpSpPr>
      <p:sp>
        <p:nvSpPr>
          <p:cNvPr id="463" name="Google Shape;463;g14bd40994e2_1_506"/>
          <p:cNvSpPr txBox="1">
            <a:spLocks noGrp="1"/>
          </p:cNvSpPr>
          <p:nvPr>
            <p:ph type="title"/>
          </p:nvPr>
        </p:nvSpPr>
        <p:spPr>
          <a:xfrm>
            <a:off x="1188001" y="793750"/>
            <a:ext cx="10318500" cy="7923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4300"/>
              <a:buFont typeface="Trebuchet MS"/>
              <a:buNone/>
              <a:defRPr sz="2800" b="0" i="0" u="none" strike="noStrike" cap="none">
                <a:solidFill>
                  <a:schemeClr val="accent1"/>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64" name="Google Shape;464;g14bd40994e2_1_506"/>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2"/>
              </a:buClr>
              <a:buSzPts val="2000"/>
              <a:buFont typeface="Arial"/>
              <a:buNone/>
              <a:defRPr sz="2000" b="0" i="0" u="none" strike="noStrike" cap="none">
                <a:solidFill>
                  <a:schemeClr val="dk2"/>
                </a:solidFill>
                <a:latin typeface="Roboto Light"/>
                <a:ea typeface="Roboto Light"/>
                <a:cs typeface="Roboto Light"/>
                <a:sym typeface="Roboto Light"/>
              </a:defRPr>
            </a:lvl1pPr>
            <a:lvl2pPr marL="914400" marR="0" lvl="1" indent="-228600" algn="l" rtl="0">
              <a:lnSpc>
                <a:spcPct val="100000"/>
              </a:lnSpc>
              <a:spcBef>
                <a:spcPts val="1500"/>
              </a:spcBef>
              <a:spcAft>
                <a:spcPts val="0"/>
              </a:spcAft>
              <a:buClr>
                <a:schemeClr val="accent1"/>
              </a:buClr>
              <a:buSzPts val="2400"/>
              <a:buFont typeface="Arial"/>
              <a:buNone/>
              <a:defRPr sz="2400" b="0" i="0" u="none" strike="noStrike" cap="none">
                <a:solidFill>
                  <a:schemeClr val="accent1"/>
                </a:solidFill>
                <a:latin typeface="Barlow Semi Condensed Medium"/>
                <a:ea typeface="Barlow Semi Condensed Medium"/>
                <a:cs typeface="Barlow Semi Condensed Medium"/>
                <a:sym typeface="Barlow Semi Condensed Medium"/>
              </a:defRPr>
            </a:lvl2pPr>
            <a:lvl3pPr marL="1371600" marR="0" lvl="2" indent="-228600" algn="l" rtl="0">
              <a:lnSpc>
                <a:spcPct val="100000"/>
              </a:lnSpc>
              <a:spcBef>
                <a:spcPts val="300"/>
              </a:spcBef>
              <a:spcAft>
                <a:spcPts val="0"/>
              </a:spcAft>
              <a:buClr>
                <a:schemeClr val="accent2"/>
              </a:buClr>
              <a:buSzPts val="2800"/>
              <a:buFont typeface="Trebuchet MS"/>
              <a:buNone/>
              <a:defRPr sz="2800" b="0" i="0" u="none" strike="noStrike" cap="none">
                <a:solidFill>
                  <a:schemeClr val="dk2"/>
                </a:solidFill>
                <a:latin typeface="Barlow Semi Condensed Medium"/>
                <a:ea typeface="Barlow Semi Condensed Medium"/>
                <a:cs typeface="Barlow Semi Condensed Medium"/>
                <a:sym typeface="Barlow Semi Condensed Medium"/>
              </a:defRPr>
            </a:lvl3pPr>
            <a:lvl4pPr marL="1828800" marR="0" lvl="3" indent="-355600" algn="l" rtl="0">
              <a:lnSpc>
                <a:spcPct val="120000"/>
              </a:lnSpc>
              <a:spcBef>
                <a:spcPts val="1200"/>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4pPr>
            <a:lvl5pPr marL="2286000" marR="0" lvl="4" indent="-355600" algn="l" rtl="0">
              <a:lnSpc>
                <a:spcPct val="120000"/>
              </a:lnSpc>
              <a:spcBef>
                <a:spcPts val="1500"/>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5pPr>
            <a:lvl6pPr marL="2743200" marR="0" lvl="5" indent="-349250" algn="l" rtl="0">
              <a:lnSpc>
                <a:spcPct val="90000"/>
              </a:lnSpc>
              <a:spcBef>
                <a:spcPts val="1500"/>
              </a:spcBef>
              <a:spcAft>
                <a:spcPts val="0"/>
              </a:spcAft>
              <a:buClr>
                <a:schemeClr val="dk1"/>
              </a:buClr>
              <a:buSzPts val="1900"/>
              <a:buFont typeface="Arial"/>
              <a:buChar char="•"/>
              <a:defRPr sz="1900" b="0" i="0" u="none" strike="noStrike" cap="none">
                <a:solidFill>
                  <a:schemeClr val="dk1"/>
                </a:solidFill>
                <a:latin typeface="Roboto Light"/>
                <a:ea typeface="Roboto Light"/>
                <a:cs typeface="Roboto Light"/>
                <a:sym typeface="Roboto Light"/>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boto Light"/>
                <a:ea typeface="Roboto Light"/>
                <a:cs typeface="Roboto Light"/>
                <a:sym typeface="Roboto Light"/>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boto Light"/>
                <a:ea typeface="Roboto Light"/>
                <a:cs typeface="Roboto Light"/>
                <a:sym typeface="Roboto Light"/>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Roboto Light"/>
                <a:ea typeface="Roboto Light"/>
                <a:cs typeface="Roboto Light"/>
                <a:sym typeface="Roboto Light"/>
              </a:defRPr>
            </a:lvl9pPr>
          </a:lstStyle>
          <a:p>
            <a:endParaRPr/>
          </a:p>
        </p:txBody>
      </p:sp>
      <p:sp>
        <p:nvSpPr>
          <p:cNvPr id="465" name="Google Shape;465;g14bd40994e2_1_506"/>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500"/>
              <a:buFont typeface="Arial"/>
              <a:buNone/>
              <a:defRPr sz="1200" b="0" i="0" u="none" strike="noStrike" cap="none">
                <a:solidFill>
                  <a:schemeClr val="dk2"/>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9pPr>
          </a:lstStyle>
          <a:p>
            <a:endParaRPr/>
          </a:p>
        </p:txBody>
      </p:sp>
      <p:sp>
        <p:nvSpPr>
          <p:cNvPr id="466" name="Google Shape;466;g14bd40994e2_1_506"/>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500"/>
              <a:buFont typeface="Arial"/>
              <a:buNone/>
              <a:defRPr sz="1200" b="0" i="0" u="none" strike="noStrike" cap="none">
                <a:solidFill>
                  <a:schemeClr val="dk2"/>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Roboto Light"/>
                <a:ea typeface="Roboto Light"/>
                <a:cs typeface="Roboto Light"/>
                <a:sym typeface="Roboto Light"/>
              </a:defRPr>
            </a:lvl9pPr>
          </a:lstStyle>
          <a:p>
            <a:endParaRPr/>
          </a:p>
        </p:txBody>
      </p:sp>
      <p:sp>
        <p:nvSpPr>
          <p:cNvPr id="467" name="Google Shape;467;g14bd40994e2_1_506"/>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cxnSp>
        <p:nvCxnSpPr>
          <p:cNvPr id="468" name="Google Shape;468;g14bd40994e2_1_506"/>
          <p:cNvCxnSpPr/>
          <p:nvPr/>
        </p:nvCxnSpPr>
        <p:spPr>
          <a:xfrm>
            <a:off x="684213" y="983442"/>
            <a:ext cx="396300" cy="0"/>
          </a:xfrm>
          <a:prstGeom prst="straightConnector1">
            <a:avLst/>
          </a:prstGeom>
          <a:noFill/>
          <a:ln w="28575" cap="flat" cmpd="sng">
            <a:solidFill>
              <a:schemeClr val="accent2"/>
            </a:solidFill>
            <a:prstDash val="solid"/>
            <a:miter lim="800000"/>
            <a:headEnd type="none" w="sm" len="sm"/>
            <a:tailEnd type="none" w="sm" len="sm"/>
          </a:ln>
        </p:spPr>
      </p:cxnSp>
      <p:sp>
        <p:nvSpPr>
          <p:cNvPr id="469" name="Google Shape;469;g14bd40994e2_1_506"/>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Roboto Light"/>
              <a:ea typeface="Roboto Light"/>
              <a:cs typeface="Roboto Light"/>
              <a:sym typeface="Roboto Light"/>
            </a:endParaRPr>
          </a:p>
        </p:txBody>
      </p:sp>
      <p:pic>
        <p:nvPicPr>
          <p:cNvPr id="470" name="Google Shape;470;g14bd40994e2_1_506"/>
          <p:cNvPicPr preferRelativeResize="0"/>
          <p:nvPr/>
        </p:nvPicPr>
        <p:blipFill rotWithShape="1">
          <a:blip r:embed="rId16">
            <a:alphaModFix/>
          </a:blip>
          <a:srcRect/>
          <a:stretch/>
        </p:blipFill>
        <p:spPr>
          <a:xfrm>
            <a:off x="9000000" y="6264000"/>
            <a:ext cx="2904751" cy="3566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1">
          <p15:clr>
            <a:srgbClr val="F26B43"/>
          </p15:clr>
        </p15:guide>
        <p15:guide id="4" pos="7248">
          <p15:clr>
            <a:srgbClr val="F26B43"/>
          </p15:clr>
        </p15:guide>
        <p15:guide id="5" orient="horz" pos="500">
          <p15:clr>
            <a:srgbClr val="F26B43"/>
          </p15:clr>
        </p15:guide>
        <p15:guide id="6" orient="horz" pos="3748">
          <p15:clr>
            <a:srgbClr val="F26B43"/>
          </p15:clr>
        </p15:guide>
        <p15:guide id="7" orient="horz" pos="999">
          <p15:clr>
            <a:srgbClr val="F26B43"/>
          </p15:clr>
        </p15:guide>
        <p15:guide id="8" pos="3727">
          <p15:clr>
            <a:srgbClr val="F26B43"/>
          </p15:clr>
        </p15:guide>
        <p15:guide id="9" pos="395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2"/>
        <p:cNvGrpSpPr/>
        <p:nvPr/>
      </p:nvGrpSpPr>
      <p:grpSpPr>
        <a:xfrm>
          <a:off x="0" y="0"/>
          <a:ext cx="0" cy="0"/>
          <a:chOff x="0" y="0"/>
          <a:chExt cx="0" cy="0"/>
        </a:xfrm>
      </p:grpSpPr>
      <p:sp>
        <p:nvSpPr>
          <p:cNvPr id="563" name="Google Shape;563;g14bd40994e2_1_1362"/>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4200"/>
              <a:buFont typeface="Trebuchet MS"/>
              <a:buNone/>
              <a:defRPr sz="2800" b="0" i="0" u="none" strike="noStrike" cap="none">
                <a:solidFill>
                  <a:schemeClr val="accent1"/>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4" name="Google Shape;564;g14bd40994e2_1_1362"/>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2"/>
              </a:buClr>
              <a:buSzPts val="2000"/>
              <a:buFont typeface="Arial"/>
              <a:buNone/>
              <a:defRPr sz="2000" b="0" i="0" u="none" strike="noStrike" cap="none">
                <a:solidFill>
                  <a:schemeClr val="dk2"/>
                </a:solidFill>
                <a:latin typeface="Roboto Light"/>
                <a:ea typeface="Roboto Light"/>
                <a:cs typeface="Roboto Light"/>
                <a:sym typeface="Roboto Light"/>
              </a:defRPr>
            </a:lvl1pPr>
            <a:lvl2pPr marL="914400" marR="0" lvl="1" indent="-228600" algn="l" rtl="0">
              <a:lnSpc>
                <a:spcPct val="100000"/>
              </a:lnSpc>
              <a:spcBef>
                <a:spcPts val="1417"/>
              </a:spcBef>
              <a:spcAft>
                <a:spcPts val="0"/>
              </a:spcAft>
              <a:buClr>
                <a:schemeClr val="accent1"/>
              </a:buClr>
              <a:buSzPts val="2400"/>
              <a:buFont typeface="Arial"/>
              <a:buNone/>
              <a:defRPr sz="2400" b="0" i="0" u="none" strike="noStrike" cap="none">
                <a:solidFill>
                  <a:schemeClr val="accent1"/>
                </a:solidFill>
                <a:latin typeface="Barlow Semi Condensed Medium"/>
                <a:ea typeface="Barlow Semi Condensed Medium"/>
                <a:cs typeface="Barlow Semi Condensed Medium"/>
                <a:sym typeface="Barlow Semi Condensed Medium"/>
              </a:defRPr>
            </a:lvl2pPr>
            <a:lvl3pPr marL="1371600" marR="0" lvl="2" indent="-228600" algn="l" rtl="0">
              <a:lnSpc>
                <a:spcPct val="100000"/>
              </a:lnSpc>
              <a:spcBef>
                <a:spcPts val="283"/>
              </a:spcBef>
              <a:spcAft>
                <a:spcPts val="0"/>
              </a:spcAft>
              <a:buClr>
                <a:schemeClr val="accent2"/>
              </a:buClr>
              <a:buSzPts val="2800"/>
              <a:buFont typeface="Trebuchet MS"/>
              <a:buNone/>
              <a:defRPr sz="2800" b="0" i="0" u="none" strike="noStrike" cap="none">
                <a:solidFill>
                  <a:schemeClr val="dk2"/>
                </a:solidFill>
                <a:latin typeface="Barlow Semi Condensed Medium"/>
                <a:ea typeface="Barlow Semi Condensed Medium"/>
                <a:cs typeface="Barlow Semi Condensed Medium"/>
                <a:sym typeface="Barlow Semi Condensed Medium"/>
              </a:defRPr>
            </a:lvl3pPr>
            <a:lvl4pPr marL="1828800" marR="0" lvl="3" indent="-355600" algn="l" rtl="0">
              <a:lnSpc>
                <a:spcPct val="120000"/>
              </a:lnSpc>
              <a:spcBef>
                <a:spcPts val="1134"/>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4pPr>
            <a:lvl5pPr marL="2286000" marR="0" lvl="4" indent="-355600" algn="l" rtl="0">
              <a:lnSpc>
                <a:spcPct val="120000"/>
              </a:lnSpc>
              <a:spcBef>
                <a:spcPts val="1417"/>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5pPr>
            <a:lvl6pPr marL="2743200" marR="0" lvl="5" indent="-342900" algn="l" rtl="0">
              <a:lnSpc>
                <a:spcPct val="90000"/>
              </a:lnSpc>
              <a:spcBef>
                <a:spcPts val="1417"/>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
        <p:nvSpPr>
          <p:cNvPr id="565" name="Google Shape;565;g14bd40994e2_1_1362"/>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chemeClr val="dk2"/>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9pPr>
          </a:lstStyle>
          <a:p>
            <a:endParaRPr/>
          </a:p>
        </p:txBody>
      </p:sp>
      <p:sp>
        <p:nvSpPr>
          <p:cNvPr id="566" name="Google Shape;566;g14bd40994e2_1_1362"/>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dk2"/>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boto Light"/>
                <a:ea typeface="Roboto Light"/>
                <a:cs typeface="Roboto Light"/>
                <a:sym typeface="Roboto Light"/>
              </a:defRPr>
            </a:lvl9pPr>
          </a:lstStyle>
          <a:p>
            <a:endParaRPr/>
          </a:p>
        </p:txBody>
      </p:sp>
      <p:sp>
        <p:nvSpPr>
          <p:cNvPr id="567" name="Google Shape;567;g14bd40994e2_1_1362"/>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spcAft>
                <a:spcPts val="0"/>
              </a:spcAft>
              <a:buClr>
                <a:srgbClr val="000000"/>
              </a:buClr>
              <a:buSzPts val="1200"/>
              <a:buFont typeface="Arial"/>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568" name="Google Shape;568;g14bd40994e2_1_1362"/>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cxnSp>
        <p:nvCxnSpPr>
          <p:cNvPr id="569" name="Google Shape;569;g14bd40994e2_1_1362"/>
          <p:cNvCxnSpPr/>
          <p:nvPr/>
        </p:nvCxnSpPr>
        <p:spPr>
          <a:xfrm>
            <a:off x="684213" y="983442"/>
            <a:ext cx="396300" cy="0"/>
          </a:xfrm>
          <a:prstGeom prst="straightConnector1">
            <a:avLst/>
          </a:prstGeom>
          <a:noFill/>
          <a:ln w="28575" cap="flat" cmpd="sng">
            <a:solidFill>
              <a:schemeClr val="accent2"/>
            </a:solidFill>
            <a:prstDash val="solid"/>
            <a:miter lim="800000"/>
            <a:headEnd type="none" w="sm" len="sm"/>
            <a:tailEnd type="none" w="sm" len="sm"/>
          </a:ln>
        </p:spPr>
      </p:cxnSp>
      <p:pic>
        <p:nvPicPr>
          <p:cNvPr id="570" name="Google Shape;570;g14bd40994e2_1_1362"/>
          <p:cNvPicPr preferRelativeResize="0"/>
          <p:nvPr/>
        </p:nvPicPr>
        <p:blipFill rotWithShape="1">
          <a:blip r:embed="rId14">
            <a:alphaModFix/>
          </a:blip>
          <a:srcRect/>
          <a:stretch/>
        </p:blipFill>
        <p:spPr>
          <a:xfrm>
            <a:off x="9036000" y="6264000"/>
            <a:ext cx="2791975" cy="3718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1">
          <p15:clr>
            <a:srgbClr val="F26B43"/>
          </p15:clr>
        </p15:guide>
        <p15:guide id="4" pos="7248">
          <p15:clr>
            <a:srgbClr val="F26B43"/>
          </p15:clr>
        </p15:guide>
        <p15:guide id="5" orient="horz" pos="500">
          <p15:clr>
            <a:srgbClr val="F26B43"/>
          </p15:clr>
        </p15:guide>
        <p15:guide id="6" orient="horz" pos="3748">
          <p15:clr>
            <a:srgbClr val="F26B43"/>
          </p15:clr>
        </p15:guide>
        <p15:guide id="7" orient="horz" pos="999">
          <p15:clr>
            <a:srgbClr val="F26B43"/>
          </p15:clr>
        </p15:guide>
        <p15:guide id="8" pos="3727">
          <p15:clr>
            <a:srgbClr val="F26B43"/>
          </p15:clr>
        </p15:guide>
        <p15:guide id="9" pos="395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g16f415c9782_6_102"/>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4200"/>
              <a:buFont typeface="Trebuchet MS"/>
              <a:buNone/>
              <a:defRPr sz="2800" b="0" i="0" u="none" strike="noStrike" cap="none">
                <a:solidFill>
                  <a:schemeClr val="accent1"/>
                </a:solidFill>
                <a:latin typeface="Barlow Semi Condensed SemiBold"/>
                <a:ea typeface="Barlow Semi Condensed SemiBold"/>
                <a:cs typeface="Barlow Semi Condensed SemiBold"/>
                <a:sym typeface="Barlow Semi Condensed Semi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50" name="Google Shape;650;g16f415c9782_6_102"/>
          <p:cNvSpPr txBox="1">
            <a:spLocks noGrp="1"/>
          </p:cNvSpPr>
          <p:nvPr>
            <p:ph type="body" idx="1"/>
          </p:nvPr>
        </p:nvSpPr>
        <p:spPr>
          <a:xfrm>
            <a:off x="684213" y="1585913"/>
            <a:ext cx="10821900" cy="43641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2"/>
              </a:buClr>
              <a:buSzPts val="2000"/>
              <a:buFont typeface="Arial"/>
              <a:buNone/>
              <a:defRPr sz="2000" b="0" i="0" u="none" strike="noStrike" cap="none">
                <a:solidFill>
                  <a:schemeClr val="dk2"/>
                </a:solidFill>
                <a:latin typeface="Roboto Light"/>
                <a:ea typeface="Roboto Light"/>
                <a:cs typeface="Roboto Light"/>
                <a:sym typeface="Roboto Light"/>
              </a:defRPr>
            </a:lvl1pPr>
            <a:lvl2pPr marL="914400" marR="0" lvl="1" indent="-228600" algn="l" rtl="0">
              <a:lnSpc>
                <a:spcPct val="100000"/>
              </a:lnSpc>
              <a:spcBef>
                <a:spcPts val="1417"/>
              </a:spcBef>
              <a:spcAft>
                <a:spcPts val="0"/>
              </a:spcAft>
              <a:buClr>
                <a:schemeClr val="accent1"/>
              </a:buClr>
              <a:buSzPts val="2400"/>
              <a:buFont typeface="Arial"/>
              <a:buNone/>
              <a:defRPr sz="2400" b="0" i="0" u="none" strike="noStrike" cap="none">
                <a:solidFill>
                  <a:schemeClr val="accent1"/>
                </a:solidFill>
                <a:latin typeface="Barlow Semi Condensed Medium"/>
                <a:ea typeface="Barlow Semi Condensed Medium"/>
                <a:cs typeface="Barlow Semi Condensed Medium"/>
                <a:sym typeface="Barlow Semi Condensed Medium"/>
              </a:defRPr>
            </a:lvl2pPr>
            <a:lvl3pPr marL="1371600" marR="0" lvl="2" indent="-228600" algn="l" rtl="0">
              <a:lnSpc>
                <a:spcPct val="100000"/>
              </a:lnSpc>
              <a:spcBef>
                <a:spcPts val="283"/>
              </a:spcBef>
              <a:spcAft>
                <a:spcPts val="0"/>
              </a:spcAft>
              <a:buClr>
                <a:schemeClr val="accent2"/>
              </a:buClr>
              <a:buSzPts val="2800"/>
              <a:buFont typeface="Trebuchet MS"/>
              <a:buNone/>
              <a:defRPr sz="2800" b="0" i="0" u="none" strike="noStrike" cap="none">
                <a:solidFill>
                  <a:schemeClr val="dk2"/>
                </a:solidFill>
                <a:latin typeface="Barlow Semi Condensed Medium"/>
                <a:ea typeface="Barlow Semi Condensed Medium"/>
                <a:cs typeface="Barlow Semi Condensed Medium"/>
                <a:sym typeface="Barlow Semi Condensed Medium"/>
              </a:defRPr>
            </a:lvl3pPr>
            <a:lvl4pPr marL="1828800" marR="0" lvl="3" indent="-355600" algn="l" rtl="0">
              <a:lnSpc>
                <a:spcPct val="120000"/>
              </a:lnSpc>
              <a:spcBef>
                <a:spcPts val="1134"/>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4pPr>
            <a:lvl5pPr marL="2286000" marR="0" lvl="4" indent="-355600" algn="l" rtl="0">
              <a:lnSpc>
                <a:spcPct val="120000"/>
              </a:lnSpc>
              <a:spcBef>
                <a:spcPts val="1417"/>
              </a:spcBef>
              <a:spcAft>
                <a:spcPts val="0"/>
              </a:spcAft>
              <a:buClr>
                <a:schemeClr val="accent2"/>
              </a:buClr>
              <a:buSzPts val="2000"/>
              <a:buFont typeface="Trebuchet MS"/>
              <a:buChar char="―"/>
              <a:defRPr sz="2000" b="0" i="0" u="none" strike="noStrike" cap="none">
                <a:solidFill>
                  <a:schemeClr val="dk2"/>
                </a:solidFill>
                <a:latin typeface="Roboto Light"/>
                <a:ea typeface="Roboto Light"/>
                <a:cs typeface="Roboto Light"/>
                <a:sym typeface="Roboto Light"/>
              </a:defRPr>
            </a:lvl5pPr>
            <a:lvl6pPr marL="2743200" marR="0" lvl="5" indent="-342900" algn="l" rtl="0">
              <a:lnSpc>
                <a:spcPct val="90000"/>
              </a:lnSpc>
              <a:spcBef>
                <a:spcPts val="1417"/>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
        <p:nvSpPr>
          <p:cNvPr id="651" name="Google Shape;651;g16f415c9782_6_102"/>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SzPts val="1400"/>
              <a:buNone/>
              <a:defRPr sz="1200" b="0" i="0" u="none" strike="noStrike" cap="none">
                <a:solidFill>
                  <a:schemeClr val="dk2"/>
                </a:solidFill>
                <a:latin typeface="Roboto Light"/>
                <a:ea typeface="Roboto Light"/>
                <a:cs typeface="Roboto Light"/>
                <a:sym typeface="Roboto Light"/>
              </a:defRPr>
            </a:lvl1pPr>
            <a:lvl2pPr marR="0" lvl="1"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2pPr>
            <a:lvl3pPr marR="0" lvl="2"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3pPr>
            <a:lvl4pPr marR="0" lvl="3"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4pPr>
            <a:lvl5pPr marR="0" lvl="4"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5pPr>
            <a:lvl6pPr marR="0" lvl="5"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6pPr>
            <a:lvl7pPr marR="0" lvl="6"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7pPr>
            <a:lvl8pPr marR="0" lvl="7"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8pPr>
            <a:lvl9pPr marR="0" lvl="8"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9pPr>
          </a:lstStyle>
          <a:p>
            <a:endParaRPr/>
          </a:p>
        </p:txBody>
      </p:sp>
      <p:sp>
        <p:nvSpPr>
          <p:cNvPr id="652" name="Google Shape;652;g16f415c9782_6_102"/>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SzPts val="1400"/>
              <a:buNone/>
              <a:defRPr sz="1200" b="0" i="0" u="none" strike="noStrike" cap="none">
                <a:solidFill>
                  <a:schemeClr val="dk2"/>
                </a:solidFill>
                <a:latin typeface="Roboto Light"/>
                <a:ea typeface="Roboto Light"/>
                <a:cs typeface="Roboto Light"/>
                <a:sym typeface="Roboto Light"/>
              </a:defRPr>
            </a:lvl1pPr>
            <a:lvl2pPr marR="0" lvl="1"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2pPr>
            <a:lvl3pPr marR="0" lvl="2"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3pPr>
            <a:lvl4pPr marR="0" lvl="3"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4pPr>
            <a:lvl5pPr marR="0" lvl="4"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5pPr>
            <a:lvl6pPr marR="0" lvl="5"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6pPr>
            <a:lvl7pPr marR="0" lvl="6"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7pPr>
            <a:lvl8pPr marR="0" lvl="7"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8pPr>
            <a:lvl9pPr marR="0" lvl="8" algn="l" rtl="0">
              <a:spcBef>
                <a:spcPts val="0"/>
              </a:spcBef>
              <a:spcAft>
                <a:spcPts val="0"/>
              </a:spcAft>
              <a:buSzPts val="1400"/>
              <a:buNone/>
              <a:defRPr sz="1800" b="0" i="0" u="none" strike="noStrike" cap="none">
                <a:solidFill>
                  <a:schemeClr val="dk1"/>
                </a:solidFill>
                <a:latin typeface="Roboto Light"/>
                <a:ea typeface="Roboto Light"/>
                <a:cs typeface="Roboto Light"/>
                <a:sym typeface="Roboto Light"/>
              </a:defRPr>
            </a:lvl9pPr>
          </a:lstStyle>
          <a:p>
            <a:endParaRPr/>
          </a:p>
        </p:txBody>
      </p:sp>
      <p:sp>
        <p:nvSpPr>
          <p:cNvPr id="653" name="Google Shape;653;g16f415c9782_6_102"/>
          <p:cNvSpPr txBox="1">
            <a:spLocks noGrp="1"/>
          </p:cNvSpPr>
          <p:nvPr>
            <p:ph type="sldNum" idx="12"/>
          </p:nvPr>
        </p:nvSpPr>
        <p:spPr>
          <a:xfrm>
            <a:off x="8300693" y="6264000"/>
            <a:ext cx="257700" cy="365100"/>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buNone/>
              <a:defRPr sz="1200" b="0" i="0" u="none" strike="noStrike" cap="none">
                <a:solidFill>
                  <a:schemeClr val="dk2"/>
                </a:solidFill>
                <a:latin typeface="Roboto Light"/>
                <a:ea typeface="Roboto Light"/>
                <a:cs typeface="Roboto Light"/>
                <a:sym typeface="Roboto Light"/>
              </a:defRPr>
            </a:lvl1pPr>
            <a:lvl2pPr marL="0" marR="0" lvl="1" indent="0" algn="r" rtl="0">
              <a:lnSpc>
                <a:spcPct val="90000"/>
              </a:lnSpc>
              <a:spcBef>
                <a:spcPts val="0"/>
              </a:spcBef>
              <a:buNone/>
              <a:defRPr sz="1200" b="0" i="0" u="none" strike="noStrike" cap="none">
                <a:solidFill>
                  <a:schemeClr val="dk2"/>
                </a:solidFill>
                <a:latin typeface="Roboto Light"/>
                <a:ea typeface="Roboto Light"/>
                <a:cs typeface="Roboto Light"/>
                <a:sym typeface="Roboto Light"/>
              </a:defRPr>
            </a:lvl2pPr>
            <a:lvl3pPr marL="0" marR="0" lvl="2" indent="0" algn="r" rtl="0">
              <a:lnSpc>
                <a:spcPct val="90000"/>
              </a:lnSpc>
              <a:spcBef>
                <a:spcPts val="0"/>
              </a:spcBef>
              <a:buNone/>
              <a:defRPr sz="1200" b="0" i="0" u="none" strike="noStrike" cap="none">
                <a:solidFill>
                  <a:schemeClr val="dk2"/>
                </a:solidFill>
                <a:latin typeface="Roboto Light"/>
                <a:ea typeface="Roboto Light"/>
                <a:cs typeface="Roboto Light"/>
                <a:sym typeface="Roboto Light"/>
              </a:defRPr>
            </a:lvl3pPr>
            <a:lvl4pPr marL="0" marR="0" lvl="3" indent="0" algn="r" rtl="0">
              <a:lnSpc>
                <a:spcPct val="90000"/>
              </a:lnSpc>
              <a:spcBef>
                <a:spcPts val="0"/>
              </a:spcBef>
              <a:buNone/>
              <a:defRPr sz="1200" b="0" i="0" u="none" strike="noStrike" cap="none">
                <a:solidFill>
                  <a:schemeClr val="dk2"/>
                </a:solidFill>
                <a:latin typeface="Roboto Light"/>
                <a:ea typeface="Roboto Light"/>
                <a:cs typeface="Roboto Light"/>
                <a:sym typeface="Roboto Light"/>
              </a:defRPr>
            </a:lvl4pPr>
            <a:lvl5pPr marL="0" marR="0" lvl="4" indent="0" algn="r" rtl="0">
              <a:lnSpc>
                <a:spcPct val="90000"/>
              </a:lnSpc>
              <a:spcBef>
                <a:spcPts val="0"/>
              </a:spcBef>
              <a:buNone/>
              <a:defRPr sz="1200" b="0" i="0" u="none" strike="noStrike" cap="none">
                <a:solidFill>
                  <a:schemeClr val="dk2"/>
                </a:solidFill>
                <a:latin typeface="Roboto Light"/>
                <a:ea typeface="Roboto Light"/>
                <a:cs typeface="Roboto Light"/>
                <a:sym typeface="Roboto Light"/>
              </a:defRPr>
            </a:lvl5pPr>
            <a:lvl6pPr marL="0" marR="0" lvl="5" indent="0" algn="r" rtl="0">
              <a:lnSpc>
                <a:spcPct val="90000"/>
              </a:lnSpc>
              <a:spcBef>
                <a:spcPts val="0"/>
              </a:spcBef>
              <a:buNone/>
              <a:defRPr sz="1200" b="0" i="0" u="none" strike="noStrike" cap="none">
                <a:solidFill>
                  <a:schemeClr val="dk2"/>
                </a:solidFill>
                <a:latin typeface="Roboto Light"/>
                <a:ea typeface="Roboto Light"/>
                <a:cs typeface="Roboto Light"/>
                <a:sym typeface="Roboto Light"/>
              </a:defRPr>
            </a:lvl6pPr>
            <a:lvl7pPr marL="0" marR="0" lvl="6" indent="0" algn="r" rtl="0">
              <a:lnSpc>
                <a:spcPct val="90000"/>
              </a:lnSpc>
              <a:spcBef>
                <a:spcPts val="0"/>
              </a:spcBef>
              <a:buNone/>
              <a:defRPr sz="1200" b="0" i="0" u="none" strike="noStrike" cap="none">
                <a:solidFill>
                  <a:schemeClr val="dk2"/>
                </a:solidFill>
                <a:latin typeface="Roboto Light"/>
                <a:ea typeface="Roboto Light"/>
                <a:cs typeface="Roboto Light"/>
                <a:sym typeface="Roboto Light"/>
              </a:defRPr>
            </a:lvl7pPr>
            <a:lvl8pPr marL="0" marR="0" lvl="7" indent="0" algn="r" rtl="0">
              <a:lnSpc>
                <a:spcPct val="90000"/>
              </a:lnSpc>
              <a:spcBef>
                <a:spcPts val="0"/>
              </a:spcBef>
              <a:buNone/>
              <a:defRPr sz="1200" b="0" i="0" u="none" strike="noStrike" cap="none">
                <a:solidFill>
                  <a:schemeClr val="dk2"/>
                </a:solidFill>
                <a:latin typeface="Roboto Light"/>
                <a:ea typeface="Roboto Light"/>
                <a:cs typeface="Roboto Light"/>
                <a:sym typeface="Roboto Light"/>
              </a:defRPr>
            </a:lvl8pPr>
            <a:lvl9pPr marL="0" marR="0" lvl="8" indent="0" algn="r" rtl="0">
              <a:lnSpc>
                <a:spcPct val="90000"/>
              </a:lnSpc>
              <a:spcBef>
                <a:spcPts val="0"/>
              </a:spcBef>
              <a:buNone/>
              <a:defRPr sz="12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GB"/>
              <a:t>‹#›</a:t>
            </a:fld>
            <a:endParaRPr/>
          </a:p>
        </p:txBody>
      </p:sp>
      <p:sp>
        <p:nvSpPr>
          <p:cNvPr id="654" name="Google Shape;654;g16f415c9782_6_102"/>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None/>
            </a:pPr>
            <a:endParaRPr sz="1800" b="0" i="0" u="none" strike="noStrike" cap="none">
              <a:solidFill>
                <a:schemeClr val="lt1"/>
              </a:solidFill>
              <a:latin typeface="Roboto Light"/>
              <a:ea typeface="Roboto Light"/>
              <a:cs typeface="Roboto Light"/>
              <a:sym typeface="Roboto Light"/>
            </a:endParaRPr>
          </a:p>
        </p:txBody>
      </p:sp>
      <p:cxnSp>
        <p:nvCxnSpPr>
          <p:cNvPr id="655" name="Google Shape;655;g16f415c9782_6_102"/>
          <p:cNvCxnSpPr/>
          <p:nvPr/>
        </p:nvCxnSpPr>
        <p:spPr>
          <a:xfrm>
            <a:off x="684213" y="983442"/>
            <a:ext cx="396300" cy="0"/>
          </a:xfrm>
          <a:prstGeom prst="straightConnector1">
            <a:avLst/>
          </a:prstGeom>
          <a:noFill/>
          <a:ln w="28575" cap="flat" cmpd="sng">
            <a:solidFill>
              <a:schemeClr val="accent2"/>
            </a:solidFill>
            <a:prstDash val="solid"/>
            <a:miter lim="800000"/>
            <a:headEnd type="none" w="sm" len="sm"/>
            <a:tailEnd type="none" w="sm" len="sm"/>
          </a:ln>
        </p:spPr>
      </p:cxnSp>
      <p:pic>
        <p:nvPicPr>
          <p:cNvPr id="656" name="Google Shape;656;g16f415c9782_6_102"/>
          <p:cNvPicPr preferRelativeResize="0"/>
          <p:nvPr/>
        </p:nvPicPr>
        <p:blipFill rotWithShape="1">
          <a:blip r:embed="rId14">
            <a:alphaModFix/>
          </a:blip>
          <a:srcRect/>
          <a:stretch/>
        </p:blipFill>
        <p:spPr>
          <a:xfrm>
            <a:off x="9036000" y="6264000"/>
            <a:ext cx="2791975" cy="3718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1">
          <p15:clr>
            <a:srgbClr val="F26B43"/>
          </p15:clr>
        </p15:guide>
        <p15:guide id="4" pos="7248">
          <p15:clr>
            <a:srgbClr val="F26B43"/>
          </p15:clr>
        </p15:guide>
        <p15:guide id="5" orient="horz" pos="500">
          <p15:clr>
            <a:srgbClr val="F26B43"/>
          </p15:clr>
        </p15:guide>
        <p15:guide id="6" orient="horz" pos="3748">
          <p15:clr>
            <a:srgbClr val="F26B43"/>
          </p15:clr>
        </p15:guide>
        <p15:guide id="7" orient="horz" pos="999">
          <p15:clr>
            <a:srgbClr val="F26B43"/>
          </p15:clr>
        </p15:guide>
        <p15:guide id="8" pos="3727">
          <p15:clr>
            <a:srgbClr val="F26B43"/>
          </p15:clr>
        </p15:guide>
        <p15:guide id="9" pos="395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gif"/></Relationships>
</file>

<file path=ppt/slides/_rels/slide1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hyperlink" Target="https://unsplash.com/s/photos/mauritius-people?utm_source=unsplash&amp;utm_medium=referral&amp;utm_content=creditCopyText" TargetMode="External"/><Relationship Id="rId4" Type="http://schemas.openxmlformats.org/officeDocument/2006/relationships/hyperlink" Target="https://unsplash.com/@gbaudusseau?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openxmlformats.org/officeDocument/2006/relationships/hyperlink" Target="http://www.ocean-ops.org/reportcard" TargetMode="External"/><Relationship Id="rId4" Type="http://schemas.openxmlformats.org/officeDocument/2006/relationships/image" Target="../media/image2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0"/>
        <p:cNvGrpSpPr/>
        <p:nvPr/>
      </p:nvGrpSpPr>
      <p:grpSpPr>
        <a:xfrm>
          <a:off x="0" y="0"/>
          <a:ext cx="0" cy="0"/>
          <a:chOff x="0" y="0"/>
          <a:chExt cx="0" cy="0"/>
        </a:xfrm>
      </p:grpSpPr>
      <p:sp>
        <p:nvSpPr>
          <p:cNvPr id="741" name="Google Shape;741;g1621c23bb6e_0_951"/>
          <p:cNvSpPr/>
          <p:nvPr/>
        </p:nvSpPr>
        <p:spPr>
          <a:xfrm>
            <a:off x="6600826" y="333376"/>
            <a:ext cx="3311400" cy="574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742" name="Google Shape;742;g1621c23bb6e_0_951"/>
          <p:cNvSpPr/>
          <p:nvPr/>
        </p:nvSpPr>
        <p:spPr>
          <a:xfrm>
            <a:off x="3863976" y="6092826"/>
            <a:ext cx="4392600" cy="7653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743" name="Google Shape;743;g1621c23bb6e_0_951"/>
          <p:cNvPicPr preferRelativeResize="0"/>
          <p:nvPr/>
        </p:nvPicPr>
        <p:blipFill rotWithShape="1">
          <a:blip r:embed="rId4">
            <a:alphaModFix/>
          </a:blip>
          <a:srcRect/>
          <a:stretch/>
        </p:blipFill>
        <p:spPr>
          <a:xfrm>
            <a:off x="3727925" y="6089639"/>
            <a:ext cx="4660899" cy="771525"/>
          </a:xfrm>
          <a:prstGeom prst="rect">
            <a:avLst/>
          </a:prstGeom>
          <a:noFill/>
          <a:ln>
            <a:noFill/>
          </a:ln>
        </p:spPr>
      </p:pic>
      <p:sp>
        <p:nvSpPr>
          <p:cNvPr id="744" name="Google Shape;744;g1621c23bb6e_0_951"/>
          <p:cNvSpPr/>
          <p:nvPr/>
        </p:nvSpPr>
        <p:spPr>
          <a:xfrm>
            <a:off x="8965" y="333376"/>
            <a:ext cx="3908700" cy="1181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45" name="Google Shape;745;g1621c23bb6e_0_951"/>
          <p:cNvPicPr preferRelativeResize="0"/>
          <p:nvPr/>
        </p:nvPicPr>
        <p:blipFill rotWithShape="1">
          <a:blip r:embed="rId5">
            <a:alphaModFix/>
          </a:blip>
          <a:srcRect l="-221" t="6585" r="-554"/>
          <a:stretch/>
        </p:blipFill>
        <p:spPr>
          <a:xfrm>
            <a:off x="-156874" y="-1068425"/>
            <a:ext cx="12430526" cy="6858000"/>
          </a:xfrm>
          <a:prstGeom prst="rect">
            <a:avLst/>
          </a:prstGeom>
          <a:noFill/>
          <a:ln>
            <a:noFill/>
          </a:ln>
        </p:spPr>
      </p:pic>
      <p:sp>
        <p:nvSpPr>
          <p:cNvPr id="746" name="Google Shape;746;g1621c23bb6e_0_951"/>
          <p:cNvSpPr/>
          <p:nvPr/>
        </p:nvSpPr>
        <p:spPr>
          <a:xfrm>
            <a:off x="-156875" y="4100200"/>
            <a:ext cx="12366600" cy="1689300"/>
          </a:xfrm>
          <a:prstGeom prst="rect">
            <a:avLst/>
          </a:prstGeom>
          <a:solidFill>
            <a:srgbClr val="184596"/>
          </a:solidFill>
          <a:ln w="9525" cap="flat" cmpd="sng">
            <a:solidFill>
              <a:srgbClr val="1845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7" name="Google Shape;747;g1621c23bb6e_0_951"/>
          <p:cNvPicPr preferRelativeResize="0"/>
          <p:nvPr/>
        </p:nvPicPr>
        <p:blipFill rotWithShape="1">
          <a:blip r:embed="rId6">
            <a:alphaModFix/>
          </a:blip>
          <a:srcRect t="26324" b="26329"/>
          <a:stretch/>
        </p:blipFill>
        <p:spPr>
          <a:xfrm>
            <a:off x="3405613" y="4558113"/>
            <a:ext cx="5309348" cy="7734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cxnSp>
        <p:nvCxnSpPr>
          <p:cNvPr id="883" name="Google Shape;883;p101"/>
          <p:cNvCxnSpPr/>
          <p:nvPr/>
        </p:nvCxnSpPr>
        <p:spPr>
          <a:xfrm>
            <a:off x="525633" y="702567"/>
            <a:ext cx="388800" cy="0"/>
          </a:xfrm>
          <a:prstGeom prst="straightConnector1">
            <a:avLst/>
          </a:prstGeom>
          <a:noFill/>
          <a:ln w="28575" cap="flat" cmpd="sng">
            <a:solidFill>
              <a:srgbClr val="F38417"/>
            </a:solidFill>
            <a:prstDash val="solid"/>
            <a:round/>
            <a:headEnd type="none" w="med" len="med"/>
            <a:tailEnd type="none" w="med" len="med"/>
          </a:ln>
        </p:spPr>
      </p:cxnSp>
      <p:pic>
        <p:nvPicPr>
          <p:cNvPr id="884" name="Google Shape;884;p101"/>
          <p:cNvPicPr preferRelativeResize="0"/>
          <p:nvPr/>
        </p:nvPicPr>
        <p:blipFill rotWithShape="1">
          <a:blip r:embed="rId3">
            <a:alphaModFix/>
          </a:blip>
          <a:srcRect l="6842" r="54100"/>
          <a:stretch/>
        </p:blipFill>
        <p:spPr>
          <a:xfrm>
            <a:off x="8154200" y="-16333"/>
            <a:ext cx="4037803" cy="6890703"/>
          </a:xfrm>
          <a:prstGeom prst="rect">
            <a:avLst/>
          </a:prstGeom>
          <a:noFill/>
          <a:ln>
            <a:noFill/>
          </a:ln>
        </p:spPr>
      </p:pic>
      <p:sp>
        <p:nvSpPr>
          <p:cNvPr id="885" name="Google Shape;885;p101"/>
          <p:cNvSpPr txBox="1"/>
          <p:nvPr/>
        </p:nvSpPr>
        <p:spPr>
          <a:xfrm>
            <a:off x="813211" y="6386375"/>
            <a:ext cx="6116400" cy="451302"/>
          </a:xfrm>
          <a:prstGeom prst="rect">
            <a:avLst/>
          </a:prstGeom>
          <a:noFill/>
          <a:ln>
            <a:noFill/>
          </a:ln>
        </p:spPr>
        <p:txBody>
          <a:bodyPr spcFirstLastPara="1" wrap="square" lIns="121900" tIns="121900" rIns="121900" bIns="121900" anchor="t" anchorCtr="0">
            <a:spAutoFit/>
          </a:bodyPr>
          <a:lstStyle/>
          <a:p>
            <a:r>
              <a:rPr lang="en" sz="1333">
                <a:solidFill>
                  <a:srgbClr val="1F3864"/>
                </a:solidFill>
                <a:latin typeface="Barlow"/>
                <a:ea typeface="Barlow"/>
                <a:cs typeface="Barlow"/>
                <a:sym typeface="Barlow"/>
              </a:rPr>
              <a:t>*OCG - Observations Coordinations Group</a:t>
            </a:r>
            <a:endParaRPr sz="1333">
              <a:solidFill>
                <a:srgbClr val="1F3864"/>
              </a:solidFill>
              <a:latin typeface="Barlow"/>
              <a:ea typeface="Barlow"/>
              <a:cs typeface="Barlow"/>
              <a:sym typeface="Barlow"/>
            </a:endParaRPr>
          </a:p>
        </p:txBody>
      </p:sp>
      <p:sp>
        <p:nvSpPr>
          <p:cNvPr id="886" name="Google Shape;886;p101"/>
          <p:cNvSpPr txBox="1">
            <a:spLocks noGrp="1"/>
          </p:cNvSpPr>
          <p:nvPr>
            <p:ph type="title"/>
          </p:nvPr>
        </p:nvSpPr>
        <p:spPr>
          <a:xfrm>
            <a:off x="1129233" y="489267"/>
            <a:ext cx="7289600" cy="496000"/>
          </a:xfrm>
          <a:prstGeom prst="rect">
            <a:avLst/>
          </a:prstGeom>
        </p:spPr>
        <p:txBody>
          <a:bodyPr spcFirstLastPara="1" wrap="square" lIns="0" tIns="0" rIns="0" bIns="0" anchor="t" anchorCtr="0">
            <a:noAutofit/>
          </a:bodyPr>
          <a:lstStyle/>
          <a:p>
            <a:pPr>
              <a:buClr>
                <a:schemeClr val="dk1"/>
              </a:buClr>
              <a:buSzPts val="1100"/>
            </a:pPr>
            <a:r>
              <a:rPr lang="en" sz="3333">
                <a:solidFill>
                  <a:srgbClr val="1F3864"/>
                </a:solidFill>
                <a:latin typeface="Barlow Medium"/>
                <a:ea typeface="Barlow Medium"/>
                <a:cs typeface="Barlow Medium"/>
                <a:sym typeface="Barlow Medium"/>
              </a:rPr>
              <a:t>SUPPORTERS FORUM</a:t>
            </a:r>
            <a:endParaRPr b="0">
              <a:solidFill>
                <a:srgbClr val="1F3864"/>
              </a:solidFill>
              <a:latin typeface="Barlow Medium"/>
              <a:ea typeface="Barlow Medium"/>
              <a:cs typeface="Barlow Medium"/>
              <a:sym typeface="Barlow Medium"/>
            </a:endParaRPr>
          </a:p>
        </p:txBody>
      </p:sp>
      <p:sp>
        <p:nvSpPr>
          <p:cNvPr id="887" name="Google Shape;887;p101"/>
          <p:cNvSpPr txBox="1">
            <a:spLocks noGrp="1"/>
          </p:cNvSpPr>
          <p:nvPr>
            <p:ph type="body" idx="1"/>
          </p:nvPr>
        </p:nvSpPr>
        <p:spPr>
          <a:xfrm>
            <a:off x="1129233" y="2732067"/>
            <a:ext cx="7036800" cy="3554400"/>
          </a:xfrm>
          <a:prstGeom prst="rect">
            <a:avLst/>
          </a:prstGeom>
          <a:noFill/>
          <a:ln>
            <a:noFill/>
          </a:ln>
        </p:spPr>
        <p:txBody>
          <a:bodyPr spcFirstLastPara="1" wrap="square" lIns="0" tIns="0" rIns="0" bIns="0" anchor="t" anchorCtr="0">
            <a:noAutofit/>
          </a:bodyPr>
          <a:lstStyle/>
          <a:p>
            <a:pPr marL="359990" lvl="3" indent="-351358">
              <a:spcBef>
                <a:spcPts val="1200"/>
              </a:spcBef>
              <a:buClr>
                <a:srgbClr val="F38417"/>
              </a:buClr>
              <a:buSzPts val="1600"/>
              <a:buFont typeface="Barlow"/>
              <a:buChar char="―"/>
            </a:pPr>
            <a:r>
              <a:rPr lang="en" sz="2133">
                <a:solidFill>
                  <a:srgbClr val="1F3864"/>
                </a:solidFill>
                <a:latin typeface="Barlow"/>
                <a:ea typeface="Barlow"/>
                <a:cs typeface="Barlow"/>
                <a:sym typeface="Barlow"/>
              </a:rPr>
              <a:t>OCG Networks   |   28.11</a:t>
            </a:r>
            <a:endParaRPr sz="2133">
              <a:solidFill>
                <a:srgbClr val="1F3864"/>
              </a:solidFill>
              <a:latin typeface="Barlow"/>
              <a:ea typeface="Barlow"/>
              <a:cs typeface="Barlow"/>
              <a:sym typeface="Barlow"/>
            </a:endParaRPr>
          </a:p>
          <a:p>
            <a:pPr marL="359990" lvl="3" indent="-351358">
              <a:spcBef>
                <a:spcPts val="1200"/>
              </a:spcBef>
              <a:buClr>
                <a:srgbClr val="F38417"/>
              </a:buClr>
              <a:buSzPts val="1600"/>
              <a:buFont typeface="Barlow"/>
              <a:buChar char="―"/>
            </a:pPr>
            <a:r>
              <a:rPr lang="en" sz="2133">
                <a:solidFill>
                  <a:srgbClr val="1F3864"/>
                </a:solidFill>
                <a:latin typeface="Barlow"/>
                <a:ea typeface="Barlow"/>
                <a:cs typeface="Barlow"/>
                <a:sym typeface="Barlow"/>
              </a:rPr>
              <a:t>GOOS and other coordination groups   |   29.11</a:t>
            </a:r>
            <a:endParaRPr sz="2133">
              <a:solidFill>
                <a:srgbClr val="1F3864"/>
              </a:solidFill>
              <a:latin typeface="Barlow"/>
              <a:ea typeface="Barlow"/>
              <a:cs typeface="Barlow"/>
              <a:sym typeface="Barlow"/>
            </a:endParaRPr>
          </a:p>
          <a:p>
            <a:pPr marL="359990" lvl="3" indent="-351358">
              <a:spcBef>
                <a:spcPts val="1200"/>
              </a:spcBef>
              <a:buClr>
                <a:srgbClr val="F38417"/>
              </a:buClr>
              <a:buSzPts val="1600"/>
              <a:buFont typeface="Barlow"/>
              <a:buChar char="―"/>
            </a:pPr>
            <a:r>
              <a:rPr lang="en" sz="2133">
                <a:solidFill>
                  <a:srgbClr val="1F3864"/>
                </a:solidFill>
                <a:latin typeface="Barlow"/>
                <a:ea typeface="Barlow"/>
                <a:cs typeface="Barlow"/>
                <a:sym typeface="Barlow"/>
              </a:rPr>
              <a:t>Regional Ocean Observing Systems   |   05.12</a:t>
            </a:r>
            <a:endParaRPr sz="2133">
              <a:solidFill>
                <a:srgbClr val="1F3864"/>
              </a:solidFill>
              <a:latin typeface="Barlow"/>
              <a:ea typeface="Barlow"/>
              <a:cs typeface="Barlow"/>
              <a:sym typeface="Barlow"/>
            </a:endParaRPr>
          </a:p>
          <a:p>
            <a:pPr marL="359990" lvl="3" indent="-351358">
              <a:spcBef>
                <a:spcPts val="1200"/>
              </a:spcBef>
              <a:buClr>
                <a:srgbClr val="F38417"/>
              </a:buClr>
              <a:buSzPts val="1600"/>
              <a:buFont typeface="Barlow"/>
              <a:buChar char="―"/>
            </a:pPr>
            <a:r>
              <a:rPr lang="en" sz="2133">
                <a:solidFill>
                  <a:srgbClr val="1F3864"/>
                </a:solidFill>
                <a:latin typeface="Barlow"/>
                <a:ea typeface="Barlow"/>
                <a:cs typeface="Barlow"/>
                <a:sym typeface="Barlow"/>
              </a:rPr>
              <a:t>National ocean observing and forecasting   |   06.12</a:t>
            </a:r>
            <a:endParaRPr sz="2133">
              <a:solidFill>
                <a:srgbClr val="1F3864"/>
              </a:solidFill>
              <a:latin typeface="Barlow"/>
              <a:ea typeface="Barlow"/>
              <a:cs typeface="Barlow"/>
              <a:sym typeface="Barlow"/>
            </a:endParaRPr>
          </a:p>
          <a:p>
            <a:pPr marL="359990" lvl="3" indent="-351358">
              <a:spcBef>
                <a:spcPts val="1200"/>
              </a:spcBef>
              <a:buClr>
                <a:srgbClr val="F38417"/>
              </a:buClr>
              <a:buSzPts val="1600"/>
              <a:buFont typeface="Barlow"/>
              <a:buChar char="―"/>
            </a:pPr>
            <a:r>
              <a:rPr lang="en" sz="2133">
                <a:solidFill>
                  <a:srgbClr val="1F3864"/>
                </a:solidFill>
                <a:latin typeface="Barlow"/>
                <a:ea typeface="Barlow"/>
                <a:cs typeface="Barlow"/>
                <a:sym typeface="Barlow"/>
              </a:rPr>
              <a:t>Open Co-Design session | 12.12</a:t>
            </a:r>
            <a:endParaRPr sz="2133">
              <a:solidFill>
                <a:srgbClr val="1F3864"/>
              </a:solidFill>
              <a:latin typeface="Barlow"/>
              <a:ea typeface="Barlow"/>
              <a:cs typeface="Barlow"/>
              <a:sym typeface="Barlow"/>
            </a:endParaRPr>
          </a:p>
          <a:p>
            <a:pPr marL="359990" lvl="3" indent="-351358">
              <a:spcBef>
                <a:spcPts val="1200"/>
              </a:spcBef>
              <a:buClr>
                <a:srgbClr val="F38417"/>
              </a:buClr>
              <a:buSzPts val="1600"/>
              <a:buFont typeface="Barlow"/>
              <a:buChar char="―"/>
            </a:pPr>
            <a:r>
              <a:rPr lang="en" sz="2133">
                <a:solidFill>
                  <a:srgbClr val="1F3864"/>
                </a:solidFill>
                <a:latin typeface="Barlow"/>
                <a:ea typeface="Barlow"/>
                <a:cs typeface="Barlow"/>
                <a:sym typeface="Barlow"/>
              </a:rPr>
              <a:t>Ocean Prediction groups   |   13.12</a:t>
            </a:r>
            <a:endParaRPr sz="2133">
              <a:solidFill>
                <a:srgbClr val="1F3864"/>
              </a:solidFill>
              <a:latin typeface="Barlow"/>
              <a:ea typeface="Barlow"/>
              <a:cs typeface="Barlow"/>
              <a:sym typeface="Barlow"/>
            </a:endParaRPr>
          </a:p>
        </p:txBody>
      </p:sp>
      <p:sp>
        <p:nvSpPr>
          <p:cNvPr id="888" name="Google Shape;888;p101"/>
          <p:cNvSpPr txBox="1"/>
          <p:nvPr/>
        </p:nvSpPr>
        <p:spPr>
          <a:xfrm>
            <a:off x="525633" y="1100167"/>
            <a:ext cx="7524800" cy="1581739"/>
          </a:xfrm>
          <a:prstGeom prst="rect">
            <a:avLst/>
          </a:prstGeom>
          <a:noFill/>
          <a:ln>
            <a:noFill/>
          </a:ln>
        </p:spPr>
        <p:txBody>
          <a:bodyPr spcFirstLastPara="1" wrap="square" lIns="121900" tIns="121900" rIns="121900" bIns="121900" anchor="t" anchorCtr="0">
            <a:spAutoFit/>
          </a:bodyPr>
          <a:lstStyle/>
          <a:p>
            <a:pPr>
              <a:lnSpc>
                <a:spcPct val="120000"/>
              </a:lnSpc>
              <a:spcBef>
                <a:spcPts val="1200"/>
              </a:spcBef>
              <a:buClr>
                <a:schemeClr val="dk1"/>
              </a:buClr>
              <a:buSzPts val="1100"/>
            </a:pPr>
            <a:r>
              <a:rPr lang="en" sz="2133" b="1">
                <a:solidFill>
                  <a:srgbClr val="F38417"/>
                </a:solidFill>
                <a:latin typeface="Barlow"/>
                <a:ea typeface="Barlow"/>
                <a:cs typeface="Barlow"/>
                <a:sym typeface="Barlow"/>
              </a:rPr>
              <a:t>Interactive sessions</a:t>
            </a:r>
            <a:r>
              <a:rPr lang="en" sz="2133">
                <a:solidFill>
                  <a:srgbClr val="1F3864"/>
                </a:solidFill>
                <a:latin typeface="Barlow"/>
                <a:ea typeface="Barlow"/>
                <a:cs typeface="Barlow"/>
                <a:sym typeface="Barlow"/>
              </a:rPr>
              <a:t> unveiling Programme’s first </a:t>
            </a:r>
            <a:r>
              <a:rPr lang="en" sz="2133" b="1">
                <a:solidFill>
                  <a:srgbClr val="F38417"/>
                </a:solidFill>
                <a:latin typeface="Barlow"/>
                <a:ea typeface="Barlow"/>
                <a:cs typeface="Barlow"/>
                <a:sym typeface="Barlow"/>
              </a:rPr>
              <a:t>innovative Co-Design Projects</a:t>
            </a:r>
            <a:r>
              <a:rPr lang="en" sz="2133">
                <a:solidFill>
                  <a:srgbClr val="1F3864"/>
                </a:solidFill>
                <a:latin typeface="Barlow"/>
                <a:ea typeface="Barlow"/>
                <a:cs typeface="Barlow"/>
                <a:sym typeface="Barlow"/>
              </a:rPr>
              <a:t> and provide an opportunity to explore collaborate to progress this pivotal initiative for GOOS</a:t>
            </a:r>
            <a:endParaRPr sz="1867"/>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15"/>
        <p:cNvGrpSpPr/>
        <p:nvPr/>
      </p:nvGrpSpPr>
      <p:grpSpPr>
        <a:xfrm>
          <a:off x="0" y="0"/>
          <a:ext cx="0" cy="0"/>
          <a:chOff x="0" y="0"/>
          <a:chExt cx="0" cy="0"/>
        </a:xfrm>
      </p:grpSpPr>
      <p:pic>
        <p:nvPicPr>
          <p:cNvPr id="816" name="Google Shape;816;g14bd40994e2_1_606"/>
          <p:cNvPicPr preferRelativeResize="0"/>
          <p:nvPr/>
        </p:nvPicPr>
        <p:blipFill>
          <a:blip r:embed="rId3">
            <a:alphaModFix/>
          </a:blip>
          <a:stretch>
            <a:fillRect/>
          </a:stretch>
        </p:blipFill>
        <p:spPr>
          <a:xfrm>
            <a:off x="0" y="762000"/>
            <a:ext cx="12192000" cy="6096000"/>
          </a:xfrm>
          <a:prstGeom prst="rect">
            <a:avLst/>
          </a:prstGeom>
          <a:noFill/>
          <a:ln>
            <a:noFill/>
          </a:ln>
        </p:spPr>
      </p:pic>
      <p:sp>
        <p:nvSpPr>
          <p:cNvPr id="817" name="Google Shape;817;g14bd40994e2_1_606"/>
          <p:cNvSpPr txBox="1">
            <a:spLocks noGrp="1"/>
          </p:cNvSpPr>
          <p:nvPr>
            <p:ph type="body" idx="1"/>
          </p:nvPr>
        </p:nvSpPr>
        <p:spPr>
          <a:xfrm>
            <a:off x="320550" y="254100"/>
            <a:ext cx="11775600" cy="50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2"/>
              </a:buClr>
              <a:buSzPts val="3500"/>
              <a:buNone/>
            </a:pPr>
            <a:r>
              <a:rPr lang="en-GB" sz="2400" b="1">
                <a:solidFill>
                  <a:schemeClr val="accent2"/>
                </a:solidFill>
                <a:latin typeface="Roboto"/>
                <a:ea typeface="Roboto"/>
                <a:cs typeface="Roboto"/>
                <a:sym typeface="Roboto"/>
              </a:rPr>
              <a:t>PILOT AREAS</a:t>
            </a:r>
            <a:endParaRPr sz="2400" b="1">
              <a:solidFill>
                <a:schemeClr val="accent2"/>
              </a:solidFill>
              <a:latin typeface="Roboto"/>
              <a:ea typeface="Roboto"/>
              <a:cs typeface="Roboto"/>
              <a:sym typeface="Roboto"/>
            </a:endParaRPr>
          </a:p>
          <a:p>
            <a:pPr marL="0" lvl="0" indent="0" algn="l" rtl="0">
              <a:lnSpc>
                <a:spcPct val="100000"/>
              </a:lnSpc>
              <a:spcBef>
                <a:spcPts val="0"/>
              </a:spcBef>
              <a:spcAft>
                <a:spcPts val="0"/>
              </a:spcAft>
              <a:buClr>
                <a:schemeClr val="accent2"/>
              </a:buClr>
              <a:buSzPts val="3500"/>
              <a:buNone/>
            </a:pPr>
            <a:endParaRPr sz="2400" b="1">
              <a:solidFill>
                <a:schemeClr val="accent2"/>
              </a:solidFill>
              <a:latin typeface="Roboto"/>
              <a:ea typeface="Roboto"/>
              <a:cs typeface="Roboto"/>
              <a:sym typeface="Roboto"/>
            </a:endParaRPr>
          </a:p>
          <a:p>
            <a:pPr marL="0" lvl="0" indent="0" algn="l" rtl="0">
              <a:lnSpc>
                <a:spcPct val="100000"/>
              </a:lnSpc>
              <a:spcBef>
                <a:spcPts val="0"/>
              </a:spcBef>
              <a:spcAft>
                <a:spcPts val="0"/>
              </a:spcAft>
              <a:buClr>
                <a:schemeClr val="accent2"/>
              </a:buClr>
              <a:buSzPts val="3500"/>
              <a:buNone/>
            </a:pPr>
            <a:endParaRPr sz="2400">
              <a:solidFill>
                <a:schemeClr val="lt2"/>
              </a:solidFill>
              <a:latin typeface="Roboto"/>
              <a:ea typeface="Roboto"/>
              <a:cs typeface="Roboto"/>
              <a:sym typeface="Roboto"/>
            </a:endParaRPr>
          </a:p>
          <a:p>
            <a:pPr marL="0" lvl="0" indent="0" algn="l" rtl="0">
              <a:lnSpc>
                <a:spcPct val="100000"/>
              </a:lnSpc>
              <a:spcBef>
                <a:spcPts val="0"/>
              </a:spcBef>
              <a:spcAft>
                <a:spcPts val="0"/>
              </a:spcAft>
              <a:buClr>
                <a:schemeClr val="accent2"/>
              </a:buClr>
              <a:buSzPts val="3500"/>
              <a:buNone/>
            </a:pPr>
            <a:endParaRPr sz="2400" b="1">
              <a:solidFill>
                <a:schemeClr val="accent2"/>
              </a:solidFill>
              <a:latin typeface="Roboto"/>
              <a:ea typeface="Roboto"/>
              <a:cs typeface="Roboto"/>
              <a:sym typeface="Roboto"/>
            </a:endParaRPr>
          </a:p>
          <a:p>
            <a:pPr marL="0" lvl="0" indent="0" algn="l" rtl="0">
              <a:lnSpc>
                <a:spcPct val="100000"/>
              </a:lnSpc>
              <a:spcBef>
                <a:spcPts val="0"/>
              </a:spcBef>
              <a:spcAft>
                <a:spcPts val="0"/>
              </a:spcAft>
              <a:buClr>
                <a:schemeClr val="accent2"/>
              </a:buClr>
              <a:buSzPts val="3500"/>
              <a:buNone/>
            </a:pPr>
            <a:endParaRPr sz="2400" b="1">
              <a:solidFill>
                <a:schemeClr val="accent2"/>
              </a:solidFill>
              <a:latin typeface="Roboto"/>
              <a:ea typeface="Roboto"/>
              <a:cs typeface="Roboto"/>
              <a:sym typeface="Roboto"/>
            </a:endParaRPr>
          </a:p>
          <a:p>
            <a:pPr marL="0" lvl="0" indent="0" algn="l" rtl="0">
              <a:lnSpc>
                <a:spcPct val="100000"/>
              </a:lnSpc>
              <a:spcBef>
                <a:spcPts val="0"/>
              </a:spcBef>
              <a:spcAft>
                <a:spcPts val="0"/>
              </a:spcAft>
              <a:buClr>
                <a:schemeClr val="accent2"/>
              </a:buClr>
              <a:buSzPts val="3500"/>
              <a:buNone/>
            </a:pPr>
            <a:endParaRPr sz="2400" b="1">
              <a:solidFill>
                <a:schemeClr val="accent2"/>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endParaRPr>
          </a:p>
          <a:p>
            <a:pPr marL="0" lvl="0" indent="0" algn="l" rtl="0">
              <a:lnSpc>
                <a:spcPct val="115000"/>
              </a:lnSpc>
              <a:spcBef>
                <a:spcPts val="0"/>
              </a:spcBef>
              <a:spcAft>
                <a:spcPts val="0"/>
              </a:spcAft>
              <a:buClr>
                <a:schemeClr val="dk1"/>
              </a:buClr>
              <a:buSzPts val="1100"/>
              <a:buFont typeface="Arial"/>
              <a:buNone/>
            </a:pPr>
            <a:endParaRPr sz="1900" b="1">
              <a:solidFill>
                <a:srgbClr val="FFFF00"/>
              </a:solidFill>
              <a:latin typeface="Roboto"/>
              <a:ea typeface="Roboto"/>
              <a:cs typeface="Roboto"/>
              <a:sym typeface="Roboto"/>
            </a:endParaRPr>
          </a:p>
        </p:txBody>
      </p:sp>
      <p:sp>
        <p:nvSpPr>
          <p:cNvPr id="818" name="Google Shape;818;g14bd40994e2_1_606"/>
          <p:cNvSpPr/>
          <p:nvPr/>
        </p:nvSpPr>
        <p:spPr>
          <a:xfrm>
            <a:off x="3118750" y="2951400"/>
            <a:ext cx="1077300" cy="5079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100"/>
              <a:t>Trop Cyclones</a:t>
            </a:r>
            <a:endParaRPr sz="1100"/>
          </a:p>
        </p:txBody>
      </p:sp>
      <p:sp>
        <p:nvSpPr>
          <p:cNvPr id="819" name="Google Shape;819;g14bd40994e2_1_606"/>
          <p:cNvSpPr/>
          <p:nvPr/>
        </p:nvSpPr>
        <p:spPr>
          <a:xfrm>
            <a:off x="-550433" y="2425533"/>
            <a:ext cx="2834700" cy="13884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a:t>Trop Cyclones</a:t>
            </a:r>
            <a:endParaRPr sz="1500"/>
          </a:p>
        </p:txBody>
      </p:sp>
      <p:sp>
        <p:nvSpPr>
          <p:cNvPr id="820" name="Google Shape;820;g14bd40994e2_1_606"/>
          <p:cNvSpPr/>
          <p:nvPr/>
        </p:nvSpPr>
        <p:spPr>
          <a:xfrm>
            <a:off x="6874600" y="4692700"/>
            <a:ext cx="1077300" cy="6657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a:t>B Currents</a:t>
            </a:r>
            <a:endParaRPr sz="1100"/>
          </a:p>
        </p:txBody>
      </p:sp>
      <p:sp>
        <p:nvSpPr>
          <p:cNvPr id="821" name="Google Shape;821;g14bd40994e2_1_606"/>
          <p:cNvSpPr/>
          <p:nvPr/>
        </p:nvSpPr>
        <p:spPr>
          <a:xfrm>
            <a:off x="42475" y="828375"/>
            <a:ext cx="12160500" cy="596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g14bd40994e2_1_606"/>
          <p:cNvSpPr/>
          <p:nvPr/>
        </p:nvSpPr>
        <p:spPr>
          <a:xfrm>
            <a:off x="3949300" y="1427725"/>
            <a:ext cx="1526700" cy="14940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a:t>Carbon</a:t>
            </a:r>
            <a:endParaRPr sz="1100"/>
          </a:p>
        </p:txBody>
      </p:sp>
      <p:sp>
        <p:nvSpPr>
          <p:cNvPr id="823" name="Google Shape;823;g14bd40994e2_1_606"/>
          <p:cNvSpPr/>
          <p:nvPr/>
        </p:nvSpPr>
        <p:spPr>
          <a:xfrm>
            <a:off x="8630675" y="3027600"/>
            <a:ext cx="1005300" cy="12837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a:t>Trop Cyclones</a:t>
            </a:r>
            <a:endParaRPr sz="1100"/>
          </a:p>
        </p:txBody>
      </p:sp>
      <p:sp>
        <p:nvSpPr>
          <p:cNvPr id="824" name="Google Shape;824;g14bd40994e2_1_606"/>
          <p:cNvSpPr/>
          <p:nvPr/>
        </p:nvSpPr>
        <p:spPr>
          <a:xfrm rot="-1613696">
            <a:off x="3851024" y="2362353"/>
            <a:ext cx="1701095" cy="910587"/>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a:t>B Currents</a:t>
            </a:r>
            <a:endParaRPr sz="1100"/>
          </a:p>
        </p:txBody>
      </p:sp>
      <p:sp>
        <p:nvSpPr>
          <p:cNvPr id="825" name="Google Shape;825;g14bd40994e2_1_606"/>
          <p:cNvSpPr/>
          <p:nvPr/>
        </p:nvSpPr>
        <p:spPr>
          <a:xfrm>
            <a:off x="2823125" y="3348900"/>
            <a:ext cx="588900" cy="349200"/>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100" b="1">
                <a:solidFill>
                  <a:srgbClr val="9900FF"/>
                </a:solidFill>
              </a:rPr>
              <a:t>ML</a:t>
            </a:r>
            <a:endParaRPr sz="1100" b="1">
              <a:solidFill>
                <a:srgbClr val="9900FF"/>
              </a:solidFill>
            </a:endParaRPr>
          </a:p>
        </p:txBody>
      </p:sp>
      <p:sp>
        <p:nvSpPr>
          <p:cNvPr id="826" name="Google Shape;826;g14bd40994e2_1_606"/>
          <p:cNvSpPr/>
          <p:nvPr/>
        </p:nvSpPr>
        <p:spPr>
          <a:xfrm rot="-1938112">
            <a:off x="2892809" y="1753666"/>
            <a:ext cx="2538082" cy="1437122"/>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b="1">
                <a:solidFill>
                  <a:srgbClr val="9900FF"/>
                </a:solidFill>
              </a:rPr>
              <a:t>ML</a:t>
            </a:r>
            <a:endParaRPr sz="1100" b="1">
              <a:solidFill>
                <a:srgbClr val="9900FF"/>
              </a:solidFill>
            </a:endParaRPr>
          </a:p>
        </p:txBody>
      </p:sp>
      <p:sp>
        <p:nvSpPr>
          <p:cNvPr id="827" name="Google Shape;827;g14bd40994e2_1_606"/>
          <p:cNvSpPr/>
          <p:nvPr/>
        </p:nvSpPr>
        <p:spPr>
          <a:xfrm>
            <a:off x="2719600" y="2779925"/>
            <a:ext cx="1077300" cy="507900"/>
          </a:xfrm>
          <a:prstGeom prst="ellipse">
            <a:avLst/>
          </a:prstGeom>
          <a:noFill/>
          <a:ln w="38100" cap="flat" cmpd="sng">
            <a:solidFill>
              <a:schemeClr val="accent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a:t>MHW </a:t>
            </a:r>
            <a:endParaRPr sz="1100"/>
          </a:p>
        </p:txBody>
      </p:sp>
      <p:sp>
        <p:nvSpPr>
          <p:cNvPr id="828" name="Google Shape;828;g14bd40994e2_1_606"/>
          <p:cNvSpPr/>
          <p:nvPr/>
        </p:nvSpPr>
        <p:spPr>
          <a:xfrm>
            <a:off x="4989875" y="2769325"/>
            <a:ext cx="691200" cy="507900"/>
          </a:xfrm>
          <a:prstGeom prst="ellipse">
            <a:avLst/>
          </a:prstGeom>
          <a:noFill/>
          <a:ln w="38100" cap="flat" cmpd="sng">
            <a:solidFill>
              <a:schemeClr val="accent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a:t>MHW</a:t>
            </a:r>
            <a:r>
              <a:rPr lang="en-GB" sz="1100"/>
              <a:t> </a:t>
            </a:r>
            <a:endParaRPr sz="1100"/>
          </a:p>
        </p:txBody>
      </p:sp>
      <p:sp>
        <p:nvSpPr>
          <p:cNvPr id="829" name="Google Shape;829;g14bd40994e2_1_606"/>
          <p:cNvSpPr/>
          <p:nvPr/>
        </p:nvSpPr>
        <p:spPr>
          <a:xfrm>
            <a:off x="5997350" y="2225575"/>
            <a:ext cx="691200" cy="507900"/>
          </a:xfrm>
          <a:prstGeom prst="ellipse">
            <a:avLst/>
          </a:prstGeom>
          <a:noFill/>
          <a:ln w="38100" cap="flat" cmpd="sng">
            <a:solidFill>
              <a:schemeClr val="accent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a:t>MHW</a:t>
            </a:r>
            <a:r>
              <a:rPr lang="en-GB" sz="1100"/>
              <a:t> </a:t>
            </a:r>
            <a:endParaRPr sz="1100"/>
          </a:p>
        </p:txBody>
      </p:sp>
      <p:sp>
        <p:nvSpPr>
          <p:cNvPr id="830" name="Google Shape;830;g14bd40994e2_1_606"/>
          <p:cNvSpPr/>
          <p:nvPr/>
        </p:nvSpPr>
        <p:spPr>
          <a:xfrm>
            <a:off x="5902800" y="1717675"/>
            <a:ext cx="691200" cy="507900"/>
          </a:xfrm>
          <a:prstGeom prst="ellipse">
            <a:avLst/>
          </a:prstGeom>
          <a:noFill/>
          <a:ln w="38100" cap="flat" cmpd="sng">
            <a:solidFill>
              <a:schemeClr val="accent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a:t>MHW</a:t>
            </a:r>
            <a:r>
              <a:rPr lang="en-GB" sz="1100"/>
              <a:t> </a:t>
            </a:r>
            <a:endParaRPr sz="1100"/>
          </a:p>
        </p:txBody>
      </p:sp>
      <p:sp>
        <p:nvSpPr>
          <p:cNvPr id="831" name="Google Shape;831;g14bd40994e2_1_606"/>
          <p:cNvSpPr/>
          <p:nvPr/>
        </p:nvSpPr>
        <p:spPr>
          <a:xfrm>
            <a:off x="9990250" y="3698100"/>
            <a:ext cx="1077300" cy="778800"/>
          </a:xfrm>
          <a:prstGeom prst="ellipse">
            <a:avLst/>
          </a:prstGeom>
          <a:noFill/>
          <a:ln w="38100" cap="flat" cmpd="sng">
            <a:solidFill>
              <a:schemeClr val="accent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a:t>MHW</a:t>
            </a:r>
            <a:r>
              <a:rPr lang="en-GB" sz="1100"/>
              <a:t> </a:t>
            </a:r>
            <a:endParaRPr sz="1100"/>
          </a:p>
        </p:txBody>
      </p:sp>
      <p:sp>
        <p:nvSpPr>
          <p:cNvPr id="832" name="Google Shape;832;g14bd40994e2_1_606"/>
          <p:cNvSpPr/>
          <p:nvPr/>
        </p:nvSpPr>
        <p:spPr>
          <a:xfrm>
            <a:off x="7420400" y="3429000"/>
            <a:ext cx="959100" cy="1143900"/>
          </a:xfrm>
          <a:prstGeom prst="ellipse">
            <a:avLst/>
          </a:prstGeom>
          <a:noFill/>
          <a:ln w="38100" cap="flat" cmpd="sng">
            <a:solidFill>
              <a:schemeClr val="accent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a:t>MHW</a:t>
            </a:r>
            <a:r>
              <a:rPr lang="en-GB" sz="1100"/>
              <a:t> </a:t>
            </a:r>
            <a:endParaRPr sz="1100"/>
          </a:p>
        </p:txBody>
      </p:sp>
      <p:sp>
        <p:nvSpPr>
          <p:cNvPr id="833" name="Google Shape;833;g14bd40994e2_1_606"/>
          <p:cNvSpPr txBox="1"/>
          <p:nvPr/>
        </p:nvSpPr>
        <p:spPr>
          <a:xfrm>
            <a:off x="47700" y="5590525"/>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solidFill>
                  <a:schemeClr val="dk1"/>
                </a:solidFill>
              </a:rPr>
              <a:t>MHW = Marine Heatwaves</a:t>
            </a:r>
            <a:br>
              <a:rPr lang="en-GB" sz="1500">
                <a:solidFill>
                  <a:schemeClr val="dk1"/>
                </a:solidFill>
              </a:rPr>
            </a:br>
            <a:r>
              <a:rPr lang="en-GB" sz="1500" b="1">
                <a:solidFill>
                  <a:srgbClr val="9900FF"/>
                </a:solidFill>
              </a:rPr>
              <a:t>ML = Marine Life</a:t>
            </a:r>
            <a:r>
              <a:rPr lang="en-GB" sz="1500">
                <a:solidFill>
                  <a:schemeClr val="dk1"/>
                </a:solidFill>
              </a:rPr>
              <a:t> </a:t>
            </a:r>
            <a:endParaRPr sz="150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
          <p:cNvSpPr txBox="1">
            <a:spLocks noGrp="1"/>
          </p:cNvSpPr>
          <p:nvPr>
            <p:ph type="ctrTitle"/>
          </p:nvPr>
        </p:nvSpPr>
        <p:spPr>
          <a:xfrm>
            <a:off x="1260000" y="1647600"/>
            <a:ext cx="4271700" cy="249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5550"/>
              <a:buNone/>
            </a:pPr>
            <a:r>
              <a:rPr lang="en-GB"/>
              <a:t>Meeting </a:t>
            </a:r>
            <a:br>
              <a:rPr lang="en-GB"/>
            </a:br>
            <a:r>
              <a:rPr lang="en-GB"/>
              <a:t>stakeholder needs and making every observation count</a:t>
            </a:r>
            <a:endParaRPr/>
          </a:p>
        </p:txBody>
      </p:sp>
      <p:sp>
        <p:nvSpPr>
          <p:cNvPr id="839" name="Google Shape;839;p1"/>
          <p:cNvSpPr txBox="1">
            <a:spLocks noGrp="1"/>
          </p:cNvSpPr>
          <p:nvPr>
            <p:ph type="subTitle" idx="1"/>
          </p:nvPr>
        </p:nvSpPr>
        <p:spPr>
          <a:xfrm>
            <a:off x="1260000" y="3876600"/>
            <a:ext cx="5147400" cy="893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700"/>
              <a:buNone/>
            </a:pPr>
            <a:r>
              <a:rPr lang="en-GB" sz="2000" b="1">
                <a:latin typeface="Barlow Semi Condensed"/>
                <a:ea typeface="Barlow Semi Condensed"/>
                <a:cs typeface="Barlow Semi Condensed"/>
                <a:sym typeface="Barlow Semi Condensed"/>
              </a:rPr>
              <a:t>Co-chairs:</a:t>
            </a:r>
            <a:br>
              <a:rPr lang="en-GB" sz="2000" b="1">
                <a:latin typeface="Barlow Semi Condensed"/>
                <a:ea typeface="Barlow Semi Condensed"/>
                <a:cs typeface="Barlow Semi Condensed"/>
                <a:sym typeface="Barlow Semi Condensed"/>
              </a:rPr>
            </a:br>
            <a:r>
              <a:rPr lang="en-GB" sz="2000" b="1">
                <a:latin typeface="Barlow Semi Condensed"/>
                <a:ea typeface="Barlow Semi Condensed"/>
                <a:cs typeface="Barlow Semi Condensed"/>
                <a:sym typeface="Barlow Semi Condensed"/>
              </a:rPr>
              <a:t>Molly Powers </a:t>
            </a:r>
            <a:r>
              <a:rPr lang="en-GB"/>
              <a:t>(Pacific Community)</a:t>
            </a:r>
            <a:endParaRPr/>
          </a:p>
          <a:p>
            <a:pPr marL="0" lvl="0" indent="0" algn="l" rtl="0">
              <a:lnSpc>
                <a:spcPct val="120000"/>
              </a:lnSpc>
              <a:spcBef>
                <a:spcPts val="0"/>
              </a:spcBef>
              <a:spcAft>
                <a:spcPts val="0"/>
              </a:spcAft>
              <a:buClr>
                <a:schemeClr val="lt1"/>
              </a:buClr>
              <a:buSzPts val="1700"/>
              <a:buNone/>
            </a:pPr>
            <a:r>
              <a:rPr lang="en-GB" sz="2000" b="1">
                <a:latin typeface="Barlow Semi Condensed"/>
                <a:ea typeface="Barlow Semi Condensed"/>
                <a:cs typeface="Barlow Semi Condensed"/>
                <a:sym typeface="Barlow Semi Condensed"/>
              </a:rPr>
              <a:t>Alvaro Scardilli </a:t>
            </a:r>
            <a:r>
              <a:rPr lang="en-GB"/>
              <a:t>(Naval Hydrographic Service, Argentina)</a:t>
            </a:r>
            <a:endParaRPr/>
          </a:p>
        </p:txBody>
      </p:sp>
      <p:sp>
        <p:nvSpPr>
          <p:cNvPr id="840" name="Google Shape;840;p1"/>
          <p:cNvSpPr txBox="1">
            <a:spLocks noGrp="1"/>
          </p:cNvSpPr>
          <p:nvPr>
            <p:ph type="body" idx="2"/>
          </p:nvPr>
        </p:nvSpPr>
        <p:spPr>
          <a:xfrm>
            <a:off x="2446727" y="5780100"/>
            <a:ext cx="3398400" cy="439800"/>
          </a:xfrm>
          <a:prstGeom prst="rect">
            <a:avLst/>
          </a:prstGeom>
          <a:noFill/>
          <a:ln>
            <a:noFill/>
          </a:ln>
        </p:spPr>
        <p:txBody>
          <a:bodyPr spcFirstLastPara="1" wrap="square" lIns="0" tIns="0" rIns="0" bIns="0" anchor="b" anchorCtr="0">
            <a:noAutofit/>
          </a:bodyPr>
          <a:lstStyle/>
          <a:p>
            <a:pPr marL="0" lvl="0" indent="0" algn="r" rtl="0">
              <a:lnSpc>
                <a:spcPct val="120000"/>
              </a:lnSpc>
              <a:spcBef>
                <a:spcPts val="0"/>
              </a:spcBef>
              <a:spcAft>
                <a:spcPts val="0"/>
              </a:spcAft>
              <a:buClr>
                <a:schemeClr val="lt1"/>
              </a:buClr>
              <a:buSzPts val="800"/>
              <a:buNone/>
            </a:pPr>
            <a:r>
              <a:rPr lang="en-GB"/>
              <a:t>This programme is endorsed by the </a:t>
            </a:r>
            <a:r>
              <a:rPr lang="en-GB">
                <a:latin typeface="Roboto Medium"/>
                <a:ea typeface="Roboto Medium"/>
                <a:cs typeface="Roboto Medium"/>
                <a:sym typeface="Roboto Medium"/>
              </a:rPr>
              <a:t>UN Decade of Ocean Science</a:t>
            </a:r>
            <a:endParaRPr/>
          </a:p>
        </p:txBody>
      </p:sp>
      <p:pic>
        <p:nvPicPr>
          <p:cNvPr id="841" name="Google Shape;841;p1"/>
          <p:cNvPicPr preferRelativeResize="0">
            <a:picLocks noGrp="1"/>
          </p:cNvPicPr>
          <p:nvPr>
            <p:ph type="pic" idx="3"/>
          </p:nvPr>
        </p:nvPicPr>
        <p:blipFill rotWithShape="1">
          <a:blip r:embed="rId3">
            <a:alphaModFix/>
          </a:blip>
          <a:srcRect/>
          <a:stretch/>
        </p:blipFill>
        <p:spPr>
          <a:xfrm>
            <a:off x="6558000" y="0"/>
            <a:ext cx="5634000" cy="6858000"/>
          </a:xfrm>
          <a:prstGeom prst="rect">
            <a:avLst/>
          </a:prstGeom>
          <a:solidFill>
            <a:srgbClr val="D8D8D8"/>
          </a:solid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g14bd40994e2_1_722"/>
          <p:cNvSpPr txBox="1">
            <a:spLocks noGrp="1"/>
          </p:cNvSpPr>
          <p:nvPr>
            <p:ph type="title"/>
          </p:nvPr>
        </p:nvSpPr>
        <p:spPr>
          <a:xfrm>
            <a:off x="1188000" y="793750"/>
            <a:ext cx="9248100" cy="1096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200"/>
              <a:buNone/>
            </a:pPr>
            <a:r>
              <a:rPr lang="en-GB">
                <a:solidFill>
                  <a:schemeClr val="accent2"/>
                </a:solidFill>
              </a:rPr>
              <a:t>PRINCIPLES FOR PROJECTS:</a:t>
            </a:r>
            <a:br>
              <a:rPr lang="en-GB"/>
            </a:br>
            <a:endParaRPr/>
          </a:p>
        </p:txBody>
      </p:sp>
      <p:sp>
        <p:nvSpPr>
          <p:cNvPr id="847" name="Google Shape;847;g14bd40994e2_1_722"/>
          <p:cNvSpPr txBox="1">
            <a:spLocks noGrp="1"/>
          </p:cNvSpPr>
          <p:nvPr>
            <p:ph type="body" idx="1"/>
          </p:nvPr>
        </p:nvSpPr>
        <p:spPr>
          <a:xfrm>
            <a:off x="684224" y="1281125"/>
            <a:ext cx="11371200" cy="4059300"/>
          </a:xfrm>
          <a:prstGeom prst="rect">
            <a:avLst/>
          </a:prstGeom>
          <a:noFill/>
          <a:ln>
            <a:noFill/>
          </a:ln>
        </p:spPr>
        <p:txBody>
          <a:bodyPr spcFirstLastPara="1" wrap="square" lIns="0" tIns="0" rIns="0" bIns="0" anchor="t" anchorCtr="0">
            <a:noAutofit/>
          </a:bodyPr>
          <a:lstStyle/>
          <a:p>
            <a:pPr marL="1828800" lvl="0" indent="0" algn="l" rtl="0">
              <a:lnSpc>
                <a:spcPct val="120000"/>
              </a:lnSpc>
              <a:spcBef>
                <a:spcPts val="1417"/>
              </a:spcBef>
              <a:spcAft>
                <a:spcPts val="0"/>
              </a:spcAft>
              <a:buSzPts val="2000"/>
              <a:buNone/>
            </a:pPr>
            <a:endParaRPr/>
          </a:p>
          <a:p>
            <a:pPr marL="360000" lvl="3" indent="-360000" algn="l" rtl="0">
              <a:lnSpc>
                <a:spcPct val="120000"/>
              </a:lnSpc>
              <a:spcBef>
                <a:spcPts val="1417"/>
              </a:spcBef>
              <a:spcAft>
                <a:spcPts val="0"/>
              </a:spcAft>
              <a:buSzPts val="2000"/>
              <a:buChar char="―"/>
            </a:pPr>
            <a:r>
              <a:rPr lang="en-GB"/>
              <a:t>Aim is sustained ocean observations, i.e. not one-off research project observations;</a:t>
            </a:r>
            <a:endParaRPr/>
          </a:p>
          <a:p>
            <a:pPr marL="360000" lvl="3" indent="-360000" algn="l" rtl="0">
              <a:lnSpc>
                <a:spcPct val="120000"/>
              </a:lnSpc>
              <a:spcBef>
                <a:spcPts val="1417"/>
              </a:spcBef>
              <a:spcAft>
                <a:spcPts val="0"/>
              </a:spcAft>
              <a:buSzPts val="2000"/>
              <a:buChar char="―"/>
            </a:pPr>
            <a:r>
              <a:rPr lang="en-GB"/>
              <a:t>Engagement with GOOS components (networks, systems, etc);</a:t>
            </a:r>
            <a:endParaRPr/>
          </a:p>
          <a:p>
            <a:pPr marL="360000" lvl="3" indent="-360000" algn="l" rtl="0">
              <a:lnSpc>
                <a:spcPct val="120000"/>
              </a:lnSpc>
              <a:spcBef>
                <a:spcPts val="1417"/>
              </a:spcBef>
              <a:spcAft>
                <a:spcPts val="0"/>
              </a:spcAft>
              <a:buSzPts val="2000"/>
              <a:buChar char="―"/>
            </a:pPr>
            <a:r>
              <a:rPr lang="en-GB"/>
              <a:t>Adherence to using and / or contributing to creating community adopted best practices;</a:t>
            </a:r>
            <a:endParaRPr/>
          </a:p>
          <a:p>
            <a:pPr marL="360000" lvl="3" indent="-360000" algn="l" rtl="0">
              <a:lnSpc>
                <a:spcPct val="120000"/>
              </a:lnSpc>
              <a:spcBef>
                <a:spcPts val="1417"/>
              </a:spcBef>
              <a:spcAft>
                <a:spcPts val="0"/>
              </a:spcAft>
              <a:buSzPts val="2000"/>
              <a:buChar char="―"/>
            </a:pPr>
            <a:r>
              <a:rPr lang="en-GB"/>
              <a:t>Adherence to FAIR [findable, accessible, interoperable, and reusable] data principles;</a:t>
            </a:r>
            <a:endParaRPr/>
          </a:p>
          <a:p>
            <a:pPr marL="360000" lvl="3" indent="-360000" algn="l" rtl="0">
              <a:lnSpc>
                <a:spcPct val="120000"/>
              </a:lnSpc>
              <a:spcBef>
                <a:spcPts val="1417"/>
              </a:spcBef>
              <a:spcAft>
                <a:spcPts val="0"/>
              </a:spcAft>
              <a:buSzPts val="2000"/>
              <a:buChar char="―"/>
            </a:pPr>
            <a:r>
              <a:rPr lang="en-GB"/>
              <a:t>Willingness to share experience and lessons learnt across Observing Together</a:t>
            </a:r>
            <a:endParaRPr/>
          </a:p>
          <a:p>
            <a:pPr marL="360000" lvl="3" indent="-360000" algn="l" rtl="0">
              <a:lnSpc>
                <a:spcPct val="120000"/>
              </a:lnSpc>
              <a:spcBef>
                <a:spcPts val="1417"/>
              </a:spcBef>
              <a:spcAft>
                <a:spcPts val="0"/>
              </a:spcAft>
              <a:buSzPts val="2000"/>
              <a:buChar char="―"/>
            </a:pPr>
            <a:r>
              <a:rPr lang="en-GB"/>
              <a:t>Willingness to engage in co-design activities to improve observing system fit for purpose and to optimise the observations to inform stakeholder decision-making </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g1450c52ed47_1_9"/>
          <p:cNvSpPr txBox="1">
            <a:spLocks noGrp="1"/>
          </p:cNvSpPr>
          <p:nvPr>
            <p:ph type="title"/>
          </p:nvPr>
        </p:nvSpPr>
        <p:spPr>
          <a:xfrm>
            <a:off x="1188000" y="793750"/>
            <a:ext cx="4728600" cy="1096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200"/>
              <a:buNone/>
            </a:pPr>
            <a:r>
              <a:rPr lang="en-GB"/>
              <a:t>NATIONAL OBSERVING SYSTEMS DEVELOPMENT</a:t>
            </a:r>
            <a:endParaRPr/>
          </a:p>
        </p:txBody>
      </p:sp>
      <p:sp>
        <p:nvSpPr>
          <p:cNvPr id="858" name="Google Shape;858;g1450c52ed47_1_9"/>
          <p:cNvSpPr txBox="1">
            <a:spLocks noGrp="1"/>
          </p:cNvSpPr>
          <p:nvPr>
            <p:ph type="body" idx="1"/>
          </p:nvPr>
        </p:nvSpPr>
        <p:spPr>
          <a:xfrm>
            <a:off x="836500" y="1890000"/>
            <a:ext cx="5259600" cy="4059900"/>
          </a:xfrm>
          <a:prstGeom prst="rect">
            <a:avLst/>
          </a:prstGeom>
          <a:noFill/>
          <a:ln>
            <a:noFill/>
          </a:ln>
        </p:spPr>
        <p:txBody>
          <a:bodyPr spcFirstLastPara="1" wrap="square" lIns="0" tIns="0" rIns="0" bIns="0" anchor="t" anchorCtr="0">
            <a:noAutofit/>
          </a:bodyPr>
          <a:lstStyle/>
          <a:p>
            <a:pPr marL="457200" lvl="0" indent="0" algn="l" rtl="0">
              <a:lnSpc>
                <a:spcPct val="120000"/>
              </a:lnSpc>
              <a:spcBef>
                <a:spcPts val="0"/>
              </a:spcBef>
              <a:spcAft>
                <a:spcPts val="0"/>
              </a:spcAft>
              <a:buSzPts val="2000"/>
              <a:buNone/>
            </a:pPr>
            <a:r>
              <a:rPr lang="en-GB" b="1">
                <a:solidFill>
                  <a:schemeClr val="accent2"/>
                </a:solidFill>
                <a:latin typeface="Roboto"/>
                <a:ea typeface="Roboto"/>
                <a:cs typeface="Roboto"/>
                <a:sym typeface="Roboto"/>
              </a:rPr>
              <a:t>Enhancing ocean observing system within the </a:t>
            </a:r>
            <a:r>
              <a:rPr lang="en-GB" b="1" u="sng">
                <a:solidFill>
                  <a:schemeClr val="accent2"/>
                </a:solidFill>
                <a:latin typeface="Roboto"/>
                <a:ea typeface="Roboto"/>
                <a:cs typeface="Roboto"/>
                <a:sym typeface="Roboto"/>
              </a:rPr>
              <a:t>Republic of Mauritius</a:t>
            </a:r>
            <a:r>
              <a:rPr lang="en-GB" b="1">
                <a:solidFill>
                  <a:schemeClr val="accent2"/>
                </a:solidFill>
                <a:latin typeface="Roboto"/>
                <a:ea typeface="Roboto"/>
                <a:cs typeface="Roboto"/>
                <a:sym typeface="Roboto"/>
              </a:rPr>
              <a:t> </a:t>
            </a:r>
            <a:endParaRPr b="1">
              <a:solidFill>
                <a:schemeClr val="accent2"/>
              </a:solidFill>
              <a:latin typeface="Roboto"/>
              <a:ea typeface="Roboto"/>
              <a:cs typeface="Roboto"/>
              <a:sym typeface="Roboto"/>
            </a:endParaRPr>
          </a:p>
          <a:p>
            <a:pPr marL="457200" lvl="0" indent="0" algn="l" rtl="0">
              <a:lnSpc>
                <a:spcPct val="120000"/>
              </a:lnSpc>
              <a:spcBef>
                <a:spcPts val="0"/>
              </a:spcBef>
              <a:spcAft>
                <a:spcPts val="0"/>
              </a:spcAft>
              <a:buSzPts val="2000"/>
              <a:buNone/>
            </a:pPr>
            <a:r>
              <a:rPr lang="en-GB" b="1">
                <a:solidFill>
                  <a:schemeClr val="accent2"/>
                </a:solidFill>
                <a:latin typeface="Roboto"/>
                <a:ea typeface="Roboto"/>
                <a:cs typeface="Roboto"/>
                <a:sym typeface="Roboto"/>
              </a:rPr>
              <a:t>Enhancement of hydrographic and oceanographic observations in the </a:t>
            </a:r>
            <a:r>
              <a:rPr lang="en-GB" b="1" u="sng">
                <a:solidFill>
                  <a:schemeClr val="accent2"/>
                </a:solidFill>
                <a:latin typeface="Roboto"/>
                <a:ea typeface="Roboto"/>
                <a:cs typeface="Roboto"/>
                <a:sym typeface="Roboto"/>
              </a:rPr>
              <a:t>Kingdom of Morocco</a:t>
            </a:r>
            <a:endParaRPr b="1" u="sng">
              <a:solidFill>
                <a:schemeClr val="accent2"/>
              </a:solidFill>
              <a:latin typeface="Roboto"/>
              <a:ea typeface="Roboto"/>
              <a:cs typeface="Roboto"/>
              <a:sym typeface="Roboto"/>
            </a:endParaRPr>
          </a:p>
          <a:p>
            <a:pPr marL="360000" lvl="3" indent="-334600" algn="l" rtl="0">
              <a:lnSpc>
                <a:spcPct val="120000"/>
              </a:lnSpc>
              <a:spcBef>
                <a:spcPts val="0"/>
              </a:spcBef>
              <a:spcAft>
                <a:spcPts val="0"/>
              </a:spcAft>
              <a:buSzPts val="1600"/>
              <a:buFont typeface="Roboto Light"/>
              <a:buChar char="―"/>
            </a:pPr>
            <a:r>
              <a:rPr lang="en-GB" sz="1600"/>
              <a:t>enhancement of ocean knowledge and forecasting by developing and enhancing national system </a:t>
            </a:r>
            <a:endParaRPr sz="1600"/>
          </a:p>
          <a:p>
            <a:pPr marL="360000" lvl="3" indent="-334600" algn="l" rtl="0">
              <a:lnSpc>
                <a:spcPct val="120000"/>
              </a:lnSpc>
              <a:spcBef>
                <a:spcPts val="0"/>
              </a:spcBef>
              <a:spcAft>
                <a:spcPts val="0"/>
              </a:spcAft>
              <a:buSzPts val="1600"/>
              <a:buFont typeface="Roboto Light"/>
              <a:buChar char="―"/>
            </a:pPr>
            <a:r>
              <a:rPr lang="en-GB" sz="1600"/>
              <a:t>contribute to the regional programmes of African / Indian Ocean regions</a:t>
            </a:r>
            <a:endParaRPr sz="1600"/>
          </a:p>
          <a:p>
            <a:pPr marL="360000" lvl="3" indent="-334600" algn="l" rtl="0">
              <a:lnSpc>
                <a:spcPct val="120000"/>
              </a:lnSpc>
              <a:spcBef>
                <a:spcPts val="0"/>
              </a:spcBef>
              <a:spcAft>
                <a:spcPts val="0"/>
              </a:spcAft>
              <a:buSzPts val="1600"/>
              <a:buFont typeface="Roboto Light"/>
              <a:buChar char="―"/>
            </a:pPr>
            <a:r>
              <a:rPr lang="en-GB" sz="1600"/>
              <a:t>strengthen capacity in terms of platforms and network development </a:t>
            </a:r>
            <a:endParaRPr sz="1600"/>
          </a:p>
          <a:p>
            <a:pPr marL="360000" lvl="3" indent="-334600" algn="l" rtl="0">
              <a:lnSpc>
                <a:spcPct val="120000"/>
              </a:lnSpc>
              <a:spcBef>
                <a:spcPts val="0"/>
              </a:spcBef>
              <a:spcAft>
                <a:spcPts val="0"/>
              </a:spcAft>
              <a:buSzPts val="1600"/>
              <a:buFont typeface="Roboto Light"/>
              <a:buChar char="―"/>
            </a:pPr>
            <a:r>
              <a:rPr lang="en-GB" sz="1600"/>
              <a:t>develop modelling capabilities</a:t>
            </a:r>
            <a:endParaRPr sz="1600"/>
          </a:p>
          <a:p>
            <a:pPr marL="360000" lvl="3" indent="-334600" algn="l" rtl="0">
              <a:lnSpc>
                <a:spcPct val="120000"/>
              </a:lnSpc>
              <a:spcBef>
                <a:spcPts val="0"/>
              </a:spcBef>
              <a:spcAft>
                <a:spcPts val="0"/>
              </a:spcAft>
              <a:buSzPts val="1600"/>
              <a:buFont typeface="Roboto Light"/>
              <a:buChar char="―"/>
            </a:pPr>
            <a:r>
              <a:rPr lang="en-GB" sz="1600"/>
              <a:t>benefit from and adhere to best practices</a:t>
            </a:r>
            <a:endParaRPr sz="1600"/>
          </a:p>
          <a:p>
            <a:pPr marL="1828800" lvl="0" indent="0" algn="l" rtl="0">
              <a:lnSpc>
                <a:spcPct val="120000"/>
              </a:lnSpc>
              <a:spcBef>
                <a:spcPts val="0"/>
              </a:spcBef>
              <a:spcAft>
                <a:spcPts val="0"/>
              </a:spcAft>
              <a:buSzPts val="2000"/>
              <a:buNone/>
            </a:pPr>
            <a:endParaRPr sz="1600">
              <a:latin typeface="Roboto"/>
              <a:ea typeface="Roboto"/>
              <a:cs typeface="Roboto"/>
              <a:sym typeface="Roboto"/>
            </a:endParaRPr>
          </a:p>
          <a:p>
            <a:pPr marL="0" lvl="0" indent="0" algn="l" rtl="0">
              <a:lnSpc>
                <a:spcPct val="120000"/>
              </a:lnSpc>
              <a:spcBef>
                <a:spcPts val="0"/>
              </a:spcBef>
              <a:spcAft>
                <a:spcPts val="0"/>
              </a:spcAft>
              <a:buSzPts val="2000"/>
              <a:buNone/>
            </a:pPr>
            <a:endParaRPr sz="1600">
              <a:latin typeface="Roboto"/>
              <a:ea typeface="Roboto"/>
              <a:cs typeface="Roboto"/>
              <a:sym typeface="Roboto"/>
            </a:endParaRPr>
          </a:p>
          <a:p>
            <a:pPr marL="0" lvl="2" indent="0" algn="l" rtl="0">
              <a:lnSpc>
                <a:spcPct val="120000"/>
              </a:lnSpc>
              <a:spcBef>
                <a:spcPts val="0"/>
              </a:spcBef>
              <a:spcAft>
                <a:spcPts val="0"/>
              </a:spcAft>
              <a:buSzPts val="1600"/>
              <a:buFont typeface="Roboto"/>
              <a:buNone/>
            </a:pPr>
            <a:endParaRPr sz="1600">
              <a:latin typeface="Roboto"/>
              <a:ea typeface="Roboto"/>
              <a:cs typeface="Roboto"/>
              <a:sym typeface="Roboto"/>
            </a:endParaRPr>
          </a:p>
          <a:p>
            <a:pPr marL="0" lvl="2" indent="0" algn="l" rtl="0">
              <a:lnSpc>
                <a:spcPct val="120000"/>
              </a:lnSpc>
              <a:spcBef>
                <a:spcPts val="0"/>
              </a:spcBef>
              <a:spcAft>
                <a:spcPts val="0"/>
              </a:spcAft>
              <a:buSzPts val="1600"/>
              <a:buFont typeface="Roboto"/>
              <a:buNone/>
            </a:pPr>
            <a:endParaRPr sz="1600">
              <a:latin typeface="Roboto"/>
              <a:ea typeface="Roboto"/>
              <a:cs typeface="Roboto"/>
              <a:sym typeface="Roboto"/>
            </a:endParaRPr>
          </a:p>
        </p:txBody>
      </p:sp>
      <p:sp>
        <p:nvSpPr>
          <p:cNvPr id="859" name="Google Shape;859;g1450c52ed47_1_9"/>
          <p:cNvSpPr/>
          <p:nvPr/>
        </p:nvSpPr>
        <p:spPr>
          <a:xfrm>
            <a:off x="816150" y="1906825"/>
            <a:ext cx="249300" cy="324000"/>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0" name="Google Shape;860;g1450c52ed47_1_9"/>
          <p:cNvPicPr preferRelativeResize="0"/>
          <p:nvPr/>
        </p:nvPicPr>
        <p:blipFill rotWithShape="1">
          <a:blip r:embed="rId3">
            <a:alphaModFix/>
          </a:blip>
          <a:srcRect/>
          <a:stretch/>
        </p:blipFill>
        <p:spPr>
          <a:xfrm>
            <a:off x="6546200" y="0"/>
            <a:ext cx="9248000" cy="6936027"/>
          </a:xfrm>
          <a:prstGeom prst="rect">
            <a:avLst/>
          </a:prstGeom>
          <a:noFill/>
          <a:ln>
            <a:noFill/>
          </a:ln>
        </p:spPr>
      </p:pic>
      <p:sp>
        <p:nvSpPr>
          <p:cNvPr id="861" name="Google Shape;861;g1450c52ed47_1_9"/>
          <p:cNvSpPr txBox="1"/>
          <p:nvPr/>
        </p:nvSpPr>
        <p:spPr>
          <a:xfrm>
            <a:off x="6778800" y="6421675"/>
            <a:ext cx="3962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Roboto Light"/>
                <a:ea typeface="Roboto Light"/>
                <a:cs typeface="Roboto Light"/>
                <a:sym typeface="Roboto Light"/>
              </a:rPr>
              <a:t>Photo by </a:t>
            </a:r>
            <a:r>
              <a:rPr lang="en-GB" sz="1100" b="0" i="0" u="sng" strike="noStrike" cap="none">
                <a:solidFill>
                  <a:schemeClr val="lt1"/>
                </a:solid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Guillaume Baudusseau</a:t>
            </a:r>
            <a:r>
              <a:rPr lang="en-GB" sz="1100" b="0" i="0" u="none" strike="noStrike" cap="none">
                <a:solidFill>
                  <a:schemeClr val="lt1"/>
                </a:solidFill>
                <a:latin typeface="Roboto Light"/>
                <a:ea typeface="Roboto Light"/>
                <a:cs typeface="Roboto Light"/>
                <a:sym typeface="Roboto Light"/>
              </a:rPr>
              <a:t> on </a:t>
            </a:r>
            <a:r>
              <a:rPr lang="en-GB" sz="1100" b="0" i="0" u="sng" strike="noStrike" cap="none">
                <a:solidFill>
                  <a:schemeClr val="lt1"/>
                </a:solidFill>
                <a:latin typeface="Roboto Light"/>
                <a:ea typeface="Roboto Light"/>
                <a:cs typeface="Roboto Light"/>
                <a:sym typeface="Roboto Light"/>
                <a:hlinkClick r:id="rId5">
                  <a:extLst>
                    <a:ext uri="{A12FA001-AC4F-418D-AE19-62706E023703}">
                      <ahyp:hlinkClr xmlns:ahyp="http://schemas.microsoft.com/office/drawing/2018/hyperlinkcolor" val="tx"/>
                    </a:ext>
                  </a:extLst>
                </a:hlinkClick>
              </a:rPr>
              <a:t>Unsplash</a:t>
            </a:r>
            <a:endParaRPr sz="1400" b="0" i="0" u="none" strike="noStrike" cap="none">
              <a:solidFill>
                <a:schemeClr val="lt1"/>
              </a:solidFill>
              <a:latin typeface="Roboto Light"/>
              <a:ea typeface="Roboto Light"/>
              <a:cs typeface="Roboto Light"/>
              <a:sym typeface="Roboto Light"/>
            </a:endParaRPr>
          </a:p>
        </p:txBody>
      </p:sp>
      <p:sp>
        <p:nvSpPr>
          <p:cNvPr id="862" name="Google Shape;862;g1450c52ed47_1_9"/>
          <p:cNvSpPr/>
          <p:nvPr/>
        </p:nvSpPr>
        <p:spPr>
          <a:xfrm>
            <a:off x="816150" y="2592625"/>
            <a:ext cx="249300" cy="324000"/>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g1450c52ed47_1_678"/>
          <p:cNvSpPr txBox="1">
            <a:spLocks noGrp="1"/>
          </p:cNvSpPr>
          <p:nvPr>
            <p:ph type="title"/>
          </p:nvPr>
        </p:nvSpPr>
        <p:spPr>
          <a:xfrm>
            <a:off x="1188000" y="793750"/>
            <a:ext cx="4728600" cy="1096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200"/>
              <a:buNone/>
            </a:pPr>
            <a:r>
              <a:rPr lang="en-GB"/>
              <a:t>END-USER ENGAGEMENT</a:t>
            </a:r>
            <a:endParaRPr/>
          </a:p>
        </p:txBody>
      </p:sp>
      <p:pic>
        <p:nvPicPr>
          <p:cNvPr id="868" name="Google Shape;868;g1450c52ed47_1_678"/>
          <p:cNvPicPr preferRelativeResize="0"/>
          <p:nvPr/>
        </p:nvPicPr>
        <p:blipFill rotWithShape="1">
          <a:blip r:embed="rId3">
            <a:alphaModFix/>
          </a:blip>
          <a:srcRect l="12256"/>
          <a:stretch/>
        </p:blipFill>
        <p:spPr>
          <a:xfrm>
            <a:off x="6569025" y="0"/>
            <a:ext cx="8023276" cy="6858002"/>
          </a:xfrm>
          <a:prstGeom prst="rect">
            <a:avLst/>
          </a:prstGeom>
          <a:noFill/>
          <a:ln>
            <a:noFill/>
          </a:ln>
        </p:spPr>
      </p:pic>
      <p:sp>
        <p:nvSpPr>
          <p:cNvPr id="869" name="Google Shape;869;g1450c52ed47_1_678"/>
          <p:cNvSpPr txBox="1"/>
          <p:nvPr/>
        </p:nvSpPr>
        <p:spPr>
          <a:xfrm>
            <a:off x="6778800" y="6421675"/>
            <a:ext cx="3962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Roboto Light"/>
                <a:ea typeface="Roboto Light"/>
                <a:cs typeface="Roboto Light"/>
                <a:sym typeface="Roboto Light"/>
              </a:rPr>
              <a:t>Photo © BMKG / Sekolah Lapang Cuaca Nelayan (SLCN)</a:t>
            </a:r>
            <a:endParaRPr sz="1400" b="0" i="0" u="none" strike="noStrike" cap="none">
              <a:solidFill>
                <a:schemeClr val="lt1"/>
              </a:solidFill>
              <a:latin typeface="Roboto Light"/>
              <a:ea typeface="Roboto Light"/>
              <a:cs typeface="Roboto Light"/>
              <a:sym typeface="Roboto Light"/>
            </a:endParaRPr>
          </a:p>
        </p:txBody>
      </p:sp>
      <p:sp>
        <p:nvSpPr>
          <p:cNvPr id="870" name="Google Shape;870;g1450c52ed47_1_678"/>
          <p:cNvSpPr txBox="1">
            <a:spLocks noGrp="1"/>
          </p:cNvSpPr>
          <p:nvPr>
            <p:ph type="body" idx="1"/>
          </p:nvPr>
        </p:nvSpPr>
        <p:spPr>
          <a:xfrm>
            <a:off x="836500" y="1585200"/>
            <a:ext cx="5259600" cy="4059900"/>
          </a:xfrm>
          <a:prstGeom prst="rect">
            <a:avLst/>
          </a:prstGeom>
          <a:noFill/>
          <a:ln>
            <a:noFill/>
          </a:ln>
        </p:spPr>
        <p:txBody>
          <a:bodyPr spcFirstLastPara="1" wrap="square" lIns="0" tIns="0" rIns="0" bIns="0" anchor="t" anchorCtr="0">
            <a:noAutofit/>
          </a:bodyPr>
          <a:lstStyle/>
          <a:p>
            <a:pPr marL="457200" lvl="0" indent="0" algn="l" rtl="0">
              <a:lnSpc>
                <a:spcPct val="120000"/>
              </a:lnSpc>
              <a:spcBef>
                <a:spcPts val="0"/>
              </a:spcBef>
              <a:spcAft>
                <a:spcPts val="0"/>
              </a:spcAft>
              <a:buSzPts val="2000"/>
              <a:buNone/>
            </a:pPr>
            <a:r>
              <a:rPr lang="en-GB" b="1">
                <a:solidFill>
                  <a:schemeClr val="accent2"/>
                </a:solidFill>
                <a:latin typeface="Roboto"/>
                <a:ea typeface="Roboto"/>
                <a:cs typeface="Roboto"/>
                <a:sym typeface="Roboto"/>
              </a:rPr>
              <a:t>Fisherman Weather Field School (BMKG Indonesia)</a:t>
            </a:r>
            <a:endParaRPr b="1">
              <a:solidFill>
                <a:schemeClr val="accent2"/>
              </a:solidFill>
              <a:latin typeface="Roboto"/>
              <a:ea typeface="Roboto"/>
              <a:cs typeface="Roboto"/>
              <a:sym typeface="Roboto"/>
            </a:endParaRPr>
          </a:p>
          <a:p>
            <a:pPr marL="457200" lvl="0" indent="0" algn="l" rtl="0">
              <a:lnSpc>
                <a:spcPct val="120000"/>
              </a:lnSpc>
              <a:spcBef>
                <a:spcPts val="0"/>
              </a:spcBef>
              <a:spcAft>
                <a:spcPts val="0"/>
              </a:spcAft>
              <a:buSzPts val="2000"/>
              <a:buNone/>
            </a:pPr>
            <a:r>
              <a:rPr lang="en-GB" b="1">
                <a:solidFill>
                  <a:schemeClr val="accent2"/>
                </a:solidFill>
                <a:latin typeface="Roboto"/>
                <a:ea typeface="Roboto"/>
                <a:cs typeface="Roboto"/>
                <a:sym typeface="Roboto"/>
              </a:rPr>
              <a:t>AtlantOS-Connect</a:t>
            </a:r>
            <a:endParaRPr b="1" u="sng">
              <a:solidFill>
                <a:schemeClr val="accent2"/>
              </a:solidFill>
              <a:latin typeface="Roboto"/>
              <a:ea typeface="Roboto"/>
              <a:cs typeface="Roboto"/>
              <a:sym typeface="Roboto"/>
            </a:endParaRPr>
          </a:p>
          <a:p>
            <a:pPr marL="0" lvl="0" indent="0" algn="l" rtl="0">
              <a:lnSpc>
                <a:spcPct val="120000"/>
              </a:lnSpc>
              <a:spcBef>
                <a:spcPts val="0"/>
              </a:spcBef>
              <a:spcAft>
                <a:spcPts val="0"/>
              </a:spcAft>
              <a:buSzPts val="2000"/>
              <a:buNone/>
            </a:pPr>
            <a:endParaRPr b="1" u="sng">
              <a:solidFill>
                <a:schemeClr val="accent2"/>
              </a:solidFill>
              <a:latin typeface="Roboto"/>
              <a:ea typeface="Roboto"/>
              <a:cs typeface="Roboto"/>
              <a:sym typeface="Roboto"/>
            </a:endParaRPr>
          </a:p>
          <a:p>
            <a:pPr marL="360000" lvl="3" indent="-334600" algn="l" rtl="0">
              <a:lnSpc>
                <a:spcPct val="120000"/>
              </a:lnSpc>
              <a:spcBef>
                <a:spcPts val="0"/>
              </a:spcBef>
              <a:spcAft>
                <a:spcPts val="0"/>
              </a:spcAft>
              <a:buSzPts val="1600"/>
              <a:buFont typeface="Roboto Light"/>
              <a:buChar char="―"/>
            </a:pPr>
            <a:r>
              <a:rPr lang="en-GB" sz="1600"/>
              <a:t>engagement with communities to support understanding of the information provided by weather and ocean services for the benefit of people’s safety</a:t>
            </a:r>
            <a:endParaRPr sz="1600"/>
          </a:p>
          <a:p>
            <a:pPr marL="360000" lvl="3" indent="-334600" algn="l" rtl="0">
              <a:lnSpc>
                <a:spcPct val="120000"/>
              </a:lnSpc>
              <a:spcBef>
                <a:spcPts val="0"/>
              </a:spcBef>
              <a:spcAft>
                <a:spcPts val="0"/>
              </a:spcAft>
              <a:buSzPts val="1600"/>
              <a:buFont typeface="Roboto Light"/>
              <a:buChar char="―"/>
            </a:pPr>
            <a:r>
              <a:rPr lang="en-GB" sz="1600"/>
              <a:t>optimisation of fishing &amp; aquaculture activities</a:t>
            </a:r>
            <a:endParaRPr sz="1600"/>
          </a:p>
          <a:p>
            <a:pPr marL="360000" lvl="3" indent="-334600" algn="l" rtl="0">
              <a:lnSpc>
                <a:spcPct val="120000"/>
              </a:lnSpc>
              <a:spcBef>
                <a:spcPts val="0"/>
              </a:spcBef>
              <a:spcAft>
                <a:spcPts val="0"/>
              </a:spcAft>
              <a:buSzPts val="1600"/>
              <a:buFont typeface="Roboto Light"/>
              <a:buChar char="―"/>
            </a:pPr>
            <a:r>
              <a:rPr lang="en-GB" sz="1600"/>
              <a:t>awareness of equipment vital role, to reduce vandalism</a:t>
            </a:r>
            <a:endParaRPr sz="1600"/>
          </a:p>
          <a:p>
            <a:pPr marL="360000" lvl="3" indent="-334600" algn="l" rtl="0">
              <a:lnSpc>
                <a:spcPct val="120000"/>
              </a:lnSpc>
              <a:spcBef>
                <a:spcPts val="0"/>
              </a:spcBef>
              <a:spcAft>
                <a:spcPts val="0"/>
              </a:spcAft>
              <a:buSzPts val="1600"/>
              <a:buFont typeface="Roboto Light"/>
              <a:buChar char="―"/>
            </a:pPr>
            <a:r>
              <a:rPr lang="en-GB" sz="1600"/>
              <a:t>connecting observing to end-user communities via national &amp; regional entities</a:t>
            </a:r>
            <a:endParaRPr sz="1600"/>
          </a:p>
          <a:p>
            <a:pPr marL="360000" lvl="3" indent="-334600" algn="l" rtl="0">
              <a:lnSpc>
                <a:spcPct val="120000"/>
              </a:lnSpc>
              <a:spcBef>
                <a:spcPts val="0"/>
              </a:spcBef>
              <a:spcAft>
                <a:spcPts val="0"/>
              </a:spcAft>
              <a:buSzPts val="1600"/>
              <a:buFont typeface="Roboto Light"/>
              <a:buChar char="―"/>
            </a:pPr>
            <a:r>
              <a:rPr lang="en-GB" sz="1600"/>
              <a:t>identify common challenges and needs of coastal communities</a:t>
            </a:r>
            <a:endParaRPr sz="1600"/>
          </a:p>
        </p:txBody>
      </p:sp>
      <p:sp>
        <p:nvSpPr>
          <p:cNvPr id="871" name="Google Shape;871;g1450c52ed47_1_678"/>
          <p:cNvSpPr/>
          <p:nvPr/>
        </p:nvSpPr>
        <p:spPr>
          <a:xfrm>
            <a:off x="816150" y="1602025"/>
            <a:ext cx="249300" cy="324000"/>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g1450c52ed47_1_678"/>
          <p:cNvSpPr/>
          <p:nvPr/>
        </p:nvSpPr>
        <p:spPr>
          <a:xfrm>
            <a:off x="816150" y="2287825"/>
            <a:ext cx="249300" cy="324000"/>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876"/>
        <p:cNvGrpSpPr/>
        <p:nvPr/>
      </p:nvGrpSpPr>
      <p:grpSpPr>
        <a:xfrm>
          <a:off x="0" y="0"/>
          <a:ext cx="0" cy="0"/>
          <a:chOff x="0" y="0"/>
          <a:chExt cx="0" cy="0"/>
        </a:xfrm>
      </p:grpSpPr>
      <p:sp>
        <p:nvSpPr>
          <p:cNvPr id="877" name="Google Shape;877;g119792a7fc8_0_7"/>
          <p:cNvSpPr txBox="1">
            <a:spLocks noGrp="1"/>
          </p:cNvSpPr>
          <p:nvPr>
            <p:ph type="title"/>
          </p:nvPr>
        </p:nvSpPr>
        <p:spPr>
          <a:xfrm>
            <a:off x="1188000" y="793750"/>
            <a:ext cx="4728600" cy="1096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200"/>
              <a:buNone/>
            </a:pPr>
            <a:r>
              <a:rPr lang="en-GB"/>
              <a:t>NEW OBSERVERS</a:t>
            </a:r>
            <a:endParaRPr/>
          </a:p>
        </p:txBody>
      </p:sp>
      <p:pic>
        <p:nvPicPr>
          <p:cNvPr id="878" name="Google Shape;878;g119792a7fc8_0_7"/>
          <p:cNvPicPr preferRelativeResize="0">
            <a:picLocks noGrp="1"/>
          </p:cNvPicPr>
          <p:nvPr>
            <p:ph type="pic" idx="2"/>
          </p:nvPr>
        </p:nvPicPr>
        <p:blipFill rotWithShape="1">
          <a:blip r:embed="rId3">
            <a:alphaModFix/>
          </a:blip>
          <a:srcRect l="5623" r="39621"/>
          <a:stretch/>
        </p:blipFill>
        <p:spPr>
          <a:xfrm>
            <a:off x="6558000" y="0"/>
            <a:ext cx="5634002" cy="6857999"/>
          </a:xfrm>
          <a:prstGeom prst="rect">
            <a:avLst/>
          </a:prstGeom>
          <a:solidFill>
            <a:srgbClr val="D8D8D8"/>
          </a:solidFill>
          <a:ln>
            <a:noFill/>
          </a:ln>
        </p:spPr>
      </p:pic>
      <p:sp>
        <p:nvSpPr>
          <p:cNvPr id="879" name="Google Shape;879;g119792a7fc8_0_7"/>
          <p:cNvSpPr txBox="1">
            <a:spLocks noGrp="1"/>
          </p:cNvSpPr>
          <p:nvPr>
            <p:ph type="body" idx="1"/>
          </p:nvPr>
        </p:nvSpPr>
        <p:spPr>
          <a:xfrm>
            <a:off x="684226" y="1737600"/>
            <a:ext cx="5634000" cy="4059900"/>
          </a:xfrm>
          <a:prstGeom prst="rect">
            <a:avLst/>
          </a:prstGeom>
          <a:noFill/>
          <a:ln>
            <a:noFill/>
          </a:ln>
        </p:spPr>
        <p:txBody>
          <a:bodyPr spcFirstLastPara="1" wrap="square" lIns="0" tIns="0" rIns="0" bIns="0" anchor="t" anchorCtr="0">
            <a:noAutofit/>
          </a:bodyPr>
          <a:lstStyle/>
          <a:p>
            <a:pPr marL="0" lvl="0" indent="457200" algn="l" rtl="0">
              <a:lnSpc>
                <a:spcPct val="120000"/>
              </a:lnSpc>
              <a:spcBef>
                <a:spcPts val="0"/>
              </a:spcBef>
              <a:spcAft>
                <a:spcPts val="0"/>
              </a:spcAft>
              <a:buSzPts val="2000"/>
              <a:buNone/>
            </a:pPr>
            <a:r>
              <a:rPr lang="en-GB" b="1">
                <a:solidFill>
                  <a:schemeClr val="accent2"/>
                </a:solidFill>
                <a:latin typeface="Roboto"/>
                <a:ea typeface="Roboto"/>
                <a:cs typeface="Roboto"/>
                <a:sym typeface="Roboto"/>
              </a:rPr>
              <a:t>Sailing 4 Science (NTNU Norway)</a:t>
            </a:r>
            <a:endParaRPr b="1">
              <a:solidFill>
                <a:schemeClr val="accent2"/>
              </a:solidFill>
              <a:latin typeface="Roboto"/>
              <a:ea typeface="Roboto"/>
              <a:cs typeface="Roboto"/>
              <a:sym typeface="Roboto"/>
            </a:endParaRPr>
          </a:p>
          <a:p>
            <a:pPr marL="360000" lvl="0" indent="0" algn="l" rtl="0">
              <a:lnSpc>
                <a:spcPct val="120000"/>
              </a:lnSpc>
              <a:spcBef>
                <a:spcPts val="0"/>
              </a:spcBef>
              <a:spcAft>
                <a:spcPts val="0"/>
              </a:spcAft>
              <a:buSzPts val="2000"/>
              <a:buNone/>
            </a:pPr>
            <a:endParaRPr sz="1600">
              <a:latin typeface="Roboto"/>
              <a:ea typeface="Roboto"/>
              <a:cs typeface="Roboto"/>
              <a:sym typeface="Roboto"/>
            </a:endParaRPr>
          </a:p>
          <a:p>
            <a:pPr marL="360000" lvl="3" indent="-334600" algn="l" rtl="0">
              <a:lnSpc>
                <a:spcPct val="120000"/>
              </a:lnSpc>
              <a:spcBef>
                <a:spcPts val="0"/>
              </a:spcBef>
              <a:spcAft>
                <a:spcPts val="0"/>
              </a:spcAft>
              <a:buSzPts val="1600"/>
              <a:buFont typeface="Roboto"/>
              <a:buChar char="―"/>
            </a:pPr>
            <a:r>
              <a:rPr lang="en-GB" sz="1600"/>
              <a:t>focus on remote, understudied coastal ocean often coinciding with SIDS or low income communities, where capacity building must be carefully co-designed </a:t>
            </a:r>
            <a:endParaRPr sz="1600"/>
          </a:p>
          <a:p>
            <a:pPr marL="1828800" lvl="0" indent="0" algn="l" rtl="0">
              <a:lnSpc>
                <a:spcPct val="120000"/>
              </a:lnSpc>
              <a:spcBef>
                <a:spcPts val="0"/>
              </a:spcBef>
              <a:spcAft>
                <a:spcPts val="0"/>
              </a:spcAft>
              <a:buSzPts val="2000"/>
              <a:buNone/>
            </a:pPr>
            <a:endParaRPr sz="1600"/>
          </a:p>
          <a:p>
            <a:pPr marL="360000" lvl="3" indent="-334600" algn="l" rtl="0">
              <a:lnSpc>
                <a:spcPct val="120000"/>
              </a:lnSpc>
              <a:spcBef>
                <a:spcPts val="0"/>
              </a:spcBef>
              <a:spcAft>
                <a:spcPts val="0"/>
              </a:spcAft>
              <a:buSzPts val="1600"/>
              <a:buFont typeface="Roboto Light"/>
              <a:buChar char="―"/>
            </a:pPr>
            <a:r>
              <a:rPr lang="en-GB" sz="1600"/>
              <a:t>deploy frugal innovation, and cost-effective observation tools that exploit recent transformative technologies </a:t>
            </a:r>
            <a:endParaRPr sz="1600"/>
          </a:p>
          <a:p>
            <a:pPr marL="360000" lvl="0" indent="0" algn="l" rtl="0">
              <a:lnSpc>
                <a:spcPct val="120000"/>
              </a:lnSpc>
              <a:spcBef>
                <a:spcPts val="0"/>
              </a:spcBef>
              <a:spcAft>
                <a:spcPts val="0"/>
              </a:spcAft>
              <a:buSzPts val="2000"/>
              <a:buNone/>
            </a:pPr>
            <a:endParaRPr sz="1600"/>
          </a:p>
          <a:p>
            <a:pPr marL="360000" lvl="3" indent="-334600" algn="l" rtl="0">
              <a:lnSpc>
                <a:spcPct val="120000"/>
              </a:lnSpc>
              <a:spcBef>
                <a:spcPts val="0"/>
              </a:spcBef>
              <a:spcAft>
                <a:spcPts val="0"/>
              </a:spcAft>
              <a:buSzPts val="1600"/>
              <a:buFont typeface="Roboto Light"/>
              <a:buChar char="―"/>
            </a:pPr>
            <a:r>
              <a:rPr lang="en-GB" sz="1600"/>
              <a:t>data collection will be important for ocean literacy and awareness activities </a:t>
            </a:r>
            <a:endParaRPr sz="1600"/>
          </a:p>
          <a:p>
            <a:pPr marL="0" lvl="0" indent="0" algn="l" rtl="0">
              <a:lnSpc>
                <a:spcPct val="120000"/>
              </a:lnSpc>
              <a:spcBef>
                <a:spcPts val="0"/>
              </a:spcBef>
              <a:spcAft>
                <a:spcPts val="0"/>
              </a:spcAft>
              <a:buSzPts val="2000"/>
              <a:buNone/>
            </a:pPr>
            <a:endParaRPr sz="1600">
              <a:latin typeface="Roboto"/>
              <a:ea typeface="Roboto"/>
              <a:cs typeface="Roboto"/>
              <a:sym typeface="Roboto"/>
            </a:endParaRPr>
          </a:p>
        </p:txBody>
      </p:sp>
      <p:sp>
        <p:nvSpPr>
          <p:cNvPr id="880" name="Google Shape;880;g119792a7fc8_0_7"/>
          <p:cNvSpPr/>
          <p:nvPr/>
        </p:nvSpPr>
        <p:spPr>
          <a:xfrm>
            <a:off x="663750" y="1754425"/>
            <a:ext cx="249300" cy="324000"/>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g16f415c9782_6_95"/>
          <p:cNvSpPr txBox="1">
            <a:spLocks noGrp="1"/>
          </p:cNvSpPr>
          <p:nvPr>
            <p:ph type="ctrTitle"/>
          </p:nvPr>
        </p:nvSpPr>
        <p:spPr>
          <a:xfrm>
            <a:off x="1260000" y="1800000"/>
            <a:ext cx="4539000" cy="249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5550"/>
              <a:buNone/>
            </a:pPr>
            <a:r>
              <a:rPr lang="en-GB"/>
              <a:t>Revolutionising</a:t>
            </a:r>
            <a:br>
              <a:rPr lang="en-GB"/>
            </a:br>
            <a:r>
              <a:rPr lang="en-GB"/>
              <a:t>Global Coastal</a:t>
            </a:r>
            <a:br>
              <a:rPr lang="en-GB"/>
            </a:br>
            <a:r>
              <a:rPr lang="en-GB"/>
              <a:t>Ocean observing</a:t>
            </a:r>
            <a:br>
              <a:rPr lang="en-GB"/>
            </a:br>
            <a:r>
              <a:rPr lang="en-GB"/>
              <a:t>and forecasting</a:t>
            </a:r>
            <a:endParaRPr/>
          </a:p>
        </p:txBody>
      </p:sp>
      <p:sp>
        <p:nvSpPr>
          <p:cNvPr id="886" name="Google Shape;886;g16f415c9782_6_95"/>
          <p:cNvSpPr txBox="1">
            <a:spLocks noGrp="1"/>
          </p:cNvSpPr>
          <p:nvPr>
            <p:ph type="subTitle" idx="1"/>
          </p:nvPr>
        </p:nvSpPr>
        <p:spPr>
          <a:xfrm>
            <a:off x="1260000" y="4257600"/>
            <a:ext cx="5140800" cy="8934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700"/>
              <a:buNone/>
            </a:pPr>
            <a:r>
              <a:rPr lang="en-GB" sz="1200" b="1">
                <a:latin typeface="Roboto"/>
                <a:ea typeface="Roboto"/>
                <a:cs typeface="Roboto"/>
                <a:sym typeface="Roboto"/>
              </a:rPr>
              <a:t>Nadia Pinardi</a:t>
            </a:r>
            <a:r>
              <a:rPr lang="en-GB" sz="1200">
                <a:latin typeface="Roboto"/>
                <a:ea typeface="Roboto"/>
                <a:cs typeface="Roboto"/>
                <a:sym typeface="Roboto"/>
              </a:rPr>
              <a:t>, University of Bologna</a:t>
            </a:r>
            <a:endParaRPr sz="1200">
              <a:latin typeface="Roboto"/>
              <a:ea typeface="Roboto"/>
              <a:cs typeface="Roboto"/>
              <a:sym typeface="Roboto"/>
            </a:endParaRPr>
          </a:p>
          <a:p>
            <a:pPr marL="0" lvl="0" indent="0" algn="l" rtl="0">
              <a:lnSpc>
                <a:spcPct val="120000"/>
              </a:lnSpc>
              <a:spcBef>
                <a:spcPts val="0"/>
              </a:spcBef>
              <a:spcAft>
                <a:spcPts val="0"/>
              </a:spcAft>
              <a:buClr>
                <a:schemeClr val="lt1"/>
              </a:buClr>
              <a:buSzPts val="1700"/>
              <a:buNone/>
            </a:pPr>
            <a:r>
              <a:rPr lang="en-GB" sz="1200" b="1">
                <a:latin typeface="Roboto"/>
                <a:ea typeface="Roboto"/>
                <a:cs typeface="Roboto"/>
                <a:sym typeface="Roboto"/>
              </a:rPr>
              <a:t>Villy Kourafalou</a:t>
            </a:r>
            <a:r>
              <a:rPr lang="en-GB" sz="1200">
                <a:latin typeface="Roboto"/>
                <a:ea typeface="Roboto"/>
                <a:cs typeface="Roboto"/>
                <a:sym typeface="Roboto"/>
              </a:rPr>
              <a:t>, University of Miami</a:t>
            </a:r>
            <a:endParaRPr sz="1200">
              <a:latin typeface="Roboto"/>
              <a:ea typeface="Roboto"/>
              <a:cs typeface="Roboto"/>
              <a:sym typeface="Roboto"/>
            </a:endParaRPr>
          </a:p>
          <a:p>
            <a:pPr marL="0" lvl="0" indent="0" algn="l" rtl="0">
              <a:lnSpc>
                <a:spcPct val="120000"/>
              </a:lnSpc>
              <a:spcBef>
                <a:spcPts val="0"/>
              </a:spcBef>
              <a:spcAft>
                <a:spcPts val="0"/>
              </a:spcAft>
              <a:buClr>
                <a:schemeClr val="lt1"/>
              </a:buClr>
              <a:buSzPts val="1700"/>
              <a:buNone/>
            </a:pPr>
            <a:r>
              <a:rPr lang="en-GB" sz="1200" b="1">
                <a:latin typeface="Roboto"/>
                <a:ea typeface="Roboto"/>
                <a:cs typeface="Roboto"/>
                <a:sym typeface="Roboto"/>
              </a:rPr>
              <a:t>Joaquín Tintoré</a:t>
            </a:r>
            <a:r>
              <a:rPr lang="en-GB" sz="1200">
                <a:latin typeface="Roboto"/>
                <a:ea typeface="Roboto"/>
                <a:cs typeface="Roboto"/>
                <a:sym typeface="Roboto"/>
              </a:rPr>
              <a:t>, Balearic Islands Coastal Observing &amp; Forecasting System</a:t>
            </a:r>
            <a:endParaRPr sz="1200">
              <a:latin typeface="Roboto"/>
              <a:ea typeface="Roboto"/>
              <a:cs typeface="Roboto"/>
              <a:sym typeface="Roboto"/>
            </a:endParaRPr>
          </a:p>
          <a:p>
            <a:pPr marL="0" lvl="0" indent="0" algn="l" rtl="0">
              <a:lnSpc>
                <a:spcPct val="120000"/>
              </a:lnSpc>
              <a:spcBef>
                <a:spcPts val="0"/>
              </a:spcBef>
              <a:spcAft>
                <a:spcPts val="0"/>
              </a:spcAft>
              <a:buClr>
                <a:schemeClr val="lt1"/>
              </a:buClr>
              <a:buSzPts val="1700"/>
              <a:buNone/>
            </a:pPr>
            <a:r>
              <a:rPr lang="en-GB" sz="1200" b="1">
                <a:latin typeface="Roboto"/>
                <a:ea typeface="Roboto"/>
                <a:cs typeface="Roboto"/>
                <a:sym typeface="Roboto"/>
              </a:rPr>
              <a:t>Emma Heslop</a:t>
            </a:r>
            <a:r>
              <a:rPr lang="en-GB" sz="1200">
                <a:latin typeface="Roboto"/>
                <a:ea typeface="Roboto"/>
                <a:cs typeface="Roboto"/>
                <a:sym typeface="Roboto"/>
              </a:rPr>
              <a:t>, GOOS, IOC/UNESCO</a:t>
            </a:r>
            <a:endParaRPr sz="1200">
              <a:latin typeface="Roboto Medium"/>
              <a:ea typeface="Roboto Medium"/>
              <a:cs typeface="Roboto Medium"/>
              <a:sym typeface="Roboto Medium"/>
            </a:endParaRPr>
          </a:p>
        </p:txBody>
      </p:sp>
      <p:sp>
        <p:nvSpPr>
          <p:cNvPr id="887" name="Google Shape;887;g16f415c9782_6_95"/>
          <p:cNvSpPr txBox="1">
            <a:spLocks noGrp="1"/>
          </p:cNvSpPr>
          <p:nvPr>
            <p:ph type="body" idx="2"/>
          </p:nvPr>
        </p:nvSpPr>
        <p:spPr>
          <a:xfrm>
            <a:off x="2599113" y="5780088"/>
            <a:ext cx="2931600" cy="439800"/>
          </a:xfrm>
          <a:prstGeom prst="rect">
            <a:avLst/>
          </a:prstGeom>
          <a:noFill/>
          <a:ln>
            <a:noFill/>
          </a:ln>
        </p:spPr>
        <p:txBody>
          <a:bodyPr spcFirstLastPara="1" wrap="square" lIns="0" tIns="0" rIns="0" bIns="0" anchor="b" anchorCtr="0">
            <a:noAutofit/>
          </a:bodyPr>
          <a:lstStyle/>
          <a:p>
            <a:pPr marL="0" lvl="0" indent="0" algn="r" rtl="0">
              <a:lnSpc>
                <a:spcPct val="120000"/>
              </a:lnSpc>
              <a:spcBef>
                <a:spcPts val="0"/>
              </a:spcBef>
              <a:spcAft>
                <a:spcPts val="0"/>
              </a:spcAft>
              <a:buClr>
                <a:schemeClr val="lt1"/>
              </a:buClr>
              <a:buSzPts val="800"/>
              <a:buNone/>
            </a:pPr>
            <a:r>
              <a:rPr lang="en-GB"/>
              <a:t>This programme is endorsed by the </a:t>
            </a:r>
            <a:r>
              <a:rPr lang="en-GB">
                <a:latin typeface="Roboto Medium"/>
                <a:ea typeface="Roboto Medium"/>
                <a:cs typeface="Roboto Medium"/>
                <a:sym typeface="Roboto Medium"/>
              </a:rPr>
              <a:t>UN Decade of Ocean Science</a:t>
            </a:r>
            <a:endParaRPr/>
          </a:p>
        </p:txBody>
      </p:sp>
      <p:pic>
        <p:nvPicPr>
          <p:cNvPr id="888" name="Google Shape;888;g16f415c9782_6_95"/>
          <p:cNvPicPr preferRelativeResize="0">
            <a:picLocks noGrp="1"/>
          </p:cNvPicPr>
          <p:nvPr>
            <p:ph type="pic" idx="3"/>
          </p:nvPr>
        </p:nvPicPr>
        <p:blipFill rotWithShape="1">
          <a:blip r:embed="rId3">
            <a:alphaModFix/>
          </a:blip>
          <a:srcRect t="9" b="9"/>
          <a:stretch/>
        </p:blipFill>
        <p:spPr>
          <a:xfrm>
            <a:off x="6558000" y="0"/>
            <a:ext cx="5634000" cy="6858000"/>
          </a:xfrm>
          <a:prstGeom prst="rect">
            <a:avLst/>
          </a:prstGeom>
          <a:solidFill>
            <a:srgbClr val="D8D8D8"/>
          </a:solidFill>
          <a:ln>
            <a:noFill/>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14bd40994e2_1_1344"/>
          <p:cNvSpPr/>
          <p:nvPr/>
        </p:nvSpPr>
        <p:spPr>
          <a:xfrm>
            <a:off x="8485275" y="5910750"/>
            <a:ext cx="3842400" cy="111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g14bd40994e2_1_1344"/>
          <p:cNvSpPr/>
          <p:nvPr/>
        </p:nvSpPr>
        <p:spPr>
          <a:xfrm>
            <a:off x="768350" y="957925"/>
            <a:ext cx="5327700" cy="2308800"/>
          </a:xfrm>
          <a:prstGeom prst="rect">
            <a:avLst/>
          </a:prstGeom>
          <a:solidFill>
            <a:srgbClr val="C5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95" name="Google Shape;895;g14bd40994e2_1_1344"/>
          <p:cNvSpPr txBox="1">
            <a:spLocks noGrp="1"/>
          </p:cNvSpPr>
          <p:nvPr>
            <p:ph type="body" idx="1"/>
          </p:nvPr>
        </p:nvSpPr>
        <p:spPr>
          <a:xfrm>
            <a:off x="726600" y="449400"/>
            <a:ext cx="9420300" cy="590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2"/>
              </a:buClr>
              <a:buSzPts val="3400"/>
              <a:buNone/>
            </a:pPr>
            <a:r>
              <a:rPr lang="en-GB">
                <a:solidFill>
                  <a:schemeClr val="accent2"/>
                </a:solidFill>
              </a:rPr>
              <a:t>CoastPredict</a:t>
            </a:r>
            <a:r>
              <a:rPr lang="en-GB"/>
              <a:t> </a:t>
            </a:r>
            <a:r>
              <a:rPr lang="en-GB">
                <a:solidFill>
                  <a:schemeClr val="accent2"/>
                </a:solidFill>
              </a:rPr>
              <a:t>update:</a:t>
            </a:r>
            <a:r>
              <a:rPr lang="en-GB"/>
              <a:t> ENDORSED PROJECTS</a:t>
            </a:r>
            <a:br>
              <a:rPr lang="en-GB"/>
            </a:br>
            <a:endParaRPr sz="1800">
              <a:latin typeface="Roboto Medium"/>
              <a:ea typeface="Roboto Medium"/>
              <a:cs typeface="Roboto Medium"/>
              <a:sym typeface="Roboto Medium"/>
            </a:endParaRPr>
          </a:p>
        </p:txBody>
      </p:sp>
      <p:sp>
        <p:nvSpPr>
          <p:cNvPr id="896" name="Google Shape;896;g14bd40994e2_1_1344"/>
          <p:cNvSpPr/>
          <p:nvPr/>
        </p:nvSpPr>
        <p:spPr>
          <a:xfrm>
            <a:off x="768350" y="3259025"/>
            <a:ext cx="5327700" cy="1759500"/>
          </a:xfrm>
          <a:prstGeom prst="rect">
            <a:avLst/>
          </a:prstGeom>
          <a:solidFill>
            <a:srgbClr val="E4D8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97" name="Google Shape;897;g14bd40994e2_1_1344"/>
          <p:cNvSpPr/>
          <p:nvPr/>
        </p:nvSpPr>
        <p:spPr>
          <a:xfrm>
            <a:off x="6096000" y="957925"/>
            <a:ext cx="5327700" cy="2308800"/>
          </a:xfrm>
          <a:prstGeom prst="rect">
            <a:avLst/>
          </a:prstGeom>
          <a:solidFill>
            <a:srgbClr val="D9E8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98" name="Google Shape;898;g14bd40994e2_1_1344"/>
          <p:cNvSpPr/>
          <p:nvPr/>
        </p:nvSpPr>
        <p:spPr>
          <a:xfrm>
            <a:off x="778775" y="5018501"/>
            <a:ext cx="5327700" cy="1477500"/>
          </a:xfrm>
          <a:prstGeom prst="rect">
            <a:avLst/>
          </a:prstGeom>
          <a:solidFill>
            <a:srgbClr val="D8DD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99" name="Google Shape;899;g14bd40994e2_1_1344"/>
          <p:cNvSpPr/>
          <p:nvPr/>
        </p:nvSpPr>
        <p:spPr>
          <a:xfrm>
            <a:off x="6096000" y="5016500"/>
            <a:ext cx="5327700" cy="1477500"/>
          </a:xfrm>
          <a:prstGeom prst="rect">
            <a:avLst/>
          </a:prstGeom>
          <a:solidFill>
            <a:srgbClr val="E8DE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900" name="Google Shape;900;g14bd40994e2_1_1344"/>
          <p:cNvSpPr/>
          <p:nvPr/>
        </p:nvSpPr>
        <p:spPr>
          <a:xfrm>
            <a:off x="6085400" y="3254900"/>
            <a:ext cx="5327700" cy="1759500"/>
          </a:xfrm>
          <a:prstGeom prst="rect">
            <a:avLst/>
          </a:prstGeom>
          <a:solidFill>
            <a:srgbClr val="E1E8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901" name="Google Shape;901;g14bd40994e2_1_1344"/>
          <p:cNvSpPr txBox="1"/>
          <p:nvPr/>
        </p:nvSpPr>
        <p:spPr>
          <a:xfrm>
            <a:off x="989950" y="1050525"/>
            <a:ext cx="46500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800" b="1" i="0" u="none" strike="noStrike" cap="none">
                <a:solidFill>
                  <a:srgbClr val="073763"/>
                </a:solidFill>
                <a:latin typeface="Roboto"/>
                <a:ea typeface="Roboto"/>
                <a:cs typeface="Roboto"/>
                <a:sym typeface="Roboto"/>
              </a:rPr>
              <a:t>Focus Area 1</a:t>
            </a:r>
            <a:r>
              <a:rPr lang="en-GB" sz="1800" b="1">
                <a:solidFill>
                  <a:srgbClr val="073763"/>
                </a:solidFill>
                <a:latin typeface="Roboto"/>
                <a:ea typeface="Roboto"/>
                <a:cs typeface="Roboto"/>
                <a:sym typeface="Roboto"/>
              </a:rPr>
              <a:t>:</a:t>
            </a:r>
            <a:r>
              <a:rPr lang="en-GB" sz="1800">
                <a:solidFill>
                  <a:srgbClr val="073763"/>
                </a:solidFill>
                <a:latin typeface="Roboto Light"/>
                <a:ea typeface="Roboto Light"/>
                <a:cs typeface="Roboto Light"/>
                <a:sym typeface="Roboto Light"/>
              </a:rPr>
              <a:t> </a:t>
            </a:r>
            <a:endParaRPr sz="1800">
              <a:solidFill>
                <a:srgbClr val="073763"/>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600"/>
              <a:buFont typeface="Arial"/>
              <a:buNone/>
            </a:pPr>
            <a:r>
              <a:rPr lang="en-GB" sz="1800" i="0" u="none" strike="noStrike" cap="none">
                <a:solidFill>
                  <a:srgbClr val="073763"/>
                </a:solidFill>
                <a:latin typeface="Roboto Light"/>
                <a:ea typeface="Roboto Light"/>
                <a:cs typeface="Roboto Light"/>
                <a:sym typeface="Roboto Light"/>
              </a:rPr>
              <a:t>Integrated observing and modelling for short term coastal forecasting and early warnings</a:t>
            </a:r>
            <a:endParaRPr sz="1800">
              <a:solidFill>
                <a:srgbClr val="073763"/>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333"/>
              <a:buFont typeface="Arial"/>
              <a:buNone/>
            </a:pPr>
            <a:r>
              <a:rPr lang="en-GB" sz="1800">
                <a:solidFill>
                  <a:srgbClr val="073763"/>
                </a:solidFill>
                <a:latin typeface="Roboto Light"/>
                <a:ea typeface="Roboto Light"/>
                <a:cs typeface="Roboto Light"/>
                <a:sym typeface="Roboto Light"/>
              </a:rPr>
              <a:t>CORE PROJECT: PredictOnTime will develop systems to observe and predict natural extreme events in the global coastal ocean </a:t>
            </a:r>
            <a:br>
              <a:rPr lang="en-GB" sz="1800">
                <a:solidFill>
                  <a:srgbClr val="073763"/>
                </a:solidFill>
                <a:latin typeface="Roboto Light"/>
                <a:ea typeface="Roboto Light"/>
                <a:cs typeface="Roboto Light"/>
                <a:sym typeface="Roboto Light"/>
              </a:rPr>
            </a:br>
            <a:r>
              <a:rPr lang="en-GB" sz="1800">
                <a:solidFill>
                  <a:srgbClr val="073763"/>
                </a:solidFill>
                <a:latin typeface="Roboto Light"/>
                <a:ea typeface="Roboto Light"/>
                <a:cs typeface="Roboto Light"/>
                <a:sym typeface="Roboto Light"/>
              </a:rPr>
              <a:t>2 x AFFILIATED PROJECTS</a:t>
            </a:r>
            <a:endParaRPr sz="1800">
              <a:solidFill>
                <a:srgbClr val="073763"/>
              </a:solidFill>
              <a:latin typeface="Roboto Light"/>
              <a:ea typeface="Roboto Light"/>
              <a:cs typeface="Roboto Light"/>
              <a:sym typeface="Roboto Light"/>
            </a:endParaRPr>
          </a:p>
        </p:txBody>
      </p:sp>
      <p:sp>
        <p:nvSpPr>
          <p:cNvPr id="902" name="Google Shape;902;g14bd40994e2_1_1344"/>
          <p:cNvSpPr txBox="1"/>
          <p:nvPr/>
        </p:nvSpPr>
        <p:spPr>
          <a:xfrm>
            <a:off x="6509000" y="1002325"/>
            <a:ext cx="46500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800" b="1" i="0" u="none" strike="noStrike" cap="none">
                <a:solidFill>
                  <a:srgbClr val="073763"/>
                </a:solidFill>
                <a:latin typeface="Roboto"/>
                <a:ea typeface="Roboto"/>
                <a:cs typeface="Roboto"/>
                <a:sym typeface="Roboto"/>
              </a:rPr>
              <a:t>Focus Area 2</a:t>
            </a:r>
            <a:r>
              <a:rPr lang="en-GB" sz="1800" b="1">
                <a:solidFill>
                  <a:srgbClr val="073763"/>
                </a:solidFill>
                <a:latin typeface="Roboto"/>
                <a:ea typeface="Roboto"/>
                <a:cs typeface="Roboto"/>
                <a:sym typeface="Roboto"/>
              </a:rPr>
              <a:t>: </a:t>
            </a:r>
            <a:endParaRPr sz="1800" b="1">
              <a:solidFill>
                <a:srgbClr val="07376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GB" sz="1800" i="0" u="none" strike="noStrike" cap="none">
                <a:solidFill>
                  <a:srgbClr val="073763"/>
                </a:solidFill>
                <a:latin typeface="Roboto Light"/>
                <a:ea typeface="Roboto Light"/>
                <a:cs typeface="Roboto Light"/>
                <a:sym typeface="Roboto Light"/>
              </a:rPr>
              <a:t>Earth system observing and modelling for coastal climate monitoring and downscaling</a:t>
            </a:r>
            <a:endParaRPr sz="1800" i="0" u="none" strike="noStrike" cap="none">
              <a:solidFill>
                <a:srgbClr val="073763"/>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333"/>
              <a:buFont typeface="Arial"/>
              <a:buNone/>
            </a:pPr>
            <a:r>
              <a:rPr lang="en-GB" sz="1800">
                <a:solidFill>
                  <a:srgbClr val="073763"/>
                </a:solidFill>
                <a:latin typeface="Roboto Light"/>
                <a:ea typeface="Roboto Light"/>
                <a:cs typeface="Roboto Light"/>
                <a:sym typeface="Roboto Light"/>
              </a:rPr>
              <a:t>CORE PROJECT: Future Coastal Ocean Climates - downscaled projects for coastal ocean climates and impacts</a:t>
            </a:r>
            <a:endParaRPr sz="1800">
              <a:solidFill>
                <a:srgbClr val="073763"/>
              </a:solidFill>
              <a:latin typeface="Roboto Light"/>
              <a:ea typeface="Roboto Light"/>
              <a:cs typeface="Roboto Light"/>
              <a:sym typeface="Roboto Light"/>
            </a:endParaRPr>
          </a:p>
          <a:p>
            <a:pPr marL="457200" marR="0" lvl="0" indent="0" algn="l" rtl="0">
              <a:lnSpc>
                <a:spcPct val="100000"/>
              </a:lnSpc>
              <a:spcBef>
                <a:spcPts val="0"/>
              </a:spcBef>
              <a:spcAft>
                <a:spcPts val="0"/>
              </a:spcAft>
              <a:buClr>
                <a:srgbClr val="000000"/>
              </a:buClr>
              <a:buSzPts val="1333"/>
              <a:buFont typeface="Arial"/>
              <a:buNone/>
            </a:pPr>
            <a:r>
              <a:rPr lang="en-GB" sz="1800">
                <a:solidFill>
                  <a:srgbClr val="073763"/>
                </a:solidFill>
                <a:latin typeface="Roboto Light"/>
                <a:ea typeface="Roboto Light"/>
                <a:cs typeface="Roboto Light"/>
                <a:sym typeface="Roboto Light"/>
              </a:rPr>
              <a:t>AFFILIATED PROJECT: European Knowledge Hub on Sea Level Rise </a:t>
            </a:r>
            <a:endParaRPr sz="1800">
              <a:solidFill>
                <a:srgbClr val="073763"/>
              </a:solidFill>
              <a:latin typeface="Roboto Light"/>
              <a:ea typeface="Roboto Light"/>
              <a:cs typeface="Roboto Light"/>
              <a:sym typeface="Roboto Light"/>
            </a:endParaRPr>
          </a:p>
        </p:txBody>
      </p:sp>
      <p:sp>
        <p:nvSpPr>
          <p:cNvPr id="903" name="Google Shape;903;g14bd40994e2_1_1344"/>
          <p:cNvSpPr txBox="1"/>
          <p:nvPr/>
        </p:nvSpPr>
        <p:spPr>
          <a:xfrm>
            <a:off x="989950" y="3262025"/>
            <a:ext cx="43077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800" b="1" i="0" u="none" strike="noStrike" cap="none">
                <a:solidFill>
                  <a:srgbClr val="073763"/>
                </a:solidFill>
                <a:latin typeface="Roboto"/>
                <a:ea typeface="Roboto"/>
                <a:cs typeface="Roboto"/>
                <a:sym typeface="Roboto"/>
              </a:rPr>
              <a:t>Focus Area 3</a:t>
            </a:r>
            <a:r>
              <a:rPr lang="en-GB" sz="1800" b="1">
                <a:solidFill>
                  <a:srgbClr val="073763"/>
                </a:solidFill>
                <a:latin typeface="Roboto"/>
                <a:ea typeface="Roboto"/>
                <a:cs typeface="Roboto"/>
                <a:sym typeface="Roboto"/>
              </a:rPr>
              <a:t>: </a:t>
            </a:r>
            <a:endParaRPr sz="1800" b="1">
              <a:solidFill>
                <a:srgbClr val="07376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GB" sz="1800" i="0" u="none" strike="noStrike" cap="none">
                <a:solidFill>
                  <a:srgbClr val="073763"/>
                </a:solidFill>
                <a:latin typeface="Roboto Light"/>
                <a:ea typeface="Roboto Light"/>
                <a:cs typeface="Roboto Light"/>
                <a:sym typeface="Roboto Light"/>
              </a:rPr>
              <a:t>Solutions for integrated coastal management</a:t>
            </a:r>
            <a:endParaRPr sz="1800" i="0" u="none" strike="noStrike" cap="none">
              <a:solidFill>
                <a:srgbClr val="073763"/>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333"/>
              <a:buFont typeface="Arial"/>
              <a:buNone/>
            </a:pPr>
            <a:r>
              <a:rPr lang="en-GB" sz="1800">
                <a:solidFill>
                  <a:srgbClr val="073763"/>
                </a:solidFill>
                <a:latin typeface="Roboto Light"/>
                <a:ea typeface="Roboto Light"/>
                <a:cs typeface="Roboto Light"/>
                <a:sym typeface="Roboto Light"/>
              </a:rPr>
              <a:t>AFFILIATED PROJECT</a:t>
            </a:r>
            <a:endParaRPr sz="1800">
              <a:solidFill>
                <a:srgbClr val="073763"/>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333"/>
              <a:buFont typeface="Arial"/>
              <a:buNone/>
            </a:pPr>
            <a:r>
              <a:rPr lang="en-GB" sz="1800">
                <a:solidFill>
                  <a:srgbClr val="073763"/>
                </a:solidFill>
                <a:latin typeface="Roboto Light"/>
                <a:ea typeface="Roboto Light"/>
                <a:cs typeface="Roboto Light"/>
                <a:sym typeface="Roboto Light"/>
              </a:rPr>
              <a:t>&gt;Mangroves as Nature-based Solutions to Coastal Hazards in Eastern Ghana</a:t>
            </a:r>
            <a:endParaRPr sz="1800">
              <a:solidFill>
                <a:srgbClr val="073763"/>
              </a:solidFill>
              <a:latin typeface="Roboto Light"/>
              <a:ea typeface="Roboto Light"/>
              <a:cs typeface="Roboto Light"/>
              <a:sym typeface="Roboto Light"/>
            </a:endParaRPr>
          </a:p>
        </p:txBody>
      </p:sp>
      <p:sp>
        <p:nvSpPr>
          <p:cNvPr id="904" name="Google Shape;904;g14bd40994e2_1_1344"/>
          <p:cNvSpPr txBox="1"/>
          <p:nvPr/>
        </p:nvSpPr>
        <p:spPr>
          <a:xfrm>
            <a:off x="6876150" y="3483500"/>
            <a:ext cx="3510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800" b="1" i="0" u="none" strike="noStrike" cap="none">
                <a:solidFill>
                  <a:srgbClr val="073763"/>
                </a:solidFill>
                <a:latin typeface="Roboto"/>
                <a:ea typeface="Roboto"/>
                <a:cs typeface="Roboto"/>
                <a:sym typeface="Roboto"/>
              </a:rPr>
              <a:t>Focus Area 4: </a:t>
            </a:r>
            <a:endParaRPr sz="1800" b="1" i="0" u="none" strike="noStrike" cap="none">
              <a:solidFill>
                <a:srgbClr val="07376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GB" sz="1800" i="0" u="none" strike="noStrike" cap="none">
                <a:solidFill>
                  <a:srgbClr val="073763"/>
                </a:solidFill>
                <a:latin typeface="Roboto Light"/>
                <a:ea typeface="Roboto Light"/>
                <a:cs typeface="Roboto Light"/>
                <a:sym typeface="Roboto Light"/>
              </a:rPr>
              <a:t>Coastal ocean and human health</a:t>
            </a:r>
            <a:endParaRPr sz="1800" i="0" u="none" strike="noStrike" cap="none">
              <a:solidFill>
                <a:srgbClr val="073763"/>
              </a:solidFill>
              <a:latin typeface="Roboto Light"/>
              <a:ea typeface="Roboto Light"/>
              <a:cs typeface="Roboto Light"/>
              <a:sym typeface="Roboto Light"/>
            </a:endParaRPr>
          </a:p>
        </p:txBody>
      </p:sp>
      <p:sp>
        <p:nvSpPr>
          <p:cNvPr id="905" name="Google Shape;905;g14bd40994e2_1_1344"/>
          <p:cNvSpPr txBox="1"/>
          <p:nvPr/>
        </p:nvSpPr>
        <p:spPr>
          <a:xfrm>
            <a:off x="993250" y="5016725"/>
            <a:ext cx="53277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800" b="1" i="0" u="none" strike="noStrike" cap="none">
                <a:solidFill>
                  <a:srgbClr val="073763"/>
                </a:solidFill>
                <a:latin typeface="Roboto"/>
                <a:ea typeface="Roboto"/>
                <a:cs typeface="Roboto"/>
                <a:sym typeface="Roboto"/>
              </a:rPr>
              <a:t>Focus Area 5</a:t>
            </a:r>
            <a:r>
              <a:rPr lang="en-GB" sz="1800" b="1">
                <a:solidFill>
                  <a:srgbClr val="073763"/>
                </a:solidFill>
                <a:latin typeface="Roboto"/>
                <a:ea typeface="Roboto"/>
                <a:cs typeface="Roboto"/>
                <a:sym typeface="Roboto"/>
              </a:rPr>
              <a:t>: </a:t>
            </a:r>
            <a:endParaRPr sz="1800" b="1">
              <a:solidFill>
                <a:srgbClr val="07376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GB" sz="1800" i="0" u="none" strike="noStrike" cap="none">
                <a:solidFill>
                  <a:srgbClr val="073763"/>
                </a:solidFill>
                <a:latin typeface="Roboto Light"/>
                <a:ea typeface="Roboto Light"/>
                <a:cs typeface="Roboto Light"/>
                <a:sym typeface="Roboto Light"/>
              </a:rPr>
              <a:t>International open and free access to coastal information</a:t>
            </a:r>
            <a:endParaRPr sz="1800">
              <a:solidFill>
                <a:srgbClr val="073763"/>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333"/>
              <a:buFont typeface="Arial"/>
              <a:buNone/>
            </a:pPr>
            <a:r>
              <a:rPr lang="en-GB" sz="1800">
                <a:solidFill>
                  <a:srgbClr val="073763"/>
                </a:solidFill>
                <a:latin typeface="Roboto Light"/>
                <a:ea typeface="Roboto Light"/>
                <a:cs typeface="Roboto Light"/>
                <a:sym typeface="Roboto Light"/>
              </a:rPr>
              <a:t>CORE PROJECT: Coastal Ocean Resource Environment</a:t>
            </a:r>
            <a:endParaRPr sz="1800">
              <a:solidFill>
                <a:srgbClr val="073763"/>
              </a:solidFill>
              <a:latin typeface="Roboto Light"/>
              <a:ea typeface="Roboto Light"/>
              <a:cs typeface="Roboto Light"/>
              <a:sym typeface="Roboto Light"/>
            </a:endParaRPr>
          </a:p>
        </p:txBody>
      </p:sp>
      <p:sp>
        <p:nvSpPr>
          <p:cNvPr id="906" name="Google Shape;906;g14bd40994e2_1_1344"/>
          <p:cNvSpPr txBox="1"/>
          <p:nvPr/>
        </p:nvSpPr>
        <p:spPr>
          <a:xfrm>
            <a:off x="5069200" y="3173675"/>
            <a:ext cx="1728300" cy="2031900"/>
          </a:xfrm>
          <a:prstGeom prst="rect">
            <a:avLst/>
          </a:prstGeom>
          <a:solidFill>
            <a:srgbClr val="0737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alibri"/>
                <a:ea typeface="Calibri"/>
                <a:cs typeface="Calibri"/>
                <a:sym typeface="Calibri"/>
              </a:rPr>
              <a:t>10 world ocean areas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alibri"/>
                <a:ea typeface="Calibri"/>
                <a:cs typeface="Calibri"/>
                <a:sym typeface="Calibri"/>
              </a:rPr>
              <a:t>where</a:t>
            </a:r>
            <a:r>
              <a:rPr lang="en-GB" sz="200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alibri"/>
                <a:ea typeface="Calibri"/>
                <a:cs typeface="Calibri"/>
                <a:sym typeface="Calibri"/>
              </a:rPr>
              <a:t>CORE projects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alibri"/>
                <a:ea typeface="Calibri"/>
                <a:cs typeface="Calibri"/>
                <a:sym typeface="Calibri"/>
              </a:rPr>
              <a:t>will be </a:t>
            </a:r>
            <a:r>
              <a:rPr lang="en-GB" sz="2000">
                <a:solidFill>
                  <a:schemeClr val="lt1"/>
                </a:solidFill>
                <a:latin typeface="Calibri"/>
                <a:ea typeface="Calibri"/>
                <a:cs typeface="Calibri"/>
                <a:sym typeface="Calibri"/>
              </a:rPr>
              <a:t>piloted</a:t>
            </a:r>
            <a:endParaRPr sz="20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a:solidFill>
                <a:schemeClr val="lt1"/>
              </a:solidFill>
              <a:latin typeface="Calibri"/>
              <a:ea typeface="Calibri"/>
              <a:cs typeface="Calibri"/>
              <a:sym typeface="Calibri"/>
            </a:endParaRPr>
          </a:p>
        </p:txBody>
      </p:sp>
      <p:sp>
        <p:nvSpPr>
          <p:cNvPr id="907" name="Google Shape;907;g14bd40994e2_1_1344"/>
          <p:cNvSpPr txBox="1"/>
          <p:nvPr/>
        </p:nvSpPr>
        <p:spPr>
          <a:xfrm>
            <a:off x="6910800" y="5016725"/>
            <a:ext cx="4002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800" b="1" i="0" u="none" strike="noStrike" cap="none">
                <a:solidFill>
                  <a:srgbClr val="073763"/>
                </a:solidFill>
                <a:latin typeface="Roboto"/>
                <a:ea typeface="Roboto"/>
                <a:cs typeface="Roboto"/>
                <a:sym typeface="Roboto"/>
              </a:rPr>
              <a:t>Focus Area 6: </a:t>
            </a:r>
            <a:endParaRPr sz="1800" b="1" i="0" u="none" strike="noStrike" cap="none">
              <a:solidFill>
                <a:srgbClr val="07376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GB" sz="1800" i="0" u="none" strike="noStrike" cap="none">
                <a:solidFill>
                  <a:srgbClr val="073763"/>
                </a:solidFill>
                <a:latin typeface="Roboto Light"/>
                <a:ea typeface="Roboto Light"/>
                <a:cs typeface="Roboto Light"/>
                <a:sym typeface="Roboto Light"/>
              </a:rPr>
              <a:t>Equitable coastal ocean capacity</a:t>
            </a:r>
            <a:endParaRPr sz="1800" i="0" u="none" strike="noStrike" cap="none">
              <a:solidFill>
                <a:srgbClr val="073763"/>
              </a:solidFill>
              <a:latin typeface="Roboto Light"/>
              <a:ea typeface="Roboto Light"/>
              <a:cs typeface="Roboto Light"/>
              <a:sym typeface="Roboto Light"/>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g14bd40994e2_1_860"/>
          <p:cNvSpPr txBox="1">
            <a:spLocks noGrp="1"/>
          </p:cNvSpPr>
          <p:nvPr>
            <p:ph type="title"/>
          </p:nvPr>
        </p:nvSpPr>
        <p:spPr>
          <a:xfrm>
            <a:off x="149025" y="2115551"/>
            <a:ext cx="2740500" cy="2146800"/>
          </a:xfrm>
          <a:prstGeom prst="rect">
            <a:avLst/>
          </a:prstGeom>
          <a:noFill/>
          <a:ln>
            <a:noFill/>
          </a:ln>
        </p:spPr>
        <p:txBody>
          <a:bodyPr spcFirstLastPara="1" wrap="square" lIns="91425" tIns="93600" rIns="91425" bIns="0" anchor="b" anchorCtr="0">
            <a:spAutoFit/>
          </a:bodyPr>
          <a:lstStyle/>
          <a:p>
            <a:pPr marL="0" lvl="0" indent="0" algn="l" rtl="0">
              <a:lnSpc>
                <a:spcPct val="100000"/>
              </a:lnSpc>
              <a:spcBef>
                <a:spcPts val="0"/>
              </a:spcBef>
              <a:spcAft>
                <a:spcPts val="0"/>
              </a:spcAft>
              <a:buClr>
                <a:schemeClr val="accent1"/>
              </a:buClr>
              <a:buSzPts val="2400"/>
              <a:buFont typeface="Verdana"/>
              <a:buNone/>
            </a:pPr>
            <a:r>
              <a:rPr lang="en-GB" sz="2400"/>
              <a:t>The challenge: expand operational oceanography to the global coastal ocean</a:t>
            </a:r>
            <a:br>
              <a:rPr lang="en-GB" sz="3733">
                <a:latin typeface="Arial"/>
                <a:ea typeface="Arial"/>
                <a:cs typeface="Arial"/>
                <a:sym typeface="Arial"/>
              </a:rPr>
            </a:br>
            <a:endParaRPr sz="3733"/>
          </a:p>
        </p:txBody>
      </p:sp>
      <p:grpSp>
        <p:nvGrpSpPr>
          <p:cNvPr id="914" name="Google Shape;914;g14bd40994e2_1_860"/>
          <p:cNvGrpSpPr/>
          <p:nvPr/>
        </p:nvGrpSpPr>
        <p:grpSpPr>
          <a:xfrm>
            <a:off x="2723198" y="948431"/>
            <a:ext cx="8363083" cy="5838252"/>
            <a:chOff x="723005" y="1772356"/>
            <a:chExt cx="7574570" cy="4523322"/>
          </a:xfrm>
        </p:grpSpPr>
        <p:sp>
          <p:nvSpPr>
            <p:cNvPr id="915" name="Google Shape;915;g14bd40994e2_1_860"/>
            <p:cNvSpPr txBox="1"/>
            <p:nvPr/>
          </p:nvSpPr>
          <p:spPr>
            <a:xfrm>
              <a:off x="6666775" y="2152807"/>
              <a:ext cx="1630800" cy="135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1E689C"/>
                  </a:solidFill>
                  <a:latin typeface="Arial"/>
                  <a:ea typeface="Arial"/>
                  <a:cs typeface="Arial"/>
                  <a:sym typeface="Arial"/>
                </a:rPr>
                <a:t>Real time with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1E689C"/>
                  </a:solidFill>
                  <a:latin typeface="Arial"/>
                  <a:ea typeface="Arial"/>
                  <a:cs typeface="Arial"/>
                  <a:sym typeface="Arial"/>
                </a:rPr>
                <a:t>international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1E689C"/>
                  </a:solidFill>
                  <a:latin typeface="Arial"/>
                  <a:ea typeface="Arial"/>
                  <a:cs typeface="Arial"/>
                  <a:sym typeface="Arial"/>
                </a:rPr>
                <a:t>standards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1E689C"/>
                  </a:solidFill>
                  <a:latin typeface="Arial"/>
                  <a:ea typeface="Arial"/>
                  <a:cs typeface="Arial"/>
                  <a:sym typeface="Arial"/>
                </a:rPr>
                <a:t>and protocols,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1E689C"/>
                  </a:solidFill>
                  <a:latin typeface="Arial"/>
                  <a:ea typeface="Arial"/>
                  <a:cs typeface="Arial"/>
                  <a:sym typeface="Arial"/>
                </a:rPr>
                <a:t>open and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1E689C"/>
                  </a:solidFill>
                  <a:latin typeface="Arial"/>
                  <a:ea typeface="Arial"/>
                  <a:cs typeface="Arial"/>
                  <a:sym typeface="Arial"/>
                </a:rPr>
                <a:t>free data</a:t>
              </a:r>
              <a:endParaRPr sz="1800" b="1" i="0" u="none" strike="noStrike" cap="none">
                <a:solidFill>
                  <a:srgbClr val="1E689C"/>
                </a:solidFill>
                <a:latin typeface="Arial"/>
                <a:ea typeface="Arial"/>
                <a:cs typeface="Arial"/>
                <a:sym typeface="Arial"/>
              </a:endParaRPr>
            </a:p>
          </p:txBody>
        </p:sp>
        <p:grpSp>
          <p:nvGrpSpPr>
            <p:cNvPr id="916" name="Google Shape;916;g14bd40994e2_1_860"/>
            <p:cNvGrpSpPr/>
            <p:nvPr/>
          </p:nvGrpSpPr>
          <p:grpSpPr>
            <a:xfrm>
              <a:off x="723005" y="1772356"/>
              <a:ext cx="7335101" cy="4523322"/>
              <a:chOff x="1451275" y="1700348"/>
              <a:chExt cx="7335101" cy="4523322"/>
            </a:xfrm>
          </p:grpSpPr>
          <p:grpSp>
            <p:nvGrpSpPr>
              <p:cNvPr id="917" name="Google Shape;917;g14bd40994e2_1_860"/>
              <p:cNvGrpSpPr/>
              <p:nvPr/>
            </p:nvGrpSpPr>
            <p:grpSpPr>
              <a:xfrm>
                <a:off x="1451275" y="1700348"/>
                <a:ext cx="6198450" cy="4523322"/>
                <a:chOff x="-365687" y="85173"/>
                <a:chExt cx="10279353" cy="6553640"/>
              </a:xfrm>
            </p:grpSpPr>
            <p:sp>
              <p:nvSpPr>
                <p:cNvPr id="918" name="Google Shape;918;g14bd40994e2_1_860"/>
                <p:cNvSpPr txBox="1"/>
                <p:nvPr/>
              </p:nvSpPr>
              <p:spPr>
                <a:xfrm>
                  <a:off x="6111875" y="85173"/>
                  <a:ext cx="3293400" cy="337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1"/>
                    <a:buFont typeface="Arial"/>
                    <a:buNone/>
                  </a:pPr>
                  <a:r>
                    <a:rPr lang="en-GB" sz="1351" b="1" i="0" u="none" strike="noStrike" cap="none">
                      <a:solidFill>
                        <a:srgbClr val="000000"/>
                      </a:solidFill>
                      <a:latin typeface="Arial"/>
                      <a:ea typeface="Arial"/>
                      <a:cs typeface="Arial"/>
                      <a:sym typeface="Arial"/>
                    </a:rPr>
                    <a:t>COASTAL SCALE</a:t>
                  </a:r>
                  <a:endParaRPr sz="1400" b="1" i="0" u="none" strike="noStrike" cap="none">
                    <a:solidFill>
                      <a:srgbClr val="000000"/>
                    </a:solidFill>
                    <a:latin typeface="Arial"/>
                    <a:ea typeface="Arial"/>
                    <a:cs typeface="Arial"/>
                    <a:sym typeface="Arial"/>
                  </a:endParaRPr>
                </a:p>
              </p:txBody>
            </p:sp>
            <p:sp>
              <p:nvSpPr>
                <p:cNvPr id="919" name="Google Shape;919;g14bd40994e2_1_860"/>
                <p:cNvSpPr txBox="1"/>
                <p:nvPr/>
              </p:nvSpPr>
              <p:spPr>
                <a:xfrm>
                  <a:off x="-365687" y="123983"/>
                  <a:ext cx="3293400" cy="3372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1"/>
                    <a:buFont typeface="Arial"/>
                    <a:buNone/>
                  </a:pPr>
                  <a:r>
                    <a:rPr lang="en-GB" sz="1351" b="1" i="0" u="none" strike="noStrike" cap="none">
                      <a:solidFill>
                        <a:srgbClr val="000000"/>
                      </a:solidFill>
                      <a:latin typeface="Arial"/>
                      <a:ea typeface="Arial"/>
                      <a:cs typeface="Arial"/>
                      <a:sym typeface="Arial"/>
                    </a:rPr>
                    <a:t>LARGE SCALE</a:t>
                  </a:r>
                  <a:endParaRPr sz="1400" b="1" i="0" u="none" strike="noStrike" cap="none">
                    <a:solidFill>
                      <a:srgbClr val="000000"/>
                    </a:solidFill>
                    <a:latin typeface="Arial"/>
                    <a:ea typeface="Arial"/>
                    <a:cs typeface="Arial"/>
                    <a:sym typeface="Arial"/>
                  </a:endParaRPr>
                </a:p>
              </p:txBody>
            </p:sp>
            <p:sp>
              <p:nvSpPr>
                <p:cNvPr id="920" name="Google Shape;920;g14bd40994e2_1_860"/>
                <p:cNvSpPr/>
                <p:nvPr/>
              </p:nvSpPr>
              <p:spPr>
                <a:xfrm>
                  <a:off x="-80547" y="530195"/>
                  <a:ext cx="2976000" cy="2481300"/>
                </a:xfrm>
                <a:prstGeom prst="flowChartAlternateProcess">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000000"/>
                    </a:solidFill>
                    <a:latin typeface="Arial"/>
                    <a:ea typeface="Arial"/>
                    <a:cs typeface="Arial"/>
                    <a:sym typeface="Arial"/>
                  </a:endParaRPr>
                </a:p>
              </p:txBody>
            </p:sp>
            <p:sp>
              <p:nvSpPr>
                <p:cNvPr id="921" name="Google Shape;921;g14bd40994e2_1_860"/>
                <p:cNvSpPr/>
                <p:nvPr/>
              </p:nvSpPr>
              <p:spPr>
                <a:xfrm>
                  <a:off x="4267133" y="2743374"/>
                  <a:ext cx="457200" cy="1371600"/>
                </a:xfrm>
                <a:prstGeom prst="upDownArrow">
                  <a:avLst>
                    <a:gd name="adj1" fmla="val 50000"/>
                    <a:gd name="adj2" fmla="val 60000"/>
                  </a:avLst>
                </a:prstGeom>
                <a:solidFill>
                  <a:srgbClr val="92D05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000000"/>
                    </a:solidFill>
                    <a:latin typeface="Arial"/>
                    <a:ea typeface="Arial"/>
                    <a:cs typeface="Arial"/>
                    <a:sym typeface="Arial"/>
                  </a:endParaRPr>
                </a:p>
              </p:txBody>
            </p:sp>
            <p:sp>
              <p:nvSpPr>
                <p:cNvPr id="922" name="Google Shape;922;g14bd40994e2_1_860" descr="20%"/>
                <p:cNvSpPr/>
                <p:nvPr/>
              </p:nvSpPr>
              <p:spPr>
                <a:xfrm>
                  <a:off x="2933655" y="457476"/>
                  <a:ext cx="3124200" cy="2286000"/>
                </a:xfrm>
                <a:prstGeom prst="leftRightArrowCallout">
                  <a:avLst>
                    <a:gd name="adj1" fmla="val 25000"/>
                    <a:gd name="adj2" fmla="val 25000"/>
                    <a:gd name="adj3" fmla="val 17083"/>
                    <a:gd name="adj4" fmla="val 50000"/>
                  </a:avLst>
                </a:prstGeom>
                <a:solidFill>
                  <a:srgbClr val="FF6828"/>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000000"/>
                    </a:solidFill>
                    <a:latin typeface="Arial"/>
                    <a:ea typeface="Arial"/>
                    <a:cs typeface="Arial"/>
                    <a:sym typeface="Arial"/>
                  </a:endParaRPr>
                </a:p>
              </p:txBody>
            </p:sp>
            <p:sp>
              <p:nvSpPr>
                <p:cNvPr id="923" name="Google Shape;923;g14bd40994e2_1_860"/>
                <p:cNvSpPr/>
                <p:nvPr/>
              </p:nvSpPr>
              <p:spPr>
                <a:xfrm>
                  <a:off x="6111875" y="457200"/>
                  <a:ext cx="3119400" cy="2554200"/>
                </a:xfrm>
                <a:prstGeom prst="flowChartAlternateProcess">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000000"/>
                    </a:solidFill>
                    <a:latin typeface="Arial"/>
                    <a:ea typeface="Arial"/>
                    <a:cs typeface="Arial"/>
                    <a:sym typeface="Arial"/>
                  </a:endParaRPr>
                </a:p>
              </p:txBody>
            </p:sp>
            <p:sp>
              <p:nvSpPr>
                <p:cNvPr id="924" name="Google Shape;924;g14bd40994e2_1_860"/>
                <p:cNvSpPr/>
                <p:nvPr/>
              </p:nvSpPr>
              <p:spPr>
                <a:xfrm>
                  <a:off x="3638149" y="1311512"/>
                  <a:ext cx="1818300" cy="57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51"/>
                    <a:buFont typeface="Arial"/>
                    <a:buNone/>
                  </a:pPr>
                  <a:r>
                    <a:rPr lang="en-GB" sz="1351" b="0" i="0" u="none" strike="noStrike" cap="none">
                      <a:solidFill>
                        <a:srgbClr val="000000"/>
                      </a:solidFill>
                      <a:latin typeface="Arial"/>
                      <a:ea typeface="Arial"/>
                      <a:cs typeface="Arial"/>
                      <a:sym typeface="Arial"/>
                    </a:rPr>
                    <a:t>OBSERVING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1"/>
                    <a:buFont typeface="Arial"/>
                    <a:buNone/>
                  </a:pPr>
                  <a:r>
                    <a:rPr lang="en-GB" sz="1351" b="0" i="0" u="none" strike="noStrike" cap="none">
                      <a:solidFill>
                        <a:srgbClr val="000000"/>
                      </a:solidFill>
                      <a:latin typeface="Arial"/>
                      <a:ea typeface="Arial"/>
                      <a:cs typeface="Arial"/>
                      <a:sym typeface="Arial"/>
                    </a:rPr>
                    <a:t>SYSTEM</a:t>
                  </a:r>
                  <a:endParaRPr sz="1400" b="0" i="0" u="none" strike="noStrike" cap="none">
                    <a:solidFill>
                      <a:srgbClr val="000000"/>
                    </a:solidFill>
                    <a:latin typeface="Arial"/>
                    <a:ea typeface="Arial"/>
                    <a:cs typeface="Arial"/>
                    <a:sym typeface="Arial"/>
                  </a:endParaRPr>
                </a:p>
              </p:txBody>
            </p:sp>
            <p:sp>
              <p:nvSpPr>
                <p:cNvPr id="925" name="Google Shape;925;g14bd40994e2_1_860" descr="20%"/>
                <p:cNvSpPr/>
                <p:nvPr/>
              </p:nvSpPr>
              <p:spPr>
                <a:xfrm>
                  <a:off x="2933655" y="4114913"/>
                  <a:ext cx="3124200" cy="2286000"/>
                </a:xfrm>
                <a:prstGeom prst="leftRightArrowCallout">
                  <a:avLst>
                    <a:gd name="adj1" fmla="val 25000"/>
                    <a:gd name="adj2" fmla="val 25000"/>
                    <a:gd name="adj3" fmla="val 17083"/>
                    <a:gd name="adj4" fmla="val 50000"/>
                  </a:avLst>
                </a:prstGeom>
                <a:solidFill>
                  <a:srgbClr val="52A0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000000"/>
                    </a:solidFill>
                    <a:latin typeface="Arial"/>
                    <a:ea typeface="Arial"/>
                    <a:cs typeface="Arial"/>
                    <a:sym typeface="Arial"/>
                  </a:endParaRPr>
                </a:p>
              </p:txBody>
            </p:sp>
            <p:sp>
              <p:nvSpPr>
                <p:cNvPr id="926" name="Google Shape;926;g14bd40994e2_1_860"/>
                <p:cNvSpPr txBox="1"/>
                <p:nvPr/>
              </p:nvSpPr>
              <p:spPr>
                <a:xfrm>
                  <a:off x="3546575" y="4968949"/>
                  <a:ext cx="1881000" cy="57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1"/>
                    <a:buFont typeface="Arial"/>
                    <a:buNone/>
                  </a:pPr>
                  <a:r>
                    <a:rPr lang="en-GB" sz="1351" b="0" i="0" u="none" strike="noStrike" cap="none">
                      <a:solidFill>
                        <a:srgbClr val="000000"/>
                      </a:solidFill>
                      <a:latin typeface="Arial"/>
                      <a:ea typeface="Arial"/>
                      <a:cs typeface="Arial"/>
                      <a:sym typeface="Arial"/>
                    </a:rPr>
                    <a:t>PREDICTING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51"/>
                    <a:buFont typeface="Arial"/>
                    <a:buNone/>
                  </a:pPr>
                  <a:r>
                    <a:rPr lang="en-GB" sz="1351" b="0" i="0" u="none" strike="noStrike" cap="none">
                      <a:solidFill>
                        <a:srgbClr val="000000"/>
                      </a:solidFill>
                      <a:latin typeface="Arial"/>
                      <a:ea typeface="Arial"/>
                      <a:cs typeface="Arial"/>
                      <a:sym typeface="Arial"/>
                    </a:rPr>
                    <a:t>SYSTEM</a:t>
                  </a:r>
                  <a:endParaRPr sz="1400" b="0" i="0" u="none" strike="noStrike" cap="none">
                    <a:solidFill>
                      <a:srgbClr val="000000"/>
                    </a:solidFill>
                    <a:latin typeface="Arial"/>
                    <a:ea typeface="Arial"/>
                    <a:cs typeface="Arial"/>
                    <a:sym typeface="Arial"/>
                  </a:endParaRPr>
                </a:p>
              </p:txBody>
            </p:sp>
            <p:sp>
              <p:nvSpPr>
                <p:cNvPr id="927" name="Google Shape;927;g14bd40994e2_1_860"/>
                <p:cNvSpPr txBox="1"/>
                <p:nvPr/>
              </p:nvSpPr>
              <p:spPr>
                <a:xfrm>
                  <a:off x="-36028" y="693467"/>
                  <a:ext cx="2698800" cy="203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MOORED BUOY ARRAYS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SOOP EXPANDABLE </a:t>
                  </a:r>
                  <a:endParaRPr sz="1400" b="0" i="0" u="none" strike="noStrike" cap="none">
                    <a:solidFill>
                      <a:srgbClr val="000000"/>
                    </a:solidFill>
                    <a:latin typeface="Arial"/>
                    <a:ea typeface="Arial"/>
                    <a:cs typeface="Arial"/>
                    <a:sym typeface="Arial"/>
                  </a:endParaRPr>
                </a:p>
                <a:p>
                  <a:pPr marL="0" marR="0" lvl="0" indent="-59245" algn="l" rtl="0">
                    <a:lnSpc>
                      <a:spcPct val="100000"/>
                    </a:lnSpc>
                    <a:spcBef>
                      <a:spcPts val="0"/>
                    </a:spcBef>
                    <a:spcAft>
                      <a:spcPts val="0"/>
                    </a:spcAft>
                    <a:buClr>
                      <a:srgbClr val="000000"/>
                    </a:buClr>
                    <a:buSzPts val="933"/>
                    <a:buFont typeface="Noto Sans Symbols"/>
                    <a:buChar char="●"/>
                  </a:pPr>
                  <a:r>
                    <a:rPr lang="en-GB" sz="933" b="0" i="0" u="none" strike="noStrike" cap="none">
                      <a:solidFill>
                        <a:srgbClr val="000000"/>
                      </a:solidFill>
                      <a:latin typeface="Arial"/>
                      <a:ea typeface="Arial"/>
                      <a:cs typeface="Arial"/>
                      <a:sym typeface="Arial"/>
                    </a:rPr>
                    <a:t>SATELLITE SENSING: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SEA LEVEL,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SEA SURFACE</a:t>
                  </a:r>
                  <a:endParaRPr sz="933"/>
                </a:p>
                <a:p>
                  <a:pPr marL="0" marR="0" lvl="0" indent="0" algn="l" rtl="0">
                    <a:lnSpc>
                      <a:spcPct val="100000"/>
                    </a:lnSpc>
                    <a:spcBef>
                      <a:spcPts val="0"/>
                    </a:spcBef>
                    <a:spcAft>
                      <a:spcPts val="0"/>
                    </a:spcAft>
                    <a:buClr>
                      <a:srgbClr val="000000"/>
                    </a:buClr>
                    <a:buSzPts val="933"/>
                    <a:buFont typeface="Arial"/>
                    <a:buNone/>
                  </a:pPr>
                  <a:r>
                    <a:rPr lang="en-GB" sz="933"/>
                    <a:t>    </a:t>
                  </a:r>
                  <a:r>
                    <a:rPr lang="en-GB" sz="933" b="0" i="0" u="none" strike="noStrike" cap="none">
                      <a:solidFill>
                        <a:srgbClr val="000000"/>
                      </a:solidFill>
                      <a:latin typeface="Arial"/>
                      <a:ea typeface="Arial"/>
                      <a:cs typeface="Arial"/>
                      <a:sym typeface="Arial"/>
                    </a:rPr>
                    <a:t>TEMPERATURE,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SEA SURFACE SALINITY,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COLOR, WINDS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DRIFTING BUOYS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(SURFACE AND    SUBSURFACE)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GLIDERS</a:t>
                  </a:r>
                  <a:endParaRPr sz="1400" b="0" i="0" u="none" strike="noStrike" cap="none">
                    <a:solidFill>
                      <a:srgbClr val="000000"/>
                    </a:solidFill>
                    <a:latin typeface="Arial"/>
                    <a:ea typeface="Arial"/>
                    <a:cs typeface="Arial"/>
                    <a:sym typeface="Arial"/>
                  </a:endParaRPr>
                </a:p>
              </p:txBody>
            </p:sp>
            <p:sp>
              <p:nvSpPr>
                <p:cNvPr id="928" name="Google Shape;928;g14bd40994e2_1_860"/>
                <p:cNvSpPr txBox="1"/>
                <p:nvPr/>
              </p:nvSpPr>
              <p:spPr>
                <a:xfrm>
                  <a:off x="6324766" y="543450"/>
                  <a:ext cx="3588900" cy="2521800"/>
                </a:xfrm>
                <a:prstGeom prst="rect">
                  <a:avLst/>
                </a:prstGeom>
                <a:noFill/>
                <a:ln>
                  <a:noFill/>
                </a:ln>
              </p:spPr>
              <p:txBody>
                <a:bodyPr spcFirstLastPara="1" wrap="square" lIns="91425" tIns="45700" rIns="91425" bIns="45700" anchor="t" anchorCtr="0">
                  <a:spAutoFit/>
                </a:bodyPr>
                <a:lstStyle/>
                <a:p>
                  <a:pPr marL="0" marR="0" lvl="0" indent="-59245" algn="l" rtl="0">
                    <a:lnSpc>
                      <a:spcPct val="100000"/>
                    </a:lnSpc>
                    <a:spcBef>
                      <a:spcPts val="0"/>
                    </a:spcBef>
                    <a:spcAft>
                      <a:spcPts val="0"/>
                    </a:spcAft>
                    <a:buClr>
                      <a:srgbClr val="000000"/>
                    </a:buClr>
                    <a:buSzPts val="933"/>
                    <a:buFont typeface="Noto Sans Symbols"/>
                    <a:buChar char="●"/>
                  </a:pPr>
                  <a:r>
                    <a:rPr lang="en-GB" sz="933" i="0" u="none" strike="noStrike" cap="none">
                      <a:solidFill>
                        <a:srgbClr val="000000"/>
                      </a:solidFill>
                    </a:rPr>
                    <a:t> HF RADAR</a:t>
                  </a:r>
                  <a:br>
                    <a:rPr lang="en-GB" sz="933" i="0" u="none" strike="noStrike" cap="none">
                      <a:solidFill>
                        <a:srgbClr val="000000"/>
                      </a:solidFill>
                    </a:rPr>
                  </a:br>
                  <a:r>
                    <a:rPr lang="en-GB" sz="933" i="0" u="none" strike="noStrike" cap="none">
                      <a:solidFill>
                        <a:srgbClr val="000000"/>
                      </a:solidFill>
                    </a:rPr>
                    <a:t>HR </a:t>
                  </a:r>
                  <a:r>
                    <a:rPr lang="en-GB" sz="933" i="0" u="none" strike="noStrike" cap="none">
                      <a:solidFill>
                        <a:srgbClr val="0E1A2F"/>
                      </a:solidFill>
                    </a:rPr>
                    <a:t>SATELLITE </a:t>
                  </a:r>
                  <a:endParaRPr sz="1400" i="0" u="none" strike="noStrike" cap="none">
                    <a:solidFill>
                      <a:srgbClr val="000000"/>
                    </a:solidFill>
                  </a:endParaRPr>
                </a:p>
                <a:p>
                  <a:pPr marL="0" marR="0" lvl="0" indent="-59245" algn="l" rtl="0">
                    <a:lnSpc>
                      <a:spcPct val="100000"/>
                    </a:lnSpc>
                    <a:spcBef>
                      <a:spcPts val="0"/>
                    </a:spcBef>
                    <a:spcAft>
                      <a:spcPts val="0"/>
                    </a:spcAft>
                    <a:buClr>
                      <a:srgbClr val="0E1A2F"/>
                    </a:buClr>
                    <a:buSzPts val="933"/>
                    <a:buFont typeface="Noto Sans Symbols"/>
                    <a:buChar char="●"/>
                  </a:pPr>
                  <a:r>
                    <a:rPr lang="en-GB" sz="933" i="0" u="none" strike="noStrike" cap="none">
                      <a:solidFill>
                        <a:srgbClr val="0E1A2F"/>
                      </a:solidFill>
                    </a:rPr>
                    <a:t>AERIAL SURVEYS/DRONES</a:t>
                  </a:r>
                  <a:endParaRPr sz="1400" i="0" u="none" strike="noStrike" cap="none">
                    <a:solidFill>
                      <a:srgbClr val="000000"/>
                    </a:solidFill>
                  </a:endParaRPr>
                </a:p>
                <a:p>
                  <a:pPr marL="0" marR="0" lvl="0" indent="-59245" algn="l" rtl="0">
                    <a:lnSpc>
                      <a:spcPct val="100000"/>
                    </a:lnSpc>
                    <a:spcBef>
                      <a:spcPts val="0"/>
                    </a:spcBef>
                    <a:spcAft>
                      <a:spcPts val="0"/>
                    </a:spcAft>
                    <a:buClr>
                      <a:srgbClr val="000000"/>
                    </a:buClr>
                    <a:buSzPts val="933"/>
                    <a:buFont typeface="Noto Sans Symbols"/>
                    <a:buChar char="●"/>
                  </a:pPr>
                  <a:r>
                    <a:rPr lang="en-GB" sz="933" i="0" u="none" strike="noStrike" cap="none">
                      <a:solidFill>
                        <a:srgbClr val="000000"/>
                      </a:solidFill>
                    </a:rPr>
                    <a:t>TIDE GAUGES</a:t>
                  </a:r>
                  <a:endParaRPr sz="1400" i="0" u="none" strike="noStrike" cap="none">
                    <a:solidFill>
                      <a:srgbClr val="000000"/>
                    </a:solidFill>
                  </a:endParaRPr>
                </a:p>
                <a:p>
                  <a:pPr marL="0" marR="0" lvl="0" indent="-59245" algn="l" rtl="0">
                    <a:lnSpc>
                      <a:spcPct val="100000"/>
                    </a:lnSpc>
                    <a:spcBef>
                      <a:spcPts val="0"/>
                    </a:spcBef>
                    <a:spcAft>
                      <a:spcPts val="0"/>
                    </a:spcAft>
                    <a:buClr>
                      <a:srgbClr val="0E1A2F"/>
                    </a:buClr>
                    <a:buSzPts val="933"/>
                    <a:buFont typeface="Noto Sans Symbols"/>
                    <a:buChar char="●"/>
                  </a:pPr>
                  <a:r>
                    <a:rPr lang="en-GB" sz="933" i="0" u="none" strike="noStrike" cap="none">
                      <a:solidFill>
                        <a:srgbClr val="0E1A2F"/>
                      </a:solidFill>
                    </a:rPr>
                    <a:t> REPEATED MULTIPARAMETRIC SECTIONS </a:t>
                  </a:r>
                  <a:endParaRPr sz="1400" i="0" u="none" strike="noStrike" cap="none">
                    <a:solidFill>
                      <a:srgbClr val="000000"/>
                    </a:solidFill>
                  </a:endParaRPr>
                </a:p>
                <a:p>
                  <a:pPr marL="0" marR="0" lvl="0" indent="-59245" algn="l" rtl="0">
                    <a:lnSpc>
                      <a:spcPct val="100000"/>
                    </a:lnSpc>
                    <a:spcBef>
                      <a:spcPts val="0"/>
                    </a:spcBef>
                    <a:spcAft>
                      <a:spcPts val="0"/>
                    </a:spcAft>
                    <a:buClr>
                      <a:srgbClr val="000000"/>
                    </a:buClr>
                    <a:buSzPts val="933"/>
                    <a:buFont typeface="Noto Sans Symbols"/>
                    <a:buChar char="●"/>
                  </a:pPr>
                  <a:r>
                    <a:rPr lang="en-GB" sz="933" i="0" u="none" strike="noStrike" cap="none">
                      <a:solidFill>
                        <a:srgbClr val="000000"/>
                      </a:solidFill>
                    </a:rPr>
                    <a:t>COASTAL RADARS</a:t>
                  </a:r>
                  <a:endParaRPr sz="1400" i="0" u="none" strike="noStrike" cap="none">
                    <a:solidFill>
                      <a:srgbClr val="000000"/>
                    </a:solidFill>
                  </a:endParaRPr>
                </a:p>
                <a:p>
                  <a:pPr marL="0" marR="0" lvl="0" indent="-59245" algn="l" rtl="0">
                    <a:lnSpc>
                      <a:spcPct val="100000"/>
                    </a:lnSpc>
                    <a:spcBef>
                      <a:spcPts val="0"/>
                    </a:spcBef>
                    <a:spcAft>
                      <a:spcPts val="0"/>
                    </a:spcAft>
                    <a:buClr>
                      <a:srgbClr val="0E1A2F"/>
                    </a:buClr>
                    <a:buSzPts val="933"/>
                    <a:buFont typeface="Noto Sans Symbols"/>
                    <a:buChar char="●"/>
                  </a:pPr>
                  <a:r>
                    <a:rPr lang="en-GB" sz="933" i="0" u="none" strike="noStrike" cap="none">
                      <a:solidFill>
                        <a:srgbClr val="0E1A2F"/>
                      </a:solidFill>
                    </a:rPr>
                    <a:t>CITIZEN SCIENCE MONITORING</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933"/>
                    <a:buFont typeface="Arial"/>
                    <a:buNone/>
                  </a:pPr>
                  <a:r>
                    <a:rPr lang="en-GB" sz="933" i="0" u="none" strike="noStrike" cap="none">
                      <a:solidFill>
                        <a:srgbClr val="000000"/>
                      </a:solidFill>
                    </a:rPr>
                    <a:t>●AUTONOMOUS UNDERWATER</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933"/>
                    <a:buFont typeface="Arial"/>
                    <a:buNone/>
                  </a:pPr>
                  <a:r>
                    <a:rPr lang="en-GB" sz="933" i="0" u="none" strike="noStrike" cap="none">
                      <a:solidFill>
                        <a:srgbClr val="000000"/>
                      </a:solidFill>
                    </a:rPr>
                    <a:t>   VEHICLES </a:t>
                  </a:r>
                  <a:endParaRPr sz="1400" i="0" u="none" strike="noStrike" cap="none">
                    <a:solidFill>
                      <a:srgbClr val="000000"/>
                    </a:solidFill>
                  </a:endParaRPr>
                </a:p>
                <a:p>
                  <a:pPr marL="0" marR="0" lvl="0" indent="-59245" algn="l" rtl="0">
                    <a:lnSpc>
                      <a:spcPct val="100000"/>
                    </a:lnSpc>
                    <a:spcBef>
                      <a:spcPts val="0"/>
                    </a:spcBef>
                    <a:spcAft>
                      <a:spcPts val="0"/>
                    </a:spcAft>
                    <a:buClr>
                      <a:srgbClr val="000000"/>
                    </a:buClr>
                    <a:buSzPts val="933"/>
                    <a:buFont typeface="Noto Sans Symbols"/>
                    <a:buChar char="●"/>
                  </a:pPr>
                  <a:r>
                    <a:rPr lang="en-GB" sz="933" i="0" u="none" strike="noStrike" cap="none">
                      <a:solidFill>
                        <a:srgbClr val="000000"/>
                      </a:solidFill>
                    </a:rPr>
                    <a:t> CABLED MULTIPARAMETRIC STATIONS</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933"/>
                    <a:buFont typeface="Arial"/>
                    <a:buNone/>
                  </a:pPr>
                  <a:r>
                    <a:rPr lang="en-GB" sz="933" i="0" u="none" strike="noStrike" cap="none">
                      <a:solidFill>
                        <a:srgbClr val="000000"/>
                      </a:solidFill>
                    </a:rPr>
                    <a:t>● RIVER RUNOFF AND LOADING</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933"/>
                    <a:buFont typeface="Arial"/>
                    <a:buNone/>
                  </a:pPr>
                  <a:r>
                    <a:rPr lang="en-GB" sz="933" i="0" u="none" strike="noStrike" cap="none">
                      <a:solidFill>
                        <a:srgbClr val="000000"/>
                      </a:solidFill>
                    </a:rPr>
                    <a:t>    MONITORING</a:t>
                  </a:r>
                  <a:endParaRPr sz="1400" i="0" u="none" strike="noStrike" cap="none">
                    <a:solidFill>
                      <a:srgbClr val="000000"/>
                    </a:solidFill>
                  </a:endParaRPr>
                </a:p>
                <a:p>
                  <a:pPr marL="0" marR="0" lvl="0" indent="-59245" algn="l" rtl="0">
                    <a:lnSpc>
                      <a:spcPct val="100000"/>
                    </a:lnSpc>
                    <a:spcBef>
                      <a:spcPts val="0"/>
                    </a:spcBef>
                    <a:spcAft>
                      <a:spcPts val="0"/>
                    </a:spcAft>
                    <a:buClr>
                      <a:srgbClr val="000000"/>
                    </a:buClr>
                    <a:buSzPts val="933"/>
                    <a:buFont typeface="Noto Sans Symbols"/>
                    <a:buChar char="●"/>
                  </a:pPr>
                  <a:r>
                    <a:rPr lang="en-GB" sz="933" i="0" u="none" strike="noStrike" cap="none">
                      <a:solidFill>
                        <a:srgbClr val="000000"/>
                      </a:solidFill>
                    </a:rPr>
                    <a:t>SEDIMENT/WQ MONITORING</a:t>
                  </a:r>
                  <a:endParaRPr sz="1400" i="0" u="none" strike="noStrike" cap="none">
                    <a:solidFill>
                      <a:srgbClr val="000000"/>
                    </a:solidFill>
                  </a:endParaRPr>
                </a:p>
              </p:txBody>
            </p:sp>
            <p:sp>
              <p:nvSpPr>
                <p:cNvPr id="929" name="Google Shape;929;g14bd40994e2_1_860"/>
                <p:cNvSpPr/>
                <p:nvPr/>
              </p:nvSpPr>
              <p:spPr>
                <a:xfrm>
                  <a:off x="-12656" y="3222825"/>
                  <a:ext cx="2963700" cy="3381300"/>
                </a:xfrm>
                <a:prstGeom prst="flowChartAlternateProcess">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000000"/>
                    </a:solidFill>
                    <a:latin typeface="Arial"/>
                    <a:ea typeface="Arial"/>
                    <a:cs typeface="Arial"/>
                    <a:sym typeface="Arial"/>
                  </a:endParaRPr>
                </a:p>
              </p:txBody>
            </p:sp>
            <p:sp>
              <p:nvSpPr>
                <p:cNvPr id="930" name="Google Shape;930;g14bd40994e2_1_860"/>
                <p:cNvSpPr/>
                <p:nvPr/>
              </p:nvSpPr>
              <p:spPr>
                <a:xfrm>
                  <a:off x="6127748" y="3224213"/>
                  <a:ext cx="3228900" cy="3414600"/>
                </a:xfrm>
                <a:prstGeom prst="flowChartAlternateProcess">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000000"/>
                    </a:solidFill>
                    <a:latin typeface="Arial"/>
                    <a:ea typeface="Arial"/>
                    <a:cs typeface="Arial"/>
                    <a:sym typeface="Arial"/>
                  </a:endParaRPr>
                </a:p>
              </p:txBody>
            </p:sp>
            <p:cxnSp>
              <p:nvCxnSpPr>
                <p:cNvPr id="931" name="Google Shape;931;g14bd40994e2_1_860"/>
                <p:cNvCxnSpPr/>
                <p:nvPr/>
              </p:nvCxnSpPr>
              <p:spPr>
                <a:xfrm>
                  <a:off x="168275" y="4095864"/>
                  <a:ext cx="2743200" cy="0"/>
                </a:xfrm>
                <a:prstGeom prst="straightConnector1">
                  <a:avLst/>
                </a:prstGeom>
                <a:noFill/>
                <a:ln w="28575" cap="flat" cmpd="sng">
                  <a:solidFill>
                    <a:schemeClr val="dk1"/>
                  </a:solidFill>
                  <a:prstDash val="solid"/>
                  <a:round/>
                  <a:headEnd type="none" w="sm" len="sm"/>
                  <a:tailEnd type="none" w="sm" len="sm"/>
                </a:ln>
              </p:spPr>
            </p:cxnSp>
            <p:cxnSp>
              <p:nvCxnSpPr>
                <p:cNvPr id="932" name="Google Shape;932;g14bd40994e2_1_860"/>
                <p:cNvCxnSpPr/>
                <p:nvPr/>
              </p:nvCxnSpPr>
              <p:spPr>
                <a:xfrm>
                  <a:off x="168275" y="4780047"/>
                  <a:ext cx="2743200" cy="0"/>
                </a:xfrm>
                <a:prstGeom prst="straightConnector1">
                  <a:avLst/>
                </a:prstGeom>
                <a:noFill/>
                <a:ln w="28575" cap="flat" cmpd="sng">
                  <a:solidFill>
                    <a:schemeClr val="dk1"/>
                  </a:solidFill>
                  <a:prstDash val="solid"/>
                  <a:round/>
                  <a:headEnd type="none" w="sm" len="sm"/>
                  <a:tailEnd type="none" w="sm" len="sm"/>
                </a:ln>
              </p:spPr>
            </p:cxnSp>
            <p:cxnSp>
              <p:nvCxnSpPr>
                <p:cNvPr id="933" name="Google Shape;933;g14bd40994e2_1_860"/>
                <p:cNvCxnSpPr/>
                <p:nvPr/>
              </p:nvCxnSpPr>
              <p:spPr>
                <a:xfrm>
                  <a:off x="177800" y="5588047"/>
                  <a:ext cx="2743200" cy="0"/>
                </a:xfrm>
                <a:prstGeom prst="straightConnector1">
                  <a:avLst/>
                </a:prstGeom>
                <a:noFill/>
                <a:ln w="28575" cap="flat" cmpd="sng">
                  <a:solidFill>
                    <a:schemeClr val="dk1"/>
                  </a:solidFill>
                  <a:prstDash val="solid"/>
                  <a:round/>
                  <a:headEnd type="none" w="sm" len="sm"/>
                  <a:tailEnd type="none" w="sm" len="sm"/>
                </a:ln>
              </p:spPr>
            </p:cxnSp>
            <p:cxnSp>
              <p:nvCxnSpPr>
                <p:cNvPr id="934" name="Google Shape;934;g14bd40994e2_1_860"/>
                <p:cNvCxnSpPr/>
                <p:nvPr/>
              </p:nvCxnSpPr>
              <p:spPr>
                <a:xfrm>
                  <a:off x="6144043" y="4292186"/>
                  <a:ext cx="3124200" cy="32100"/>
                </a:xfrm>
                <a:prstGeom prst="straightConnector1">
                  <a:avLst/>
                </a:prstGeom>
                <a:noFill/>
                <a:ln w="28575" cap="flat" cmpd="sng">
                  <a:solidFill>
                    <a:schemeClr val="dk1"/>
                  </a:solidFill>
                  <a:prstDash val="solid"/>
                  <a:round/>
                  <a:headEnd type="none" w="sm" len="sm"/>
                  <a:tailEnd type="none" w="sm" len="sm"/>
                </a:ln>
              </p:spPr>
            </p:cxnSp>
            <p:cxnSp>
              <p:nvCxnSpPr>
                <p:cNvPr id="935" name="Google Shape;935;g14bd40994e2_1_860"/>
                <p:cNvCxnSpPr/>
                <p:nvPr/>
              </p:nvCxnSpPr>
              <p:spPr>
                <a:xfrm>
                  <a:off x="6095903" y="4873978"/>
                  <a:ext cx="3149400" cy="0"/>
                </a:xfrm>
                <a:prstGeom prst="straightConnector1">
                  <a:avLst/>
                </a:prstGeom>
                <a:noFill/>
                <a:ln w="28575" cap="flat" cmpd="sng">
                  <a:solidFill>
                    <a:schemeClr val="dk1"/>
                  </a:solidFill>
                  <a:prstDash val="solid"/>
                  <a:round/>
                  <a:headEnd type="none" w="sm" len="sm"/>
                  <a:tailEnd type="none" w="sm" len="sm"/>
                </a:ln>
              </p:spPr>
            </p:cxnSp>
            <p:cxnSp>
              <p:nvCxnSpPr>
                <p:cNvPr id="936" name="Google Shape;936;g14bd40994e2_1_860"/>
                <p:cNvCxnSpPr/>
                <p:nvPr/>
              </p:nvCxnSpPr>
              <p:spPr>
                <a:xfrm>
                  <a:off x="6146703" y="5821400"/>
                  <a:ext cx="3084300" cy="0"/>
                </a:xfrm>
                <a:prstGeom prst="straightConnector1">
                  <a:avLst/>
                </a:prstGeom>
                <a:noFill/>
                <a:ln w="28575" cap="flat" cmpd="sng">
                  <a:solidFill>
                    <a:schemeClr val="dk1"/>
                  </a:solidFill>
                  <a:prstDash val="solid"/>
                  <a:round/>
                  <a:headEnd type="none" w="sm" len="sm"/>
                  <a:tailEnd type="none" w="sm" len="sm"/>
                </a:ln>
              </p:spPr>
            </p:cxnSp>
            <p:sp>
              <p:nvSpPr>
                <p:cNvPr id="937" name="Google Shape;937;g14bd40994e2_1_860"/>
                <p:cNvSpPr txBox="1"/>
                <p:nvPr/>
              </p:nvSpPr>
              <p:spPr>
                <a:xfrm>
                  <a:off x="-218954" y="3298677"/>
                  <a:ext cx="3411600" cy="587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MODEL PHYSICS</a:t>
                  </a:r>
                  <a:endParaRPr sz="1400" b="0" i="0" u="none" strike="noStrike" cap="none">
                    <a:solidFill>
                      <a:srgbClr val="000000"/>
                    </a:solidFill>
                    <a:latin typeface="Arial"/>
                    <a:ea typeface="Arial"/>
                    <a:cs typeface="Arial"/>
                    <a:sym typeface="Arial"/>
                  </a:endParaRPr>
                </a:p>
                <a:p>
                  <a:pPr marL="228593" marR="0" lvl="0" indent="-228593" algn="l" rtl="0">
                    <a:lnSpc>
                      <a:spcPct val="100000"/>
                    </a:lnSpc>
                    <a:spcBef>
                      <a:spcPts val="0"/>
                    </a:spcBef>
                    <a:spcAft>
                      <a:spcPts val="0"/>
                    </a:spcAft>
                    <a:buClr>
                      <a:srgbClr val="000000"/>
                    </a:buClr>
                    <a:buSzPts val="933"/>
                    <a:buFont typeface="Noto Sans Symbols"/>
                    <a:buChar char="●"/>
                  </a:pPr>
                  <a:r>
                    <a:rPr lang="en-GB" sz="933" b="0" i="0" u="none" strike="noStrike" cap="none">
                      <a:solidFill>
                        <a:srgbClr val="000000"/>
                      </a:solidFill>
                      <a:latin typeface="Arial"/>
                      <a:ea typeface="Arial"/>
                      <a:cs typeface="Arial"/>
                      <a:sym typeface="Arial"/>
                    </a:rPr>
                    <a:t>PRIMITIVE EQUATION (&gt; 1-5 KM)</a:t>
                  </a:r>
                  <a:endParaRPr sz="1400" b="0" i="0" u="none" strike="noStrike" cap="none">
                    <a:solidFill>
                      <a:srgbClr val="000000"/>
                    </a:solidFill>
                    <a:latin typeface="Arial"/>
                    <a:ea typeface="Arial"/>
                    <a:cs typeface="Arial"/>
                    <a:sym typeface="Arial"/>
                  </a:endParaRPr>
                </a:p>
                <a:p>
                  <a:pPr marL="228593" marR="0" lvl="0" indent="-228593" algn="l" rtl="0">
                    <a:lnSpc>
                      <a:spcPct val="100000"/>
                    </a:lnSpc>
                    <a:spcBef>
                      <a:spcPts val="0"/>
                    </a:spcBef>
                    <a:spcAft>
                      <a:spcPts val="0"/>
                    </a:spcAft>
                    <a:buClr>
                      <a:srgbClr val="000000"/>
                    </a:buClr>
                    <a:buSzPts val="933"/>
                    <a:buFont typeface="Noto Sans Symbols"/>
                    <a:buChar char="●"/>
                  </a:pPr>
                  <a:r>
                    <a:rPr lang="en-GB" sz="933" b="0" i="0" u="none" strike="noStrike" cap="none">
                      <a:solidFill>
                        <a:srgbClr val="000000"/>
                      </a:solidFill>
                      <a:latin typeface="Arial"/>
                      <a:ea typeface="Arial"/>
                      <a:cs typeface="Arial"/>
                      <a:sym typeface="Arial"/>
                    </a:rPr>
                    <a:t>TURB. PARAMETERI</a:t>
                  </a:r>
                  <a:r>
                    <a:rPr lang="en-GB" sz="933"/>
                    <a:t>S</a:t>
                  </a:r>
                  <a:r>
                    <a:rPr lang="en-GB" sz="933" b="0" i="0" u="none" strike="noStrike" cap="none">
                      <a:solidFill>
                        <a:srgbClr val="000000"/>
                      </a:solidFill>
                      <a:latin typeface="Arial"/>
                      <a:ea typeface="Arial"/>
                      <a:cs typeface="Arial"/>
                      <a:sym typeface="Arial"/>
                    </a:rPr>
                    <a:t>ATIONS</a:t>
                  </a:r>
                  <a:endParaRPr sz="933" b="0" i="0" u="none" strike="noStrike" cap="none">
                    <a:solidFill>
                      <a:srgbClr val="000000"/>
                    </a:solidFill>
                    <a:latin typeface="Arial"/>
                    <a:ea typeface="Arial"/>
                    <a:cs typeface="Arial"/>
                    <a:sym typeface="Arial"/>
                  </a:endParaRPr>
                </a:p>
              </p:txBody>
            </p:sp>
            <p:sp>
              <p:nvSpPr>
                <p:cNvPr id="938" name="Google Shape;938;g14bd40994e2_1_860"/>
                <p:cNvSpPr txBox="1"/>
                <p:nvPr/>
              </p:nvSpPr>
              <p:spPr>
                <a:xfrm>
                  <a:off x="5751467" y="3249752"/>
                  <a:ext cx="3981600" cy="107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MODEL PHYSICS</a:t>
                  </a:r>
                  <a:endParaRPr sz="1400" b="0" i="0" u="none" strike="noStrike" cap="none">
                    <a:solidFill>
                      <a:srgbClr val="000000"/>
                    </a:solidFill>
                    <a:latin typeface="Arial"/>
                    <a:ea typeface="Arial"/>
                    <a:cs typeface="Arial"/>
                    <a:sym typeface="Arial"/>
                  </a:endParaRPr>
                </a:p>
                <a:p>
                  <a:pPr marL="0" marR="0" lvl="0" indent="-59245" algn="ctr" rtl="0">
                    <a:lnSpc>
                      <a:spcPct val="100000"/>
                    </a:lnSpc>
                    <a:spcBef>
                      <a:spcPts val="0"/>
                    </a:spcBef>
                    <a:spcAft>
                      <a:spcPts val="0"/>
                    </a:spcAft>
                    <a:buClr>
                      <a:srgbClr val="000000"/>
                    </a:buClr>
                    <a:buSzPts val="933"/>
                    <a:buFont typeface="Noto Sans Symbols"/>
                    <a:buChar char="●"/>
                  </a:pPr>
                  <a:r>
                    <a:rPr lang="en-GB" sz="933" b="0" i="0" u="none" strike="noStrike" cap="none">
                      <a:solidFill>
                        <a:srgbClr val="000000"/>
                      </a:solidFill>
                      <a:latin typeface="Arial"/>
                      <a:ea typeface="Arial"/>
                      <a:cs typeface="Arial"/>
                      <a:sym typeface="Arial"/>
                    </a:rPr>
                    <a:t>PRIMITIVE EQUATION (&lt;1- 5 KM)</a:t>
                  </a:r>
                  <a:endParaRPr sz="933"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TURBULENCE AND LIGHT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SUBMODELS</a:t>
                  </a:r>
                  <a:endParaRPr sz="1400" b="0" i="0" u="none" strike="noStrike" cap="none">
                    <a:solidFill>
                      <a:srgbClr val="000000"/>
                    </a:solidFill>
                    <a:latin typeface="Arial"/>
                    <a:ea typeface="Arial"/>
                    <a:cs typeface="Arial"/>
                    <a:sym typeface="Arial"/>
                  </a:endParaRPr>
                </a:p>
                <a:p>
                  <a:pPr marL="228593" marR="0" lvl="0" indent="-228593" algn="ctr" rtl="0">
                    <a:lnSpc>
                      <a:spcPct val="100000"/>
                    </a:lnSpc>
                    <a:spcBef>
                      <a:spcPts val="0"/>
                    </a:spcBef>
                    <a:spcAft>
                      <a:spcPts val="0"/>
                    </a:spcAft>
                    <a:buClr>
                      <a:srgbClr val="000000"/>
                    </a:buClr>
                    <a:buSzPts val="933"/>
                    <a:buFont typeface="Noto Sans Symbols"/>
                    <a:buChar char="●"/>
                  </a:pPr>
                  <a:r>
                    <a:rPr lang="en-GB" sz="933" b="0" i="0" u="none" strike="noStrike" cap="none">
                      <a:solidFill>
                        <a:srgbClr val="000000"/>
                      </a:solidFill>
                      <a:latin typeface="Arial"/>
                      <a:ea typeface="Arial"/>
                      <a:cs typeface="Arial"/>
                      <a:sym typeface="Arial"/>
                    </a:rPr>
                    <a:t>RIVER CATCHMENT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AND ESTUARIES</a:t>
                  </a:r>
                  <a:endParaRPr sz="1400" b="0" i="0" u="none" strike="noStrike" cap="none">
                    <a:solidFill>
                      <a:srgbClr val="000000"/>
                    </a:solidFill>
                    <a:latin typeface="Arial"/>
                    <a:ea typeface="Arial"/>
                    <a:cs typeface="Arial"/>
                    <a:sym typeface="Arial"/>
                  </a:endParaRPr>
                </a:p>
              </p:txBody>
            </p:sp>
            <p:sp>
              <p:nvSpPr>
                <p:cNvPr id="939" name="Google Shape;939;g14bd40994e2_1_860"/>
                <p:cNvSpPr txBox="1"/>
                <p:nvPr/>
              </p:nvSpPr>
              <p:spPr>
                <a:xfrm>
                  <a:off x="91248" y="4136487"/>
                  <a:ext cx="2924100" cy="587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DATA ASSIMILATION</a:t>
                  </a:r>
                  <a:endParaRPr sz="1400" b="0" i="0" u="none" strike="noStrike" cap="none">
                    <a:solidFill>
                      <a:srgbClr val="000000"/>
                    </a:solidFill>
                    <a:latin typeface="Arial"/>
                    <a:ea typeface="Arial"/>
                    <a:cs typeface="Arial"/>
                    <a:sym typeface="Arial"/>
                  </a:endParaRPr>
                </a:p>
                <a:p>
                  <a:pPr marL="0" marR="0" lvl="0" indent="-59245" algn="l" rtl="0">
                    <a:lnSpc>
                      <a:spcPct val="100000"/>
                    </a:lnSpc>
                    <a:spcBef>
                      <a:spcPts val="0"/>
                    </a:spcBef>
                    <a:spcAft>
                      <a:spcPts val="0"/>
                    </a:spcAft>
                    <a:buClr>
                      <a:srgbClr val="000000"/>
                    </a:buClr>
                    <a:buSzPts val="933"/>
                    <a:buFont typeface="Noto Sans Symbols"/>
                    <a:buChar char="●"/>
                  </a:pPr>
                  <a:r>
                    <a:rPr lang="en-GB" sz="933" b="0" i="0" u="none" strike="noStrike" cap="none">
                      <a:solidFill>
                        <a:srgbClr val="000000"/>
                      </a:solidFill>
                      <a:latin typeface="Arial"/>
                      <a:ea typeface="Arial"/>
                      <a:cs typeface="Arial"/>
                      <a:sym typeface="Arial"/>
                    </a:rPr>
                    <a:t>OPTIMAL INTERPOLATION </a:t>
                  </a:r>
                  <a:endParaRPr sz="1400" b="0" i="0" u="none" strike="noStrike" cap="none">
                    <a:solidFill>
                      <a:srgbClr val="000000"/>
                    </a:solidFill>
                    <a:latin typeface="Arial"/>
                    <a:ea typeface="Arial"/>
                    <a:cs typeface="Arial"/>
                    <a:sym typeface="Arial"/>
                  </a:endParaRPr>
                </a:p>
                <a:p>
                  <a:pPr marL="0" marR="0" lvl="0" indent="-59245" algn="l" rtl="0">
                    <a:lnSpc>
                      <a:spcPct val="100000"/>
                    </a:lnSpc>
                    <a:spcBef>
                      <a:spcPts val="0"/>
                    </a:spcBef>
                    <a:spcAft>
                      <a:spcPts val="0"/>
                    </a:spcAft>
                    <a:buClr>
                      <a:srgbClr val="000000"/>
                    </a:buClr>
                    <a:buSzPts val="933"/>
                    <a:buFont typeface="Noto Sans Symbols"/>
                    <a:buChar char="●"/>
                  </a:pPr>
                  <a:r>
                    <a:rPr lang="en-GB" sz="933" b="0" i="0" u="none" strike="noStrike" cap="none">
                      <a:solidFill>
                        <a:srgbClr val="000000"/>
                      </a:solidFill>
                      <a:latin typeface="Arial"/>
                      <a:ea typeface="Arial"/>
                      <a:cs typeface="Arial"/>
                      <a:sym typeface="Arial"/>
                    </a:rPr>
                    <a:t> 3-DVAR, KALMAN FILTER</a:t>
                  </a:r>
                  <a:endParaRPr sz="933" b="0" i="0" u="none" strike="noStrike" cap="none">
                    <a:solidFill>
                      <a:srgbClr val="000000"/>
                    </a:solidFill>
                    <a:latin typeface="Arial"/>
                    <a:ea typeface="Arial"/>
                    <a:cs typeface="Arial"/>
                    <a:sym typeface="Arial"/>
                  </a:endParaRPr>
                </a:p>
              </p:txBody>
            </p:sp>
            <p:sp>
              <p:nvSpPr>
                <p:cNvPr id="940" name="Google Shape;940;g14bd40994e2_1_860"/>
                <p:cNvSpPr txBox="1"/>
                <p:nvPr/>
              </p:nvSpPr>
              <p:spPr>
                <a:xfrm>
                  <a:off x="6409167" y="4307771"/>
                  <a:ext cx="2698800" cy="587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DATA ASSIMILATION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KALMAN FILTERS</a:t>
                  </a:r>
                  <a:endParaRPr sz="933"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ADJOINT MODELS</a:t>
                  </a:r>
                  <a:endParaRPr sz="1400" b="0" i="0" u="none" strike="noStrike" cap="none">
                    <a:solidFill>
                      <a:srgbClr val="000000"/>
                    </a:solidFill>
                    <a:latin typeface="Arial"/>
                    <a:ea typeface="Arial"/>
                    <a:cs typeface="Arial"/>
                    <a:sym typeface="Arial"/>
                  </a:endParaRPr>
                </a:p>
              </p:txBody>
            </p:sp>
            <p:sp>
              <p:nvSpPr>
                <p:cNvPr id="941" name="Google Shape;941;g14bd40994e2_1_860"/>
                <p:cNvSpPr txBox="1"/>
                <p:nvPr/>
              </p:nvSpPr>
              <p:spPr>
                <a:xfrm>
                  <a:off x="57236" y="4872860"/>
                  <a:ext cx="2765100" cy="587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BIOCHEMICAL MODELS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PELAGIC COMPARTMENT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BENTHIC CLOSURE</a:t>
                  </a:r>
                  <a:endParaRPr sz="1400" b="0" i="0" u="none" strike="noStrike" cap="none">
                    <a:solidFill>
                      <a:srgbClr val="000000"/>
                    </a:solidFill>
                    <a:latin typeface="Arial"/>
                    <a:ea typeface="Arial"/>
                    <a:cs typeface="Arial"/>
                    <a:sym typeface="Arial"/>
                  </a:endParaRPr>
                </a:p>
              </p:txBody>
            </p:sp>
            <p:sp>
              <p:nvSpPr>
                <p:cNvPr id="942" name="Google Shape;942;g14bd40994e2_1_860"/>
                <p:cNvSpPr txBox="1"/>
                <p:nvPr/>
              </p:nvSpPr>
              <p:spPr>
                <a:xfrm>
                  <a:off x="6342190" y="4887075"/>
                  <a:ext cx="2840400" cy="909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BIOCHEMICAL MODELS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PELAGIC COMPARTMENT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BENTHIC-PELAGIC COUPLING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 SEDIMENT DYNAMICS</a:t>
                  </a:r>
                  <a:endParaRPr sz="1400" b="0" i="0" u="none" strike="noStrike" cap="none">
                    <a:solidFill>
                      <a:srgbClr val="000000"/>
                    </a:solidFill>
                    <a:latin typeface="Arial"/>
                    <a:ea typeface="Arial"/>
                    <a:cs typeface="Arial"/>
                    <a:sym typeface="Arial"/>
                  </a:endParaRPr>
                </a:p>
              </p:txBody>
            </p:sp>
            <p:sp>
              <p:nvSpPr>
                <p:cNvPr id="943" name="Google Shape;943;g14bd40994e2_1_860"/>
                <p:cNvSpPr txBox="1"/>
                <p:nvPr/>
              </p:nvSpPr>
              <p:spPr>
                <a:xfrm>
                  <a:off x="46274" y="5665748"/>
                  <a:ext cx="2817300" cy="74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ATMOSPHERIC FORCING</a:t>
                  </a:r>
                  <a:endParaRPr sz="1400" b="0" i="0" u="none" strike="noStrike" cap="none">
                    <a:solidFill>
                      <a:srgbClr val="000000"/>
                    </a:solidFill>
                    <a:latin typeface="Arial"/>
                    <a:ea typeface="Arial"/>
                    <a:cs typeface="Arial"/>
                    <a:sym typeface="Arial"/>
                  </a:endParaRPr>
                </a:p>
                <a:p>
                  <a:pPr marL="0" marR="0" lvl="0" indent="-59245" algn="ctr" rtl="0">
                    <a:lnSpc>
                      <a:spcPct val="100000"/>
                    </a:lnSpc>
                    <a:spcBef>
                      <a:spcPts val="0"/>
                    </a:spcBef>
                    <a:spcAft>
                      <a:spcPts val="0"/>
                    </a:spcAft>
                    <a:buClr>
                      <a:srgbClr val="000000"/>
                    </a:buClr>
                    <a:buSzPts val="933"/>
                    <a:buFont typeface="Noto Sans Symbols"/>
                    <a:buChar char="●"/>
                  </a:pPr>
                  <a:r>
                    <a:rPr lang="en-GB" sz="933" b="0" i="0" u="none" strike="noStrike" cap="none">
                      <a:solidFill>
                        <a:srgbClr val="000000"/>
                      </a:solidFill>
                      <a:latin typeface="Arial"/>
                      <a:ea typeface="Arial"/>
                      <a:cs typeface="Arial"/>
                      <a:sym typeface="Arial"/>
                    </a:rPr>
                    <a:t>OPERATIONAL ANALYSES AND FORECASTS FROM  GLOBAL  SCALE MODELS</a:t>
                  </a:r>
                  <a:endParaRPr sz="1400" b="0" i="0" u="none" strike="noStrike" cap="none">
                    <a:solidFill>
                      <a:srgbClr val="000000"/>
                    </a:solidFill>
                    <a:latin typeface="Arial"/>
                    <a:ea typeface="Arial"/>
                    <a:cs typeface="Arial"/>
                    <a:sym typeface="Arial"/>
                  </a:endParaRPr>
                </a:p>
              </p:txBody>
            </p:sp>
            <p:sp>
              <p:nvSpPr>
                <p:cNvPr id="944" name="Google Shape;944;g14bd40994e2_1_860"/>
                <p:cNvSpPr txBox="1"/>
                <p:nvPr/>
              </p:nvSpPr>
              <p:spPr>
                <a:xfrm>
                  <a:off x="6342190" y="5856128"/>
                  <a:ext cx="3017400" cy="74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33"/>
                    <a:buFont typeface="Arial"/>
                    <a:buNone/>
                  </a:pPr>
                  <a:r>
                    <a:rPr lang="en-GB" sz="933" b="0" i="0" u="none" strike="noStrike" cap="none">
                      <a:solidFill>
                        <a:srgbClr val="000000"/>
                      </a:solidFill>
                      <a:latin typeface="Arial"/>
                      <a:ea typeface="Arial"/>
                      <a:cs typeface="Arial"/>
                      <a:sym typeface="Arial"/>
                    </a:rPr>
                    <a:t>ATMOSPHERIC FORCING</a:t>
                  </a:r>
                  <a:endParaRPr sz="1400" b="0" i="0" u="none" strike="noStrike" cap="none">
                    <a:solidFill>
                      <a:srgbClr val="000000"/>
                    </a:solidFill>
                    <a:latin typeface="Arial"/>
                    <a:ea typeface="Arial"/>
                    <a:cs typeface="Arial"/>
                    <a:sym typeface="Arial"/>
                  </a:endParaRPr>
                </a:p>
                <a:p>
                  <a:pPr marL="0" marR="0" lvl="0" indent="-59245" algn="ctr" rtl="0">
                    <a:lnSpc>
                      <a:spcPct val="100000"/>
                    </a:lnSpc>
                    <a:spcBef>
                      <a:spcPts val="0"/>
                    </a:spcBef>
                    <a:spcAft>
                      <a:spcPts val="0"/>
                    </a:spcAft>
                    <a:buClr>
                      <a:srgbClr val="000000"/>
                    </a:buClr>
                    <a:buSzPts val="933"/>
                    <a:buFont typeface="Noto Sans Symbols"/>
                    <a:buChar char="●"/>
                  </a:pPr>
                  <a:r>
                    <a:rPr lang="en-GB" sz="933" b="0" i="0" u="none" strike="noStrike" cap="none">
                      <a:solidFill>
                        <a:srgbClr val="000000"/>
                      </a:solidFill>
                      <a:latin typeface="Arial"/>
                      <a:ea typeface="Arial"/>
                      <a:cs typeface="Arial"/>
                      <a:sym typeface="Arial"/>
                    </a:rPr>
                    <a:t>OPERATIONAL ANALYSES  AND FORECASTS FROM LIMITED AREA MODELS</a:t>
                  </a:r>
                  <a:endParaRPr sz="1400" b="0" i="0" u="none" strike="noStrike" cap="none">
                    <a:solidFill>
                      <a:srgbClr val="000000"/>
                    </a:solidFill>
                    <a:latin typeface="Arial"/>
                    <a:ea typeface="Arial"/>
                    <a:cs typeface="Arial"/>
                    <a:sym typeface="Arial"/>
                  </a:endParaRPr>
                </a:p>
              </p:txBody>
            </p:sp>
          </p:grpSp>
          <p:sp>
            <p:nvSpPr>
              <p:cNvPr id="945" name="Google Shape;945;g14bd40994e2_1_860"/>
              <p:cNvSpPr txBox="1"/>
              <p:nvPr/>
            </p:nvSpPr>
            <p:spPr>
              <a:xfrm>
                <a:off x="7352976" y="4385462"/>
                <a:ext cx="1433400" cy="114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1E689C"/>
                    </a:solidFill>
                    <a:latin typeface="Arial"/>
                    <a:ea typeface="Arial"/>
                    <a:cs typeface="Arial"/>
                    <a:sym typeface="Arial"/>
                  </a:rPr>
                  <a:t>Short term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1E689C"/>
                    </a:solidFill>
                    <a:latin typeface="Arial"/>
                    <a:ea typeface="Arial"/>
                    <a:cs typeface="Arial"/>
                    <a:sym typeface="Arial"/>
                  </a:rPr>
                  <a:t>predictions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1E689C"/>
                    </a:solidFill>
                    <a:latin typeface="Arial"/>
                    <a:ea typeface="Arial"/>
                    <a:cs typeface="Arial"/>
                    <a:sym typeface="Arial"/>
                  </a:rPr>
                  <a:t>and climate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1E689C"/>
                    </a:solidFill>
                    <a:latin typeface="Arial"/>
                    <a:ea typeface="Arial"/>
                    <a:cs typeface="Arial"/>
                    <a:sym typeface="Arial"/>
                  </a:rPr>
                  <a:t>coastal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1E689C"/>
                    </a:solidFill>
                    <a:latin typeface="Arial"/>
                    <a:ea typeface="Arial"/>
                    <a:cs typeface="Arial"/>
                    <a:sym typeface="Arial"/>
                  </a:rPr>
                  <a:t>downscaling</a:t>
                </a:r>
                <a:endParaRPr sz="1800" b="1" i="0" u="none" strike="noStrike" cap="none">
                  <a:solidFill>
                    <a:srgbClr val="1E689C"/>
                  </a:solidFill>
                  <a:latin typeface="Arial"/>
                  <a:ea typeface="Arial"/>
                  <a:cs typeface="Arial"/>
                  <a:sym typeface="Arial"/>
                </a:endParaRPr>
              </a:p>
            </p:txBody>
          </p:sp>
        </p:grpSp>
      </p:grpSp>
      <p:sp>
        <p:nvSpPr>
          <p:cNvPr id="946" name="Google Shape;946;g14bd40994e2_1_860"/>
          <p:cNvSpPr txBox="1"/>
          <p:nvPr/>
        </p:nvSpPr>
        <p:spPr>
          <a:xfrm>
            <a:off x="-193962" y="-69911"/>
            <a:ext cx="12878700" cy="947100"/>
          </a:xfrm>
          <a:prstGeom prst="rect">
            <a:avLst/>
          </a:prstGeom>
          <a:noFill/>
          <a:ln>
            <a:noFill/>
          </a:ln>
        </p:spPr>
        <p:txBody>
          <a:bodyPr spcFirstLastPara="1" wrap="square" lIns="121900" tIns="124800" rIns="121900" bIns="0" anchor="b" anchorCtr="0">
            <a:spAutoFit/>
          </a:bodyPr>
          <a:lstStyle/>
          <a:p>
            <a:pPr marL="0" marR="0" lvl="0" indent="0" algn="ctr" rtl="0">
              <a:lnSpc>
                <a:spcPct val="100000"/>
              </a:lnSpc>
              <a:spcBef>
                <a:spcPts val="0"/>
              </a:spcBef>
              <a:spcAft>
                <a:spcPts val="0"/>
              </a:spcAft>
              <a:buClr>
                <a:srgbClr val="1E345E"/>
              </a:buClr>
              <a:buSzPts val="2667"/>
              <a:buFont typeface="Arial"/>
              <a:buNone/>
            </a:pPr>
            <a:r>
              <a:rPr lang="en-GB" sz="2667" b="1" i="0" u="none" strike="noStrike" cap="none">
                <a:solidFill>
                  <a:srgbClr val="1E345E"/>
                </a:solidFill>
                <a:latin typeface="Verdana"/>
                <a:ea typeface="Verdana"/>
                <a:cs typeface="Verdana"/>
                <a:sym typeface="Verdana"/>
              </a:rPr>
              <a:t>The CoastPredict solution: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1E345E"/>
              </a:buClr>
              <a:buSzPts val="2667"/>
              <a:buFont typeface="Arial"/>
              <a:buNone/>
            </a:pPr>
            <a:r>
              <a:rPr lang="en-GB" sz="2667" b="1" i="0" u="none" strike="noStrike" cap="none">
                <a:solidFill>
                  <a:srgbClr val="1E345E"/>
                </a:solidFill>
                <a:latin typeface="Verdana"/>
                <a:ea typeface="Verdana"/>
                <a:cs typeface="Verdana"/>
                <a:sym typeface="Verdana"/>
              </a:rPr>
              <a:t>coastal new technologies and best practices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
          <p:cNvSpPr txBox="1">
            <a:spLocks noGrp="1"/>
          </p:cNvSpPr>
          <p:nvPr>
            <p:ph type="sldNum" idx="12"/>
          </p:nvPr>
        </p:nvSpPr>
        <p:spPr>
          <a:xfrm>
            <a:off x="11250151" y="6492877"/>
            <a:ext cx="257637" cy="189721"/>
          </a:xfrm>
          <a:prstGeom prst="rect">
            <a:avLst/>
          </a:prstGeom>
          <a:noFill/>
          <a:ln>
            <a:noFill/>
          </a:ln>
        </p:spPr>
        <p:txBody>
          <a:bodyPr spcFirstLastPara="1" wrap="square" lIns="0" tIns="0" rIns="0" bIns="0" anchor="t" anchorCtr="0">
            <a:noAutofit/>
          </a:bodyPr>
          <a:lstStyle/>
          <a:p>
            <a:pPr>
              <a:buClr>
                <a:schemeClr val="accent1"/>
              </a:buClr>
            </a:pPr>
            <a:fld id="{00000000-1234-1234-1234-123412341234}" type="slidenum">
              <a:rPr lang="en"/>
              <a:pPr>
                <a:buClr>
                  <a:schemeClr val="accent1"/>
                </a:buClr>
              </a:pPr>
              <a:t>2</a:t>
            </a:fld>
            <a:endParaRPr/>
          </a:p>
        </p:txBody>
      </p:sp>
      <p:sp>
        <p:nvSpPr>
          <p:cNvPr id="410" name="Google Shape;410;p3"/>
          <p:cNvSpPr txBox="1">
            <a:spLocks noGrp="1"/>
          </p:cNvSpPr>
          <p:nvPr>
            <p:ph type="body" idx="1"/>
          </p:nvPr>
        </p:nvSpPr>
        <p:spPr>
          <a:xfrm>
            <a:off x="7359445" y="1165473"/>
            <a:ext cx="4221460" cy="2432100"/>
          </a:xfrm>
          <a:prstGeom prst="rect">
            <a:avLst/>
          </a:prstGeom>
          <a:noFill/>
          <a:ln>
            <a:noFill/>
          </a:ln>
        </p:spPr>
        <p:txBody>
          <a:bodyPr spcFirstLastPara="1" wrap="square" lIns="0" tIns="0" rIns="0" bIns="0" anchor="t" anchorCtr="0">
            <a:noAutofit/>
          </a:bodyPr>
          <a:lstStyle/>
          <a:p>
            <a:pPr marL="0" indent="0">
              <a:spcBef>
                <a:spcPts val="567"/>
              </a:spcBef>
            </a:pPr>
            <a:endParaRPr b="1" dirty="0"/>
          </a:p>
          <a:p>
            <a:pPr marL="323991" lvl="3" indent="-311291">
              <a:spcBef>
                <a:spcPts val="567"/>
              </a:spcBef>
              <a:buSzPts val="1600"/>
            </a:pPr>
            <a:r>
              <a:rPr lang="en" sz="1800" dirty="0"/>
              <a:t>84 countries, 8,700+ observing platforms, 13 global networks</a:t>
            </a:r>
            <a:endParaRPr dirty="0"/>
          </a:p>
          <a:p>
            <a:pPr marL="323991" lvl="3" indent="-323991">
              <a:spcBef>
                <a:spcPts val="567"/>
              </a:spcBef>
              <a:buSzPts val="1600"/>
            </a:pPr>
            <a:r>
              <a:rPr lang="en" sz="1800" dirty="0"/>
              <a:t>More than 100,000 observations per day - delivering an accessible, safe and productive ocean</a:t>
            </a:r>
          </a:p>
          <a:p>
            <a:pPr marL="323991" lvl="3" indent="-323991">
              <a:spcBef>
                <a:spcPts val="567"/>
              </a:spcBef>
              <a:buSzPts val="1600"/>
            </a:pPr>
            <a:r>
              <a:rPr lang="en" sz="1800" dirty="0"/>
              <a:t>Global observing networks, e.g. Argo, GO-SHIP</a:t>
            </a:r>
            <a:r>
              <a:rPr lang="en" sz="1800"/>
              <a:t>, GLOSS, Drifting </a:t>
            </a:r>
            <a:r>
              <a:rPr lang="en" sz="1800" dirty="0"/>
              <a:t>Buoys, plus emerging networks, e.g., </a:t>
            </a:r>
            <a:r>
              <a:rPr lang="en" sz="1800" dirty="0" err="1"/>
              <a:t>OceanGliders</a:t>
            </a:r>
            <a:r>
              <a:rPr lang="en" sz="1800" dirty="0"/>
              <a:t>, HF Radar. </a:t>
            </a:r>
            <a:endParaRPr sz="1800" dirty="0"/>
          </a:p>
        </p:txBody>
      </p:sp>
      <p:pic>
        <p:nvPicPr>
          <p:cNvPr id="411" name="Google Shape;411;p3"/>
          <p:cNvPicPr preferRelativeResize="0">
            <a:picLocks noGrp="1"/>
          </p:cNvPicPr>
          <p:nvPr>
            <p:ph type="pic" idx="2"/>
          </p:nvPr>
        </p:nvPicPr>
        <p:blipFill rotWithShape="1">
          <a:blip r:embed="rId3">
            <a:alphaModFix/>
          </a:blip>
          <a:srcRect r="-1276"/>
          <a:stretch/>
        </p:blipFill>
        <p:spPr>
          <a:xfrm>
            <a:off x="-816424" y="-478025"/>
            <a:ext cx="8060375" cy="7336024"/>
          </a:xfrm>
          <a:prstGeom prst="rect">
            <a:avLst/>
          </a:prstGeom>
          <a:noFill/>
          <a:ln>
            <a:noFill/>
          </a:ln>
        </p:spPr>
      </p:pic>
      <p:sp>
        <p:nvSpPr>
          <p:cNvPr id="412" name="Google Shape;412;p3"/>
          <p:cNvSpPr txBox="1">
            <a:spLocks noGrp="1"/>
          </p:cNvSpPr>
          <p:nvPr>
            <p:ph type="title"/>
          </p:nvPr>
        </p:nvSpPr>
        <p:spPr>
          <a:xfrm>
            <a:off x="7511151" y="596640"/>
            <a:ext cx="4809600" cy="189600"/>
          </a:xfrm>
          <a:prstGeom prst="rect">
            <a:avLst/>
          </a:prstGeom>
          <a:noFill/>
          <a:ln>
            <a:noFill/>
          </a:ln>
        </p:spPr>
        <p:txBody>
          <a:bodyPr spcFirstLastPara="1" wrap="square" lIns="0" tIns="0" rIns="0" bIns="0" anchor="t" anchorCtr="0">
            <a:noAutofit/>
          </a:bodyPr>
          <a:lstStyle/>
          <a:p>
            <a:pPr>
              <a:buSzPts val="3200"/>
            </a:pPr>
            <a:r>
              <a:rPr lang="en"/>
              <a:t>GOOS Today</a:t>
            </a:r>
            <a:endParaRPr/>
          </a:p>
        </p:txBody>
      </p:sp>
      <p:pic>
        <p:nvPicPr>
          <p:cNvPr id="413" name="Google Shape;413;p3"/>
          <p:cNvPicPr preferRelativeResize="0"/>
          <p:nvPr/>
        </p:nvPicPr>
        <p:blipFill rotWithShape="1">
          <a:blip r:embed="rId4">
            <a:alphaModFix/>
          </a:blip>
          <a:srcRect/>
          <a:stretch/>
        </p:blipFill>
        <p:spPr>
          <a:xfrm>
            <a:off x="4631781" y="4737101"/>
            <a:ext cx="2362201" cy="2120900"/>
          </a:xfrm>
          <a:prstGeom prst="rect">
            <a:avLst/>
          </a:prstGeom>
          <a:noFill/>
          <a:ln>
            <a:noFill/>
          </a:ln>
        </p:spPr>
      </p:pic>
      <p:sp>
        <p:nvSpPr>
          <p:cNvPr id="414" name="Google Shape;414;p3"/>
          <p:cNvSpPr txBox="1"/>
          <p:nvPr/>
        </p:nvSpPr>
        <p:spPr>
          <a:xfrm>
            <a:off x="7699084" y="6410361"/>
            <a:ext cx="3508581" cy="338514"/>
          </a:xfrm>
          <a:prstGeom prst="rect">
            <a:avLst/>
          </a:prstGeom>
          <a:noFill/>
          <a:ln>
            <a:noFill/>
          </a:ln>
        </p:spPr>
        <p:txBody>
          <a:bodyPr spcFirstLastPara="1" wrap="square" lIns="91400" tIns="45700" rIns="91400" bIns="45700" anchor="t" anchorCtr="0">
            <a:spAutoFit/>
          </a:bodyPr>
          <a:lstStyle/>
          <a:p>
            <a:pPr algn="r"/>
            <a:r>
              <a:rPr lang="en" sz="1600" u="sng">
                <a:solidFill>
                  <a:srgbClr val="184596"/>
                </a:solidFill>
                <a:hlinkClick r:id="rId5">
                  <a:extLst>
                    <a:ext uri="{A12FA001-AC4F-418D-AE19-62706E023703}">
                      <ahyp:hlinkClr xmlns:ahyp="http://schemas.microsoft.com/office/drawing/2018/hyperlinkcolor" val="tx"/>
                    </a:ext>
                  </a:extLst>
                </a:hlinkClick>
              </a:rPr>
              <a:t>www.ocean-ops.org/</a:t>
            </a:r>
            <a:r>
              <a:rPr lang="en" sz="1600" u="sng">
                <a:solidFill>
                  <a:schemeClr val="accent1"/>
                </a:solidFill>
                <a:hlinkClick r:id="rId5">
                  <a:extLst>
                    <a:ext uri="{A12FA001-AC4F-418D-AE19-62706E023703}">
                      <ahyp:hlinkClr xmlns:ahyp="http://schemas.microsoft.com/office/drawing/2018/hyperlinkcolor" val="tx"/>
                    </a:ext>
                  </a:extLst>
                </a:hlinkClick>
              </a:rPr>
              <a:t>reportcard</a:t>
            </a:r>
            <a:r>
              <a:rPr lang="en" sz="1600" u="sng">
                <a:solidFill>
                  <a:schemeClr val="accent1"/>
                </a:solidFill>
              </a:rPr>
              <a:t>2022</a:t>
            </a:r>
            <a:endParaRPr sz="1600">
              <a:solidFill>
                <a:schemeClr val="accent1"/>
              </a:solidFill>
            </a:endParaRPr>
          </a:p>
        </p:txBody>
      </p:sp>
      <p:sp>
        <p:nvSpPr>
          <p:cNvPr id="416" name="Google Shape;416;p3"/>
          <p:cNvSpPr txBox="1"/>
          <p:nvPr/>
        </p:nvSpPr>
        <p:spPr>
          <a:xfrm>
            <a:off x="7699084" y="4614228"/>
            <a:ext cx="3881821" cy="1600384"/>
          </a:xfrm>
          <a:prstGeom prst="rect">
            <a:avLst/>
          </a:prstGeom>
          <a:solidFill>
            <a:srgbClr val="D6D6D6">
              <a:alpha val="49803"/>
            </a:srgbClr>
          </a:solidFill>
          <a:ln>
            <a:noFill/>
          </a:ln>
        </p:spPr>
        <p:txBody>
          <a:bodyPr spcFirstLastPara="1" wrap="square" lIns="121900" tIns="60933" rIns="121900" bIns="60933" anchor="t" anchorCtr="0">
            <a:spAutoFit/>
          </a:bodyPr>
          <a:lstStyle/>
          <a:p>
            <a:pPr>
              <a:buClr>
                <a:schemeClr val="lt1"/>
              </a:buClr>
              <a:buSzPts val="1400"/>
            </a:pPr>
            <a:r>
              <a:rPr lang="en-GB" sz="1600" i="1" dirty="0">
                <a:solidFill>
                  <a:srgbClr val="0070C0"/>
                </a:solidFill>
              </a:rPr>
              <a:t>“The weather forecasting systems will run off the rails if they don’t have the surface pressure information over the ocean to constrain them” - </a:t>
            </a:r>
            <a:r>
              <a:rPr lang="en-GB" sz="1600" dirty="0">
                <a:solidFill>
                  <a:srgbClr val="0070C0"/>
                </a:solidFill>
              </a:rPr>
              <a:t>Lars Peter </a:t>
            </a:r>
            <a:r>
              <a:rPr lang="en-GB" sz="1600" dirty="0" err="1">
                <a:solidFill>
                  <a:srgbClr val="0070C0"/>
                </a:solidFill>
              </a:rPr>
              <a:t>Riishojgaard</a:t>
            </a:r>
            <a:r>
              <a:rPr lang="en-GB" sz="1600" dirty="0">
                <a:solidFill>
                  <a:srgbClr val="0070C0"/>
                </a:solidFill>
              </a:rPr>
              <a:t>, Director of the Earth System Branch WMO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0"/>
                                  </p:stCondLst>
                                  <p:childTnLst>
                                    <p:set>
                                      <p:cBhvr>
                                        <p:cTn id="6" dur="1" fill="hold">
                                          <p:stCondLst>
                                            <p:cond delay="0"/>
                                          </p:stCondLst>
                                        </p:cTn>
                                        <p:tgtEl>
                                          <p:spTgt spid="416"/>
                                        </p:tgtEl>
                                        <p:attrNameLst>
                                          <p:attrName>style.visibility</p:attrName>
                                        </p:attrNameLst>
                                      </p:cBhvr>
                                      <p:to>
                                        <p:strVal val="visible"/>
                                      </p:to>
                                    </p:set>
                                    <p:anim calcmode="lin" valueType="num">
                                      <p:cBhvr additive="base">
                                        <p:cTn id="7" dur="1000"/>
                                        <p:tgtEl>
                                          <p:spTgt spid="4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g14bd40994e2_1_1448"/>
          <p:cNvSpPr txBox="1">
            <a:spLocks noGrp="1"/>
          </p:cNvSpPr>
          <p:nvPr>
            <p:ph type="title"/>
          </p:nvPr>
        </p:nvSpPr>
        <p:spPr>
          <a:xfrm>
            <a:off x="1188000" y="793750"/>
            <a:ext cx="10557600" cy="1096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200"/>
              <a:buNone/>
            </a:pPr>
            <a:r>
              <a:rPr lang="en-GB">
                <a:solidFill>
                  <a:schemeClr val="accent2"/>
                </a:solidFill>
              </a:rPr>
              <a:t>HOW CAN THE PROGRAMMES ALIGN AND SUPPORT OOPC ACTIVITIES?</a:t>
            </a:r>
            <a:br>
              <a:rPr lang="en-GB"/>
            </a:br>
            <a:endParaRPr/>
          </a:p>
        </p:txBody>
      </p:sp>
      <p:sp>
        <p:nvSpPr>
          <p:cNvPr id="952" name="Google Shape;952;g14bd40994e2_1_1448"/>
          <p:cNvSpPr txBox="1">
            <a:spLocks noGrp="1"/>
          </p:cNvSpPr>
          <p:nvPr>
            <p:ph type="body" idx="1"/>
          </p:nvPr>
        </p:nvSpPr>
        <p:spPr>
          <a:xfrm>
            <a:off x="684225" y="1281125"/>
            <a:ext cx="10734300" cy="40593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1417"/>
              </a:spcBef>
              <a:spcAft>
                <a:spcPts val="0"/>
              </a:spcAft>
              <a:buNone/>
            </a:pPr>
            <a:r>
              <a:rPr lang="en-GB" b="1">
                <a:latin typeface="Roboto"/>
                <a:ea typeface="Roboto"/>
                <a:cs typeface="Roboto"/>
                <a:sym typeface="Roboto"/>
              </a:rPr>
              <a:t>Co-Design</a:t>
            </a:r>
            <a:r>
              <a:rPr lang="en-GB"/>
              <a:t> </a:t>
            </a:r>
            <a:endParaRPr/>
          </a:p>
          <a:p>
            <a:pPr marL="457200" lvl="0" indent="-355600" algn="l" rtl="0">
              <a:lnSpc>
                <a:spcPct val="120000"/>
              </a:lnSpc>
              <a:spcBef>
                <a:spcPts val="1417"/>
              </a:spcBef>
              <a:spcAft>
                <a:spcPts val="0"/>
              </a:spcAft>
              <a:buClr>
                <a:schemeClr val="accent2"/>
              </a:buClr>
              <a:buSzPts val="2000"/>
              <a:buFont typeface="Roboto"/>
              <a:buChar char="-"/>
            </a:pPr>
            <a:r>
              <a:rPr lang="en-GB" b="1">
                <a:latin typeface="Roboto"/>
                <a:ea typeface="Roboto"/>
                <a:cs typeface="Roboto"/>
                <a:sym typeface="Roboto"/>
              </a:rPr>
              <a:t>Supporters Forum Session for GOOS Panels - November 29 @ UTC 1400</a:t>
            </a:r>
            <a:endParaRPr b="1">
              <a:latin typeface="Roboto"/>
              <a:ea typeface="Roboto"/>
              <a:cs typeface="Roboto"/>
              <a:sym typeface="Roboto"/>
            </a:endParaRPr>
          </a:p>
          <a:p>
            <a:pPr marL="457200" lvl="0" indent="-355600" algn="l" rtl="0">
              <a:spcBef>
                <a:spcPts val="0"/>
              </a:spcBef>
              <a:spcAft>
                <a:spcPts val="0"/>
              </a:spcAft>
              <a:buClr>
                <a:schemeClr val="accent2"/>
              </a:buClr>
              <a:buSzPts val="2000"/>
              <a:buChar char="-"/>
            </a:pPr>
            <a:r>
              <a:rPr lang="en-GB"/>
              <a:t>GOOS Implementation Plan actions - potential synergies relate to Ocean Observing Co-Design - focal points to engage with relevant exemplars?</a:t>
            </a:r>
            <a:endParaRPr sz="2100"/>
          </a:p>
          <a:p>
            <a:pPr marL="0" lvl="0" indent="0" algn="l" rtl="0">
              <a:lnSpc>
                <a:spcPct val="120000"/>
              </a:lnSpc>
              <a:spcBef>
                <a:spcPts val="1417"/>
              </a:spcBef>
              <a:spcAft>
                <a:spcPts val="0"/>
              </a:spcAft>
              <a:buNone/>
            </a:pPr>
            <a:r>
              <a:rPr lang="en-GB" b="1">
                <a:latin typeface="Roboto"/>
                <a:ea typeface="Roboto"/>
                <a:cs typeface="Roboto"/>
                <a:sym typeface="Roboto"/>
              </a:rPr>
              <a:t>CoastPredict</a:t>
            </a:r>
            <a:r>
              <a:rPr lang="en-GB"/>
              <a:t> </a:t>
            </a:r>
            <a:endParaRPr/>
          </a:p>
          <a:p>
            <a:pPr marL="457200" lvl="0" indent="-355600" algn="l" rtl="0">
              <a:lnSpc>
                <a:spcPct val="120000"/>
              </a:lnSpc>
              <a:spcBef>
                <a:spcPts val="1417"/>
              </a:spcBef>
              <a:spcAft>
                <a:spcPts val="0"/>
              </a:spcAft>
              <a:buClr>
                <a:schemeClr val="accent2"/>
              </a:buClr>
              <a:buSzPts val="2000"/>
              <a:buChar char="-"/>
            </a:pPr>
            <a:r>
              <a:rPr lang="en-GB"/>
              <a:t>Core projects engagement - coastal climate Focus area?</a:t>
            </a:r>
            <a:endParaRPr/>
          </a:p>
          <a:p>
            <a:pPr marL="457200" lvl="0" indent="-355600" algn="l" rtl="0">
              <a:lnSpc>
                <a:spcPct val="120000"/>
              </a:lnSpc>
              <a:spcBef>
                <a:spcPts val="0"/>
              </a:spcBef>
              <a:spcAft>
                <a:spcPts val="0"/>
              </a:spcAft>
              <a:buClr>
                <a:schemeClr val="accent2"/>
              </a:buClr>
              <a:buSzPts val="2000"/>
              <a:buChar char="-"/>
            </a:pPr>
            <a:r>
              <a:rPr lang="en-GB"/>
              <a:t>CoastPredict General Assembly January 17-18 2023</a:t>
            </a:r>
            <a:endParaRPr/>
          </a:p>
          <a:p>
            <a:pPr marL="0" lvl="0" indent="0" algn="l" rtl="0">
              <a:lnSpc>
                <a:spcPct val="120000"/>
              </a:lnSpc>
              <a:spcBef>
                <a:spcPts val="1417"/>
              </a:spcBef>
              <a:spcAft>
                <a:spcPts val="0"/>
              </a:spcAft>
              <a:buNone/>
            </a:pPr>
            <a:r>
              <a:rPr lang="en-GB" b="1">
                <a:latin typeface="Roboto"/>
                <a:ea typeface="Roboto"/>
                <a:cs typeface="Roboto"/>
                <a:sym typeface="Roboto"/>
              </a:rPr>
              <a:t>Observing Together</a:t>
            </a:r>
            <a:endParaRPr b="1">
              <a:latin typeface="Roboto"/>
              <a:ea typeface="Roboto"/>
              <a:cs typeface="Roboto"/>
              <a:sym typeface="Roboto"/>
            </a:endParaRPr>
          </a:p>
          <a:p>
            <a:pPr marL="457200" lvl="0" indent="-355600" algn="l" rtl="0">
              <a:lnSpc>
                <a:spcPct val="120000"/>
              </a:lnSpc>
              <a:spcBef>
                <a:spcPts val="1417"/>
              </a:spcBef>
              <a:spcAft>
                <a:spcPts val="0"/>
              </a:spcAft>
              <a:buClr>
                <a:schemeClr val="accent2"/>
              </a:buClr>
              <a:buSzPts val="2000"/>
              <a:buChar char="-"/>
            </a:pPr>
            <a:r>
              <a:rPr lang="en-GB"/>
              <a:t>Support the projects as expertise required</a:t>
            </a:r>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1450c52ed47_1_710"/>
          <p:cNvSpPr/>
          <p:nvPr/>
        </p:nvSpPr>
        <p:spPr>
          <a:xfrm>
            <a:off x="244650" y="459025"/>
            <a:ext cx="4857900" cy="10188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8" name="Google Shape;958;g1450c52ed47_1_710" descr="A close-up of a fish&#10;&#10;Description automatically generated with low confidence"/>
          <p:cNvPicPr preferRelativeResize="0">
            <a:picLocks noGrp="1"/>
          </p:cNvPicPr>
          <p:nvPr>
            <p:ph type="pic" idx="2"/>
          </p:nvPr>
        </p:nvPicPr>
        <p:blipFill rotWithShape="1">
          <a:blip r:embed="rId3">
            <a:alphaModFix/>
          </a:blip>
          <a:srcRect b="17747"/>
          <a:stretch/>
        </p:blipFill>
        <p:spPr>
          <a:xfrm>
            <a:off x="5352516" y="10"/>
            <a:ext cx="6858000" cy="6857989"/>
          </a:xfrm>
          <a:prstGeom prst="rect">
            <a:avLst/>
          </a:prstGeom>
          <a:noFill/>
          <a:ln>
            <a:noFill/>
          </a:ln>
        </p:spPr>
      </p:pic>
      <p:sp>
        <p:nvSpPr>
          <p:cNvPr id="959" name="Google Shape;959;g1450c52ed47_1_710"/>
          <p:cNvSpPr txBox="1">
            <a:spLocks noGrp="1"/>
          </p:cNvSpPr>
          <p:nvPr>
            <p:ph type="ctrTitle" idx="4294967295"/>
          </p:nvPr>
        </p:nvSpPr>
        <p:spPr>
          <a:xfrm>
            <a:off x="720725" y="2854801"/>
            <a:ext cx="4074000" cy="10188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accent1"/>
              </a:buClr>
              <a:buSzPts val="6000"/>
              <a:buFont typeface="Arial"/>
              <a:buNone/>
            </a:pPr>
            <a:r>
              <a:rPr lang="en-GB" sz="4800">
                <a:solidFill>
                  <a:schemeClr val="accent2"/>
                </a:solidFill>
              </a:rPr>
              <a:t>Thank you</a:t>
            </a:r>
            <a:endParaRPr sz="4800" b="0" i="0" u="none" strike="noStrike" cap="none">
              <a:solidFill>
                <a:schemeClr val="accent2"/>
              </a:solidFill>
              <a:latin typeface="Barlow Semi Condensed SemiBold"/>
              <a:ea typeface="Barlow Semi Condensed SemiBold"/>
              <a:cs typeface="Barlow Semi Condensed SemiBold"/>
              <a:sym typeface="Barlow Semi Condensed SemiBold"/>
            </a:endParaRPr>
          </a:p>
        </p:txBody>
      </p:sp>
      <p:sp>
        <p:nvSpPr>
          <p:cNvPr id="960" name="Google Shape;960;g1450c52ed47_1_710"/>
          <p:cNvSpPr txBox="1">
            <a:spLocks noGrp="1"/>
          </p:cNvSpPr>
          <p:nvPr>
            <p:ph type="subTitle" idx="4294967295"/>
          </p:nvPr>
        </p:nvSpPr>
        <p:spPr>
          <a:xfrm>
            <a:off x="720725" y="3873600"/>
            <a:ext cx="4074000" cy="444600"/>
          </a:xfrm>
          <a:prstGeom prst="rect">
            <a:avLst/>
          </a:prstGeom>
          <a:noFill/>
          <a:ln>
            <a:noFill/>
          </a:ln>
        </p:spPr>
        <p:txBody>
          <a:bodyPr spcFirstLastPara="1" wrap="square" lIns="0" tIns="0" rIns="0" bIns="0" anchor="t" anchorCtr="0">
            <a:normAutofit/>
          </a:bodyPr>
          <a:lstStyle/>
          <a:p>
            <a:pPr marL="0" marR="0" lvl="0" indent="0" algn="l" rtl="0">
              <a:lnSpc>
                <a:spcPct val="105000"/>
              </a:lnSpc>
              <a:spcBef>
                <a:spcPts val="0"/>
              </a:spcBef>
              <a:spcAft>
                <a:spcPts val="0"/>
              </a:spcAft>
              <a:buClr>
                <a:schemeClr val="accent2"/>
              </a:buClr>
              <a:buSzPts val="2400"/>
              <a:buFont typeface="Arial"/>
              <a:buNone/>
            </a:pPr>
            <a:r>
              <a:rPr lang="en-GB" sz="2000" b="0" i="0" u="none" strike="noStrike" cap="none">
                <a:solidFill>
                  <a:schemeClr val="lt1"/>
                </a:solidFill>
                <a:latin typeface="Roboto Light"/>
                <a:ea typeface="Roboto Light"/>
                <a:cs typeface="Roboto Light"/>
                <a:sym typeface="Roboto Light"/>
              </a:rPr>
              <a:t>goosocean.org</a:t>
            </a:r>
            <a:endParaRPr sz="2000" b="0" i="0" u="none" strike="noStrike" cap="none">
              <a:solidFill>
                <a:schemeClr val="lt1"/>
              </a:solidFill>
              <a:latin typeface="Roboto Light"/>
              <a:ea typeface="Roboto Light"/>
              <a:cs typeface="Roboto Light"/>
              <a:sym typeface="Roboto Light"/>
            </a:endParaRPr>
          </a:p>
        </p:txBody>
      </p:sp>
      <p:sp>
        <p:nvSpPr>
          <p:cNvPr id="961" name="Google Shape;961;g1450c52ed47_1_710"/>
          <p:cNvSpPr txBox="1">
            <a:spLocks noGrp="1"/>
          </p:cNvSpPr>
          <p:nvPr>
            <p:ph type="subTitle" idx="4294967295"/>
          </p:nvPr>
        </p:nvSpPr>
        <p:spPr>
          <a:xfrm>
            <a:off x="720725" y="4483200"/>
            <a:ext cx="4505700" cy="4446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accent2"/>
              </a:buClr>
              <a:buSzPts val="2040"/>
              <a:buFont typeface="Arial"/>
              <a:buNone/>
            </a:pPr>
            <a:r>
              <a:rPr lang="en-GB" sz="2000" b="0" i="0" u="none" strike="noStrike" cap="none">
                <a:solidFill>
                  <a:schemeClr val="lt1"/>
                </a:solidFill>
                <a:latin typeface="Roboto Light"/>
                <a:ea typeface="Roboto Light"/>
                <a:cs typeface="Roboto Light"/>
                <a:sym typeface="Roboto Light"/>
              </a:rPr>
              <a:t>Programme support:</a:t>
            </a:r>
            <a:endParaRPr sz="2000" b="0" i="0" u="none" strike="noStrike" cap="none">
              <a:solidFill>
                <a:schemeClr val="lt1"/>
              </a:solidFill>
              <a:latin typeface="Roboto Light"/>
              <a:ea typeface="Roboto Light"/>
              <a:cs typeface="Roboto Light"/>
              <a:sym typeface="Roboto Light"/>
            </a:endParaRPr>
          </a:p>
          <a:p>
            <a:pPr marL="0" marR="0" lvl="0" indent="0" algn="l" rtl="0">
              <a:lnSpc>
                <a:spcPct val="85000"/>
              </a:lnSpc>
              <a:spcBef>
                <a:spcPts val="0"/>
              </a:spcBef>
              <a:spcAft>
                <a:spcPts val="0"/>
              </a:spcAft>
              <a:buClr>
                <a:schemeClr val="accent2"/>
              </a:buClr>
              <a:buSzPts val="2040"/>
              <a:buFont typeface="Arial"/>
              <a:buNone/>
            </a:pPr>
            <a:r>
              <a:rPr lang="en-GB" sz="2000" b="0" i="0" u="none" strike="noStrike" cap="none">
                <a:solidFill>
                  <a:schemeClr val="lt1"/>
                </a:solidFill>
                <a:latin typeface="Roboto Light"/>
                <a:ea typeface="Roboto Light"/>
                <a:cs typeface="Roboto Light"/>
                <a:sym typeface="Roboto Light"/>
              </a:rPr>
              <a:t>Mairéad O’Donovan </a:t>
            </a:r>
            <a:br>
              <a:rPr lang="en-GB" sz="2000" b="0" i="0" u="none" strike="noStrike" cap="none">
                <a:solidFill>
                  <a:schemeClr val="lt1"/>
                </a:solidFill>
                <a:latin typeface="Roboto Light"/>
                <a:ea typeface="Roboto Light"/>
                <a:cs typeface="Roboto Light"/>
                <a:sym typeface="Roboto Light"/>
              </a:rPr>
            </a:br>
            <a:r>
              <a:rPr lang="en-GB" sz="2000" b="0" i="0" u="none" strike="noStrike" cap="none">
                <a:solidFill>
                  <a:schemeClr val="lt1"/>
                </a:solidFill>
                <a:latin typeface="Roboto Light"/>
                <a:ea typeface="Roboto Light"/>
                <a:cs typeface="Roboto Light"/>
                <a:sym typeface="Roboto Light"/>
              </a:rPr>
              <a:t>m.o-donovan@unesco.org</a:t>
            </a:r>
            <a:endParaRPr sz="2000" b="0" i="0" u="none" strike="noStrike" cap="none">
              <a:solidFill>
                <a:schemeClr val="lt1"/>
              </a:solidFill>
              <a:latin typeface="Roboto Light"/>
              <a:ea typeface="Roboto Light"/>
              <a:cs typeface="Roboto Light"/>
              <a:sym typeface="Roboto Light"/>
            </a:endParaRPr>
          </a:p>
        </p:txBody>
      </p:sp>
      <p:pic>
        <p:nvPicPr>
          <p:cNvPr id="962" name="Google Shape;962;g1450c52ed47_1_710"/>
          <p:cNvPicPr preferRelativeResize="0"/>
          <p:nvPr/>
        </p:nvPicPr>
        <p:blipFill rotWithShape="1">
          <a:blip r:embed="rId4">
            <a:alphaModFix/>
          </a:blip>
          <a:srcRect/>
          <a:stretch/>
        </p:blipFill>
        <p:spPr>
          <a:xfrm>
            <a:off x="514350" y="574450"/>
            <a:ext cx="4073998" cy="558201"/>
          </a:xfrm>
          <a:prstGeom prst="rect">
            <a:avLst/>
          </a:prstGeom>
          <a:noFill/>
          <a:ln>
            <a:noFill/>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g16f415c9782_0_0"/>
          <p:cNvSpPr txBox="1">
            <a:spLocks noGrp="1"/>
          </p:cNvSpPr>
          <p:nvPr>
            <p:ph type="body" idx="1"/>
          </p:nvPr>
        </p:nvSpPr>
        <p:spPr>
          <a:xfrm>
            <a:off x="320550" y="254100"/>
            <a:ext cx="11775600" cy="6603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2"/>
              </a:buClr>
              <a:buSzPts val="3500"/>
              <a:buNone/>
            </a:pPr>
            <a:r>
              <a:rPr lang="en-GB" sz="2400" b="1">
                <a:solidFill>
                  <a:schemeClr val="accent2"/>
                </a:solidFill>
                <a:latin typeface="Roboto"/>
                <a:ea typeface="Roboto"/>
                <a:cs typeface="Roboto"/>
                <a:sym typeface="Roboto"/>
              </a:rPr>
              <a:t>TARGET USER COMMUNITIES</a:t>
            </a:r>
            <a:endParaRPr sz="2400" b="1">
              <a:solidFill>
                <a:schemeClr val="accent2"/>
              </a:solidFill>
              <a:latin typeface="Roboto"/>
              <a:ea typeface="Roboto"/>
              <a:cs typeface="Roboto"/>
              <a:sym typeface="Roboto"/>
            </a:endParaRPr>
          </a:p>
          <a:p>
            <a:pPr marL="0" lvl="0" indent="0" algn="l" rtl="0">
              <a:lnSpc>
                <a:spcPct val="100000"/>
              </a:lnSpc>
              <a:spcBef>
                <a:spcPts val="0"/>
              </a:spcBef>
              <a:spcAft>
                <a:spcPts val="0"/>
              </a:spcAft>
              <a:buClr>
                <a:schemeClr val="accent2"/>
              </a:buClr>
              <a:buSzPts val="3500"/>
              <a:buNone/>
            </a:pPr>
            <a:endParaRPr sz="2400" b="1">
              <a:solidFill>
                <a:schemeClr val="accent2"/>
              </a:solidFill>
              <a:latin typeface="Roboto"/>
              <a:ea typeface="Roboto"/>
              <a:cs typeface="Roboto"/>
              <a:sym typeface="Roboto"/>
            </a:endParaRPr>
          </a:p>
          <a:p>
            <a:pPr marL="0" lvl="0" indent="0" algn="l" rtl="0">
              <a:lnSpc>
                <a:spcPct val="100000"/>
              </a:lnSpc>
              <a:spcBef>
                <a:spcPts val="0"/>
              </a:spcBef>
              <a:spcAft>
                <a:spcPts val="0"/>
              </a:spcAft>
              <a:buClr>
                <a:schemeClr val="accent2"/>
              </a:buClr>
              <a:buSzPts val="3500"/>
              <a:buNone/>
            </a:pPr>
            <a:endParaRPr sz="2400" b="1">
              <a:solidFill>
                <a:schemeClr val="accent2"/>
              </a:solidFill>
              <a:latin typeface="Roboto"/>
              <a:ea typeface="Roboto"/>
              <a:cs typeface="Roboto"/>
              <a:sym typeface="Roboto"/>
            </a:endParaRPr>
          </a:p>
          <a:p>
            <a:pPr marL="0" lvl="0" indent="0" algn="l" rtl="0">
              <a:lnSpc>
                <a:spcPct val="100000"/>
              </a:lnSpc>
              <a:spcBef>
                <a:spcPts val="0"/>
              </a:spcBef>
              <a:spcAft>
                <a:spcPts val="0"/>
              </a:spcAft>
              <a:buClr>
                <a:schemeClr val="accent2"/>
              </a:buClr>
              <a:buSzPts val="3500"/>
              <a:buNone/>
            </a:pPr>
            <a:endParaRPr sz="2400" b="1">
              <a:solidFill>
                <a:schemeClr val="accent2"/>
              </a:solidFill>
              <a:latin typeface="Roboto"/>
              <a:ea typeface="Roboto"/>
              <a:cs typeface="Roboto"/>
              <a:sym typeface="Roboto"/>
            </a:endParaRPr>
          </a:p>
          <a:p>
            <a:pPr marL="0" lvl="0" indent="0" algn="l" rtl="0">
              <a:lnSpc>
                <a:spcPct val="100000"/>
              </a:lnSpc>
              <a:spcBef>
                <a:spcPts val="0"/>
              </a:spcBef>
              <a:spcAft>
                <a:spcPts val="0"/>
              </a:spcAft>
              <a:buClr>
                <a:schemeClr val="accent2"/>
              </a:buClr>
              <a:buSzPts val="3500"/>
              <a:buNone/>
            </a:pPr>
            <a:endParaRPr sz="2400" b="1">
              <a:solidFill>
                <a:schemeClr val="accent2"/>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0" lvl="0" indent="0" algn="l" rtl="0">
              <a:lnSpc>
                <a:spcPct val="115000"/>
              </a:lnSpc>
              <a:spcBef>
                <a:spcPts val="0"/>
              </a:spcBef>
              <a:spcAft>
                <a:spcPts val="0"/>
              </a:spcAft>
              <a:buClr>
                <a:schemeClr val="dk1"/>
              </a:buClr>
              <a:buSzPts val="1100"/>
              <a:buFont typeface="Arial"/>
              <a:buNone/>
            </a:pPr>
            <a:endParaRPr sz="1900" b="1">
              <a:solidFill>
                <a:srgbClr val="FFFF00"/>
              </a:solidFill>
              <a:latin typeface="Roboto"/>
              <a:ea typeface="Roboto"/>
              <a:cs typeface="Roboto"/>
              <a:sym typeface="Roboto"/>
            </a:endParaRPr>
          </a:p>
        </p:txBody>
      </p:sp>
      <p:pic>
        <p:nvPicPr>
          <p:cNvPr id="968" name="Google Shape;968;g16f415c9782_0_0"/>
          <p:cNvPicPr preferRelativeResize="0"/>
          <p:nvPr/>
        </p:nvPicPr>
        <p:blipFill rotWithShape="1">
          <a:blip r:embed="rId3">
            <a:alphaModFix/>
          </a:blip>
          <a:srcRect r="12952"/>
          <a:stretch/>
        </p:blipFill>
        <p:spPr>
          <a:xfrm>
            <a:off x="76200" y="975075"/>
            <a:ext cx="12096149" cy="4869266"/>
          </a:xfrm>
          <a:prstGeom prst="rect">
            <a:avLst/>
          </a:prstGeom>
          <a:noFill/>
          <a:ln>
            <a:noFill/>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g16f415c9782_0_23"/>
          <p:cNvSpPr txBox="1">
            <a:spLocks noGrp="1"/>
          </p:cNvSpPr>
          <p:nvPr>
            <p:ph type="title"/>
          </p:nvPr>
        </p:nvSpPr>
        <p:spPr>
          <a:xfrm>
            <a:off x="684224" y="561350"/>
            <a:ext cx="11169300" cy="792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200"/>
              <a:buNone/>
            </a:pPr>
            <a:r>
              <a:rPr lang="en-GB" sz="3000">
                <a:solidFill>
                  <a:schemeClr val="accent2"/>
                </a:solidFill>
                <a:latin typeface="Barlow Semi Condensed SemiBold"/>
                <a:ea typeface="Barlow Semi Condensed SemiBold"/>
                <a:cs typeface="Barlow Semi Condensed SemiBold"/>
                <a:sym typeface="Barlow Semi Condensed SemiBold"/>
              </a:rPr>
              <a:t>CoastPredict update:</a:t>
            </a:r>
            <a:r>
              <a:rPr lang="en-GB" sz="3000">
                <a:latin typeface="Barlow Semi Condensed SemiBold"/>
                <a:ea typeface="Barlow Semi Condensed SemiBold"/>
                <a:cs typeface="Barlow Semi Condensed SemiBold"/>
                <a:sym typeface="Barlow Semi Condensed SemiBold"/>
              </a:rPr>
              <a:t> DECADE COLLABORATIVE CENTRE for COASTAL RESILIENCE hosted by University of Bologna</a:t>
            </a:r>
            <a:endParaRPr sz="3000">
              <a:latin typeface="Barlow Semi Condensed"/>
              <a:ea typeface="Barlow Semi Condensed"/>
              <a:cs typeface="Barlow Semi Condensed"/>
              <a:sym typeface="Barlow Semi Condensed"/>
            </a:endParaRPr>
          </a:p>
        </p:txBody>
      </p:sp>
      <p:sp>
        <p:nvSpPr>
          <p:cNvPr id="974" name="Google Shape;974;g16f415c9782_0_23"/>
          <p:cNvSpPr txBox="1">
            <a:spLocks noGrp="1"/>
          </p:cNvSpPr>
          <p:nvPr>
            <p:ph type="body" idx="1"/>
          </p:nvPr>
        </p:nvSpPr>
        <p:spPr>
          <a:xfrm>
            <a:off x="538850" y="1679475"/>
            <a:ext cx="4894500" cy="5354700"/>
          </a:xfrm>
          <a:prstGeom prst="rect">
            <a:avLst/>
          </a:prstGeom>
          <a:noFill/>
          <a:ln>
            <a:noFill/>
          </a:ln>
        </p:spPr>
        <p:txBody>
          <a:bodyPr spcFirstLastPara="1" wrap="square" lIns="0" tIns="0" rIns="0" bIns="0" anchor="t" anchorCtr="0">
            <a:normAutofit lnSpcReduction="10000"/>
          </a:bodyPr>
          <a:lstStyle/>
          <a:p>
            <a:pPr marL="457200" lvl="0" indent="-228600" algn="l" rtl="0">
              <a:lnSpc>
                <a:spcPct val="120000"/>
              </a:lnSpc>
              <a:spcBef>
                <a:spcPts val="0"/>
              </a:spcBef>
              <a:spcAft>
                <a:spcPts val="0"/>
              </a:spcAft>
              <a:buSzPts val="2000"/>
              <a:buFont typeface="Noto Sans Symbols"/>
              <a:buChar char="❖"/>
            </a:pPr>
            <a:r>
              <a:rPr lang="en-GB"/>
              <a:t>Started 1 Sept 2022</a:t>
            </a:r>
            <a:endParaRPr/>
          </a:p>
          <a:p>
            <a:pPr marL="457200" lvl="0" indent="-228600" algn="l" rtl="0">
              <a:lnSpc>
                <a:spcPct val="120000"/>
              </a:lnSpc>
              <a:spcBef>
                <a:spcPts val="0"/>
              </a:spcBef>
              <a:spcAft>
                <a:spcPts val="0"/>
              </a:spcAft>
              <a:buSzPts val="2000"/>
              <a:buFont typeface="Noto Sans Symbols"/>
              <a:buChar char="❖"/>
            </a:pPr>
            <a:r>
              <a:rPr lang="en-GB"/>
              <a:t>All agreements between UNIBO and funders concluded</a:t>
            </a:r>
            <a:endParaRPr/>
          </a:p>
          <a:p>
            <a:pPr marL="457200" lvl="0" indent="-228600" algn="l" rtl="0">
              <a:lnSpc>
                <a:spcPct val="120000"/>
              </a:lnSpc>
              <a:spcBef>
                <a:spcPts val="0"/>
              </a:spcBef>
              <a:spcAft>
                <a:spcPts val="0"/>
              </a:spcAft>
              <a:buSzPts val="2000"/>
              <a:buFont typeface="Noto Sans Symbols"/>
              <a:buChar char="❖"/>
            </a:pPr>
            <a:r>
              <a:rPr lang="en-GB"/>
              <a:t>Director nominated: N.Pinardi</a:t>
            </a:r>
            <a:endParaRPr/>
          </a:p>
          <a:p>
            <a:pPr marL="457200" lvl="0" indent="-228600" algn="l" rtl="0">
              <a:lnSpc>
                <a:spcPct val="120000"/>
              </a:lnSpc>
              <a:spcBef>
                <a:spcPts val="0"/>
              </a:spcBef>
              <a:spcAft>
                <a:spcPts val="0"/>
              </a:spcAft>
              <a:buSzPts val="2000"/>
              <a:buFont typeface="Noto Sans Symbols"/>
              <a:buChar char="❖"/>
            </a:pPr>
            <a:r>
              <a:rPr lang="en-GB"/>
              <a:t>Office space defined</a:t>
            </a:r>
            <a:endParaRPr/>
          </a:p>
          <a:p>
            <a:pPr marL="457200" lvl="0" indent="-228600" algn="l" rtl="0">
              <a:lnSpc>
                <a:spcPct val="120000"/>
              </a:lnSpc>
              <a:spcBef>
                <a:spcPts val="0"/>
              </a:spcBef>
              <a:spcAft>
                <a:spcPts val="0"/>
              </a:spcAft>
              <a:buSzPts val="2000"/>
              <a:buFont typeface="Noto Sans Symbols"/>
              <a:buChar char="❖"/>
            </a:pPr>
            <a:r>
              <a:rPr lang="en-GB"/>
              <a:t>Two personnel units joining Oct. 5 and 17: Junior programme specialist and admin person</a:t>
            </a:r>
            <a:endParaRPr/>
          </a:p>
          <a:p>
            <a:pPr marL="457200" lvl="0" indent="-228600" algn="l" rtl="0">
              <a:lnSpc>
                <a:spcPct val="120000"/>
              </a:lnSpc>
              <a:spcBef>
                <a:spcPts val="0"/>
              </a:spcBef>
              <a:spcAft>
                <a:spcPts val="0"/>
              </a:spcAft>
              <a:buSzPts val="2000"/>
              <a:buFont typeface="Noto Sans Symbols"/>
              <a:buChar char="❖"/>
            </a:pPr>
            <a:r>
              <a:rPr lang="en-GB"/>
              <a:t>Senior Programme Specialist/Chief Scientist call for application published</a:t>
            </a:r>
            <a:endParaRPr/>
          </a:p>
          <a:p>
            <a:pPr marL="457200" lvl="0" indent="-228600" algn="l" rtl="0">
              <a:lnSpc>
                <a:spcPct val="120000"/>
              </a:lnSpc>
              <a:spcBef>
                <a:spcPts val="0"/>
              </a:spcBef>
              <a:spcAft>
                <a:spcPts val="0"/>
              </a:spcAft>
              <a:buSzPts val="2000"/>
              <a:buFont typeface="Noto Sans Symbols"/>
              <a:buChar char="❖"/>
            </a:pPr>
            <a:r>
              <a:rPr lang="en-GB"/>
              <a:t>Next week calls: 1) Senior Communication Officer; 2) Information system Officer</a:t>
            </a:r>
            <a:endParaRPr/>
          </a:p>
          <a:p>
            <a:pPr marL="457200" lvl="0" indent="-228600" algn="l" rtl="0">
              <a:lnSpc>
                <a:spcPct val="120000"/>
              </a:lnSpc>
              <a:spcBef>
                <a:spcPts val="0"/>
              </a:spcBef>
              <a:spcAft>
                <a:spcPts val="0"/>
              </a:spcAft>
              <a:buSzPts val="2000"/>
              <a:buFont typeface="Noto Sans Symbols"/>
              <a:buChar char="❖"/>
            </a:pPr>
            <a:r>
              <a:rPr lang="en-GB"/>
              <a:t>International representatives procedures being established </a:t>
            </a:r>
            <a:endParaRPr/>
          </a:p>
          <a:p>
            <a:pPr marL="457200" lvl="0" indent="-101600" algn="l" rtl="0">
              <a:lnSpc>
                <a:spcPct val="120000"/>
              </a:lnSpc>
              <a:spcBef>
                <a:spcPts val="0"/>
              </a:spcBef>
              <a:spcAft>
                <a:spcPts val="0"/>
              </a:spcAft>
              <a:buSzPts val="2000"/>
              <a:buFont typeface="Noto Sans Symbols"/>
              <a:buNone/>
            </a:pPr>
            <a:endParaRPr/>
          </a:p>
          <a:p>
            <a:pPr marL="457200" lvl="0" indent="-101600" algn="l" rtl="0">
              <a:lnSpc>
                <a:spcPct val="120000"/>
              </a:lnSpc>
              <a:spcBef>
                <a:spcPts val="0"/>
              </a:spcBef>
              <a:spcAft>
                <a:spcPts val="0"/>
              </a:spcAft>
              <a:buSzPts val="2000"/>
              <a:buFont typeface="Noto Sans Symbols"/>
              <a:buNone/>
            </a:pPr>
            <a:endParaRPr/>
          </a:p>
        </p:txBody>
      </p:sp>
      <p:pic>
        <p:nvPicPr>
          <p:cNvPr id="975" name="Google Shape;975;g16f415c9782_0_23" descr="Diagram&#10;&#10;Description automatically generated"/>
          <p:cNvPicPr preferRelativeResize="0"/>
          <p:nvPr/>
        </p:nvPicPr>
        <p:blipFill rotWithShape="1">
          <a:blip r:embed="rId3">
            <a:alphaModFix/>
          </a:blip>
          <a:srcRect l="11247" r="4250" b="1613"/>
          <a:stretch/>
        </p:blipFill>
        <p:spPr>
          <a:xfrm>
            <a:off x="5586000" y="1517400"/>
            <a:ext cx="6605999" cy="4043063"/>
          </a:xfrm>
          <a:prstGeom prst="rect">
            <a:avLst/>
          </a:prstGeom>
          <a:noFill/>
          <a:ln>
            <a:noFill/>
          </a:ln>
        </p:spPr>
      </p:pic>
      <p:sp>
        <p:nvSpPr>
          <p:cNvPr id="976" name="Google Shape;976;g16f415c9782_0_23"/>
          <p:cNvSpPr/>
          <p:nvPr/>
        </p:nvSpPr>
        <p:spPr>
          <a:xfrm>
            <a:off x="8485275" y="5910750"/>
            <a:ext cx="3842400" cy="1118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7d705388ed_0_198"/>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GB"/>
              <a:t>3</a:t>
            </a:fld>
            <a:endParaRPr/>
          </a:p>
        </p:txBody>
      </p:sp>
      <p:pic>
        <p:nvPicPr>
          <p:cNvPr id="309" name="Google Shape;309;g17d705388ed_0_198"/>
          <p:cNvPicPr preferRelativeResize="0"/>
          <p:nvPr/>
        </p:nvPicPr>
        <p:blipFill rotWithShape="1">
          <a:blip r:embed="rId3">
            <a:alphaModFix/>
          </a:blip>
          <a:srcRect l="26" r="12706"/>
          <a:stretch/>
        </p:blipFill>
        <p:spPr>
          <a:xfrm>
            <a:off x="5103200" y="1297000"/>
            <a:ext cx="6044625" cy="5056299"/>
          </a:xfrm>
          <a:prstGeom prst="rect">
            <a:avLst/>
          </a:prstGeom>
          <a:noFill/>
          <a:ln>
            <a:noFill/>
          </a:ln>
        </p:spPr>
      </p:pic>
      <p:sp>
        <p:nvSpPr>
          <p:cNvPr id="310" name="Google Shape;310;g17d705388ed_0_198"/>
          <p:cNvSpPr txBox="1">
            <a:spLocks noGrp="1"/>
          </p:cNvSpPr>
          <p:nvPr>
            <p:ph type="title"/>
          </p:nvPr>
        </p:nvSpPr>
        <p:spPr>
          <a:xfrm>
            <a:off x="5731350" y="385949"/>
            <a:ext cx="5518800" cy="4791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200"/>
              <a:buFont typeface="Arial"/>
              <a:buNone/>
            </a:pPr>
            <a:r>
              <a:rPr lang="en-GB" sz="3200"/>
              <a:t>Underpinning a wide range of applications</a:t>
            </a:r>
            <a:endParaRPr/>
          </a:p>
        </p:txBody>
      </p:sp>
      <p:pic>
        <p:nvPicPr>
          <p:cNvPr id="311" name="Google Shape;311;g17d705388ed_0_198"/>
          <p:cNvPicPr preferRelativeResize="0"/>
          <p:nvPr/>
        </p:nvPicPr>
        <p:blipFill rotWithShape="1">
          <a:blip r:embed="rId4">
            <a:alphaModFix/>
          </a:blip>
          <a:srcRect b="4425"/>
          <a:stretch/>
        </p:blipFill>
        <p:spPr>
          <a:xfrm>
            <a:off x="-58737" y="0"/>
            <a:ext cx="5291999" cy="6858000"/>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1450c52ed47_1_545"/>
          <p:cNvSpPr/>
          <p:nvPr/>
        </p:nvSpPr>
        <p:spPr>
          <a:xfrm>
            <a:off x="8245425" y="5412025"/>
            <a:ext cx="4032900" cy="142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g1450c52ed47_1_545"/>
          <p:cNvSpPr txBox="1">
            <a:spLocks noGrp="1"/>
          </p:cNvSpPr>
          <p:nvPr>
            <p:ph type="body" idx="1"/>
          </p:nvPr>
        </p:nvSpPr>
        <p:spPr>
          <a:xfrm>
            <a:off x="6455625" y="1723197"/>
            <a:ext cx="4032900" cy="243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567"/>
              </a:spcBef>
              <a:spcAft>
                <a:spcPts val="0"/>
              </a:spcAft>
              <a:buSzPts val="1700"/>
              <a:buNone/>
            </a:pPr>
            <a:endParaRPr sz="1800">
              <a:latin typeface="Roboto"/>
              <a:ea typeface="Roboto"/>
              <a:cs typeface="Roboto"/>
              <a:sym typeface="Roboto"/>
            </a:endParaRPr>
          </a:p>
          <a:p>
            <a:pPr marL="323998" lvl="3" indent="-323998" algn="l" rtl="0">
              <a:lnSpc>
                <a:spcPct val="100000"/>
              </a:lnSpc>
              <a:spcBef>
                <a:spcPts val="567"/>
              </a:spcBef>
              <a:spcAft>
                <a:spcPts val="0"/>
              </a:spcAft>
              <a:buSzPts val="1600"/>
              <a:buChar char="•"/>
            </a:pPr>
            <a:r>
              <a:rPr lang="en-GB" sz="1800"/>
              <a:t>CO-DESIGN</a:t>
            </a:r>
            <a:endParaRPr sz="1800"/>
          </a:p>
          <a:p>
            <a:pPr marL="323998" lvl="3" indent="-323998" algn="l" rtl="0">
              <a:lnSpc>
                <a:spcPct val="100000"/>
              </a:lnSpc>
              <a:spcBef>
                <a:spcPts val="567"/>
              </a:spcBef>
              <a:spcAft>
                <a:spcPts val="0"/>
              </a:spcAft>
              <a:buSzPts val="1600"/>
              <a:buChar char="•"/>
            </a:pPr>
            <a:r>
              <a:rPr lang="en-GB" sz="1800"/>
              <a:t>COASTAL OCEAN</a:t>
            </a:r>
            <a:endParaRPr sz="1800"/>
          </a:p>
          <a:p>
            <a:pPr marL="323998" lvl="3" indent="-323998" algn="l" rtl="0">
              <a:lnSpc>
                <a:spcPct val="100000"/>
              </a:lnSpc>
              <a:spcBef>
                <a:spcPts val="567"/>
              </a:spcBef>
              <a:spcAft>
                <a:spcPts val="0"/>
              </a:spcAft>
              <a:buSzPts val="1600"/>
              <a:buChar char="•"/>
            </a:pPr>
            <a:r>
              <a:rPr lang="en-GB" sz="1800"/>
              <a:t>CAPACITY DEVELOPMENT</a:t>
            </a:r>
            <a:endParaRPr sz="1800"/>
          </a:p>
        </p:txBody>
      </p:sp>
      <p:pic>
        <p:nvPicPr>
          <p:cNvPr id="754" name="Google Shape;754;g1450c52ed47_1_545"/>
          <p:cNvPicPr preferRelativeResize="0">
            <a:picLocks noGrp="1"/>
          </p:cNvPicPr>
          <p:nvPr>
            <p:ph type="pic" idx="2"/>
          </p:nvPr>
        </p:nvPicPr>
        <p:blipFill rotWithShape="1">
          <a:blip r:embed="rId3">
            <a:alphaModFix/>
          </a:blip>
          <a:srcRect r="-1276"/>
          <a:stretch/>
        </p:blipFill>
        <p:spPr>
          <a:xfrm>
            <a:off x="-3832275" y="0"/>
            <a:ext cx="9537875" cy="8680750"/>
          </a:xfrm>
          <a:prstGeom prst="rect">
            <a:avLst/>
          </a:prstGeom>
          <a:noFill/>
          <a:ln>
            <a:noFill/>
          </a:ln>
        </p:spPr>
      </p:pic>
      <p:sp>
        <p:nvSpPr>
          <p:cNvPr id="755" name="Google Shape;755;g1450c52ed47_1_545"/>
          <p:cNvSpPr txBox="1">
            <a:spLocks noGrp="1"/>
          </p:cNvSpPr>
          <p:nvPr>
            <p:ph type="title"/>
          </p:nvPr>
        </p:nvSpPr>
        <p:spPr>
          <a:xfrm>
            <a:off x="6440550" y="1213750"/>
            <a:ext cx="5500500" cy="1896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200"/>
              <a:buFont typeface="Arial"/>
              <a:buNone/>
            </a:pPr>
            <a:r>
              <a:rPr lang="en-GB"/>
              <a:t>3 TRANSFORMATIVE PROGRAMMES FOCUSING ON KEY AREAS OF:</a:t>
            </a:r>
            <a:endParaRPr/>
          </a:p>
          <a:p>
            <a:pPr marL="0" lvl="0" indent="0" algn="l" rtl="0">
              <a:lnSpc>
                <a:spcPct val="85000"/>
              </a:lnSpc>
              <a:spcBef>
                <a:spcPts val="0"/>
              </a:spcBef>
              <a:spcAft>
                <a:spcPts val="0"/>
              </a:spcAft>
              <a:buClr>
                <a:schemeClr val="accent1"/>
              </a:buClr>
              <a:buSzPts val="3200"/>
              <a:buFont typeface="Arial"/>
              <a:buNone/>
            </a:pPr>
            <a:endParaRPr/>
          </a:p>
        </p:txBody>
      </p:sp>
      <p:pic>
        <p:nvPicPr>
          <p:cNvPr id="756" name="Google Shape;756;g1450c52ed47_1_545"/>
          <p:cNvPicPr preferRelativeResize="0"/>
          <p:nvPr/>
        </p:nvPicPr>
        <p:blipFill rotWithShape="1">
          <a:blip r:embed="rId4">
            <a:alphaModFix/>
          </a:blip>
          <a:srcRect/>
          <a:stretch/>
        </p:blipFill>
        <p:spPr>
          <a:xfrm>
            <a:off x="6569025" y="3429000"/>
            <a:ext cx="2975025" cy="3113651"/>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1621c23bb6e_0_4"/>
          <p:cNvSpPr/>
          <p:nvPr/>
        </p:nvSpPr>
        <p:spPr>
          <a:xfrm>
            <a:off x="8245425" y="5412025"/>
            <a:ext cx="4032900" cy="142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g1621c23bb6e_0_4"/>
          <p:cNvSpPr txBox="1">
            <a:spLocks noGrp="1"/>
          </p:cNvSpPr>
          <p:nvPr>
            <p:ph type="body" idx="1"/>
          </p:nvPr>
        </p:nvSpPr>
        <p:spPr>
          <a:xfrm>
            <a:off x="720700" y="3578275"/>
            <a:ext cx="3463200" cy="1656000"/>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1000"/>
              </a:spcBef>
              <a:spcAft>
                <a:spcPts val="1000"/>
              </a:spcAft>
              <a:buClr>
                <a:schemeClr val="lt1"/>
              </a:buClr>
              <a:buSzPts val="2000"/>
              <a:buFont typeface="Arial"/>
              <a:buNone/>
            </a:pPr>
            <a:r>
              <a:rPr lang="en-GB" sz="1800"/>
              <a:t>Ocean Observing Co-Design</a:t>
            </a:r>
            <a:br>
              <a:rPr lang="en-GB" sz="1600"/>
            </a:br>
            <a:br>
              <a:rPr lang="en-GB" sz="1600"/>
            </a:br>
            <a:r>
              <a:rPr lang="en-GB" sz="1500">
                <a:latin typeface="Roboto Light"/>
                <a:ea typeface="Roboto Light"/>
                <a:cs typeface="Roboto Light"/>
                <a:sym typeface="Roboto Light"/>
              </a:rPr>
              <a:t>Transforming our ocean observing system assessment and design processes</a:t>
            </a:r>
            <a:endParaRPr sz="1500">
              <a:latin typeface="Roboto Light"/>
              <a:ea typeface="Roboto Light"/>
              <a:cs typeface="Roboto Light"/>
              <a:sym typeface="Roboto Light"/>
            </a:endParaRPr>
          </a:p>
        </p:txBody>
      </p:sp>
      <p:pic>
        <p:nvPicPr>
          <p:cNvPr id="764" name="Google Shape;764;g1621c23bb6e_0_4"/>
          <p:cNvPicPr preferRelativeResize="0">
            <a:picLocks noGrp="1"/>
          </p:cNvPicPr>
          <p:nvPr>
            <p:ph type="pic" idx="2"/>
          </p:nvPr>
        </p:nvPicPr>
        <p:blipFill rotWithShape="1">
          <a:blip r:embed="rId3">
            <a:alphaModFix/>
          </a:blip>
          <a:srcRect t="10573" b="10581"/>
          <a:stretch/>
        </p:blipFill>
        <p:spPr>
          <a:xfrm>
            <a:off x="720700" y="1922275"/>
            <a:ext cx="3463199" cy="1655999"/>
          </a:xfrm>
          <a:prstGeom prst="rect">
            <a:avLst/>
          </a:prstGeom>
          <a:solidFill>
            <a:srgbClr val="D8D8D8"/>
          </a:solidFill>
          <a:ln>
            <a:noFill/>
          </a:ln>
        </p:spPr>
      </p:pic>
      <p:pic>
        <p:nvPicPr>
          <p:cNvPr id="765" name="Google Shape;765;g1621c23bb6e_0_4"/>
          <p:cNvPicPr preferRelativeResize="0">
            <a:picLocks noGrp="1"/>
          </p:cNvPicPr>
          <p:nvPr>
            <p:ph type="pic" idx="3"/>
          </p:nvPr>
        </p:nvPicPr>
        <p:blipFill rotWithShape="1">
          <a:blip r:embed="rId4">
            <a:alphaModFix/>
          </a:blip>
          <a:srcRect t="15992" b="48166"/>
          <a:stretch/>
        </p:blipFill>
        <p:spPr>
          <a:xfrm>
            <a:off x="4364375" y="1922275"/>
            <a:ext cx="3463202" cy="1656003"/>
          </a:xfrm>
          <a:prstGeom prst="rect">
            <a:avLst/>
          </a:prstGeom>
          <a:solidFill>
            <a:srgbClr val="D8D8D8"/>
          </a:solidFill>
          <a:ln>
            <a:noFill/>
          </a:ln>
        </p:spPr>
      </p:pic>
      <p:sp>
        <p:nvSpPr>
          <p:cNvPr id="766" name="Google Shape;766;g1621c23bb6e_0_4"/>
          <p:cNvSpPr txBox="1">
            <a:spLocks noGrp="1"/>
          </p:cNvSpPr>
          <p:nvPr>
            <p:ph type="body" idx="4"/>
          </p:nvPr>
        </p:nvSpPr>
        <p:spPr>
          <a:xfrm>
            <a:off x="4364375" y="3578275"/>
            <a:ext cx="3463200" cy="1656000"/>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SzPts val="2000"/>
              <a:buNone/>
            </a:pPr>
            <a:r>
              <a:rPr lang="en-GB" sz="1800"/>
              <a:t>CoastPredict</a:t>
            </a:r>
            <a:endParaRPr sz="1800"/>
          </a:p>
          <a:p>
            <a:pPr marL="0" lvl="1" indent="0" algn="l" rtl="0">
              <a:lnSpc>
                <a:spcPct val="100000"/>
              </a:lnSpc>
              <a:spcBef>
                <a:spcPts val="0"/>
              </a:spcBef>
              <a:spcAft>
                <a:spcPts val="0"/>
              </a:spcAft>
              <a:buSzPts val="2000"/>
              <a:buNone/>
            </a:pPr>
            <a:endParaRPr/>
          </a:p>
          <a:p>
            <a:pPr marL="0" lvl="0" indent="0" algn="l" rtl="0">
              <a:lnSpc>
                <a:spcPct val="100000"/>
              </a:lnSpc>
              <a:spcBef>
                <a:spcPts val="0"/>
              </a:spcBef>
              <a:spcAft>
                <a:spcPts val="0"/>
              </a:spcAft>
              <a:buClr>
                <a:schemeClr val="lt1"/>
              </a:buClr>
              <a:buSzPts val="1400"/>
              <a:buFont typeface="Arial"/>
              <a:buNone/>
            </a:pPr>
            <a:r>
              <a:rPr lang="en-GB" sz="1500"/>
              <a:t>Revolutionising Global Coastal Ocean observing and forecasting</a:t>
            </a:r>
            <a:endParaRPr sz="1500"/>
          </a:p>
        </p:txBody>
      </p:sp>
      <p:pic>
        <p:nvPicPr>
          <p:cNvPr id="767" name="Google Shape;767;g1621c23bb6e_0_4"/>
          <p:cNvPicPr preferRelativeResize="0">
            <a:picLocks noGrp="1"/>
          </p:cNvPicPr>
          <p:nvPr>
            <p:ph type="pic" idx="5"/>
          </p:nvPr>
        </p:nvPicPr>
        <p:blipFill rotWithShape="1">
          <a:blip r:embed="rId5">
            <a:alphaModFix/>
          </a:blip>
          <a:srcRect t="14125" b="14133"/>
          <a:stretch/>
        </p:blipFill>
        <p:spPr>
          <a:xfrm>
            <a:off x="8008050" y="1922275"/>
            <a:ext cx="3463199" cy="1656001"/>
          </a:xfrm>
          <a:prstGeom prst="rect">
            <a:avLst/>
          </a:prstGeom>
          <a:solidFill>
            <a:srgbClr val="D8D8D8"/>
          </a:solidFill>
          <a:ln>
            <a:noFill/>
          </a:ln>
        </p:spPr>
      </p:pic>
      <p:sp>
        <p:nvSpPr>
          <p:cNvPr id="768" name="Google Shape;768;g1621c23bb6e_0_4"/>
          <p:cNvSpPr txBox="1">
            <a:spLocks noGrp="1"/>
          </p:cNvSpPr>
          <p:nvPr>
            <p:ph type="body" idx="6"/>
          </p:nvPr>
        </p:nvSpPr>
        <p:spPr>
          <a:xfrm>
            <a:off x="8008050" y="3578275"/>
            <a:ext cx="3463200" cy="1656000"/>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SzPts val="2000"/>
              <a:buNone/>
            </a:pPr>
            <a:r>
              <a:rPr lang="en-GB" sz="1800"/>
              <a:t>Observing Together</a:t>
            </a:r>
            <a:endParaRPr sz="1800"/>
          </a:p>
          <a:p>
            <a:pPr marL="0" lvl="1" indent="0" algn="l" rtl="0">
              <a:lnSpc>
                <a:spcPct val="100000"/>
              </a:lnSpc>
              <a:spcBef>
                <a:spcPts val="0"/>
              </a:spcBef>
              <a:spcAft>
                <a:spcPts val="0"/>
              </a:spcAft>
              <a:buSzPts val="2000"/>
              <a:buNone/>
            </a:pPr>
            <a:endParaRPr/>
          </a:p>
          <a:p>
            <a:pPr marL="0" lvl="0" indent="0" algn="l" rtl="0">
              <a:lnSpc>
                <a:spcPct val="100000"/>
              </a:lnSpc>
              <a:spcBef>
                <a:spcPts val="0"/>
              </a:spcBef>
              <a:spcAft>
                <a:spcPts val="0"/>
              </a:spcAft>
              <a:buClr>
                <a:schemeClr val="lt1"/>
              </a:buClr>
              <a:buSzPts val="1400"/>
              <a:buFont typeface="Arial"/>
              <a:buNone/>
            </a:pPr>
            <a:r>
              <a:rPr lang="en-GB"/>
              <a:t>Connecting ocean observers and the communities they serve to transform ocean data access and availability</a:t>
            </a:r>
            <a:endParaRPr/>
          </a:p>
        </p:txBody>
      </p:sp>
      <p:pic>
        <p:nvPicPr>
          <p:cNvPr id="769" name="Google Shape;769;g1621c23bb6e_0_4" descr="Chart, sunburst chart&#10;&#10;Description automatically generated"/>
          <p:cNvPicPr preferRelativeResize="0"/>
          <p:nvPr/>
        </p:nvPicPr>
        <p:blipFill rotWithShape="1">
          <a:blip r:embed="rId6">
            <a:alphaModFix/>
          </a:blip>
          <a:srcRect/>
          <a:stretch/>
        </p:blipFill>
        <p:spPr>
          <a:xfrm>
            <a:off x="10250900" y="643300"/>
            <a:ext cx="1649276" cy="989551"/>
          </a:xfrm>
          <a:prstGeom prst="rect">
            <a:avLst/>
          </a:prstGeom>
          <a:noFill/>
          <a:ln>
            <a:noFill/>
          </a:ln>
        </p:spPr>
      </p:pic>
      <p:sp>
        <p:nvSpPr>
          <p:cNvPr id="770" name="Google Shape;770;g1621c23bb6e_0_4"/>
          <p:cNvSpPr txBox="1">
            <a:spLocks noGrp="1"/>
          </p:cNvSpPr>
          <p:nvPr>
            <p:ph type="body" idx="1"/>
          </p:nvPr>
        </p:nvSpPr>
        <p:spPr>
          <a:xfrm>
            <a:off x="4407519" y="5413547"/>
            <a:ext cx="3463200" cy="6573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dk2"/>
              </a:buClr>
              <a:buSzPts val="1700"/>
              <a:buNone/>
            </a:pPr>
            <a:r>
              <a:rPr lang="en-GB" sz="1700" b="1">
                <a:solidFill>
                  <a:schemeClr val="accent1"/>
                </a:solidFill>
                <a:latin typeface="Roboto"/>
                <a:ea typeface="Roboto"/>
                <a:cs typeface="Roboto"/>
                <a:sym typeface="Roboto"/>
              </a:rPr>
              <a:t>Co-chairs:</a:t>
            </a:r>
            <a:r>
              <a:rPr lang="en-GB" sz="1700" b="1">
                <a:solidFill>
                  <a:schemeClr val="dk2"/>
                </a:solidFill>
                <a:latin typeface="Roboto"/>
                <a:ea typeface="Roboto"/>
                <a:cs typeface="Roboto"/>
                <a:sym typeface="Roboto"/>
              </a:rPr>
              <a:t> </a:t>
            </a:r>
            <a:endParaRPr sz="1700" b="1">
              <a:solidFill>
                <a:schemeClr val="dk2"/>
              </a:solidFill>
              <a:latin typeface="Roboto"/>
              <a:ea typeface="Roboto"/>
              <a:cs typeface="Roboto"/>
              <a:sym typeface="Roboto"/>
            </a:endParaRPr>
          </a:p>
          <a:p>
            <a:pPr marL="0" lvl="0" indent="0" algn="l" rtl="0">
              <a:lnSpc>
                <a:spcPct val="110000"/>
              </a:lnSpc>
              <a:spcBef>
                <a:spcPts val="0"/>
              </a:spcBef>
              <a:spcAft>
                <a:spcPts val="0"/>
              </a:spcAft>
              <a:buClr>
                <a:schemeClr val="dk2"/>
              </a:buClr>
              <a:buSzPts val="1700"/>
              <a:buNone/>
            </a:pPr>
            <a:r>
              <a:rPr lang="en-GB" sz="1600">
                <a:solidFill>
                  <a:schemeClr val="dk1"/>
                </a:solidFill>
              </a:rPr>
              <a:t>Nadia Pinardi, UNIBO, ITALY</a:t>
            </a:r>
            <a:endParaRPr sz="1600">
              <a:solidFill>
                <a:schemeClr val="dk1"/>
              </a:solidFill>
            </a:endParaRPr>
          </a:p>
          <a:p>
            <a:pPr marL="0" lvl="0" indent="0" algn="l" rtl="0">
              <a:lnSpc>
                <a:spcPct val="110000"/>
              </a:lnSpc>
              <a:spcBef>
                <a:spcPts val="0"/>
              </a:spcBef>
              <a:spcAft>
                <a:spcPts val="0"/>
              </a:spcAft>
              <a:buClr>
                <a:schemeClr val="dk2"/>
              </a:buClr>
              <a:buSzPts val="1700"/>
              <a:buNone/>
            </a:pPr>
            <a:r>
              <a:rPr lang="en-GB" sz="1600">
                <a:solidFill>
                  <a:schemeClr val="dk1"/>
                </a:solidFill>
              </a:rPr>
              <a:t>Joaquín Tintoré, SOCIB, SPAIN</a:t>
            </a:r>
            <a:endParaRPr sz="1600">
              <a:solidFill>
                <a:schemeClr val="dk1"/>
              </a:solidFill>
            </a:endParaRPr>
          </a:p>
          <a:p>
            <a:pPr marL="0" lvl="0" indent="0" algn="l" rtl="0">
              <a:lnSpc>
                <a:spcPct val="110000"/>
              </a:lnSpc>
              <a:spcBef>
                <a:spcPts val="0"/>
              </a:spcBef>
              <a:spcAft>
                <a:spcPts val="0"/>
              </a:spcAft>
              <a:buClr>
                <a:schemeClr val="dk2"/>
              </a:buClr>
              <a:buSzPts val="1700"/>
              <a:buNone/>
            </a:pPr>
            <a:r>
              <a:rPr lang="en-GB" sz="1600">
                <a:solidFill>
                  <a:schemeClr val="dk1"/>
                </a:solidFill>
              </a:rPr>
              <a:t>Villy Kourafalou, Univ. of Miami, USA</a:t>
            </a:r>
            <a:endParaRPr sz="1600">
              <a:solidFill>
                <a:schemeClr val="accent1"/>
              </a:solidFill>
            </a:endParaRPr>
          </a:p>
          <a:p>
            <a:pPr marL="0" lvl="0" indent="0" algn="l" rtl="0">
              <a:lnSpc>
                <a:spcPct val="100000"/>
              </a:lnSpc>
              <a:spcBef>
                <a:spcPts val="0"/>
              </a:spcBef>
              <a:spcAft>
                <a:spcPts val="0"/>
              </a:spcAft>
              <a:buClr>
                <a:schemeClr val="dk2"/>
              </a:buClr>
              <a:buSzPts val="1700"/>
              <a:buNone/>
            </a:pPr>
            <a:endParaRPr sz="1600">
              <a:solidFill>
                <a:schemeClr val="accent1"/>
              </a:solidFill>
            </a:endParaRPr>
          </a:p>
        </p:txBody>
      </p:sp>
      <p:sp>
        <p:nvSpPr>
          <p:cNvPr id="771" name="Google Shape;771;g1621c23bb6e_0_4"/>
          <p:cNvSpPr txBox="1"/>
          <p:nvPr/>
        </p:nvSpPr>
        <p:spPr>
          <a:xfrm>
            <a:off x="768195" y="5418485"/>
            <a:ext cx="3463200" cy="657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1700"/>
              <a:buFont typeface="Arial"/>
              <a:buNone/>
            </a:pPr>
            <a:r>
              <a:rPr lang="en-GB" sz="1700" b="1">
                <a:solidFill>
                  <a:schemeClr val="accent1"/>
                </a:solidFill>
                <a:latin typeface="Roboto"/>
                <a:ea typeface="Roboto"/>
                <a:cs typeface="Roboto"/>
                <a:sym typeface="Roboto"/>
              </a:rPr>
              <a:t>Co-chairs:</a:t>
            </a:r>
            <a:r>
              <a:rPr lang="en-GB" sz="1700" b="1">
                <a:solidFill>
                  <a:schemeClr val="dk2"/>
                </a:solidFill>
                <a:latin typeface="Roboto"/>
                <a:ea typeface="Roboto"/>
                <a:cs typeface="Roboto"/>
                <a:sym typeface="Roboto"/>
              </a:rPr>
              <a:t> </a:t>
            </a:r>
            <a:endParaRPr sz="1700" b="1">
              <a:solidFill>
                <a:schemeClr val="dk2"/>
              </a:solidFill>
              <a:latin typeface="Roboto"/>
              <a:ea typeface="Roboto"/>
              <a:cs typeface="Roboto"/>
              <a:sym typeface="Roboto"/>
            </a:endParaRPr>
          </a:p>
          <a:p>
            <a:pPr marL="0" lvl="0" indent="0" algn="l" rtl="0">
              <a:lnSpc>
                <a:spcPct val="110000"/>
              </a:lnSpc>
              <a:spcBef>
                <a:spcPts val="0"/>
              </a:spcBef>
              <a:spcAft>
                <a:spcPts val="0"/>
              </a:spcAft>
              <a:buClr>
                <a:schemeClr val="dk2"/>
              </a:buClr>
              <a:buSzPts val="1700"/>
              <a:buFont typeface="Arial"/>
              <a:buNone/>
            </a:pPr>
            <a:r>
              <a:rPr lang="en-GB" sz="1600">
                <a:solidFill>
                  <a:schemeClr val="dk1"/>
                </a:solidFill>
                <a:latin typeface="Roboto Light"/>
                <a:ea typeface="Roboto Light"/>
                <a:cs typeface="Roboto Light"/>
                <a:sym typeface="Roboto Light"/>
              </a:rPr>
              <a:t>David Legler, NOAA, USA</a:t>
            </a:r>
            <a:endParaRPr sz="1600">
              <a:solidFill>
                <a:schemeClr val="dk1"/>
              </a:solidFill>
              <a:latin typeface="Roboto Light"/>
              <a:ea typeface="Roboto Light"/>
              <a:cs typeface="Roboto Light"/>
              <a:sym typeface="Roboto Light"/>
            </a:endParaRPr>
          </a:p>
          <a:p>
            <a:pPr marL="0" lvl="0" indent="0" algn="l" rtl="0">
              <a:lnSpc>
                <a:spcPct val="110000"/>
              </a:lnSpc>
              <a:spcBef>
                <a:spcPts val="0"/>
              </a:spcBef>
              <a:spcAft>
                <a:spcPts val="0"/>
              </a:spcAft>
              <a:buClr>
                <a:schemeClr val="dk2"/>
              </a:buClr>
              <a:buSzPts val="1700"/>
              <a:buFont typeface="Arial"/>
              <a:buNone/>
            </a:pPr>
            <a:r>
              <a:rPr lang="en-GB" sz="1600">
                <a:solidFill>
                  <a:schemeClr val="dk1"/>
                </a:solidFill>
                <a:latin typeface="Roboto Light"/>
                <a:ea typeface="Roboto Light"/>
                <a:cs typeface="Roboto Light"/>
                <a:sym typeface="Roboto Light"/>
              </a:rPr>
              <a:t>Sabrina Speich, IPSL, FRANCE</a:t>
            </a:r>
            <a:endParaRPr sz="1700">
              <a:solidFill>
                <a:schemeClr val="dk1"/>
              </a:solidFill>
              <a:latin typeface="Roboto Light"/>
              <a:ea typeface="Roboto Light"/>
              <a:cs typeface="Roboto Light"/>
              <a:sym typeface="Roboto Light"/>
            </a:endParaRPr>
          </a:p>
          <a:p>
            <a:pPr marL="0" marR="0" lvl="0" indent="0" algn="l" rtl="0">
              <a:lnSpc>
                <a:spcPct val="100000"/>
              </a:lnSpc>
              <a:spcBef>
                <a:spcPts val="0"/>
              </a:spcBef>
              <a:spcAft>
                <a:spcPts val="0"/>
              </a:spcAft>
              <a:buClr>
                <a:schemeClr val="dk2"/>
              </a:buClr>
              <a:buSzPts val="1700"/>
              <a:buFont typeface="Arial"/>
              <a:buNone/>
            </a:pPr>
            <a:endParaRPr sz="1600">
              <a:solidFill>
                <a:schemeClr val="accent1"/>
              </a:solidFill>
              <a:latin typeface="Roboto Light"/>
              <a:ea typeface="Roboto Light"/>
              <a:cs typeface="Roboto Light"/>
              <a:sym typeface="Roboto Light"/>
            </a:endParaRPr>
          </a:p>
        </p:txBody>
      </p:sp>
      <p:sp>
        <p:nvSpPr>
          <p:cNvPr id="772" name="Google Shape;772;g1621c23bb6e_0_4"/>
          <p:cNvSpPr txBox="1"/>
          <p:nvPr/>
        </p:nvSpPr>
        <p:spPr>
          <a:xfrm>
            <a:off x="8082609" y="5413547"/>
            <a:ext cx="3463200" cy="6573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dk2"/>
              </a:buClr>
              <a:buSzPts val="1700"/>
              <a:buFont typeface="Arial"/>
              <a:buNone/>
            </a:pPr>
            <a:r>
              <a:rPr lang="en-GB" sz="1700" b="1">
                <a:solidFill>
                  <a:schemeClr val="accent1"/>
                </a:solidFill>
                <a:latin typeface="Roboto"/>
                <a:ea typeface="Roboto"/>
                <a:cs typeface="Roboto"/>
                <a:sym typeface="Roboto"/>
              </a:rPr>
              <a:t>Co-chairs:</a:t>
            </a:r>
            <a:r>
              <a:rPr lang="en-GB" sz="1700" b="1">
                <a:solidFill>
                  <a:schemeClr val="dk2"/>
                </a:solidFill>
                <a:latin typeface="Roboto"/>
                <a:ea typeface="Roboto"/>
                <a:cs typeface="Roboto"/>
                <a:sym typeface="Roboto"/>
              </a:rPr>
              <a:t> </a:t>
            </a:r>
            <a:endParaRPr sz="1700" b="1">
              <a:solidFill>
                <a:schemeClr val="dk2"/>
              </a:solidFill>
              <a:latin typeface="Roboto"/>
              <a:ea typeface="Roboto"/>
              <a:cs typeface="Roboto"/>
              <a:sym typeface="Roboto"/>
            </a:endParaRPr>
          </a:p>
          <a:p>
            <a:pPr marL="0" lvl="0" indent="0" algn="l" rtl="0">
              <a:lnSpc>
                <a:spcPct val="110000"/>
              </a:lnSpc>
              <a:spcBef>
                <a:spcPts val="0"/>
              </a:spcBef>
              <a:spcAft>
                <a:spcPts val="0"/>
              </a:spcAft>
              <a:buClr>
                <a:schemeClr val="dk2"/>
              </a:buClr>
              <a:buSzPts val="1700"/>
              <a:buFont typeface="Arial"/>
              <a:buNone/>
            </a:pPr>
            <a:r>
              <a:rPr lang="en-GB" sz="1600">
                <a:solidFill>
                  <a:schemeClr val="dk1"/>
                </a:solidFill>
                <a:latin typeface="Roboto Light"/>
                <a:ea typeface="Roboto Light"/>
                <a:cs typeface="Roboto Light"/>
                <a:sym typeface="Roboto Light"/>
              </a:rPr>
              <a:t>Molly Powers, SPC, FIJI</a:t>
            </a:r>
            <a:endParaRPr sz="1600">
              <a:solidFill>
                <a:schemeClr val="dk1"/>
              </a:solidFill>
              <a:latin typeface="Roboto Light"/>
              <a:ea typeface="Roboto Light"/>
              <a:cs typeface="Roboto Light"/>
              <a:sym typeface="Roboto Light"/>
            </a:endParaRPr>
          </a:p>
          <a:p>
            <a:pPr marL="0" lvl="0" indent="0" algn="l" rtl="0">
              <a:lnSpc>
                <a:spcPct val="110000"/>
              </a:lnSpc>
              <a:spcBef>
                <a:spcPts val="0"/>
              </a:spcBef>
              <a:spcAft>
                <a:spcPts val="0"/>
              </a:spcAft>
              <a:buClr>
                <a:schemeClr val="dk2"/>
              </a:buClr>
              <a:buSzPts val="1700"/>
              <a:buFont typeface="Arial"/>
              <a:buNone/>
            </a:pPr>
            <a:r>
              <a:rPr lang="en-GB" sz="1600">
                <a:solidFill>
                  <a:schemeClr val="dk1"/>
                </a:solidFill>
                <a:latin typeface="Roboto Light"/>
                <a:ea typeface="Roboto Light"/>
                <a:cs typeface="Roboto Light"/>
                <a:sym typeface="Roboto Light"/>
              </a:rPr>
              <a:t>Alvaro Scardilli, Naval Hydrographic Service, ARGENTINA</a:t>
            </a:r>
            <a:endParaRPr sz="1600">
              <a:solidFill>
                <a:schemeClr val="accent1"/>
              </a:solidFill>
              <a:latin typeface="Roboto Light"/>
              <a:ea typeface="Roboto Light"/>
              <a:cs typeface="Roboto Light"/>
              <a:sym typeface="Roboto Light"/>
            </a:endParaRPr>
          </a:p>
          <a:p>
            <a:pPr marL="0" marR="0" lvl="0" indent="0" algn="l" rtl="0">
              <a:lnSpc>
                <a:spcPct val="100000"/>
              </a:lnSpc>
              <a:spcBef>
                <a:spcPts val="0"/>
              </a:spcBef>
              <a:spcAft>
                <a:spcPts val="0"/>
              </a:spcAft>
              <a:buClr>
                <a:schemeClr val="dk2"/>
              </a:buClr>
              <a:buSzPts val="1700"/>
              <a:buFont typeface="Arial"/>
              <a:buNone/>
            </a:pPr>
            <a:endParaRPr sz="1600" b="0" i="0" u="none" strike="noStrike" cap="none">
              <a:solidFill>
                <a:schemeClr val="accent1"/>
              </a:solidFill>
              <a:latin typeface="Roboto Light"/>
              <a:ea typeface="Roboto Light"/>
              <a:cs typeface="Roboto Light"/>
              <a:sym typeface="Roboto Light"/>
            </a:endParaRPr>
          </a:p>
        </p:txBody>
      </p:sp>
      <p:sp>
        <p:nvSpPr>
          <p:cNvPr id="773" name="Google Shape;773;g1621c23bb6e_0_4"/>
          <p:cNvSpPr txBox="1">
            <a:spLocks noGrp="1"/>
          </p:cNvSpPr>
          <p:nvPr>
            <p:ph type="title"/>
          </p:nvPr>
        </p:nvSpPr>
        <p:spPr>
          <a:xfrm>
            <a:off x="1188001" y="793750"/>
            <a:ext cx="10318200" cy="792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200"/>
              <a:buNone/>
            </a:pPr>
            <a:r>
              <a:rPr lang="en-GB"/>
              <a:t>Transformational for GOOS and the Ocean Decade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g14bd40994e2_1_499"/>
          <p:cNvSpPr txBox="1">
            <a:spLocks noGrp="1"/>
          </p:cNvSpPr>
          <p:nvPr>
            <p:ph type="ctrTitle"/>
          </p:nvPr>
        </p:nvSpPr>
        <p:spPr>
          <a:xfrm>
            <a:off x="1260000" y="1800000"/>
            <a:ext cx="4539300" cy="249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5600"/>
              <a:buNone/>
            </a:pPr>
            <a:r>
              <a:rPr lang="en-GB"/>
              <a:t>Transforming our ocean observing system assessment and design process</a:t>
            </a:r>
            <a:endParaRPr/>
          </a:p>
        </p:txBody>
      </p:sp>
      <p:sp>
        <p:nvSpPr>
          <p:cNvPr id="779" name="Google Shape;779;g14bd40994e2_1_499"/>
          <p:cNvSpPr txBox="1">
            <a:spLocks noGrp="1"/>
          </p:cNvSpPr>
          <p:nvPr>
            <p:ph type="body" idx="2"/>
          </p:nvPr>
        </p:nvSpPr>
        <p:spPr>
          <a:xfrm>
            <a:off x="2599113" y="5780088"/>
            <a:ext cx="2931600" cy="440100"/>
          </a:xfrm>
          <a:prstGeom prst="rect">
            <a:avLst/>
          </a:prstGeom>
          <a:noFill/>
          <a:ln>
            <a:noFill/>
          </a:ln>
        </p:spPr>
        <p:txBody>
          <a:bodyPr spcFirstLastPara="1" wrap="square" lIns="0" tIns="0" rIns="0" bIns="0" anchor="b" anchorCtr="0">
            <a:noAutofit/>
          </a:bodyPr>
          <a:lstStyle/>
          <a:p>
            <a:pPr marL="0" lvl="0" indent="0" algn="r" rtl="0">
              <a:lnSpc>
                <a:spcPct val="120000"/>
              </a:lnSpc>
              <a:spcBef>
                <a:spcPts val="0"/>
              </a:spcBef>
              <a:spcAft>
                <a:spcPts val="0"/>
              </a:spcAft>
              <a:buClr>
                <a:schemeClr val="lt1"/>
              </a:buClr>
              <a:buSzPts val="800"/>
              <a:buNone/>
            </a:pPr>
            <a:r>
              <a:rPr lang="en-GB"/>
              <a:t>This programme is endorsed by the </a:t>
            </a:r>
            <a:r>
              <a:rPr lang="en-GB">
                <a:latin typeface="Roboto Medium"/>
                <a:ea typeface="Roboto Medium"/>
                <a:cs typeface="Roboto Medium"/>
                <a:sym typeface="Roboto Medium"/>
              </a:rPr>
              <a:t>UN Decade of Ocean Science</a:t>
            </a:r>
            <a:endParaRPr/>
          </a:p>
        </p:txBody>
      </p:sp>
      <p:pic>
        <p:nvPicPr>
          <p:cNvPr id="780" name="Google Shape;780;g14bd40994e2_1_499"/>
          <p:cNvPicPr preferRelativeResize="0">
            <a:picLocks noGrp="1"/>
          </p:cNvPicPr>
          <p:nvPr>
            <p:ph type="pic" idx="3"/>
          </p:nvPr>
        </p:nvPicPr>
        <p:blipFill rotWithShape="1">
          <a:blip r:embed="rId3">
            <a:alphaModFix/>
          </a:blip>
          <a:srcRect t="9" b="9"/>
          <a:stretch/>
        </p:blipFill>
        <p:spPr>
          <a:xfrm>
            <a:off x="6558000" y="0"/>
            <a:ext cx="5634000" cy="6858000"/>
          </a:xfrm>
          <a:prstGeom prst="rect">
            <a:avLst/>
          </a:prstGeom>
          <a:solidFill>
            <a:srgbClr val="D8D8D8"/>
          </a:solidFill>
          <a:ln>
            <a:noFill/>
          </a:ln>
        </p:spPr>
      </p:pic>
      <p:sp>
        <p:nvSpPr>
          <p:cNvPr id="781" name="Google Shape;781;g14bd40994e2_1_499"/>
          <p:cNvSpPr txBox="1">
            <a:spLocks noGrp="1"/>
          </p:cNvSpPr>
          <p:nvPr>
            <p:ph type="subTitle" idx="1"/>
          </p:nvPr>
        </p:nvSpPr>
        <p:spPr>
          <a:xfrm>
            <a:off x="1260475" y="3979894"/>
            <a:ext cx="4656000" cy="22401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lt1"/>
              </a:buClr>
              <a:buSzPts val="1700"/>
              <a:buNone/>
            </a:pPr>
            <a:r>
              <a:rPr lang="en-GB" b="1">
                <a:latin typeface="Barlow Semi Condensed"/>
                <a:ea typeface="Barlow Semi Condensed"/>
                <a:cs typeface="Barlow Semi Condensed"/>
                <a:sym typeface="Barlow Semi Condensed"/>
              </a:rPr>
              <a:t>Programme leadership:</a:t>
            </a:r>
            <a:r>
              <a:rPr lang="en-GB"/>
              <a:t> David Legler, NOAA; Sabrina Speich IPSL; Emma Heslop, IOC/UNESCO</a:t>
            </a:r>
            <a:endParaRPr/>
          </a:p>
          <a:p>
            <a:pPr marL="0" lvl="0" indent="0" algn="l" rtl="0">
              <a:lnSpc>
                <a:spcPct val="120000"/>
              </a:lnSpc>
              <a:spcBef>
                <a:spcPts val="0"/>
              </a:spcBef>
              <a:spcAft>
                <a:spcPts val="0"/>
              </a:spcAft>
              <a:buClr>
                <a:schemeClr val="lt1"/>
              </a:buClr>
              <a:buSzPts val="1700"/>
              <a:buNone/>
            </a:pPr>
            <a:endParaRPr/>
          </a:p>
          <a:p>
            <a:pPr marL="0" lvl="0" indent="0" algn="l" rtl="0">
              <a:lnSpc>
                <a:spcPct val="120000"/>
              </a:lnSpc>
              <a:spcBef>
                <a:spcPts val="0"/>
              </a:spcBef>
              <a:spcAft>
                <a:spcPts val="0"/>
              </a:spcAft>
              <a:buClr>
                <a:schemeClr val="lt1"/>
              </a:buClr>
              <a:buSzPts val="1700"/>
              <a:buNone/>
            </a:pPr>
            <a:r>
              <a:rPr lang="en-GB" b="1">
                <a:latin typeface="Barlow Semi Condensed"/>
                <a:ea typeface="Barlow Semi Condensed"/>
                <a:cs typeface="Barlow Semi Condensed"/>
                <a:sym typeface="Barlow Semi Condensed"/>
              </a:rPr>
              <a:t>Programme support:</a:t>
            </a:r>
            <a:r>
              <a:rPr lang="en-GB"/>
              <a:t> Andrea McCurdy, Ocean Leadership; Mairéad O’Donovan, GOOS - IOC UNESCO; Ann-Christine Zinkann, NOAA</a:t>
            </a:r>
            <a:endParaRPr/>
          </a:p>
          <a:p>
            <a:pPr marL="0" lvl="0" indent="0" algn="l" rtl="0">
              <a:lnSpc>
                <a:spcPct val="120000"/>
              </a:lnSpc>
              <a:spcBef>
                <a:spcPts val="0"/>
              </a:spcBef>
              <a:spcAft>
                <a:spcPts val="0"/>
              </a:spcAft>
              <a:buClr>
                <a:schemeClr val="lt1"/>
              </a:buClr>
              <a:buSzPts val="1700"/>
              <a:buNone/>
            </a:pP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85"/>
        <p:cNvGrpSpPr/>
        <p:nvPr/>
      </p:nvGrpSpPr>
      <p:grpSpPr>
        <a:xfrm>
          <a:off x="0" y="0"/>
          <a:ext cx="0" cy="0"/>
          <a:chOff x="0" y="0"/>
          <a:chExt cx="0" cy="0"/>
        </a:xfrm>
      </p:grpSpPr>
      <p:sp>
        <p:nvSpPr>
          <p:cNvPr id="786" name="Google Shape;786;g14bd40994e2_1_205"/>
          <p:cNvSpPr/>
          <p:nvPr/>
        </p:nvSpPr>
        <p:spPr>
          <a:xfrm>
            <a:off x="-96025" y="1936575"/>
            <a:ext cx="12387300" cy="593700"/>
          </a:xfrm>
          <a:prstGeom prst="rect">
            <a:avLst/>
          </a:prstGeom>
          <a:solidFill>
            <a:srgbClr val="F5FCFE"/>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787" name="Google Shape;787;g14bd40994e2_1_205"/>
          <p:cNvSpPr/>
          <p:nvPr/>
        </p:nvSpPr>
        <p:spPr>
          <a:xfrm>
            <a:off x="-1020150" y="79300"/>
            <a:ext cx="4032900" cy="14289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788" name="Google Shape;788;g14bd40994e2_1_205"/>
          <p:cNvSpPr txBox="1">
            <a:spLocks noGrp="1"/>
          </p:cNvSpPr>
          <p:nvPr>
            <p:ph type="body" idx="4294967295"/>
          </p:nvPr>
        </p:nvSpPr>
        <p:spPr>
          <a:xfrm>
            <a:off x="968175" y="1288050"/>
            <a:ext cx="10004700" cy="4364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chemeClr val="dk1"/>
              </a:buClr>
              <a:buSzPts val="1100"/>
              <a:buNone/>
            </a:pPr>
            <a:r>
              <a:rPr lang="en-GB" sz="1600" b="1">
                <a:solidFill>
                  <a:srgbClr val="F38417"/>
                </a:solidFill>
                <a:latin typeface="Roboto"/>
                <a:ea typeface="Roboto"/>
                <a:cs typeface="Roboto"/>
                <a:sym typeface="Roboto"/>
              </a:rPr>
              <a:t>CO-DESIGN: a continuous, collaborative, iterative process involving all stakeholders - observing system implementers, data managers, modeling/assessment, service providers &amp; / or users</a:t>
            </a:r>
            <a:endParaRPr sz="1600" b="1">
              <a:solidFill>
                <a:srgbClr val="F38417"/>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None/>
            </a:pPr>
            <a:endParaRPr sz="1600">
              <a:solidFill>
                <a:schemeClr val="lt1"/>
              </a:solidFill>
            </a:endParaRPr>
          </a:p>
          <a:p>
            <a:pPr marL="0" lvl="0" indent="0" algn="ctr" rtl="0">
              <a:lnSpc>
                <a:spcPct val="115000"/>
              </a:lnSpc>
              <a:spcBef>
                <a:spcPts val="0"/>
              </a:spcBef>
              <a:spcAft>
                <a:spcPts val="0"/>
              </a:spcAft>
              <a:buClr>
                <a:schemeClr val="dk1"/>
              </a:buClr>
              <a:buSzPts val="1100"/>
              <a:buNone/>
            </a:pPr>
            <a:r>
              <a:rPr lang="en-GB" sz="1600" b="1">
                <a:solidFill>
                  <a:srgbClr val="F38417"/>
                </a:solidFill>
                <a:latin typeface="Roboto"/>
                <a:ea typeface="Roboto"/>
                <a:cs typeface="Roboto"/>
                <a:sym typeface="Roboto"/>
              </a:rPr>
              <a:t>Exemplars</a:t>
            </a:r>
            <a:endParaRPr sz="1600" b="1">
              <a:solidFill>
                <a:srgbClr val="F38417"/>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None/>
            </a:pPr>
            <a:endParaRPr sz="1600" b="1">
              <a:solidFill>
                <a:srgbClr val="F38417"/>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None/>
            </a:pPr>
            <a:r>
              <a:rPr lang="en-GB" sz="1600">
                <a:solidFill>
                  <a:schemeClr val="lt1"/>
                </a:solidFill>
              </a:rPr>
              <a:t>&gt; focus on specific user groups </a:t>
            </a:r>
            <a:br>
              <a:rPr lang="en-GB" sz="1600">
                <a:solidFill>
                  <a:schemeClr val="lt1"/>
                </a:solidFill>
              </a:rPr>
            </a:br>
            <a:r>
              <a:rPr lang="en-GB" sz="1600">
                <a:solidFill>
                  <a:schemeClr val="lt1"/>
                </a:solidFill>
              </a:rPr>
              <a:t>&gt; map value chain &amp; evaluate existing connections to identify appropriate level of ‘user’ to participate in co-design</a:t>
            </a:r>
            <a:endParaRPr sz="1600">
              <a:solidFill>
                <a:schemeClr val="lt1"/>
              </a:solidFill>
            </a:endParaRPr>
          </a:p>
          <a:p>
            <a:pPr marL="0" lvl="0" indent="0" algn="ctr" rtl="0">
              <a:lnSpc>
                <a:spcPct val="115000"/>
              </a:lnSpc>
              <a:spcBef>
                <a:spcPts val="0"/>
              </a:spcBef>
              <a:spcAft>
                <a:spcPts val="0"/>
              </a:spcAft>
              <a:buClr>
                <a:schemeClr val="dk1"/>
              </a:buClr>
              <a:buSzPts val="1100"/>
              <a:buNone/>
            </a:pPr>
            <a:r>
              <a:rPr lang="en-GB" sz="1600">
                <a:solidFill>
                  <a:schemeClr val="lt1"/>
                </a:solidFill>
              </a:rPr>
              <a:t>&gt; elevate collaboration with existing elements of the value-chain i.e.</a:t>
            </a:r>
            <a:endParaRPr sz="1600">
              <a:solidFill>
                <a:schemeClr val="lt1"/>
              </a:solidFill>
            </a:endParaRPr>
          </a:p>
          <a:p>
            <a:pPr marL="0" lvl="0" indent="0" algn="ctr" rtl="0">
              <a:lnSpc>
                <a:spcPct val="115000"/>
              </a:lnSpc>
              <a:spcBef>
                <a:spcPts val="0"/>
              </a:spcBef>
              <a:spcAft>
                <a:spcPts val="0"/>
              </a:spcAft>
              <a:buClr>
                <a:schemeClr val="dk1"/>
              </a:buClr>
              <a:buSzPts val="1100"/>
              <a:buNone/>
            </a:pPr>
            <a:r>
              <a:rPr lang="en-GB" sz="1600">
                <a:solidFill>
                  <a:schemeClr val="lt1"/>
                </a:solidFill>
              </a:rPr>
              <a:t>ocean observing system components / modelling / services</a:t>
            </a:r>
            <a:br>
              <a:rPr lang="en-GB" sz="1600">
                <a:solidFill>
                  <a:schemeClr val="lt1"/>
                </a:solidFill>
              </a:rPr>
            </a:br>
            <a:r>
              <a:rPr lang="en-GB" sz="1600">
                <a:solidFill>
                  <a:schemeClr val="lt1"/>
                </a:solidFill>
              </a:rPr>
              <a:t>&gt; co-develop observing system design, assess Return On Investment </a:t>
            </a:r>
            <a:br>
              <a:rPr lang="en-GB" sz="1600">
                <a:solidFill>
                  <a:schemeClr val="lt1"/>
                </a:solidFill>
              </a:rPr>
            </a:br>
            <a:r>
              <a:rPr lang="en-GB" sz="1600">
                <a:solidFill>
                  <a:schemeClr val="lt1"/>
                </a:solidFill>
              </a:rPr>
              <a:t>&gt; develop recommendations for addressing gaps in the value-chain</a:t>
            </a:r>
            <a:endParaRPr sz="1600">
              <a:solidFill>
                <a:schemeClr val="lt1"/>
              </a:solidFill>
            </a:endParaRPr>
          </a:p>
          <a:p>
            <a:pPr marL="0" lvl="0" indent="0" algn="l" rtl="0">
              <a:lnSpc>
                <a:spcPct val="115000"/>
              </a:lnSpc>
              <a:spcBef>
                <a:spcPts val="0"/>
              </a:spcBef>
              <a:spcAft>
                <a:spcPts val="0"/>
              </a:spcAft>
              <a:buClr>
                <a:schemeClr val="dk1"/>
              </a:buClr>
              <a:buSzPts val="1100"/>
              <a:buNone/>
            </a:pPr>
            <a:endParaRPr sz="1600">
              <a:solidFill>
                <a:schemeClr val="lt1"/>
              </a:solidFill>
            </a:endParaRPr>
          </a:p>
          <a:p>
            <a:pPr marL="0" lvl="0" indent="0" algn="ctr" rtl="0">
              <a:lnSpc>
                <a:spcPct val="115000"/>
              </a:lnSpc>
              <a:spcBef>
                <a:spcPts val="0"/>
              </a:spcBef>
              <a:spcAft>
                <a:spcPts val="0"/>
              </a:spcAft>
              <a:buClr>
                <a:schemeClr val="dk1"/>
              </a:buClr>
              <a:buSzPts val="1100"/>
              <a:buNone/>
            </a:pPr>
            <a:r>
              <a:rPr lang="en-GB" sz="1600">
                <a:solidFill>
                  <a:schemeClr val="lt1"/>
                </a:solidFill>
              </a:rPr>
              <a:t>Develop best practices</a:t>
            </a:r>
            <a:br>
              <a:rPr lang="en-GB" sz="1600">
                <a:solidFill>
                  <a:schemeClr val="lt1"/>
                </a:solidFill>
              </a:rPr>
            </a:br>
            <a:endParaRPr sz="1600">
              <a:solidFill>
                <a:schemeClr val="lt1"/>
              </a:solidFill>
            </a:endParaRPr>
          </a:p>
          <a:p>
            <a:pPr marL="0" lvl="0" indent="0" algn="ctr" rtl="0">
              <a:lnSpc>
                <a:spcPct val="115000"/>
              </a:lnSpc>
              <a:spcBef>
                <a:spcPts val="0"/>
              </a:spcBef>
              <a:spcAft>
                <a:spcPts val="0"/>
              </a:spcAft>
              <a:buClr>
                <a:schemeClr val="dk1"/>
              </a:buClr>
              <a:buSzPts val="1100"/>
              <a:buNone/>
            </a:pPr>
            <a:r>
              <a:rPr lang="en-GB" sz="1600">
                <a:solidFill>
                  <a:schemeClr val="lt1"/>
                </a:solidFill>
              </a:rPr>
              <a:t>Implement recommendations as part of GOOS  infrastructure</a:t>
            </a:r>
            <a:endParaRPr sz="1600">
              <a:solidFill>
                <a:schemeClr val="lt1"/>
              </a:solidFill>
            </a:endParaRPr>
          </a:p>
          <a:p>
            <a:pPr marL="0" lvl="0" indent="0" algn="ctr" rtl="0">
              <a:lnSpc>
                <a:spcPct val="115000"/>
              </a:lnSpc>
              <a:spcBef>
                <a:spcPts val="0"/>
              </a:spcBef>
              <a:spcAft>
                <a:spcPts val="0"/>
              </a:spcAft>
              <a:buClr>
                <a:schemeClr val="dk1"/>
              </a:buClr>
              <a:buSzPts val="1100"/>
              <a:buNone/>
            </a:pPr>
            <a:r>
              <a:rPr lang="en-GB" sz="1600">
                <a:solidFill>
                  <a:schemeClr val="lt1"/>
                </a:solidFill>
              </a:rPr>
              <a:t>tools that track, evaluate, and communicate recommendations </a:t>
            </a:r>
            <a:endParaRPr sz="1600">
              <a:solidFill>
                <a:schemeClr val="lt1"/>
              </a:solidFill>
            </a:endParaRPr>
          </a:p>
          <a:p>
            <a:pPr marL="0" lvl="0" indent="0" algn="l" rtl="0">
              <a:lnSpc>
                <a:spcPct val="115000"/>
              </a:lnSpc>
              <a:spcBef>
                <a:spcPts val="0"/>
              </a:spcBef>
              <a:spcAft>
                <a:spcPts val="0"/>
              </a:spcAft>
              <a:buClr>
                <a:schemeClr val="dk1"/>
              </a:buClr>
              <a:buSzPts val="1100"/>
              <a:buNone/>
            </a:pPr>
            <a:endParaRPr sz="1600" b="1">
              <a:solidFill>
                <a:schemeClr val="lt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None/>
            </a:pPr>
            <a:endParaRPr sz="1500">
              <a:solidFill>
                <a:schemeClr val="lt1"/>
              </a:solidFill>
            </a:endParaRPr>
          </a:p>
          <a:p>
            <a:pPr marL="0" lvl="0" indent="0" algn="l" rtl="0">
              <a:lnSpc>
                <a:spcPct val="115000"/>
              </a:lnSpc>
              <a:spcBef>
                <a:spcPts val="0"/>
              </a:spcBef>
              <a:spcAft>
                <a:spcPts val="0"/>
              </a:spcAft>
              <a:buClr>
                <a:schemeClr val="dk1"/>
              </a:buClr>
              <a:buSzPts val="1100"/>
              <a:buNone/>
            </a:pPr>
            <a:endParaRPr sz="1500">
              <a:solidFill>
                <a:srgbClr val="184596"/>
              </a:solidFill>
            </a:endParaRPr>
          </a:p>
          <a:p>
            <a:pPr marL="0" lvl="0" indent="0" algn="l" rtl="0">
              <a:lnSpc>
                <a:spcPct val="115000"/>
              </a:lnSpc>
              <a:spcBef>
                <a:spcPts val="0"/>
              </a:spcBef>
              <a:spcAft>
                <a:spcPts val="0"/>
              </a:spcAft>
              <a:buClr>
                <a:schemeClr val="dk1"/>
              </a:buClr>
              <a:buSzPts val="1100"/>
              <a:buNone/>
            </a:pPr>
            <a:endParaRPr sz="1500">
              <a:solidFill>
                <a:srgbClr val="184596"/>
              </a:solidFill>
            </a:endParaRPr>
          </a:p>
          <a:p>
            <a:pPr marL="0" lvl="0" indent="0" algn="l" rtl="0">
              <a:lnSpc>
                <a:spcPct val="115000"/>
              </a:lnSpc>
              <a:spcBef>
                <a:spcPts val="0"/>
              </a:spcBef>
              <a:spcAft>
                <a:spcPts val="0"/>
              </a:spcAft>
              <a:buClr>
                <a:schemeClr val="dk1"/>
              </a:buClr>
              <a:buSzPts val="1100"/>
              <a:buFont typeface="Arial"/>
              <a:buNone/>
            </a:pPr>
            <a:endParaRPr sz="1500">
              <a:solidFill>
                <a:srgbClr val="184596"/>
              </a:solidFill>
            </a:endParaRPr>
          </a:p>
        </p:txBody>
      </p:sp>
      <p:pic>
        <p:nvPicPr>
          <p:cNvPr id="789" name="Google Shape;789;g14bd40994e2_1_205"/>
          <p:cNvPicPr preferRelativeResize="0"/>
          <p:nvPr/>
        </p:nvPicPr>
        <p:blipFill rotWithShape="1">
          <a:blip r:embed="rId3">
            <a:alphaModFix/>
          </a:blip>
          <a:srcRect/>
          <a:stretch/>
        </p:blipFill>
        <p:spPr>
          <a:xfrm>
            <a:off x="684226" y="1904850"/>
            <a:ext cx="724528" cy="724528"/>
          </a:xfrm>
          <a:prstGeom prst="rect">
            <a:avLst/>
          </a:prstGeom>
          <a:noFill/>
          <a:ln>
            <a:noFill/>
          </a:ln>
        </p:spPr>
      </p:pic>
      <p:pic>
        <p:nvPicPr>
          <p:cNvPr id="790" name="Google Shape;790;g14bd40994e2_1_205"/>
          <p:cNvPicPr preferRelativeResize="0"/>
          <p:nvPr/>
        </p:nvPicPr>
        <p:blipFill rotWithShape="1">
          <a:blip r:embed="rId4">
            <a:alphaModFix/>
          </a:blip>
          <a:srcRect/>
          <a:stretch/>
        </p:blipFill>
        <p:spPr>
          <a:xfrm>
            <a:off x="1811950" y="1936587"/>
            <a:ext cx="661078" cy="661050"/>
          </a:xfrm>
          <a:prstGeom prst="rect">
            <a:avLst/>
          </a:prstGeom>
          <a:noFill/>
          <a:ln>
            <a:noFill/>
          </a:ln>
        </p:spPr>
      </p:pic>
      <p:pic>
        <p:nvPicPr>
          <p:cNvPr id="791" name="Google Shape;791;g14bd40994e2_1_205"/>
          <p:cNvPicPr preferRelativeResize="0"/>
          <p:nvPr/>
        </p:nvPicPr>
        <p:blipFill rotWithShape="1">
          <a:blip r:embed="rId5">
            <a:alphaModFix/>
          </a:blip>
          <a:srcRect/>
          <a:stretch/>
        </p:blipFill>
        <p:spPr>
          <a:xfrm>
            <a:off x="2842499" y="1870962"/>
            <a:ext cx="792300" cy="792300"/>
          </a:xfrm>
          <a:prstGeom prst="rect">
            <a:avLst/>
          </a:prstGeom>
          <a:noFill/>
          <a:ln>
            <a:noFill/>
          </a:ln>
        </p:spPr>
      </p:pic>
      <p:pic>
        <p:nvPicPr>
          <p:cNvPr id="792" name="Google Shape;792;g14bd40994e2_1_205"/>
          <p:cNvPicPr preferRelativeResize="0"/>
          <p:nvPr/>
        </p:nvPicPr>
        <p:blipFill rotWithShape="1">
          <a:blip r:embed="rId6">
            <a:alphaModFix/>
          </a:blip>
          <a:srcRect/>
          <a:stretch/>
        </p:blipFill>
        <p:spPr>
          <a:xfrm>
            <a:off x="7943675" y="1904838"/>
            <a:ext cx="724527" cy="724528"/>
          </a:xfrm>
          <a:prstGeom prst="rect">
            <a:avLst/>
          </a:prstGeom>
          <a:noFill/>
          <a:ln>
            <a:noFill/>
          </a:ln>
        </p:spPr>
      </p:pic>
      <p:pic>
        <p:nvPicPr>
          <p:cNvPr id="793" name="Google Shape;793;g14bd40994e2_1_205"/>
          <p:cNvPicPr preferRelativeResize="0"/>
          <p:nvPr/>
        </p:nvPicPr>
        <p:blipFill rotWithShape="1">
          <a:blip r:embed="rId7">
            <a:alphaModFix/>
          </a:blip>
          <a:srcRect/>
          <a:stretch/>
        </p:blipFill>
        <p:spPr>
          <a:xfrm>
            <a:off x="10377225" y="1880575"/>
            <a:ext cx="792300" cy="792300"/>
          </a:xfrm>
          <a:prstGeom prst="rect">
            <a:avLst/>
          </a:prstGeom>
          <a:noFill/>
          <a:ln>
            <a:noFill/>
          </a:ln>
        </p:spPr>
      </p:pic>
      <p:pic>
        <p:nvPicPr>
          <p:cNvPr id="794" name="Google Shape;794;g14bd40994e2_1_205"/>
          <p:cNvPicPr preferRelativeResize="0"/>
          <p:nvPr/>
        </p:nvPicPr>
        <p:blipFill rotWithShape="1">
          <a:blip r:embed="rId8">
            <a:alphaModFix/>
          </a:blip>
          <a:srcRect/>
          <a:stretch/>
        </p:blipFill>
        <p:spPr>
          <a:xfrm>
            <a:off x="9103975" y="1837675"/>
            <a:ext cx="858877" cy="858877"/>
          </a:xfrm>
          <a:prstGeom prst="rect">
            <a:avLst/>
          </a:prstGeom>
          <a:noFill/>
          <a:ln>
            <a:noFill/>
          </a:ln>
        </p:spPr>
      </p:pic>
      <p:sp>
        <p:nvSpPr>
          <p:cNvPr id="795" name="Google Shape;795;g14bd40994e2_1_205"/>
          <p:cNvSpPr txBox="1">
            <a:spLocks noGrp="1"/>
          </p:cNvSpPr>
          <p:nvPr>
            <p:ph type="title" idx="4294967295"/>
          </p:nvPr>
        </p:nvSpPr>
        <p:spPr>
          <a:xfrm>
            <a:off x="3641325" y="715900"/>
            <a:ext cx="4500300" cy="7923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SzPts val="2700"/>
              <a:buNone/>
            </a:pPr>
            <a:r>
              <a:rPr lang="en-GB">
                <a:solidFill>
                  <a:schemeClr val="lt1"/>
                </a:solidFill>
              </a:rPr>
              <a:t>Exemplars – how they work</a:t>
            </a:r>
            <a:endParaRPr>
              <a:solidFill>
                <a:schemeClr val="lt1"/>
              </a:solidFill>
            </a:endParaRPr>
          </a:p>
        </p:txBody>
      </p:sp>
      <p:sp>
        <p:nvSpPr>
          <p:cNvPr id="796" name="Google Shape;796;g14bd40994e2_1_205"/>
          <p:cNvSpPr/>
          <p:nvPr/>
        </p:nvSpPr>
        <p:spPr>
          <a:xfrm>
            <a:off x="5775675" y="4376050"/>
            <a:ext cx="231600" cy="276000"/>
          </a:xfrm>
          <a:prstGeom prst="downArrow">
            <a:avLst>
              <a:gd name="adj1" fmla="val 50000"/>
              <a:gd name="adj2" fmla="val 50000"/>
            </a:avLst>
          </a:prstGeom>
          <a:solidFill>
            <a:srgbClr val="F38417"/>
          </a:solidFill>
          <a:ln w="9525" cap="flat" cmpd="sng">
            <a:solidFill>
              <a:srgbClr val="F384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g14bd40994e2_1_205"/>
          <p:cNvSpPr/>
          <p:nvPr/>
        </p:nvSpPr>
        <p:spPr>
          <a:xfrm>
            <a:off x="5775675" y="4950050"/>
            <a:ext cx="231600" cy="276000"/>
          </a:xfrm>
          <a:prstGeom prst="downArrow">
            <a:avLst>
              <a:gd name="adj1" fmla="val 50000"/>
              <a:gd name="adj2" fmla="val 50000"/>
            </a:avLst>
          </a:prstGeom>
          <a:solidFill>
            <a:srgbClr val="F38417"/>
          </a:solidFill>
          <a:ln w="9525" cap="flat" cmpd="sng">
            <a:solidFill>
              <a:srgbClr val="F384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cxnSp>
        <p:nvCxnSpPr>
          <p:cNvPr id="508" name="Google Shape;508;p79"/>
          <p:cNvCxnSpPr/>
          <p:nvPr/>
        </p:nvCxnSpPr>
        <p:spPr>
          <a:xfrm>
            <a:off x="525633" y="702567"/>
            <a:ext cx="388800" cy="0"/>
          </a:xfrm>
          <a:prstGeom prst="straightConnector1">
            <a:avLst/>
          </a:prstGeom>
          <a:noFill/>
          <a:ln w="28575" cap="flat" cmpd="sng">
            <a:solidFill>
              <a:srgbClr val="F38417"/>
            </a:solidFill>
            <a:prstDash val="solid"/>
            <a:round/>
            <a:headEnd type="none" w="med" len="med"/>
            <a:tailEnd type="none" w="med" len="med"/>
          </a:ln>
        </p:spPr>
      </p:cxnSp>
      <p:sp>
        <p:nvSpPr>
          <p:cNvPr id="509" name="Google Shape;509;p79"/>
          <p:cNvSpPr txBox="1">
            <a:spLocks noGrp="1"/>
          </p:cNvSpPr>
          <p:nvPr>
            <p:ph type="title"/>
          </p:nvPr>
        </p:nvSpPr>
        <p:spPr>
          <a:xfrm>
            <a:off x="1129233" y="489268"/>
            <a:ext cx="5146400" cy="496000"/>
          </a:xfrm>
          <a:prstGeom prst="rect">
            <a:avLst/>
          </a:prstGeom>
        </p:spPr>
        <p:txBody>
          <a:bodyPr spcFirstLastPara="1" wrap="square" lIns="0" tIns="0" rIns="0" bIns="0" anchor="t" anchorCtr="0">
            <a:noAutofit/>
          </a:bodyPr>
          <a:lstStyle/>
          <a:p>
            <a:pPr>
              <a:buClr>
                <a:schemeClr val="dk1"/>
              </a:buClr>
              <a:buSzPts val="1100"/>
            </a:pPr>
            <a:r>
              <a:rPr lang="en" sz="3333">
                <a:solidFill>
                  <a:srgbClr val="1F3864"/>
                </a:solidFill>
                <a:latin typeface="Barlow Medium"/>
                <a:ea typeface="Barlow Medium"/>
                <a:cs typeface="Barlow Medium"/>
                <a:sym typeface="Barlow Medium"/>
              </a:rPr>
              <a:t>ACHIEVEMENTS SO FAR!</a:t>
            </a:r>
            <a:endParaRPr b="0">
              <a:solidFill>
                <a:srgbClr val="1F3864"/>
              </a:solidFill>
              <a:latin typeface="Barlow Medium"/>
              <a:ea typeface="Barlow Medium"/>
              <a:cs typeface="Barlow Medium"/>
              <a:sym typeface="Barlow Medium"/>
            </a:endParaRPr>
          </a:p>
        </p:txBody>
      </p:sp>
      <p:pic>
        <p:nvPicPr>
          <p:cNvPr id="510" name="Google Shape;510;p79"/>
          <p:cNvPicPr preferRelativeResize="0"/>
          <p:nvPr/>
        </p:nvPicPr>
        <p:blipFill>
          <a:blip r:embed="rId3">
            <a:alphaModFix/>
          </a:blip>
          <a:stretch>
            <a:fillRect/>
          </a:stretch>
        </p:blipFill>
        <p:spPr>
          <a:xfrm>
            <a:off x="10652112" y="298733"/>
            <a:ext cx="665128" cy="596313"/>
          </a:xfrm>
          <a:prstGeom prst="rect">
            <a:avLst/>
          </a:prstGeom>
          <a:noFill/>
          <a:ln>
            <a:noFill/>
          </a:ln>
        </p:spPr>
      </p:pic>
      <p:pic>
        <p:nvPicPr>
          <p:cNvPr id="511" name="Google Shape;511;p79"/>
          <p:cNvPicPr preferRelativeResize="0"/>
          <p:nvPr/>
        </p:nvPicPr>
        <p:blipFill>
          <a:blip r:embed="rId4">
            <a:alphaModFix/>
          </a:blip>
          <a:stretch>
            <a:fillRect/>
          </a:stretch>
        </p:blipFill>
        <p:spPr>
          <a:xfrm>
            <a:off x="10680883" y="4107172"/>
            <a:ext cx="607789" cy="596313"/>
          </a:xfrm>
          <a:prstGeom prst="rect">
            <a:avLst/>
          </a:prstGeom>
          <a:noFill/>
          <a:ln>
            <a:noFill/>
          </a:ln>
        </p:spPr>
      </p:pic>
      <p:pic>
        <p:nvPicPr>
          <p:cNvPr id="512" name="Google Shape;512;p79"/>
          <p:cNvPicPr preferRelativeResize="0"/>
          <p:nvPr/>
        </p:nvPicPr>
        <p:blipFill>
          <a:blip r:embed="rId5">
            <a:alphaModFix/>
          </a:blip>
          <a:stretch>
            <a:fillRect/>
          </a:stretch>
        </p:blipFill>
        <p:spPr>
          <a:xfrm>
            <a:off x="10554797" y="1156416"/>
            <a:ext cx="860079" cy="493105"/>
          </a:xfrm>
          <a:prstGeom prst="rect">
            <a:avLst/>
          </a:prstGeom>
          <a:noFill/>
          <a:ln>
            <a:noFill/>
          </a:ln>
        </p:spPr>
      </p:pic>
      <p:pic>
        <p:nvPicPr>
          <p:cNvPr id="513" name="Google Shape;513;p79"/>
          <p:cNvPicPr preferRelativeResize="0"/>
          <p:nvPr/>
        </p:nvPicPr>
        <p:blipFill>
          <a:blip r:embed="rId6">
            <a:alphaModFix/>
          </a:blip>
          <a:stretch>
            <a:fillRect/>
          </a:stretch>
        </p:blipFill>
        <p:spPr>
          <a:xfrm>
            <a:off x="10634789" y="2099912"/>
            <a:ext cx="699531" cy="538976"/>
          </a:xfrm>
          <a:prstGeom prst="rect">
            <a:avLst/>
          </a:prstGeom>
          <a:noFill/>
          <a:ln>
            <a:noFill/>
          </a:ln>
        </p:spPr>
      </p:pic>
      <p:pic>
        <p:nvPicPr>
          <p:cNvPr id="514" name="Google Shape;514;p79"/>
          <p:cNvPicPr preferRelativeResize="0"/>
          <p:nvPr/>
        </p:nvPicPr>
        <p:blipFill>
          <a:blip r:embed="rId7">
            <a:alphaModFix/>
          </a:blip>
          <a:stretch>
            <a:fillRect/>
          </a:stretch>
        </p:blipFill>
        <p:spPr>
          <a:xfrm>
            <a:off x="10812058" y="2985322"/>
            <a:ext cx="584853" cy="607781"/>
          </a:xfrm>
          <a:prstGeom prst="rect">
            <a:avLst/>
          </a:prstGeom>
          <a:noFill/>
          <a:ln>
            <a:noFill/>
          </a:ln>
        </p:spPr>
      </p:pic>
      <p:pic>
        <p:nvPicPr>
          <p:cNvPr id="515" name="Google Shape;515;p79"/>
          <p:cNvPicPr preferRelativeResize="0"/>
          <p:nvPr/>
        </p:nvPicPr>
        <p:blipFill>
          <a:blip r:embed="rId8">
            <a:alphaModFix/>
          </a:blip>
          <a:stretch>
            <a:fillRect/>
          </a:stretch>
        </p:blipFill>
        <p:spPr>
          <a:xfrm>
            <a:off x="10640942" y="5119264"/>
            <a:ext cx="688063" cy="470171"/>
          </a:xfrm>
          <a:prstGeom prst="rect">
            <a:avLst/>
          </a:prstGeom>
          <a:noFill/>
          <a:ln>
            <a:noFill/>
          </a:ln>
        </p:spPr>
      </p:pic>
      <p:sp>
        <p:nvSpPr>
          <p:cNvPr id="516" name="Google Shape;516;p79"/>
          <p:cNvSpPr txBox="1"/>
          <p:nvPr/>
        </p:nvSpPr>
        <p:spPr>
          <a:xfrm>
            <a:off x="10272165" y="773132"/>
            <a:ext cx="1424800" cy="451302"/>
          </a:xfrm>
          <a:prstGeom prst="rect">
            <a:avLst/>
          </a:prstGeom>
          <a:noFill/>
          <a:ln>
            <a:noFill/>
          </a:ln>
        </p:spPr>
        <p:txBody>
          <a:bodyPr spcFirstLastPara="1" wrap="square" lIns="121900" tIns="121900" rIns="121900" bIns="121900" anchor="t" anchorCtr="0">
            <a:spAutoFit/>
          </a:bodyPr>
          <a:lstStyle/>
          <a:p>
            <a:pPr algn="ctr"/>
            <a:r>
              <a:rPr lang="en" sz="1333">
                <a:solidFill>
                  <a:srgbClr val="1F3864"/>
                </a:solidFill>
                <a:latin typeface="Barlow"/>
                <a:ea typeface="Barlow"/>
                <a:cs typeface="Barlow"/>
                <a:sym typeface="Barlow"/>
              </a:rPr>
              <a:t>Carbon Cycle</a:t>
            </a:r>
            <a:endParaRPr sz="1733">
              <a:solidFill>
                <a:srgbClr val="1F3864"/>
              </a:solidFill>
              <a:latin typeface="Barlow"/>
              <a:ea typeface="Barlow"/>
              <a:cs typeface="Barlow"/>
              <a:sym typeface="Barlow"/>
            </a:endParaRPr>
          </a:p>
        </p:txBody>
      </p:sp>
      <p:sp>
        <p:nvSpPr>
          <p:cNvPr id="517" name="Google Shape;517;p79"/>
          <p:cNvSpPr txBox="1"/>
          <p:nvPr/>
        </p:nvSpPr>
        <p:spPr>
          <a:xfrm>
            <a:off x="10220820" y="4617572"/>
            <a:ext cx="1528000" cy="656421"/>
          </a:xfrm>
          <a:prstGeom prst="rect">
            <a:avLst/>
          </a:prstGeom>
          <a:noFill/>
          <a:ln>
            <a:noFill/>
          </a:ln>
        </p:spPr>
        <p:txBody>
          <a:bodyPr spcFirstLastPara="1" wrap="square" lIns="121900" tIns="121900" rIns="121900" bIns="121900" anchor="t" anchorCtr="0">
            <a:spAutoFit/>
          </a:bodyPr>
          <a:lstStyle/>
          <a:p>
            <a:pPr algn="ctr"/>
            <a:r>
              <a:rPr lang="en" sz="1333">
                <a:solidFill>
                  <a:srgbClr val="1F3864"/>
                </a:solidFill>
                <a:latin typeface="Barlow"/>
                <a:ea typeface="Barlow"/>
                <a:cs typeface="Barlow"/>
                <a:sym typeface="Barlow"/>
              </a:rPr>
              <a:t>Tropical Cyclones</a:t>
            </a:r>
            <a:endParaRPr sz="1333">
              <a:solidFill>
                <a:srgbClr val="1F3864"/>
              </a:solidFill>
              <a:latin typeface="Barlow"/>
              <a:ea typeface="Barlow"/>
              <a:cs typeface="Barlow"/>
              <a:sym typeface="Barlow"/>
            </a:endParaRPr>
          </a:p>
        </p:txBody>
      </p:sp>
      <p:sp>
        <p:nvSpPr>
          <p:cNvPr id="518" name="Google Shape;518;p79"/>
          <p:cNvSpPr txBox="1"/>
          <p:nvPr/>
        </p:nvSpPr>
        <p:spPr>
          <a:xfrm>
            <a:off x="10431653" y="1489004"/>
            <a:ext cx="1106000" cy="656421"/>
          </a:xfrm>
          <a:prstGeom prst="rect">
            <a:avLst/>
          </a:prstGeom>
          <a:noFill/>
          <a:ln>
            <a:noFill/>
          </a:ln>
        </p:spPr>
        <p:txBody>
          <a:bodyPr spcFirstLastPara="1" wrap="square" lIns="121900" tIns="121900" rIns="121900" bIns="121900" anchor="t" anchorCtr="0">
            <a:spAutoFit/>
          </a:bodyPr>
          <a:lstStyle/>
          <a:p>
            <a:pPr algn="ctr"/>
            <a:r>
              <a:rPr lang="en" sz="1333">
                <a:solidFill>
                  <a:srgbClr val="1F3864"/>
                </a:solidFill>
                <a:latin typeface="Barlow"/>
                <a:ea typeface="Barlow"/>
                <a:cs typeface="Barlow"/>
                <a:sym typeface="Barlow"/>
              </a:rPr>
              <a:t>MarineLife 2030</a:t>
            </a:r>
            <a:endParaRPr sz="1733">
              <a:solidFill>
                <a:srgbClr val="1F3864"/>
              </a:solidFill>
              <a:latin typeface="Barlow"/>
              <a:ea typeface="Barlow"/>
              <a:cs typeface="Barlow"/>
              <a:sym typeface="Barlow"/>
            </a:endParaRPr>
          </a:p>
        </p:txBody>
      </p:sp>
      <p:sp>
        <p:nvSpPr>
          <p:cNvPr id="519" name="Google Shape;519;p79"/>
          <p:cNvSpPr txBox="1"/>
          <p:nvPr/>
        </p:nvSpPr>
        <p:spPr>
          <a:xfrm>
            <a:off x="10302765" y="2533869"/>
            <a:ext cx="1363600" cy="451302"/>
          </a:xfrm>
          <a:prstGeom prst="rect">
            <a:avLst/>
          </a:prstGeom>
          <a:noFill/>
          <a:ln>
            <a:noFill/>
          </a:ln>
        </p:spPr>
        <p:txBody>
          <a:bodyPr spcFirstLastPara="1" wrap="square" lIns="121900" tIns="121900" rIns="121900" bIns="121900" anchor="t" anchorCtr="0">
            <a:spAutoFit/>
          </a:bodyPr>
          <a:lstStyle/>
          <a:p>
            <a:pPr algn="ctr"/>
            <a:r>
              <a:rPr lang="en" sz="1333">
                <a:solidFill>
                  <a:srgbClr val="1F3864"/>
                </a:solidFill>
                <a:latin typeface="Barlow"/>
                <a:ea typeface="Barlow"/>
                <a:cs typeface="Barlow"/>
                <a:sym typeface="Barlow"/>
              </a:rPr>
              <a:t>Storm Surge</a:t>
            </a:r>
            <a:endParaRPr sz="1333">
              <a:solidFill>
                <a:srgbClr val="1F3864"/>
              </a:solidFill>
              <a:latin typeface="Barlow"/>
              <a:ea typeface="Barlow"/>
              <a:cs typeface="Barlow"/>
              <a:sym typeface="Barlow"/>
            </a:endParaRPr>
          </a:p>
        </p:txBody>
      </p:sp>
      <p:sp>
        <p:nvSpPr>
          <p:cNvPr id="520" name="Google Shape;520;p79"/>
          <p:cNvSpPr txBox="1"/>
          <p:nvPr/>
        </p:nvSpPr>
        <p:spPr>
          <a:xfrm>
            <a:off x="10414296" y="3485313"/>
            <a:ext cx="1140400" cy="656421"/>
          </a:xfrm>
          <a:prstGeom prst="rect">
            <a:avLst/>
          </a:prstGeom>
          <a:noFill/>
          <a:ln>
            <a:noFill/>
          </a:ln>
        </p:spPr>
        <p:txBody>
          <a:bodyPr spcFirstLastPara="1" wrap="square" lIns="121900" tIns="121900" rIns="121900" bIns="121900" anchor="t" anchorCtr="0">
            <a:spAutoFit/>
          </a:bodyPr>
          <a:lstStyle/>
          <a:p>
            <a:pPr algn="ctr"/>
            <a:r>
              <a:rPr lang="en" sz="1333">
                <a:solidFill>
                  <a:srgbClr val="1F3864"/>
                </a:solidFill>
                <a:latin typeface="Barlow"/>
                <a:ea typeface="Barlow"/>
                <a:cs typeface="Barlow"/>
                <a:sym typeface="Barlow"/>
              </a:rPr>
              <a:t>Marine Heatwaves</a:t>
            </a:r>
            <a:endParaRPr sz="1733">
              <a:solidFill>
                <a:srgbClr val="1F3864"/>
              </a:solidFill>
              <a:latin typeface="Barlow"/>
              <a:ea typeface="Barlow"/>
              <a:cs typeface="Barlow"/>
              <a:sym typeface="Barlow"/>
            </a:endParaRPr>
          </a:p>
        </p:txBody>
      </p:sp>
      <p:sp>
        <p:nvSpPr>
          <p:cNvPr id="521" name="Google Shape;521;p79"/>
          <p:cNvSpPr txBox="1"/>
          <p:nvPr/>
        </p:nvSpPr>
        <p:spPr>
          <a:xfrm>
            <a:off x="10345175" y="5432011"/>
            <a:ext cx="1279600" cy="656421"/>
          </a:xfrm>
          <a:prstGeom prst="rect">
            <a:avLst/>
          </a:prstGeom>
          <a:noFill/>
          <a:ln>
            <a:noFill/>
          </a:ln>
        </p:spPr>
        <p:txBody>
          <a:bodyPr spcFirstLastPara="1" wrap="square" lIns="121900" tIns="121900" rIns="121900" bIns="121900" anchor="t" anchorCtr="0">
            <a:spAutoFit/>
          </a:bodyPr>
          <a:lstStyle/>
          <a:p>
            <a:pPr algn="ctr"/>
            <a:r>
              <a:rPr lang="en" sz="1333">
                <a:solidFill>
                  <a:srgbClr val="1F3864"/>
                </a:solidFill>
                <a:latin typeface="Barlow"/>
                <a:ea typeface="Barlow"/>
                <a:cs typeface="Barlow"/>
                <a:sym typeface="Barlow"/>
              </a:rPr>
              <a:t>Boundary Currents</a:t>
            </a:r>
            <a:endParaRPr sz="1333">
              <a:solidFill>
                <a:srgbClr val="1F3864"/>
              </a:solidFill>
              <a:latin typeface="Barlow"/>
              <a:ea typeface="Barlow"/>
              <a:cs typeface="Barlow"/>
              <a:sym typeface="Barlow"/>
            </a:endParaRPr>
          </a:p>
        </p:txBody>
      </p:sp>
      <p:sp>
        <p:nvSpPr>
          <p:cNvPr id="522" name="Google Shape;522;p79"/>
          <p:cNvSpPr txBox="1">
            <a:spLocks noGrp="1"/>
          </p:cNvSpPr>
          <p:nvPr>
            <p:ph type="body" idx="1"/>
          </p:nvPr>
        </p:nvSpPr>
        <p:spPr>
          <a:xfrm>
            <a:off x="1129233" y="1210833"/>
            <a:ext cx="8374000" cy="4784000"/>
          </a:xfrm>
          <a:prstGeom prst="rect">
            <a:avLst/>
          </a:prstGeom>
          <a:noFill/>
          <a:ln>
            <a:noFill/>
          </a:ln>
        </p:spPr>
        <p:txBody>
          <a:bodyPr spcFirstLastPara="1" wrap="square" lIns="0" tIns="0" rIns="0" bIns="0" anchor="t" anchorCtr="0">
            <a:noAutofit/>
          </a:bodyPr>
          <a:lstStyle/>
          <a:p>
            <a:pPr marL="359990" lvl="3" indent="-351358">
              <a:spcBef>
                <a:spcPts val="1200"/>
              </a:spcBef>
              <a:buClr>
                <a:srgbClr val="F38417"/>
              </a:buClr>
              <a:buSzPts val="1600"/>
              <a:buFont typeface="Barlow"/>
              <a:buChar char="―"/>
            </a:pPr>
            <a:r>
              <a:rPr lang="en" sz="2133">
                <a:solidFill>
                  <a:srgbClr val="1F3864"/>
                </a:solidFill>
                <a:latin typeface="Barlow"/>
                <a:ea typeface="Barlow"/>
                <a:cs typeface="Barlow"/>
                <a:sym typeface="Barlow"/>
              </a:rPr>
              <a:t>First </a:t>
            </a:r>
            <a:r>
              <a:rPr lang="en" sz="2133" b="1">
                <a:solidFill>
                  <a:srgbClr val="F38417"/>
                </a:solidFill>
                <a:latin typeface="Barlow"/>
                <a:ea typeface="Barlow"/>
                <a:cs typeface="Barlow"/>
                <a:sym typeface="Barlow"/>
              </a:rPr>
              <a:t>set of exemplars</a:t>
            </a:r>
            <a:r>
              <a:rPr lang="en" sz="2133">
                <a:solidFill>
                  <a:srgbClr val="1F3864"/>
                </a:solidFill>
                <a:latin typeface="Barlow"/>
                <a:ea typeface="Barlow"/>
                <a:cs typeface="Barlow"/>
                <a:sym typeface="Barlow"/>
              </a:rPr>
              <a:t> around use areas</a:t>
            </a:r>
            <a:endParaRPr sz="2133">
              <a:solidFill>
                <a:srgbClr val="1F3864"/>
              </a:solidFill>
              <a:latin typeface="Barlow"/>
              <a:ea typeface="Barlow"/>
              <a:cs typeface="Barlow"/>
              <a:sym typeface="Barlow"/>
            </a:endParaRPr>
          </a:p>
          <a:p>
            <a:pPr marL="359990" lvl="3" indent="-351358">
              <a:spcBef>
                <a:spcPts val="1200"/>
              </a:spcBef>
              <a:buClr>
                <a:srgbClr val="F38417"/>
              </a:buClr>
              <a:buSzPts val="1600"/>
              <a:buFont typeface="Barlow"/>
              <a:buChar char="―"/>
            </a:pPr>
            <a:r>
              <a:rPr lang="en" sz="2133">
                <a:solidFill>
                  <a:srgbClr val="1F3864"/>
                </a:solidFill>
                <a:latin typeface="Barlow"/>
                <a:ea typeface="Barlow"/>
                <a:cs typeface="Barlow"/>
                <a:sym typeface="Barlow"/>
              </a:rPr>
              <a:t>Design an ocean observing system, its products and services with </a:t>
            </a:r>
            <a:r>
              <a:rPr lang="en" sz="2133" b="1">
                <a:solidFill>
                  <a:srgbClr val="F38417"/>
                </a:solidFill>
                <a:latin typeface="Barlow"/>
                <a:ea typeface="Barlow"/>
                <a:cs typeface="Barlow"/>
                <a:sym typeface="Barlow"/>
              </a:rPr>
              <a:t>stakeholders</a:t>
            </a:r>
            <a:endParaRPr sz="2133" b="1">
              <a:solidFill>
                <a:srgbClr val="F38417"/>
              </a:solidFill>
              <a:latin typeface="Barlow"/>
              <a:ea typeface="Barlow"/>
              <a:cs typeface="Barlow"/>
              <a:sym typeface="Barlow"/>
            </a:endParaRPr>
          </a:p>
          <a:p>
            <a:pPr marL="359990" lvl="3" indent="-351358">
              <a:spcBef>
                <a:spcPts val="1200"/>
              </a:spcBef>
              <a:buClr>
                <a:srgbClr val="F38417"/>
              </a:buClr>
              <a:buSzPts val="1600"/>
              <a:buFont typeface="Barlow"/>
              <a:buChar char="―"/>
            </a:pPr>
            <a:r>
              <a:rPr lang="en" sz="2133">
                <a:solidFill>
                  <a:srgbClr val="1F3864"/>
                </a:solidFill>
                <a:latin typeface="Barlow"/>
                <a:ea typeface="Barlow"/>
                <a:cs typeface="Barlow"/>
                <a:sym typeface="Barlow"/>
              </a:rPr>
              <a:t>Determined </a:t>
            </a:r>
            <a:r>
              <a:rPr lang="en" sz="2133" b="1">
                <a:solidFill>
                  <a:srgbClr val="F38417"/>
                </a:solidFill>
                <a:latin typeface="Barlow"/>
                <a:ea typeface="Barlow"/>
                <a:cs typeface="Barlow"/>
                <a:sym typeface="Barlow"/>
              </a:rPr>
              <a:t>lessons learned</a:t>
            </a:r>
            <a:r>
              <a:rPr lang="en" sz="2133">
                <a:solidFill>
                  <a:srgbClr val="1F3864"/>
                </a:solidFill>
                <a:latin typeface="Barlow"/>
                <a:ea typeface="Barlow"/>
                <a:cs typeface="Barlow"/>
                <a:sym typeface="Barlow"/>
              </a:rPr>
              <a:t> and </a:t>
            </a:r>
            <a:r>
              <a:rPr lang="en" sz="2133" b="1">
                <a:solidFill>
                  <a:srgbClr val="F38417"/>
                </a:solidFill>
                <a:latin typeface="Barlow"/>
                <a:ea typeface="Barlow"/>
                <a:cs typeface="Barlow"/>
                <a:sym typeface="Barlow"/>
              </a:rPr>
              <a:t>challenges </a:t>
            </a:r>
            <a:r>
              <a:rPr lang="en" sz="2133">
                <a:solidFill>
                  <a:srgbClr val="1F3864"/>
                </a:solidFill>
                <a:latin typeface="Barlow"/>
                <a:ea typeface="Barlow"/>
                <a:cs typeface="Barlow"/>
                <a:sym typeface="Barlow"/>
              </a:rPr>
              <a:t>of successful co-design</a:t>
            </a:r>
            <a:endParaRPr sz="2133">
              <a:solidFill>
                <a:srgbClr val="1F3864"/>
              </a:solidFill>
              <a:latin typeface="Barlow"/>
              <a:ea typeface="Barlow"/>
              <a:cs typeface="Barlow"/>
              <a:sym typeface="Barlow"/>
            </a:endParaRPr>
          </a:p>
          <a:p>
            <a:pPr marL="359990" lvl="3" indent="-351358">
              <a:spcBef>
                <a:spcPts val="1200"/>
              </a:spcBef>
              <a:buClr>
                <a:srgbClr val="F38417"/>
              </a:buClr>
              <a:buSzPts val="1600"/>
              <a:buFont typeface="Barlow"/>
              <a:buChar char="―"/>
            </a:pPr>
            <a:r>
              <a:rPr lang="en" sz="2133">
                <a:solidFill>
                  <a:srgbClr val="1F3864"/>
                </a:solidFill>
                <a:latin typeface="Barlow"/>
                <a:ea typeface="Barlow"/>
                <a:cs typeface="Barlow"/>
                <a:sym typeface="Barlow"/>
              </a:rPr>
              <a:t>Give </a:t>
            </a:r>
            <a:r>
              <a:rPr lang="en" sz="2133" b="1">
                <a:solidFill>
                  <a:srgbClr val="F38417"/>
                </a:solidFill>
                <a:latin typeface="Barlow"/>
                <a:ea typeface="Barlow"/>
                <a:cs typeface="Barlow"/>
                <a:sym typeface="Barlow"/>
              </a:rPr>
              <a:t>voice </a:t>
            </a:r>
            <a:r>
              <a:rPr lang="en" sz="2133">
                <a:solidFill>
                  <a:srgbClr val="1F3864"/>
                </a:solidFill>
                <a:latin typeface="Barlow"/>
                <a:ea typeface="Barlow"/>
                <a:cs typeface="Barlow"/>
                <a:sym typeface="Barlow"/>
              </a:rPr>
              <a:t>and </a:t>
            </a:r>
            <a:r>
              <a:rPr lang="en" sz="2133" b="1">
                <a:solidFill>
                  <a:srgbClr val="F38417"/>
                </a:solidFill>
                <a:latin typeface="Barlow"/>
                <a:ea typeface="Barlow"/>
                <a:cs typeface="Barlow"/>
                <a:sym typeface="Barlow"/>
              </a:rPr>
              <a:t>visibility</a:t>
            </a:r>
            <a:r>
              <a:rPr lang="en" sz="2133">
                <a:solidFill>
                  <a:srgbClr val="1F3864"/>
                </a:solidFill>
                <a:latin typeface="Barlow"/>
                <a:ea typeface="Barlow"/>
                <a:cs typeface="Barlow"/>
                <a:sym typeface="Barlow"/>
              </a:rPr>
              <a:t> to community needs</a:t>
            </a:r>
            <a:endParaRPr sz="2133">
              <a:solidFill>
                <a:srgbClr val="1F3864"/>
              </a:solidFill>
              <a:latin typeface="Barlow"/>
              <a:ea typeface="Barlow"/>
              <a:cs typeface="Barlow"/>
              <a:sym typeface="Barlow"/>
            </a:endParaRPr>
          </a:p>
          <a:p>
            <a:pPr marL="359990" lvl="3" indent="-351358">
              <a:spcBef>
                <a:spcPts val="1200"/>
              </a:spcBef>
              <a:buClr>
                <a:srgbClr val="F38417"/>
              </a:buClr>
              <a:buSzPts val="1600"/>
              <a:buFont typeface="Barlow"/>
              <a:buChar char="―"/>
            </a:pPr>
            <a:r>
              <a:rPr lang="en" sz="2133" b="1">
                <a:solidFill>
                  <a:srgbClr val="F38417"/>
                </a:solidFill>
                <a:latin typeface="Barlow"/>
                <a:ea typeface="Barlow"/>
                <a:cs typeface="Barlow"/>
                <a:sym typeface="Barlow"/>
              </a:rPr>
              <a:t>Engage</a:t>
            </a:r>
            <a:r>
              <a:rPr lang="en" sz="2133">
                <a:solidFill>
                  <a:srgbClr val="1F3864"/>
                </a:solidFill>
                <a:latin typeface="Barlow"/>
                <a:ea typeface="Barlow"/>
                <a:cs typeface="Barlow"/>
                <a:sym typeface="Barlow"/>
              </a:rPr>
              <a:t> with stakeholders, funders, government departments and communities</a:t>
            </a:r>
            <a:endParaRPr sz="2133">
              <a:solidFill>
                <a:srgbClr val="1F3864"/>
              </a:solidFill>
              <a:latin typeface="Barlow"/>
              <a:ea typeface="Barlow"/>
              <a:cs typeface="Barlow"/>
              <a:sym typeface="Barlow"/>
            </a:endParaRPr>
          </a:p>
          <a:p>
            <a:pPr marL="359990" lvl="3" indent="-351358">
              <a:spcBef>
                <a:spcPts val="1200"/>
              </a:spcBef>
              <a:buClr>
                <a:srgbClr val="F38417"/>
              </a:buClr>
              <a:buSzPts val="1600"/>
              <a:buFont typeface="Barlow"/>
              <a:buChar char="―"/>
            </a:pPr>
            <a:r>
              <a:rPr lang="en" sz="2133">
                <a:solidFill>
                  <a:srgbClr val="1F3864"/>
                </a:solidFill>
                <a:latin typeface="Barlow"/>
                <a:ea typeface="Barlow"/>
                <a:cs typeface="Barlow"/>
                <a:sym typeface="Barlow"/>
              </a:rPr>
              <a:t>Determine the </a:t>
            </a:r>
            <a:r>
              <a:rPr lang="en" sz="2133" b="1">
                <a:solidFill>
                  <a:srgbClr val="F38417"/>
                </a:solidFill>
                <a:latin typeface="Barlow"/>
                <a:ea typeface="Barlow"/>
                <a:cs typeface="Barlow"/>
                <a:sym typeface="Barlow"/>
              </a:rPr>
              <a:t>value chain</a:t>
            </a:r>
            <a:r>
              <a:rPr lang="en" sz="2133">
                <a:solidFill>
                  <a:srgbClr val="1F3864"/>
                </a:solidFill>
                <a:latin typeface="Barlow"/>
                <a:ea typeface="Barlow"/>
                <a:cs typeface="Barlow"/>
                <a:sym typeface="Barlow"/>
              </a:rPr>
              <a:t>, from the observations through to end users</a:t>
            </a:r>
            <a:endParaRPr sz="2133">
              <a:solidFill>
                <a:srgbClr val="1F3864"/>
              </a:solidFill>
              <a:latin typeface="Barlow"/>
              <a:ea typeface="Barlow"/>
              <a:cs typeface="Barlow"/>
              <a:sym typeface="Barlow"/>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g14bd40994e2_1_220"/>
          <p:cNvPicPr preferRelativeResize="0"/>
          <p:nvPr/>
        </p:nvPicPr>
        <p:blipFill rotWithShape="1">
          <a:blip r:embed="rId3">
            <a:alphaModFix/>
          </a:blip>
          <a:srcRect l="37820" r="31772"/>
          <a:stretch/>
        </p:blipFill>
        <p:spPr>
          <a:xfrm>
            <a:off x="8165967" y="0"/>
            <a:ext cx="4170301" cy="6858002"/>
          </a:xfrm>
          <a:prstGeom prst="rect">
            <a:avLst/>
          </a:prstGeom>
          <a:noFill/>
          <a:ln>
            <a:noFill/>
          </a:ln>
        </p:spPr>
      </p:pic>
      <p:sp>
        <p:nvSpPr>
          <p:cNvPr id="803" name="Google Shape;803;g14bd40994e2_1_220"/>
          <p:cNvSpPr txBox="1">
            <a:spLocks noGrp="1"/>
          </p:cNvSpPr>
          <p:nvPr>
            <p:ph type="body" idx="4294967295"/>
          </p:nvPr>
        </p:nvSpPr>
        <p:spPr>
          <a:xfrm>
            <a:off x="824433" y="1403300"/>
            <a:ext cx="6188400" cy="39243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1200"/>
              </a:spcBef>
              <a:spcAft>
                <a:spcPts val="0"/>
              </a:spcAft>
              <a:buNone/>
            </a:pPr>
            <a:endParaRPr sz="2100">
              <a:solidFill>
                <a:srgbClr val="1F3864"/>
              </a:solidFill>
              <a:latin typeface="Barlow"/>
              <a:ea typeface="Barlow"/>
              <a:cs typeface="Barlow"/>
              <a:sym typeface="Barlow"/>
            </a:endParaRPr>
          </a:p>
          <a:p>
            <a:pPr marL="355600" lvl="3" indent="-349250" algn="l" rtl="0">
              <a:lnSpc>
                <a:spcPct val="120000"/>
              </a:lnSpc>
              <a:spcBef>
                <a:spcPts val="1300"/>
              </a:spcBef>
              <a:spcAft>
                <a:spcPts val="0"/>
              </a:spcAft>
              <a:buClr>
                <a:srgbClr val="F38417"/>
              </a:buClr>
              <a:buSzPts val="2100"/>
              <a:buFont typeface="Barlow"/>
              <a:buChar char="―"/>
            </a:pPr>
            <a:r>
              <a:rPr lang="en-GB" sz="2100">
                <a:solidFill>
                  <a:srgbClr val="1F3864"/>
                </a:solidFill>
                <a:latin typeface="Barlow"/>
                <a:ea typeface="Barlow"/>
                <a:cs typeface="Barlow"/>
                <a:sym typeface="Barlow"/>
              </a:rPr>
              <a:t>Resourcing co-design processes incl. effective engagement with users</a:t>
            </a:r>
            <a:endParaRPr sz="2100">
              <a:solidFill>
                <a:srgbClr val="1F3864"/>
              </a:solidFill>
              <a:latin typeface="Barlow"/>
              <a:ea typeface="Barlow"/>
              <a:cs typeface="Barlow"/>
              <a:sym typeface="Barlow"/>
            </a:endParaRPr>
          </a:p>
          <a:p>
            <a:pPr marL="355600" lvl="3" indent="-349250" algn="l" rtl="0">
              <a:lnSpc>
                <a:spcPct val="120000"/>
              </a:lnSpc>
              <a:spcBef>
                <a:spcPts val="1300"/>
              </a:spcBef>
              <a:spcAft>
                <a:spcPts val="0"/>
              </a:spcAft>
              <a:buClr>
                <a:srgbClr val="F38417"/>
              </a:buClr>
              <a:buSzPts val="2100"/>
              <a:buFont typeface="Barlow"/>
              <a:buChar char="―"/>
            </a:pPr>
            <a:r>
              <a:rPr lang="en-GB" sz="2100">
                <a:solidFill>
                  <a:srgbClr val="1F3864"/>
                </a:solidFill>
                <a:latin typeface="Barlow"/>
                <a:ea typeface="Barlow"/>
                <a:cs typeface="Barlow"/>
                <a:sym typeface="Barlow"/>
              </a:rPr>
              <a:t>Paradigm shift away from conventional measure of scientific success</a:t>
            </a:r>
            <a:endParaRPr sz="2100">
              <a:solidFill>
                <a:srgbClr val="1F3864"/>
              </a:solidFill>
              <a:latin typeface="Barlow"/>
              <a:ea typeface="Barlow"/>
              <a:cs typeface="Barlow"/>
              <a:sym typeface="Barlow"/>
            </a:endParaRPr>
          </a:p>
          <a:p>
            <a:pPr marL="355600" lvl="3" indent="-349250" algn="l" rtl="0">
              <a:lnSpc>
                <a:spcPct val="120000"/>
              </a:lnSpc>
              <a:spcBef>
                <a:spcPts val="1300"/>
              </a:spcBef>
              <a:spcAft>
                <a:spcPts val="0"/>
              </a:spcAft>
              <a:buClr>
                <a:srgbClr val="F38417"/>
              </a:buClr>
              <a:buSzPts val="2100"/>
              <a:buFont typeface="Barlow"/>
              <a:buChar char="―"/>
            </a:pPr>
            <a:r>
              <a:rPr lang="en-GB" sz="2100">
                <a:solidFill>
                  <a:srgbClr val="1F3864"/>
                </a:solidFill>
                <a:latin typeface="Barlow"/>
                <a:ea typeface="Barlow"/>
                <a:cs typeface="Barlow"/>
                <a:sym typeface="Barlow"/>
              </a:rPr>
              <a:t>Demonstrate benefits to society</a:t>
            </a:r>
            <a:endParaRPr sz="2100">
              <a:solidFill>
                <a:srgbClr val="1F3864"/>
              </a:solidFill>
              <a:latin typeface="Barlow"/>
              <a:ea typeface="Barlow"/>
              <a:cs typeface="Barlow"/>
              <a:sym typeface="Barlow"/>
            </a:endParaRPr>
          </a:p>
          <a:p>
            <a:pPr marL="355600" lvl="3" indent="-349250" algn="l" rtl="0">
              <a:lnSpc>
                <a:spcPct val="120000"/>
              </a:lnSpc>
              <a:spcBef>
                <a:spcPts val="1300"/>
              </a:spcBef>
              <a:spcAft>
                <a:spcPts val="0"/>
              </a:spcAft>
              <a:buClr>
                <a:srgbClr val="F38417"/>
              </a:buClr>
              <a:buSzPts val="2100"/>
              <a:buFont typeface="Barlow"/>
              <a:buChar char="―"/>
            </a:pPr>
            <a:r>
              <a:rPr lang="en-GB" sz="2100">
                <a:solidFill>
                  <a:srgbClr val="1F3864"/>
                </a:solidFill>
                <a:latin typeface="Barlow"/>
                <a:ea typeface="Barlow"/>
                <a:cs typeface="Barlow"/>
                <a:sym typeface="Barlow"/>
              </a:rPr>
              <a:t>Optimising observations to address user needs</a:t>
            </a:r>
            <a:endParaRPr sz="2100">
              <a:solidFill>
                <a:srgbClr val="1F3864"/>
              </a:solidFill>
              <a:latin typeface="Barlow"/>
              <a:ea typeface="Barlow"/>
              <a:cs typeface="Barlow"/>
              <a:sym typeface="Barlow"/>
            </a:endParaRPr>
          </a:p>
          <a:p>
            <a:pPr marL="355600" lvl="3" indent="-349250" algn="l" rtl="0">
              <a:lnSpc>
                <a:spcPct val="120000"/>
              </a:lnSpc>
              <a:spcBef>
                <a:spcPts val="1300"/>
              </a:spcBef>
              <a:spcAft>
                <a:spcPts val="0"/>
              </a:spcAft>
              <a:buClr>
                <a:srgbClr val="F38417"/>
              </a:buClr>
              <a:buSzPts val="2100"/>
              <a:buFont typeface="Barlow"/>
              <a:buChar char="―"/>
            </a:pPr>
            <a:r>
              <a:rPr lang="en-GB" sz="2100">
                <a:solidFill>
                  <a:srgbClr val="1F3864"/>
                </a:solidFill>
                <a:latin typeface="Barlow"/>
                <a:ea typeface="Barlow"/>
                <a:cs typeface="Barlow"/>
                <a:sym typeface="Barlow"/>
              </a:rPr>
              <a:t>Collaboration across the value-chain</a:t>
            </a:r>
            <a:endParaRPr sz="2100">
              <a:solidFill>
                <a:srgbClr val="1F3864"/>
              </a:solidFill>
              <a:latin typeface="Barlow"/>
              <a:ea typeface="Barlow"/>
              <a:cs typeface="Barlow"/>
              <a:sym typeface="Barlow"/>
            </a:endParaRPr>
          </a:p>
          <a:p>
            <a:pPr marL="0" lvl="0" indent="0" algn="l" rtl="0">
              <a:lnSpc>
                <a:spcPct val="120000"/>
              </a:lnSpc>
              <a:spcBef>
                <a:spcPts val="1300"/>
              </a:spcBef>
              <a:spcAft>
                <a:spcPts val="0"/>
              </a:spcAft>
              <a:buNone/>
            </a:pPr>
            <a:endParaRPr sz="2100">
              <a:solidFill>
                <a:srgbClr val="1F3864"/>
              </a:solidFill>
              <a:latin typeface="Barlow"/>
              <a:ea typeface="Barlow"/>
              <a:cs typeface="Barlow"/>
              <a:sym typeface="Barlow"/>
            </a:endParaRPr>
          </a:p>
        </p:txBody>
      </p:sp>
      <p:sp>
        <p:nvSpPr>
          <p:cNvPr id="804" name="Google Shape;804;g14bd40994e2_1_220"/>
          <p:cNvSpPr txBox="1">
            <a:spLocks noGrp="1"/>
          </p:cNvSpPr>
          <p:nvPr>
            <p:ph type="title"/>
          </p:nvPr>
        </p:nvSpPr>
        <p:spPr>
          <a:xfrm>
            <a:off x="1129233" y="692467"/>
            <a:ext cx="6333600" cy="4959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dk1"/>
              </a:buClr>
              <a:buSzPts val="1500"/>
              <a:buFont typeface="Arial"/>
              <a:buNone/>
            </a:pPr>
            <a:r>
              <a:rPr lang="en-GB" sz="3300" b="0">
                <a:solidFill>
                  <a:srgbClr val="1F3864"/>
                </a:solidFill>
                <a:latin typeface="Barlow Medium"/>
                <a:ea typeface="Barlow Medium"/>
                <a:cs typeface="Barlow Medium"/>
                <a:sym typeface="Barlow Medium"/>
              </a:rPr>
              <a:t>WORKSHOP JUNE 2022 LEARNINGS</a:t>
            </a:r>
            <a:endParaRPr sz="2800" b="0">
              <a:latin typeface="Barlow Semi Condensed SemiBold"/>
              <a:ea typeface="Barlow Semi Condensed SemiBold"/>
              <a:cs typeface="Barlow Semi Condensed SemiBold"/>
              <a:sym typeface="Barlow Semi Condensed SemiBold"/>
            </a:endParaRPr>
          </a:p>
          <a:p>
            <a:pPr marL="0" lvl="0" indent="0" algn="l" rtl="0">
              <a:lnSpc>
                <a:spcPct val="85000"/>
              </a:lnSpc>
              <a:spcBef>
                <a:spcPts val="0"/>
              </a:spcBef>
              <a:spcAft>
                <a:spcPts val="0"/>
              </a:spcAft>
              <a:buClr>
                <a:schemeClr val="dk1"/>
              </a:buClr>
              <a:buSzPts val="1500"/>
              <a:buFont typeface="Arial"/>
              <a:buNone/>
            </a:pPr>
            <a:endParaRPr b="0">
              <a:solidFill>
                <a:srgbClr val="1F3864"/>
              </a:solidFill>
              <a:latin typeface="Barlow Medium"/>
              <a:ea typeface="Barlow Medium"/>
              <a:cs typeface="Barlow Medium"/>
              <a:sym typeface="Barlow Medium"/>
            </a:endParaRPr>
          </a:p>
        </p:txBody>
      </p:sp>
    </p:spTree>
  </p:cSld>
  <p:clrMapOvr>
    <a:masterClrMapping/>
  </p:clrMapOvr>
  <p:transition>
    <p:fade/>
  </p:transition>
</p:sld>
</file>

<file path=ppt/theme/theme1.xml><?xml version="1.0" encoding="utf-8"?>
<a:theme xmlns:a="http://schemas.openxmlformats.org/drawingml/2006/main" name="GOOS Programme theme">
  <a:themeElements>
    <a:clrScheme name="GOOS Programme colour theme">
      <a:dk1>
        <a:srgbClr val="000000"/>
      </a:dk1>
      <a:lt1>
        <a:srgbClr val="FFFFFF"/>
      </a:lt1>
      <a:dk2>
        <a:srgbClr val="333333"/>
      </a:dk2>
      <a:lt2>
        <a:srgbClr val="D8F3FB"/>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OOS Programme theme">
  <a:themeElements>
    <a:clrScheme name="GOOS Programme colour theme">
      <a:dk1>
        <a:srgbClr val="000000"/>
      </a:dk1>
      <a:lt1>
        <a:srgbClr val="FFFFFF"/>
      </a:lt1>
      <a:dk2>
        <a:srgbClr val="333333"/>
      </a:dk2>
      <a:lt2>
        <a:srgbClr val="D8F3FB"/>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OOS Programme theme">
  <a:themeElements>
    <a:clrScheme name="GOOS Programme colour theme">
      <a:dk1>
        <a:srgbClr val="000000"/>
      </a:dk1>
      <a:lt1>
        <a:srgbClr val="FFFFFF"/>
      </a:lt1>
      <a:dk2>
        <a:srgbClr val="333333"/>
      </a:dk2>
      <a:lt2>
        <a:srgbClr val="D8F3FB"/>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OOS Programme theme">
  <a:themeElements>
    <a:clrScheme name="GOOS Programme colour theme">
      <a:dk1>
        <a:srgbClr val="000000"/>
      </a:dk1>
      <a:lt1>
        <a:srgbClr val="FFFFFF"/>
      </a:lt1>
      <a:dk2>
        <a:srgbClr val="333333"/>
      </a:dk2>
      <a:lt2>
        <a:srgbClr val="D8F3FB"/>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OOS Programme theme">
  <a:themeElements>
    <a:clrScheme name="GOOS Programme colour theme">
      <a:dk1>
        <a:srgbClr val="000000"/>
      </a:dk1>
      <a:lt1>
        <a:srgbClr val="FFFFFF"/>
      </a:lt1>
      <a:dk2>
        <a:srgbClr val="333333"/>
      </a:dk2>
      <a:lt2>
        <a:srgbClr val="D8F3FB"/>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GOOS Programme theme">
  <a:themeElements>
    <a:clrScheme name="GOOS Programme colour theme">
      <a:dk1>
        <a:srgbClr val="000000"/>
      </a:dk1>
      <a:lt1>
        <a:srgbClr val="FFFFFF"/>
      </a:lt1>
      <a:dk2>
        <a:srgbClr val="333333"/>
      </a:dk2>
      <a:lt2>
        <a:srgbClr val="D8F3FB"/>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GOOS Programme theme">
  <a:themeElements>
    <a:clrScheme name="GOOS Programme colour theme">
      <a:dk1>
        <a:srgbClr val="000000"/>
      </a:dk1>
      <a:lt1>
        <a:srgbClr val="FFFFFF"/>
      </a:lt1>
      <a:dk2>
        <a:srgbClr val="333333"/>
      </a:dk2>
      <a:lt2>
        <a:srgbClr val="D8F3FB"/>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2071</Words>
  <Application>Microsoft Macintosh PowerPoint</Application>
  <PresentationFormat>Widescreen</PresentationFormat>
  <Paragraphs>300</Paragraphs>
  <Slides>23</Slides>
  <Notes>23</Notes>
  <HiddenSlides>1</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23</vt:i4>
      </vt:variant>
    </vt:vector>
  </HeadingPairs>
  <TitlesOfParts>
    <vt:vector size="44" baseType="lpstr">
      <vt:lpstr>Noto Sans Symbols</vt:lpstr>
      <vt:lpstr>Calibri</vt:lpstr>
      <vt:lpstr>Roboto Light</vt:lpstr>
      <vt:lpstr>Roboto</vt:lpstr>
      <vt:lpstr>Barlow Semi Condensed SemiBold</vt:lpstr>
      <vt:lpstr>Barlow Semi Condensed</vt:lpstr>
      <vt:lpstr>Arial</vt:lpstr>
      <vt:lpstr>Roboto Medium</vt:lpstr>
      <vt:lpstr>Verdana</vt:lpstr>
      <vt:lpstr>Barlow</vt:lpstr>
      <vt:lpstr>Barlow Semi Condensed Medium</vt:lpstr>
      <vt:lpstr>Trebuchet MS</vt:lpstr>
      <vt:lpstr>Barlow Medium</vt:lpstr>
      <vt:lpstr>GOOS Programme theme</vt:lpstr>
      <vt:lpstr>GOOS Programme theme</vt:lpstr>
      <vt:lpstr>Blank Presentation</vt:lpstr>
      <vt:lpstr>GOOS Programme theme</vt:lpstr>
      <vt:lpstr>GOOS Programme theme</vt:lpstr>
      <vt:lpstr>GOOS Programme theme</vt:lpstr>
      <vt:lpstr>GOOS Programme theme</vt:lpstr>
      <vt:lpstr>GOOS Programme theme</vt:lpstr>
      <vt:lpstr>PowerPoint Presentation</vt:lpstr>
      <vt:lpstr>GOOS Today</vt:lpstr>
      <vt:lpstr>Underpinning a wide range of applications</vt:lpstr>
      <vt:lpstr>3 TRANSFORMATIVE PROGRAMMES FOCUSING ON KEY AREAS OF: </vt:lpstr>
      <vt:lpstr>Transformational for GOOS and the Ocean Decade</vt:lpstr>
      <vt:lpstr>Transforming our ocean observing system assessment and design process</vt:lpstr>
      <vt:lpstr>Exemplars – how they work</vt:lpstr>
      <vt:lpstr>ACHIEVEMENTS SO FAR!</vt:lpstr>
      <vt:lpstr>WORKSHOP JUNE 2022 LEARNINGS </vt:lpstr>
      <vt:lpstr>SUPPORTERS FORUM</vt:lpstr>
      <vt:lpstr>PowerPoint Presentation</vt:lpstr>
      <vt:lpstr>Meeting  stakeholder needs and making every observation count</vt:lpstr>
      <vt:lpstr>PRINCIPLES FOR PROJECTS: </vt:lpstr>
      <vt:lpstr>NATIONAL OBSERVING SYSTEMS DEVELOPMENT</vt:lpstr>
      <vt:lpstr>END-USER ENGAGEMENT</vt:lpstr>
      <vt:lpstr>NEW OBSERVERS</vt:lpstr>
      <vt:lpstr>Revolutionising Global Coastal Ocean observing and forecasting</vt:lpstr>
      <vt:lpstr>PowerPoint Presentation</vt:lpstr>
      <vt:lpstr>The challenge: expand operational oceanography to the global coastal ocean </vt:lpstr>
      <vt:lpstr>HOW CAN THE PROGRAMMES ALIGN AND SUPPORT OOPC ACTIVITIES? </vt:lpstr>
      <vt:lpstr>Thank you</vt:lpstr>
      <vt:lpstr>PowerPoint Presentation</vt:lpstr>
      <vt:lpstr>CoastPredict update: DECADE COLLABORATIVE CENTRE for COASTAL RESILIENCE hosted by University of Bologna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Operandi Limited</dc:creator>
  <cp:lastModifiedBy>Heslop, Emma</cp:lastModifiedBy>
  <cp:revision>2</cp:revision>
  <dcterms:created xsi:type="dcterms:W3CDTF">2022-01-11T16:35:37Z</dcterms:created>
  <dcterms:modified xsi:type="dcterms:W3CDTF">2022-11-09T07:53:49Z</dcterms:modified>
</cp:coreProperties>
</file>