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5625" r:id="rId1"/>
    <p:sldMasterId id="2147485655" r:id="rId2"/>
    <p:sldMasterId id="2147485660" r:id="rId3"/>
  </p:sldMasterIdLst>
  <p:notesMasterIdLst>
    <p:notesMasterId r:id="rId9"/>
  </p:notesMasterIdLst>
  <p:handoutMasterIdLst>
    <p:handoutMasterId r:id="rId10"/>
  </p:handoutMasterIdLst>
  <p:sldIdLst>
    <p:sldId id="2271" r:id="rId4"/>
    <p:sldId id="2687" r:id="rId5"/>
    <p:sldId id="2699" r:id="rId6"/>
    <p:sldId id="2692" r:id="rId7"/>
    <p:sldId id="2698" r:id="rId8"/>
  </p:sldIdLst>
  <p:sldSz cx="9144000" cy="5143500" type="screen16x9"/>
  <p:notesSz cx="7023100" cy="9309100"/>
  <p:defaultTextStyle>
    <a:defPPr>
      <a:defRPr lang="en-US"/>
    </a:defPPr>
    <a:lvl1pPr algn="l" rtl="0" eaLnBrk="0" fontAlgn="base" hangingPunct="0">
      <a:spcBef>
        <a:spcPct val="0"/>
      </a:spcBef>
      <a:spcAft>
        <a:spcPct val="0"/>
      </a:spcAft>
      <a:defRPr sz="10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10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10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10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1000" kern="1200">
        <a:solidFill>
          <a:schemeClr val="tx1"/>
        </a:solidFill>
        <a:latin typeface="Times New Roman" panose="02020603050405020304" pitchFamily="18" charset="0"/>
        <a:ea typeface="+mn-ea"/>
        <a:cs typeface="+mn-cs"/>
      </a:defRPr>
    </a:lvl5pPr>
    <a:lvl6pPr marL="2286000" algn="l" defTabSz="914400" rtl="0" eaLnBrk="1" latinLnBrk="0" hangingPunct="1">
      <a:defRPr sz="1000" kern="1200">
        <a:solidFill>
          <a:schemeClr val="tx1"/>
        </a:solidFill>
        <a:latin typeface="Times New Roman" panose="02020603050405020304" pitchFamily="18" charset="0"/>
        <a:ea typeface="+mn-ea"/>
        <a:cs typeface="+mn-cs"/>
      </a:defRPr>
    </a:lvl6pPr>
    <a:lvl7pPr marL="2743200" algn="l" defTabSz="914400" rtl="0" eaLnBrk="1" latinLnBrk="0" hangingPunct="1">
      <a:defRPr sz="1000" kern="1200">
        <a:solidFill>
          <a:schemeClr val="tx1"/>
        </a:solidFill>
        <a:latin typeface="Times New Roman" panose="02020603050405020304" pitchFamily="18" charset="0"/>
        <a:ea typeface="+mn-ea"/>
        <a:cs typeface="+mn-cs"/>
      </a:defRPr>
    </a:lvl7pPr>
    <a:lvl8pPr marL="3200400" algn="l" defTabSz="914400" rtl="0" eaLnBrk="1" latinLnBrk="0" hangingPunct="1">
      <a:defRPr sz="1000" kern="1200">
        <a:solidFill>
          <a:schemeClr val="tx1"/>
        </a:solidFill>
        <a:latin typeface="Times New Roman" panose="02020603050405020304" pitchFamily="18" charset="0"/>
        <a:ea typeface="+mn-ea"/>
        <a:cs typeface="+mn-cs"/>
      </a:defRPr>
    </a:lvl8pPr>
    <a:lvl9pPr marL="3657600" algn="l" defTabSz="914400" rtl="0" eaLnBrk="1" latinLnBrk="0" hangingPunct="1">
      <a:defRPr sz="10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432FF"/>
    <a:srgbClr val="FFE0FB"/>
    <a:srgbClr val="F4F7D2"/>
    <a:srgbClr val="FFDBF3"/>
    <a:srgbClr val="F8F4C8"/>
    <a:srgbClr val="00FA00"/>
    <a:srgbClr val="F0871A"/>
    <a:srgbClr val="FF2600"/>
    <a:srgbClr val="FF7E79"/>
    <a:srgbClr val="FC686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50000" autoAdjust="0"/>
    <p:restoredTop sz="96902" autoAdjust="0"/>
  </p:normalViewPr>
  <p:slideViewPr>
    <p:cSldViewPr>
      <p:cViewPr varScale="1">
        <p:scale>
          <a:sx n="215" d="100"/>
          <a:sy n="215" d="100"/>
        </p:scale>
        <p:origin x="200" y="1208"/>
      </p:cViewPr>
      <p:guideLst>
        <p:guide orient="horz" pos="1620"/>
        <p:guide pos="2880"/>
      </p:guideLst>
    </p:cSldViewPr>
  </p:slideViewPr>
  <p:notesTextViewPr>
    <p:cViewPr>
      <p:scale>
        <a:sx n="1" d="1"/>
        <a:sy n="1" d="1"/>
      </p:scale>
      <p:origin x="0" y="0"/>
    </p:cViewPr>
  </p:notesTextViewPr>
  <p:sorterViewPr>
    <p:cViewPr>
      <p:scale>
        <a:sx n="173" d="100"/>
        <a:sy n="173" d="100"/>
      </p:scale>
      <p:origin x="0" y="1760"/>
    </p:cViewPr>
  </p:sorterViewPr>
  <p:notesViewPr>
    <p:cSldViewPr>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presProps" Target="presProps.xml"/><Relationship Id="rId5" Type="http://schemas.openxmlformats.org/officeDocument/2006/relationships/slide" Target="slides/slide2.xml"/><Relationship Id="rId10" Type="http://schemas.openxmlformats.org/officeDocument/2006/relationships/handoutMaster" Target="handoutMasters/handoutMaster1.xml"/><Relationship Id="rId4" Type="http://schemas.openxmlformats.org/officeDocument/2006/relationships/slide" Target="slides/slide1.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Rectangle 1026">
            <a:extLst>
              <a:ext uri="{FF2B5EF4-FFF2-40B4-BE49-F238E27FC236}">
                <a16:creationId xmlns:a16="http://schemas.microsoft.com/office/drawing/2014/main" id="{127D84EC-1896-DF4B-A96B-87BAF020C820}"/>
              </a:ext>
            </a:extLst>
          </p:cNvPr>
          <p:cNvSpPr>
            <a:spLocks noGrp="1" noChangeArrowheads="1"/>
          </p:cNvSpPr>
          <p:nvPr>
            <p:ph type="hdr" sz="quarter"/>
          </p:nvPr>
        </p:nvSpPr>
        <p:spPr bwMode="auto">
          <a:xfrm>
            <a:off x="0" y="0"/>
            <a:ext cx="3043238" cy="463550"/>
          </a:xfrm>
          <a:prstGeom prst="rect">
            <a:avLst/>
          </a:prstGeom>
          <a:noFill/>
          <a:ln w="9525">
            <a:noFill/>
            <a:miter lim="800000"/>
            <a:headEnd/>
            <a:tailEnd/>
          </a:ln>
          <a:effectLst/>
        </p:spPr>
        <p:txBody>
          <a:bodyPr vert="horz" wrap="square" lIns="93276" tIns="46639" rIns="93276" bIns="46639" numCol="1" anchor="t" anchorCtr="0" compatLnSpc="1">
            <a:prstTxWarp prst="textNoShape">
              <a:avLst/>
            </a:prstTxWarp>
          </a:bodyPr>
          <a:lstStyle>
            <a:lvl1pPr algn="l" defTabSz="933091" eaLnBrk="1" hangingPunct="1">
              <a:defRPr sz="1200"/>
            </a:lvl1pPr>
          </a:lstStyle>
          <a:p>
            <a:pPr>
              <a:defRPr/>
            </a:pPr>
            <a:endParaRPr lang="en-US"/>
          </a:p>
        </p:txBody>
      </p:sp>
      <p:sp>
        <p:nvSpPr>
          <p:cNvPr id="13315" name="Rectangle 1027">
            <a:extLst>
              <a:ext uri="{FF2B5EF4-FFF2-40B4-BE49-F238E27FC236}">
                <a16:creationId xmlns:a16="http://schemas.microsoft.com/office/drawing/2014/main" id="{BC5DB15C-988C-E24B-8903-E1DE07752AC8}"/>
              </a:ext>
            </a:extLst>
          </p:cNvPr>
          <p:cNvSpPr>
            <a:spLocks noGrp="1" noChangeArrowheads="1"/>
          </p:cNvSpPr>
          <p:nvPr>
            <p:ph type="dt" sz="quarter" idx="1"/>
          </p:nvPr>
        </p:nvSpPr>
        <p:spPr bwMode="auto">
          <a:xfrm>
            <a:off x="3979863" y="0"/>
            <a:ext cx="3043237" cy="463550"/>
          </a:xfrm>
          <a:prstGeom prst="rect">
            <a:avLst/>
          </a:prstGeom>
          <a:noFill/>
          <a:ln w="9525">
            <a:noFill/>
            <a:miter lim="800000"/>
            <a:headEnd/>
            <a:tailEnd/>
          </a:ln>
          <a:effectLst/>
        </p:spPr>
        <p:txBody>
          <a:bodyPr vert="horz" wrap="square" lIns="93276" tIns="46639" rIns="93276" bIns="46639" numCol="1" anchor="t" anchorCtr="0" compatLnSpc="1">
            <a:prstTxWarp prst="textNoShape">
              <a:avLst/>
            </a:prstTxWarp>
          </a:bodyPr>
          <a:lstStyle>
            <a:lvl1pPr algn="r" defTabSz="933091" eaLnBrk="1" hangingPunct="1">
              <a:defRPr sz="1200"/>
            </a:lvl1pPr>
          </a:lstStyle>
          <a:p>
            <a:pPr>
              <a:defRPr/>
            </a:pPr>
            <a:endParaRPr lang="en-US"/>
          </a:p>
        </p:txBody>
      </p:sp>
      <p:sp>
        <p:nvSpPr>
          <p:cNvPr id="13316" name="Rectangle 1028">
            <a:extLst>
              <a:ext uri="{FF2B5EF4-FFF2-40B4-BE49-F238E27FC236}">
                <a16:creationId xmlns:a16="http://schemas.microsoft.com/office/drawing/2014/main" id="{E05D1F41-FDFE-D844-AB87-11E20A3209D2}"/>
              </a:ext>
            </a:extLst>
          </p:cNvPr>
          <p:cNvSpPr>
            <a:spLocks noGrp="1" noChangeArrowheads="1"/>
          </p:cNvSpPr>
          <p:nvPr>
            <p:ph type="ftr" sz="quarter" idx="2"/>
          </p:nvPr>
        </p:nvSpPr>
        <p:spPr bwMode="auto">
          <a:xfrm>
            <a:off x="0" y="8845550"/>
            <a:ext cx="3043238" cy="463550"/>
          </a:xfrm>
          <a:prstGeom prst="rect">
            <a:avLst/>
          </a:prstGeom>
          <a:noFill/>
          <a:ln w="9525">
            <a:noFill/>
            <a:miter lim="800000"/>
            <a:headEnd/>
            <a:tailEnd/>
          </a:ln>
          <a:effectLst/>
        </p:spPr>
        <p:txBody>
          <a:bodyPr vert="horz" wrap="square" lIns="93276" tIns="46639" rIns="93276" bIns="46639" numCol="1" anchor="b" anchorCtr="0" compatLnSpc="1">
            <a:prstTxWarp prst="textNoShape">
              <a:avLst/>
            </a:prstTxWarp>
          </a:bodyPr>
          <a:lstStyle>
            <a:lvl1pPr algn="l" defTabSz="933091" eaLnBrk="1" hangingPunct="1">
              <a:defRPr sz="1200"/>
            </a:lvl1pPr>
          </a:lstStyle>
          <a:p>
            <a:pPr>
              <a:defRPr/>
            </a:pPr>
            <a:endParaRPr lang="en-US"/>
          </a:p>
        </p:txBody>
      </p:sp>
      <p:sp>
        <p:nvSpPr>
          <p:cNvPr id="13317" name="Rectangle 1029">
            <a:extLst>
              <a:ext uri="{FF2B5EF4-FFF2-40B4-BE49-F238E27FC236}">
                <a16:creationId xmlns:a16="http://schemas.microsoft.com/office/drawing/2014/main" id="{05869ED4-977E-B845-BDD4-2390213BCAC1}"/>
              </a:ext>
            </a:extLst>
          </p:cNvPr>
          <p:cNvSpPr>
            <a:spLocks noGrp="1" noChangeArrowheads="1"/>
          </p:cNvSpPr>
          <p:nvPr>
            <p:ph type="sldNum" sz="quarter" idx="3"/>
          </p:nvPr>
        </p:nvSpPr>
        <p:spPr bwMode="auto">
          <a:xfrm>
            <a:off x="3979863" y="8845550"/>
            <a:ext cx="3043237" cy="463550"/>
          </a:xfrm>
          <a:prstGeom prst="rect">
            <a:avLst/>
          </a:prstGeom>
          <a:noFill/>
          <a:ln w="9525">
            <a:noFill/>
            <a:miter lim="800000"/>
            <a:headEnd/>
            <a:tailEnd/>
          </a:ln>
          <a:effectLst/>
        </p:spPr>
        <p:txBody>
          <a:bodyPr vert="horz" wrap="square" lIns="93276" tIns="46639" rIns="93276" bIns="46639" numCol="1" anchor="b" anchorCtr="0" compatLnSpc="1">
            <a:prstTxWarp prst="textNoShape">
              <a:avLst/>
            </a:prstTxWarp>
          </a:bodyPr>
          <a:lstStyle>
            <a:lvl1pPr algn="r" defTabSz="933091" eaLnBrk="1" hangingPunct="1">
              <a:defRPr sz="1200"/>
            </a:lvl1pPr>
          </a:lstStyle>
          <a:p>
            <a:pPr>
              <a:defRPr/>
            </a:pPr>
            <a:fld id="{C9CC2FC8-6D60-8D47-9714-B67347927F60}"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2508E023-52EE-664D-A40B-9F05397A2A96}"/>
              </a:ext>
            </a:extLst>
          </p:cNvPr>
          <p:cNvSpPr>
            <a:spLocks noGrp="1" noChangeArrowheads="1"/>
          </p:cNvSpPr>
          <p:nvPr>
            <p:ph type="hdr" sz="quarter"/>
          </p:nvPr>
        </p:nvSpPr>
        <p:spPr bwMode="auto">
          <a:xfrm>
            <a:off x="0" y="0"/>
            <a:ext cx="3043238" cy="463550"/>
          </a:xfrm>
          <a:prstGeom prst="rect">
            <a:avLst/>
          </a:prstGeom>
          <a:noFill/>
          <a:ln w="9525">
            <a:noFill/>
            <a:miter lim="800000"/>
            <a:headEnd/>
            <a:tailEnd/>
          </a:ln>
          <a:effectLst/>
        </p:spPr>
        <p:txBody>
          <a:bodyPr vert="horz" wrap="square" lIns="93276" tIns="46639" rIns="93276" bIns="46639" numCol="1" anchor="t" anchorCtr="0" compatLnSpc="1">
            <a:prstTxWarp prst="textNoShape">
              <a:avLst/>
            </a:prstTxWarp>
          </a:bodyPr>
          <a:lstStyle>
            <a:lvl1pPr algn="l" defTabSz="933091" eaLnBrk="1" hangingPunct="1">
              <a:defRPr sz="1200"/>
            </a:lvl1pPr>
          </a:lstStyle>
          <a:p>
            <a:pPr>
              <a:defRPr/>
            </a:pPr>
            <a:endParaRPr lang="en-US"/>
          </a:p>
        </p:txBody>
      </p:sp>
      <p:sp>
        <p:nvSpPr>
          <p:cNvPr id="3075" name="Rectangle 3">
            <a:extLst>
              <a:ext uri="{FF2B5EF4-FFF2-40B4-BE49-F238E27FC236}">
                <a16:creationId xmlns:a16="http://schemas.microsoft.com/office/drawing/2014/main" id="{2CEA8552-BABB-AF47-8568-669BF502F923}"/>
              </a:ext>
            </a:extLst>
          </p:cNvPr>
          <p:cNvSpPr>
            <a:spLocks noGrp="1" noChangeArrowheads="1"/>
          </p:cNvSpPr>
          <p:nvPr>
            <p:ph type="dt" idx="1"/>
          </p:nvPr>
        </p:nvSpPr>
        <p:spPr bwMode="auto">
          <a:xfrm>
            <a:off x="3979863" y="0"/>
            <a:ext cx="3043237" cy="463550"/>
          </a:xfrm>
          <a:prstGeom prst="rect">
            <a:avLst/>
          </a:prstGeom>
          <a:noFill/>
          <a:ln w="9525">
            <a:noFill/>
            <a:miter lim="800000"/>
            <a:headEnd/>
            <a:tailEnd/>
          </a:ln>
          <a:effectLst/>
        </p:spPr>
        <p:txBody>
          <a:bodyPr vert="horz" wrap="square" lIns="93276" tIns="46639" rIns="93276" bIns="46639" numCol="1" anchor="t" anchorCtr="0" compatLnSpc="1">
            <a:prstTxWarp prst="textNoShape">
              <a:avLst/>
            </a:prstTxWarp>
          </a:bodyPr>
          <a:lstStyle>
            <a:lvl1pPr algn="r" defTabSz="933091" eaLnBrk="1" hangingPunct="1">
              <a:defRPr sz="1200"/>
            </a:lvl1pPr>
          </a:lstStyle>
          <a:p>
            <a:pPr>
              <a:defRPr/>
            </a:pPr>
            <a:endParaRPr lang="en-US"/>
          </a:p>
        </p:txBody>
      </p:sp>
      <p:sp>
        <p:nvSpPr>
          <p:cNvPr id="159748" name="Rectangle 4">
            <a:extLst>
              <a:ext uri="{FF2B5EF4-FFF2-40B4-BE49-F238E27FC236}">
                <a16:creationId xmlns:a16="http://schemas.microsoft.com/office/drawing/2014/main" id="{6D60C3C3-E447-3C4B-A798-7D5E9AD07CB6}"/>
              </a:ext>
            </a:extLst>
          </p:cNvPr>
          <p:cNvSpPr>
            <a:spLocks noGrp="1" noRot="1" noChangeAspect="1" noChangeArrowheads="1" noTextEdit="1"/>
          </p:cNvSpPr>
          <p:nvPr>
            <p:ph type="sldImg" idx="2"/>
          </p:nvPr>
        </p:nvSpPr>
        <p:spPr bwMode="auto">
          <a:xfrm>
            <a:off x="409575" y="698500"/>
            <a:ext cx="6203950" cy="349091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a:extLst>
              <a:ext uri="{FF2B5EF4-FFF2-40B4-BE49-F238E27FC236}">
                <a16:creationId xmlns:a16="http://schemas.microsoft.com/office/drawing/2014/main" id="{BE45A276-2800-7844-B9F1-6777EDB89E4A}"/>
              </a:ext>
            </a:extLst>
          </p:cNvPr>
          <p:cNvSpPr>
            <a:spLocks noGrp="1" noChangeArrowheads="1"/>
          </p:cNvSpPr>
          <p:nvPr>
            <p:ph type="body" sz="quarter" idx="3"/>
          </p:nvPr>
        </p:nvSpPr>
        <p:spPr bwMode="auto">
          <a:xfrm>
            <a:off x="938213" y="4422775"/>
            <a:ext cx="5146675" cy="4186238"/>
          </a:xfrm>
          <a:prstGeom prst="rect">
            <a:avLst/>
          </a:prstGeom>
          <a:noFill/>
          <a:ln w="9525">
            <a:noFill/>
            <a:miter lim="800000"/>
            <a:headEnd/>
            <a:tailEnd/>
          </a:ln>
          <a:effectLst/>
        </p:spPr>
        <p:txBody>
          <a:bodyPr vert="horz" wrap="square" lIns="93276" tIns="46639" rIns="93276" bIns="4663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078" name="Rectangle 6">
            <a:extLst>
              <a:ext uri="{FF2B5EF4-FFF2-40B4-BE49-F238E27FC236}">
                <a16:creationId xmlns:a16="http://schemas.microsoft.com/office/drawing/2014/main" id="{A0B7AF72-4990-1947-B296-1C5A24B4D3B0}"/>
              </a:ext>
            </a:extLst>
          </p:cNvPr>
          <p:cNvSpPr>
            <a:spLocks noGrp="1" noChangeArrowheads="1"/>
          </p:cNvSpPr>
          <p:nvPr>
            <p:ph type="ftr" sz="quarter" idx="4"/>
          </p:nvPr>
        </p:nvSpPr>
        <p:spPr bwMode="auto">
          <a:xfrm>
            <a:off x="0" y="8845550"/>
            <a:ext cx="3043238" cy="463550"/>
          </a:xfrm>
          <a:prstGeom prst="rect">
            <a:avLst/>
          </a:prstGeom>
          <a:noFill/>
          <a:ln w="9525">
            <a:noFill/>
            <a:miter lim="800000"/>
            <a:headEnd/>
            <a:tailEnd/>
          </a:ln>
          <a:effectLst/>
        </p:spPr>
        <p:txBody>
          <a:bodyPr vert="horz" wrap="square" lIns="93276" tIns="46639" rIns="93276" bIns="46639" numCol="1" anchor="b" anchorCtr="0" compatLnSpc="1">
            <a:prstTxWarp prst="textNoShape">
              <a:avLst/>
            </a:prstTxWarp>
          </a:bodyPr>
          <a:lstStyle>
            <a:lvl1pPr algn="l" defTabSz="933091" eaLnBrk="1" hangingPunct="1">
              <a:defRPr sz="1200"/>
            </a:lvl1pPr>
          </a:lstStyle>
          <a:p>
            <a:pPr>
              <a:defRPr/>
            </a:pPr>
            <a:endParaRPr lang="en-US"/>
          </a:p>
        </p:txBody>
      </p:sp>
      <p:sp>
        <p:nvSpPr>
          <p:cNvPr id="3079" name="Rectangle 7">
            <a:extLst>
              <a:ext uri="{FF2B5EF4-FFF2-40B4-BE49-F238E27FC236}">
                <a16:creationId xmlns:a16="http://schemas.microsoft.com/office/drawing/2014/main" id="{8AAECCB2-21C3-D84E-8691-9800261F4F64}"/>
              </a:ext>
            </a:extLst>
          </p:cNvPr>
          <p:cNvSpPr>
            <a:spLocks noGrp="1" noChangeArrowheads="1"/>
          </p:cNvSpPr>
          <p:nvPr>
            <p:ph type="sldNum" sz="quarter" idx="5"/>
          </p:nvPr>
        </p:nvSpPr>
        <p:spPr bwMode="auto">
          <a:xfrm>
            <a:off x="3979863" y="8845550"/>
            <a:ext cx="3043237" cy="463550"/>
          </a:xfrm>
          <a:prstGeom prst="rect">
            <a:avLst/>
          </a:prstGeom>
          <a:noFill/>
          <a:ln w="9525">
            <a:noFill/>
            <a:miter lim="800000"/>
            <a:headEnd/>
            <a:tailEnd/>
          </a:ln>
          <a:effectLst/>
        </p:spPr>
        <p:txBody>
          <a:bodyPr vert="horz" wrap="square" lIns="93276" tIns="46639" rIns="93276" bIns="46639" numCol="1" anchor="b" anchorCtr="0" compatLnSpc="1">
            <a:prstTxWarp prst="textNoShape">
              <a:avLst/>
            </a:prstTxWarp>
          </a:bodyPr>
          <a:lstStyle>
            <a:lvl1pPr algn="r" defTabSz="933091" eaLnBrk="1" hangingPunct="1">
              <a:defRPr sz="1200"/>
            </a:lvl1pPr>
          </a:lstStyle>
          <a:p>
            <a:pPr>
              <a:defRPr/>
            </a:pPr>
            <a:fld id="{E3BA2E37-AC30-9545-A4C1-3B912B21D6C1}"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7" name="Slide Image Placeholder 1">
            <a:extLst>
              <a:ext uri="{FF2B5EF4-FFF2-40B4-BE49-F238E27FC236}">
                <a16:creationId xmlns:a16="http://schemas.microsoft.com/office/drawing/2014/main" id="{A8F194A7-9EBC-8B44-96F0-327E9CF20046}"/>
              </a:ext>
            </a:extLst>
          </p:cNvPr>
          <p:cNvSpPr>
            <a:spLocks noGrp="1" noRot="1" noChangeAspect="1" noChangeArrowheads="1" noTextEdit="1"/>
          </p:cNvSpPr>
          <p:nvPr>
            <p:ph type="sldImg"/>
          </p:nvPr>
        </p:nvSpPr>
        <p:spPr>
          <a:xfrm>
            <a:off x="685800" y="1143000"/>
            <a:ext cx="5486400" cy="3086100"/>
          </a:xfrm>
          <a:ln/>
        </p:spPr>
      </p:sp>
      <p:sp>
        <p:nvSpPr>
          <p:cNvPr id="162818" name="Notes Placeholder 2">
            <a:extLst>
              <a:ext uri="{FF2B5EF4-FFF2-40B4-BE49-F238E27FC236}">
                <a16:creationId xmlns:a16="http://schemas.microsoft.com/office/drawing/2014/main" id="{38355747-0AA3-8F49-A9B9-0D8878C225B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t> </a:t>
            </a:r>
          </a:p>
        </p:txBody>
      </p:sp>
      <p:sp>
        <p:nvSpPr>
          <p:cNvPr id="162819" name="Slide Number Placeholder 3">
            <a:extLst>
              <a:ext uri="{FF2B5EF4-FFF2-40B4-BE49-F238E27FC236}">
                <a16:creationId xmlns:a16="http://schemas.microsoft.com/office/drawing/2014/main" id="{C15C26D1-35C5-7E4B-A822-60D16ABA7D5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defRPr sz="1000">
                <a:solidFill>
                  <a:schemeClr val="tx1"/>
                </a:solidFill>
                <a:latin typeface="Times New Roman" panose="02020603050405020304" pitchFamily="18" charset="0"/>
              </a:defRPr>
            </a:lvl1pPr>
            <a:lvl2pPr marL="742950" indent="-285750" defTabSz="931863">
              <a:defRPr sz="1000">
                <a:solidFill>
                  <a:schemeClr val="tx1"/>
                </a:solidFill>
                <a:latin typeface="Times New Roman" panose="02020603050405020304" pitchFamily="18" charset="0"/>
              </a:defRPr>
            </a:lvl2pPr>
            <a:lvl3pPr marL="1143000" indent="-228600" defTabSz="931863">
              <a:defRPr sz="1000">
                <a:solidFill>
                  <a:schemeClr val="tx1"/>
                </a:solidFill>
                <a:latin typeface="Times New Roman" panose="02020603050405020304" pitchFamily="18" charset="0"/>
              </a:defRPr>
            </a:lvl3pPr>
            <a:lvl4pPr marL="1600200" indent="-228600" defTabSz="931863">
              <a:defRPr sz="1000">
                <a:solidFill>
                  <a:schemeClr val="tx1"/>
                </a:solidFill>
                <a:latin typeface="Times New Roman" panose="02020603050405020304" pitchFamily="18" charset="0"/>
              </a:defRPr>
            </a:lvl4pPr>
            <a:lvl5pPr marL="2057400" indent="-228600" defTabSz="931863">
              <a:defRPr sz="1000">
                <a:solidFill>
                  <a:schemeClr val="tx1"/>
                </a:solidFill>
                <a:latin typeface="Times New Roman" panose="02020603050405020304" pitchFamily="18" charset="0"/>
              </a:defRPr>
            </a:lvl5pPr>
            <a:lvl6pPr marL="2514600" indent="-228600" defTabSz="931863" eaLnBrk="0" fontAlgn="base" hangingPunct="0">
              <a:spcBef>
                <a:spcPct val="0"/>
              </a:spcBef>
              <a:spcAft>
                <a:spcPct val="0"/>
              </a:spcAft>
              <a:defRPr sz="1000">
                <a:solidFill>
                  <a:schemeClr val="tx1"/>
                </a:solidFill>
                <a:latin typeface="Times New Roman" panose="02020603050405020304" pitchFamily="18" charset="0"/>
              </a:defRPr>
            </a:lvl6pPr>
            <a:lvl7pPr marL="2971800" indent="-228600" defTabSz="931863" eaLnBrk="0" fontAlgn="base" hangingPunct="0">
              <a:spcBef>
                <a:spcPct val="0"/>
              </a:spcBef>
              <a:spcAft>
                <a:spcPct val="0"/>
              </a:spcAft>
              <a:defRPr sz="1000">
                <a:solidFill>
                  <a:schemeClr val="tx1"/>
                </a:solidFill>
                <a:latin typeface="Times New Roman" panose="02020603050405020304" pitchFamily="18" charset="0"/>
              </a:defRPr>
            </a:lvl7pPr>
            <a:lvl8pPr marL="3429000" indent="-228600" defTabSz="931863" eaLnBrk="0" fontAlgn="base" hangingPunct="0">
              <a:spcBef>
                <a:spcPct val="0"/>
              </a:spcBef>
              <a:spcAft>
                <a:spcPct val="0"/>
              </a:spcAft>
              <a:defRPr sz="1000">
                <a:solidFill>
                  <a:schemeClr val="tx1"/>
                </a:solidFill>
                <a:latin typeface="Times New Roman" panose="02020603050405020304" pitchFamily="18" charset="0"/>
              </a:defRPr>
            </a:lvl8pPr>
            <a:lvl9pPr marL="3886200" indent="-228600" defTabSz="931863" eaLnBrk="0" fontAlgn="base" hangingPunct="0">
              <a:spcBef>
                <a:spcPct val="0"/>
              </a:spcBef>
              <a:spcAft>
                <a:spcPct val="0"/>
              </a:spcAft>
              <a:defRPr sz="1000">
                <a:solidFill>
                  <a:schemeClr val="tx1"/>
                </a:solidFill>
                <a:latin typeface="Times New Roman" panose="02020603050405020304" pitchFamily="18" charset="0"/>
              </a:defRPr>
            </a:lvl9pPr>
          </a:lstStyle>
          <a:p>
            <a:pPr marL="0" marR="0" lvl="0" indent="0" algn="r" defTabSz="931863" rtl="0" eaLnBrk="1" fontAlgn="base" latinLnBrk="0" hangingPunct="1">
              <a:lnSpc>
                <a:spcPct val="100000"/>
              </a:lnSpc>
              <a:spcBef>
                <a:spcPct val="0"/>
              </a:spcBef>
              <a:spcAft>
                <a:spcPct val="0"/>
              </a:spcAft>
              <a:buClrTx/>
              <a:buSzTx/>
              <a:buFontTx/>
              <a:buNone/>
              <a:tabLst/>
              <a:defRPr/>
            </a:pPr>
            <a:fld id="{D5B88E67-5DB3-9448-B7EF-E1ADF2A355F5}"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ＭＳ Ｐゴシック" charset="-128"/>
                <a:cs typeface="+mn-cs"/>
              </a:rPr>
              <a:pPr marL="0" marR="0" lvl="0" indent="0" algn="r" defTabSz="931863" rtl="0" eaLnBrk="1" fontAlgn="base" latinLnBrk="0" hangingPunct="1">
                <a:lnSpc>
                  <a:spcPct val="100000"/>
                </a:lnSpc>
                <a:spcBef>
                  <a:spcPct val="0"/>
                </a:spcBef>
                <a:spcAft>
                  <a:spcPct val="0"/>
                </a:spcAft>
                <a:buClrTx/>
                <a:buSzTx/>
                <a:buFontTx/>
                <a:buNone/>
                <a:tabLst/>
                <a:defRPr/>
              </a:pPr>
              <a:t>1</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charset="-128"/>
              <a:cs typeface="+mn-cs"/>
            </a:endParaRPr>
          </a:p>
        </p:txBody>
      </p:sp>
    </p:spTree>
    <p:extLst>
      <p:ext uri="{BB962C8B-B14F-4D97-AF65-F5344CB8AC3E}">
        <p14:creationId xmlns:p14="http://schemas.microsoft.com/office/powerpoint/2010/main" val="243539876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Master" Target="../slideMasters/slideMaster1.xml"/><Relationship Id="rId6" Type="http://schemas.openxmlformats.org/officeDocument/2006/relationships/image" Target="../media/image1.png"/><Relationship Id="rId5" Type="http://schemas.openxmlformats.org/officeDocument/2006/relationships/image" Target="../media/image6.png"/><Relationship Id="rId4" Type="http://schemas.openxmlformats.org/officeDocument/2006/relationships/image" Target="../media/image5.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jpe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Master" Target="../slideMasters/slideMaster2.xml"/><Relationship Id="rId6" Type="http://schemas.openxmlformats.org/officeDocument/2006/relationships/image" Target="../media/image1.png"/><Relationship Id="rId5" Type="http://schemas.openxmlformats.org/officeDocument/2006/relationships/image" Target="../media/image6.png"/><Relationship Id="rId4" Type="http://schemas.openxmlformats.org/officeDocument/2006/relationships/image" Target="../media/image5.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userDrawn="1">
  <p:cSld name="Title Slide">
    <p:spTree>
      <p:nvGrpSpPr>
        <p:cNvPr id="1" name=""/>
        <p:cNvGrpSpPr/>
        <p:nvPr/>
      </p:nvGrpSpPr>
      <p:grpSpPr>
        <a:xfrm>
          <a:off x="0" y="0"/>
          <a:ext cx="0" cy="0"/>
          <a:chOff x="0" y="0"/>
          <a:chExt cx="0" cy="0"/>
        </a:xfrm>
      </p:grpSpPr>
      <p:sp>
        <p:nvSpPr>
          <p:cNvPr id="3" name="AutoShape 7">
            <a:extLst>
              <a:ext uri="{FF2B5EF4-FFF2-40B4-BE49-F238E27FC236}">
                <a16:creationId xmlns:a16="http://schemas.microsoft.com/office/drawing/2014/main" id="{B9D612DB-5AC1-6C41-92FC-AD1D02606E4B}"/>
              </a:ext>
            </a:extLst>
          </p:cNvPr>
          <p:cNvSpPr>
            <a:spLocks noChangeArrowheads="1"/>
          </p:cNvSpPr>
          <p:nvPr/>
        </p:nvSpPr>
        <p:spPr bwMode="auto">
          <a:xfrm>
            <a:off x="609600" y="2647950"/>
            <a:ext cx="7770812" cy="68263"/>
          </a:xfrm>
          <a:custGeom>
            <a:avLst/>
            <a:gdLst>
              <a:gd name="T0" fmla="*/ 0 w 1000"/>
              <a:gd name="T1" fmla="*/ 0 h 1000"/>
              <a:gd name="T2" fmla="*/ 2147483646 w 1000"/>
              <a:gd name="T3" fmla="*/ 0 h 1000"/>
              <a:gd name="T4" fmla="*/ 2147483646 w 1000"/>
              <a:gd name="T5" fmla="*/ 2147483646 h 1000"/>
              <a:gd name="T6" fmla="*/ 0 w 1000"/>
              <a:gd name="T7" fmla="*/ 2147483646 h 1000"/>
              <a:gd name="T8" fmla="*/ 0 w 1000"/>
              <a:gd name="T9" fmla="*/ 0 h 1000"/>
              <a:gd name="T10" fmla="*/ 2147483646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618" y="0"/>
                </a:lnTo>
                <a:lnTo>
                  <a:pt x="618" y="1000"/>
                </a:lnTo>
                <a:lnTo>
                  <a:pt x="0" y="1000"/>
                </a:lnTo>
                <a:lnTo>
                  <a:pt x="0" y="0"/>
                </a:lnTo>
                <a:close/>
              </a:path>
              <a:path w="1000" h="1000">
                <a:moveTo>
                  <a:pt x="0" y="0"/>
                </a:moveTo>
                <a:lnTo>
                  <a:pt x="1000" y="0"/>
                </a:lnTo>
              </a:path>
            </a:pathLst>
          </a:custGeom>
          <a:solidFill>
            <a:schemeClr val="folHlink"/>
          </a:solidFill>
          <a:ln w="9525">
            <a:solidFill>
              <a:schemeClr val="hlink"/>
            </a:solidFill>
            <a:round/>
            <a:headEnd/>
            <a:tailEnd/>
          </a:ln>
        </p:spPr>
        <p:txBody>
          <a:bodyPr lIns="68189" tIns="34096" rIns="68189" bIns="34096"/>
          <a:lstStyle/>
          <a:p>
            <a:pPr>
              <a:defRPr/>
            </a:pPr>
            <a:endParaRPr lang="en-US" sz="750"/>
          </a:p>
        </p:txBody>
      </p:sp>
      <p:sp>
        <p:nvSpPr>
          <p:cNvPr id="7171" name="Rectangle 3"/>
          <p:cNvSpPr>
            <a:spLocks noGrp="1" noChangeArrowheads="1"/>
          </p:cNvSpPr>
          <p:nvPr>
            <p:ph type="subTitle" idx="1"/>
          </p:nvPr>
        </p:nvSpPr>
        <p:spPr>
          <a:xfrm>
            <a:off x="2778118" y="3268266"/>
            <a:ext cx="5497513" cy="457200"/>
          </a:xfrm>
        </p:spPr>
        <p:txBody>
          <a:bodyPr/>
          <a:lstStyle>
            <a:lvl1pPr marL="0" indent="0" algn="r">
              <a:buFont typeface="Wingdings" charset="2"/>
              <a:buNone/>
              <a:defRPr sz="1575" b="0"/>
            </a:lvl1pPr>
          </a:lstStyle>
          <a:p>
            <a:r>
              <a:rPr lang="en-US"/>
              <a:t>Click to edit Master subtitle style</a:t>
            </a:r>
            <a:endParaRPr lang="th-TH" dirty="0"/>
          </a:p>
        </p:txBody>
      </p:sp>
      <p:sp>
        <p:nvSpPr>
          <p:cNvPr id="18" name="Title 1">
            <a:extLst>
              <a:ext uri="{FF2B5EF4-FFF2-40B4-BE49-F238E27FC236}">
                <a16:creationId xmlns:a16="http://schemas.microsoft.com/office/drawing/2014/main" id="{A0C4BB5E-0122-6C4E-9651-8AF0FD8532D8}"/>
              </a:ext>
            </a:extLst>
          </p:cNvPr>
          <p:cNvSpPr>
            <a:spLocks noGrp="1"/>
          </p:cNvSpPr>
          <p:nvPr>
            <p:ph type="title" hasCustomPrompt="1"/>
          </p:nvPr>
        </p:nvSpPr>
        <p:spPr>
          <a:xfrm>
            <a:off x="533400" y="1962150"/>
            <a:ext cx="6815138" cy="571500"/>
          </a:xfrm>
        </p:spPr>
        <p:txBody>
          <a:bodyPr/>
          <a:lstStyle>
            <a:lvl1pPr>
              <a:defRPr sz="3600"/>
            </a:lvl1pPr>
          </a:lstStyle>
          <a:p>
            <a:r>
              <a:rPr lang="en-US" dirty="0"/>
              <a:t>Master title style</a:t>
            </a:r>
            <a:endParaRPr lang="fr-FR" dirty="0"/>
          </a:p>
        </p:txBody>
      </p:sp>
      <p:sp>
        <p:nvSpPr>
          <p:cNvPr id="19" name="Text Box 14">
            <a:extLst>
              <a:ext uri="{FF2B5EF4-FFF2-40B4-BE49-F238E27FC236}">
                <a16:creationId xmlns:a16="http://schemas.microsoft.com/office/drawing/2014/main" id="{1FA3B290-7572-9A4F-B888-F1EA94FF6B3F}"/>
              </a:ext>
            </a:extLst>
          </p:cNvPr>
          <p:cNvSpPr txBox="1">
            <a:spLocks noChangeArrowheads="1"/>
          </p:cNvSpPr>
          <p:nvPr userDrawn="1"/>
        </p:nvSpPr>
        <p:spPr bwMode="auto">
          <a:xfrm>
            <a:off x="4419600" y="209550"/>
            <a:ext cx="4410075" cy="780233"/>
          </a:xfrm>
          <a:prstGeom prst="rect">
            <a:avLst/>
          </a:prstGeom>
          <a:noFill/>
          <a:ln>
            <a:noFill/>
          </a:ln>
          <a:extLst>
            <a:ext uri="{909E8E84-426E-40dd-AFC4-6F175D3DCCD1}"/>
            <a:ext uri="{91240B29-F687-4f45-9708-019B960494DF}"/>
          </a:extLst>
        </p:spPr>
        <p:txBody>
          <a:bodyPr lIns="65616" tIns="32807" rIns="65616" bIns="32807">
            <a:spAutoFit/>
          </a:bodyPr>
          <a:lstStyle>
            <a:lvl1pPr>
              <a:defRPr>
                <a:solidFill>
                  <a:schemeClr val="tx1"/>
                </a:solidFill>
                <a:latin typeface="Arial" charset="0"/>
                <a:ea typeface="ＭＳ Ｐゴシック" charset="0"/>
                <a:cs typeface="Angsana New" charset="0"/>
              </a:defRPr>
            </a:lvl1pPr>
            <a:lvl2pPr marL="742950" indent="-285750">
              <a:defRPr>
                <a:solidFill>
                  <a:schemeClr val="tx1"/>
                </a:solidFill>
                <a:latin typeface="Arial" charset="0"/>
                <a:ea typeface="Angsana New" charset="0"/>
                <a:cs typeface="Angsana New" charset="0"/>
              </a:defRPr>
            </a:lvl2pPr>
            <a:lvl3pPr marL="1143000" indent="-228600">
              <a:defRPr>
                <a:solidFill>
                  <a:schemeClr val="tx1"/>
                </a:solidFill>
                <a:latin typeface="Arial" charset="0"/>
                <a:ea typeface="Angsana New" charset="0"/>
                <a:cs typeface="Angsana New" charset="0"/>
              </a:defRPr>
            </a:lvl3pPr>
            <a:lvl4pPr marL="1600200" indent="-228600">
              <a:defRPr>
                <a:solidFill>
                  <a:schemeClr val="tx1"/>
                </a:solidFill>
                <a:latin typeface="Arial" charset="0"/>
                <a:ea typeface="Angsana New" charset="0"/>
                <a:cs typeface="Angsana New" charset="0"/>
              </a:defRPr>
            </a:lvl4pPr>
            <a:lvl5pPr marL="2057400" indent="-228600">
              <a:defRPr>
                <a:solidFill>
                  <a:schemeClr val="tx1"/>
                </a:solidFill>
                <a:latin typeface="Arial" charset="0"/>
                <a:ea typeface="Angsana New" charset="0"/>
                <a:cs typeface="Angsana New" charset="0"/>
              </a:defRPr>
            </a:lvl5pPr>
            <a:lvl6pPr marL="2514600" indent="-228600" fontAlgn="base">
              <a:spcBef>
                <a:spcPct val="0"/>
              </a:spcBef>
              <a:spcAft>
                <a:spcPct val="0"/>
              </a:spcAft>
              <a:defRPr>
                <a:solidFill>
                  <a:schemeClr val="tx1"/>
                </a:solidFill>
                <a:latin typeface="Arial" charset="0"/>
                <a:ea typeface="Angsana New" charset="0"/>
                <a:cs typeface="Angsana New" charset="0"/>
              </a:defRPr>
            </a:lvl6pPr>
            <a:lvl7pPr marL="2971800" indent="-228600" fontAlgn="base">
              <a:spcBef>
                <a:spcPct val="0"/>
              </a:spcBef>
              <a:spcAft>
                <a:spcPct val="0"/>
              </a:spcAft>
              <a:defRPr>
                <a:solidFill>
                  <a:schemeClr val="tx1"/>
                </a:solidFill>
                <a:latin typeface="Arial" charset="0"/>
                <a:ea typeface="Angsana New" charset="0"/>
                <a:cs typeface="Angsana New" charset="0"/>
              </a:defRPr>
            </a:lvl7pPr>
            <a:lvl8pPr marL="3429000" indent="-228600" fontAlgn="base">
              <a:spcBef>
                <a:spcPct val="0"/>
              </a:spcBef>
              <a:spcAft>
                <a:spcPct val="0"/>
              </a:spcAft>
              <a:defRPr>
                <a:solidFill>
                  <a:schemeClr val="tx1"/>
                </a:solidFill>
                <a:latin typeface="Arial" charset="0"/>
                <a:ea typeface="Angsana New" charset="0"/>
                <a:cs typeface="Angsana New" charset="0"/>
              </a:defRPr>
            </a:lvl8pPr>
            <a:lvl9pPr marL="3886200" indent="-228600" fontAlgn="base">
              <a:spcBef>
                <a:spcPct val="0"/>
              </a:spcBef>
              <a:spcAft>
                <a:spcPct val="0"/>
              </a:spcAft>
              <a:defRPr>
                <a:solidFill>
                  <a:schemeClr val="tx1"/>
                </a:solidFill>
                <a:latin typeface="Arial" charset="0"/>
                <a:ea typeface="Angsana New" charset="0"/>
                <a:cs typeface="Angsana New" charset="0"/>
              </a:defRPr>
            </a:lvl9pPr>
          </a:lstStyle>
          <a:p>
            <a:pPr algn="ctr" eaLnBrk="1" hangingPunct="1">
              <a:defRPr/>
            </a:pPr>
            <a:r>
              <a:rPr lang="en-US" sz="788" b="1" dirty="0">
                <a:solidFill>
                  <a:srgbClr val="002060"/>
                </a:solidFill>
                <a:latin typeface="Arial"/>
                <a:cs typeface="Arial"/>
              </a:rPr>
              <a:t>International Tsunami Information Center</a:t>
            </a:r>
          </a:p>
          <a:p>
            <a:pPr marL="0" marR="0" lvl="0" indent="0" algn="ctr" defTabSz="914400" rtl="0" eaLnBrk="1" fontAlgn="base" latinLnBrk="0" hangingPunct="1">
              <a:lnSpc>
                <a:spcPct val="100000"/>
              </a:lnSpc>
              <a:spcBef>
                <a:spcPct val="0"/>
              </a:spcBef>
              <a:spcAft>
                <a:spcPct val="0"/>
              </a:spcAft>
              <a:buClrTx/>
              <a:buSzTx/>
              <a:buFontTx/>
              <a:buNone/>
              <a:tabLst/>
              <a:defRPr/>
            </a:pPr>
            <a:endParaRPr lang="en-US" sz="400" b="1" dirty="0">
              <a:solidFill>
                <a:srgbClr val="002060"/>
              </a:solidFill>
              <a:latin typeface="Arial"/>
              <a:cs typeface="Arial"/>
            </a:endParaRPr>
          </a:p>
          <a:p>
            <a:pPr marL="0" marR="0" lvl="0" indent="0" algn="ctr" defTabSz="914400" rtl="0" eaLnBrk="1" fontAlgn="base" latinLnBrk="0" hangingPunct="1">
              <a:lnSpc>
                <a:spcPct val="100000"/>
              </a:lnSpc>
              <a:spcBef>
                <a:spcPct val="0"/>
              </a:spcBef>
              <a:spcAft>
                <a:spcPct val="0"/>
              </a:spcAft>
              <a:buClrTx/>
              <a:buSzTx/>
              <a:buFontTx/>
              <a:buNone/>
              <a:tabLst/>
              <a:defRPr/>
            </a:pPr>
            <a:r>
              <a:rPr lang="en-US" sz="788" b="1" dirty="0">
                <a:solidFill>
                  <a:srgbClr val="002060"/>
                </a:solidFill>
                <a:latin typeface="Arial"/>
                <a:cs typeface="Arial"/>
              </a:rPr>
              <a:t>ICG/PTWS Post-Event Brief I:</a:t>
            </a:r>
          </a:p>
          <a:p>
            <a:pPr marL="0" marR="0" lvl="0" indent="0" algn="ctr" defTabSz="914400" rtl="0" eaLnBrk="1" fontAlgn="base" latinLnBrk="0" hangingPunct="1">
              <a:lnSpc>
                <a:spcPct val="100000"/>
              </a:lnSpc>
              <a:spcBef>
                <a:spcPct val="0"/>
              </a:spcBef>
              <a:spcAft>
                <a:spcPct val="0"/>
              </a:spcAft>
              <a:buClrTx/>
              <a:buSzTx/>
              <a:buFontTx/>
              <a:buNone/>
              <a:tabLst/>
              <a:defRPr/>
            </a:pPr>
            <a:r>
              <a:rPr lang="en-US" sz="788" b="1" dirty="0">
                <a:solidFill>
                  <a:srgbClr val="002060"/>
                </a:solidFill>
                <a:latin typeface="Arial"/>
                <a:cs typeface="Arial"/>
              </a:rPr>
              <a:t>15 January 2022 </a:t>
            </a:r>
            <a:r>
              <a:rPr lang="en-US" sz="788" b="1" dirty="0" err="1">
                <a:solidFill>
                  <a:srgbClr val="002060"/>
                </a:solidFill>
                <a:latin typeface="Arial"/>
                <a:cs typeface="Arial"/>
              </a:rPr>
              <a:t>Honga</a:t>
            </a:r>
            <a:r>
              <a:rPr lang="en-US" sz="788" b="1" dirty="0">
                <a:solidFill>
                  <a:srgbClr val="002060"/>
                </a:solidFill>
                <a:latin typeface="Arial"/>
                <a:cs typeface="Arial"/>
              </a:rPr>
              <a:t>-Tonga-</a:t>
            </a:r>
            <a:r>
              <a:rPr lang="en-US" sz="788" b="1" dirty="0" err="1">
                <a:solidFill>
                  <a:srgbClr val="002060"/>
                </a:solidFill>
                <a:latin typeface="Arial"/>
                <a:cs typeface="Arial"/>
              </a:rPr>
              <a:t>Hunga</a:t>
            </a:r>
            <a:r>
              <a:rPr lang="en-US" sz="788" b="1" dirty="0">
                <a:solidFill>
                  <a:srgbClr val="002060"/>
                </a:solidFill>
                <a:latin typeface="Arial"/>
                <a:cs typeface="Arial"/>
              </a:rPr>
              <a:t>-Ha-</a:t>
            </a:r>
            <a:r>
              <a:rPr lang="en-US" sz="788" b="1" dirty="0" err="1">
                <a:solidFill>
                  <a:srgbClr val="002060"/>
                </a:solidFill>
                <a:latin typeface="Arial"/>
                <a:cs typeface="Arial"/>
              </a:rPr>
              <a:t>apai</a:t>
            </a:r>
            <a:r>
              <a:rPr lang="en-US" sz="788" b="1" dirty="0">
                <a:solidFill>
                  <a:srgbClr val="002060"/>
                </a:solidFill>
                <a:latin typeface="Arial"/>
                <a:cs typeface="Arial"/>
              </a:rPr>
              <a:t> Volcanic Eruption and Tsunami</a:t>
            </a:r>
          </a:p>
          <a:p>
            <a:pPr marL="0" marR="0" lvl="0" indent="0" algn="ctr" defTabSz="914400" rtl="0" eaLnBrk="1" fontAlgn="base" latinLnBrk="0" hangingPunct="1">
              <a:lnSpc>
                <a:spcPct val="100000"/>
              </a:lnSpc>
              <a:spcBef>
                <a:spcPct val="0"/>
              </a:spcBef>
              <a:spcAft>
                <a:spcPct val="0"/>
              </a:spcAft>
              <a:buClrTx/>
              <a:buSzTx/>
              <a:buFontTx/>
              <a:buNone/>
              <a:tabLst/>
              <a:defRPr/>
            </a:pPr>
            <a:endParaRPr lang="en-US" sz="300" b="1" dirty="0">
              <a:solidFill>
                <a:srgbClr val="002060"/>
              </a:solidFill>
              <a:latin typeface="Arial"/>
              <a:cs typeface="Arial"/>
            </a:endParaRPr>
          </a:p>
          <a:p>
            <a:pPr algn="ctr" eaLnBrk="1" hangingPunct="1">
              <a:defRPr/>
            </a:pPr>
            <a:r>
              <a:rPr lang="en-US" sz="788" b="1" dirty="0">
                <a:solidFill>
                  <a:srgbClr val="002060"/>
                </a:solidFill>
                <a:latin typeface="Arial"/>
                <a:cs typeface="Arial"/>
              </a:rPr>
              <a:t>20 January 2022  (virtual)</a:t>
            </a:r>
          </a:p>
          <a:p>
            <a:pPr algn="ctr" eaLnBrk="1" hangingPunct="1">
              <a:defRPr/>
            </a:pPr>
            <a:endParaRPr lang="en-US" sz="788" b="1" dirty="0">
              <a:solidFill>
                <a:srgbClr val="002060"/>
              </a:solidFill>
              <a:latin typeface="Arial"/>
              <a:cs typeface="Arial"/>
            </a:endParaRPr>
          </a:p>
        </p:txBody>
      </p:sp>
      <p:grpSp>
        <p:nvGrpSpPr>
          <p:cNvPr id="20" name="Group 19">
            <a:extLst>
              <a:ext uri="{FF2B5EF4-FFF2-40B4-BE49-F238E27FC236}">
                <a16:creationId xmlns:a16="http://schemas.microsoft.com/office/drawing/2014/main" id="{E7134ED2-D9B4-D54F-B60A-A17FD5AEFD7F}"/>
              </a:ext>
            </a:extLst>
          </p:cNvPr>
          <p:cNvGrpSpPr/>
          <p:nvPr userDrawn="1"/>
        </p:nvGrpSpPr>
        <p:grpSpPr>
          <a:xfrm>
            <a:off x="685800" y="285750"/>
            <a:ext cx="3343659" cy="858207"/>
            <a:chOff x="381000" y="209550"/>
            <a:chExt cx="3343659" cy="858207"/>
          </a:xfrm>
        </p:grpSpPr>
        <p:pic>
          <p:nvPicPr>
            <p:cNvPr id="21" name="Picture 4">
              <a:extLst>
                <a:ext uri="{FF2B5EF4-FFF2-40B4-BE49-F238E27FC236}">
                  <a16:creationId xmlns:a16="http://schemas.microsoft.com/office/drawing/2014/main" id="{0923E408-F300-1247-A10B-9E94BDE25693}"/>
                </a:ext>
              </a:extLst>
            </p:cNvPr>
            <p:cNvPicPr>
              <a:picLocks noChangeAspect="1" noChangeArrowheads="1"/>
            </p:cNvPicPr>
            <p:nvPr userDrawn="1"/>
          </p:nvPicPr>
          <p:blipFill>
            <a:blip r:embed="rId2">
              <a:extLst>
                <a:ext uri="{28A0092B-C50C-407E-A947-70E740481C1C}">
                  <a14:useLocalDpi xmlns:a14="http://schemas.microsoft.com/office/drawing/2010/main"/>
                </a:ext>
              </a:extLst>
            </a:blip>
            <a:srcRect/>
            <a:stretch>
              <a:fillRect/>
            </a:stretch>
          </p:blipFill>
          <p:spPr bwMode="auto">
            <a:xfrm>
              <a:off x="1537035" y="209550"/>
              <a:ext cx="604619" cy="60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 name="Picture 10" descr="ITIC_logo_bw_20130809.png">
              <a:extLst>
                <a:ext uri="{FF2B5EF4-FFF2-40B4-BE49-F238E27FC236}">
                  <a16:creationId xmlns:a16="http://schemas.microsoft.com/office/drawing/2014/main" id="{5FACD421-6357-E247-AE22-16BFC35BFE26}"/>
                </a:ext>
              </a:extLst>
            </p:cNvPr>
            <p:cNvPicPr>
              <a:picLocks noChangeAspect="1"/>
            </p:cNvPicPr>
            <p:nvPr userDrawn="1"/>
          </p:nvPicPr>
          <p:blipFill>
            <a:blip r:embed="rId3">
              <a:extLst>
                <a:ext uri="{28A0092B-C50C-407E-A947-70E740481C1C}">
                  <a14:useLocalDpi xmlns:a14="http://schemas.microsoft.com/office/drawing/2010/main"/>
                </a:ext>
              </a:extLst>
            </a:blip>
            <a:srcRect/>
            <a:stretch>
              <a:fillRect/>
            </a:stretch>
          </p:blipFill>
          <p:spPr bwMode="auto">
            <a:xfrm>
              <a:off x="3094306" y="209550"/>
              <a:ext cx="630353" cy="642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 name="Picture 1" descr="10cm">
              <a:extLst>
                <a:ext uri="{FF2B5EF4-FFF2-40B4-BE49-F238E27FC236}">
                  <a16:creationId xmlns:a16="http://schemas.microsoft.com/office/drawing/2014/main" id="{9045A9CB-6623-0141-BD64-BD5086546DB2}"/>
                </a:ext>
              </a:extLst>
            </p:cNvPr>
            <p:cNvPicPr>
              <a:picLocks noChangeAspect="1" noChangeArrowheads="1"/>
            </p:cNvPicPr>
            <p:nvPr userDrawn="1"/>
          </p:nvPicPr>
          <p:blipFill>
            <a:blip r:embed="rId4">
              <a:extLst>
                <a:ext uri="{28A0092B-C50C-407E-A947-70E740481C1C}">
                  <a14:useLocalDpi xmlns:a14="http://schemas.microsoft.com/office/drawing/2010/main"/>
                </a:ext>
              </a:extLst>
            </a:blip>
            <a:srcRect/>
            <a:stretch>
              <a:fillRect/>
            </a:stretch>
          </p:blipFill>
          <p:spPr bwMode="auto">
            <a:xfrm>
              <a:off x="2317856" y="209550"/>
              <a:ext cx="613395" cy="6095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 name="Picture 23">
              <a:extLst>
                <a:ext uri="{FF2B5EF4-FFF2-40B4-BE49-F238E27FC236}">
                  <a16:creationId xmlns:a16="http://schemas.microsoft.com/office/drawing/2014/main" id="{51CECF96-E435-5249-9949-CA7D0C689115}"/>
                </a:ext>
              </a:extLst>
            </p:cNvPr>
            <p:cNvPicPr>
              <a:picLocks noChangeAspect="1"/>
            </p:cNvPicPr>
            <p:nvPr userDrawn="1"/>
          </p:nvPicPr>
          <p:blipFill>
            <a:blip r:embed="rId5" cstate="print">
              <a:extLst>
                <a:ext uri="{28A0092B-C50C-407E-A947-70E740481C1C}">
                  <a14:useLocalDpi xmlns:a14="http://schemas.microsoft.com/office/drawing/2010/main"/>
                </a:ext>
              </a:extLst>
            </a:blip>
            <a:stretch>
              <a:fillRect/>
            </a:stretch>
          </p:blipFill>
          <p:spPr>
            <a:xfrm>
              <a:off x="381000" y="209550"/>
              <a:ext cx="914400" cy="858207"/>
            </a:xfrm>
            <a:prstGeom prst="rect">
              <a:avLst/>
            </a:prstGeom>
          </p:spPr>
        </p:pic>
      </p:grpSp>
      <p:pic>
        <p:nvPicPr>
          <p:cNvPr id="17" name="Picture 11" descr="ITICbanner2.gif">
            <a:extLst>
              <a:ext uri="{FF2B5EF4-FFF2-40B4-BE49-F238E27FC236}">
                <a16:creationId xmlns:a16="http://schemas.microsoft.com/office/drawing/2014/main" id="{C7A3AAB3-9010-1649-ADEF-F4D0D6DE3E37}"/>
              </a:ext>
            </a:extLst>
          </p:cNvPr>
          <p:cNvPicPr>
            <a:picLocks noChangeAspect="1"/>
          </p:cNvPicPr>
          <p:nvPr userDrawn="1"/>
        </p:nvPicPr>
        <p:blipFill>
          <a:blip r:embed="rId6" cstate="print">
            <a:extLst>
              <a:ext uri="{28A0092B-C50C-407E-A947-70E740481C1C}">
                <a14:useLocalDpi xmlns:a14="http://schemas.microsoft.com/office/drawing/2010/main"/>
              </a:ext>
            </a:extLst>
          </a:blip>
          <a:srcRect t="21600" b="5040"/>
          <a:stretch>
            <a:fillRect/>
          </a:stretch>
        </p:blipFill>
        <p:spPr bwMode="auto">
          <a:xfrm>
            <a:off x="-139700" y="4743450"/>
            <a:ext cx="9461500" cy="523875"/>
          </a:xfrm>
          <a:prstGeom prst="rect">
            <a:avLst/>
          </a:prstGeom>
          <a:noFill/>
          <a:ln>
            <a:noFill/>
          </a:ln>
          <a:extLst>
            <a:ext uri="{909E8E84-426E-40DD-AFC4-6F175D3DCCD1}">
              <a14:hiddenFill xmlns:a14="http://schemas.microsoft.com/office/drawing/2010/main">
                <a:solidFill>
                  <a:srgbClr val="FFFFFF">
                    <a:alpha val="74901"/>
                  </a:srgbClr>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 name="Rectangle 13">
            <a:extLst>
              <a:ext uri="{FF2B5EF4-FFF2-40B4-BE49-F238E27FC236}">
                <a16:creationId xmlns:a16="http://schemas.microsoft.com/office/drawing/2014/main" id="{72FDA67C-DC91-2A46-AD57-A00B9CB77064}"/>
              </a:ext>
            </a:extLst>
          </p:cNvPr>
          <p:cNvSpPr>
            <a:spLocks noChangeArrowheads="1"/>
          </p:cNvSpPr>
          <p:nvPr userDrawn="1"/>
        </p:nvSpPr>
        <p:spPr bwMode="auto">
          <a:xfrm>
            <a:off x="984250" y="4775200"/>
            <a:ext cx="2427288" cy="354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65616" tIns="32807" rIns="65616" bIns="32807">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defRPr/>
            </a:pPr>
            <a:r>
              <a:rPr lang="en-US" altLang="en-US" sz="825" dirty="0">
                <a:solidFill>
                  <a:srgbClr val="F2F2F2"/>
                </a:solidFill>
                <a:latin typeface="VAG Rounded Std Light" panose="020F0502020204020204" pitchFamily="34" charset="0"/>
                <a:ea typeface="VAG Rounded Std Light" panose="020F0502020204020204" pitchFamily="34" charset="0"/>
                <a:cs typeface="VAG Rounded Std Light" panose="020F0502020204020204" pitchFamily="34" charset="0"/>
              </a:rPr>
              <a:t>UNESCO/IOC-NOAA  SHOA</a:t>
            </a:r>
          </a:p>
          <a:p>
            <a:pPr>
              <a:defRPr/>
            </a:pPr>
            <a:r>
              <a:rPr lang="en-US" altLang="en-US" sz="1050" dirty="0">
                <a:solidFill>
                  <a:srgbClr val="F2F2F2"/>
                </a:solidFill>
                <a:latin typeface="VAG Rounded Std Light" panose="020F0502020204020204" pitchFamily="34" charset="0"/>
                <a:ea typeface="VAG Rounded Std Light" panose="020F0502020204020204" pitchFamily="34" charset="0"/>
                <a:cs typeface="VAG Rounded Std Light" panose="020F0502020204020204" pitchFamily="34" charset="0"/>
              </a:rPr>
              <a:t>International Tsunami Information Center</a:t>
            </a:r>
          </a:p>
        </p:txBody>
      </p:sp>
      <p:pic>
        <p:nvPicPr>
          <p:cNvPr id="26" name="Picture 1" descr="ITIC_logo_300dpi_20130806.png">
            <a:extLst>
              <a:ext uri="{FF2B5EF4-FFF2-40B4-BE49-F238E27FC236}">
                <a16:creationId xmlns:a16="http://schemas.microsoft.com/office/drawing/2014/main" id="{AD4DC42E-3F2C-1545-8CFD-A5FDCBC4B33A}"/>
              </a:ext>
            </a:extLst>
          </p:cNvPr>
          <p:cNvPicPr>
            <a:picLocks noChangeAspect="1"/>
          </p:cNvPicPr>
          <p:nvPr userDrawn="1"/>
        </p:nvPicPr>
        <p:blipFill>
          <a:blip r:embed="rId7">
            <a:extLst>
              <a:ext uri="{28A0092B-C50C-407E-A947-70E740481C1C}">
                <a14:useLocalDpi xmlns:a14="http://schemas.microsoft.com/office/drawing/2010/main"/>
              </a:ext>
            </a:extLst>
          </a:blip>
          <a:srcRect/>
          <a:stretch>
            <a:fillRect/>
          </a:stretch>
        </p:blipFill>
        <p:spPr bwMode="auto">
          <a:xfrm>
            <a:off x="381000" y="4781550"/>
            <a:ext cx="457906" cy="4621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729880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890E19-29D9-4EDF-AF69-670D6415C593}"/>
              </a:ext>
            </a:extLst>
          </p:cNvPr>
          <p:cNvSpPr>
            <a:spLocks noGrp="1"/>
          </p:cNvSpPr>
          <p:nvPr>
            <p:ph type="title"/>
          </p:nvPr>
        </p:nvSpPr>
        <p:spPr/>
        <p:txBody>
          <a:bodyPr/>
          <a:lstStyle/>
          <a:p>
            <a:r>
              <a:rPr lang="en-US"/>
              <a:t>Click to edit Master title style</a:t>
            </a:r>
            <a:endParaRPr lang="en-TO"/>
          </a:p>
        </p:txBody>
      </p:sp>
      <p:sp>
        <p:nvSpPr>
          <p:cNvPr id="3" name="Content Placeholder 2">
            <a:extLst>
              <a:ext uri="{FF2B5EF4-FFF2-40B4-BE49-F238E27FC236}">
                <a16:creationId xmlns:a16="http://schemas.microsoft.com/office/drawing/2014/main" id="{A70EDDEA-5AEE-40C0-8154-23E5905D3F07}"/>
              </a:ext>
            </a:extLst>
          </p:cNvPr>
          <p:cNvSpPr>
            <a:spLocks noGrp="1"/>
          </p:cNvSpPr>
          <p:nvPr>
            <p:ph sz="half" idx="1"/>
          </p:nvPr>
        </p:nvSpPr>
        <p:spPr>
          <a:xfrm>
            <a:off x="628650" y="1369219"/>
            <a:ext cx="3886200" cy="326350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TO"/>
          </a:p>
        </p:txBody>
      </p:sp>
      <p:sp>
        <p:nvSpPr>
          <p:cNvPr id="4" name="Content Placeholder 3">
            <a:extLst>
              <a:ext uri="{FF2B5EF4-FFF2-40B4-BE49-F238E27FC236}">
                <a16:creationId xmlns:a16="http://schemas.microsoft.com/office/drawing/2014/main" id="{3857E66A-AA92-46C9-9CF6-F6773B493F5F}"/>
              </a:ext>
            </a:extLst>
          </p:cNvPr>
          <p:cNvSpPr>
            <a:spLocks noGrp="1"/>
          </p:cNvSpPr>
          <p:nvPr>
            <p:ph sz="half" idx="2"/>
          </p:nvPr>
        </p:nvSpPr>
        <p:spPr>
          <a:xfrm>
            <a:off x="4629150" y="1369219"/>
            <a:ext cx="3886200" cy="326350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TO"/>
          </a:p>
        </p:txBody>
      </p:sp>
      <p:sp>
        <p:nvSpPr>
          <p:cNvPr id="5" name="Date Placeholder 4">
            <a:extLst>
              <a:ext uri="{FF2B5EF4-FFF2-40B4-BE49-F238E27FC236}">
                <a16:creationId xmlns:a16="http://schemas.microsoft.com/office/drawing/2014/main" id="{53372102-CC0E-4E1D-8510-33F9CDC51E98}"/>
              </a:ext>
            </a:extLst>
          </p:cNvPr>
          <p:cNvSpPr>
            <a:spLocks noGrp="1"/>
          </p:cNvSpPr>
          <p:nvPr>
            <p:ph type="dt" sz="half" idx="10"/>
          </p:nvPr>
        </p:nvSpPr>
        <p:spPr/>
        <p:txBody>
          <a:bodyPr/>
          <a:lstStyle/>
          <a:p>
            <a:fld id="{3DCF5BCA-83B1-4A8B-9C8E-C8F7E33A1C51}" type="datetimeFigureOut">
              <a:rPr lang="en-TO" smtClean="0"/>
              <a:t>2/19/22</a:t>
            </a:fld>
            <a:endParaRPr lang="en-TO"/>
          </a:p>
        </p:txBody>
      </p:sp>
      <p:sp>
        <p:nvSpPr>
          <p:cNvPr id="6" name="Footer Placeholder 5">
            <a:extLst>
              <a:ext uri="{FF2B5EF4-FFF2-40B4-BE49-F238E27FC236}">
                <a16:creationId xmlns:a16="http://schemas.microsoft.com/office/drawing/2014/main" id="{A73CADE7-8970-4142-91CA-6324B4DB72CB}"/>
              </a:ext>
            </a:extLst>
          </p:cNvPr>
          <p:cNvSpPr>
            <a:spLocks noGrp="1"/>
          </p:cNvSpPr>
          <p:nvPr>
            <p:ph type="ftr" sz="quarter" idx="11"/>
          </p:nvPr>
        </p:nvSpPr>
        <p:spPr/>
        <p:txBody>
          <a:bodyPr/>
          <a:lstStyle/>
          <a:p>
            <a:endParaRPr lang="en-TO"/>
          </a:p>
        </p:txBody>
      </p:sp>
      <p:sp>
        <p:nvSpPr>
          <p:cNvPr id="7" name="Slide Number Placeholder 6">
            <a:extLst>
              <a:ext uri="{FF2B5EF4-FFF2-40B4-BE49-F238E27FC236}">
                <a16:creationId xmlns:a16="http://schemas.microsoft.com/office/drawing/2014/main" id="{FC539224-FBE4-4F2D-9647-8D74573DDCE1}"/>
              </a:ext>
            </a:extLst>
          </p:cNvPr>
          <p:cNvSpPr>
            <a:spLocks noGrp="1"/>
          </p:cNvSpPr>
          <p:nvPr>
            <p:ph type="sldNum" sz="quarter" idx="12"/>
          </p:nvPr>
        </p:nvSpPr>
        <p:spPr/>
        <p:txBody>
          <a:bodyPr/>
          <a:lstStyle/>
          <a:p>
            <a:fld id="{90E13158-9246-4B4A-85CB-53D9F6E1914B}" type="slidenum">
              <a:rPr lang="en-TO" smtClean="0"/>
              <a:t>‹#›</a:t>
            </a:fld>
            <a:endParaRPr lang="en-TO"/>
          </a:p>
        </p:txBody>
      </p:sp>
    </p:spTree>
    <p:extLst>
      <p:ext uri="{BB962C8B-B14F-4D97-AF65-F5344CB8AC3E}">
        <p14:creationId xmlns:p14="http://schemas.microsoft.com/office/powerpoint/2010/main" val="41555970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67717C-4787-44AC-A786-E447EF1F381F}"/>
              </a:ext>
            </a:extLst>
          </p:cNvPr>
          <p:cNvSpPr>
            <a:spLocks noGrp="1"/>
          </p:cNvSpPr>
          <p:nvPr>
            <p:ph type="title"/>
          </p:nvPr>
        </p:nvSpPr>
        <p:spPr>
          <a:xfrm>
            <a:off x="629841" y="273844"/>
            <a:ext cx="7886700" cy="994172"/>
          </a:xfrm>
        </p:spPr>
        <p:txBody>
          <a:bodyPr/>
          <a:lstStyle/>
          <a:p>
            <a:r>
              <a:rPr lang="en-US"/>
              <a:t>Click to edit Master title style</a:t>
            </a:r>
            <a:endParaRPr lang="en-TO"/>
          </a:p>
        </p:txBody>
      </p:sp>
      <p:sp>
        <p:nvSpPr>
          <p:cNvPr id="3" name="Text Placeholder 2">
            <a:extLst>
              <a:ext uri="{FF2B5EF4-FFF2-40B4-BE49-F238E27FC236}">
                <a16:creationId xmlns:a16="http://schemas.microsoft.com/office/drawing/2014/main" id="{237B9C12-A7B7-412F-8F2D-BDF26B10CC64}"/>
              </a:ext>
            </a:extLst>
          </p:cNvPr>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a:extLst>
              <a:ext uri="{FF2B5EF4-FFF2-40B4-BE49-F238E27FC236}">
                <a16:creationId xmlns:a16="http://schemas.microsoft.com/office/drawing/2014/main" id="{2AFD591B-064F-4E08-85EC-06C3F077C402}"/>
              </a:ext>
            </a:extLst>
          </p:cNvPr>
          <p:cNvSpPr>
            <a:spLocks noGrp="1"/>
          </p:cNvSpPr>
          <p:nvPr>
            <p:ph sz="half" idx="2"/>
          </p:nvPr>
        </p:nvSpPr>
        <p:spPr>
          <a:xfrm>
            <a:off x="629842" y="1878806"/>
            <a:ext cx="3868340" cy="276344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TO"/>
          </a:p>
        </p:txBody>
      </p:sp>
      <p:sp>
        <p:nvSpPr>
          <p:cNvPr id="5" name="Text Placeholder 4">
            <a:extLst>
              <a:ext uri="{FF2B5EF4-FFF2-40B4-BE49-F238E27FC236}">
                <a16:creationId xmlns:a16="http://schemas.microsoft.com/office/drawing/2014/main" id="{FCE64604-1B33-4B9E-BCB9-4A92F1601550}"/>
              </a:ext>
            </a:extLst>
          </p:cNvPr>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a:extLst>
              <a:ext uri="{FF2B5EF4-FFF2-40B4-BE49-F238E27FC236}">
                <a16:creationId xmlns:a16="http://schemas.microsoft.com/office/drawing/2014/main" id="{8123F98F-1B5C-4E08-A5E1-7DA2B6F88758}"/>
              </a:ext>
            </a:extLst>
          </p:cNvPr>
          <p:cNvSpPr>
            <a:spLocks noGrp="1"/>
          </p:cNvSpPr>
          <p:nvPr>
            <p:ph sz="quarter" idx="4"/>
          </p:nvPr>
        </p:nvSpPr>
        <p:spPr>
          <a:xfrm>
            <a:off x="4629150" y="1878806"/>
            <a:ext cx="3887391" cy="276344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TO"/>
          </a:p>
        </p:txBody>
      </p:sp>
      <p:sp>
        <p:nvSpPr>
          <p:cNvPr id="7" name="Date Placeholder 6">
            <a:extLst>
              <a:ext uri="{FF2B5EF4-FFF2-40B4-BE49-F238E27FC236}">
                <a16:creationId xmlns:a16="http://schemas.microsoft.com/office/drawing/2014/main" id="{75BBA18B-97BB-4AD7-84CD-506697134C38}"/>
              </a:ext>
            </a:extLst>
          </p:cNvPr>
          <p:cNvSpPr>
            <a:spLocks noGrp="1"/>
          </p:cNvSpPr>
          <p:nvPr>
            <p:ph type="dt" sz="half" idx="10"/>
          </p:nvPr>
        </p:nvSpPr>
        <p:spPr/>
        <p:txBody>
          <a:bodyPr/>
          <a:lstStyle/>
          <a:p>
            <a:fld id="{3DCF5BCA-83B1-4A8B-9C8E-C8F7E33A1C51}" type="datetimeFigureOut">
              <a:rPr lang="en-TO" smtClean="0"/>
              <a:t>2/19/22</a:t>
            </a:fld>
            <a:endParaRPr lang="en-TO"/>
          </a:p>
        </p:txBody>
      </p:sp>
      <p:sp>
        <p:nvSpPr>
          <p:cNvPr id="8" name="Footer Placeholder 7">
            <a:extLst>
              <a:ext uri="{FF2B5EF4-FFF2-40B4-BE49-F238E27FC236}">
                <a16:creationId xmlns:a16="http://schemas.microsoft.com/office/drawing/2014/main" id="{0E846081-A486-4C9A-B429-82E357EDD1A4}"/>
              </a:ext>
            </a:extLst>
          </p:cNvPr>
          <p:cNvSpPr>
            <a:spLocks noGrp="1"/>
          </p:cNvSpPr>
          <p:nvPr>
            <p:ph type="ftr" sz="quarter" idx="11"/>
          </p:nvPr>
        </p:nvSpPr>
        <p:spPr/>
        <p:txBody>
          <a:bodyPr/>
          <a:lstStyle/>
          <a:p>
            <a:endParaRPr lang="en-TO"/>
          </a:p>
        </p:txBody>
      </p:sp>
      <p:sp>
        <p:nvSpPr>
          <p:cNvPr id="9" name="Slide Number Placeholder 8">
            <a:extLst>
              <a:ext uri="{FF2B5EF4-FFF2-40B4-BE49-F238E27FC236}">
                <a16:creationId xmlns:a16="http://schemas.microsoft.com/office/drawing/2014/main" id="{50F7ACE8-580E-4551-8C09-E223C6DD8674}"/>
              </a:ext>
            </a:extLst>
          </p:cNvPr>
          <p:cNvSpPr>
            <a:spLocks noGrp="1"/>
          </p:cNvSpPr>
          <p:nvPr>
            <p:ph type="sldNum" sz="quarter" idx="12"/>
          </p:nvPr>
        </p:nvSpPr>
        <p:spPr/>
        <p:txBody>
          <a:bodyPr/>
          <a:lstStyle/>
          <a:p>
            <a:fld id="{90E13158-9246-4B4A-85CB-53D9F6E1914B}" type="slidenum">
              <a:rPr lang="en-TO" smtClean="0"/>
              <a:t>‹#›</a:t>
            </a:fld>
            <a:endParaRPr lang="en-TO"/>
          </a:p>
        </p:txBody>
      </p:sp>
    </p:spTree>
    <p:extLst>
      <p:ext uri="{BB962C8B-B14F-4D97-AF65-F5344CB8AC3E}">
        <p14:creationId xmlns:p14="http://schemas.microsoft.com/office/powerpoint/2010/main" val="42187266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C4D148-DF21-4309-A1D5-B1E44A58D814}"/>
              </a:ext>
            </a:extLst>
          </p:cNvPr>
          <p:cNvSpPr>
            <a:spLocks noGrp="1"/>
          </p:cNvSpPr>
          <p:nvPr>
            <p:ph type="title"/>
          </p:nvPr>
        </p:nvSpPr>
        <p:spPr/>
        <p:txBody>
          <a:bodyPr/>
          <a:lstStyle/>
          <a:p>
            <a:r>
              <a:rPr lang="en-US"/>
              <a:t>Click to edit Master title style</a:t>
            </a:r>
            <a:endParaRPr lang="en-TO"/>
          </a:p>
        </p:txBody>
      </p:sp>
      <p:sp>
        <p:nvSpPr>
          <p:cNvPr id="3" name="Date Placeholder 2">
            <a:extLst>
              <a:ext uri="{FF2B5EF4-FFF2-40B4-BE49-F238E27FC236}">
                <a16:creationId xmlns:a16="http://schemas.microsoft.com/office/drawing/2014/main" id="{17A6B175-4113-413F-9364-27CE7F869931}"/>
              </a:ext>
            </a:extLst>
          </p:cNvPr>
          <p:cNvSpPr>
            <a:spLocks noGrp="1"/>
          </p:cNvSpPr>
          <p:nvPr>
            <p:ph type="dt" sz="half" idx="10"/>
          </p:nvPr>
        </p:nvSpPr>
        <p:spPr/>
        <p:txBody>
          <a:bodyPr/>
          <a:lstStyle/>
          <a:p>
            <a:fld id="{3DCF5BCA-83B1-4A8B-9C8E-C8F7E33A1C51}" type="datetimeFigureOut">
              <a:rPr lang="en-TO" smtClean="0"/>
              <a:t>2/19/22</a:t>
            </a:fld>
            <a:endParaRPr lang="en-TO"/>
          </a:p>
        </p:txBody>
      </p:sp>
      <p:sp>
        <p:nvSpPr>
          <p:cNvPr id="4" name="Footer Placeholder 3">
            <a:extLst>
              <a:ext uri="{FF2B5EF4-FFF2-40B4-BE49-F238E27FC236}">
                <a16:creationId xmlns:a16="http://schemas.microsoft.com/office/drawing/2014/main" id="{398BD60D-75E7-4052-9E9D-8DB0C83B1422}"/>
              </a:ext>
            </a:extLst>
          </p:cNvPr>
          <p:cNvSpPr>
            <a:spLocks noGrp="1"/>
          </p:cNvSpPr>
          <p:nvPr>
            <p:ph type="ftr" sz="quarter" idx="11"/>
          </p:nvPr>
        </p:nvSpPr>
        <p:spPr/>
        <p:txBody>
          <a:bodyPr/>
          <a:lstStyle/>
          <a:p>
            <a:endParaRPr lang="en-TO"/>
          </a:p>
        </p:txBody>
      </p:sp>
      <p:sp>
        <p:nvSpPr>
          <p:cNvPr id="5" name="Slide Number Placeholder 4">
            <a:extLst>
              <a:ext uri="{FF2B5EF4-FFF2-40B4-BE49-F238E27FC236}">
                <a16:creationId xmlns:a16="http://schemas.microsoft.com/office/drawing/2014/main" id="{0A73D4B9-41FC-48D9-8ADD-7DC91C4D2DA8}"/>
              </a:ext>
            </a:extLst>
          </p:cNvPr>
          <p:cNvSpPr>
            <a:spLocks noGrp="1"/>
          </p:cNvSpPr>
          <p:nvPr>
            <p:ph type="sldNum" sz="quarter" idx="12"/>
          </p:nvPr>
        </p:nvSpPr>
        <p:spPr/>
        <p:txBody>
          <a:bodyPr/>
          <a:lstStyle/>
          <a:p>
            <a:fld id="{90E13158-9246-4B4A-85CB-53D9F6E1914B}" type="slidenum">
              <a:rPr lang="en-TO" smtClean="0"/>
              <a:t>‹#›</a:t>
            </a:fld>
            <a:endParaRPr lang="en-TO"/>
          </a:p>
        </p:txBody>
      </p:sp>
    </p:spTree>
    <p:extLst>
      <p:ext uri="{BB962C8B-B14F-4D97-AF65-F5344CB8AC3E}">
        <p14:creationId xmlns:p14="http://schemas.microsoft.com/office/powerpoint/2010/main" val="32017329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D972E04-0B18-4F8E-B059-E15A6C9403BD}"/>
              </a:ext>
            </a:extLst>
          </p:cNvPr>
          <p:cNvSpPr>
            <a:spLocks noGrp="1"/>
          </p:cNvSpPr>
          <p:nvPr>
            <p:ph type="dt" sz="half" idx="10"/>
          </p:nvPr>
        </p:nvSpPr>
        <p:spPr/>
        <p:txBody>
          <a:bodyPr/>
          <a:lstStyle/>
          <a:p>
            <a:fld id="{3DCF5BCA-83B1-4A8B-9C8E-C8F7E33A1C51}" type="datetimeFigureOut">
              <a:rPr lang="en-TO" smtClean="0"/>
              <a:t>2/19/22</a:t>
            </a:fld>
            <a:endParaRPr lang="en-TO"/>
          </a:p>
        </p:txBody>
      </p:sp>
      <p:sp>
        <p:nvSpPr>
          <p:cNvPr id="3" name="Footer Placeholder 2">
            <a:extLst>
              <a:ext uri="{FF2B5EF4-FFF2-40B4-BE49-F238E27FC236}">
                <a16:creationId xmlns:a16="http://schemas.microsoft.com/office/drawing/2014/main" id="{9AD6CB83-CB4A-4E81-9E3B-20286613F734}"/>
              </a:ext>
            </a:extLst>
          </p:cNvPr>
          <p:cNvSpPr>
            <a:spLocks noGrp="1"/>
          </p:cNvSpPr>
          <p:nvPr>
            <p:ph type="ftr" sz="quarter" idx="11"/>
          </p:nvPr>
        </p:nvSpPr>
        <p:spPr/>
        <p:txBody>
          <a:bodyPr/>
          <a:lstStyle/>
          <a:p>
            <a:endParaRPr lang="en-TO"/>
          </a:p>
        </p:txBody>
      </p:sp>
      <p:sp>
        <p:nvSpPr>
          <p:cNvPr id="4" name="Slide Number Placeholder 3">
            <a:extLst>
              <a:ext uri="{FF2B5EF4-FFF2-40B4-BE49-F238E27FC236}">
                <a16:creationId xmlns:a16="http://schemas.microsoft.com/office/drawing/2014/main" id="{1CDD60EA-4771-42C1-91D5-464AB55206BD}"/>
              </a:ext>
            </a:extLst>
          </p:cNvPr>
          <p:cNvSpPr>
            <a:spLocks noGrp="1"/>
          </p:cNvSpPr>
          <p:nvPr>
            <p:ph type="sldNum" sz="quarter" idx="12"/>
          </p:nvPr>
        </p:nvSpPr>
        <p:spPr/>
        <p:txBody>
          <a:bodyPr/>
          <a:lstStyle/>
          <a:p>
            <a:fld id="{90E13158-9246-4B4A-85CB-53D9F6E1914B}" type="slidenum">
              <a:rPr lang="en-TO" smtClean="0"/>
              <a:t>‹#›</a:t>
            </a:fld>
            <a:endParaRPr lang="en-TO"/>
          </a:p>
        </p:txBody>
      </p:sp>
    </p:spTree>
    <p:extLst>
      <p:ext uri="{BB962C8B-B14F-4D97-AF65-F5344CB8AC3E}">
        <p14:creationId xmlns:p14="http://schemas.microsoft.com/office/powerpoint/2010/main" val="32479178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D9E800-31A6-4814-9044-199EC6D3FAEE}"/>
              </a:ext>
            </a:extLst>
          </p:cNvPr>
          <p:cNvSpPr>
            <a:spLocks noGrp="1"/>
          </p:cNvSpPr>
          <p:nvPr>
            <p:ph type="title"/>
          </p:nvPr>
        </p:nvSpPr>
        <p:spPr>
          <a:xfrm>
            <a:off x="629841" y="342900"/>
            <a:ext cx="2949178" cy="1200150"/>
          </a:xfrm>
        </p:spPr>
        <p:txBody>
          <a:bodyPr anchor="b"/>
          <a:lstStyle>
            <a:lvl1pPr>
              <a:defRPr sz="2400"/>
            </a:lvl1pPr>
          </a:lstStyle>
          <a:p>
            <a:r>
              <a:rPr lang="en-US"/>
              <a:t>Click to edit Master title style</a:t>
            </a:r>
            <a:endParaRPr lang="en-TO"/>
          </a:p>
        </p:txBody>
      </p:sp>
      <p:sp>
        <p:nvSpPr>
          <p:cNvPr id="3" name="Content Placeholder 2">
            <a:extLst>
              <a:ext uri="{FF2B5EF4-FFF2-40B4-BE49-F238E27FC236}">
                <a16:creationId xmlns:a16="http://schemas.microsoft.com/office/drawing/2014/main" id="{B15952A7-C208-4170-9BFD-F1FDE8BB4A54}"/>
              </a:ext>
            </a:extLst>
          </p:cNvPr>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TO"/>
          </a:p>
        </p:txBody>
      </p:sp>
      <p:sp>
        <p:nvSpPr>
          <p:cNvPr id="4" name="Text Placeholder 3">
            <a:extLst>
              <a:ext uri="{FF2B5EF4-FFF2-40B4-BE49-F238E27FC236}">
                <a16:creationId xmlns:a16="http://schemas.microsoft.com/office/drawing/2014/main" id="{44685B78-52B0-4C6F-B7B0-BFF901104125}"/>
              </a:ext>
            </a:extLst>
          </p:cNvPr>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a:extLst>
              <a:ext uri="{FF2B5EF4-FFF2-40B4-BE49-F238E27FC236}">
                <a16:creationId xmlns:a16="http://schemas.microsoft.com/office/drawing/2014/main" id="{2F51D2DB-3DB6-4171-8504-36BFA8BAD478}"/>
              </a:ext>
            </a:extLst>
          </p:cNvPr>
          <p:cNvSpPr>
            <a:spLocks noGrp="1"/>
          </p:cNvSpPr>
          <p:nvPr>
            <p:ph type="dt" sz="half" idx="10"/>
          </p:nvPr>
        </p:nvSpPr>
        <p:spPr/>
        <p:txBody>
          <a:bodyPr/>
          <a:lstStyle/>
          <a:p>
            <a:fld id="{3DCF5BCA-83B1-4A8B-9C8E-C8F7E33A1C51}" type="datetimeFigureOut">
              <a:rPr lang="en-TO" smtClean="0"/>
              <a:t>2/19/22</a:t>
            </a:fld>
            <a:endParaRPr lang="en-TO"/>
          </a:p>
        </p:txBody>
      </p:sp>
      <p:sp>
        <p:nvSpPr>
          <p:cNvPr id="6" name="Footer Placeholder 5">
            <a:extLst>
              <a:ext uri="{FF2B5EF4-FFF2-40B4-BE49-F238E27FC236}">
                <a16:creationId xmlns:a16="http://schemas.microsoft.com/office/drawing/2014/main" id="{AEB35F59-3770-47CB-9C51-17233C1C3A98}"/>
              </a:ext>
            </a:extLst>
          </p:cNvPr>
          <p:cNvSpPr>
            <a:spLocks noGrp="1"/>
          </p:cNvSpPr>
          <p:nvPr>
            <p:ph type="ftr" sz="quarter" idx="11"/>
          </p:nvPr>
        </p:nvSpPr>
        <p:spPr/>
        <p:txBody>
          <a:bodyPr/>
          <a:lstStyle/>
          <a:p>
            <a:endParaRPr lang="en-TO"/>
          </a:p>
        </p:txBody>
      </p:sp>
      <p:sp>
        <p:nvSpPr>
          <p:cNvPr id="7" name="Slide Number Placeholder 6">
            <a:extLst>
              <a:ext uri="{FF2B5EF4-FFF2-40B4-BE49-F238E27FC236}">
                <a16:creationId xmlns:a16="http://schemas.microsoft.com/office/drawing/2014/main" id="{22A53956-16EE-41BF-BC08-9BD4B3408E21}"/>
              </a:ext>
            </a:extLst>
          </p:cNvPr>
          <p:cNvSpPr>
            <a:spLocks noGrp="1"/>
          </p:cNvSpPr>
          <p:nvPr>
            <p:ph type="sldNum" sz="quarter" idx="12"/>
          </p:nvPr>
        </p:nvSpPr>
        <p:spPr/>
        <p:txBody>
          <a:bodyPr/>
          <a:lstStyle/>
          <a:p>
            <a:fld id="{90E13158-9246-4B4A-85CB-53D9F6E1914B}" type="slidenum">
              <a:rPr lang="en-TO" smtClean="0"/>
              <a:t>‹#›</a:t>
            </a:fld>
            <a:endParaRPr lang="en-TO"/>
          </a:p>
        </p:txBody>
      </p:sp>
    </p:spTree>
    <p:extLst>
      <p:ext uri="{BB962C8B-B14F-4D97-AF65-F5344CB8AC3E}">
        <p14:creationId xmlns:p14="http://schemas.microsoft.com/office/powerpoint/2010/main" val="35390223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33E78A-E5D6-4996-BB69-FF26AC68B8DF}"/>
              </a:ext>
            </a:extLst>
          </p:cNvPr>
          <p:cNvSpPr>
            <a:spLocks noGrp="1"/>
          </p:cNvSpPr>
          <p:nvPr>
            <p:ph type="title"/>
          </p:nvPr>
        </p:nvSpPr>
        <p:spPr>
          <a:xfrm>
            <a:off x="629841" y="342900"/>
            <a:ext cx="2949178" cy="1200150"/>
          </a:xfrm>
        </p:spPr>
        <p:txBody>
          <a:bodyPr anchor="b"/>
          <a:lstStyle>
            <a:lvl1pPr>
              <a:defRPr sz="2400"/>
            </a:lvl1pPr>
          </a:lstStyle>
          <a:p>
            <a:r>
              <a:rPr lang="en-US"/>
              <a:t>Click to edit Master title style</a:t>
            </a:r>
            <a:endParaRPr lang="en-TO"/>
          </a:p>
        </p:txBody>
      </p:sp>
      <p:sp>
        <p:nvSpPr>
          <p:cNvPr id="3" name="Picture Placeholder 2">
            <a:extLst>
              <a:ext uri="{FF2B5EF4-FFF2-40B4-BE49-F238E27FC236}">
                <a16:creationId xmlns:a16="http://schemas.microsoft.com/office/drawing/2014/main" id="{48F97B89-F52A-485F-B200-F3F85A96A232}"/>
              </a:ext>
            </a:extLst>
          </p:cNvPr>
          <p:cNvSpPr>
            <a:spLocks noGrp="1"/>
          </p:cNvSpPr>
          <p:nvPr>
            <p:ph type="pic" idx="1"/>
          </p:nvPr>
        </p:nvSpPr>
        <p:spPr>
          <a:xfrm>
            <a:off x="3887391" y="740569"/>
            <a:ext cx="4629150" cy="3655219"/>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TO"/>
          </a:p>
        </p:txBody>
      </p:sp>
      <p:sp>
        <p:nvSpPr>
          <p:cNvPr id="4" name="Text Placeholder 3">
            <a:extLst>
              <a:ext uri="{FF2B5EF4-FFF2-40B4-BE49-F238E27FC236}">
                <a16:creationId xmlns:a16="http://schemas.microsoft.com/office/drawing/2014/main" id="{96328233-4BD6-4B55-9C21-59E0FB0FB61C}"/>
              </a:ext>
            </a:extLst>
          </p:cNvPr>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a:extLst>
              <a:ext uri="{FF2B5EF4-FFF2-40B4-BE49-F238E27FC236}">
                <a16:creationId xmlns:a16="http://schemas.microsoft.com/office/drawing/2014/main" id="{E3C39AD9-ADAF-4839-9A32-73332919AF0C}"/>
              </a:ext>
            </a:extLst>
          </p:cNvPr>
          <p:cNvSpPr>
            <a:spLocks noGrp="1"/>
          </p:cNvSpPr>
          <p:nvPr>
            <p:ph type="dt" sz="half" idx="10"/>
          </p:nvPr>
        </p:nvSpPr>
        <p:spPr/>
        <p:txBody>
          <a:bodyPr/>
          <a:lstStyle/>
          <a:p>
            <a:fld id="{3DCF5BCA-83B1-4A8B-9C8E-C8F7E33A1C51}" type="datetimeFigureOut">
              <a:rPr lang="en-TO" smtClean="0"/>
              <a:t>2/19/22</a:t>
            </a:fld>
            <a:endParaRPr lang="en-TO"/>
          </a:p>
        </p:txBody>
      </p:sp>
      <p:sp>
        <p:nvSpPr>
          <p:cNvPr id="6" name="Footer Placeholder 5">
            <a:extLst>
              <a:ext uri="{FF2B5EF4-FFF2-40B4-BE49-F238E27FC236}">
                <a16:creationId xmlns:a16="http://schemas.microsoft.com/office/drawing/2014/main" id="{341CC72E-A368-4194-AEB9-642CF6F097C7}"/>
              </a:ext>
            </a:extLst>
          </p:cNvPr>
          <p:cNvSpPr>
            <a:spLocks noGrp="1"/>
          </p:cNvSpPr>
          <p:nvPr>
            <p:ph type="ftr" sz="quarter" idx="11"/>
          </p:nvPr>
        </p:nvSpPr>
        <p:spPr/>
        <p:txBody>
          <a:bodyPr/>
          <a:lstStyle/>
          <a:p>
            <a:endParaRPr lang="en-TO"/>
          </a:p>
        </p:txBody>
      </p:sp>
      <p:sp>
        <p:nvSpPr>
          <p:cNvPr id="7" name="Slide Number Placeholder 6">
            <a:extLst>
              <a:ext uri="{FF2B5EF4-FFF2-40B4-BE49-F238E27FC236}">
                <a16:creationId xmlns:a16="http://schemas.microsoft.com/office/drawing/2014/main" id="{D5CE6E2E-6B6D-42C1-A0FD-A230BCBEF185}"/>
              </a:ext>
            </a:extLst>
          </p:cNvPr>
          <p:cNvSpPr>
            <a:spLocks noGrp="1"/>
          </p:cNvSpPr>
          <p:nvPr>
            <p:ph type="sldNum" sz="quarter" idx="12"/>
          </p:nvPr>
        </p:nvSpPr>
        <p:spPr/>
        <p:txBody>
          <a:bodyPr/>
          <a:lstStyle/>
          <a:p>
            <a:fld id="{90E13158-9246-4B4A-85CB-53D9F6E1914B}" type="slidenum">
              <a:rPr lang="en-TO" smtClean="0"/>
              <a:t>‹#›</a:t>
            </a:fld>
            <a:endParaRPr lang="en-TO"/>
          </a:p>
        </p:txBody>
      </p:sp>
    </p:spTree>
    <p:extLst>
      <p:ext uri="{BB962C8B-B14F-4D97-AF65-F5344CB8AC3E}">
        <p14:creationId xmlns:p14="http://schemas.microsoft.com/office/powerpoint/2010/main" val="31655693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FBDE2F-7B34-4FEA-9F12-DD0D82FB129E}"/>
              </a:ext>
            </a:extLst>
          </p:cNvPr>
          <p:cNvSpPr>
            <a:spLocks noGrp="1"/>
          </p:cNvSpPr>
          <p:nvPr>
            <p:ph type="title"/>
          </p:nvPr>
        </p:nvSpPr>
        <p:spPr/>
        <p:txBody>
          <a:bodyPr/>
          <a:lstStyle/>
          <a:p>
            <a:r>
              <a:rPr lang="en-US"/>
              <a:t>Click to edit Master title style</a:t>
            </a:r>
            <a:endParaRPr lang="en-TO"/>
          </a:p>
        </p:txBody>
      </p:sp>
      <p:sp>
        <p:nvSpPr>
          <p:cNvPr id="3" name="Vertical Text Placeholder 2">
            <a:extLst>
              <a:ext uri="{FF2B5EF4-FFF2-40B4-BE49-F238E27FC236}">
                <a16:creationId xmlns:a16="http://schemas.microsoft.com/office/drawing/2014/main" id="{EDD0D153-F32E-464C-BFED-ACE978EFABC4}"/>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TO"/>
          </a:p>
        </p:txBody>
      </p:sp>
      <p:sp>
        <p:nvSpPr>
          <p:cNvPr id="4" name="Date Placeholder 3">
            <a:extLst>
              <a:ext uri="{FF2B5EF4-FFF2-40B4-BE49-F238E27FC236}">
                <a16:creationId xmlns:a16="http://schemas.microsoft.com/office/drawing/2014/main" id="{2A3F69DA-90F8-4576-85AA-2375DB67663C}"/>
              </a:ext>
            </a:extLst>
          </p:cNvPr>
          <p:cNvSpPr>
            <a:spLocks noGrp="1"/>
          </p:cNvSpPr>
          <p:nvPr>
            <p:ph type="dt" sz="half" idx="10"/>
          </p:nvPr>
        </p:nvSpPr>
        <p:spPr/>
        <p:txBody>
          <a:bodyPr/>
          <a:lstStyle/>
          <a:p>
            <a:fld id="{3DCF5BCA-83B1-4A8B-9C8E-C8F7E33A1C51}" type="datetimeFigureOut">
              <a:rPr lang="en-TO" smtClean="0"/>
              <a:t>2/19/22</a:t>
            </a:fld>
            <a:endParaRPr lang="en-TO"/>
          </a:p>
        </p:txBody>
      </p:sp>
      <p:sp>
        <p:nvSpPr>
          <p:cNvPr id="5" name="Footer Placeholder 4">
            <a:extLst>
              <a:ext uri="{FF2B5EF4-FFF2-40B4-BE49-F238E27FC236}">
                <a16:creationId xmlns:a16="http://schemas.microsoft.com/office/drawing/2014/main" id="{F2F11157-1362-412A-A227-D38606FB4E8A}"/>
              </a:ext>
            </a:extLst>
          </p:cNvPr>
          <p:cNvSpPr>
            <a:spLocks noGrp="1"/>
          </p:cNvSpPr>
          <p:nvPr>
            <p:ph type="ftr" sz="quarter" idx="11"/>
          </p:nvPr>
        </p:nvSpPr>
        <p:spPr/>
        <p:txBody>
          <a:bodyPr/>
          <a:lstStyle/>
          <a:p>
            <a:endParaRPr lang="en-TO"/>
          </a:p>
        </p:txBody>
      </p:sp>
      <p:sp>
        <p:nvSpPr>
          <p:cNvPr id="6" name="Slide Number Placeholder 5">
            <a:extLst>
              <a:ext uri="{FF2B5EF4-FFF2-40B4-BE49-F238E27FC236}">
                <a16:creationId xmlns:a16="http://schemas.microsoft.com/office/drawing/2014/main" id="{9074AB57-24A8-4FE7-AD5D-4DE7B5C8C618}"/>
              </a:ext>
            </a:extLst>
          </p:cNvPr>
          <p:cNvSpPr>
            <a:spLocks noGrp="1"/>
          </p:cNvSpPr>
          <p:nvPr>
            <p:ph type="sldNum" sz="quarter" idx="12"/>
          </p:nvPr>
        </p:nvSpPr>
        <p:spPr/>
        <p:txBody>
          <a:bodyPr/>
          <a:lstStyle/>
          <a:p>
            <a:fld id="{90E13158-9246-4B4A-85CB-53D9F6E1914B}" type="slidenum">
              <a:rPr lang="en-TO" smtClean="0"/>
              <a:t>‹#›</a:t>
            </a:fld>
            <a:endParaRPr lang="en-TO"/>
          </a:p>
        </p:txBody>
      </p:sp>
    </p:spTree>
    <p:extLst>
      <p:ext uri="{BB962C8B-B14F-4D97-AF65-F5344CB8AC3E}">
        <p14:creationId xmlns:p14="http://schemas.microsoft.com/office/powerpoint/2010/main" val="97473100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FEDEEC7-BB3A-4276-A3F0-4969A272A539}"/>
              </a:ext>
            </a:extLst>
          </p:cNvPr>
          <p:cNvSpPr>
            <a:spLocks noGrp="1"/>
          </p:cNvSpPr>
          <p:nvPr>
            <p:ph type="title" orient="vert"/>
          </p:nvPr>
        </p:nvSpPr>
        <p:spPr>
          <a:xfrm>
            <a:off x="6543675" y="273844"/>
            <a:ext cx="1971675" cy="4358879"/>
          </a:xfrm>
        </p:spPr>
        <p:txBody>
          <a:bodyPr vert="eaVert"/>
          <a:lstStyle/>
          <a:p>
            <a:r>
              <a:rPr lang="en-US"/>
              <a:t>Click to edit Master title style</a:t>
            </a:r>
            <a:endParaRPr lang="en-TO"/>
          </a:p>
        </p:txBody>
      </p:sp>
      <p:sp>
        <p:nvSpPr>
          <p:cNvPr id="3" name="Vertical Text Placeholder 2">
            <a:extLst>
              <a:ext uri="{FF2B5EF4-FFF2-40B4-BE49-F238E27FC236}">
                <a16:creationId xmlns:a16="http://schemas.microsoft.com/office/drawing/2014/main" id="{4E8E8CB0-7E48-4B0F-8C92-6A537902F9BE}"/>
              </a:ext>
            </a:extLst>
          </p:cNvPr>
          <p:cNvSpPr>
            <a:spLocks noGrp="1"/>
          </p:cNvSpPr>
          <p:nvPr>
            <p:ph type="body" orient="vert" idx="1"/>
          </p:nvPr>
        </p:nvSpPr>
        <p:spPr>
          <a:xfrm>
            <a:off x="628650" y="273844"/>
            <a:ext cx="5800725" cy="435887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TO"/>
          </a:p>
        </p:txBody>
      </p:sp>
      <p:sp>
        <p:nvSpPr>
          <p:cNvPr id="4" name="Date Placeholder 3">
            <a:extLst>
              <a:ext uri="{FF2B5EF4-FFF2-40B4-BE49-F238E27FC236}">
                <a16:creationId xmlns:a16="http://schemas.microsoft.com/office/drawing/2014/main" id="{DBF1A864-FB20-41DB-A719-DBC107C0FB05}"/>
              </a:ext>
            </a:extLst>
          </p:cNvPr>
          <p:cNvSpPr>
            <a:spLocks noGrp="1"/>
          </p:cNvSpPr>
          <p:nvPr>
            <p:ph type="dt" sz="half" idx="10"/>
          </p:nvPr>
        </p:nvSpPr>
        <p:spPr/>
        <p:txBody>
          <a:bodyPr/>
          <a:lstStyle/>
          <a:p>
            <a:fld id="{3DCF5BCA-83B1-4A8B-9C8E-C8F7E33A1C51}" type="datetimeFigureOut">
              <a:rPr lang="en-TO" smtClean="0"/>
              <a:t>2/19/22</a:t>
            </a:fld>
            <a:endParaRPr lang="en-TO"/>
          </a:p>
        </p:txBody>
      </p:sp>
      <p:sp>
        <p:nvSpPr>
          <p:cNvPr id="5" name="Footer Placeholder 4">
            <a:extLst>
              <a:ext uri="{FF2B5EF4-FFF2-40B4-BE49-F238E27FC236}">
                <a16:creationId xmlns:a16="http://schemas.microsoft.com/office/drawing/2014/main" id="{9BFC367C-EC17-42A0-96F1-4BB48FD3B52B}"/>
              </a:ext>
            </a:extLst>
          </p:cNvPr>
          <p:cNvSpPr>
            <a:spLocks noGrp="1"/>
          </p:cNvSpPr>
          <p:nvPr>
            <p:ph type="ftr" sz="quarter" idx="11"/>
          </p:nvPr>
        </p:nvSpPr>
        <p:spPr/>
        <p:txBody>
          <a:bodyPr/>
          <a:lstStyle/>
          <a:p>
            <a:endParaRPr lang="en-TO"/>
          </a:p>
        </p:txBody>
      </p:sp>
      <p:sp>
        <p:nvSpPr>
          <p:cNvPr id="6" name="Slide Number Placeholder 5">
            <a:extLst>
              <a:ext uri="{FF2B5EF4-FFF2-40B4-BE49-F238E27FC236}">
                <a16:creationId xmlns:a16="http://schemas.microsoft.com/office/drawing/2014/main" id="{DC89FBC1-6AD6-44B2-AC1D-07A69DAEA294}"/>
              </a:ext>
            </a:extLst>
          </p:cNvPr>
          <p:cNvSpPr>
            <a:spLocks noGrp="1"/>
          </p:cNvSpPr>
          <p:nvPr>
            <p:ph type="sldNum" sz="quarter" idx="12"/>
          </p:nvPr>
        </p:nvSpPr>
        <p:spPr/>
        <p:txBody>
          <a:bodyPr/>
          <a:lstStyle/>
          <a:p>
            <a:fld id="{90E13158-9246-4B4A-85CB-53D9F6E1914B}" type="slidenum">
              <a:rPr lang="en-TO" smtClean="0"/>
              <a:t>‹#›</a:t>
            </a:fld>
            <a:endParaRPr lang="en-TO"/>
          </a:p>
        </p:txBody>
      </p:sp>
    </p:spTree>
    <p:extLst>
      <p:ext uri="{BB962C8B-B14F-4D97-AF65-F5344CB8AC3E}">
        <p14:creationId xmlns:p14="http://schemas.microsoft.com/office/powerpoint/2010/main" val="25389391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FR"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a:extLst>
              <a:ext uri="{FF2B5EF4-FFF2-40B4-BE49-F238E27FC236}">
                <a16:creationId xmlns:a16="http://schemas.microsoft.com/office/drawing/2014/main" id="{ABCA869B-B659-FE42-A3A7-C024D55311E1}"/>
              </a:ext>
            </a:extLst>
          </p:cNvPr>
          <p:cNvSpPr>
            <a:spLocks noGrp="1"/>
          </p:cNvSpPr>
          <p:nvPr>
            <p:ph type="dt" sz="half" idx="10"/>
          </p:nvPr>
        </p:nvSpPr>
        <p:spPr>
          <a:xfrm>
            <a:off x="0" y="0"/>
            <a:ext cx="0" cy="0"/>
          </a:xfrm>
        </p:spPr>
        <p:txBody>
          <a:bodyPr/>
          <a:lstStyle>
            <a:lvl1pPr>
              <a:defRPr/>
            </a:lvl1pPr>
          </a:lstStyle>
          <a:p>
            <a:pPr>
              <a:defRPr/>
            </a:pPr>
            <a:fld id="{4FD254F1-44A8-406A-A4DE-280061BA59B9}" type="datetimeFigureOut">
              <a:rPr lang="fr-FR"/>
              <a:pPr>
                <a:defRPr/>
              </a:pPr>
              <a:t>19/02/2022</a:t>
            </a:fld>
            <a:endParaRPr lang="fr-FR"/>
          </a:p>
        </p:txBody>
      </p:sp>
      <p:sp>
        <p:nvSpPr>
          <p:cNvPr id="5" name="Footer Placeholder 4">
            <a:extLst>
              <a:ext uri="{FF2B5EF4-FFF2-40B4-BE49-F238E27FC236}">
                <a16:creationId xmlns:a16="http://schemas.microsoft.com/office/drawing/2014/main" id="{51A4CA1C-3486-9645-9AAA-21DF2C612D0D}"/>
              </a:ext>
            </a:extLst>
          </p:cNvPr>
          <p:cNvSpPr>
            <a:spLocks noGrp="1"/>
          </p:cNvSpPr>
          <p:nvPr>
            <p:ph type="ftr" sz="quarter" idx="11"/>
          </p:nvPr>
        </p:nvSpPr>
        <p:spPr>
          <a:xfrm>
            <a:off x="0" y="0"/>
            <a:ext cx="0" cy="0"/>
          </a:xfrm>
        </p:spPr>
        <p:txBody>
          <a:bodyPr/>
          <a:lstStyle>
            <a:lvl1pPr>
              <a:defRPr/>
            </a:lvl1pPr>
          </a:lstStyle>
          <a:p>
            <a:pPr>
              <a:defRPr/>
            </a:pPr>
            <a:endParaRPr lang="fr-FR"/>
          </a:p>
        </p:txBody>
      </p:sp>
      <p:sp>
        <p:nvSpPr>
          <p:cNvPr id="6" name="Slide Number Placeholder 5">
            <a:extLst>
              <a:ext uri="{FF2B5EF4-FFF2-40B4-BE49-F238E27FC236}">
                <a16:creationId xmlns:a16="http://schemas.microsoft.com/office/drawing/2014/main" id="{AC0DF67C-19B9-164A-948D-6C76514C14C4}"/>
              </a:ext>
            </a:extLst>
          </p:cNvPr>
          <p:cNvSpPr>
            <a:spLocks noGrp="1"/>
          </p:cNvSpPr>
          <p:nvPr>
            <p:ph type="sldNum" sz="quarter" idx="12"/>
          </p:nvPr>
        </p:nvSpPr>
        <p:spPr>
          <a:xfrm>
            <a:off x="0" y="0"/>
            <a:ext cx="0" cy="0"/>
          </a:xfrm>
        </p:spPr>
        <p:txBody>
          <a:bodyPr/>
          <a:lstStyle>
            <a:lvl1pPr>
              <a:defRPr/>
            </a:lvl1pPr>
          </a:lstStyle>
          <a:p>
            <a:pPr>
              <a:defRPr/>
            </a:pPr>
            <a:fld id="{04D24030-A95C-8247-9667-8443795DE40B}" type="slidenum">
              <a:rPr lang="fr-FR"/>
              <a:pPr>
                <a:defRPr/>
              </a:pPr>
              <a:t>‹#›</a:t>
            </a:fld>
            <a:endParaRPr lang="fr-FR"/>
          </a:p>
        </p:txBody>
      </p:sp>
    </p:spTree>
    <p:extLst>
      <p:ext uri="{BB962C8B-B14F-4D97-AF65-F5344CB8AC3E}">
        <p14:creationId xmlns:p14="http://schemas.microsoft.com/office/powerpoint/2010/main" val="12314235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457200" y="57150"/>
            <a:ext cx="8229600" cy="663179"/>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40810966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userDrawn="1">
  <p:cSld name="1_Title Slide">
    <p:spTree>
      <p:nvGrpSpPr>
        <p:cNvPr id="1" name=""/>
        <p:cNvGrpSpPr/>
        <p:nvPr/>
      </p:nvGrpSpPr>
      <p:grpSpPr>
        <a:xfrm>
          <a:off x="0" y="0"/>
          <a:ext cx="0" cy="0"/>
          <a:chOff x="0" y="0"/>
          <a:chExt cx="0" cy="0"/>
        </a:xfrm>
      </p:grpSpPr>
      <p:sp>
        <p:nvSpPr>
          <p:cNvPr id="3" name="AutoShape 7">
            <a:extLst>
              <a:ext uri="{FF2B5EF4-FFF2-40B4-BE49-F238E27FC236}">
                <a16:creationId xmlns:a16="http://schemas.microsoft.com/office/drawing/2014/main" id="{B9D612DB-5AC1-6C41-92FC-AD1D02606E4B}"/>
              </a:ext>
            </a:extLst>
          </p:cNvPr>
          <p:cNvSpPr>
            <a:spLocks noChangeArrowheads="1"/>
          </p:cNvSpPr>
          <p:nvPr/>
        </p:nvSpPr>
        <p:spPr bwMode="auto">
          <a:xfrm>
            <a:off x="609600" y="2647950"/>
            <a:ext cx="7770812" cy="68263"/>
          </a:xfrm>
          <a:custGeom>
            <a:avLst/>
            <a:gdLst>
              <a:gd name="T0" fmla="*/ 0 w 1000"/>
              <a:gd name="T1" fmla="*/ 0 h 1000"/>
              <a:gd name="T2" fmla="*/ 2147483646 w 1000"/>
              <a:gd name="T3" fmla="*/ 0 h 1000"/>
              <a:gd name="T4" fmla="*/ 2147483646 w 1000"/>
              <a:gd name="T5" fmla="*/ 2147483646 h 1000"/>
              <a:gd name="T6" fmla="*/ 0 w 1000"/>
              <a:gd name="T7" fmla="*/ 2147483646 h 1000"/>
              <a:gd name="T8" fmla="*/ 0 w 1000"/>
              <a:gd name="T9" fmla="*/ 0 h 1000"/>
              <a:gd name="T10" fmla="*/ 2147483646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618" y="0"/>
                </a:lnTo>
                <a:lnTo>
                  <a:pt x="618" y="1000"/>
                </a:lnTo>
                <a:lnTo>
                  <a:pt x="0" y="1000"/>
                </a:lnTo>
                <a:lnTo>
                  <a:pt x="0" y="0"/>
                </a:lnTo>
                <a:close/>
              </a:path>
              <a:path w="1000" h="1000">
                <a:moveTo>
                  <a:pt x="0" y="0"/>
                </a:moveTo>
                <a:lnTo>
                  <a:pt x="1000" y="0"/>
                </a:lnTo>
              </a:path>
            </a:pathLst>
          </a:custGeom>
          <a:solidFill>
            <a:schemeClr val="folHlink"/>
          </a:solidFill>
          <a:ln w="9525">
            <a:solidFill>
              <a:schemeClr val="hlink"/>
            </a:solidFill>
            <a:round/>
            <a:headEnd/>
            <a:tailEnd/>
          </a:ln>
        </p:spPr>
        <p:txBody>
          <a:bodyPr lIns="68189" tIns="34096" rIns="68189" bIns="34096"/>
          <a:lstStyle/>
          <a:p>
            <a:pPr>
              <a:defRPr/>
            </a:pPr>
            <a:endParaRPr lang="en-US" sz="750"/>
          </a:p>
        </p:txBody>
      </p:sp>
      <p:sp>
        <p:nvSpPr>
          <p:cNvPr id="4" name="Text Box 14">
            <a:extLst>
              <a:ext uri="{FF2B5EF4-FFF2-40B4-BE49-F238E27FC236}">
                <a16:creationId xmlns:a16="http://schemas.microsoft.com/office/drawing/2014/main" id="{8EE644C5-5221-2348-9372-A1753D8C03D3}"/>
              </a:ext>
            </a:extLst>
          </p:cNvPr>
          <p:cNvSpPr txBox="1">
            <a:spLocks noChangeArrowheads="1"/>
          </p:cNvSpPr>
          <p:nvPr userDrawn="1"/>
        </p:nvSpPr>
        <p:spPr bwMode="auto">
          <a:xfrm>
            <a:off x="4267200" y="285750"/>
            <a:ext cx="4410075" cy="551259"/>
          </a:xfrm>
          <a:prstGeom prst="rect">
            <a:avLst/>
          </a:prstGeom>
          <a:noFill/>
          <a:ln>
            <a:noFill/>
          </a:ln>
          <a:extLst>
            <a:ext uri="{909E8E84-426E-40dd-AFC4-6F175D3DCCD1}"/>
            <a:ext uri="{91240B29-F687-4f45-9708-019B960494DF}"/>
          </a:extLst>
        </p:spPr>
        <p:txBody>
          <a:bodyPr lIns="65616" tIns="32807" rIns="65616" bIns="32807">
            <a:spAutoFit/>
          </a:bodyPr>
          <a:lstStyle>
            <a:lvl1pPr>
              <a:defRPr>
                <a:solidFill>
                  <a:schemeClr val="tx1"/>
                </a:solidFill>
                <a:latin typeface="Arial" charset="0"/>
                <a:ea typeface="ＭＳ Ｐゴシック" charset="0"/>
                <a:cs typeface="Angsana New" charset="0"/>
              </a:defRPr>
            </a:lvl1pPr>
            <a:lvl2pPr marL="742950" indent="-285750">
              <a:defRPr>
                <a:solidFill>
                  <a:schemeClr val="tx1"/>
                </a:solidFill>
                <a:latin typeface="Arial" charset="0"/>
                <a:ea typeface="Angsana New" charset="0"/>
                <a:cs typeface="Angsana New" charset="0"/>
              </a:defRPr>
            </a:lvl2pPr>
            <a:lvl3pPr marL="1143000" indent="-228600">
              <a:defRPr>
                <a:solidFill>
                  <a:schemeClr val="tx1"/>
                </a:solidFill>
                <a:latin typeface="Arial" charset="0"/>
                <a:ea typeface="Angsana New" charset="0"/>
                <a:cs typeface="Angsana New" charset="0"/>
              </a:defRPr>
            </a:lvl3pPr>
            <a:lvl4pPr marL="1600200" indent="-228600">
              <a:defRPr>
                <a:solidFill>
                  <a:schemeClr val="tx1"/>
                </a:solidFill>
                <a:latin typeface="Arial" charset="0"/>
                <a:ea typeface="Angsana New" charset="0"/>
                <a:cs typeface="Angsana New" charset="0"/>
              </a:defRPr>
            </a:lvl4pPr>
            <a:lvl5pPr marL="2057400" indent="-228600">
              <a:defRPr>
                <a:solidFill>
                  <a:schemeClr val="tx1"/>
                </a:solidFill>
                <a:latin typeface="Arial" charset="0"/>
                <a:ea typeface="Angsana New" charset="0"/>
                <a:cs typeface="Angsana New" charset="0"/>
              </a:defRPr>
            </a:lvl5pPr>
            <a:lvl6pPr marL="2514600" indent="-228600" fontAlgn="base">
              <a:spcBef>
                <a:spcPct val="0"/>
              </a:spcBef>
              <a:spcAft>
                <a:spcPct val="0"/>
              </a:spcAft>
              <a:defRPr>
                <a:solidFill>
                  <a:schemeClr val="tx1"/>
                </a:solidFill>
                <a:latin typeface="Arial" charset="0"/>
                <a:ea typeface="Angsana New" charset="0"/>
                <a:cs typeface="Angsana New" charset="0"/>
              </a:defRPr>
            </a:lvl6pPr>
            <a:lvl7pPr marL="2971800" indent="-228600" fontAlgn="base">
              <a:spcBef>
                <a:spcPct val="0"/>
              </a:spcBef>
              <a:spcAft>
                <a:spcPct val="0"/>
              </a:spcAft>
              <a:defRPr>
                <a:solidFill>
                  <a:schemeClr val="tx1"/>
                </a:solidFill>
                <a:latin typeface="Arial" charset="0"/>
                <a:ea typeface="Angsana New" charset="0"/>
                <a:cs typeface="Angsana New" charset="0"/>
              </a:defRPr>
            </a:lvl7pPr>
            <a:lvl8pPr marL="3429000" indent="-228600" fontAlgn="base">
              <a:spcBef>
                <a:spcPct val="0"/>
              </a:spcBef>
              <a:spcAft>
                <a:spcPct val="0"/>
              </a:spcAft>
              <a:defRPr>
                <a:solidFill>
                  <a:schemeClr val="tx1"/>
                </a:solidFill>
                <a:latin typeface="Arial" charset="0"/>
                <a:ea typeface="Angsana New" charset="0"/>
                <a:cs typeface="Angsana New" charset="0"/>
              </a:defRPr>
            </a:lvl8pPr>
            <a:lvl9pPr marL="3886200" indent="-228600" fontAlgn="base">
              <a:spcBef>
                <a:spcPct val="0"/>
              </a:spcBef>
              <a:spcAft>
                <a:spcPct val="0"/>
              </a:spcAft>
              <a:defRPr>
                <a:solidFill>
                  <a:schemeClr val="tx1"/>
                </a:solidFill>
                <a:latin typeface="Arial" charset="0"/>
                <a:ea typeface="Angsana New" charset="0"/>
                <a:cs typeface="Angsana New"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en-US" sz="788" b="1">
                <a:solidFill>
                  <a:srgbClr val="002060"/>
                </a:solidFill>
                <a:latin typeface="Arial"/>
                <a:cs typeface="Arial"/>
              </a:rPr>
              <a:t>Second Session of the Steering Group for the </a:t>
            </a:r>
            <a:r>
              <a:rPr lang="en-US" sz="788" b="1" err="1">
                <a:solidFill>
                  <a:srgbClr val="002060"/>
                </a:solidFill>
                <a:latin typeface="Arial"/>
                <a:cs typeface="Arial"/>
              </a:rPr>
              <a:t>OceanTeacher</a:t>
            </a:r>
            <a:r>
              <a:rPr lang="en-US" sz="788" b="1">
                <a:solidFill>
                  <a:srgbClr val="002060"/>
                </a:solidFill>
                <a:latin typeface="Arial"/>
                <a:cs typeface="Arial"/>
              </a:rPr>
              <a:t> Global Academy 2 Project (SG-OTGA-II) </a:t>
            </a:r>
          </a:p>
          <a:p>
            <a:pPr algn="ctr" eaLnBrk="1" hangingPunct="1">
              <a:defRPr/>
            </a:pPr>
            <a:r>
              <a:rPr lang="en-US" sz="788" b="1">
                <a:solidFill>
                  <a:srgbClr val="002060"/>
                </a:solidFill>
                <a:latin typeface="Arial"/>
                <a:cs typeface="Arial"/>
              </a:rPr>
              <a:t>16, 18, 19 November 2021 (online)</a:t>
            </a:r>
          </a:p>
          <a:p>
            <a:pPr algn="ctr" eaLnBrk="1" hangingPunct="1">
              <a:defRPr/>
            </a:pPr>
            <a:endParaRPr lang="en-US" sz="788" b="1">
              <a:solidFill>
                <a:srgbClr val="002060"/>
              </a:solidFill>
              <a:latin typeface="Arial"/>
              <a:cs typeface="Arial"/>
            </a:endParaRPr>
          </a:p>
        </p:txBody>
      </p:sp>
      <p:pic>
        <p:nvPicPr>
          <p:cNvPr id="11" name="Picture 11" descr="ITICbanner2.gif">
            <a:extLst>
              <a:ext uri="{FF2B5EF4-FFF2-40B4-BE49-F238E27FC236}">
                <a16:creationId xmlns:a16="http://schemas.microsoft.com/office/drawing/2014/main" id="{E9F26B89-7E53-B141-B31C-C6637C7C788B}"/>
              </a:ext>
            </a:extLst>
          </p:cNvPr>
          <p:cNvPicPr>
            <a:picLocks noChangeAspect="1"/>
          </p:cNvPicPr>
          <p:nvPr userDrawn="1"/>
        </p:nvPicPr>
        <p:blipFill>
          <a:blip r:embed="rId2">
            <a:extLst>
              <a:ext uri="{28A0092B-C50C-407E-A947-70E740481C1C}">
                <a14:useLocalDpi xmlns:a14="http://schemas.microsoft.com/office/drawing/2010/main" val="0"/>
              </a:ext>
            </a:extLst>
          </a:blip>
          <a:srcRect t="21600" b="5040"/>
          <a:stretch>
            <a:fillRect/>
          </a:stretch>
        </p:blipFill>
        <p:spPr bwMode="auto">
          <a:xfrm>
            <a:off x="-139700" y="4743450"/>
            <a:ext cx="9461500" cy="523875"/>
          </a:xfrm>
          <a:prstGeom prst="rect">
            <a:avLst/>
          </a:prstGeom>
          <a:noFill/>
          <a:ln>
            <a:noFill/>
          </a:ln>
          <a:extLst>
            <a:ext uri="{909E8E84-426E-40DD-AFC4-6F175D3DCCD1}">
              <a14:hiddenFill xmlns:a14="http://schemas.microsoft.com/office/drawing/2010/main">
                <a:solidFill>
                  <a:srgbClr val="FFFFFF">
                    <a:alpha val="74901"/>
                  </a:srgbClr>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Rectangle 11">
            <a:extLst>
              <a:ext uri="{FF2B5EF4-FFF2-40B4-BE49-F238E27FC236}">
                <a16:creationId xmlns:a16="http://schemas.microsoft.com/office/drawing/2014/main" id="{30908A81-DFD1-BF4A-ADC9-6103BEBF78E1}"/>
              </a:ext>
            </a:extLst>
          </p:cNvPr>
          <p:cNvSpPr>
            <a:spLocks noChangeArrowheads="1"/>
          </p:cNvSpPr>
          <p:nvPr userDrawn="1"/>
        </p:nvSpPr>
        <p:spPr bwMode="auto">
          <a:xfrm>
            <a:off x="984250" y="4775200"/>
            <a:ext cx="2427288" cy="354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65616" tIns="32807" rIns="65616" bIns="32807">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defRPr/>
            </a:pPr>
            <a:r>
              <a:rPr lang="en-US" altLang="en-US" sz="825">
                <a:solidFill>
                  <a:srgbClr val="F2F2F2"/>
                </a:solidFill>
                <a:latin typeface="VAG Rounded Std Light" panose="020F0502020204020204" pitchFamily="34" charset="0"/>
                <a:ea typeface="VAG Rounded Std Light" panose="020F0502020204020204" pitchFamily="34" charset="0"/>
                <a:cs typeface="VAG Rounded Std Light" panose="020F0502020204020204" pitchFamily="34" charset="0"/>
              </a:rPr>
              <a:t>UNESCO/IOC-NOAA  SHOA</a:t>
            </a:r>
          </a:p>
          <a:p>
            <a:pPr>
              <a:defRPr/>
            </a:pPr>
            <a:r>
              <a:rPr lang="en-US" altLang="en-US" sz="1050">
                <a:solidFill>
                  <a:srgbClr val="F2F2F2"/>
                </a:solidFill>
                <a:latin typeface="VAG Rounded Std Light" panose="020F0502020204020204" pitchFamily="34" charset="0"/>
                <a:ea typeface="VAG Rounded Std Light" panose="020F0502020204020204" pitchFamily="34" charset="0"/>
                <a:cs typeface="VAG Rounded Std Light" panose="020F0502020204020204" pitchFamily="34" charset="0"/>
              </a:rPr>
              <a:t>International Tsunami Information Center</a:t>
            </a:r>
          </a:p>
        </p:txBody>
      </p:sp>
      <p:pic>
        <p:nvPicPr>
          <p:cNvPr id="13" name="Picture 1" descr="ITIC_logo_300dpi_20130806.png">
            <a:extLst>
              <a:ext uri="{FF2B5EF4-FFF2-40B4-BE49-F238E27FC236}">
                <a16:creationId xmlns:a16="http://schemas.microsoft.com/office/drawing/2014/main" id="{B5637112-06B9-6E4B-B56B-2362E96D408A}"/>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85763" y="4768850"/>
            <a:ext cx="452437" cy="428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1" name="Rectangle 3"/>
          <p:cNvSpPr>
            <a:spLocks noGrp="1" noChangeArrowheads="1"/>
          </p:cNvSpPr>
          <p:nvPr>
            <p:ph type="subTitle" idx="1"/>
          </p:nvPr>
        </p:nvSpPr>
        <p:spPr>
          <a:xfrm>
            <a:off x="2778118" y="3268266"/>
            <a:ext cx="5497513" cy="457200"/>
          </a:xfrm>
        </p:spPr>
        <p:txBody>
          <a:bodyPr/>
          <a:lstStyle>
            <a:lvl1pPr marL="0" indent="0" algn="r">
              <a:buFont typeface="Wingdings" charset="2"/>
              <a:buNone/>
              <a:defRPr sz="1575" b="0"/>
            </a:lvl1pPr>
          </a:lstStyle>
          <a:p>
            <a:r>
              <a:rPr lang="en-US"/>
              <a:t>Click to edit Master subtitle style</a:t>
            </a:r>
            <a:endParaRPr lang="th-TH" dirty="0"/>
          </a:p>
        </p:txBody>
      </p:sp>
      <p:sp>
        <p:nvSpPr>
          <p:cNvPr id="14" name="Rectangle 4">
            <a:extLst>
              <a:ext uri="{FF2B5EF4-FFF2-40B4-BE49-F238E27FC236}">
                <a16:creationId xmlns:a16="http://schemas.microsoft.com/office/drawing/2014/main" id="{D7638380-374B-7A48-8641-476554E3A646}"/>
              </a:ext>
            </a:extLst>
          </p:cNvPr>
          <p:cNvSpPr>
            <a:spLocks noGrp="1" noChangeArrowheads="1"/>
          </p:cNvSpPr>
          <p:nvPr>
            <p:ph type="dt" sz="half" idx="10"/>
          </p:nvPr>
        </p:nvSpPr>
        <p:spPr bwMode="auto">
          <a:xfrm>
            <a:off x="685800" y="4686300"/>
            <a:ext cx="1905000" cy="342900"/>
          </a:xfrm>
          <a:prstGeom prst="rect">
            <a:avLst/>
          </a:prstGeom>
          <a:ln>
            <a:miter lim="800000"/>
            <a:headEnd/>
            <a:tailEnd/>
          </a:ln>
        </p:spPr>
        <p:txBody>
          <a:bodyPr vert="horz" wrap="square" lIns="90918" tIns="45461" rIns="90918" bIns="45461" numCol="1" anchor="t" anchorCtr="0" compatLnSpc="1">
            <a:prstTxWarp prst="textNoShape">
              <a:avLst/>
            </a:prstTxWarp>
          </a:bodyPr>
          <a:lstStyle>
            <a:lvl1pPr eaLnBrk="1" hangingPunct="1">
              <a:defRPr sz="900">
                <a:solidFill>
                  <a:srgbClr val="000000"/>
                </a:solidFill>
                <a:latin typeface="Verdana" panose="020B0604030504040204" pitchFamily="34" charset="0"/>
              </a:defRPr>
            </a:lvl1pPr>
          </a:lstStyle>
          <a:p>
            <a:pPr>
              <a:defRPr/>
            </a:pPr>
            <a:endParaRPr lang="th-TH" altLang="en-US"/>
          </a:p>
        </p:txBody>
      </p:sp>
      <p:sp>
        <p:nvSpPr>
          <p:cNvPr id="15" name="Rectangle 5">
            <a:extLst>
              <a:ext uri="{FF2B5EF4-FFF2-40B4-BE49-F238E27FC236}">
                <a16:creationId xmlns:a16="http://schemas.microsoft.com/office/drawing/2014/main" id="{C0A3D042-E46E-6E4A-B76D-9593272791CC}"/>
              </a:ext>
            </a:extLst>
          </p:cNvPr>
          <p:cNvSpPr>
            <a:spLocks noGrp="1" noChangeArrowheads="1"/>
          </p:cNvSpPr>
          <p:nvPr>
            <p:ph type="ftr" sz="quarter" idx="11"/>
          </p:nvPr>
        </p:nvSpPr>
        <p:spPr bwMode="auto">
          <a:xfrm>
            <a:off x="3124200" y="4686300"/>
            <a:ext cx="2895600" cy="342900"/>
          </a:xfrm>
          <a:prstGeom prst="rect">
            <a:avLst/>
          </a:prstGeom>
          <a:ln>
            <a:miter lim="800000"/>
            <a:headEnd/>
            <a:tailEnd/>
          </a:ln>
        </p:spPr>
        <p:txBody>
          <a:bodyPr vert="horz" wrap="square" lIns="90918" tIns="45461" rIns="90918" bIns="45461" numCol="1" anchor="t" anchorCtr="0" compatLnSpc="1">
            <a:prstTxWarp prst="textNoShape">
              <a:avLst/>
            </a:prstTxWarp>
          </a:bodyPr>
          <a:lstStyle>
            <a:lvl1pPr algn="ctr" eaLnBrk="1" hangingPunct="1">
              <a:defRPr sz="900">
                <a:solidFill>
                  <a:srgbClr val="000000"/>
                </a:solidFill>
                <a:latin typeface="Verdana" panose="020B0604030504040204" pitchFamily="34" charset="0"/>
              </a:defRPr>
            </a:lvl1pPr>
          </a:lstStyle>
          <a:p>
            <a:pPr>
              <a:defRPr/>
            </a:pPr>
            <a:endParaRPr lang="th-TH" altLang="en-US"/>
          </a:p>
        </p:txBody>
      </p:sp>
      <p:sp>
        <p:nvSpPr>
          <p:cNvPr id="16" name="Rectangle 6">
            <a:extLst>
              <a:ext uri="{FF2B5EF4-FFF2-40B4-BE49-F238E27FC236}">
                <a16:creationId xmlns:a16="http://schemas.microsoft.com/office/drawing/2014/main" id="{2C35EAE2-95A1-CC49-80A0-2944B2533173}"/>
              </a:ext>
            </a:extLst>
          </p:cNvPr>
          <p:cNvSpPr>
            <a:spLocks noGrp="1" noChangeArrowheads="1"/>
          </p:cNvSpPr>
          <p:nvPr>
            <p:ph type="sldNum" sz="quarter" idx="12"/>
          </p:nvPr>
        </p:nvSpPr>
        <p:spPr bwMode="auto">
          <a:xfrm>
            <a:off x="6553200" y="4686300"/>
            <a:ext cx="1905000" cy="342900"/>
          </a:xfrm>
          <a:prstGeom prst="rect">
            <a:avLst/>
          </a:prstGeom>
          <a:ln>
            <a:miter lim="800000"/>
            <a:headEnd/>
            <a:tailEnd/>
          </a:ln>
        </p:spPr>
        <p:txBody>
          <a:bodyPr vert="horz" wrap="square" lIns="90918" tIns="45461" rIns="90918" bIns="45461" numCol="1" anchor="t" anchorCtr="0" compatLnSpc="1">
            <a:prstTxWarp prst="textNoShape">
              <a:avLst/>
            </a:prstTxWarp>
          </a:bodyPr>
          <a:lstStyle>
            <a:lvl1pPr algn="r" eaLnBrk="1" hangingPunct="1">
              <a:defRPr sz="900">
                <a:solidFill>
                  <a:srgbClr val="000000"/>
                </a:solidFill>
                <a:latin typeface="Verdana" charset="0"/>
                <a:ea typeface="ＭＳ Ｐゴシック" charset="0"/>
                <a:cs typeface="Angsana New" charset="0"/>
              </a:defRPr>
            </a:lvl1pPr>
          </a:lstStyle>
          <a:p>
            <a:pPr>
              <a:defRPr/>
            </a:pPr>
            <a:fld id="{F6A502F2-0F7A-0040-97BD-CE4ADD0D2D40}" type="slidenum">
              <a:rPr lang="en-US"/>
              <a:pPr>
                <a:defRPr/>
              </a:pPr>
              <a:t>‹#›</a:t>
            </a:fld>
            <a:endParaRPr lang="th-TH"/>
          </a:p>
        </p:txBody>
      </p:sp>
      <p:sp>
        <p:nvSpPr>
          <p:cNvPr id="18" name="Title 1">
            <a:extLst>
              <a:ext uri="{FF2B5EF4-FFF2-40B4-BE49-F238E27FC236}">
                <a16:creationId xmlns:a16="http://schemas.microsoft.com/office/drawing/2014/main" id="{A0C4BB5E-0122-6C4E-9651-8AF0FD8532D8}"/>
              </a:ext>
            </a:extLst>
          </p:cNvPr>
          <p:cNvSpPr>
            <a:spLocks noGrp="1"/>
          </p:cNvSpPr>
          <p:nvPr>
            <p:ph type="title" hasCustomPrompt="1"/>
          </p:nvPr>
        </p:nvSpPr>
        <p:spPr>
          <a:xfrm>
            <a:off x="533400" y="1962150"/>
            <a:ext cx="6815138" cy="571500"/>
          </a:xfrm>
        </p:spPr>
        <p:txBody>
          <a:bodyPr/>
          <a:lstStyle>
            <a:lvl1pPr>
              <a:defRPr sz="3600"/>
            </a:lvl1pPr>
          </a:lstStyle>
          <a:p>
            <a:r>
              <a:rPr lang="en-US" dirty="0"/>
              <a:t>Master title style</a:t>
            </a:r>
            <a:endParaRPr lang="fr-FR" dirty="0"/>
          </a:p>
        </p:txBody>
      </p:sp>
      <p:sp>
        <p:nvSpPr>
          <p:cNvPr id="2" name="Rectangle 1">
            <a:extLst>
              <a:ext uri="{FF2B5EF4-FFF2-40B4-BE49-F238E27FC236}">
                <a16:creationId xmlns:a16="http://schemas.microsoft.com/office/drawing/2014/main" id="{5349EDDA-1BE4-384D-BAF3-538FD298B185}"/>
              </a:ext>
            </a:extLst>
          </p:cNvPr>
          <p:cNvSpPr/>
          <p:nvPr userDrawn="1"/>
        </p:nvSpPr>
        <p:spPr bwMode="auto">
          <a:xfrm>
            <a:off x="381000" y="895350"/>
            <a:ext cx="3962400" cy="457200"/>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charset="0"/>
            </a:endParaRPr>
          </a:p>
        </p:txBody>
      </p:sp>
      <p:grpSp>
        <p:nvGrpSpPr>
          <p:cNvPr id="32" name="Group 31">
            <a:extLst>
              <a:ext uri="{FF2B5EF4-FFF2-40B4-BE49-F238E27FC236}">
                <a16:creationId xmlns:a16="http://schemas.microsoft.com/office/drawing/2014/main" id="{45F15D64-AC33-E04C-84FA-C37134AFA9B1}"/>
              </a:ext>
            </a:extLst>
          </p:cNvPr>
          <p:cNvGrpSpPr/>
          <p:nvPr userDrawn="1"/>
        </p:nvGrpSpPr>
        <p:grpSpPr>
          <a:xfrm>
            <a:off x="609600" y="209550"/>
            <a:ext cx="3048000" cy="782321"/>
            <a:chOff x="381000" y="209550"/>
            <a:chExt cx="3343659" cy="858207"/>
          </a:xfrm>
        </p:grpSpPr>
        <p:pic>
          <p:nvPicPr>
            <p:cNvPr id="33" name="Picture 4">
              <a:extLst>
                <a:ext uri="{FF2B5EF4-FFF2-40B4-BE49-F238E27FC236}">
                  <a16:creationId xmlns:a16="http://schemas.microsoft.com/office/drawing/2014/main" id="{619BA625-4A53-5C49-AA42-F47411BC42B7}"/>
                </a:ext>
              </a:extLst>
            </p:cNvPr>
            <p:cNvPicPr>
              <a:picLocks noChangeAspect="1" noChangeArrowheads="1"/>
            </p:cNvPicPr>
            <p:nvPr userDrawn="1"/>
          </p:nvPicPr>
          <p:blipFill>
            <a:blip r:embed="rId4">
              <a:extLst>
                <a:ext uri="{28A0092B-C50C-407E-A947-70E740481C1C}">
                  <a14:useLocalDpi xmlns:a14="http://schemas.microsoft.com/office/drawing/2010/main"/>
                </a:ext>
              </a:extLst>
            </a:blip>
            <a:srcRect/>
            <a:stretch>
              <a:fillRect/>
            </a:stretch>
          </p:blipFill>
          <p:spPr bwMode="auto">
            <a:xfrm>
              <a:off x="1537035" y="209550"/>
              <a:ext cx="604619" cy="60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 name="Picture 10" descr="ITIC_logo_bw_20130809.png">
              <a:extLst>
                <a:ext uri="{FF2B5EF4-FFF2-40B4-BE49-F238E27FC236}">
                  <a16:creationId xmlns:a16="http://schemas.microsoft.com/office/drawing/2014/main" id="{D7AD2016-0F48-CE40-ADD8-2ACA9825AEF0}"/>
                </a:ext>
              </a:extLst>
            </p:cNvPr>
            <p:cNvPicPr>
              <a:picLocks noChangeAspect="1"/>
            </p:cNvPicPr>
            <p:nvPr userDrawn="1"/>
          </p:nvPicPr>
          <p:blipFill>
            <a:blip r:embed="rId5">
              <a:extLst>
                <a:ext uri="{28A0092B-C50C-407E-A947-70E740481C1C}">
                  <a14:useLocalDpi xmlns:a14="http://schemas.microsoft.com/office/drawing/2010/main"/>
                </a:ext>
              </a:extLst>
            </a:blip>
            <a:srcRect/>
            <a:stretch>
              <a:fillRect/>
            </a:stretch>
          </p:blipFill>
          <p:spPr bwMode="auto">
            <a:xfrm>
              <a:off x="3094306" y="209550"/>
              <a:ext cx="630353" cy="642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5" name="Picture 1" descr="10cm">
              <a:extLst>
                <a:ext uri="{FF2B5EF4-FFF2-40B4-BE49-F238E27FC236}">
                  <a16:creationId xmlns:a16="http://schemas.microsoft.com/office/drawing/2014/main" id="{9844E413-B826-6B42-83ED-B02ACB301FB7}"/>
                </a:ext>
              </a:extLst>
            </p:cNvPr>
            <p:cNvPicPr>
              <a:picLocks noChangeAspect="1" noChangeArrowheads="1"/>
            </p:cNvPicPr>
            <p:nvPr userDrawn="1"/>
          </p:nvPicPr>
          <p:blipFill>
            <a:blip r:embed="rId6">
              <a:extLst>
                <a:ext uri="{28A0092B-C50C-407E-A947-70E740481C1C}">
                  <a14:useLocalDpi xmlns:a14="http://schemas.microsoft.com/office/drawing/2010/main"/>
                </a:ext>
              </a:extLst>
            </a:blip>
            <a:srcRect/>
            <a:stretch>
              <a:fillRect/>
            </a:stretch>
          </p:blipFill>
          <p:spPr bwMode="auto">
            <a:xfrm>
              <a:off x="2317856" y="209550"/>
              <a:ext cx="613395" cy="6095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 name="Picture 35">
              <a:extLst>
                <a:ext uri="{FF2B5EF4-FFF2-40B4-BE49-F238E27FC236}">
                  <a16:creationId xmlns:a16="http://schemas.microsoft.com/office/drawing/2014/main" id="{93310D66-5626-E94D-9767-43056E6FF513}"/>
                </a:ext>
              </a:extLst>
            </p:cNvPr>
            <p:cNvPicPr>
              <a:picLocks noChangeAspect="1"/>
            </p:cNvPicPr>
            <p:nvPr userDrawn="1"/>
          </p:nvPicPr>
          <p:blipFill>
            <a:blip r:embed="rId7" cstate="print">
              <a:extLst>
                <a:ext uri="{28A0092B-C50C-407E-A947-70E740481C1C}">
                  <a14:useLocalDpi xmlns:a14="http://schemas.microsoft.com/office/drawing/2010/main"/>
                </a:ext>
              </a:extLst>
            </a:blip>
            <a:stretch>
              <a:fillRect/>
            </a:stretch>
          </p:blipFill>
          <p:spPr>
            <a:xfrm>
              <a:off x="381000" y="209550"/>
              <a:ext cx="914400" cy="858207"/>
            </a:xfrm>
            <a:prstGeom prst="rect">
              <a:avLst/>
            </a:prstGeom>
          </p:spPr>
        </p:pic>
      </p:grpSp>
    </p:spTree>
    <p:extLst>
      <p:ext uri="{BB962C8B-B14F-4D97-AF65-F5344CB8AC3E}">
        <p14:creationId xmlns:p14="http://schemas.microsoft.com/office/powerpoint/2010/main" val="32208693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userDrawn="1">
  <p:cSld name="Title Slide">
    <p:spTree>
      <p:nvGrpSpPr>
        <p:cNvPr id="1" name=""/>
        <p:cNvGrpSpPr/>
        <p:nvPr/>
      </p:nvGrpSpPr>
      <p:grpSpPr>
        <a:xfrm>
          <a:off x="0" y="0"/>
          <a:ext cx="0" cy="0"/>
          <a:chOff x="0" y="0"/>
          <a:chExt cx="0" cy="0"/>
        </a:xfrm>
      </p:grpSpPr>
      <p:sp>
        <p:nvSpPr>
          <p:cNvPr id="3" name="AutoShape 7">
            <a:extLst>
              <a:ext uri="{FF2B5EF4-FFF2-40B4-BE49-F238E27FC236}">
                <a16:creationId xmlns:a16="http://schemas.microsoft.com/office/drawing/2014/main" id="{0438EB39-7C6D-424B-A68F-D2EE07C73D7C}"/>
              </a:ext>
            </a:extLst>
          </p:cNvPr>
          <p:cNvSpPr>
            <a:spLocks noChangeArrowheads="1"/>
          </p:cNvSpPr>
          <p:nvPr/>
        </p:nvSpPr>
        <p:spPr bwMode="auto">
          <a:xfrm>
            <a:off x="611188" y="3054352"/>
            <a:ext cx="7770812" cy="68263"/>
          </a:xfrm>
          <a:custGeom>
            <a:avLst/>
            <a:gdLst>
              <a:gd name="T0" fmla="*/ 0 w 1000"/>
              <a:gd name="T1" fmla="*/ 0 h 1000"/>
              <a:gd name="T2" fmla="*/ 2147483646 w 1000"/>
              <a:gd name="T3" fmla="*/ 0 h 1000"/>
              <a:gd name="T4" fmla="*/ 2147483646 w 1000"/>
              <a:gd name="T5" fmla="*/ 2147483646 h 1000"/>
              <a:gd name="T6" fmla="*/ 0 w 1000"/>
              <a:gd name="T7" fmla="*/ 2147483646 h 1000"/>
              <a:gd name="T8" fmla="*/ 0 w 1000"/>
              <a:gd name="T9" fmla="*/ 0 h 1000"/>
              <a:gd name="T10" fmla="*/ 2147483646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618" y="0"/>
                </a:lnTo>
                <a:lnTo>
                  <a:pt x="618" y="1000"/>
                </a:lnTo>
                <a:lnTo>
                  <a:pt x="0" y="1000"/>
                </a:lnTo>
                <a:lnTo>
                  <a:pt x="0" y="0"/>
                </a:lnTo>
                <a:close/>
              </a:path>
              <a:path w="1000" h="1000">
                <a:moveTo>
                  <a:pt x="0" y="0"/>
                </a:moveTo>
                <a:lnTo>
                  <a:pt x="1000" y="0"/>
                </a:lnTo>
              </a:path>
            </a:pathLst>
          </a:custGeom>
          <a:solidFill>
            <a:schemeClr val="folHlink"/>
          </a:solidFill>
          <a:ln w="9525">
            <a:solidFill>
              <a:schemeClr val="hlink"/>
            </a:solidFill>
            <a:round/>
            <a:headEnd/>
            <a:tailEnd/>
          </a:ln>
        </p:spPr>
        <p:txBody>
          <a:bodyPr lIns="68189" tIns="34096" rIns="68189" bIns="34096"/>
          <a:lstStyle/>
          <a:p>
            <a:pPr>
              <a:defRPr/>
            </a:pPr>
            <a:endParaRPr lang="en-US" sz="751"/>
          </a:p>
        </p:txBody>
      </p:sp>
      <p:sp>
        <p:nvSpPr>
          <p:cNvPr id="7171" name="Rectangle 3"/>
          <p:cNvSpPr>
            <a:spLocks noGrp="1" noChangeArrowheads="1"/>
          </p:cNvSpPr>
          <p:nvPr>
            <p:ph type="subTitle" idx="1"/>
          </p:nvPr>
        </p:nvSpPr>
        <p:spPr>
          <a:xfrm>
            <a:off x="2778122" y="3268266"/>
            <a:ext cx="5497513" cy="457200"/>
          </a:xfrm>
        </p:spPr>
        <p:txBody>
          <a:bodyPr/>
          <a:lstStyle>
            <a:lvl1pPr marL="0" indent="0" algn="r">
              <a:buFont typeface="Wingdings" charset="2"/>
              <a:buNone/>
              <a:defRPr sz="1575" b="0"/>
            </a:lvl1pPr>
          </a:lstStyle>
          <a:p>
            <a:r>
              <a:rPr lang="th-TH" dirty="0"/>
              <a:t>Click to edit Master subtitle style</a:t>
            </a:r>
          </a:p>
        </p:txBody>
      </p:sp>
      <p:sp>
        <p:nvSpPr>
          <p:cNvPr id="17" name="Text Box 14">
            <a:extLst>
              <a:ext uri="{FF2B5EF4-FFF2-40B4-BE49-F238E27FC236}">
                <a16:creationId xmlns:a16="http://schemas.microsoft.com/office/drawing/2014/main" id="{23EDC9E6-31F9-A847-AD4D-2863E6C5FD02}"/>
              </a:ext>
            </a:extLst>
          </p:cNvPr>
          <p:cNvSpPr txBox="1">
            <a:spLocks noChangeArrowheads="1"/>
          </p:cNvSpPr>
          <p:nvPr userDrawn="1"/>
        </p:nvSpPr>
        <p:spPr bwMode="auto">
          <a:xfrm>
            <a:off x="4419600" y="209550"/>
            <a:ext cx="4410075" cy="780233"/>
          </a:xfrm>
          <a:prstGeom prst="rect">
            <a:avLst/>
          </a:prstGeom>
          <a:noFill/>
          <a:ln>
            <a:noFill/>
          </a:ln>
          <a:extLst>
            <a:ext uri="{909E8E84-426E-40dd-AFC4-6F175D3DCCD1}"/>
            <a:ext uri="{91240B29-F687-4f45-9708-019B960494DF}"/>
          </a:extLst>
        </p:spPr>
        <p:txBody>
          <a:bodyPr lIns="65616" tIns="32807" rIns="65616" bIns="32807">
            <a:spAutoFit/>
          </a:bodyPr>
          <a:lstStyle>
            <a:lvl1pPr>
              <a:defRPr>
                <a:solidFill>
                  <a:schemeClr val="tx1"/>
                </a:solidFill>
                <a:latin typeface="Arial" charset="0"/>
                <a:ea typeface="ＭＳ Ｐゴシック" charset="0"/>
                <a:cs typeface="Angsana New" charset="0"/>
              </a:defRPr>
            </a:lvl1pPr>
            <a:lvl2pPr marL="742950" indent="-285750">
              <a:defRPr>
                <a:solidFill>
                  <a:schemeClr val="tx1"/>
                </a:solidFill>
                <a:latin typeface="Arial" charset="0"/>
                <a:ea typeface="Angsana New" charset="0"/>
                <a:cs typeface="Angsana New" charset="0"/>
              </a:defRPr>
            </a:lvl2pPr>
            <a:lvl3pPr marL="1143000" indent="-228600">
              <a:defRPr>
                <a:solidFill>
                  <a:schemeClr val="tx1"/>
                </a:solidFill>
                <a:latin typeface="Arial" charset="0"/>
                <a:ea typeface="Angsana New" charset="0"/>
                <a:cs typeface="Angsana New" charset="0"/>
              </a:defRPr>
            </a:lvl3pPr>
            <a:lvl4pPr marL="1600200" indent="-228600">
              <a:defRPr>
                <a:solidFill>
                  <a:schemeClr val="tx1"/>
                </a:solidFill>
                <a:latin typeface="Arial" charset="0"/>
                <a:ea typeface="Angsana New" charset="0"/>
                <a:cs typeface="Angsana New" charset="0"/>
              </a:defRPr>
            </a:lvl4pPr>
            <a:lvl5pPr marL="2057400" indent="-228600">
              <a:defRPr>
                <a:solidFill>
                  <a:schemeClr val="tx1"/>
                </a:solidFill>
                <a:latin typeface="Arial" charset="0"/>
                <a:ea typeface="Angsana New" charset="0"/>
                <a:cs typeface="Angsana New" charset="0"/>
              </a:defRPr>
            </a:lvl5pPr>
            <a:lvl6pPr marL="2514600" indent="-228600" fontAlgn="base">
              <a:spcBef>
                <a:spcPct val="0"/>
              </a:spcBef>
              <a:spcAft>
                <a:spcPct val="0"/>
              </a:spcAft>
              <a:defRPr>
                <a:solidFill>
                  <a:schemeClr val="tx1"/>
                </a:solidFill>
                <a:latin typeface="Arial" charset="0"/>
                <a:ea typeface="Angsana New" charset="0"/>
                <a:cs typeface="Angsana New" charset="0"/>
              </a:defRPr>
            </a:lvl6pPr>
            <a:lvl7pPr marL="2971800" indent="-228600" fontAlgn="base">
              <a:spcBef>
                <a:spcPct val="0"/>
              </a:spcBef>
              <a:spcAft>
                <a:spcPct val="0"/>
              </a:spcAft>
              <a:defRPr>
                <a:solidFill>
                  <a:schemeClr val="tx1"/>
                </a:solidFill>
                <a:latin typeface="Arial" charset="0"/>
                <a:ea typeface="Angsana New" charset="0"/>
                <a:cs typeface="Angsana New" charset="0"/>
              </a:defRPr>
            </a:lvl7pPr>
            <a:lvl8pPr marL="3429000" indent="-228600" fontAlgn="base">
              <a:spcBef>
                <a:spcPct val="0"/>
              </a:spcBef>
              <a:spcAft>
                <a:spcPct val="0"/>
              </a:spcAft>
              <a:defRPr>
                <a:solidFill>
                  <a:schemeClr val="tx1"/>
                </a:solidFill>
                <a:latin typeface="Arial" charset="0"/>
                <a:ea typeface="Angsana New" charset="0"/>
                <a:cs typeface="Angsana New" charset="0"/>
              </a:defRPr>
            </a:lvl8pPr>
            <a:lvl9pPr marL="3886200" indent="-228600" fontAlgn="base">
              <a:spcBef>
                <a:spcPct val="0"/>
              </a:spcBef>
              <a:spcAft>
                <a:spcPct val="0"/>
              </a:spcAft>
              <a:defRPr>
                <a:solidFill>
                  <a:schemeClr val="tx1"/>
                </a:solidFill>
                <a:latin typeface="Arial" charset="0"/>
                <a:ea typeface="Angsana New" charset="0"/>
                <a:cs typeface="Angsana New" charset="0"/>
              </a:defRPr>
            </a:lvl9pPr>
          </a:lstStyle>
          <a:p>
            <a:pPr algn="ctr" eaLnBrk="1" hangingPunct="1">
              <a:defRPr/>
            </a:pPr>
            <a:r>
              <a:rPr lang="en-US" sz="788" b="1" dirty="0">
                <a:solidFill>
                  <a:srgbClr val="002060"/>
                </a:solidFill>
                <a:latin typeface="Arial"/>
                <a:cs typeface="Arial"/>
              </a:rPr>
              <a:t>International Tsunami Information Center</a:t>
            </a:r>
          </a:p>
          <a:p>
            <a:pPr marL="0" marR="0" lvl="0" indent="0" algn="ctr" defTabSz="914400" rtl="0" eaLnBrk="1" fontAlgn="base" latinLnBrk="0" hangingPunct="1">
              <a:lnSpc>
                <a:spcPct val="100000"/>
              </a:lnSpc>
              <a:spcBef>
                <a:spcPct val="0"/>
              </a:spcBef>
              <a:spcAft>
                <a:spcPct val="0"/>
              </a:spcAft>
              <a:buClrTx/>
              <a:buSzTx/>
              <a:buFontTx/>
              <a:buNone/>
              <a:tabLst/>
              <a:defRPr/>
            </a:pPr>
            <a:endParaRPr lang="en-US" sz="400" b="1" dirty="0">
              <a:solidFill>
                <a:srgbClr val="002060"/>
              </a:solidFill>
              <a:latin typeface="Arial"/>
              <a:cs typeface="Arial"/>
            </a:endParaRPr>
          </a:p>
          <a:p>
            <a:pPr marL="0" marR="0" lvl="0" indent="0" algn="ctr" defTabSz="914400" rtl="0" eaLnBrk="1" fontAlgn="base" latinLnBrk="0" hangingPunct="1">
              <a:lnSpc>
                <a:spcPct val="100000"/>
              </a:lnSpc>
              <a:spcBef>
                <a:spcPct val="0"/>
              </a:spcBef>
              <a:spcAft>
                <a:spcPct val="0"/>
              </a:spcAft>
              <a:buClrTx/>
              <a:buSzTx/>
              <a:buFontTx/>
              <a:buNone/>
              <a:tabLst/>
              <a:defRPr/>
            </a:pPr>
            <a:r>
              <a:rPr lang="en-US" sz="788" b="1" dirty="0">
                <a:solidFill>
                  <a:srgbClr val="002060"/>
                </a:solidFill>
                <a:latin typeface="Arial"/>
                <a:cs typeface="Arial"/>
              </a:rPr>
              <a:t>ICG/PTWS Post-Event Brief II:</a:t>
            </a:r>
          </a:p>
          <a:p>
            <a:pPr marL="0" marR="0" lvl="0" indent="0" algn="ctr" defTabSz="914400" rtl="0" eaLnBrk="1" fontAlgn="base" latinLnBrk="0" hangingPunct="1">
              <a:lnSpc>
                <a:spcPct val="100000"/>
              </a:lnSpc>
              <a:spcBef>
                <a:spcPct val="0"/>
              </a:spcBef>
              <a:spcAft>
                <a:spcPct val="0"/>
              </a:spcAft>
              <a:buClrTx/>
              <a:buSzTx/>
              <a:buFontTx/>
              <a:buNone/>
              <a:tabLst/>
              <a:defRPr/>
            </a:pPr>
            <a:r>
              <a:rPr lang="en-US" sz="788" b="1" dirty="0">
                <a:solidFill>
                  <a:srgbClr val="002060"/>
                </a:solidFill>
                <a:latin typeface="Arial"/>
                <a:cs typeface="Arial"/>
              </a:rPr>
              <a:t>15 January 2022 </a:t>
            </a:r>
            <a:r>
              <a:rPr lang="en-US" sz="788" b="1" dirty="0" err="1">
                <a:solidFill>
                  <a:srgbClr val="002060"/>
                </a:solidFill>
                <a:latin typeface="Arial"/>
                <a:cs typeface="Arial"/>
              </a:rPr>
              <a:t>Honga</a:t>
            </a:r>
            <a:r>
              <a:rPr lang="en-US" sz="788" b="1" dirty="0">
                <a:solidFill>
                  <a:srgbClr val="002060"/>
                </a:solidFill>
                <a:latin typeface="Arial"/>
                <a:cs typeface="Arial"/>
              </a:rPr>
              <a:t>-Tonga </a:t>
            </a:r>
            <a:r>
              <a:rPr lang="en-US" sz="788" b="1" dirty="0" err="1">
                <a:solidFill>
                  <a:srgbClr val="002060"/>
                </a:solidFill>
                <a:latin typeface="Arial"/>
                <a:cs typeface="Arial"/>
              </a:rPr>
              <a:t>Hunga</a:t>
            </a:r>
            <a:r>
              <a:rPr lang="en-US" sz="788" b="1" dirty="0">
                <a:solidFill>
                  <a:srgbClr val="002060"/>
                </a:solidFill>
                <a:latin typeface="Arial"/>
                <a:cs typeface="Arial"/>
              </a:rPr>
              <a:t>-Ha-</a:t>
            </a:r>
            <a:r>
              <a:rPr lang="en-US" sz="788" b="1" dirty="0" err="1">
                <a:solidFill>
                  <a:srgbClr val="002060"/>
                </a:solidFill>
                <a:latin typeface="Arial"/>
                <a:cs typeface="Arial"/>
              </a:rPr>
              <a:t>apai</a:t>
            </a:r>
            <a:r>
              <a:rPr lang="en-US" sz="788" b="1" dirty="0">
                <a:solidFill>
                  <a:srgbClr val="002060"/>
                </a:solidFill>
                <a:latin typeface="Arial"/>
                <a:cs typeface="Arial"/>
              </a:rPr>
              <a:t> Volcanic Eruption and Tsunami</a:t>
            </a:r>
          </a:p>
          <a:p>
            <a:pPr marL="0" marR="0" lvl="0" indent="0" algn="ctr" defTabSz="914400" rtl="0" eaLnBrk="1" fontAlgn="base" latinLnBrk="0" hangingPunct="1">
              <a:lnSpc>
                <a:spcPct val="100000"/>
              </a:lnSpc>
              <a:spcBef>
                <a:spcPct val="0"/>
              </a:spcBef>
              <a:spcAft>
                <a:spcPct val="0"/>
              </a:spcAft>
              <a:buClrTx/>
              <a:buSzTx/>
              <a:buFontTx/>
              <a:buNone/>
              <a:tabLst/>
              <a:defRPr/>
            </a:pPr>
            <a:endParaRPr lang="en-US" sz="300" b="1" dirty="0">
              <a:solidFill>
                <a:srgbClr val="002060"/>
              </a:solidFill>
              <a:latin typeface="Arial"/>
              <a:cs typeface="Arial"/>
            </a:endParaRPr>
          </a:p>
          <a:p>
            <a:pPr algn="ctr" eaLnBrk="1" hangingPunct="1">
              <a:defRPr/>
            </a:pPr>
            <a:r>
              <a:rPr lang="en-US" sz="788" b="1" dirty="0">
                <a:solidFill>
                  <a:srgbClr val="002060"/>
                </a:solidFill>
                <a:latin typeface="Arial"/>
                <a:cs typeface="Arial"/>
              </a:rPr>
              <a:t>10 February 2022  (virtual)</a:t>
            </a:r>
          </a:p>
          <a:p>
            <a:pPr algn="ctr" eaLnBrk="1" hangingPunct="1">
              <a:defRPr/>
            </a:pPr>
            <a:endParaRPr lang="en-US" sz="788" b="1" dirty="0">
              <a:solidFill>
                <a:srgbClr val="002060"/>
              </a:solidFill>
              <a:latin typeface="Arial"/>
              <a:cs typeface="Arial"/>
            </a:endParaRPr>
          </a:p>
        </p:txBody>
      </p:sp>
      <p:grpSp>
        <p:nvGrpSpPr>
          <p:cNvPr id="29" name="Group 28">
            <a:extLst>
              <a:ext uri="{FF2B5EF4-FFF2-40B4-BE49-F238E27FC236}">
                <a16:creationId xmlns:a16="http://schemas.microsoft.com/office/drawing/2014/main" id="{5BECF16F-167F-F54F-BABE-6FF55DB0C416}"/>
              </a:ext>
            </a:extLst>
          </p:cNvPr>
          <p:cNvGrpSpPr/>
          <p:nvPr userDrawn="1"/>
        </p:nvGrpSpPr>
        <p:grpSpPr>
          <a:xfrm>
            <a:off x="685800" y="285750"/>
            <a:ext cx="3343659" cy="858207"/>
            <a:chOff x="381000" y="209550"/>
            <a:chExt cx="3343659" cy="858207"/>
          </a:xfrm>
        </p:grpSpPr>
        <p:pic>
          <p:nvPicPr>
            <p:cNvPr id="30" name="Picture 4">
              <a:extLst>
                <a:ext uri="{FF2B5EF4-FFF2-40B4-BE49-F238E27FC236}">
                  <a16:creationId xmlns:a16="http://schemas.microsoft.com/office/drawing/2014/main" id="{9750C4B8-F533-184D-B319-5E468F975691}"/>
                </a:ext>
              </a:extLst>
            </p:cNvPr>
            <p:cNvPicPr>
              <a:picLocks noChangeAspect="1" noChangeArrowheads="1"/>
            </p:cNvPicPr>
            <p:nvPr userDrawn="1"/>
          </p:nvPicPr>
          <p:blipFill>
            <a:blip r:embed="rId2">
              <a:extLst>
                <a:ext uri="{28A0092B-C50C-407E-A947-70E740481C1C}">
                  <a14:useLocalDpi xmlns:a14="http://schemas.microsoft.com/office/drawing/2010/main"/>
                </a:ext>
              </a:extLst>
            </a:blip>
            <a:srcRect/>
            <a:stretch>
              <a:fillRect/>
            </a:stretch>
          </p:blipFill>
          <p:spPr bwMode="auto">
            <a:xfrm>
              <a:off x="1537035" y="209550"/>
              <a:ext cx="604619" cy="60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 name="Picture 10" descr="ITIC_logo_bw_20130809.png">
              <a:extLst>
                <a:ext uri="{FF2B5EF4-FFF2-40B4-BE49-F238E27FC236}">
                  <a16:creationId xmlns:a16="http://schemas.microsoft.com/office/drawing/2014/main" id="{38CC0461-B876-6F46-AACC-E303E1E077B2}"/>
                </a:ext>
              </a:extLst>
            </p:cNvPr>
            <p:cNvPicPr>
              <a:picLocks noChangeAspect="1"/>
            </p:cNvPicPr>
            <p:nvPr userDrawn="1"/>
          </p:nvPicPr>
          <p:blipFill>
            <a:blip r:embed="rId3">
              <a:extLst>
                <a:ext uri="{28A0092B-C50C-407E-A947-70E740481C1C}">
                  <a14:useLocalDpi xmlns:a14="http://schemas.microsoft.com/office/drawing/2010/main"/>
                </a:ext>
              </a:extLst>
            </a:blip>
            <a:srcRect/>
            <a:stretch>
              <a:fillRect/>
            </a:stretch>
          </p:blipFill>
          <p:spPr bwMode="auto">
            <a:xfrm>
              <a:off x="3094306" y="209550"/>
              <a:ext cx="630353" cy="642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 name="Picture 1" descr="10cm">
              <a:extLst>
                <a:ext uri="{FF2B5EF4-FFF2-40B4-BE49-F238E27FC236}">
                  <a16:creationId xmlns:a16="http://schemas.microsoft.com/office/drawing/2014/main" id="{480D502A-9FC7-DC43-BBE1-09D5B672913B}"/>
                </a:ext>
              </a:extLst>
            </p:cNvPr>
            <p:cNvPicPr>
              <a:picLocks noChangeAspect="1" noChangeArrowheads="1"/>
            </p:cNvPicPr>
            <p:nvPr userDrawn="1"/>
          </p:nvPicPr>
          <p:blipFill>
            <a:blip r:embed="rId4">
              <a:extLst>
                <a:ext uri="{28A0092B-C50C-407E-A947-70E740481C1C}">
                  <a14:useLocalDpi xmlns:a14="http://schemas.microsoft.com/office/drawing/2010/main"/>
                </a:ext>
              </a:extLst>
            </a:blip>
            <a:srcRect/>
            <a:stretch>
              <a:fillRect/>
            </a:stretch>
          </p:blipFill>
          <p:spPr bwMode="auto">
            <a:xfrm>
              <a:off x="2317856" y="209550"/>
              <a:ext cx="613395" cy="6095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 name="Picture 32">
              <a:extLst>
                <a:ext uri="{FF2B5EF4-FFF2-40B4-BE49-F238E27FC236}">
                  <a16:creationId xmlns:a16="http://schemas.microsoft.com/office/drawing/2014/main" id="{3363B7EB-BAED-D242-8304-86391D08457E}"/>
                </a:ext>
              </a:extLst>
            </p:cNvPr>
            <p:cNvPicPr>
              <a:picLocks noChangeAspect="1"/>
            </p:cNvPicPr>
            <p:nvPr userDrawn="1"/>
          </p:nvPicPr>
          <p:blipFill>
            <a:blip r:embed="rId5" cstate="print">
              <a:extLst>
                <a:ext uri="{28A0092B-C50C-407E-A947-70E740481C1C}">
                  <a14:useLocalDpi xmlns:a14="http://schemas.microsoft.com/office/drawing/2010/main"/>
                </a:ext>
              </a:extLst>
            </a:blip>
            <a:stretch>
              <a:fillRect/>
            </a:stretch>
          </p:blipFill>
          <p:spPr>
            <a:xfrm>
              <a:off x="381000" y="209550"/>
              <a:ext cx="914400" cy="858207"/>
            </a:xfrm>
            <a:prstGeom prst="rect">
              <a:avLst/>
            </a:prstGeom>
          </p:spPr>
        </p:pic>
      </p:grpSp>
      <p:pic>
        <p:nvPicPr>
          <p:cNvPr id="18" name="Picture 11" descr="ITICbanner2.gif">
            <a:extLst>
              <a:ext uri="{FF2B5EF4-FFF2-40B4-BE49-F238E27FC236}">
                <a16:creationId xmlns:a16="http://schemas.microsoft.com/office/drawing/2014/main" id="{0CE210B9-20D2-FB46-88C7-7D4EE4A53EAF}"/>
              </a:ext>
            </a:extLst>
          </p:cNvPr>
          <p:cNvPicPr>
            <a:picLocks noChangeAspect="1"/>
          </p:cNvPicPr>
          <p:nvPr userDrawn="1"/>
        </p:nvPicPr>
        <p:blipFill>
          <a:blip r:embed="rId6" cstate="print">
            <a:extLst>
              <a:ext uri="{28A0092B-C50C-407E-A947-70E740481C1C}">
                <a14:useLocalDpi xmlns:a14="http://schemas.microsoft.com/office/drawing/2010/main"/>
              </a:ext>
            </a:extLst>
          </a:blip>
          <a:srcRect t="21600" b="5040"/>
          <a:stretch>
            <a:fillRect/>
          </a:stretch>
        </p:blipFill>
        <p:spPr bwMode="auto">
          <a:xfrm>
            <a:off x="-139700" y="4743450"/>
            <a:ext cx="9461500" cy="523875"/>
          </a:xfrm>
          <a:prstGeom prst="rect">
            <a:avLst/>
          </a:prstGeom>
          <a:noFill/>
          <a:ln>
            <a:noFill/>
          </a:ln>
          <a:extLst>
            <a:ext uri="{909E8E84-426E-40DD-AFC4-6F175D3DCCD1}">
              <a14:hiddenFill xmlns:a14="http://schemas.microsoft.com/office/drawing/2010/main">
                <a:solidFill>
                  <a:srgbClr val="FFFFFF">
                    <a:alpha val="74901"/>
                  </a:srgbClr>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 name="Rectangle 13">
            <a:extLst>
              <a:ext uri="{FF2B5EF4-FFF2-40B4-BE49-F238E27FC236}">
                <a16:creationId xmlns:a16="http://schemas.microsoft.com/office/drawing/2014/main" id="{900FEE5A-F232-B44F-8849-9BE47C0683B8}"/>
              </a:ext>
            </a:extLst>
          </p:cNvPr>
          <p:cNvSpPr>
            <a:spLocks noChangeArrowheads="1"/>
          </p:cNvSpPr>
          <p:nvPr userDrawn="1"/>
        </p:nvSpPr>
        <p:spPr bwMode="auto">
          <a:xfrm>
            <a:off x="984250" y="4775200"/>
            <a:ext cx="2427288" cy="354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65616" tIns="32807" rIns="65616" bIns="32807">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defRPr/>
            </a:pPr>
            <a:r>
              <a:rPr lang="en-US" altLang="en-US" sz="825" dirty="0">
                <a:solidFill>
                  <a:srgbClr val="F2F2F2"/>
                </a:solidFill>
                <a:latin typeface="VAG Rounded Std Light" panose="020F0502020204020204" pitchFamily="34" charset="0"/>
                <a:ea typeface="VAG Rounded Std Light" panose="020F0502020204020204" pitchFamily="34" charset="0"/>
                <a:cs typeface="VAG Rounded Std Light" panose="020F0502020204020204" pitchFamily="34" charset="0"/>
              </a:rPr>
              <a:t>UNESCO/IOC-NOAA  SHOA</a:t>
            </a:r>
          </a:p>
          <a:p>
            <a:pPr>
              <a:defRPr/>
            </a:pPr>
            <a:r>
              <a:rPr lang="en-US" altLang="en-US" sz="1050" dirty="0">
                <a:solidFill>
                  <a:srgbClr val="F2F2F2"/>
                </a:solidFill>
                <a:latin typeface="VAG Rounded Std Light" panose="020F0502020204020204" pitchFamily="34" charset="0"/>
                <a:ea typeface="VAG Rounded Std Light" panose="020F0502020204020204" pitchFamily="34" charset="0"/>
                <a:cs typeface="VAG Rounded Std Light" panose="020F0502020204020204" pitchFamily="34" charset="0"/>
              </a:rPr>
              <a:t>International Tsunami Information Center</a:t>
            </a:r>
          </a:p>
        </p:txBody>
      </p:sp>
      <p:pic>
        <p:nvPicPr>
          <p:cNvPr id="20" name="Picture 1" descr="ITIC_logo_300dpi_20130806.png">
            <a:extLst>
              <a:ext uri="{FF2B5EF4-FFF2-40B4-BE49-F238E27FC236}">
                <a16:creationId xmlns:a16="http://schemas.microsoft.com/office/drawing/2014/main" id="{1AF11ED6-74B5-B44A-B58A-9A1E17F24D6A}"/>
              </a:ext>
            </a:extLst>
          </p:cNvPr>
          <p:cNvPicPr>
            <a:picLocks noChangeAspect="1"/>
          </p:cNvPicPr>
          <p:nvPr userDrawn="1"/>
        </p:nvPicPr>
        <p:blipFill>
          <a:blip r:embed="rId7">
            <a:extLst>
              <a:ext uri="{28A0092B-C50C-407E-A947-70E740481C1C}">
                <a14:useLocalDpi xmlns:a14="http://schemas.microsoft.com/office/drawing/2010/main"/>
              </a:ext>
            </a:extLst>
          </a:blip>
          <a:srcRect/>
          <a:stretch>
            <a:fillRect/>
          </a:stretch>
        </p:blipFill>
        <p:spPr bwMode="auto">
          <a:xfrm>
            <a:off x="381000" y="4781550"/>
            <a:ext cx="457906" cy="4621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445920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8702538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BC6FE9-9F3E-46ED-8E1A-86919AA0FB05}"/>
              </a:ext>
            </a:extLst>
          </p:cNvPr>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endParaRPr lang="en-TO"/>
          </a:p>
        </p:txBody>
      </p:sp>
      <p:sp>
        <p:nvSpPr>
          <p:cNvPr id="3" name="Subtitle 2">
            <a:extLst>
              <a:ext uri="{FF2B5EF4-FFF2-40B4-BE49-F238E27FC236}">
                <a16:creationId xmlns:a16="http://schemas.microsoft.com/office/drawing/2014/main" id="{968CE01A-5EEB-41F5-BBA5-074319563E32}"/>
              </a:ext>
            </a:extLst>
          </p:cNvPr>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TO"/>
          </a:p>
        </p:txBody>
      </p:sp>
      <p:sp>
        <p:nvSpPr>
          <p:cNvPr id="4" name="Date Placeholder 3">
            <a:extLst>
              <a:ext uri="{FF2B5EF4-FFF2-40B4-BE49-F238E27FC236}">
                <a16:creationId xmlns:a16="http://schemas.microsoft.com/office/drawing/2014/main" id="{527A9396-64F4-45F2-910A-500A4DC2AADA}"/>
              </a:ext>
            </a:extLst>
          </p:cNvPr>
          <p:cNvSpPr>
            <a:spLocks noGrp="1"/>
          </p:cNvSpPr>
          <p:nvPr>
            <p:ph type="dt" sz="half" idx="10"/>
          </p:nvPr>
        </p:nvSpPr>
        <p:spPr/>
        <p:txBody>
          <a:bodyPr/>
          <a:lstStyle/>
          <a:p>
            <a:fld id="{3DCF5BCA-83B1-4A8B-9C8E-C8F7E33A1C51}" type="datetimeFigureOut">
              <a:rPr lang="en-TO" smtClean="0"/>
              <a:t>2/19/22</a:t>
            </a:fld>
            <a:endParaRPr lang="en-TO"/>
          </a:p>
        </p:txBody>
      </p:sp>
      <p:sp>
        <p:nvSpPr>
          <p:cNvPr id="5" name="Footer Placeholder 4">
            <a:extLst>
              <a:ext uri="{FF2B5EF4-FFF2-40B4-BE49-F238E27FC236}">
                <a16:creationId xmlns:a16="http://schemas.microsoft.com/office/drawing/2014/main" id="{545D3697-85E6-4F6B-A8B1-E96CD4CA78F5}"/>
              </a:ext>
            </a:extLst>
          </p:cNvPr>
          <p:cNvSpPr>
            <a:spLocks noGrp="1"/>
          </p:cNvSpPr>
          <p:nvPr>
            <p:ph type="ftr" sz="quarter" idx="11"/>
          </p:nvPr>
        </p:nvSpPr>
        <p:spPr/>
        <p:txBody>
          <a:bodyPr/>
          <a:lstStyle/>
          <a:p>
            <a:endParaRPr lang="en-TO"/>
          </a:p>
        </p:txBody>
      </p:sp>
      <p:sp>
        <p:nvSpPr>
          <p:cNvPr id="6" name="Slide Number Placeholder 5">
            <a:extLst>
              <a:ext uri="{FF2B5EF4-FFF2-40B4-BE49-F238E27FC236}">
                <a16:creationId xmlns:a16="http://schemas.microsoft.com/office/drawing/2014/main" id="{C273F7C5-0AD5-40A7-B008-2859FC821D33}"/>
              </a:ext>
            </a:extLst>
          </p:cNvPr>
          <p:cNvSpPr>
            <a:spLocks noGrp="1"/>
          </p:cNvSpPr>
          <p:nvPr>
            <p:ph type="sldNum" sz="quarter" idx="12"/>
          </p:nvPr>
        </p:nvSpPr>
        <p:spPr/>
        <p:txBody>
          <a:bodyPr/>
          <a:lstStyle/>
          <a:p>
            <a:fld id="{90E13158-9246-4B4A-85CB-53D9F6E1914B}" type="slidenum">
              <a:rPr lang="en-TO" smtClean="0"/>
              <a:t>‹#›</a:t>
            </a:fld>
            <a:endParaRPr lang="en-TO"/>
          </a:p>
        </p:txBody>
      </p:sp>
    </p:spTree>
    <p:extLst>
      <p:ext uri="{BB962C8B-B14F-4D97-AF65-F5344CB8AC3E}">
        <p14:creationId xmlns:p14="http://schemas.microsoft.com/office/powerpoint/2010/main" val="19381012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2CDFDB-5853-4543-AFA0-99778BDFBAFB}"/>
              </a:ext>
            </a:extLst>
          </p:cNvPr>
          <p:cNvSpPr>
            <a:spLocks noGrp="1"/>
          </p:cNvSpPr>
          <p:nvPr>
            <p:ph type="title"/>
          </p:nvPr>
        </p:nvSpPr>
        <p:spPr/>
        <p:txBody>
          <a:bodyPr/>
          <a:lstStyle/>
          <a:p>
            <a:r>
              <a:rPr lang="en-US"/>
              <a:t>Click to edit Master title style</a:t>
            </a:r>
            <a:endParaRPr lang="en-TO"/>
          </a:p>
        </p:txBody>
      </p:sp>
      <p:sp>
        <p:nvSpPr>
          <p:cNvPr id="3" name="Content Placeholder 2">
            <a:extLst>
              <a:ext uri="{FF2B5EF4-FFF2-40B4-BE49-F238E27FC236}">
                <a16:creationId xmlns:a16="http://schemas.microsoft.com/office/drawing/2014/main" id="{B4A92F43-E4AC-4519-91F3-2C224FE57C62}"/>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TO"/>
          </a:p>
        </p:txBody>
      </p:sp>
      <p:sp>
        <p:nvSpPr>
          <p:cNvPr id="4" name="Date Placeholder 3">
            <a:extLst>
              <a:ext uri="{FF2B5EF4-FFF2-40B4-BE49-F238E27FC236}">
                <a16:creationId xmlns:a16="http://schemas.microsoft.com/office/drawing/2014/main" id="{6D8E69EF-BB8E-4BD7-AA92-EEA47B4D669F}"/>
              </a:ext>
            </a:extLst>
          </p:cNvPr>
          <p:cNvSpPr>
            <a:spLocks noGrp="1"/>
          </p:cNvSpPr>
          <p:nvPr>
            <p:ph type="dt" sz="half" idx="10"/>
          </p:nvPr>
        </p:nvSpPr>
        <p:spPr/>
        <p:txBody>
          <a:bodyPr/>
          <a:lstStyle/>
          <a:p>
            <a:fld id="{3DCF5BCA-83B1-4A8B-9C8E-C8F7E33A1C51}" type="datetimeFigureOut">
              <a:rPr lang="en-TO" smtClean="0"/>
              <a:t>2/19/22</a:t>
            </a:fld>
            <a:endParaRPr lang="en-TO"/>
          </a:p>
        </p:txBody>
      </p:sp>
      <p:sp>
        <p:nvSpPr>
          <p:cNvPr id="5" name="Footer Placeholder 4">
            <a:extLst>
              <a:ext uri="{FF2B5EF4-FFF2-40B4-BE49-F238E27FC236}">
                <a16:creationId xmlns:a16="http://schemas.microsoft.com/office/drawing/2014/main" id="{7F1F4AE3-74CB-4D57-8113-FE0D2AE15E23}"/>
              </a:ext>
            </a:extLst>
          </p:cNvPr>
          <p:cNvSpPr>
            <a:spLocks noGrp="1"/>
          </p:cNvSpPr>
          <p:nvPr>
            <p:ph type="ftr" sz="quarter" idx="11"/>
          </p:nvPr>
        </p:nvSpPr>
        <p:spPr/>
        <p:txBody>
          <a:bodyPr/>
          <a:lstStyle/>
          <a:p>
            <a:endParaRPr lang="en-TO"/>
          </a:p>
        </p:txBody>
      </p:sp>
      <p:sp>
        <p:nvSpPr>
          <p:cNvPr id="6" name="Slide Number Placeholder 5">
            <a:extLst>
              <a:ext uri="{FF2B5EF4-FFF2-40B4-BE49-F238E27FC236}">
                <a16:creationId xmlns:a16="http://schemas.microsoft.com/office/drawing/2014/main" id="{00156446-4A36-4322-A182-7A21D183B982}"/>
              </a:ext>
            </a:extLst>
          </p:cNvPr>
          <p:cNvSpPr>
            <a:spLocks noGrp="1"/>
          </p:cNvSpPr>
          <p:nvPr>
            <p:ph type="sldNum" sz="quarter" idx="12"/>
          </p:nvPr>
        </p:nvSpPr>
        <p:spPr/>
        <p:txBody>
          <a:bodyPr/>
          <a:lstStyle/>
          <a:p>
            <a:fld id="{90E13158-9246-4B4A-85CB-53D9F6E1914B}" type="slidenum">
              <a:rPr lang="en-TO" smtClean="0"/>
              <a:t>‹#›</a:t>
            </a:fld>
            <a:endParaRPr lang="en-TO"/>
          </a:p>
        </p:txBody>
      </p:sp>
    </p:spTree>
    <p:extLst>
      <p:ext uri="{BB962C8B-B14F-4D97-AF65-F5344CB8AC3E}">
        <p14:creationId xmlns:p14="http://schemas.microsoft.com/office/powerpoint/2010/main" val="20282126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7A0C24-A32E-4BA9-B739-618AE581DD78}"/>
              </a:ext>
            </a:extLst>
          </p:cNvPr>
          <p:cNvSpPr>
            <a:spLocks noGrp="1"/>
          </p:cNvSpPr>
          <p:nvPr>
            <p:ph type="title"/>
          </p:nvPr>
        </p:nvSpPr>
        <p:spPr>
          <a:xfrm>
            <a:off x="623888" y="1282304"/>
            <a:ext cx="7886700" cy="2139553"/>
          </a:xfrm>
        </p:spPr>
        <p:txBody>
          <a:bodyPr anchor="b"/>
          <a:lstStyle>
            <a:lvl1pPr>
              <a:defRPr sz="4500"/>
            </a:lvl1pPr>
          </a:lstStyle>
          <a:p>
            <a:r>
              <a:rPr lang="en-US"/>
              <a:t>Click to edit Master title style</a:t>
            </a:r>
            <a:endParaRPr lang="en-TO"/>
          </a:p>
        </p:txBody>
      </p:sp>
      <p:sp>
        <p:nvSpPr>
          <p:cNvPr id="3" name="Text Placeholder 2">
            <a:extLst>
              <a:ext uri="{FF2B5EF4-FFF2-40B4-BE49-F238E27FC236}">
                <a16:creationId xmlns:a16="http://schemas.microsoft.com/office/drawing/2014/main" id="{D4A6EC07-E5EF-4226-87FA-3DCF60F6C875}"/>
              </a:ext>
            </a:extLst>
          </p:cNvPr>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4A81CA6B-9590-45DE-BE1C-BE77A05165BD}"/>
              </a:ext>
            </a:extLst>
          </p:cNvPr>
          <p:cNvSpPr>
            <a:spLocks noGrp="1"/>
          </p:cNvSpPr>
          <p:nvPr>
            <p:ph type="dt" sz="half" idx="10"/>
          </p:nvPr>
        </p:nvSpPr>
        <p:spPr/>
        <p:txBody>
          <a:bodyPr/>
          <a:lstStyle/>
          <a:p>
            <a:fld id="{3DCF5BCA-83B1-4A8B-9C8E-C8F7E33A1C51}" type="datetimeFigureOut">
              <a:rPr lang="en-TO" smtClean="0"/>
              <a:t>2/19/22</a:t>
            </a:fld>
            <a:endParaRPr lang="en-TO"/>
          </a:p>
        </p:txBody>
      </p:sp>
      <p:sp>
        <p:nvSpPr>
          <p:cNvPr id="5" name="Footer Placeholder 4">
            <a:extLst>
              <a:ext uri="{FF2B5EF4-FFF2-40B4-BE49-F238E27FC236}">
                <a16:creationId xmlns:a16="http://schemas.microsoft.com/office/drawing/2014/main" id="{BBEE12B6-1CC3-4656-A607-0778140CC2EF}"/>
              </a:ext>
            </a:extLst>
          </p:cNvPr>
          <p:cNvSpPr>
            <a:spLocks noGrp="1"/>
          </p:cNvSpPr>
          <p:nvPr>
            <p:ph type="ftr" sz="quarter" idx="11"/>
          </p:nvPr>
        </p:nvSpPr>
        <p:spPr/>
        <p:txBody>
          <a:bodyPr/>
          <a:lstStyle/>
          <a:p>
            <a:endParaRPr lang="en-TO"/>
          </a:p>
        </p:txBody>
      </p:sp>
      <p:sp>
        <p:nvSpPr>
          <p:cNvPr id="6" name="Slide Number Placeholder 5">
            <a:extLst>
              <a:ext uri="{FF2B5EF4-FFF2-40B4-BE49-F238E27FC236}">
                <a16:creationId xmlns:a16="http://schemas.microsoft.com/office/drawing/2014/main" id="{DF1B08FF-2769-4FE8-944F-B003775516E6}"/>
              </a:ext>
            </a:extLst>
          </p:cNvPr>
          <p:cNvSpPr>
            <a:spLocks noGrp="1"/>
          </p:cNvSpPr>
          <p:nvPr>
            <p:ph type="sldNum" sz="quarter" idx="12"/>
          </p:nvPr>
        </p:nvSpPr>
        <p:spPr/>
        <p:txBody>
          <a:bodyPr/>
          <a:lstStyle/>
          <a:p>
            <a:fld id="{90E13158-9246-4B4A-85CB-53D9F6E1914B}" type="slidenum">
              <a:rPr lang="en-TO" smtClean="0"/>
              <a:t>‹#›</a:t>
            </a:fld>
            <a:endParaRPr lang="en-TO"/>
          </a:p>
        </p:txBody>
      </p:sp>
    </p:spTree>
    <p:extLst>
      <p:ext uri="{BB962C8B-B14F-4D97-AF65-F5344CB8AC3E}">
        <p14:creationId xmlns:p14="http://schemas.microsoft.com/office/powerpoint/2010/main" val="231936477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6.xml"/><Relationship Id="rId1" Type="http://schemas.openxmlformats.org/officeDocument/2006/relationships/slideLayout" Target="../slideLayouts/slideLayout5.xml"/><Relationship Id="rId5" Type="http://schemas.openxmlformats.org/officeDocument/2006/relationships/image" Target="../media/image2.png"/><Relationship Id="rId4" Type="http://schemas.openxmlformats.org/officeDocument/2006/relationships/image" Target="../media/image1.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14.xml"/><Relationship Id="rId13" Type="http://schemas.openxmlformats.org/officeDocument/2006/relationships/image" Target="../media/image7.jpg"/><Relationship Id="rId3" Type="http://schemas.openxmlformats.org/officeDocument/2006/relationships/slideLayout" Target="../slideLayouts/slideLayout9.xml"/><Relationship Id="rId7" Type="http://schemas.openxmlformats.org/officeDocument/2006/relationships/slideLayout" Target="../slideLayouts/slideLayout13.xml"/><Relationship Id="rId12" Type="http://schemas.openxmlformats.org/officeDocument/2006/relationships/theme" Target="../theme/theme3.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11" Type="http://schemas.openxmlformats.org/officeDocument/2006/relationships/slideLayout" Target="../slideLayouts/slideLayout17.xml"/><Relationship Id="rId5" Type="http://schemas.openxmlformats.org/officeDocument/2006/relationships/slideLayout" Target="../slideLayouts/slideLayout11.xml"/><Relationship Id="rId10" Type="http://schemas.openxmlformats.org/officeDocument/2006/relationships/slideLayout" Target="../slideLayouts/slideLayout16.xml"/><Relationship Id="rId4" Type="http://schemas.openxmlformats.org/officeDocument/2006/relationships/slideLayout" Target="../slideLayouts/slideLayout10.xml"/><Relationship Id="rId9"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98796EBB-D962-C749-877E-83C3BF04FE34}"/>
              </a:ext>
            </a:extLst>
          </p:cNvPr>
          <p:cNvSpPr>
            <a:spLocks noGrp="1" noChangeArrowheads="1"/>
          </p:cNvSpPr>
          <p:nvPr>
            <p:ph type="title"/>
          </p:nvPr>
        </p:nvSpPr>
        <p:spPr bwMode="auto">
          <a:xfrm>
            <a:off x="533400" y="114300"/>
            <a:ext cx="6815138"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929" tIns="45466" rIns="90929" bIns="45466" numCol="1" anchor="b" anchorCtr="0" compatLnSpc="1">
            <a:prstTxWarp prst="textNoShape">
              <a:avLst/>
            </a:prstTxWarp>
          </a:bodyPr>
          <a:lstStyle/>
          <a:p>
            <a:pPr lvl="0"/>
            <a:r>
              <a:rPr lang="en-US" altLang="en-US"/>
              <a:t>Click to edit Master title style</a:t>
            </a:r>
            <a:endParaRPr lang="th-TH" altLang="en-US"/>
          </a:p>
        </p:txBody>
      </p:sp>
      <p:sp>
        <p:nvSpPr>
          <p:cNvPr id="21507" name="Rectangle 3">
            <a:extLst>
              <a:ext uri="{FF2B5EF4-FFF2-40B4-BE49-F238E27FC236}">
                <a16:creationId xmlns:a16="http://schemas.microsoft.com/office/drawing/2014/main" id="{BED33D28-B1DF-C34A-8611-554B65445DDF}"/>
              </a:ext>
            </a:extLst>
          </p:cNvPr>
          <p:cNvSpPr>
            <a:spLocks noGrp="1" noChangeArrowheads="1"/>
          </p:cNvSpPr>
          <p:nvPr>
            <p:ph type="body" idx="1"/>
          </p:nvPr>
        </p:nvSpPr>
        <p:spPr bwMode="auto">
          <a:xfrm>
            <a:off x="533400" y="971550"/>
            <a:ext cx="8435975"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929" tIns="45466" rIns="90929" bIns="45466"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th-TH" altLang="en-US"/>
          </a:p>
        </p:txBody>
      </p:sp>
      <p:sp>
        <p:nvSpPr>
          <p:cNvPr id="21508" name="AutoShape 4">
            <a:extLst>
              <a:ext uri="{FF2B5EF4-FFF2-40B4-BE49-F238E27FC236}">
                <a16:creationId xmlns:a16="http://schemas.microsoft.com/office/drawing/2014/main" id="{6B5F3029-EA11-F14A-9CF3-941B887EB925}"/>
              </a:ext>
            </a:extLst>
          </p:cNvPr>
          <p:cNvSpPr>
            <a:spLocks noChangeArrowheads="1"/>
          </p:cNvSpPr>
          <p:nvPr/>
        </p:nvSpPr>
        <p:spPr bwMode="auto">
          <a:xfrm>
            <a:off x="592138" y="742950"/>
            <a:ext cx="7958137" cy="82550"/>
          </a:xfrm>
          <a:custGeom>
            <a:avLst/>
            <a:gdLst>
              <a:gd name="T0" fmla="*/ 0 w 1000"/>
              <a:gd name="T1" fmla="*/ 0 h 1000"/>
              <a:gd name="T2" fmla="*/ 2147483646 w 1000"/>
              <a:gd name="T3" fmla="*/ 0 h 1000"/>
              <a:gd name="T4" fmla="*/ 2147483646 w 1000"/>
              <a:gd name="T5" fmla="*/ 2147483646 h 1000"/>
              <a:gd name="T6" fmla="*/ 0 w 1000"/>
              <a:gd name="T7" fmla="*/ 2147483646 h 1000"/>
              <a:gd name="T8" fmla="*/ 0 w 1000"/>
              <a:gd name="T9" fmla="*/ 0 h 1000"/>
              <a:gd name="T10" fmla="*/ 2147483646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585" y="0"/>
                </a:lnTo>
                <a:lnTo>
                  <a:pt x="585" y="1000"/>
                </a:lnTo>
                <a:lnTo>
                  <a:pt x="0" y="1000"/>
                </a:lnTo>
                <a:lnTo>
                  <a:pt x="0" y="0"/>
                </a:lnTo>
                <a:close/>
              </a:path>
              <a:path w="1000" h="1000">
                <a:moveTo>
                  <a:pt x="0" y="0"/>
                </a:moveTo>
                <a:lnTo>
                  <a:pt x="1000" y="0"/>
                </a:lnTo>
              </a:path>
            </a:pathLst>
          </a:custGeom>
          <a:solidFill>
            <a:schemeClr val="folHlink"/>
          </a:solidFill>
          <a:ln w="9525">
            <a:solidFill>
              <a:schemeClr val="folHlink"/>
            </a:solidFill>
            <a:round/>
            <a:headEnd/>
            <a:tailEnd/>
          </a:ln>
        </p:spPr>
        <p:txBody>
          <a:bodyPr lIns="68197" tIns="34100" rIns="68197" bIns="34100"/>
          <a:lstStyle/>
          <a:p>
            <a:pPr>
              <a:defRPr/>
            </a:pPr>
            <a:endParaRPr lang="en-US" sz="750"/>
          </a:p>
        </p:txBody>
      </p:sp>
      <p:pic>
        <p:nvPicPr>
          <p:cNvPr id="8" name="Picture 11" descr="ITICbanner2.gif">
            <a:extLst>
              <a:ext uri="{FF2B5EF4-FFF2-40B4-BE49-F238E27FC236}">
                <a16:creationId xmlns:a16="http://schemas.microsoft.com/office/drawing/2014/main" id="{A14779A7-CA7D-8544-93A1-EFB59A33905B}"/>
              </a:ext>
            </a:extLst>
          </p:cNvPr>
          <p:cNvPicPr>
            <a:picLocks noChangeAspect="1"/>
          </p:cNvPicPr>
          <p:nvPr userDrawn="1"/>
        </p:nvPicPr>
        <p:blipFill>
          <a:blip r:embed="rId6" cstate="print">
            <a:extLst>
              <a:ext uri="{28A0092B-C50C-407E-A947-70E740481C1C}">
                <a14:useLocalDpi xmlns:a14="http://schemas.microsoft.com/office/drawing/2010/main"/>
              </a:ext>
            </a:extLst>
          </a:blip>
          <a:srcRect t="21600" b="5040"/>
          <a:stretch>
            <a:fillRect/>
          </a:stretch>
        </p:blipFill>
        <p:spPr bwMode="auto">
          <a:xfrm>
            <a:off x="-139700" y="4743450"/>
            <a:ext cx="9461500" cy="523875"/>
          </a:xfrm>
          <a:prstGeom prst="rect">
            <a:avLst/>
          </a:prstGeom>
          <a:noFill/>
          <a:ln>
            <a:noFill/>
          </a:ln>
          <a:extLst>
            <a:ext uri="{909E8E84-426E-40DD-AFC4-6F175D3DCCD1}">
              <a14:hiddenFill xmlns:a14="http://schemas.microsoft.com/office/drawing/2010/main">
                <a:solidFill>
                  <a:srgbClr val="FFFFFF">
                    <a:alpha val="74901"/>
                  </a:srgbClr>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ectangle 13">
            <a:extLst>
              <a:ext uri="{FF2B5EF4-FFF2-40B4-BE49-F238E27FC236}">
                <a16:creationId xmlns:a16="http://schemas.microsoft.com/office/drawing/2014/main" id="{F99C5718-1A91-E248-9171-4F15560FEA27}"/>
              </a:ext>
            </a:extLst>
          </p:cNvPr>
          <p:cNvSpPr>
            <a:spLocks noChangeArrowheads="1"/>
          </p:cNvSpPr>
          <p:nvPr userDrawn="1"/>
        </p:nvSpPr>
        <p:spPr bwMode="auto">
          <a:xfrm>
            <a:off x="984250" y="4775200"/>
            <a:ext cx="2427288" cy="354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65616" tIns="32807" rIns="65616" bIns="32807">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defRPr/>
            </a:pPr>
            <a:r>
              <a:rPr lang="en-US" altLang="en-US" sz="825" dirty="0">
                <a:solidFill>
                  <a:srgbClr val="F2F2F2"/>
                </a:solidFill>
                <a:latin typeface="VAG Rounded Std Light" panose="020F0502020204020204" pitchFamily="34" charset="0"/>
                <a:ea typeface="VAG Rounded Std Light" panose="020F0502020204020204" pitchFamily="34" charset="0"/>
                <a:cs typeface="VAG Rounded Std Light" panose="020F0502020204020204" pitchFamily="34" charset="0"/>
              </a:rPr>
              <a:t>UNESCO/IOC-NOAA  SHOA</a:t>
            </a:r>
          </a:p>
          <a:p>
            <a:pPr>
              <a:defRPr/>
            </a:pPr>
            <a:r>
              <a:rPr lang="en-US" altLang="en-US" sz="1050" dirty="0">
                <a:solidFill>
                  <a:srgbClr val="F2F2F2"/>
                </a:solidFill>
                <a:latin typeface="VAG Rounded Std Light" panose="020F0502020204020204" pitchFamily="34" charset="0"/>
                <a:ea typeface="VAG Rounded Std Light" panose="020F0502020204020204" pitchFamily="34" charset="0"/>
                <a:cs typeface="VAG Rounded Std Light" panose="020F0502020204020204" pitchFamily="34" charset="0"/>
              </a:rPr>
              <a:t>International Tsunami Information Center</a:t>
            </a:r>
          </a:p>
        </p:txBody>
      </p:sp>
      <p:pic>
        <p:nvPicPr>
          <p:cNvPr id="11" name="Picture 1" descr="ITIC_logo_300dpi_20130806.png">
            <a:extLst>
              <a:ext uri="{FF2B5EF4-FFF2-40B4-BE49-F238E27FC236}">
                <a16:creationId xmlns:a16="http://schemas.microsoft.com/office/drawing/2014/main" id="{EB8E3164-BD80-4C41-AC1C-4C5CB6A39AFC}"/>
              </a:ext>
            </a:extLst>
          </p:cNvPr>
          <p:cNvPicPr>
            <a:picLocks noChangeAspect="1"/>
          </p:cNvPicPr>
          <p:nvPr userDrawn="1"/>
        </p:nvPicPr>
        <p:blipFill>
          <a:blip r:embed="rId7">
            <a:extLst>
              <a:ext uri="{28A0092B-C50C-407E-A947-70E740481C1C}">
                <a14:useLocalDpi xmlns:a14="http://schemas.microsoft.com/office/drawing/2010/main"/>
              </a:ext>
            </a:extLst>
          </a:blip>
          <a:srcRect/>
          <a:stretch>
            <a:fillRect/>
          </a:stretch>
        </p:blipFill>
        <p:spPr bwMode="auto">
          <a:xfrm>
            <a:off x="381000" y="4781550"/>
            <a:ext cx="457906" cy="4621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48853050"/>
      </p:ext>
    </p:extLst>
  </p:cSld>
  <p:clrMap bg1="lt1" tx1="dk1" bg2="lt2" tx2="dk2" accent1="accent1" accent2="accent2" accent3="accent3" accent4="accent4" accent5="accent5" accent6="accent6" hlink="hlink" folHlink="folHlink"/>
  <p:sldLayoutIdLst>
    <p:sldLayoutId id="2147485626" r:id="rId1"/>
    <p:sldLayoutId id="2147485627" r:id="rId2"/>
    <p:sldLayoutId id="2147485630" r:id="rId3"/>
    <p:sldLayoutId id="2147485658" r:id="rId4"/>
  </p:sldLayoutIdLst>
  <p:txStyles>
    <p:titleStyle>
      <a:lvl1pPr algn="l" rtl="0" eaLnBrk="1" fontAlgn="base" hangingPunct="1">
        <a:lnSpc>
          <a:spcPct val="110000"/>
        </a:lnSpc>
        <a:spcBef>
          <a:spcPct val="0"/>
        </a:spcBef>
        <a:spcAft>
          <a:spcPct val="0"/>
        </a:spcAft>
        <a:defRPr sz="2500" b="1">
          <a:solidFill>
            <a:schemeClr val="accent2"/>
          </a:solidFill>
          <a:latin typeface="+mj-lt"/>
          <a:ea typeface="ＭＳ Ｐゴシック" charset="0"/>
          <a:cs typeface="+mj-cs"/>
        </a:defRPr>
      </a:lvl1pPr>
      <a:lvl2pPr algn="l" rtl="0" eaLnBrk="1" fontAlgn="base" hangingPunct="1">
        <a:lnSpc>
          <a:spcPct val="110000"/>
        </a:lnSpc>
        <a:spcBef>
          <a:spcPct val="0"/>
        </a:spcBef>
        <a:spcAft>
          <a:spcPct val="0"/>
        </a:spcAft>
        <a:defRPr sz="2500" b="1">
          <a:solidFill>
            <a:schemeClr val="accent2"/>
          </a:solidFill>
          <a:latin typeface="Arial" charset="0"/>
          <a:ea typeface="ＭＳ Ｐゴシック" charset="0"/>
          <a:cs typeface="Angsana New" pitchFamily="18" charset="0"/>
        </a:defRPr>
      </a:lvl2pPr>
      <a:lvl3pPr algn="l" rtl="0" eaLnBrk="1" fontAlgn="base" hangingPunct="1">
        <a:lnSpc>
          <a:spcPct val="110000"/>
        </a:lnSpc>
        <a:spcBef>
          <a:spcPct val="0"/>
        </a:spcBef>
        <a:spcAft>
          <a:spcPct val="0"/>
        </a:spcAft>
        <a:defRPr sz="2500" b="1">
          <a:solidFill>
            <a:schemeClr val="accent2"/>
          </a:solidFill>
          <a:latin typeface="Arial" charset="0"/>
          <a:ea typeface="ＭＳ Ｐゴシック" charset="0"/>
          <a:cs typeface="Angsana New" pitchFamily="18" charset="0"/>
        </a:defRPr>
      </a:lvl3pPr>
      <a:lvl4pPr algn="l" rtl="0" eaLnBrk="1" fontAlgn="base" hangingPunct="1">
        <a:lnSpc>
          <a:spcPct val="110000"/>
        </a:lnSpc>
        <a:spcBef>
          <a:spcPct val="0"/>
        </a:spcBef>
        <a:spcAft>
          <a:spcPct val="0"/>
        </a:spcAft>
        <a:defRPr sz="2500" b="1">
          <a:solidFill>
            <a:schemeClr val="accent2"/>
          </a:solidFill>
          <a:latin typeface="Arial" charset="0"/>
          <a:ea typeface="ＭＳ Ｐゴシック" charset="0"/>
          <a:cs typeface="Angsana New" pitchFamily="18" charset="0"/>
        </a:defRPr>
      </a:lvl4pPr>
      <a:lvl5pPr algn="l" rtl="0" eaLnBrk="1" fontAlgn="base" hangingPunct="1">
        <a:lnSpc>
          <a:spcPct val="110000"/>
        </a:lnSpc>
        <a:spcBef>
          <a:spcPct val="0"/>
        </a:spcBef>
        <a:spcAft>
          <a:spcPct val="0"/>
        </a:spcAft>
        <a:defRPr sz="2500" b="1">
          <a:solidFill>
            <a:schemeClr val="accent2"/>
          </a:solidFill>
          <a:latin typeface="Arial" charset="0"/>
          <a:ea typeface="ＭＳ Ｐゴシック" charset="0"/>
          <a:cs typeface="Angsana New" pitchFamily="18" charset="0"/>
        </a:defRPr>
      </a:lvl5pPr>
      <a:lvl6pPr marL="341030" algn="l" rtl="0" eaLnBrk="1" fontAlgn="base" hangingPunct="1">
        <a:lnSpc>
          <a:spcPct val="110000"/>
        </a:lnSpc>
        <a:spcBef>
          <a:spcPct val="0"/>
        </a:spcBef>
        <a:spcAft>
          <a:spcPct val="0"/>
        </a:spcAft>
        <a:defRPr sz="2550" b="1">
          <a:solidFill>
            <a:schemeClr val="accent2"/>
          </a:solidFill>
          <a:latin typeface="Arial" charset="0"/>
          <a:ea typeface="Angsana New" pitchFamily="18" charset="0"/>
          <a:cs typeface="Angsana New" pitchFamily="18" charset="0"/>
        </a:defRPr>
      </a:lvl6pPr>
      <a:lvl7pPr marL="682061" algn="l" rtl="0" eaLnBrk="1" fontAlgn="base" hangingPunct="1">
        <a:lnSpc>
          <a:spcPct val="110000"/>
        </a:lnSpc>
        <a:spcBef>
          <a:spcPct val="0"/>
        </a:spcBef>
        <a:spcAft>
          <a:spcPct val="0"/>
        </a:spcAft>
        <a:defRPr sz="2550" b="1">
          <a:solidFill>
            <a:schemeClr val="accent2"/>
          </a:solidFill>
          <a:latin typeface="Arial" charset="0"/>
          <a:ea typeface="Angsana New" pitchFamily="18" charset="0"/>
          <a:cs typeface="Angsana New" pitchFamily="18" charset="0"/>
        </a:defRPr>
      </a:lvl7pPr>
      <a:lvl8pPr marL="1023093" algn="l" rtl="0" eaLnBrk="1" fontAlgn="base" hangingPunct="1">
        <a:lnSpc>
          <a:spcPct val="110000"/>
        </a:lnSpc>
        <a:spcBef>
          <a:spcPct val="0"/>
        </a:spcBef>
        <a:spcAft>
          <a:spcPct val="0"/>
        </a:spcAft>
        <a:defRPr sz="2550" b="1">
          <a:solidFill>
            <a:schemeClr val="accent2"/>
          </a:solidFill>
          <a:latin typeface="Arial" charset="0"/>
          <a:ea typeface="Angsana New" pitchFamily="18" charset="0"/>
          <a:cs typeface="Angsana New" pitchFamily="18" charset="0"/>
        </a:defRPr>
      </a:lvl8pPr>
      <a:lvl9pPr marL="1364120" algn="l" rtl="0" eaLnBrk="1" fontAlgn="base" hangingPunct="1">
        <a:lnSpc>
          <a:spcPct val="110000"/>
        </a:lnSpc>
        <a:spcBef>
          <a:spcPct val="0"/>
        </a:spcBef>
        <a:spcAft>
          <a:spcPct val="0"/>
        </a:spcAft>
        <a:defRPr sz="2550" b="1">
          <a:solidFill>
            <a:schemeClr val="accent2"/>
          </a:solidFill>
          <a:latin typeface="Arial" charset="0"/>
          <a:ea typeface="Angsana New" pitchFamily="18" charset="0"/>
          <a:cs typeface="Angsana New" pitchFamily="18" charset="0"/>
        </a:defRPr>
      </a:lvl9pPr>
    </p:titleStyle>
    <p:bodyStyle>
      <a:lvl1pPr marL="347663" indent="-347663" algn="l" rtl="0" eaLnBrk="1" fontAlgn="base" hangingPunct="1">
        <a:lnSpc>
          <a:spcPct val="90000"/>
        </a:lnSpc>
        <a:spcBef>
          <a:spcPct val="20000"/>
        </a:spcBef>
        <a:spcAft>
          <a:spcPct val="0"/>
        </a:spcAft>
        <a:buClr>
          <a:schemeClr val="accent2"/>
        </a:buClr>
        <a:buSzPct val="80000"/>
        <a:buFont typeface="Wingdings" pitchFamily="2" charset="2"/>
        <a:buChar char="o"/>
        <a:defRPr sz="2200" b="1">
          <a:solidFill>
            <a:schemeClr val="tx1"/>
          </a:solidFill>
          <a:latin typeface="+mn-lt"/>
          <a:ea typeface="ＭＳ Ｐゴシック" charset="0"/>
          <a:cs typeface="+mn-cs"/>
        </a:defRPr>
      </a:lvl1pPr>
      <a:lvl2pPr marL="674688" indent="-322263" algn="l" rtl="0" eaLnBrk="1" fontAlgn="base" hangingPunct="1">
        <a:lnSpc>
          <a:spcPct val="90000"/>
        </a:lnSpc>
        <a:spcBef>
          <a:spcPct val="20000"/>
        </a:spcBef>
        <a:spcAft>
          <a:spcPct val="0"/>
        </a:spcAft>
        <a:buClr>
          <a:schemeClr val="accent2"/>
        </a:buClr>
        <a:buSzPct val="80000"/>
        <a:buFont typeface="Wingdings" pitchFamily="2" charset="2"/>
        <a:buChar char="n"/>
        <a:defRPr sz="2100">
          <a:solidFill>
            <a:schemeClr val="tx1"/>
          </a:solidFill>
          <a:latin typeface="+mn-lt"/>
          <a:ea typeface="+mn-ea"/>
          <a:cs typeface="+mn-cs"/>
        </a:defRPr>
      </a:lvl2pPr>
      <a:lvl3pPr marL="971550" indent="-290513" algn="l" rtl="0" eaLnBrk="1" fontAlgn="base" hangingPunct="1">
        <a:lnSpc>
          <a:spcPct val="90000"/>
        </a:lnSpc>
        <a:spcBef>
          <a:spcPct val="20000"/>
        </a:spcBef>
        <a:spcAft>
          <a:spcPct val="0"/>
        </a:spcAft>
        <a:buClr>
          <a:schemeClr val="accent2"/>
        </a:buClr>
        <a:buSzPct val="80000"/>
        <a:buFont typeface="Wingdings" pitchFamily="2" charset="2"/>
        <a:buChar char="o"/>
        <a:defRPr>
          <a:solidFill>
            <a:schemeClr val="tx1"/>
          </a:solidFill>
          <a:latin typeface="+mn-lt"/>
          <a:ea typeface="+mn-ea"/>
          <a:cs typeface="+mn-cs"/>
        </a:defRPr>
      </a:lvl3pPr>
      <a:lvl4pPr marL="1260475" indent="-285750" algn="l" rtl="0" eaLnBrk="1" fontAlgn="base" hangingPunct="1">
        <a:lnSpc>
          <a:spcPct val="90000"/>
        </a:lnSpc>
        <a:spcBef>
          <a:spcPct val="20000"/>
        </a:spcBef>
        <a:spcAft>
          <a:spcPct val="0"/>
        </a:spcAft>
        <a:buClr>
          <a:schemeClr val="accent2"/>
        </a:buClr>
        <a:buSzPct val="80000"/>
        <a:buFont typeface="Wingdings" pitchFamily="2" charset="2"/>
        <a:buChar char="n"/>
        <a:defRPr>
          <a:solidFill>
            <a:schemeClr val="tx1"/>
          </a:solidFill>
          <a:latin typeface="+mn-lt"/>
          <a:ea typeface="+mn-ea"/>
          <a:cs typeface="+mn-cs"/>
        </a:defRPr>
      </a:lvl4pPr>
      <a:lvl5pPr marL="1558925" indent="-293688" algn="l" rtl="0" eaLnBrk="1" fontAlgn="base" hangingPunct="1">
        <a:lnSpc>
          <a:spcPct val="90000"/>
        </a:lnSpc>
        <a:spcBef>
          <a:spcPct val="25000"/>
        </a:spcBef>
        <a:spcAft>
          <a:spcPct val="0"/>
        </a:spcAft>
        <a:buClr>
          <a:schemeClr val="accent2"/>
        </a:buClr>
        <a:buSzPct val="80000"/>
        <a:buFont typeface="Wingdings" pitchFamily="2" charset="2"/>
        <a:buChar char="§"/>
        <a:defRPr>
          <a:solidFill>
            <a:schemeClr val="tx1"/>
          </a:solidFill>
          <a:latin typeface="+mn-lt"/>
          <a:ea typeface="+mn-ea"/>
          <a:cs typeface="+mn-cs"/>
        </a:defRPr>
      </a:lvl5pPr>
      <a:lvl6pPr marL="1902905" indent="-297221" algn="l" rtl="0" eaLnBrk="1" fontAlgn="base" hangingPunct="1">
        <a:lnSpc>
          <a:spcPct val="90000"/>
        </a:lnSpc>
        <a:spcBef>
          <a:spcPct val="25000"/>
        </a:spcBef>
        <a:spcAft>
          <a:spcPct val="0"/>
        </a:spcAft>
        <a:buClr>
          <a:schemeClr val="accent2"/>
        </a:buClr>
        <a:buSzPct val="80000"/>
        <a:buFont typeface="Wingdings" charset="2"/>
        <a:buChar char="§"/>
        <a:defRPr sz="1800">
          <a:solidFill>
            <a:schemeClr val="tx1"/>
          </a:solidFill>
          <a:latin typeface="+mn-lt"/>
          <a:ea typeface="+mn-ea"/>
          <a:cs typeface="+mn-cs"/>
        </a:defRPr>
      </a:lvl6pPr>
      <a:lvl7pPr marL="2243936" indent="-297221" algn="l" rtl="0" eaLnBrk="1" fontAlgn="base" hangingPunct="1">
        <a:lnSpc>
          <a:spcPct val="90000"/>
        </a:lnSpc>
        <a:spcBef>
          <a:spcPct val="25000"/>
        </a:spcBef>
        <a:spcAft>
          <a:spcPct val="0"/>
        </a:spcAft>
        <a:buClr>
          <a:schemeClr val="accent2"/>
        </a:buClr>
        <a:buSzPct val="80000"/>
        <a:buFont typeface="Wingdings" charset="2"/>
        <a:buChar char="§"/>
        <a:defRPr sz="1800">
          <a:solidFill>
            <a:schemeClr val="tx1"/>
          </a:solidFill>
          <a:latin typeface="+mn-lt"/>
          <a:ea typeface="+mn-ea"/>
          <a:cs typeface="+mn-cs"/>
        </a:defRPr>
      </a:lvl7pPr>
      <a:lvl8pPr marL="2584964" indent="-297221" algn="l" rtl="0" eaLnBrk="1" fontAlgn="base" hangingPunct="1">
        <a:lnSpc>
          <a:spcPct val="90000"/>
        </a:lnSpc>
        <a:spcBef>
          <a:spcPct val="25000"/>
        </a:spcBef>
        <a:spcAft>
          <a:spcPct val="0"/>
        </a:spcAft>
        <a:buClr>
          <a:schemeClr val="accent2"/>
        </a:buClr>
        <a:buSzPct val="80000"/>
        <a:buFont typeface="Wingdings" charset="2"/>
        <a:buChar char="§"/>
        <a:defRPr sz="1800">
          <a:solidFill>
            <a:schemeClr val="tx1"/>
          </a:solidFill>
          <a:latin typeface="+mn-lt"/>
          <a:ea typeface="+mn-ea"/>
          <a:cs typeface="+mn-cs"/>
        </a:defRPr>
      </a:lvl8pPr>
      <a:lvl9pPr marL="2925998" indent="-297221" algn="l" rtl="0" eaLnBrk="1" fontAlgn="base" hangingPunct="1">
        <a:lnSpc>
          <a:spcPct val="90000"/>
        </a:lnSpc>
        <a:spcBef>
          <a:spcPct val="25000"/>
        </a:spcBef>
        <a:spcAft>
          <a:spcPct val="0"/>
        </a:spcAft>
        <a:buClr>
          <a:schemeClr val="accent2"/>
        </a:buClr>
        <a:buSzPct val="80000"/>
        <a:buFont typeface="Wingdings" charset="2"/>
        <a:buChar char="§"/>
        <a:defRPr sz="1800">
          <a:solidFill>
            <a:schemeClr val="tx1"/>
          </a:solidFill>
          <a:latin typeface="+mn-lt"/>
          <a:ea typeface="+mn-ea"/>
          <a:cs typeface="+mn-cs"/>
        </a:defRPr>
      </a:lvl9pPr>
    </p:bodyStyle>
    <p:otherStyle>
      <a:defPPr>
        <a:defRPr lang="en-US"/>
      </a:defPPr>
      <a:lvl1pPr marL="0" algn="l" defTabSz="341030" rtl="0" eaLnBrk="1" latinLnBrk="0" hangingPunct="1">
        <a:defRPr sz="1350" kern="1200">
          <a:solidFill>
            <a:schemeClr val="tx1"/>
          </a:solidFill>
          <a:latin typeface="+mn-lt"/>
          <a:ea typeface="+mn-ea"/>
          <a:cs typeface="+mn-cs"/>
        </a:defRPr>
      </a:lvl1pPr>
      <a:lvl2pPr marL="341030" algn="l" defTabSz="341030" rtl="0" eaLnBrk="1" latinLnBrk="0" hangingPunct="1">
        <a:defRPr sz="1350" kern="1200">
          <a:solidFill>
            <a:schemeClr val="tx1"/>
          </a:solidFill>
          <a:latin typeface="+mn-lt"/>
          <a:ea typeface="+mn-ea"/>
          <a:cs typeface="+mn-cs"/>
        </a:defRPr>
      </a:lvl2pPr>
      <a:lvl3pPr marL="682061" algn="l" defTabSz="341030" rtl="0" eaLnBrk="1" latinLnBrk="0" hangingPunct="1">
        <a:defRPr sz="1350" kern="1200">
          <a:solidFill>
            <a:schemeClr val="tx1"/>
          </a:solidFill>
          <a:latin typeface="+mn-lt"/>
          <a:ea typeface="+mn-ea"/>
          <a:cs typeface="+mn-cs"/>
        </a:defRPr>
      </a:lvl3pPr>
      <a:lvl4pPr marL="1023093" algn="l" defTabSz="341030" rtl="0" eaLnBrk="1" latinLnBrk="0" hangingPunct="1">
        <a:defRPr sz="1350" kern="1200">
          <a:solidFill>
            <a:schemeClr val="tx1"/>
          </a:solidFill>
          <a:latin typeface="+mn-lt"/>
          <a:ea typeface="+mn-ea"/>
          <a:cs typeface="+mn-cs"/>
        </a:defRPr>
      </a:lvl4pPr>
      <a:lvl5pPr marL="1364120" algn="l" defTabSz="341030" rtl="0" eaLnBrk="1" latinLnBrk="0" hangingPunct="1">
        <a:defRPr sz="1350" kern="1200">
          <a:solidFill>
            <a:schemeClr val="tx1"/>
          </a:solidFill>
          <a:latin typeface="+mn-lt"/>
          <a:ea typeface="+mn-ea"/>
          <a:cs typeface="+mn-cs"/>
        </a:defRPr>
      </a:lvl5pPr>
      <a:lvl6pPr marL="1705155" algn="l" defTabSz="341030" rtl="0" eaLnBrk="1" latinLnBrk="0" hangingPunct="1">
        <a:defRPr sz="1350" kern="1200">
          <a:solidFill>
            <a:schemeClr val="tx1"/>
          </a:solidFill>
          <a:latin typeface="+mn-lt"/>
          <a:ea typeface="+mn-ea"/>
          <a:cs typeface="+mn-cs"/>
        </a:defRPr>
      </a:lvl6pPr>
      <a:lvl7pPr marL="2046184" algn="l" defTabSz="341030" rtl="0" eaLnBrk="1" latinLnBrk="0" hangingPunct="1">
        <a:defRPr sz="1350" kern="1200">
          <a:solidFill>
            <a:schemeClr val="tx1"/>
          </a:solidFill>
          <a:latin typeface="+mn-lt"/>
          <a:ea typeface="+mn-ea"/>
          <a:cs typeface="+mn-cs"/>
        </a:defRPr>
      </a:lvl7pPr>
      <a:lvl8pPr marL="2387218" algn="l" defTabSz="341030" rtl="0" eaLnBrk="1" latinLnBrk="0" hangingPunct="1">
        <a:defRPr sz="1350" kern="1200">
          <a:solidFill>
            <a:schemeClr val="tx1"/>
          </a:solidFill>
          <a:latin typeface="+mn-lt"/>
          <a:ea typeface="+mn-ea"/>
          <a:cs typeface="+mn-cs"/>
        </a:defRPr>
      </a:lvl8pPr>
      <a:lvl9pPr marL="2728244" algn="l" defTabSz="34103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0898" name="Rectangle 2">
            <a:extLst>
              <a:ext uri="{FF2B5EF4-FFF2-40B4-BE49-F238E27FC236}">
                <a16:creationId xmlns:a16="http://schemas.microsoft.com/office/drawing/2014/main" id="{8B6CEF43-4009-F841-8582-B3BF7D812B92}"/>
              </a:ext>
            </a:extLst>
          </p:cNvPr>
          <p:cNvSpPr>
            <a:spLocks noGrp="1" noChangeArrowheads="1"/>
          </p:cNvSpPr>
          <p:nvPr>
            <p:ph type="title"/>
          </p:nvPr>
        </p:nvSpPr>
        <p:spPr bwMode="auto">
          <a:xfrm>
            <a:off x="533400" y="114300"/>
            <a:ext cx="6815138"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929" tIns="45466" rIns="90929" bIns="45466" numCol="1" anchor="b" anchorCtr="0" compatLnSpc="1">
            <a:prstTxWarp prst="textNoShape">
              <a:avLst/>
            </a:prstTxWarp>
          </a:bodyPr>
          <a:lstStyle/>
          <a:p>
            <a:pPr lvl="0"/>
            <a:r>
              <a:rPr lang="th-TH" altLang="en-US"/>
              <a:t>Click to edit Master title style</a:t>
            </a:r>
          </a:p>
        </p:txBody>
      </p:sp>
      <p:sp>
        <p:nvSpPr>
          <p:cNvPr id="80899" name="Rectangle 3">
            <a:extLst>
              <a:ext uri="{FF2B5EF4-FFF2-40B4-BE49-F238E27FC236}">
                <a16:creationId xmlns:a16="http://schemas.microsoft.com/office/drawing/2014/main" id="{EF8BF8AE-C374-3A49-9118-44F2E7D4DBEF}"/>
              </a:ext>
            </a:extLst>
          </p:cNvPr>
          <p:cNvSpPr>
            <a:spLocks noGrp="1" noChangeArrowheads="1"/>
          </p:cNvSpPr>
          <p:nvPr>
            <p:ph type="body" idx="1"/>
          </p:nvPr>
        </p:nvSpPr>
        <p:spPr bwMode="auto">
          <a:xfrm>
            <a:off x="533404" y="971550"/>
            <a:ext cx="8435975"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929" tIns="45466" rIns="90929" bIns="45466" numCol="1" anchor="t" anchorCtr="0" compatLnSpc="1">
            <a:prstTxWarp prst="textNoShape">
              <a:avLst/>
            </a:prstTxWarp>
          </a:bodyPr>
          <a:lstStyle/>
          <a:p>
            <a:pPr lvl="0"/>
            <a:r>
              <a:rPr lang="th-TH" altLang="en-US"/>
              <a:t>Click to edit Master text styles</a:t>
            </a:r>
          </a:p>
          <a:p>
            <a:pPr lvl="1"/>
            <a:r>
              <a:rPr lang="th-TH" altLang="en-US"/>
              <a:t>Second level</a:t>
            </a:r>
          </a:p>
          <a:p>
            <a:pPr lvl="2"/>
            <a:r>
              <a:rPr lang="th-TH" altLang="en-US"/>
              <a:t>Third level</a:t>
            </a:r>
          </a:p>
          <a:p>
            <a:pPr lvl="3"/>
            <a:r>
              <a:rPr lang="th-TH" altLang="en-US"/>
              <a:t>Fourth level</a:t>
            </a:r>
          </a:p>
          <a:p>
            <a:pPr lvl="4"/>
            <a:r>
              <a:rPr lang="th-TH" altLang="en-US"/>
              <a:t>Fifth level </a:t>
            </a:r>
          </a:p>
        </p:txBody>
      </p:sp>
      <p:sp>
        <p:nvSpPr>
          <p:cNvPr id="1028" name="AutoShape 4">
            <a:extLst>
              <a:ext uri="{FF2B5EF4-FFF2-40B4-BE49-F238E27FC236}">
                <a16:creationId xmlns:a16="http://schemas.microsoft.com/office/drawing/2014/main" id="{340CA19C-CCE0-AB45-AF54-76F14E37A46F}"/>
              </a:ext>
            </a:extLst>
          </p:cNvPr>
          <p:cNvSpPr>
            <a:spLocks noChangeArrowheads="1"/>
          </p:cNvSpPr>
          <p:nvPr/>
        </p:nvSpPr>
        <p:spPr bwMode="auto">
          <a:xfrm>
            <a:off x="592142" y="742951"/>
            <a:ext cx="7958137" cy="82550"/>
          </a:xfrm>
          <a:custGeom>
            <a:avLst/>
            <a:gdLst>
              <a:gd name="T0" fmla="*/ 0 w 1000"/>
              <a:gd name="T1" fmla="*/ 0 h 1000"/>
              <a:gd name="T2" fmla="*/ 2147483646 w 1000"/>
              <a:gd name="T3" fmla="*/ 0 h 1000"/>
              <a:gd name="T4" fmla="*/ 2147483646 w 1000"/>
              <a:gd name="T5" fmla="*/ 2147483646 h 1000"/>
              <a:gd name="T6" fmla="*/ 0 w 1000"/>
              <a:gd name="T7" fmla="*/ 2147483646 h 1000"/>
              <a:gd name="T8" fmla="*/ 0 w 1000"/>
              <a:gd name="T9" fmla="*/ 0 h 1000"/>
              <a:gd name="T10" fmla="*/ 2147483646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585" y="0"/>
                </a:lnTo>
                <a:lnTo>
                  <a:pt x="585" y="1000"/>
                </a:lnTo>
                <a:lnTo>
                  <a:pt x="0" y="1000"/>
                </a:lnTo>
                <a:lnTo>
                  <a:pt x="0" y="0"/>
                </a:lnTo>
                <a:close/>
              </a:path>
              <a:path w="1000" h="1000">
                <a:moveTo>
                  <a:pt x="0" y="0"/>
                </a:moveTo>
                <a:lnTo>
                  <a:pt x="1000" y="0"/>
                </a:lnTo>
              </a:path>
            </a:pathLst>
          </a:custGeom>
          <a:solidFill>
            <a:schemeClr val="folHlink"/>
          </a:solidFill>
          <a:ln w="9525">
            <a:solidFill>
              <a:schemeClr val="folHlink"/>
            </a:solidFill>
            <a:round/>
            <a:headEnd/>
            <a:tailEnd/>
          </a:ln>
        </p:spPr>
        <p:txBody>
          <a:bodyPr lIns="68197" tIns="34100" rIns="68197" bIns="34100"/>
          <a:lstStyle/>
          <a:p>
            <a:pPr>
              <a:defRPr/>
            </a:pPr>
            <a:endParaRPr lang="en-US" sz="751"/>
          </a:p>
        </p:txBody>
      </p:sp>
      <p:sp>
        <p:nvSpPr>
          <p:cNvPr id="8198" name="Rectangle 13">
            <a:extLst>
              <a:ext uri="{FF2B5EF4-FFF2-40B4-BE49-F238E27FC236}">
                <a16:creationId xmlns:a16="http://schemas.microsoft.com/office/drawing/2014/main" id="{9935288C-EA3C-C34B-88EE-2319699404E6}"/>
              </a:ext>
            </a:extLst>
          </p:cNvPr>
          <p:cNvSpPr>
            <a:spLocks noChangeArrowheads="1"/>
          </p:cNvSpPr>
          <p:nvPr userDrawn="1"/>
        </p:nvSpPr>
        <p:spPr bwMode="auto">
          <a:xfrm>
            <a:off x="984252" y="4775202"/>
            <a:ext cx="2428014" cy="3549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65616" tIns="32807" rIns="65616" bIns="32807">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defRPr/>
            </a:pPr>
            <a:r>
              <a:rPr lang="en-US" altLang="en-US" sz="825" dirty="0">
                <a:solidFill>
                  <a:srgbClr val="F2F2F2"/>
                </a:solidFill>
                <a:latin typeface="VAG Rounded Std Light" panose="020F0502020204020204" pitchFamily="34" charset="0"/>
                <a:ea typeface="VAG Rounded Std Light" panose="020F0502020204020204" pitchFamily="34" charset="0"/>
                <a:cs typeface="VAG Rounded Std Light" panose="020F0502020204020204" pitchFamily="34" charset="0"/>
              </a:rPr>
              <a:t>UNESCO/IOC-NOAA </a:t>
            </a:r>
          </a:p>
          <a:p>
            <a:pPr>
              <a:defRPr/>
            </a:pPr>
            <a:r>
              <a:rPr lang="en-US" altLang="en-US" sz="1051" dirty="0">
                <a:solidFill>
                  <a:srgbClr val="F2F2F2"/>
                </a:solidFill>
                <a:latin typeface="VAG Rounded Std Light" panose="020F0502020204020204" pitchFamily="34" charset="0"/>
                <a:ea typeface="VAG Rounded Std Light" panose="020F0502020204020204" pitchFamily="34" charset="0"/>
                <a:cs typeface="VAG Rounded Std Light" panose="020F0502020204020204" pitchFamily="34" charset="0"/>
              </a:rPr>
              <a:t>International Tsunami Information Center</a:t>
            </a:r>
          </a:p>
        </p:txBody>
      </p:sp>
      <p:pic>
        <p:nvPicPr>
          <p:cNvPr id="10" name="Picture 11" descr="ITICbanner2.gif">
            <a:extLst>
              <a:ext uri="{FF2B5EF4-FFF2-40B4-BE49-F238E27FC236}">
                <a16:creationId xmlns:a16="http://schemas.microsoft.com/office/drawing/2014/main" id="{9560213D-66B0-444A-B6AE-7399D979061B}"/>
              </a:ext>
            </a:extLst>
          </p:cNvPr>
          <p:cNvPicPr>
            <a:picLocks noChangeAspect="1"/>
          </p:cNvPicPr>
          <p:nvPr userDrawn="1"/>
        </p:nvPicPr>
        <p:blipFill>
          <a:blip r:embed="rId4" cstate="print">
            <a:extLst>
              <a:ext uri="{28A0092B-C50C-407E-A947-70E740481C1C}">
                <a14:useLocalDpi xmlns:a14="http://schemas.microsoft.com/office/drawing/2010/main"/>
              </a:ext>
            </a:extLst>
          </a:blip>
          <a:srcRect t="21600" b="5040"/>
          <a:stretch>
            <a:fillRect/>
          </a:stretch>
        </p:blipFill>
        <p:spPr bwMode="auto">
          <a:xfrm>
            <a:off x="-139700" y="4743450"/>
            <a:ext cx="9461500" cy="523875"/>
          </a:xfrm>
          <a:prstGeom prst="rect">
            <a:avLst/>
          </a:prstGeom>
          <a:noFill/>
          <a:ln>
            <a:noFill/>
          </a:ln>
          <a:extLst>
            <a:ext uri="{909E8E84-426E-40DD-AFC4-6F175D3DCCD1}">
              <a14:hiddenFill xmlns:a14="http://schemas.microsoft.com/office/drawing/2010/main">
                <a:solidFill>
                  <a:srgbClr val="FFFFFF">
                    <a:alpha val="74901"/>
                  </a:srgbClr>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13">
            <a:extLst>
              <a:ext uri="{FF2B5EF4-FFF2-40B4-BE49-F238E27FC236}">
                <a16:creationId xmlns:a16="http://schemas.microsoft.com/office/drawing/2014/main" id="{A9298110-EC19-914A-9B55-ABADFA957BCB}"/>
              </a:ext>
            </a:extLst>
          </p:cNvPr>
          <p:cNvSpPr>
            <a:spLocks noChangeArrowheads="1"/>
          </p:cNvSpPr>
          <p:nvPr userDrawn="1"/>
        </p:nvSpPr>
        <p:spPr bwMode="auto">
          <a:xfrm>
            <a:off x="984250" y="4775200"/>
            <a:ext cx="2427288" cy="354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65616" tIns="32807" rIns="65616" bIns="32807">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defRPr/>
            </a:pPr>
            <a:r>
              <a:rPr lang="en-US" altLang="en-US" sz="825" dirty="0">
                <a:solidFill>
                  <a:srgbClr val="F2F2F2"/>
                </a:solidFill>
                <a:latin typeface="VAG Rounded Std Light" panose="020F0502020204020204" pitchFamily="34" charset="0"/>
                <a:ea typeface="VAG Rounded Std Light" panose="020F0502020204020204" pitchFamily="34" charset="0"/>
                <a:cs typeface="VAG Rounded Std Light" panose="020F0502020204020204" pitchFamily="34" charset="0"/>
              </a:rPr>
              <a:t>UNESCO/IOC-NOAA  SHOA</a:t>
            </a:r>
          </a:p>
          <a:p>
            <a:pPr>
              <a:defRPr/>
            </a:pPr>
            <a:r>
              <a:rPr lang="en-US" altLang="en-US" sz="1050" dirty="0">
                <a:solidFill>
                  <a:srgbClr val="F2F2F2"/>
                </a:solidFill>
                <a:latin typeface="VAG Rounded Std Light" panose="020F0502020204020204" pitchFamily="34" charset="0"/>
                <a:ea typeface="VAG Rounded Std Light" panose="020F0502020204020204" pitchFamily="34" charset="0"/>
                <a:cs typeface="VAG Rounded Std Light" panose="020F0502020204020204" pitchFamily="34" charset="0"/>
              </a:rPr>
              <a:t>International Tsunami Information Center</a:t>
            </a:r>
          </a:p>
        </p:txBody>
      </p:sp>
      <p:pic>
        <p:nvPicPr>
          <p:cNvPr id="12" name="Picture 1" descr="ITIC_logo_300dpi_20130806.png">
            <a:extLst>
              <a:ext uri="{FF2B5EF4-FFF2-40B4-BE49-F238E27FC236}">
                <a16:creationId xmlns:a16="http://schemas.microsoft.com/office/drawing/2014/main" id="{AE333A55-211E-414C-A4F4-45D37E404F03}"/>
              </a:ext>
            </a:extLst>
          </p:cNvPr>
          <p:cNvPicPr>
            <a:picLocks noChangeAspect="1"/>
          </p:cNvPicPr>
          <p:nvPr userDrawn="1"/>
        </p:nvPicPr>
        <p:blipFill>
          <a:blip r:embed="rId5">
            <a:extLst>
              <a:ext uri="{28A0092B-C50C-407E-A947-70E740481C1C}">
                <a14:useLocalDpi xmlns:a14="http://schemas.microsoft.com/office/drawing/2010/main"/>
              </a:ext>
            </a:extLst>
          </a:blip>
          <a:srcRect/>
          <a:stretch>
            <a:fillRect/>
          </a:stretch>
        </p:blipFill>
        <p:spPr bwMode="auto">
          <a:xfrm>
            <a:off x="381000" y="4781550"/>
            <a:ext cx="457906" cy="4621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54641701"/>
      </p:ext>
    </p:extLst>
  </p:cSld>
  <p:clrMap bg1="lt1" tx1="dk1" bg2="lt2" tx2="dk2" accent1="accent1" accent2="accent2" accent3="accent3" accent4="accent4" accent5="accent5" accent6="accent6" hlink="hlink" folHlink="folHlink"/>
  <p:sldLayoutIdLst>
    <p:sldLayoutId id="2147485656" r:id="rId1"/>
    <p:sldLayoutId id="2147485659" r:id="rId2"/>
  </p:sldLayoutIdLst>
  <p:txStyles>
    <p:titleStyle>
      <a:lvl1pPr algn="l" rtl="0" eaLnBrk="0" fontAlgn="base" hangingPunct="0">
        <a:lnSpc>
          <a:spcPct val="110000"/>
        </a:lnSpc>
        <a:spcBef>
          <a:spcPct val="0"/>
        </a:spcBef>
        <a:spcAft>
          <a:spcPct val="0"/>
        </a:spcAft>
        <a:defRPr sz="2500" b="1">
          <a:solidFill>
            <a:schemeClr val="accent2"/>
          </a:solidFill>
          <a:latin typeface="+mj-lt"/>
          <a:ea typeface="ＭＳ Ｐゴシック" charset="0"/>
          <a:cs typeface="+mj-cs"/>
        </a:defRPr>
      </a:lvl1pPr>
      <a:lvl2pPr algn="l" rtl="0" eaLnBrk="0" fontAlgn="base" hangingPunct="0">
        <a:lnSpc>
          <a:spcPct val="110000"/>
        </a:lnSpc>
        <a:spcBef>
          <a:spcPct val="0"/>
        </a:spcBef>
        <a:spcAft>
          <a:spcPct val="0"/>
        </a:spcAft>
        <a:defRPr sz="2500" b="1">
          <a:solidFill>
            <a:schemeClr val="accent2"/>
          </a:solidFill>
          <a:latin typeface="Arial" charset="0"/>
          <a:ea typeface="ＭＳ Ｐゴシック" charset="0"/>
          <a:cs typeface="Angsana New" pitchFamily="18" charset="0"/>
        </a:defRPr>
      </a:lvl2pPr>
      <a:lvl3pPr algn="l" rtl="0" eaLnBrk="0" fontAlgn="base" hangingPunct="0">
        <a:lnSpc>
          <a:spcPct val="110000"/>
        </a:lnSpc>
        <a:spcBef>
          <a:spcPct val="0"/>
        </a:spcBef>
        <a:spcAft>
          <a:spcPct val="0"/>
        </a:spcAft>
        <a:defRPr sz="2500" b="1">
          <a:solidFill>
            <a:schemeClr val="accent2"/>
          </a:solidFill>
          <a:latin typeface="Arial" charset="0"/>
          <a:ea typeface="ＭＳ Ｐゴシック" charset="0"/>
          <a:cs typeface="Angsana New" pitchFamily="18" charset="0"/>
        </a:defRPr>
      </a:lvl3pPr>
      <a:lvl4pPr algn="l" rtl="0" eaLnBrk="0" fontAlgn="base" hangingPunct="0">
        <a:lnSpc>
          <a:spcPct val="110000"/>
        </a:lnSpc>
        <a:spcBef>
          <a:spcPct val="0"/>
        </a:spcBef>
        <a:spcAft>
          <a:spcPct val="0"/>
        </a:spcAft>
        <a:defRPr sz="2500" b="1">
          <a:solidFill>
            <a:schemeClr val="accent2"/>
          </a:solidFill>
          <a:latin typeface="Arial" charset="0"/>
          <a:ea typeface="ＭＳ Ｐゴシック" charset="0"/>
          <a:cs typeface="Angsana New" pitchFamily="18" charset="0"/>
        </a:defRPr>
      </a:lvl4pPr>
      <a:lvl5pPr algn="l" rtl="0" eaLnBrk="0" fontAlgn="base" hangingPunct="0">
        <a:lnSpc>
          <a:spcPct val="110000"/>
        </a:lnSpc>
        <a:spcBef>
          <a:spcPct val="0"/>
        </a:spcBef>
        <a:spcAft>
          <a:spcPct val="0"/>
        </a:spcAft>
        <a:defRPr sz="2500" b="1">
          <a:solidFill>
            <a:schemeClr val="accent2"/>
          </a:solidFill>
          <a:latin typeface="Arial" charset="0"/>
          <a:ea typeface="ＭＳ Ｐゴシック" charset="0"/>
          <a:cs typeface="Angsana New" pitchFamily="18" charset="0"/>
        </a:defRPr>
      </a:lvl5pPr>
      <a:lvl6pPr marL="341022" algn="l" rtl="0" fontAlgn="base">
        <a:lnSpc>
          <a:spcPct val="110000"/>
        </a:lnSpc>
        <a:spcBef>
          <a:spcPct val="0"/>
        </a:spcBef>
        <a:spcAft>
          <a:spcPct val="0"/>
        </a:spcAft>
        <a:defRPr sz="2551" b="1">
          <a:solidFill>
            <a:schemeClr val="accent2"/>
          </a:solidFill>
          <a:latin typeface="Arial" charset="0"/>
          <a:ea typeface="Angsana New" pitchFamily="18" charset="0"/>
          <a:cs typeface="Angsana New" pitchFamily="18" charset="0"/>
        </a:defRPr>
      </a:lvl6pPr>
      <a:lvl7pPr marL="682044" algn="l" rtl="0" fontAlgn="base">
        <a:lnSpc>
          <a:spcPct val="110000"/>
        </a:lnSpc>
        <a:spcBef>
          <a:spcPct val="0"/>
        </a:spcBef>
        <a:spcAft>
          <a:spcPct val="0"/>
        </a:spcAft>
        <a:defRPr sz="2551" b="1">
          <a:solidFill>
            <a:schemeClr val="accent2"/>
          </a:solidFill>
          <a:latin typeface="Arial" charset="0"/>
          <a:ea typeface="Angsana New" pitchFamily="18" charset="0"/>
          <a:cs typeface="Angsana New" pitchFamily="18" charset="0"/>
        </a:defRPr>
      </a:lvl7pPr>
      <a:lvl8pPr marL="1023068" algn="l" rtl="0" fontAlgn="base">
        <a:lnSpc>
          <a:spcPct val="110000"/>
        </a:lnSpc>
        <a:spcBef>
          <a:spcPct val="0"/>
        </a:spcBef>
        <a:spcAft>
          <a:spcPct val="0"/>
        </a:spcAft>
        <a:defRPr sz="2551" b="1">
          <a:solidFill>
            <a:schemeClr val="accent2"/>
          </a:solidFill>
          <a:latin typeface="Arial" charset="0"/>
          <a:ea typeface="Angsana New" pitchFamily="18" charset="0"/>
          <a:cs typeface="Angsana New" pitchFamily="18" charset="0"/>
        </a:defRPr>
      </a:lvl8pPr>
      <a:lvl9pPr marL="1364086" algn="l" rtl="0" fontAlgn="base">
        <a:lnSpc>
          <a:spcPct val="110000"/>
        </a:lnSpc>
        <a:spcBef>
          <a:spcPct val="0"/>
        </a:spcBef>
        <a:spcAft>
          <a:spcPct val="0"/>
        </a:spcAft>
        <a:defRPr sz="2551" b="1">
          <a:solidFill>
            <a:schemeClr val="accent2"/>
          </a:solidFill>
          <a:latin typeface="Arial" charset="0"/>
          <a:ea typeface="Angsana New" pitchFamily="18" charset="0"/>
          <a:cs typeface="Angsana New" pitchFamily="18" charset="0"/>
        </a:defRPr>
      </a:lvl9pPr>
    </p:titleStyle>
    <p:bodyStyle>
      <a:lvl1pPr marL="347654" indent="-347654" algn="l" rtl="0" eaLnBrk="0" fontAlgn="base" hangingPunct="0">
        <a:lnSpc>
          <a:spcPct val="90000"/>
        </a:lnSpc>
        <a:spcBef>
          <a:spcPct val="20000"/>
        </a:spcBef>
        <a:spcAft>
          <a:spcPct val="0"/>
        </a:spcAft>
        <a:buClr>
          <a:schemeClr val="accent2"/>
        </a:buClr>
        <a:buSzPct val="80000"/>
        <a:buFont typeface="Wingdings" pitchFamily="2" charset="2"/>
        <a:buChar char="o"/>
        <a:defRPr sz="2200" b="1">
          <a:solidFill>
            <a:schemeClr val="tx1"/>
          </a:solidFill>
          <a:latin typeface="+mn-lt"/>
          <a:ea typeface="ＭＳ Ｐゴシック" charset="0"/>
          <a:cs typeface="+mn-cs"/>
        </a:defRPr>
      </a:lvl1pPr>
      <a:lvl2pPr marL="674671" indent="-322255" algn="l" rtl="0" eaLnBrk="0" fontAlgn="base" hangingPunct="0">
        <a:lnSpc>
          <a:spcPct val="90000"/>
        </a:lnSpc>
        <a:spcBef>
          <a:spcPct val="20000"/>
        </a:spcBef>
        <a:spcAft>
          <a:spcPct val="0"/>
        </a:spcAft>
        <a:buClr>
          <a:schemeClr val="accent2"/>
        </a:buClr>
        <a:buSzPct val="80000"/>
        <a:buFont typeface="Wingdings" pitchFamily="2" charset="2"/>
        <a:buChar char="n"/>
        <a:defRPr sz="2100">
          <a:solidFill>
            <a:schemeClr val="tx1"/>
          </a:solidFill>
          <a:latin typeface="+mn-lt"/>
          <a:ea typeface="+mn-ea"/>
          <a:cs typeface="+mn-cs"/>
        </a:defRPr>
      </a:lvl2pPr>
      <a:lvl3pPr marL="971526" indent="-290506" algn="l" rtl="0" eaLnBrk="0" fontAlgn="base" hangingPunct="0">
        <a:lnSpc>
          <a:spcPct val="90000"/>
        </a:lnSpc>
        <a:spcBef>
          <a:spcPct val="20000"/>
        </a:spcBef>
        <a:spcAft>
          <a:spcPct val="0"/>
        </a:spcAft>
        <a:buClr>
          <a:schemeClr val="accent2"/>
        </a:buClr>
        <a:buSzPct val="80000"/>
        <a:buFont typeface="Wingdings" pitchFamily="2" charset="2"/>
        <a:buChar char="o"/>
        <a:defRPr>
          <a:solidFill>
            <a:schemeClr val="tx1"/>
          </a:solidFill>
          <a:latin typeface="+mn-lt"/>
          <a:ea typeface="+mn-ea"/>
          <a:cs typeface="+mn-cs"/>
        </a:defRPr>
      </a:lvl3pPr>
      <a:lvl4pPr marL="1260443" indent="-285744" algn="l" rtl="0" eaLnBrk="0" fontAlgn="base" hangingPunct="0">
        <a:lnSpc>
          <a:spcPct val="90000"/>
        </a:lnSpc>
        <a:spcBef>
          <a:spcPct val="20000"/>
        </a:spcBef>
        <a:spcAft>
          <a:spcPct val="0"/>
        </a:spcAft>
        <a:buClr>
          <a:schemeClr val="accent2"/>
        </a:buClr>
        <a:buSzPct val="80000"/>
        <a:buFont typeface="Wingdings" pitchFamily="2" charset="2"/>
        <a:buChar char="n"/>
        <a:defRPr>
          <a:solidFill>
            <a:schemeClr val="tx1"/>
          </a:solidFill>
          <a:latin typeface="+mn-lt"/>
          <a:ea typeface="+mn-ea"/>
          <a:cs typeface="+mn-cs"/>
        </a:defRPr>
      </a:lvl4pPr>
      <a:lvl5pPr marL="1558886" indent="-293681" algn="l" rtl="0" eaLnBrk="0" fontAlgn="base" hangingPunct="0">
        <a:lnSpc>
          <a:spcPct val="90000"/>
        </a:lnSpc>
        <a:spcBef>
          <a:spcPct val="25000"/>
        </a:spcBef>
        <a:spcAft>
          <a:spcPct val="0"/>
        </a:spcAft>
        <a:buClr>
          <a:schemeClr val="accent2"/>
        </a:buClr>
        <a:buSzPct val="80000"/>
        <a:buFont typeface="Wingdings" pitchFamily="2" charset="2"/>
        <a:buChar char="§"/>
        <a:defRPr>
          <a:solidFill>
            <a:schemeClr val="tx1"/>
          </a:solidFill>
          <a:latin typeface="+mn-lt"/>
          <a:ea typeface="+mn-ea"/>
          <a:cs typeface="+mn-cs"/>
        </a:defRPr>
      </a:lvl5pPr>
      <a:lvl6pPr marL="1902858" indent="-297214" algn="l" rtl="0" fontAlgn="base">
        <a:lnSpc>
          <a:spcPct val="90000"/>
        </a:lnSpc>
        <a:spcBef>
          <a:spcPct val="25000"/>
        </a:spcBef>
        <a:spcAft>
          <a:spcPct val="0"/>
        </a:spcAft>
        <a:buClr>
          <a:schemeClr val="accent2"/>
        </a:buClr>
        <a:buSzPct val="80000"/>
        <a:buFont typeface="Wingdings" charset="2"/>
        <a:buChar char="§"/>
        <a:defRPr sz="1800">
          <a:solidFill>
            <a:schemeClr val="tx1"/>
          </a:solidFill>
          <a:latin typeface="+mn-lt"/>
          <a:ea typeface="+mn-ea"/>
          <a:cs typeface="+mn-cs"/>
        </a:defRPr>
      </a:lvl6pPr>
      <a:lvl7pPr marL="2243880" indent="-297214" algn="l" rtl="0" fontAlgn="base">
        <a:lnSpc>
          <a:spcPct val="90000"/>
        </a:lnSpc>
        <a:spcBef>
          <a:spcPct val="25000"/>
        </a:spcBef>
        <a:spcAft>
          <a:spcPct val="0"/>
        </a:spcAft>
        <a:buClr>
          <a:schemeClr val="accent2"/>
        </a:buClr>
        <a:buSzPct val="80000"/>
        <a:buFont typeface="Wingdings" charset="2"/>
        <a:buChar char="§"/>
        <a:defRPr sz="1800">
          <a:solidFill>
            <a:schemeClr val="tx1"/>
          </a:solidFill>
          <a:latin typeface="+mn-lt"/>
          <a:ea typeface="+mn-ea"/>
          <a:cs typeface="+mn-cs"/>
        </a:defRPr>
      </a:lvl7pPr>
      <a:lvl8pPr marL="2584899" indent="-297214" algn="l" rtl="0" fontAlgn="base">
        <a:lnSpc>
          <a:spcPct val="90000"/>
        </a:lnSpc>
        <a:spcBef>
          <a:spcPct val="25000"/>
        </a:spcBef>
        <a:spcAft>
          <a:spcPct val="0"/>
        </a:spcAft>
        <a:buClr>
          <a:schemeClr val="accent2"/>
        </a:buClr>
        <a:buSzPct val="80000"/>
        <a:buFont typeface="Wingdings" charset="2"/>
        <a:buChar char="§"/>
        <a:defRPr sz="1800">
          <a:solidFill>
            <a:schemeClr val="tx1"/>
          </a:solidFill>
          <a:latin typeface="+mn-lt"/>
          <a:ea typeface="+mn-ea"/>
          <a:cs typeface="+mn-cs"/>
        </a:defRPr>
      </a:lvl8pPr>
      <a:lvl9pPr marL="2925926" indent="-297214" algn="l" rtl="0" fontAlgn="base">
        <a:lnSpc>
          <a:spcPct val="90000"/>
        </a:lnSpc>
        <a:spcBef>
          <a:spcPct val="25000"/>
        </a:spcBef>
        <a:spcAft>
          <a:spcPct val="0"/>
        </a:spcAft>
        <a:buClr>
          <a:schemeClr val="accent2"/>
        </a:buClr>
        <a:buSzPct val="80000"/>
        <a:buFont typeface="Wingdings" charset="2"/>
        <a:buChar char="§"/>
        <a:defRPr sz="1800">
          <a:solidFill>
            <a:schemeClr val="tx1"/>
          </a:solidFill>
          <a:latin typeface="+mn-lt"/>
          <a:ea typeface="+mn-ea"/>
          <a:cs typeface="+mn-cs"/>
        </a:defRPr>
      </a:lvl9pPr>
    </p:bodyStyle>
    <p:otherStyle>
      <a:defPPr>
        <a:defRPr lang="en-US"/>
      </a:defPPr>
      <a:lvl1pPr marL="0" algn="l" defTabSz="341022" rtl="0" eaLnBrk="1" latinLnBrk="0" hangingPunct="1">
        <a:defRPr sz="1351" kern="1200">
          <a:solidFill>
            <a:schemeClr val="tx1"/>
          </a:solidFill>
          <a:latin typeface="+mn-lt"/>
          <a:ea typeface="+mn-ea"/>
          <a:cs typeface="+mn-cs"/>
        </a:defRPr>
      </a:lvl1pPr>
      <a:lvl2pPr marL="341022" algn="l" defTabSz="341022" rtl="0" eaLnBrk="1" latinLnBrk="0" hangingPunct="1">
        <a:defRPr sz="1351" kern="1200">
          <a:solidFill>
            <a:schemeClr val="tx1"/>
          </a:solidFill>
          <a:latin typeface="+mn-lt"/>
          <a:ea typeface="+mn-ea"/>
          <a:cs typeface="+mn-cs"/>
        </a:defRPr>
      </a:lvl2pPr>
      <a:lvl3pPr marL="682044" algn="l" defTabSz="341022" rtl="0" eaLnBrk="1" latinLnBrk="0" hangingPunct="1">
        <a:defRPr sz="1351" kern="1200">
          <a:solidFill>
            <a:schemeClr val="tx1"/>
          </a:solidFill>
          <a:latin typeface="+mn-lt"/>
          <a:ea typeface="+mn-ea"/>
          <a:cs typeface="+mn-cs"/>
        </a:defRPr>
      </a:lvl3pPr>
      <a:lvl4pPr marL="1023068" algn="l" defTabSz="341022" rtl="0" eaLnBrk="1" latinLnBrk="0" hangingPunct="1">
        <a:defRPr sz="1351" kern="1200">
          <a:solidFill>
            <a:schemeClr val="tx1"/>
          </a:solidFill>
          <a:latin typeface="+mn-lt"/>
          <a:ea typeface="+mn-ea"/>
          <a:cs typeface="+mn-cs"/>
        </a:defRPr>
      </a:lvl4pPr>
      <a:lvl5pPr marL="1364086" algn="l" defTabSz="341022" rtl="0" eaLnBrk="1" latinLnBrk="0" hangingPunct="1">
        <a:defRPr sz="1351" kern="1200">
          <a:solidFill>
            <a:schemeClr val="tx1"/>
          </a:solidFill>
          <a:latin typeface="+mn-lt"/>
          <a:ea typeface="+mn-ea"/>
          <a:cs typeface="+mn-cs"/>
        </a:defRPr>
      </a:lvl5pPr>
      <a:lvl6pPr marL="1705112" algn="l" defTabSz="341022" rtl="0" eaLnBrk="1" latinLnBrk="0" hangingPunct="1">
        <a:defRPr sz="1351" kern="1200">
          <a:solidFill>
            <a:schemeClr val="tx1"/>
          </a:solidFill>
          <a:latin typeface="+mn-lt"/>
          <a:ea typeface="+mn-ea"/>
          <a:cs typeface="+mn-cs"/>
        </a:defRPr>
      </a:lvl6pPr>
      <a:lvl7pPr marL="2046133" algn="l" defTabSz="341022" rtl="0" eaLnBrk="1" latinLnBrk="0" hangingPunct="1">
        <a:defRPr sz="1351" kern="1200">
          <a:solidFill>
            <a:schemeClr val="tx1"/>
          </a:solidFill>
          <a:latin typeface="+mn-lt"/>
          <a:ea typeface="+mn-ea"/>
          <a:cs typeface="+mn-cs"/>
        </a:defRPr>
      </a:lvl7pPr>
      <a:lvl8pPr marL="2387159" algn="l" defTabSz="341022" rtl="0" eaLnBrk="1" latinLnBrk="0" hangingPunct="1">
        <a:defRPr sz="1351" kern="1200">
          <a:solidFill>
            <a:schemeClr val="tx1"/>
          </a:solidFill>
          <a:latin typeface="+mn-lt"/>
          <a:ea typeface="+mn-ea"/>
          <a:cs typeface="+mn-cs"/>
        </a:defRPr>
      </a:lvl8pPr>
      <a:lvl9pPr marL="2728176" algn="l" defTabSz="341022" rtl="0" eaLnBrk="1" latinLnBrk="0" hangingPunct="1">
        <a:defRPr sz="1351"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91000" b="-91000"/>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AB37B7A-6DB2-4A6D-99EF-73F4734605FA}"/>
              </a:ext>
            </a:extLst>
          </p:cNvPr>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en-US"/>
              <a:t>Click to edit Master title style</a:t>
            </a:r>
            <a:endParaRPr lang="en-TO"/>
          </a:p>
        </p:txBody>
      </p:sp>
      <p:sp>
        <p:nvSpPr>
          <p:cNvPr id="3" name="Text Placeholder 2">
            <a:extLst>
              <a:ext uri="{FF2B5EF4-FFF2-40B4-BE49-F238E27FC236}">
                <a16:creationId xmlns:a16="http://schemas.microsoft.com/office/drawing/2014/main" id="{7BC6F8F8-5875-4F7C-BB8F-FC338536CD3B}"/>
              </a:ext>
            </a:extLst>
          </p:cNvPr>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TO"/>
          </a:p>
        </p:txBody>
      </p:sp>
      <p:sp>
        <p:nvSpPr>
          <p:cNvPr id="4" name="Date Placeholder 3">
            <a:extLst>
              <a:ext uri="{FF2B5EF4-FFF2-40B4-BE49-F238E27FC236}">
                <a16:creationId xmlns:a16="http://schemas.microsoft.com/office/drawing/2014/main" id="{9DC498D8-373D-49E0-8190-6F5FF5A72C9B}"/>
              </a:ext>
            </a:extLst>
          </p:cNvPr>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3DCF5BCA-83B1-4A8B-9C8E-C8F7E33A1C51}" type="datetimeFigureOut">
              <a:rPr lang="en-TO" smtClean="0"/>
              <a:t>2/19/22</a:t>
            </a:fld>
            <a:endParaRPr lang="en-TO"/>
          </a:p>
        </p:txBody>
      </p:sp>
      <p:sp>
        <p:nvSpPr>
          <p:cNvPr id="5" name="Footer Placeholder 4">
            <a:extLst>
              <a:ext uri="{FF2B5EF4-FFF2-40B4-BE49-F238E27FC236}">
                <a16:creationId xmlns:a16="http://schemas.microsoft.com/office/drawing/2014/main" id="{3F019D69-0B8E-4D7E-B985-66BADEE3AC21}"/>
              </a:ext>
            </a:extLst>
          </p:cNvPr>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TO"/>
          </a:p>
        </p:txBody>
      </p:sp>
      <p:sp>
        <p:nvSpPr>
          <p:cNvPr id="6" name="Slide Number Placeholder 5">
            <a:extLst>
              <a:ext uri="{FF2B5EF4-FFF2-40B4-BE49-F238E27FC236}">
                <a16:creationId xmlns:a16="http://schemas.microsoft.com/office/drawing/2014/main" id="{412AE4C4-2EFF-40A6-828E-C8BB4439C397}"/>
              </a:ext>
            </a:extLst>
          </p:cNvPr>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90E13158-9246-4B4A-85CB-53D9F6E1914B}" type="slidenum">
              <a:rPr lang="en-TO" smtClean="0"/>
              <a:t>‹#›</a:t>
            </a:fld>
            <a:endParaRPr lang="en-TO"/>
          </a:p>
        </p:txBody>
      </p:sp>
    </p:spTree>
    <p:extLst>
      <p:ext uri="{BB962C8B-B14F-4D97-AF65-F5344CB8AC3E}">
        <p14:creationId xmlns:p14="http://schemas.microsoft.com/office/powerpoint/2010/main" val="31101587"/>
      </p:ext>
    </p:extLst>
  </p:cSld>
  <p:clrMap bg1="lt1" tx1="dk1" bg2="lt2" tx2="dk2" accent1="accent1" accent2="accent2" accent3="accent3" accent4="accent4" accent5="accent5" accent6="accent6" hlink="hlink" folHlink="folHlink"/>
  <p:sldLayoutIdLst>
    <p:sldLayoutId id="2147485661" r:id="rId1"/>
    <p:sldLayoutId id="2147485662" r:id="rId2"/>
    <p:sldLayoutId id="2147485663" r:id="rId3"/>
    <p:sldLayoutId id="2147485664" r:id="rId4"/>
    <p:sldLayoutId id="2147485665" r:id="rId5"/>
    <p:sldLayoutId id="2147485666" r:id="rId6"/>
    <p:sldLayoutId id="2147485667" r:id="rId7"/>
    <p:sldLayoutId id="2147485668" r:id="rId8"/>
    <p:sldLayoutId id="2147485669" r:id="rId9"/>
    <p:sldLayoutId id="2147485670" r:id="rId10"/>
    <p:sldLayoutId id="2147485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TO"/>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ubtitle 1">
            <a:extLst>
              <a:ext uri="{FF2B5EF4-FFF2-40B4-BE49-F238E27FC236}">
                <a16:creationId xmlns:a16="http://schemas.microsoft.com/office/drawing/2014/main" id="{2577CF5E-E423-F54B-8CBE-7BACEAE3AA28}"/>
              </a:ext>
            </a:extLst>
          </p:cNvPr>
          <p:cNvSpPr txBox="1">
            <a:spLocks/>
          </p:cNvSpPr>
          <p:nvPr/>
        </p:nvSpPr>
        <p:spPr bwMode="auto">
          <a:xfrm>
            <a:off x="2438400" y="3333750"/>
            <a:ext cx="5998096" cy="1463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8197" tIns="34100" rIns="68197" bIns="34100"/>
          <a:lstStyle>
            <a:lvl1pPr marL="0" indent="0" algn="r" rtl="0" eaLnBrk="0" fontAlgn="base" hangingPunct="0">
              <a:lnSpc>
                <a:spcPct val="90000"/>
              </a:lnSpc>
              <a:spcBef>
                <a:spcPct val="20000"/>
              </a:spcBef>
              <a:spcAft>
                <a:spcPct val="0"/>
              </a:spcAft>
              <a:buClr>
                <a:schemeClr val="accent2"/>
              </a:buClr>
              <a:buSzPct val="80000"/>
              <a:buFont typeface="Wingdings" charset="2"/>
              <a:buNone/>
              <a:defRPr sz="2100" b="0">
                <a:solidFill>
                  <a:schemeClr val="tx1"/>
                </a:solidFill>
                <a:latin typeface="+mn-lt"/>
                <a:ea typeface="ＭＳ Ｐゴシック" charset="0"/>
                <a:cs typeface="+mn-cs"/>
              </a:defRPr>
            </a:lvl1pPr>
            <a:lvl2pPr marL="900113" indent="-430213" algn="l" rtl="0" eaLnBrk="0" fontAlgn="base" hangingPunct="0">
              <a:lnSpc>
                <a:spcPct val="90000"/>
              </a:lnSpc>
              <a:spcBef>
                <a:spcPct val="20000"/>
              </a:spcBef>
              <a:spcAft>
                <a:spcPct val="0"/>
              </a:spcAft>
              <a:buClr>
                <a:schemeClr val="accent2"/>
              </a:buClr>
              <a:buSzPct val="80000"/>
              <a:buFont typeface="Wingdings" pitchFamily="2" charset="2"/>
              <a:buChar char="n"/>
              <a:defRPr sz="2800">
                <a:solidFill>
                  <a:schemeClr val="tx1"/>
                </a:solidFill>
                <a:latin typeface="+mn-lt"/>
                <a:ea typeface="+mn-ea"/>
                <a:cs typeface="+mn-cs"/>
              </a:defRPr>
            </a:lvl2pPr>
            <a:lvl3pPr marL="1295400" indent="-388938" algn="l" rtl="0" eaLnBrk="0" fontAlgn="base" hangingPunct="0">
              <a:lnSpc>
                <a:spcPct val="90000"/>
              </a:lnSpc>
              <a:spcBef>
                <a:spcPct val="20000"/>
              </a:spcBef>
              <a:spcAft>
                <a:spcPct val="0"/>
              </a:spcAft>
              <a:buClr>
                <a:schemeClr val="accent2"/>
              </a:buClr>
              <a:buSzPct val="80000"/>
              <a:buFont typeface="Wingdings" pitchFamily="2" charset="2"/>
              <a:buChar char="o"/>
              <a:defRPr sz="2400">
                <a:solidFill>
                  <a:schemeClr val="tx1"/>
                </a:solidFill>
                <a:latin typeface="+mn-lt"/>
                <a:ea typeface="+mn-ea"/>
                <a:cs typeface="+mn-cs"/>
              </a:defRPr>
            </a:lvl3pPr>
            <a:lvl4pPr marL="1681163" indent="-381000" algn="l" rtl="0" eaLnBrk="0" fontAlgn="base" hangingPunct="0">
              <a:lnSpc>
                <a:spcPct val="90000"/>
              </a:lnSpc>
              <a:spcBef>
                <a:spcPct val="20000"/>
              </a:spcBef>
              <a:spcAft>
                <a:spcPct val="0"/>
              </a:spcAft>
              <a:buClr>
                <a:schemeClr val="accent2"/>
              </a:buClr>
              <a:buSzPct val="80000"/>
              <a:buFont typeface="Wingdings" pitchFamily="2" charset="2"/>
              <a:buChar char="n"/>
              <a:defRPr sz="2400">
                <a:solidFill>
                  <a:schemeClr val="tx1"/>
                </a:solidFill>
                <a:latin typeface="+mn-lt"/>
                <a:ea typeface="+mn-ea"/>
                <a:cs typeface="+mn-cs"/>
              </a:defRPr>
            </a:lvl4pPr>
            <a:lvl5pPr marL="2079625" indent="-392113" algn="l" rtl="0" eaLnBrk="0" fontAlgn="base" hangingPunct="0">
              <a:lnSpc>
                <a:spcPct val="90000"/>
              </a:lnSpc>
              <a:spcBef>
                <a:spcPct val="25000"/>
              </a:spcBef>
              <a:spcAft>
                <a:spcPct val="0"/>
              </a:spcAft>
              <a:buClr>
                <a:schemeClr val="accent2"/>
              </a:buClr>
              <a:buSzPct val="80000"/>
              <a:buFont typeface="Wingdings" pitchFamily="2" charset="2"/>
              <a:buChar char="§"/>
              <a:defRPr sz="2400">
                <a:solidFill>
                  <a:schemeClr val="tx1"/>
                </a:solidFill>
                <a:latin typeface="+mn-lt"/>
                <a:ea typeface="+mn-ea"/>
                <a:cs typeface="+mn-cs"/>
              </a:defRPr>
            </a:lvl5pPr>
            <a:lvl6pPr marL="2537207" indent="-396295" algn="l" rtl="0" fontAlgn="base">
              <a:lnSpc>
                <a:spcPct val="90000"/>
              </a:lnSpc>
              <a:spcBef>
                <a:spcPct val="25000"/>
              </a:spcBef>
              <a:spcAft>
                <a:spcPct val="0"/>
              </a:spcAft>
              <a:buClr>
                <a:schemeClr val="accent2"/>
              </a:buClr>
              <a:buSzPct val="80000"/>
              <a:buFont typeface="Wingdings" charset="2"/>
              <a:buChar char="§"/>
              <a:defRPr sz="2400">
                <a:solidFill>
                  <a:schemeClr val="tx1"/>
                </a:solidFill>
                <a:latin typeface="+mn-lt"/>
                <a:ea typeface="+mn-ea"/>
                <a:cs typeface="+mn-cs"/>
              </a:defRPr>
            </a:lvl6pPr>
            <a:lvl7pPr marL="2991915" indent="-396295" algn="l" rtl="0" fontAlgn="base">
              <a:lnSpc>
                <a:spcPct val="90000"/>
              </a:lnSpc>
              <a:spcBef>
                <a:spcPct val="25000"/>
              </a:spcBef>
              <a:spcAft>
                <a:spcPct val="0"/>
              </a:spcAft>
              <a:buClr>
                <a:schemeClr val="accent2"/>
              </a:buClr>
              <a:buSzPct val="80000"/>
              <a:buFont typeface="Wingdings" charset="2"/>
              <a:buChar char="§"/>
              <a:defRPr sz="2400">
                <a:solidFill>
                  <a:schemeClr val="tx1"/>
                </a:solidFill>
                <a:latin typeface="+mn-lt"/>
                <a:ea typeface="+mn-ea"/>
                <a:cs typeface="+mn-cs"/>
              </a:defRPr>
            </a:lvl7pPr>
            <a:lvl8pPr marL="3446619" indent="-396295" algn="l" rtl="0" fontAlgn="base">
              <a:lnSpc>
                <a:spcPct val="90000"/>
              </a:lnSpc>
              <a:spcBef>
                <a:spcPct val="25000"/>
              </a:spcBef>
              <a:spcAft>
                <a:spcPct val="0"/>
              </a:spcAft>
              <a:buClr>
                <a:schemeClr val="accent2"/>
              </a:buClr>
              <a:buSzPct val="80000"/>
              <a:buFont typeface="Wingdings" charset="2"/>
              <a:buChar char="§"/>
              <a:defRPr sz="2400">
                <a:solidFill>
                  <a:schemeClr val="tx1"/>
                </a:solidFill>
                <a:latin typeface="+mn-lt"/>
                <a:ea typeface="+mn-ea"/>
                <a:cs typeface="+mn-cs"/>
              </a:defRPr>
            </a:lvl8pPr>
            <a:lvl9pPr marL="3901330" indent="-396295" algn="l" rtl="0" fontAlgn="base">
              <a:lnSpc>
                <a:spcPct val="90000"/>
              </a:lnSpc>
              <a:spcBef>
                <a:spcPct val="25000"/>
              </a:spcBef>
              <a:spcAft>
                <a:spcPct val="0"/>
              </a:spcAft>
              <a:buClr>
                <a:schemeClr val="accent2"/>
              </a:buClr>
              <a:buSzPct val="80000"/>
              <a:buFont typeface="Wingdings" charset="2"/>
              <a:buChar char="§"/>
              <a:defRPr sz="2400">
                <a:solidFill>
                  <a:schemeClr val="tx1"/>
                </a:solidFill>
                <a:latin typeface="+mn-lt"/>
                <a:ea typeface="+mn-ea"/>
                <a:cs typeface="+mn-cs"/>
              </a:defRPr>
            </a:lvl9pPr>
          </a:lstStyle>
          <a:p>
            <a:pPr marL="0" marR="0" lvl="0" indent="0" defTabSz="341702" rtl="0" eaLnBrk="0" fontAlgn="base" latinLnBrk="0" hangingPunct="0">
              <a:lnSpc>
                <a:spcPct val="100000"/>
              </a:lnSpc>
              <a:spcBef>
                <a:spcPts val="0"/>
              </a:spcBef>
              <a:spcAft>
                <a:spcPct val="0"/>
              </a:spcAft>
              <a:buClr>
                <a:srgbClr val="CC0000"/>
              </a:buClr>
              <a:buSzPct val="80000"/>
              <a:buFont typeface="Wingdings" charset="2"/>
              <a:buNone/>
              <a:tabLst/>
              <a:defRPr/>
            </a:pPr>
            <a:r>
              <a:rPr lang="en-US" altLang="en-US" sz="1050" kern="0" dirty="0">
                <a:solidFill>
                  <a:srgbClr val="000000"/>
                </a:solidFill>
                <a:latin typeface="Arial"/>
                <a:ea typeface="ＭＳ Ｐゴシック" panose="020B0600070205080204" pitchFamily="34" charset="-128"/>
                <a:cs typeface="Angsana New"/>
              </a:rPr>
              <a:t>Organized and </a:t>
            </a:r>
            <a:r>
              <a:rPr kumimoji="0" lang="en-US" altLang="en-US" sz="1050" b="0" i="0" u="none" strike="noStrike" kern="0" cap="none" spc="0" normalizeH="0" baseline="0" noProof="0" dirty="0">
                <a:ln>
                  <a:noFill/>
                </a:ln>
                <a:solidFill>
                  <a:srgbClr val="000000"/>
                </a:solidFill>
                <a:effectLst/>
                <a:uLnTx/>
                <a:uFillTx/>
                <a:latin typeface="Arial"/>
                <a:ea typeface="ＭＳ Ｐゴシック" panose="020B0600070205080204" pitchFamily="34" charset="-128"/>
                <a:cs typeface="Angsana New"/>
              </a:rPr>
              <a:t>hosted by </a:t>
            </a:r>
          </a:p>
          <a:p>
            <a:pPr marL="0" marR="0" lvl="0" indent="0" defTabSz="341702" rtl="0" eaLnBrk="0" fontAlgn="base" latinLnBrk="0" hangingPunct="0">
              <a:lnSpc>
                <a:spcPct val="100000"/>
              </a:lnSpc>
              <a:spcBef>
                <a:spcPts val="0"/>
              </a:spcBef>
              <a:spcAft>
                <a:spcPct val="0"/>
              </a:spcAft>
              <a:buClr>
                <a:srgbClr val="CC0000"/>
              </a:buClr>
              <a:buSzPct val="80000"/>
              <a:buFont typeface="Wingdings" charset="2"/>
              <a:buNone/>
              <a:tabLst/>
              <a:defRPr/>
            </a:pPr>
            <a:r>
              <a:rPr kumimoji="0" lang="en-US" altLang="en-US" sz="2000" b="0" i="0" u="none" strike="noStrike" kern="0" cap="none" spc="0" normalizeH="0" baseline="0" noProof="0" dirty="0">
                <a:ln>
                  <a:noFill/>
                </a:ln>
                <a:solidFill>
                  <a:srgbClr val="000000"/>
                </a:solidFill>
                <a:effectLst/>
                <a:uLnTx/>
                <a:uFillTx/>
                <a:latin typeface="Arial"/>
                <a:ea typeface="ＭＳ Ｐゴシック" panose="020B0600070205080204" pitchFamily="34" charset="-128"/>
                <a:cs typeface="Angsana New"/>
              </a:rPr>
              <a:t>International Tsunami Information Center</a:t>
            </a:r>
            <a:endParaRPr lang="en-US" altLang="en-US" sz="2000" kern="0" dirty="0">
              <a:solidFill>
                <a:srgbClr val="000000"/>
              </a:solidFill>
              <a:latin typeface="Arial"/>
              <a:ea typeface="ＭＳ Ｐゴシック" panose="020B0600070205080204" pitchFamily="34" charset="-128"/>
              <a:cs typeface="Angsana New"/>
            </a:endParaRPr>
          </a:p>
          <a:p>
            <a:pPr marL="0" marR="0" lvl="0" indent="0" defTabSz="341702" rtl="0" eaLnBrk="0" fontAlgn="base" latinLnBrk="0" hangingPunct="0">
              <a:lnSpc>
                <a:spcPct val="100000"/>
              </a:lnSpc>
              <a:spcBef>
                <a:spcPts val="0"/>
              </a:spcBef>
              <a:spcAft>
                <a:spcPct val="0"/>
              </a:spcAft>
              <a:buClr>
                <a:srgbClr val="CC0000"/>
              </a:buClr>
              <a:buSzPct val="80000"/>
              <a:buFont typeface="Wingdings" charset="2"/>
              <a:buNone/>
              <a:tabLst/>
              <a:defRPr/>
            </a:pPr>
            <a:endParaRPr kumimoji="0" lang="en-US" altLang="en-US" sz="400" b="0" i="0" u="none" strike="noStrike" kern="0" cap="none" spc="0" normalizeH="0" baseline="0" noProof="0" dirty="0">
              <a:ln>
                <a:noFill/>
              </a:ln>
              <a:solidFill>
                <a:srgbClr val="000000"/>
              </a:solidFill>
              <a:effectLst/>
              <a:uLnTx/>
              <a:uFillTx/>
              <a:latin typeface="Arial"/>
              <a:ea typeface="ＭＳ Ｐゴシック" panose="020B0600070205080204" pitchFamily="34" charset="-128"/>
              <a:cs typeface="Angsana New"/>
            </a:endParaRPr>
          </a:p>
          <a:p>
            <a:pPr marL="0" marR="0" lvl="0" indent="0" defTabSz="341702" rtl="0" eaLnBrk="0" fontAlgn="base" latinLnBrk="0" hangingPunct="0">
              <a:lnSpc>
                <a:spcPct val="100000"/>
              </a:lnSpc>
              <a:spcBef>
                <a:spcPts val="0"/>
              </a:spcBef>
              <a:spcAft>
                <a:spcPct val="0"/>
              </a:spcAft>
              <a:buClr>
                <a:srgbClr val="CC0000"/>
              </a:buClr>
              <a:buSzPct val="80000"/>
              <a:buFont typeface="Wingdings" charset="2"/>
              <a:buNone/>
              <a:tabLst/>
              <a:defRPr/>
            </a:pPr>
            <a:r>
              <a:rPr kumimoji="0" lang="en-US" altLang="en-US" sz="1600" b="0" i="0" u="none" strike="noStrike" kern="0" cap="none" spc="0" normalizeH="0" baseline="0" noProof="0" dirty="0">
                <a:ln>
                  <a:noFill/>
                </a:ln>
                <a:solidFill>
                  <a:srgbClr val="000000"/>
                </a:solidFill>
                <a:effectLst/>
                <a:uLnTx/>
                <a:uFillTx/>
                <a:latin typeface="Arial"/>
                <a:ea typeface="ＭＳ Ｐゴシック" panose="020B0600070205080204" pitchFamily="34" charset="-128"/>
                <a:cs typeface="Angsana New"/>
              </a:rPr>
              <a:t>Dr. Laura Kong</a:t>
            </a:r>
            <a:r>
              <a:rPr lang="en-US" altLang="en-US" sz="1600" kern="0" dirty="0">
                <a:solidFill>
                  <a:srgbClr val="000000"/>
                </a:solidFill>
                <a:latin typeface="Arial"/>
                <a:ea typeface="ＭＳ Ｐゴシック" panose="020B0600070205080204" pitchFamily="34" charset="-128"/>
                <a:cs typeface="Angsana New"/>
              </a:rPr>
              <a:t>, Director, US NOAA</a:t>
            </a:r>
          </a:p>
          <a:p>
            <a:pPr marL="0" marR="0" lvl="0" indent="0" defTabSz="341702" rtl="0" eaLnBrk="0" fontAlgn="base" latinLnBrk="0" hangingPunct="0">
              <a:lnSpc>
                <a:spcPct val="100000"/>
              </a:lnSpc>
              <a:spcBef>
                <a:spcPts val="0"/>
              </a:spcBef>
              <a:spcAft>
                <a:spcPct val="0"/>
              </a:spcAft>
              <a:buClr>
                <a:srgbClr val="CC0000"/>
              </a:buClr>
              <a:buSzPct val="80000"/>
              <a:buFont typeface="Wingdings" charset="2"/>
              <a:buNone/>
              <a:tabLst/>
              <a:defRPr/>
            </a:pPr>
            <a:endParaRPr lang="en-US" altLang="en-US" sz="200" kern="0" dirty="0">
              <a:solidFill>
                <a:srgbClr val="000000"/>
              </a:solidFill>
              <a:latin typeface="Arial"/>
              <a:ea typeface="ＭＳ Ｐゴシック" panose="020B0600070205080204" pitchFamily="34" charset="-128"/>
              <a:cs typeface="Angsana New"/>
            </a:endParaRPr>
          </a:p>
          <a:p>
            <a:pPr lvl="0" defTabSz="341702">
              <a:lnSpc>
                <a:spcPct val="100000"/>
              </a:lnSpc>
              <a:spcBef>
                <a:spcPts val="0"/>
              </a:spcBef>
              <a:buClr>
                <a:srgbClr val="CC0000"/>
              </a:buClr>
              <a:defRPr/>
            </a:pPr>
            <a:r>
              <a:rPr lang="en-US" altLang="en-US" sz="1200" kern="0" dirty="0">
                <a:solidFill>
                  <a:srgbClr val="000000"/>
                </a:solidFill>
              </a:rPr>
              <a:t>Cdr. Carlos Zuniga, Associate Director, Chile SHOA</a:t>
            </a:r>
          </a:p>
          <a:p>
            <a:pPr lvl="0" defTabSz="341702">
              <a:lnSpc>
                <a:spcPct val="100000"/>
              </a:lnSpc>
              <a:spcBef>
                <a:spcPts val="0"/>
              </a:spcBef>
              <a:buClr>
                <a:srgbClr val="CC0000"/>
              </a:buClr>
              <a:defRPr/>
            </a:pPr>
            <a:r>
              <a:rPr lang="en-US" altLang="en-US" sz="1200" kern="0" dirty="0">
                <a:solidFill>
                  <a:srgbClr val="000000"/>
                </a:solidFill>
                <a:ea typeface="ＭＳ Ｐゴシック" panose="020B0600070205080204" pitchFamily="34" charset="-128"/>
              </a:rPr>
              <a:t>Christa von </a:t>
            </a:r>
            <a:r>
              <a:rPr lang="en-US" altLang="en-US" sz="1200" kern="0" dirty="0" err="1">
                <a:solidFill>
                  <a:srgbClr val="000000"/>
                </a:solidFill>
                <a:ea typeface="ＭＳ Ｐゴシック" panose="020B0600070205080204" pitchFamily="34" charset="-128"/>
              </a:rPr>
              <a:t>Hillebrandt</a:t>
            </a:r>
            <a:r>
              <a:rPr lang="en-US" altLang="en-US" sz="1200" kern="0" dirty="0">
                <a:solidFill>
                  <a:srgbClr val="000000"/>
                </a:solidFill>
                <a:ea typeface="ＭＳ Ｐゴシック" panose="020B0600070205080204" pitchFamily="34" charset="-128"/>
              </a:rPr>
              <a:t>, Deputy Director, Manager ITIC Caribbean Office</a:t>
            </a:r>
            <a:endParaRPr lang="en-US" altLang="en-US" sz="1200" kern="0" dirty="0">
              <a:solidFill>
                <a:srgbClr val="000000"/>
              </a:solidFill>
            </a:endParaRPr>
          </a:p>
          <a:p>
            <a:pPr lvl="0" defTabSz="341702">
              <a:lnSpc>
                <a:spcPct val="100000"/>
              </a:lnSpc>
              <a:spcBef>
                <a:spcPts val="0"/>
              </a:spcBef>
              <a:buClr>
                <a:srgbClr val="CC0000"/>
              </a:buClr>
              <a:defRPr/>
            </a:pPr>
            <a:endParaRPr kumimoji="0" lang="en-US" altLang="en-US" sz="1600" b="0" i="0" u="none" strike="noStrike" kern="0" cap="none" spc="0" normalizeH="0" baseline="0" noProof="0" dirty="0">
              <a:ln>
                <a:noFill/>
              </a:ln>
              <a:solidFill>
                <a:srgbClr val="000000"/>
              </a:solidFill>
              <a:effectLst/>
              <a:uLnTx/>
              <a:uFillTx/>
              <a:latin typeface="Arial"/>
              <a:ea typeface="ＭＳ Ｐゴシック" panose="020B0600070205080204" pitchFamily="34" charset="-128"/>
              <a:cs typeface="Angsana New"/>
            </a:endParaRPr>
          </a:p>
          <a:p>
            <a:pPr marL="0" marR="0" lvl="0" indent="0" defTabSz="341702" rtl="0" eaLnBrk="0" fontAlgn="base" latinLnBrk="0" hangingPunct="0">
              <a:lnSpc>
                <a:spcPct val="100000"/>
              </a:lnSpc>
              <a:spcBef>
                <a:spcPts val="0"/>
              </a:spcBef>
              <a:spcAft>
                <a:spcPct val="0"/>
              </a:spcAft>
              <a:buClr>
                <a:srgbClr val="CC0000"/>
              </a:buClr>
              <a:buSzPct val="80000"/>
              <a:buFont typeface="Wingdings" charset="2"/>
              <a:buNone/>
              <a:tabLst/>
              <a:defRPr/>
            </a:pPr>
            <a:endParaRPr kumimoji="0" lang="en-US" altLang="en-US" sz="2000" b="0" i="0" u="none" strike="noStrike" kern="0" cap="none" spc="0" normalizeH="0" baseline="0" noProof="0" dirty="0">
              <a:ln>
                <a:noFill/>
              </a:ln>
              <a:solidFill>
                <a:srgbClr val="000000"/>
              </a:solidFill>
              <a:effectLst/>
              <a:uLnTx/>
              <a:uFillTx/>
              <a:latin typeface="Arial"/>
              <a:ea typeface="ＭＳ Ｐゴシック" panose="020B0600070205080204" pitchFamily="34" charset="-128"/>
              <a:cs typeface="Angsana New"/>
            </a:endParaRPr>
          </a:p>
        </p:txBody>
      </p:sp>
      <p:sp>
        <p:nvSpPr>
          <p:cNvPr id="9" name="Rectangle 2">
            <a:extLst>
              <a:ext uri="{FF2B5EF4-FFF2-40B4-BE49-F238E27FC236}">
                <a16:creationId xmlns:a16="http://schemas.microsoft.com/office/drawing/2014/main" id="{75826480-9C75-0A48-B7A6-A22DD27AB897}"/>
              </a:ext>
            </a:extLst>
          </p:cNvPr>
          <p:cNvSpPr txBox="1">
            <a:spLocks noChangeArrowheads="1"/>
          </p:cNvSpPr>
          <p:nvPr/>
        </p:nvSpPr>
        <p:spPr bwMode="auto">
          <a:xfrm>
            <a:off x="533400" y="1581150"/>
            <a:ext cx="7543800" cy="1363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8404" tIns="34204" rIns="68404" bIns="34204" numCol="1" anchor="b" anchorCtr="0" compatLnSpc="1">
            <a:prstTxWarp prst="textNoShape">
              <a:avLst/>
            </a:prstTxWarp>
          </a:bodyPr>
          <a:lstStyle>
            <a:lvl1pPr algn="l" rtl="0" eaLnBrk="0" fontAlgn="base" hangingPunct="0">
              <a:lnSpc>
                <a:spcPct val="110000"/>
              </a:lnSpc>
              <a:spcBef>
                <a:spcPct val="0"/>
              </a:spcBef>
              <a:spcAft>
                <a:spcPct val="0"/>
              </a:spcAft>
              <a:defRPr sz="2500" b="1">
                <a:solidFill>
                  <a:schemeClr val="accent2"/>
                </a:solidFill>
                <a:latin typeface="+mj-lt"/>
                <a:ea typeface="ＭＳ Ｐゴシック" charset="0"/>
                <a:cs typeface="+mj-cs"/>
              </a:defRPr>
            </a:lvl1pPr>
            <a:lvl2pPr algn="l" rtl="0" eaLnBrk="0" fontAlgn="base" hangingPunct="0">
              <a:lnSpc>
                <a:spcPct val="110000"/>
              </a:lnSpc>
              <a:spcBef>
                <a:spcPct val="0"/>
              </a:spcBef>
              <a:spcAft>
                <a:spcPct val="0"/>
              </a:spcAft>
              <a:defRPr sz="2500" b="1">
                <a:solidFill>
                  <a:schemeClr val="accent2"/>
                </a:solidFill>
                <a:latin typeface="Arial" charset="0"/>
                <a:ea typeface="ＭＳ Ｐゴシック" charset="0"/>
                <a:cs typeface="Angsana New" pitchFamily="18" charset="0"/>
              </a:defRPr>
            </a:lvl2pPr>
            <a:lvl3pPr algn="l" rtl="0" eaLnBrk="0" fontAlgn="base" hangingPunct="0">
              <a:lnSpc>
                <a:spcPct val="110000"/>
              </a:lnSpc>
              <a:spcBef>
                <a:spcPct val="0"/>
              </a:spcBef>
              <a:spcAft>
                <a:spcPct val="0"/>
              </a:spcAft>
              <a:defRPr sz="2500" b="1">
                <a:solidFill>
                  <a:schemeClr val="accent2"/>
                </a:solidFill>
                <a:latin typeface="Arial" charset="0"/>
                <a:ea typeface="ＭＳ Ｐゴシック" charset="0"/>
                <a:cs typeface="Angsana New" pitchFamily="18" charset="0"/>
              </a:defRPr>
            </a:lvl3pPr>
            <a:lvl4pPr algn="l" rtl="0" eaLnBrk="0" fontAlgn="base" hangingPunct="0">
              <a:lnSpc>
                <a:spcPct val="110000"/>
              </a:lnSpc>
              <a:spcBef>
                <a:spcPct val="0"/>
              </a:spcBef>
              <a:spcAft>
                <a:spcPct val="0"/>
              </a:spcAft>
              <a:defRPr sz="2500" b="1">
                <a:solidFill>
                  <a:schemeClr val="accent2"/>
                </a:solidFill>
                <a:latin typeface="Arial" charset="0"/>
                <a:ea typeface="ＭＳ Ｐゴシック" charset="0"/>
                <a:cs typeface="Angsana New" pitchFamily="18" charset="0"/>
              </a:defRPr>
            </a:lvl4pPr>
            <a:lvl5pPr algn="l" rtl="0" eaLnBrk="0" fontAlgn="base" hangingPunct="0">
              <a:lnSpc>
                <a:spcPct val="110000"/>
              </a:lnSpc>
              <a:spcBef>
                <a:spcPct val="0"/>
              </a:spcBef>
              <a:spcAft>
                <a:spcPct val="0"/>
              </a:spcAft>
              <a:defRPr sz="2500" b="1">
                <a:solidFill>
                  <a:schemeClr val="accent2"/>
                </a:solidFill>
                <a:latin typeface="Arial" charset="0"/>
                <a:ea typeface="ＭＳ Ｐゴシック" charset="0"/>
                <a:cs typeface="Angsana New" pitchFamily="18" charset="0"/>
              </a:defRPr>
            </a:lvl5pPr>
            <a:lvl6pPr marL="341022" algn="l" rtl="0" fontAlgn="base">
              <a:lnSpc>
                <a:spcPct val="110000"/>
              </a:lnSpc>
              <a:spcBef>
                <a:spcPct val="0"/>
              </a:spcBef>
              <a:spcAft>
                <a:spcPct val="0"/>
              </a:spcAft>
              <a:defRPr sz="2551" b="1">
                <a:solidFill>
                  <a:schemeClr val="accent2"/>
                </a:solidFill>
                <a:latin typeface="Arial" charset="0"/>
                <a:ea typeface="Angsana New" pitchFamily="18" charset="0"/>
                <a:cs typeface="Angsana New" pitchFamily="18" charset="0"/>
              </a:defRPr>
            </a:lvl6pPr>
            <a:lvl7pPr marL="682044" algn="l" rtl="0" fontAlgn="base">
              <a:lnSpc>
                <a:spcPct val="110000"/>
              </a:lnSpc>
              <a:spcBef>
                <a:spcPct val="0"/>
              </a:spcBef>
              <a:spcAft>
                <a:spcPct val="0"/>
              </a:spcAft>
              <a:defRPr sz="2551" b="1">
                <a:solidFill>
                  <a:schemeClr val="accent2"/>
                </a:solidFill>
                <a:latin typeface="Arial" charset="0"/>
                <a:ea typeface="Angsana New" pitchFamily="18" charset="0"/>
                <a:cs typeface="Angsana New" pitchFamily="18" charset="0"/>
              </a:defRPr>
            </a:lvl7pPr>
            <a:lvl8pPr marL="1023068" algn="l" rtl="0" fontAlgn="base">
              <a:lnSpc>
                <a:spcPct val="110000"/>
              </a:lnSpc>
              <a:spcBef>
                <a:spcPct val="0"/>
              </a:spcBef>
              <a:spcAft>
                <a:spcPct val="0"/>
              </a:spcAft>
              <a:defRPr sz="2551" b="1">
                <a:solidFill>
                  <a:schemeClr val="accent2"/>
                </a:solidFill>
                <a:latin typeface="Arial" charset="0"/>
                <a:ea typeface="Angsana New" pitchFamily="18" charset="0"/>
                <a:cs typeface="Angsana New" pitchFamily="18" charset="0"/>
              </a:defRPr>
            </a:lvl8pPr>
            <a:lvl9pPr marL="1364086" algn="l" rtl="0" fontAlgn="base">
              <a:lnSpc>
                <a:spcPct val="110000"/>
              </a:lnSpc>
              <a:spcBef>
                <a:spcPct val="0"/>
              </a:spcBef>
              <a:spcAft>
                <a:spcPct val="0"/>
              </a:spcAft>
              <a:defRPr sz="2551" b="1">
                <a:solidFill>
                  <a:schemeClr val="accent2"/>
                </a:solidFill>
                <a:latin typeface="Arial" charset="0"/>
                <a:ea typeface="Angsana New" pitchFamily="18" charset="0"/>
                <a:cs typeface="Angsana New" pitchFamily="18" charset="0"/>
              </a:defRPr>
            </a:lvl9pPr>
          </a:lstStyle>
          <a:p>
            <a:pPr eaLnBrk="1" hangingPunct="1">
              <a:spcBef>
                <a:spcPts val="900"/>
              </a:spcBef>
              <a:defRPr/>
            </a:pPr>
            <a:r>
              <a:rPr lang="en-US" altLang="en-US" sz="1400" kern="0" dirty="0">
                <a:solidFill>
                  <a:srgbClr val="0432FF"/>
                </a:solidFill>
                <a:ea typeface="ＭＳ Ｐゴシック" panose="020B0600070205080204" pitchFamily="34" charset="-128"/>
              </a:rPr>
              <a:t>ICG/PTWS Post-Event Brief III:</a:t>
            </a:r>
            <a:br>
              <a:rPr lang="en-US" altLang="en-US" sz="2000" kern="0" dirty="0">
                <a:solidFill>
                  <a:schemeClr val="accent6"/>
                </a:solidFill>
                <a:ea typeface="ＭＳ Ｐゴシック" panose="020B0600070205080204" pitchFamily="34" charset="-128"/>
              </a:rPr>
            </a:br>
            <a:r>
              <a:rPr lang="en-US" sz="1400" kern="0" dirty="0"/>
              <a:t>15 January 2022, </a:t>
            </a:r>
            <a:r>
              <a:rPr lang="en-US" sz="1400" kern="0" dirty="0" err="1"/>
              <a:t>Hunga</a:t>
            </a:r>
            <a:r>
              <a:rPr lang="en-US" sz="1400" kern="0" dirty="0"/>
              <a:t>-Tonga </a:t>
            </a:r>
            <a:r>
              <a:rPr lang="en-US" sz="1400" kern="0" dirty="0" err="1"/>
              <a:t>Hunga-Ha'apai</a:t>
            </a:r>
            <a:r>
              <a:rPr lang="en-US" sz="1400" kern="0" dirty="0"/>
              <a:t> Volcanic Eruption and Tsunami</a:t>
            </a:r>
          </a:p>
          <a:p>
            <a:pPr eaLnBrk="1" hangingPunct="1">
              <a:spcBef>
                <a:spcPts val="900"/>
              </a:spcBef>
              <a:defRPr/>
            </a:pPr>
            <a:r>
              <a:rPr lang="en-US" altLang="en-US" sz="4000" kern="0" dirty="0">
                <a:solidFill>
                  <a:schemeClr val="accent6"/>
                </a:solidFill>
                <a:ea typeface="ＭＳ Ｐゴシック" panose="020B0600070205080204" pitchFamily="34" charset="-128"/>
              </a:rPr>
              <a:t>ACTIONS FORWARD</a:t>
            </a:r>
          </a:p>
        </p:txBody>
      </p:sp>
    </p:spTree>
    <p:extLst>
      <p:ext uri="{BB962C8B-B14F-4D97-AF65-F5344CB8AC3E}">
        <p14:creationId xmlns:p14="http://schemas.microsoft.com/office/powerpoint/2010/main" val="1343991775"/>
      </p:ext>
    </p:extLst>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AB7B9E4-5619-5340-9AF1-A9CDE668C950}"/>
              </a:ext>
            </a:extLst>
          </p:cNvPr>
          <p:cNvSpPr txBox="1"/>
          <p:nvPr/>
        </p:nvSpPr>
        <p:spPr>
          <a:xfrm>
            <a:off x="533400" y="133350"/>
            <a:ext cx="8590813" cy="584775"/>
          </a:xfrm>
          <a:prstGeom prst="rect">
            <a:avLst/>
          </a:prstGeom>
          <a:noFill/>
        </p:spPr>
        <p:txBody>
          <a:bodyPr wrap="none" rtlCol="0">
            <a:spAutoFit/>
          </a:bodyPr>
          <a:lstStyle/>
          <a:p>
            <a:r>
              <a:rPr lang="en-US" sz="3200" b="1" kern="0" dirty="0">
                <a:solidFill>
                  <a:srgbClr val="CC0000"/>
                </a:solidFill>
                <a:latin typeface="Arial"/>
                <a:ea typeface="ＭＳ Ｐゴシック" charset="0"/>
              </a:rPr>
              <a:t>ACTIONS FORWARD – Brief I (20 Jan 2022)</a:t>
            </a:r>
            <a:endParaRPr lang="en-US" dirty="0"/>
          </a:p>
        </p:txBody>
      </p:sp>
      <p:sp>
        <p:nvSpPr>
          <p:cNvPr id="4" name="Content Placeholder 2">
            <a:extLst>
              <a:ext uri="{FF2B5EF4-FFF2-40B4-BE49-F238E27FC236}">
                <a16:creationId xmlns:a16="http://schemas.microsoft.com/office/drawing/2014/main" id="{0F4BB6DE-AAEB-5344-A4C5-C7BB76CEEC18}"/>
              </a:ext>
            </a:extLst>
          </p:cNvPr>
          <p:cNvSpPr txBox="1">
            <a:spLocks/>
          </p:cNvSpPr>
          <p:nvPr/>
        </p:nvSpPr>
        <p:spPr bwMode="auto">
          <a:xfrm>
            <a:off x="76200" y="895350"/>
            <a:ext cx="8915400" cy="4191000"/>
          </a:xfrm>
          <a:prstGeom prst="rect">
            <a:avLst/>
          </a:prstGeom>
          <a:solidFill>
            <a:schemeClr val="bg1"/>
          </a:solidFill>
          <a:ln>
            <a:noFill/>
          </a:ln>
          <a:extLst/>
        </p:spPr>
        <p:txBody>
          <a:bodyPr vert="horz" wrap="square" lIns="91399" tIns="45700" rIns="91399" bIns="45700" numCol="1" rtlCol="0" anchor="t" anchorCtr="0" compatLnSpc="1">
            <a:prstTxWarp prst="textNoShape">
              <a:avLst/>
            </a:prstTxWarp>
            <a:noAutofit/>
          </a:bodyPr>
          <a:lstStyle>
            <a:lvl1pPr marL="350838" indent="-350838" algn="l" rtl="0" eaLnBrk="0" fontAlgn="base" hangingPunct="0">
              <a:lnSpc>
                <a:spcPct val="90000"/>
              </a:lnSpc>
              <a:spcBef>
                <a:spcPct val="20000"/>
              </a:spcBef>
              <a:spcAft>
                <a:spcPct val="0"/>
              </a:spcAft>
              <a:buClr>
                <a:schemeClr val="accent2"/>
              </a:buClr>
              <a:buSzPct val="80000"/>
              <a:buFont typeface="Wingdings" pitchFamily="2" charset="2"/>
              <a:buChar char="o"/>
              <a:defRPr sz="1313" b="1">
                <a:solidFill>
                  <a:schemeClr val="tx1"/>
                </a:solidFill>
                <a:latin typeface="+mn-lt"/>
                <a:ea typeface="ＭＳ Ｐゴシック" charset="0"/>
                <a:cs typeface="+mn-cs"/>
              </a:defRPr>
            </a:lvl1pPr>
            <a:lvl2pPr marL="679450" indent="-325438" algn="l" rtl="0" eaLnBrk="0" fontAlgn="base" hangingPunct="0">
              <a:lnSpc>
                <a:spcPct val="90000"/>
              </a:lnSpc>
              <a:spcBef>
                <a:spcPct val="20000"/>
              </a:spcBef>
              <a:spcAft>
                <a:spcPct val="0"/>
              </a:spcAft>
              <a:buClr>
                <a:schemeClr val="accent2"/>
              </a:buClr>
              <a:buSzPct val="80000"/>
              <a:buFont typeface="Wingdings" pitchFamily="2" charset="2"/>
              <a:buChar char="n"/>
              <a:defRPr sz="1125">
                <a:solidFill>
                  <a:schemeClr val="tx1"/>
                </a:solidFill>
                <a:latin typeface="+mn-lt"/>
                <a:ea typeface="+mn-ea"/>
                <a:cs typeface="+mn-cs"/>
              </a:defRPr>
            </a:lvl2pPr>
            <a:lvl3pPr marL="976313" indent="-295275" algn="l" rtl="0" eaLnBrk="0" fontAlgn="base" hangingPunct="0">
              <a:lnSpc>
                <a:spcPct val="90000"/>
              </a:lnSpc>
              <a:spcBef>
                <a:spcPct val="20000"/>
              </a:spcBef>
              <a:spcAft>
                <a:spcPct val="0"/>
              </a:spcAft>
              <a:buClr>
                <a:schemeClr val="accent2"/>
              </a:buClr>
              <a:buSzPct val="80000"/>
              <a:buFont typeface="Wingdings" pitchFamily="2" charset="2"/>
              <a:buChar char="o"/>
              <a:defRPr sz="938">
                <a:solidFill>
                  <a:schemeClr val="tx1"/>
                </a:solidFill>
                <a:latin typeface="+mn-lt"/>
                <a:ea typeface="+mn-ea"/>
                <a:cs typeface="+mn-cs"/>
              </a:defRPr>
            </a:lvl3pPr>
            <a:lvl4pPr marL="1268413" indent="-288925" algn="l" rtl="0" eaLnBrk="0" fontAlgn="base" hangingPunct="0">
              <a:lnSpc>
                <a:spcPct val="90000"/>
              </a:lnSpc>
              <a:spcBef>
                <a:spcPct val="20000"/>
              </a:spcBef>
              <a:spcAft>
                <a:spcPct val="0"/>
              </a:spcAft>
              <a:buClr>
                <a:schemeClr val="accent2"/>
              </a:buClr>
              <a:buSzPct val="80000"/>
              <a:buFont typeface="Wingdings" pitchFamily="2" charset="2"/>
              <a:buChar char="n"/>
              <a:defRPr sz="844">
                <a:solidFill>
                  <a:schemeClr val="tx1"/>
                </a:solidFill>
                <a:latin typeface="+mn-lt"/>
                <a:ea typeface="+mn-ea"/>
                <a:cs typeface="+mn-cs"/>
              </a:defRPr>
            </a:lvl4pPr>
            <a:lvl5pPr marL="1568450" indent="-296863" algn="l" rtl="0" eaLnBrk="0" fontAlgn="base" hangingPunct="0">
              <a:lnSpc>
                <a:spcPct val="90000"/>
              </a:lnSpc>
              <a:spcBef>
                <a:spcPct val="25000"/>
              </a:spcBef>
              <a:spcAft>
                <a:spcPct val="0"/>
              </a:spcAft>
              <a:buClr>
                <a:schemeClr val="accent2"/>
              </a:buClr>
              <a:buSzPct val="80000"/>
              <a:buFont typeface="Wingdings" pitchFamily="2" charset="2"/>
              <a:buChar char="§"/>
              <a:defRPr sz="844">
                <a:solidFill>
                  <a:schemeClr val="tx1"/>
                </a:solidFill>
                <a:latin typeface="+mn-lt"/>
                <a:ea typeface="+mn-ea"/>
                <a:cs typeface="+mn-cs"/>
              </a:defRPr>
            </a:lvl5pPr>
            <a:lvl6pPr marL="1912472" indent="-298713" algn="l" rtl="0" fontAlgn="base">
              <a:lnSpc>
                <a:spcPct val="90000"/>
              </a:lnSpc>
              <a:spcBef>
                <a:spcPct val="25000"/>
              </a:spcBef>
              <a:spcAft>
                <a:spcPct val="0"/>
              </a:spcAft>
              <a:buClr>
                <a:schemeClr val="accent2"/>
              </a:buClr>
              <a:buSzPct val="80000"/>
              <a:buFont typeface="Wingdings" charset="2"/>
              <a:buChar char="§"/>
              <a:defRPr sz="844">
                <a:solidFill>
                  <a:schemeClr val="tx1"/>
                </a:solidFill>
                <a:latin typeface="+mn-lt"/>
                <a:ea typeface="+mn-ea"/>
                <a:cs typeface="+mn-cs"/>
              </a:defRPr>
            </a:lvl6pPr>
            <a:lvl7pPr marL="2255218" indent="-298713" algn="l" rtl="0" fontAlgn="base">
              <a:lnSpc>
                <a:spcPct val="90000"/>
              </a:lnSpc>
              <a:spcBef>
                <a:spcPct val="25000"/>
              </a:spcBef>
              <a:spcAft>
                <a:spcPct val="0"/>
              </a:spcAft>
              <a:buClr>
                <a:schemeClr val="accent2"/>
              </a:buClr>
              <a:buSzPct val="80000"/>
              <a:buFont typeface="Wingdings" charset="2"/>
              <a:buChar char="§"/>
              <a:defRPr sz="844">
                <a:solidFill>
                  <a:schemeClr val="tx1"/>
                </a:solidFill>
                <a:latin typeface="+mn-lt"/>
                <a:ea typeface="+mn-ea"/>
                <a:cs typeface="+mn-cs"/>
              </a:defRPr>
            </a:lvl7pPr>
            <a:lvl8pPr marL="2597963" indent="-298713" algn="l" rtl="0" fontAlgn="base">
              <a:lnSpc>
                <a:spcPct val="90000"/>
              </a:lnSpc>
              <a:spcBef>
                <a:spcPct val="25000"/>
              </a:spcBef>
              <a:spcAft>
                <a:spcPct val="0"/>
              </a:spcAft>
              <a:buClr>
                <a:schemeClr val="accent2"/>
              </a:buClr>
              <a:buSzPct val="80000"/>
              <a:buFont typeface="Wingdings" charset="2"/>
              <a:buChar char="§"/>
              <a:defRPr sz="844">
                <a:solidFill>
                  <a:schemeClr val="tx1"/>
                </a:solidFill>
                <a:latin typeface="+mn-lt"/>
                <a:ea typeface="+mn-ea"/>
                <a:cs typeface="+mn-cs"/>
              </a:defRPr>
            </a:lvl8pPr>
            <a:lvl9pPr marL="2940708" indent="-298713" algn="l" rtl="0" fontAlgn="base">
              <a:lnSpc>
                <a:spcPct val="90000"/>
              </a:lnSpc>
              <a:spcBef>
                <a:spcPct val="25000"/>
              </a:spcBef>
              <a:spcAft>
                <a:spcPct val="0"/>
              </a:spcAft>
              <a:buClr>
                <a:schemeClr val="accent2"/>
              </a:buClr>
              <a:buSzPct val="80000"/>
              <a:buFont typeface="Wingdings" charset="2"/>
              <a:buChar char="§"/>
              <a:defRPr sz="844">
                <a:solidFill>
                  <a:schemeClr val="tx1"/>
                </a:solidFill>
                <a:latin typeface="+mn-lt"/>
                <a:ea typeface="+mn-ea"/>
                <a:cs typeface="+mn-cs"/>
              </a:defRPr>
            </a:lvl9pPr>
          </a:lstStyle>
          <a:p>
            <a:pPr marL="350838" marR="0" lvl="0" indent="-350838" algn="l" defTabSz="571155" rtl="0" eaLnBrk="1" fontAlgn="auto" latinLnBrk="0" hangingPunct="1">
              <a:lnSpc>
                <a:spcPct val="100000"/>
              </a:lnSpc>
              <a:spcBef>
                <a:spcPts val="0"/>
              </a:spcBef>
              <a:spcAft>
                <a:spcPts val="600"/>
              </a:spcAft>
              <a:buClr>
                <a:srgbClr val="CC0000"/>
              </a:buClr>
              <a:buSzPct val="80000"/>
              <a:buFont typeface="Wingdings" pitchFamily="2" charset="2"/>
              <a:buChar char="q"/>
              <a:tabLst/>
              <a:defRPr/>
            </a:pPr>
            <a:r>
              <a:rPr lang="en-US" sz="1200" dirty="0">
                <a:solidFill>
                  <a:srgbClr val="000000"/>
                </a:solidFill>
                <a:cs typeface="Angsana New"/>
              </a:rPr>
              <a:t>Interim Tonga Volcano Guidance</a:t>
            </a:r>
          </a:p>
          <a:p>
            <a:pPr lvl="1" defTabSz="571155" eaLnBrk="1" fontAlgn="auto" hangingPunct="1">
              <a:lnSpc>
                <a:spcPct val="100000"/>
              </a:lnSpc>
              <a:spcBef>
                <a:spcPts val="0"/>
              </a:spcBef>
              <a:spcAft>
                <a:spcPts val="600"/>
              </a:spcAft>
              <a:buClr>
                <a:srgbClr val="CC0000"/>
              </a:buClr>
              <a:defRPr/>
            </a:pPr>
            <a:r>
              <a:rPr lang="en-US" sz="1200" b="1" dirty="0">
                <a:solidFill>
                  <a:srgbClr val="000000"/>
                </a:solidFill>
                <a:ea typeface="ＭＳ Ｐゴシック" charset="0"/>
                <a:cs typeface="Angsana New"/>
              </a:rPr>
              <a:t>PTWS WG 2 (Detection, Warning, Dissemination) lead, per their Terms of Reference </a:t>
            </a:r>
          </a:p>
          <a:p>
            <a:pPr lvl="1" defTabSz="571155" eaLnBrk="1" fontAlgn="auto" hangingPunct="1">
              <a:lnSpc>
                <a:spcPct val="100000"/>
              </a:lnSpc>
              <a:spcBef>
                <a:spcPts val="0"/>
              </a:spcBef>
              <a:spcAft>
                <a:spcPts val="600"/>
              </a:spcAft>
              <a:buClr>
                <a:srgbClr val="CC0000"/>
              </a:buClr>
              <a:defRPr/>
            </a:pPr>
            <a:r>
              <a:rPr kumimoji="0" lang="en-US" sz="1200" b="1" i="0" u="none" strike="noStrike" kern="1200" cap="none" spc="0" normalizeH="0" baseline="0" noProof="0" dirty="0">
                <a:ln>
                  <a:noFill/>
                </a:ln>
                <a:solidFill>
                  <a:srgbClr val="000000"/>
                </a:solidFill>
                <a:effectLst/>
                <a:uLnTx/>
                <a:uFillTx/>
                <a:ea typeface="ＭＳ Ｐゴシック" charset="0"/>
                <a:cs typeface="Angsana New"/>
              </a:rPr>
              <a:t>Urgent </a:t>
            </a:r>
            <a:r>
              <a:rPr lang="en-US" sz="1200" b="1" dirty="0">
                <a:solidFill>
                  <a:srgbClr val="000000"/>
                </a:solidFill>
                <a:ea typeface="ＭＳ Ｐゴシック" charset="0"/>
                <a:cs typeface="Angsana New"/>
              </a:rPr>
              <a:t>priority since could happen again anytime</a:t>
            </a:r>
          </a:p>
          <a:p>
            <a:pPr lvl="1" defTabSz="571155" eaLnBrk="1" fontAlgn="auto" hangingPunct="1">
              <a:lnSpc>
                <a:spcPct val="100000"/>
              </a:lnSpc>
              <a:spcBef>
                <a:spcPts val="0"/>
              </a:spcBef>
              <a:spcAft>
                <a:spcPts val="600"/>
              </a:spcAft>
              <a:buClr>
                <a:srgbClr val="CC0000"/>
              </a:buClr>
              <a:defRPr/>
            </a:pPr>
            <a:r>
              <a:rPr kumimoji="0" lang="en-US" sz="1200" b="1" i="0" u="none" strike="noStrike" kern="1200" cap="none" spc="0" normalizeH="0" baseline="0" noProof="0" dirty="0">
                <a:ln>
                  <a:noFill/>
                </a:ln>
                <a:solidFill>
                  <a:srgbClr val="000000"/>
                </a:solidFill>
                <a:effectLst/>
                <a:uLnTx/>
                <a:uFillTx/>
                <a:ea typeface="ＭＳ Ｐゴシック" charset="0"/>
                <a:cs typeface="Angsana New"/>
              </a:rPr>
              <a:t>To Fast track, work in parallel:</a:t>
            </a:r>
          </a:p>
          <a:p>
            <a:pPr marL="993775" lvl="2" indent="-342900" defTabSz="571155" eaLnBrk="1" fontAlgn="auto" hangingPunct="1">
              <a:lnSpc>
                <a:spcPct val="100000"/>
              </a:lnSpc>
              <a:spcBef>
                <a:spcPts val="0"/>
              </a:spcBef>
              <a:spcAft>
                <a:spcPts val="0"/>
              </a:spcAft>
              <a:buClr>
                <a:srgbClr val="CC0000"/>
              </a:buClr>
              <a:buFont typeface="+mj-lt"/>
              <a:buAutoNum type="arabicPeriod"/>
              <a:defRPr/>
            </a:pPr>
            <a:r>
              <a:rPr lang="en-US" sz="1200" dirty="0">
                <a:solidFill>
                  <a:srgbClr val="000000"/>
                </a:solidFill>
                <a:ea typeface="ＭＳ Ｐゴシック" charset="0"/>
              </a:rPr>
              <a:t>Implementation will begin immediately </a:t>
            </a:r>
          </a:p>
          <a:p>
            <a:pPr marL="1285875" lvl="3" indent="-342900" defTabSz="571155" eaLnBrk="1" fontAlgn="auto" hangingPunct="1">
              <a:lnSpc>
                <a:spcPct val="100000"/>
              </a:lnSpc>
              <a:spcBef>
                <a:spcPts val="0"/>
              </a:spcBef>
              <a:spcAft>
                <a:spcPts val="0"/>
              </a:spcAft>
              <a:buClr>
                <a:srgbClr val="CC0000"/>
              </a:buClr>
              <a:defRPr/>
            </a:pPr>
            <a:r>
              <a:rPr lang="en-US" sz="1200" dirty="0">
                <a:solidFill>
                  <a:srgbClr val="000000"/>
                </a:solidFill>
                <a:ea typeface="ＭＳ Ｐゴシック" charset="0"/>
              </a:rPr>
              <a:t>By Member States based on their national process</a:t>
            </a:r>
          </a:p>
          <a:p>
            <a:pPr marL="1285875" lvl="3" indent="-342900" defTabSz="571155" eaLnBrk="1" fontAlgn="auto" hangingPunct="1">
              <a:lnSpc>
                <a:spcPct val="100000"/>
              </a:lnSpc>
              <a:spcBef>
                <a:spcPts val="0"/>
              </a:spcBef>
              <a:spcAft>
                <a:spcPts val="0"/>
              </a:spcAft>
              <a:buClr>
                <a:srgbClr val="CC0000"/>
              </a:buClr>
              <a:defRPr/>
            </a:pPr>
            <a:r>
              <a:rPr lang="en-US" sz="1200" dirty="0">
                <a:solidFill>
                  <a:srgbClr val="000000"/>
                </a:solidFill>
                <a:ea typeface="ＭＳ Ｐゴシック" charset="0"/>
              </a:rPr>
              <a:t>By PTWC based on today’s proposal.  Expect to implement most urgent in 1 week.                                                           PTWC test to TWFP/NTWC before start </a:t>
            </a:r>
          </a:p>
          <a:p>
            <a:pPr marL="993775" lvl="2" indent="-342900" defTabSz="571155" eaLnBrk="1" fontAlgn="auto" hangingPunct="1">
              <a:lnSpc>
                <a:spcPct val="100000"/>
              </a:lnSpc>
              <a:spcBef>
                <a:spcPts val="600"/>
              </a:spcBef>
              <a:spcAft>
                <a:spcPts val="0"/>
              </a:spcAft>
              <a:buClr>
                <a:srgbClr val="CC0000"/>
              </a:buClr>
              <a:buFont typeface="+mj-lt"/>
              <a:buAutoNum type="arabicPeriod"/>
              <a:defRPr/>
            </a:pPr>
            <a:r>
              <a:rPr lang="en-US" sz="1200" dirty="0">
                <a:solidFill>
                  <a:srgbClr val="000000"/>
                </a:solidFill>
                <a:ea typeface="ＭＳ Ｐゴシック" charset="0"/>
                <a:cs typeface="Angsana New"/>
              </a:rPr>
              <a:t>Use </a:t>
            </a:r>
            <a:r>
              <a:rPr kumimoji="0" lang="en-US" sz="1200" i="0" u="none" strike="noStrike" kern="1200" cap="none" spc="0" normalizeH="0" baseline="0" noProof="0" dirty="0">
                <a:ln>
                  <a:noFill/>
                </a:ln>
                <a:solidFill>
                  <a:srgbClr val="000000"/>
                </a:solidFill>
                <a:effectLst/>
                <a:uLnTx/>
                <a:uFillTx/>
                <a:ea typeface="ＭＳ Ｐゴシック" charset="0"/>
                <a:cs typeface="Angsana New"/>
              </a:rPr>
              <a:t>PTWS </a:t>
            </a:r>
            <a:r>
              <a:rPr kumimoji="0" lang="en-US" sz="1200" i="0" u="none" strike="noStrike" kern="1200" cap="none" spc="0" normalizeH="0" baseline="0" noProof="0" dirty="0" err="1">
                <a:ln>
                  <a:noFill/>
                </a:ln>
                <a:solidFill>
                  <a:srgbClr val="000000"/>
                </a:solidFill>
                <a:effectLst/>
                <a:uLnTx/>
                <a:uFillTx/>
                <a:ea typeface="ＭＳ Ｐゴシック" charset="0"/>
                <a:cs typeface="Angsana New"/>
              </a:rPr>
              <a:t>govermance</a:t>
            </a:r>
            <a:r>
              <a:rPr kumimoji="0" lang="en-US" sz="1200" i="0" u="none" strike="noStrike" kern="1200" cap="none" spc="0" normalizeH="0" baseline="0" noProof="0" dirty="0">
                <a:ln>
                  <a:noFill/>
                </a:ln>
                <a:solidFill>
                  <a:srgbClr val="000000"/>
                </a:solidFill>
                <a:effectLst/>
                <a:uLnTx/>
                <a:uFillTx/>
                <a:ea typeface="ＭＳ Ｐゴシック" charset="0"/>
                <a:cs typeface="Angsana New"/>
              </a:rPr>
              <a:t> process to make official </a:t>
            </a:r>
          </a:p>
          <a:p>
            <a:pPr marL="1285875" lvl="3" indent="-342900" defTabSz="571155" eaLnBrk="1" fontAlgn="auto" hangingPunct="1">
              <a:lnSpc>
                <a:spcPct val="100000"/>
              </a:lnSpc>
              <a:spcBef>
                <a:spcPts val="0"/>
              </a:spcBef>
              <a:spcAft>
                <a:spcPts val="0"/>
              </a:spcAft>
              <a:buClr>
                <a:srgbClr val="CC0000"/>
              </a:buClr>
              <a:buFont typeface="+mj-lt"/>
              <a:buAutoNum type="arabicPeriod"/>
              <a:defRPr/>
            </a:pPr>
            <a:r>
              <a:rPr kumimoji="0" lang="en-US" sz="1200" i="0" u="none" strike="noStrike" kern="1200" cap="none" spc="0" normalizeH="0" baseline="0" noProof="0" dirty="0">
                <a:ln>
                  <a:noFill/>
                </a:ln>
                <a:solidFill>
                  <a:srgbClr val="000000"/>
                </a:solidFill>
                <a:effectLst/>
                <a:uLnTx/>
                <a:uFillTx/>
                <a:ea typeface="ＭＳ Ｐゴシック" charset="0"/>
                <a:cs typeface="Angsana New"/>
              </a:rPr>
              <a:t>WG 2 to f</a:t>
            </a:r>
            <a:r>
              <a:rPr lang="en-US" sz="1200" dirty="0" err="1">
                <a:solidFill>
                  <a:srgbClr val="000000"/>
                </a:solidFill>
                <a:ea typeface="ＭＳ Ｐゴシック" charset="0"/>
              </a:rPr>
              <a:t>ormulate</a:t>
            </a:r>
            <a:r>
              <a:rPr lang="en-US" sz="1200" dirty="0">
                <a:solidFill>
                  <a:srgbClr val="000000"/>
                </a:solidFill>
                <a:ea typeface="ＭＳ Ｐゴシック" charset="0"/>
              </a:rPr>
              <a:t> written ‘proposal’ (including implementation plan). </a:t>
            </a:r>
            <a:r>
              <a:rPr lang="en-US" sz="1200" dirty="0">
                <a:solidFill>
                  <a:srgbClr val="000000"/>
                </a:solidFill>
                <a:ea typeface="ＭＳ Ｐゴシック" charset="0"/>
                <a:cs typeface="Angsana New"/>
              </a:rPr>
              <a:t> </a:t>
            </a:r>
          </a:p>
          <a:p>
            <a:pPr marL="1585912" lvl="4" indent="-342900" defTabSz="571155" eaLnBrk="1" fontAlgn="auto" hangingPunct="1">
              <a:lnSpc>
                <a:spcPct val="100000"/>
              </a:lnSpc>
              <a:spcBef>
                <a:spcPts val="0"/>
              </a:spcBef>
              <a:spcAft>
                <a:spcPts val="0"/>
              </a:spcAft>
              <a:buClr>
                <a:srgbClr val="CC0000"/>
              </a:buClr>
              <a:defRPr/>
            </a:pPr>
            <a:r>
              <a:rPr lang="en-US" sz="1200" dirty="0">
                <a:solidFill>
                  <a:srgbClr val="000000"/>
                </a:solidFill>
                <a:ea typeface="ＭＳ Ｐゴシック" charset="0"/>
                <a:cs typeface="Angsana New"/>
              </a:rPr>
              <a:t>D</a:t>
            </a:r>
            <a:r>
              <a:rPr kumimoji="0" lang="en-US" sz="1200" i="0" u="none" strike="noStrike" kern="1200" cap="none" spc="0" normalizeH="0" baseline="0" noProof="0" dirty="0">
                <a:ln>
                  <a:noFill/>
                </a:ln>
                <a:solidFill>
                  <a:srgbClr val="000000"/>
                </a:solidFill>
                <a:effectLst/>
                <a:uLnTx/>
                <a:uFillTx/>
                <a:ea typeface="ＭＳ Ｐゴシック" charset="0"/>
                <a:cs typeface="Angsana New"/>
              </a:rPr>
              <a:t>escribes criteria, products, dissemination, procedures, country guidance, etc.</a:t>
            </a:r>
          </a:p>
          <a:p>
            <a:pPr marL="1585912" lvl="4" indent="-342900" defTabSz="571155" eaLnBrk="1" fontAlgn="auto" hangingPunct="1">
              <a:lnSpc>
                <a:spcPct val="100000"/>
              </a:lnSpc>
              <a:spcBef>
                <a:spcPts val="0"/>
              </a:spcBef>
              <a:spcAft>
                <a:spcPts val="0"/>
              </a:spcAft>
              <a:buClr>
                <a:srgbClr val="CC0000"/>
              </a:buClr>
              <a:defRPr/>
            </a:pPr>
            <a:r>
              <a:rPr lang="en-US" sz="1200" dirty="0">
                <a:solidFill>
                  <a:srgbClr val="000000"/>
                </a:solidFill>
                <a:ea typeface="ＭＳ Ｐゴシック" charset="0"/>
                <a:cs typeface="Angsana New"/>
              </a:rPr>
              <a:t>‘Proposal’ will be</a:t>
            </a:r>
            <a:r>
              <a:rPr kumimoji="0" lang="en-US" sz="1200" i="0" u="none" strike="noStrike" kern="1200" cap="none" spc="0" normalizeH="0" baseline="0" noProof="0" dirty="0">
                <a:ln>
                  <a:noFill/>
                </a:ln>
                <a:solidFill>
                  <a:srgbClr val="000000"/>
                </a:solidFill>
                <a:effectLst/>
                <a:uLnTx/>
                <a:uFillTx/>
                <a:ea typeface="ＭＳ Ｐゴシック" charset="0"/>
                <a:cs typeface="Angsana New"/>
              </a:rPr>
              <a:t> ’living document’ until finalized </a:t>
            </a:r>
          </a:p>
          <a:p>
            <a:pPr marL="1316038" lvl="3" indent="-342900" defTabSz="571155" eaLnBrk="1" fontAlgn="auto" hangingPunct="1">
              <a:lnSpc>
                <a:spcPct val="100000"/>
              </a:lnSpc>
              <a:spcBef>
                <a:spcPts val="0"/>
              </a:spcBef>
              <a:spcAft>
                <a:spcPts val="0"/>
              </a:spcAft>
              <a:buClr>
                <a:srgbClr val="CC0000"/>
              </a:buClr>
              <a:buFont typeface="+mj-lt"/>
              <a:buAutoNum type="arabicPeriod"/>
              <a:defRPr/>
            </a:pPr>
            <a:r>
              <a:rPr lang="en-US" sz="1200" dirty="0">
                <a:solidFill>
                  <a:srgbClr val="000000"/>
                </a:solidFill>
                <a:ea typeface="ＭＳ Ｐゴシック" charset="0"/>
              </a:rPr>
              <a:t>WG 2 sends to PTWS SC to approve.  Then, SC sends to ICG/PTWS-XXX (Nov 2022) recommending approval.  IOC MS approve ICG/PTWS-XXX recs</a:t>
            </a:r>
          </a:p>
          <a:p>
            <a:pPr marL="1316038" lvl="3" indent="-342900" defTabSz="571155" eaLnBrk="1" fontAlgn="auto" hangingPunct="1">
              <a:lnSpc>
                <a:spcPct val="100000"/>
              </a:lnSpc>
              <a:spcBef>
                <a:spcPts val="0"/>
              </a:spcBef>
              <a:spcAft>
                <a:spcPts val="0"/>
              </a:spcAft>
              <a:buClr>
                <a:srgbClr val="CC0000"/>
              </a:buClr>
              <a:buFont typeface="+mj-lt"/>
              <a:buAutoNum type="arabicPeriod"/>
              <a:defRPr/>
            </a:pPr>
            <a:r>
              <a:rPr lang="en-US" sz="1200" dirty="0">
                <a:solidFill>
                  <a:srgbClr val="000000"/>
                </a:solidFill>
                <a:ea typeface="ＭＳ Ｐゴシック" charset="0"/>
              </a:rPr>
              <a:t>IOC informs Member States by Circular Letter </a:t>
            </a:r>
            <a:endParaRPr lang="en-US" sz="1200" dirty="0">
              <a:solidFill>
                <a:srgbClr val="000000"/>
              </a:solidFill>
              <a:ea typeface="ＭＳ Ｐゴシック" charset="0"/>
              <a:cs typeface="Angsana New"/>
            </a:endParaRPr>
          </a:p>
          <a:p>
            <a:pPr lvl="1" defTabSz="571155" eaLnBrk="1" fontAlgn="auto" hangingPunct="1">
              <a:lnSpc>
                <a:spcPct val="100000"/>
              </a:lnSpc>
              <a:spcBef>
                <a:spcPts val="600"/>
              </a:spcBef>
              <a:spcAft>
                <a:spcPts val="600"/>
              </a:spcAft>
              <a:buClr>
                <a:srgbClr val="CC0000"/>
              </a:buClr>
              <a:defRPr/>
            </a:pPr>
            <a:r>
              <a:rPr lang="en-US" sz="1200" b="1" dirty="0">
                <a:solidFill>
                  <a:srgbClr val="000000"/>
                </a:solidFill>
                <a:ea typeface="ＭＳ Ｐゴシック" charset="0"/>
                <a:cs typeface="Angsana New"/>
              </a:rPr>
              <a:t>Request TOWS-WG TT-TWO TT on Atypical sources (TT-AS, </a:t>
            </a:r>
            <a:r>
              <a:rPr lang="en-US" sz="1200" b="1" dirty="0">
                <a:solidFill>
                  <a:srgbClr val="000000"/>
                </a:solidFill>
                <a:ea typeface="ＭＳ Ｐゴシック" charset="0"/>
              </a:rPr>
              <a:t>Francois </a:t>
            </a:r>
            <a:r>
              <a:rPr lang="en-US" sz="1200" b="1" dirty="0" err="1">
                <a:solidFill>
                  <a:srgbClr val="000000"/>
                </a:solidFill>
                <a:ea typeface="ＭＳ Ｐゴシック" charset="0"/>
              </a:rPr>
              <a:t>Schindele</a:t>
            </a:r>
            <a:r>
              <a:rPr lang="en-US" sz="1200" b="1" dirty="0">
                <a:solidFill>
                  <a:srgbClr val="000000"/>
                </a:solidFill>
                <a:ea typeface="ＭＳ Ｐゴシック" charset="0"/>
              </a:rPr>
              <a:t> chair) </a:t>
            </a:r>
            <a:r>
              <a:rPr lang="en-US" sz="1200" b="1" dirty="0">
                <a:solidFill>
                  <a:srgbClr val="000000"/>
                </a:solidFill>
                <a:ea typeface="ＭＳ Ｐゴシック" charset="0"/>
                <a:cs typeface="Angsana New"/>
              </a:rPr>
              <a:t>to consider Tonga situation.  TT-AS may take several years to do its work (review monitoring/warning success of Italy, Indonesia</a:t>
            </a:r>
          </a:p>
          <a:p>
            <a:pPr lvl="0" defTabSz="571155" eaLnBrk="1" fontAlgn="auto" hangingPunct="1">
              <a:lnSpc>
                <a:spcPct val="100000"/>
              </a:lnSpc>
              <a:spcBef>
                <a:spcPts val="0"/>
              </a:spcBef>
              <a:spcAft>
                <a:spcPts val="600"/>
              </a:spcAft>
              <a:buClr>
                <a:srgbClr val="CC0000"/>
              </a:buClr>
              <a:buFont typeface="Wingdings" pitchFamily="2" charset="2"/>
              <a:buChar char="q"/>
              <a:defRPr/>
            </a:pPr>
            <a:r>
              <a:rPr lang="en-US" sz="1200" dirty="0">
                <a:solidFill>
                  <a:srgbClr val="222222"/>
                </a:solidFill>
                <a:ea typeface="Times New Roman" panose="02020603050405020304" pitchFamily="18" charset="0"/>
              </a:rPr>
              <a:t>IOC Post-Event Assessment Questionnaire Survey (TOWS-WG-VIII, APP V, 2015) (online) – expect IOC CL next week</a:t>
            </a:r>
          </a:p>
          <a:p>
            <a:pPr defTabSz="571155" eaLnBrk="1" fontAlgn="auto" hangingPunct="1">
              <a:lnSpc>
                <a:spcPct val="100000"/>
              </a:lnSpc>
              <a:spcBef>
                <a:spcPts val="0"/>
              </a:spcBef>
              <a:spcAft>
                <a:spcPts val="600"/>
              </a:spcAft>
              <a:buClr>
                <a:srgbClr val="CC0000"/>
              </a:buClr>
              <a:buFont typeface="Wingdings" pitchFamily="2" charset="2"/>
              <a:buChar char="q"/>
              <a:defRPr/>
            </a:pPr>
            <a:r>
              <a:rPr lang="en-US" sz="1200" dirty="0"/>
              <a:t>Post-Event Brief II – Feb 3, same time</a:t>
            </a:r>
          </a:p>
          <a:p>
            <a:pPr marL="0" lvl="0" indent="0" defTabSz="571155" eaLnBrk="1" fontAlgn="auto" hangingPunct="1">
              <a:lnSpc>
                <a:spcPct val="100000"/>
              </a:lnSpc>
              <a:spcBef>
                <a:spcPts val="0"/>
              </a:spcBef>
              <a:spcAft>
                <a:spcPts val="600"/>
              </a:spcAft>
              <a:buClr>
                <a:srgbClr val="CC0000"/>
              </a:buClr>
              <a:buNone/>
              <a:defRPr/>
            </a:pPr>
            <a:endParaRPr kumimoji="0" lang="en-US" sz="900" b="0" i="0" u="none" strike="noStrike" kern="1200" cap="none" spc="0" normalizeH="0" baseline="0" noProof="0" dirty="0">
              <a:ln>
                <a:noFill/>
              </a:ln>
              <a:solidFill>
                <a:srgbClr val="000000"/>
              </a:solidFill>
              <a:effectLst/>
              <a:uLnTx/>
              <a:uFillTx/>
              <a:latin typeface="Arial"/>
              <a:ea typeface="ＭＳ Ｐゴシック" charset="0"/>
              <a:cs typeface="Angsana New"/>
            </a:endParaRPr>
          </a:p>
        </p:txBody>
      </p:sp>
    </p:spTree>
    <p:extLst>
      <p:ext uri="{BB962C8B-B14F-4D97-AF65-F5344CB8AC3E}">
        <p14:creationId xmlns:p14="http://schemas.microsoft.com/office/powerpoint/2010/main" val="17571495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B04CB4-0F50-4D65-857D-C44C0C312DFB}"/>
              </a:ext>
            </a:extLst>
          </p:cNvPr>
          <p:cNvSpPr>
            <a:spLocks noGrp="1"/>
          </p:cNvSpPr>
          <p:nvPr>
            <p:ph type="title"/>
          </p:nvPr>
        </p:nvSpPr>
        <p:spPr>
          <a:xfrm>
            <a:off x="609600" y="-95250"/>
            <a:ext cx="7886700" cy="994172"/>
          </a:xfrm>
        </p:spPr>
        <p:txBody>
          <a:bodyPr>
            <a:normAutofit fontScale="90000"/>
          </a:bodyPr>
          <a:lstStyle/>
          <a:p>
            <a:r>
              <a:rPr lang="en-US" sz="3600" b="1" dirty="0">
                <a:solidFill>
                  <a:srgbClr val="C00000"/>
                </a:solidFill>
              </a:rPr>
              <a:t>Tonga - Recommendations for warning center</a:t>
            </a:r>
            <a:endParaRPr lang="en-TO" sz="3600" b="1" dirty="0">
              <a:solidFill>
                <a:srgbClr val="C00000"/>
              </a:solidFill>
            </a:endParaRPr>
          </a:p>
        </p:txBody>
      </p:sp>
      <p:sp>
        <p:nvSpPr>
          <p:cNvPr id="3" name="Content Placeholder 2">
            <a:extLst>
              <a:ext uri="{FF2B5EF4-FFF2-40B4-BE49-F238E27FC236}">
                <a16:creationId xmlns:a16="http://schemas.microsoft.com/office/drawing/2014/main" id="{EE875407-0F5A-4C50-85CB-F537D320DA15}"/>
              </a:ext>
            </a:extLst>
          </p:cNvPr>
          <p:cNvSpPr>
            <a:spLocks noGrp="1"/>
          </p:cNvSpPr>
          <p:nvPr>
            <p:ph idx="1"/>
          </p:nvPr>
        </p:nvSpPr>
        <p:spPr>
          <a:xfrm>
            <a:off x="457200" y="742951"/>
            <a:ext cx="8458200" cy="4400550"/>
          </a:xfrm>
        </p:spPr>
        <p:txBody>
          <a:bodyPr>
            <a:normAutofit lnSpcReduction="10000"/>
          </a:bodyPr>
          <a:lstStyle/>
          <a:p>
            <a:r>
              <a:rPr lang="en-US" sz="2000" dirty="0"/>
              <a:t>Review SOPs to include more detail in volcano generated tsunami and warnings</a:t>
            </a:r>
          </a:p>
          <a:p>
            <a:r>
              <a:rPr lang="en-US" sz="2000" dirty="0"/>
              <a:t>Volcanology training for warning personnel (should we have canceled the Tsunami Marine Warnings at 10am on Saturday?)</a:t>
            </a:r>
          </a:p>
          <a:p>
            <a:r>
              <a:rPr lang="en-US" sz="2000" b="1" dirty="0"/>
              <a:t>Establish a study group under the PTWS to research into exactly what happened (e.g. resulting in loss of life in Peru) and for PTWC to finalize regional procedures for quick advisory services for near source volcano generated tsunami</a:t>
            </a:r>
          </a:p>
          <a:p>
            <a:r>
              <a:rPr lang="en-US" sz="2000" dirty="0"/>
              <a:t>Awareness on natural warning signs (e.g. the Sulphur smell)</a:t>
            </a:r>
          </a:p>
          <a:p>
            <a:r>
              <a:rPr lang="en-US" sz="2000" dirty="0"/>
              <a:t>Establish better communication redundancies </a:t>
            </a:r>
          </a:p>
          <a:p>
            <a:r>
              <a:rPr lang="en-US" sz="2000" dirty="0"/>
              <a:t>Establish better communication protocols to address congested lines</a:t>
            </a:r>
          </a:p>
          <a:p>
            <a:r>
              <a:rPr lang="en-US" sz="2000" dirty="0"/>
              <a:t>Improve seismic network and volcano monitoring</a:t>
            </a:r>
          </a:p>
          <a:p>
            <a:r>
              <a:rPr lang="en-US" sz="2000" dirty="0"/>
              <a:t>Reconsider working arrangements with national response agencies e.g. to be under one roof</a:t>
            </a:r>
          </a:p>
          <a:p>
            <a:pPr marL="0" indent="0">
              <a:buNone/>
            </a:pPr>
            <a:endParaRPr lang="en-TO" sz="2000" dirty="0"/>
          </a:p>
        </p:txBody>
      </p:sp>
    </p:spTree>
    <p:extLst>
      <p:ext uri="{BB962C8B-B14F-4D97-AF65-F5344CB8AC3E}">
        <p14:creationId xmlns:p14="http://schemas.microsoft.com/office/powerpoint/2010/main" val="42076873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3535D1-0A93-9F46-A077-378F3E325784}"/>
              </a:ext>
            </a:extLst>
          </p:cNvPr>
          <p:cNvSpPr>
            <a:spLocks noGrp="1"/>
          </p:cNvSpPr>
          <p:nvPr>
            <p:ph type="title"/>
          </p:nvPr>
        </p:nvSpPr>
        <p:spPr>
          <a:xfrm>
            <a:off x="533400" y="114300"/>
            <a:ext cx="7620000" cy="571500"/>
          </a:xfrm>
        </p:spPr>
        <p:txBody>
          <a:bodyPr/>
          <a:lstStyle/>
          <a:p>
            <a:r>
              <a:rPr lang="en-US" dirty="0"/>
              <a:t>ACTIONS FORWARD – BRIEF III (10 Feb 2022)</a:t>
            </a:r>
          </a:p>
        </p:txBody>
      </p:sp>
      <p:sp>
        <p:nvSpPr>
          <p:cNvPr id="3" name="Content Placeholder 2">
            <a:extLst>
              <a:ext uri="{FF2B5EF4-FFF2-40B4-BE49-F238E27FC236}">
                <a16:creationId xmlns:a16="http://schemas.microsoft.com/office/drawing/2014/main" id="{22BC0267-398A-6449-853D-AFCB1B932D89}"/>
              </a:ext>
            </a:extLst>
          </p:cNvPr>
          <p:cNvSpPr>
            <a:spLocks noGrp="1"/>
          </p:cNvSpPr>
          <p:nvPr>
            <p:ph idx="1"/>
          </p:nvPr>
        </p:nvSpPr>
        <p:spPr>
          <a:xfrm>
            <a:off x="127986" y="971550"/>
            <a:ext cx="8991600" cy="4572000"/>
          </a:xfrm>
          <a:solidFill>
            <a:schemeClr val="bg1"/>
          </a:solidFill>
        </p:spPr>
        <p:txBody>
          <a:bodyPr/>
          <a:lstStyle/>
          <a:p>
            <a:pPr>
              <a:spcBef>
                <a:spcPts val="900"/>
              </a:spcBef>
            </a:pPr>
            <a:r>
              <a:rPr lang="en-GB" sz="2000" dirty="0"/>
              <a:t>PTWS Interim Procedures Implementation Plan for HTHH Volcanic Tsunami Hazard – request PTWS SC action</a:t>
            </a:r>
          </a:p>
          <a:p>
            <a:pPr>
              <a:spcBef>
                <a:spcPts val="900"/>
              </a:spcBef>
            </a:pPr>
            <a:r>
              <a:rPr lang="en-GB" sz="2000" dirty="0"/>
              <a:t>Countries to develop HTHH Volcanic Tsunami Hazard Response Plan (TWC, DMO)</a:t>
            </a:r>
          </a:p>
          <a:p>
            <a:pPr>
              <a:spcBef>
                <a:spcPts val="900"/>
              </a:spcBef>
            </a:pPr>
            <a:r>
              <a:rPr lang="en-GB" sz="2000" dirty="0"/>
              <a:t>Country NTWCs to develop SOPs under different data scenarios (no PTWC, no </a:t>
            </a:r>
            <a:r>
              <a:rPr lang="en-GB" sz="2000" dirty="0" err="1"/>
              <a:t>comms</a:t>
            </a:r>
            <a:r>
              <a:rPr lang="en-GB" sz="2000" dirty="0"/>
              <a:t>, etc ???)</a:t>
            </a:r>
          </a:p>
          <a:p>
            <a:pPr>
              <a:spcBef>
                <a:spcPts val="900"/>
              </a:spcBef>
            </a:pPr>
            <a:r>
              <a:rPr lang="en-GB" sz="2000" dirty="0"/>
              <a:t>Make sure contact information is up-to-date</a:t>
            </a:r>
          </a:p>
          <a:p>
            <a:pPr>
              <a:spcBef>
                <a:spcPts val="900"/>
              </a:spcBef>
            </a:pPr>
            <a:r>
              <a:rPr lang="en-GB" sz="2000" dirty="0"/>
              <a:t>For non-seismic sources, sea level monitoring essential. </a:t>
            </a:r>
          </a:p>
          <a:p>
            <a:pPr lvl="1">
              <a:spcBef>
                <a:spcPts val="900"/>
              </a:spcBef>
            </a:pPr>
            <a:r>
              <a:rPr lang="en-GB" sz="1800" dirty="0"/>
              <a:t>All sea level data should be shared. </a:t>
            </a:r>
          </a:p>
          <a:p>
            <a:pPr lvl="1">
              <a:spcBef>
                <a:spcPts val="900"/>
              </a:spcBef>
            </a:pPr>
            <a:r>
              <a:rPr lang="en-GB" sz="1800" dirty="0"/>
              <a:t>All NTWC should know how to access sea level data in real time for decision-making</a:t>
            </a:r>
          </a:p>
          <a:p>
            <a:pPr lvl="1">
              <a:spcBef>
                <a:spcPts val="900"/>
              </a:spcBef>
            </a:pPr>
            <a:r>
              <a:rPr lang="en-GB" sz="1800" dirty="0"/>
              <a:t>All NTWC should understand the difference between coastal and DART data, and how to interpret – ITIC working with PTWC, PMEL, NZ, Chile, etc</a:t>
            </a:r>
          </a:p>
          <a:p>
            <a:endParaRPr lang="en-US" sz="2000" dirty="0"/>
          </a:p>
        </p:txBody>
      </p:sp>
    </p:spTree>
    <p:extLst>
      <p:ext uri="{BB962C8B-B14F-4D97-AF65-F5344CB8AC3E}">
        <p14:creationId xmlns:p14="http://schemas.microsoft.com/office/powerpoint/2010/main" val="13386483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3535D1-0A93-9F46-A077-378F3E325784}"/>
              </a:ext>
            </a:extLst>
          </p:cNvPr>
          <p:cNvSpPr>
            <a:spLocks noGrp="1"/>
          </p:cNvSpPr>
          <p:nvPr>
            <p:ph type="title"/>
          </p:nvPr>
        </p:nvSpPr>
        <p:spPr>
          <a:xfrm>
            <a:off x="533400" y="114300"/>
            <a:ext cx="7620000" cy="571500"/>
          </a:xfrm>
        </p:spPr>
        <p:txBody>
          <a:bodyPr/>
          <a:lstStyle/>
          <a:p>
            <a:r>
              <a:rPr lang="en-US" dirty="0"/>
              <a:t>ACTIONS FORWARD – BRIEF III (10 Feb 2022)</a:t>
            </a:r>
          </a:p>
        </p:txBody>
      </p:sp>
      <p:sp>
        <p:nvSpPr>
          <p:cNvPr id="3" name="Content Placeholder 2">
            <a:extLst>
              <a:ext uri="{FF2B5EF4-FFF2-40B4-BE49-F238E27FC236}">
                <a16:creationId xmlns:a16="http://schemas.microsoft.com/office/drawing/2014/main" id="{22BC0267-398A-6449-853D-AFCB1B932D89}"/>
              </a:ext>
            </a:extLst>
          </p:cNvPr>
          <p:cNvSpPr>
            <a:spLocks noGrp="1"/>
          </p:cNvSpPr>
          <p:nvPr>
            <p:ph idx="1"/>
          </p:nvPr>
        </p:nvSpPr>
        <p:spPr>
          <a:xfrm>
            <a:off x="381000" y="971550"/>
            <a:ext cx="8435975" cy="4171950"/>
          </a:xfrm>
          <a:solidFill>
            <a:schemeClr val="bg1"/>
          </a:solidFill>
        </p:spPr>
        <p:txBody>
          <a:bodyPr/>
          <a:lstStyle/>
          <a:p>
            <a:pPr>
              <a:spcBef>
                <a:spcPts val="900"/>
              </a:spcBef>
            </a:pPr>
            <a:r>
              <a:rPr lang="en-GB" sz="2000" dirty="0"/>
              <a:t>Regional coordination and sharing valuable</a:t>
            </a:r>
          </a:p>
          <a:p>
            <a:pPr lvl="1">
              <a:spcBef>
                <a:spcPts val="900"/>
              </a:spcBef>
            </a:pPr>
            <a:r>
              <a:rPr lang="en-GB" sz="1900" dirty="0"/>
              <a:t>Familiarity and development of common protocols and SOPs</a:t>
            </a:r>
          </a:p>
          <a:p>
            <a:pPr lvl="1">
              <a:spcBef>
                <a:spcPts val="900"/>
              </a:spcBef>
            </a:pPr>
            <a:r>
              <a:rPr lang="en-GB" sz="1900" dirty="0"/>
              <a:t>During an event, valuable to share what each other is observing (sounds, eyewitness), issuing (bulletins, alerts), interpretations, etc</a:t>
            </a:r>
          </a:p>
          <a:p>
            <a:pPr lvl="1">
              <a:spcBef>
                <a:spcPts val="900"/>
              </a:spcBef>
            </a:pPr>
            <a:r>
              <a:rPr lang="en-GB" sz="1900" dirty="0"/>
              <a:t>Consider sharing between NTWCs (such as SEP, CA-PAC) – dedicated social media group, hotline, chat,  or other means</a:t>
            </a:r>
          </a:p>
          <a:p>
            <a:pPr lvl="1">
              <a:spcBef>
                <a:spcPts val="900"/>
              </a:spcBef>
            </a:pPr>
            <a:r>
              <a:rPr lang="en-GB" sz="1900" dirty="0"/>
              <a:t>Conduct regional exercise (such as SEP) to practice info sharing</a:t>
            </a:r>
          </a:p>
          <a:p>
            <a:pPr>
              <a:spcBef>
                <a:spcPts val="900"/>
              </a:spcBef>
            </a:pPr>
            <a:r>
              <a:rPr lang="en-GB" sz="2000" dirty="0"/>
              <a:t>Update PTWS Local SOP (June 2019) to include Volcanic sources</a:t>
            </a:r>
          </a:p>
          <a:p>
            <a:pPr>
              <a:spcBef>
                <a:spcPts val="900"/>
              </a:spcBef>
            </a:pPr>
            <a:r>
              <a:rPr lang="en-GB" sz="2000" dirty="0"/>
              <a:t>Emphasize and Action Pre-event Preparedness, such as UNESCO IOC Tsunami Ready</a:t>
            </a:r>
          </a:p>
          <a:p>
            <a:pPr marL="0" indent="0">
              <a:buNone/>
            </a:pPr>
            <a:endParaRPr lang="en-US" sz="2000" dirty="0"/>
          </a:p>
        </p:txBody>
      </p:sp>
    </p:spTree>
    <p:extLst>
      <p:ext uri="{BB962C8B-B14F-4D97-AF65-F5344CB8AC3E}">
        <p14:creationId xmlns:p14="http://schemas.microsoft.com/office/powerpoint/2010/main" val="306557297"/>
      </p:ext>
    </p:extLst>
  </p:cSld>
  <p:clrMapOvr>
    <a:masterClrMapping/>
  </p:clrMapOvr>
</p:sld>
</file>

<file path=ppt/theme/theme1.xml><?xml version="1.0" encoding="utf-8"?>
<a:theme xmlns:a="http://schemas.openxmlformats.org/drawingml/2006/main" name="8_ITTI.McKinnie">
  <a:themeElements>
    <a:clrScheme name="ITTI.McKinni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ITTI.McKinnie">
      <a:majorFont>
        <a:latin typeface="Arial"/>
        <a:ea typeface="Angsana New"/>
        <a:cs typeface="Angsana New"/>
      </a:majorFont>
      <a:minorFont>
        <a:latin typeface="Arial"/>
        <a:ea typeface="Angsana New"/>
        <a:cs typeface="Angsana New"/>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lnDef>
  </a:objectDefaults>
  <a:extraClrSchemeLst>
    <a:extraClrScheme>
      <a:clrScheme name="ITTI.McKinni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ITTI.McKinni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ITTI.McKinni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ITTI.McKinni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ITTI.McKinni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ITTI.McKinni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ITTI.McKinni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ITTI.McKinni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ITTI.McKinni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TWS_Post-EventBrief_10Feb2022_ActionsForward" id="{4E98DA51-9341-7D4F-B953-D6939DBF1063}" vid="{B9385A66-E233-B146-8945-0DCB12CBD133}"/>
    </a:ext>
  </a:extLst>
</a:theme>
</file>

<file path=ppt/theme/theme2.xml><?xml version="1.0" encoding="utf-8"?>
<a:theme xmlns:a="http://schemas.openxmlformats.org/drawingml/2006/main" name="10_ITTI.McKinnie">
  <a:themeElements>
    <a:clrScheme name="ITTI.McKinni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ITTI.McKinnie">
      <a:majorFont>
        <a:latin typeface="Arial"/>
        <a:ea typeface="Angsana New"/>
        <a:cs typeface="Angsana New"/>
      </a:majorFont>
      <a:minorFont>
        <a:latin typeface="Arial"/>
        <a:ea typeface="Angsana New"/>
        <a:cs typeface="Angsana New"/>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lnDef>
  </a:objectDefaults>
  <a:extraClrSchemeLst>
    <a:extraClrScheme>
      <a:clrScheme name="ITTI.McKinni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ITTI.McKinni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ITTI.McKinni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ITTI.McKinni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ITTI.McKinni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ITTI.McKinni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ITTI.McKinni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ITTI.McKinni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ITTI.McKinni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TWS_Post-EventBrief_10Feb2022_ActionsForward" id="{4E98DA51-9341-7D4F-B953-D6939DBF1063}" vid="{081CF65C-2AD8-604B-99EB-F853A87EED80}"/>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TWS_Post-EventBrief_10Feb2022_ActionsForward" id="{4E98DA51-9341-7D4F-B953-D6939DBF1063}" vid="{42ED1740-7C76-FA41-8CD1-5BCD2620078C}"/>
    </a:ext>
  </a:ext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8_ITTI</Template>
  <TotalTime>4</TotalTime>
  <Words>654</Words>
  <Application>Microsoft Macintosh PowerPoint</Application>
  <PresentationFormat>On-screen Show (16:9)</PresentationFormat>
  <Paragraphs>54</Paragraphs>
  <Slides>5</Slides>
  <Notes>1</Notes>
  <HiddenSlides>0</HiddenSlides>
  <MMClips>0</MMClips>
  <ScaleCrop>false</ScaleCrop>
  <HeadingPairs>
    <vt:vector size="6" baseType="variant">
      <vt:variant>
        <vt:lpstr>Fonts Used</vt:lpstr>
      </vt:variant>
      <vt:variant>
        <vt:i4>9</vt:i4>
      </vt:variant>
      <vt:variant>
        <vt:lpstr>Theme</vt:lpstr>
      </vt:variant>
      <vt:variant>
        <vt:i4>3</vt:i4>
      </vt:variant>
      <vt:variant>
        <vt:lpstr>Slide Titles</vt:lpstr>
      </vt:variant>
      <vt:variant>
        <vt:i4>5</vt:i4>
      </vt:variant>
    </vt:vector>
  </HeadingPairs>
  <TitlesOfParts>
    <vt:vector size="17" baseType="lpstr">
      <vt:lpstr>ＭＳ Ｐゴシック</vt:lpstr>
      <vt:lpstr>Angsana New</vt:lpstr>
      <vt:lpstr>Arial</vt:lpstr>
      <vt:lpstr>Calibri</vt:lpstr>
      <vt:lpstr>Calibri Light</vt:lpstr>
      <vt:lpstr>Times New Roman</vt:lpstr>
      <vt:lpstr>VAG Rounded Std Light</vt:lpstr>
      <vt:lpstr>Verdana</vt:lpstr>
      <vt:lpstr>Wingdings</vt:lpstr>
      <vt:lpstr>8_ITTI.McKinnie</vt:lpstr>
      <vt:lpstr>10_ITTI.McKinnie</vt:lpstr>
      <vt:lpstr>Office Theme</vt:lpstr>
      <vt:lpstr>PowerPoint Presentation</vt:lpstr>
      <vt:lpstr>PowerPoint Presentation</vt:lpstr>
      <vt:lpstr>Tonga - Recommendations for warning center</vt:lpstr>
      <vt:lpstr>ACTIONS FORWARD – BRIEF III (10 Feb 2022)</vt:lpstr>
      <vt:lpstr>ACTIONS FORWARD – BRIEF III (10 Feb 2022)</vt:lpstr>
    </vt:vector>
  </TitlesOfParts>
  <Manager>NWS</Manager>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Decsion Brief</dc:subject>
  <dc:creator>Laura Kong</dc:creator>
  <cp:lastModifiedBy>Laura Kong</cp:lastModifiedBy>
  <cp:revision>2</cp:revision>
  <cp:lastPrinted>2022-01-21T04:58:58Z</cp:lastPrinted>
  <dcterms:created xsi:type="dcterms:W3CDTF">2022-02-20T01:57:43Z</dcterms:created>
  <dcterms:modified xsi:type="dcterms:W3CDTF">2022-02-20T02:32:12Z</dcterms:modified>
</cp:coreProperties>
</file>