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sldIdLst>
    <p:sldId id="256" r:id="rId2"/>
    <p:sldId id="257" r:id="rId3"/>
    <p:sldId id="258" r:id="rId4"/>
    <p:sldId id="268" r:id="rId5"/>
    <p:sldId id="271" r:id="rId6"/>
    <p:sldId id="259" r:id="rId7"/>
    <p:sldId id="266" r:id="rId8"/>
    <p:sldId id="269" r:id="rId9"/>
    <p:sldId id="272" r:id="rId1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0" autoAdjust="0"/>
  </p:normalViewPr>
  <p:slideViewPr>
    <p:cSldViewPr snapToGrid="0" showGuides="1">
      <p:cViewPr varScale="1">
        <p:scale>
          <a:sx n="96" d="100"/>
          <a:sy n="96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95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8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58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83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93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86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33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3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13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6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51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84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26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6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52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2E94-47C8-4B5F-941B-CDCAA437389F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3833BD-A0E6-4070-BEEA-CDC8969C1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3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 Report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NISHIMAE Yuji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Chair of ICG/PTWS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20108" y="69574"/>
            <a:ext cx="352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TOWS-WG-XV 24,25 February, 2022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7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628" y="610941"/>
            <a:ext cx="7055380" cy="1400530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ontents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5076" y="1540189"/>
            <a:ext cx="6980542" cy="3777622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ICG/PTWS-XXIX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PTWS R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esponses to the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15 January 2022,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-Tonga-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Ha'apai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Volcanic Eruption and Tsunami </a:t>
            </a:r>
          </a:p>
          <a:p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35817" y="591423"/>
            <a:ext cx="6589199" cy="685800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 Session (1)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5679" y="1262359"/>
            <a:ext cx="8607287" cy="559564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Online meeting (1-2 and 7-8 December, 2021) 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116 participants from 27 countries attended.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Seven recommendations adopted</a:t>
            </a:r>
          </a:p>
          <a:p>
            <a:pPr marL="742962" lvl="1" indent="-285755">
              <a:buFont typeface="Wingdings" panose="05000000000000000000" pitchFamily="2" charset="2"/>
              <a:buChar char="l"/>
            </a:pP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 ICG/PTWS-XXIX.1 ICG/PTWS Governance</a:t>
            </a:r>
          </a:p>
          <a:p>
            <a:pPr marL="742962" lvl="1" indent="-285755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Recommendation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ICG/PTWS-XXIX.2 Understanding Tsunami Risk</a:t>
            </a:r>
          </a:p>
          <a:p>
            <a:pPr marL="742962" lvl="1" indent="-285755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Recommendation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ICG/PTWS-XXIX.3 Tsunami Detection , Warning and Dissemination</a:t>
            </a:r>
          </a:p>
          <a:p>
            <a:pPr marL="742962" lvl="1" indent="-285755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Recommendation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ICG/PTWS-XXIX.4 Disaster Risk Management and Preparedness</a:t>
            </a:r>
          </a:p>
          <a:p>
            <a:pPr marL="742962" lvl="1" indent="-285755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Recommendation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ICG/PTWS-XXIX.5 Start of Operation of Central America Tsunami Advisory Center (CATAC)</a:t>
            </a:r>
          </a:p>
          <a:p>
            <a:pPr marL="742962" lvl="1" indent="-285755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Recommendation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ICG/PTWS-XXIX.6 Task Team on Future Goals and Performance Monitoring</a:t>
            </a:r>
          </a:p>
          <a:p>
            <a:pPr marL="742962" lvl="1" indent="-285755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Recommendation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ICG/PTWS-XXIX.7 UN Decade of Ocean Science for Sustainable Development (2021-2030)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 officers for the next term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Chair: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NISHIMAE Yuji (Japan)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Vice-Chair: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Wilfried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STRAUCH (Nicaragua)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Vice-Chair: Mr. David COETZEE (New Zealand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ICG/PTWS-XXX session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Hosted by Japan, November 2022</a:t>
            </a:r>
          </a:p>
          <a:p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35817" y="591423"/>
            <a:ext cx="6589199" cy="685800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 Session (2)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5679" y="1262359"/>
            <a:ext cx="7975613" cy="559564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PacWave22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PacWave22 period: September through November 2022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exercises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Live communication tests on 13 October 2022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 medium term strategy 2022-2030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Four Strategic Objectives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Understanding and Managing Tsunami Hazard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Tsunami Detection, Warning &amp;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Enhancing tsunami preparedness for effective community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International Coordination and Cooperation and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 Decade of Ocean Science for Sustainable Development (2021-2030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Task Team on the Ocean Decade under the PTWS SC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Change of the Earthquake Source Zone of the PTWS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of ESZ of the PTWS to the southernmost Atlantic including the South Sandwich Islands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Central America Tsunami Advisory Center (CATAC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PTWS decided to admit the start of CATAC’s full functionality on the interim service in January 2022.</a:t>
            </a:r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35817" y="591423"/>
            <a:ext cx="6589199" cy="685800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ICG/PTWS-XXIX Session (3)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5740" y="1262359"/>
            <a:ext cx="8259417" cy="5595641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Task Teams</a:t>
            </a:r>
          </a:p>
          <a:p>
            <a:pPr marL="742950" lvl="1" indent="-342900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Task Team on UN Ocean Decade</a:t>
            </a:r>
          </a:p>
          <a:p>
            <a:pPr marL="742950" lvl="1" indent="-342900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Task Team on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PacWave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Exercises</a:t>
            </a:r>
          </a:p>
          <a:p>
            <a:pPr marL="742950" lvl="1" indent="-342900">
              <a:buFont typeface="Wingdings" panose="05000000000000000000" pitchFamily="2" charset="2"/>
              <a:buChar char="l"/>
            </a:pPr>
            <a:r>
              <a:rPr lang="en-GB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Team of the Tsunami Service Providers (TSPs) </a:t>
            </a:r>
            <a:r>
              <a:rPr lang="en-GB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under WG2</a:t>
            </a:r>
          </a:p>
          <a:p>
            <a:pPr marL="742950" lvl="1" indent="-342900">
              <a:buFont typeface="Wingdings" panose="05000000000000000000" pitchFamily="2" charset="2"/>
              <a:buChar char="l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Task Team on  Capacity Development and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under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WG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South China Sea Region 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Dissolved Task Teams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Task Team on PacWave20 Exercises upon publication of the report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Task Team on Establishment of a South China Sea Tsunami Advisory Center under the Regional WG in the South China Sea Region   </a:t>
            </a:r>
          </a:p>
          <a:p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0566" y="105222"/>
            <a:ext cx="7603434" cy="1162824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PTWS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responses to15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January 2022,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-Tonga-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Ha'apai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Volcanic Eruption and Tsunami 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054" y="1351723"/>
            <a:ext cx="8733918" cy="5397420"/>
          </a:xfrm>
        </p:spPr>
        <p:txBody>
          <a:bodyPr/>
          <a:lstStyle/>
          <a:p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-Tonga-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Ha'apai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Volcano erupted on 15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2022.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Tsunami waves were observed at not only near tide gauges but also distant tide </a:t>
            </a:r>
            <a:r>
              <a:rPr lang="en-US" altLang="ja-JP" smtClean="0">
                <a:latin typeface="Arial" panose="020B0604020202020204" pitchFamily="34" charset="0"/>
                <a:cs typeface="Arial" panose="020B0604020202020204" pitchFamily="34" charset="0"/>
              </a:rPr>
              <a:t>gauges.- Larger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than 1 meter in California of USA, Chile, Japan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PTWS held Debrief meetings three times; 20 January, 3, 10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February.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of the meeting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Interim Volcanic Tsunami SOP – What to do if it happens again.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Review what happened in TWCs – share experiences with TWCs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what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was available, what was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66" y="4117414"/>
            <a:ext cx="2851892" cy="2484956"/>
          </a:xfrm>
          <a:prstGeom prst="rect">
            <a:avLst/>
          </a:prstGeom>
        </p:spPr>
      </p:pic>
      <p:sp>
        <p:nvSpPr>
          <p:cNvPr id="6" name="円/楕円 6"/>
          <p:cNvSpPr/>
          <p:nvPr/>
        </p:nvSpPr>
        <p:spPr>
          <a:xfrm>
            <a:off x="3517282" y="4963886"/>
            <a:ext cx="401575" cy="39600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63" y="3965971"/>
            <a:ext cx="2776475" cy="237157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129788" y="6971480"/>
            <a:ext cx="402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maximum tsunami amplitude reported by PTWC on 15 January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579064" y="6337543"/>
            <a:ext cx="472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maximum tsunami amplitude reported by PTWC on 15 January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97940" y="534658"/>
            <a:ext cx="6589199" cy="128089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PTWS Interim Procedures </a:t>
            </a:r>
            <a:r>
              <a:rPr lang="en-US" altLang="ja-JP" smtClean="0">
                <a:latin typeface="Arial" panose="020B0604020202020204" pitchFamily="34" charset="0"/>
                <a:cs typeface="Arial" panose="020B0604020202020204" pitchFamily="34" charset="0"/>
              </a:rPr>
              <a:t>Implementation Plan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8756" y="1974573"/>
            <a:ext cx="5588158" cy="4714461"/>
          </a:xfrm>
        </p:spPr>
        <p:txBody>
          <a:bodyPr/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for the next event – What to do if the event happens again.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Small temporary task team was established to work for implementation plan. 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Tsunami amplitudes are forecasted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by scaling observed maximum amplitudes observed across the Pacific from the January 15 event with observed amplitudes for any future event, starting with the observed amplitudes at Nuku`alofa and the NZG DART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PTWC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special products for a HTHH volcano generated tsunami.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11" y="1974573"/>
            <a:ext cx="2703229" cy="41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3314" y="14510"/>
            <a:ext cx="7666886" cy="128089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for post-event assessment 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56200" y="957943"/>
            <a:ext cx="6591985" cy="3777622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Due Date: February 15, 2022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Publish: April 2022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2" y="1453383"/>
            <a:ext cx="3868301" cy="52251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200" y="2046514"/>
            <a:ext cx="4637430" cy="44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425148" y="2075223"/>
            <a:ext cx="6718852" cy="1280890"/>
          </a:xfrm>
        </p:spPr>
        <p:txBody>
          <a:bodyPr/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very much for </a:t>
            </a:r>
            <a:b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your kind attention.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56650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1463</TotalTime>
  <Words>589</Words>
  <Application>Microsoft Office PowerPoint</Application>
  <PresentationFormat>画面に合わせる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メイリオ</vt:lpstr>
      <vt:lpstr>Arial</vt:lpstr>
      <vt:lpstr>Century Gothic</vt:lpstr>
      <vt:lpstr>Wingdings</vt:lpstr>
      <vt:lpstr>Wingdings 3</vt:lpstr>
      <vt:lpstr>ウィスプ</vt:lpstr>
      <vt:lpstr>ICG/PTWS Report</vt:lpstr>
      <vt:lpstr>Contents</vt:lpstr>
      <vt:lpstr>ICG/PTWS-XXIX Session (1)</vt:lpstr>
      <vt:lpstr>ICG/PTWS-XXIX Session (2)</vt:lpstr>
      <vt:lpstr>ICG/PTWS-XXIX Session (3)</vt:lpstr>
      <vt:lpstr>PTWS responses to15 January 2022, Hunga-Tonga-Hunga-Ha'apai Volcanic Eruption and Tsunami </vt:lpstr>
      <vt:lpstr>PTWS Interim Procedures Implementation Plan</vt:lpstr>
      <vt:lpstr>Questionnaire for post-event assessment  </vt:lpstr>
      <vt:lpstr>Thank you very much for  your kind attention.</vt:lpstr>
    </vt:vector>
  </TitlesOfParts>
  <Company>気象庁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ICG/PTWS Report</dc:title>
  <dc:creator>国際津波情報係長</dc:creator>
  <cp:lastModifiedBy>JMA</cp:lastModifiedBy>
  <cp:revision>68</cp:revision>
  <cp:lastPrinted>2022-02-24T09:01:22Z</cp:lastPrinted>
  <dcterms:created xsi:type="dcterms:W3CDTF">2022-02-09T04:43:14Z</dcterms:created>
  <dcterms:modified xsi:type="dcterms:W3CDTF">2022-02-24T09:04:54Z</dcterms:modified>
</cp:coreProperties>
</file>