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</p:sldMasterIdLst>
  <p:notesMasterIdLst>
    <p:notesMasterId r:id="rId19"/>
  </p:notesMasterIdLst>
  <p:handoutMasterIdLst>
    <p:handoutMasterId r:id="rId20"/>
  </p:handoutMasterIdLst>
  <p:sldIdLst>
    <p:sldId id="269" r:id="rId15"/>
    <p:sldId id="273" r:id="rId16"/>
    <p:sldId id="276" r:id="rId17"/>
    <p:sldId id="275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83254"/>
    <a:srgbClr val="0069B4"/>
    <a:srgbClr val="FCC002"/>
    <a:srgbClr val="67BB89"/>
    <a:srgbClr val="41B7C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 varScale="1">
        <p:scale>
          <a:sx n="92" d="100"/>
          <a:sy n="92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614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xmlns="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xmlns="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xmlns="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21/02/2022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xmlns="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5"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64F7D3D-79F0-46CE-815A-70D872E7A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xmlns="" id="{A47F5B70-A4B3-46E6-B156-999A54EA23A3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xmlns="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 userDrawn="1"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08AB85A-D4DC-48B7-AC15-2A576CD74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xmlns="" id="{AEC65851-C120-4AE0-9C20-79A8D25101DF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xmlns="" id="{3FB3321D-09B7-419A-8BAF-CB3FBE47F72F}"/>
              </a:ext>
            </a:extLst>
          </p:cNvPr>
          <p:cNvSpPr/>
          <p:nvPr userDrawn="1"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xmlns="" id="{62CCC20A-A1CA-4F8C-9E43-B430FE3E37D3}"/>
              </a:ext>
            </a:extLst>
          </p:cNvPr>
          <p:cNvSpPr/>
          <p:nvPr userDrawn="1"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F509056-E910-4D3F-9F8A-C35247846223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D4347AA-9E03-4E79-83A3-F0BEFFA79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xmlns="" id="{139CCA59-4736-4A16-BAF9-7008590D0E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4F40950-1C56-4BF3-A2DD-AF830DAE5D2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34FD65-7187-4ED1-A740-6B2F1CAEA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xmlns="" id="{D21CA73B-23B0-4E0C-A623-4B3E1ABEB8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xmlns="" id="{AA509E63-55CD-40EB-85AD-92344A66B7D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156F82B-0653-4C84-95C0-C657FF2E4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A3FE81-0D90-4272-BC39-C055F7743A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xmlns="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71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xmlns="" id="{31C4609B-4DB2-4730-BF27-120777E420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8383C4-C2B5-4C73-B449-6D166856C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itic.ioc-unesco.org/index.php?option=com_content&amp;view=category&amp;id=2234&amp;Itemid=2758" TargetMode="External"/><Relationship Id="rId4" Type="http://schemas.openxmlformats.org/officeDocument/2006/relationships/hyperlink" Target="http://www.tsunamiready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5615" y="1490008"/>
            <a:ext cx="5037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IOC Tsunami Ready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site</a:t>
            </a:r>
            <a:endParaRPr lang="fr-F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0161" y="5207559"/>
            <a:ext cx="26598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DMP 22 Feb 2022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3.2.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Kong, ITIC</a:t>
            </a:r>
            <a:endParaRPr lang="fr-F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B37D29-C7E9-F64D-B405-4CEABE368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19" y="-253393"/>
            <a:ext cx="4396508" cy="7037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78A7CF-C59B-164E-90F7-9A7BAC377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981" y="3370375"/>
            <a:ext cx="4313383" cy="3413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E543DC-B4DB-694D-AC17-DE1033F347A2}"/>
              </a:ext>
            </a:extLst>
          </p:cNvPr>
          <p:cNvSpPr txBox="1"/>
          <p:nvPr/>
        </p:nvSpPr>
        <p:spPr>
          <a:xfrm>
            <a:off x="7204364" y="1699489"/>
            <a:ext cx="4839856" cy="153323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100" b="1" dirty="0"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ITIC host Tsunami Ready web site: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www.tsunamiready.org</a:t>
            </a:r>
            <a:endParaRPr lang="en-US" sz="2300" b="1" dirty="0"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00" b="1" dirty="0"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00" dirty="0">
              <a:latin typeface="Arial" panose="020B0604020202020204" pitchFamily="34" charset="0"/>
              <a:ea typeface="+mj-ea"/>
              <a:cs typeface="Arial" panose="020B0604020202020204" pitchFamily="34" charset="0"/>
              <a:hlinkClick r:id="rId5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5"/>
              </a:rPr>
              <a:t>http://itic.ioc-unesco.org/index.php?option=com_content&amp;view=category&amp;id=2234&amp;Itemid=2758</a:t>
            </a:r>
            <a:endParaRPr lang="en-US" sz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A820AE3-9DBB-9443-82DD-AFF24CA2B192}"/>
              </a:ext>
            </a:extLst>
          </p:cNvPr>
          <p:cNvSpPr/>
          <p:nvPr/>
        </p:nvSpPr>
        <p:spPr>
          <a:xfrm>
            <a:off x="1140630" y="1397061"/>
            <a:ext cx="225835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solidFill>
                  <a:srgbClr val="0432FF"/>
                </a:solidFill>
              </a:rPr>
              <a:t>Currently, TR Pilot.</a:t>
            </a:r>
          </a:p>
          <a:p>
            <a:pPr algn="r"/>
            <a:r>
              <a:rPr lang="en-US" sz="1600" i="1" dirty="0">
                <a:solidFill>
                  <a:srgbClr val="0432FF"/>
                </a:solidFill>
                <a:cs typeface="Arial" panose="020B0604020202020204" pitchFamily="34" charset="0"/>
              </a:rPr>
              <a:t>After Pilot becomes </a:t>
            </a:r>
            <a:r>
              <a:rPr lang="en-US" sz="1600" i="1" dirty="0" err="1">
                <a:solidFill>
                  <a:srgbClr val="0432FF"/>
                </a:solidFill>
                <a:cs typeface="Arial" panose="020B0604020202020204" pitchFamily="34" charset="0"/>
              </a:rPr>
              <a:t>Programme</a:t>
            </a:r>
            <a:r>
              <a:rPr lang="en-US" sz="1600" i="1" dirty="0">
                <a:solidFill>
                  <a:srgbClr val="0432FF"/>
                </a:solidFill>
                <a:cs typeface="Arial" panose="020B0604020202020204" pitchFamily="34" charset="0"/>
              </a:rPr>
              <a:t>, home page will be updated</a:t>
            </a:r>
            <a:r>
              <a:rPr lang="en-US" sz="1600" i="1" dirty="0">
                <a:solidFill>
                  <a:srgbClr val="0432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24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xmlns="" id="{7316481C-0A49-4796-812B-0D64F063B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6A69E2-2CEA-40FB-B4BC-16D767168B69}"/>
              </a:ext>
            </a:extLst>
          </p:cNvPr>
          <p:cNvSpPr txBox="1"/>
          <p:nvPr/>
        </p:nvSpPr>
        <p:spPr>
          <a:xfrm>
            <a:off x="735263" y="372979"/>
            <a:ext cx="11368505" cy="5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 site features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Page 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Information –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what, how, FAQs, status (Tsunami Ready Viewer)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Links to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Background and History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ICG regions (Caribbean, Indian Ocean,                                               North Atlantic and Mediterranean, Pacific)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1F49CE81-B2F4-47B2-9D4A-886DCE0A84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xmlns="" id="{4BE32177-3EAD-42DA-997C-8DAE1BFEE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xmlns="" id="{A0DEE160-9825-4DB5-8188-911AC13EA7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xmlns="" id="{9C5FEDB5-0AEE-40E4-9CA6-6718B956D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xmlns="" id="{1A11DF2D-1D4B-45DA-906B-2A1F84C99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xmlns="" id="{B6A5BAC0-9806-4124-A584-7F924A6589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xmlns="" id="{A8F6BFA3-38BE-4F0A-94D9-EF0E6EA01A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xmlns="" id="{BE6BCF21-959F-419E-BCA4-B20AF92EF4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xmlns="" id="{54B6E037-E222-42EB-9AEB-C45EF2090A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xmlns="" id="{A0494426-372E-42B8-87E1-170F1B596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xmlns="" id="{14DB5AB5-5D73-4375-8CF4-DF4B7A5D7F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xmlns="" id="{009B2A6E-6D36-4A9A-AFAA-CF4D859147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xmlns="" id="{85DC0718-B29F-47A6-931F-F0EF9FA99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xmlns="" id="{AAED958D-AFCC-4BEF-818A-EFF7E41D17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xmlns="" id="{C216DD5A-D1AE-429E-937E-456A50345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xmlns="" id="{A845B253-9DEE-45AC-AADA-FAA6812C39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xmlns="" id="{CE7B6CBF-757B-4B55-84CB-062B712D38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xmlns="" id="{2CC28C7A-EF33-43D3-90CD-DCAC92546A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BC0C9DCF-F15B-4B7A-A16B-37B4335E6B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xmlns="" id="{94991FD1-406A-4958-87D4-8DFA9FEA4C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xmlns="" id="{5CD32F69-27AD-4088-877C-E2A40F8B0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CFFD24-2648-454D-B813-F5B27FF06B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1197" y="2671011"/>
            <a:ext cx="3874023" cy="4219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D0FD43-06B5-D847-B203-CDD378E057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9090" y="1374151"/>
            <a:ext cx="2243396" cy="2794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B4C140-1179-B645-BE15-16FB5ADDC1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8168" y="1374151"/>
            <a:ext cx="2243396" cy="2794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676437-1D54-164A-AF5F-4686AA30A4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5431" y="4130583"/>
            <a:ext cx="2191548" cy="2658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827ED81-340C-9C48-817D-D083B4B2D8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4782" y="4110096"/>
            <a:ext cx="2254712" cy="27479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148B6B-B8E8-3E47-A5BC-03CCAED60594}"/>
              </a:ext>
            </a:extLst>
          </p:cNvPr>
          <p:cNvSpPr/>
          <p:nvPr/>
        </p:nvSpPr>
        <p:spPr>
          <a:xfrm>
            <a:off x="2263721" y="6264261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6BE8189-CD57-334E-94DB-59EF9C5A08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424" y="4753544"/>
            <a:ext cx="2160829" cy="11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1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xmlns="" id="{7316481C-0A49-4796-812B-0D64F063B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6A69E2-2CEA-40FB-B4BC-16D767168B69}"/>
              </a:ext>
            </a:extLst>
          </p:cNvPr>
          <p:cNvSpPr txBox="1"/>
          <p:nvPr/>
        </p:nvSpPr>
        <p:spPr>
          <a:xfrm>
            <a:off x="711200" y="438802"/>
            <a:ext cx="11480800" cy="5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Web site features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Links to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ICG regions (Caribbean, Indian Ocean, North Atlantic and Mediterranean, Pacific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each Region, by Country, TR recognized communities</a:t>
            </a:r>
          </a:p>
          <a:p>
            <a:pPr marL="1257300" lvl="2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Summary, Tsunami Ready Application and Supporting Documents (Assessment, Preparedness, Response, Verification and Recognition)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1F49CE81-B2F4-47B2-9D4A-886DCE0A84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xmlns="" id="{4BE32177-3EAD-42DA-997C-8DAE1BFEE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xmlns="" id="{A0DEE160-9825-4DB5-8188-911AC13EA7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xmlns="" id="{9C5FEDB5-0AEE-40E4-9CA6-6718B956D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xmlns="" id="{1A11DF2D-1D4B-45DA-906B-2A1F84C99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xmlns="" id="{B6A5BAC0-9806-4124-A584-7F924A6589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xmlns="" id="{A8F6BFA3-38BE-4F0A-94D9-EF0E6EA01A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xmlns="" id="{BE6BCF21-959F-419E-BCA4-B20AF92EF4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xmlns="" id="{54B6E037-E222-42EB-9AEB-C45EF2090A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xmlns="" id="{A0494426-372E-42B8-87E1-170F1B596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xmlns="" id="{14DB5AB5-5D73-4375-8CF4-DF4B7A5D7F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xmlns="" id="{009B2A6E-6D36-4A9A-AFAA-CF4D859147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xmlns="" id="{85DC0718-B29F-47A6-931F-F0EF9FA99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xmlns="" id="{AAED958D-AFCC-4BEF-818A-EFF7E41D17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xmlns="" id="{C216DD5A-D1AE-429E-937E-456A50345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xmlns="" id="{A845B253-9DEE-45AC-AADA-FAA6812C39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xmlns="" id="{CE7B6CBF-757B-4B55-84CB-062B712D38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xmlns="" id="{2CC28C7A-EF33-43D3-90CD-DCAC92546A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BC0C9DCF-F15B-4B7A-A16B-37B4335E6B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xmlns="" id="{94991FD1-406A-4958-87D4-8DFA9FEA4C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xmlns="" id="{5CD32F69-27AD-4088-877C-E2A40F8B0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9B626621-9305-C940-B3AF-EB8CF2E608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93193"/>
              </p:ext>
            </p:extLst>
          </p:nvPr>
        </p:nvGraphicFramePr>
        <p:xfrm>
          <a:off x="743423" y="3003515"/>
          <a:ext cx="4239290" cy="3694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4" imgW="6324600" imgH="5511800" progId="Word.Document.12">
                  <p:embed/>
                </p:oleObj>
              </mc:Choice>
              <mc:Fallback>
                <p:oleObj name="Document" r:id="rId4" imgW="6324600" imgH="5511800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84DBEDB7-AD3B-6348-B254-A5F6B3E2EA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3423" y="3003515"/>
                        <a:ext cx="4239290" cy="3694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212C3D-A823-4C43-9A45-7F226B2CA5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2255" y="2844786"/>
            <a:ext cx="3212733" cy="37581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73ED877-EC9D-E243-9AA3-5D6FB9D311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2422" y="2928434"/>
            <a:ext cx="3208799" cy="368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80504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DD4463-9D06-478E-926D-3B1828915142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5b799ec2-212c-48b5-b7ff-d14ec6cbce2b"/>
    <ds:schemaRef ds:uri="f8ef70f3-4e3d-42be-bd40-fbc1cacc151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132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Roboto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Document</vt:lpstr>
      <vt:lpstr>PowerPoint Presentation</vt:lpstr>
      <vt:lpstr>PowerPoint Presentation</vt:lpstr>
      <vt:lpstr>PowerPoint Presentation</vt:lpstr>
      <vt:lpstr>PowerPoint Presentation</vt:lpstr>
    </vt:vector>
  </TitlesOfParts>
  <Company>UNESCO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Alejandro Rojas</cp:lastModifiedBy>
  <cp:revision>43</cp:revision>
  <dcterms:created xsi:type="dcterms:W3CDTF">2019-09-03T09:02:06Z</dcterms:created>
  <dcterms:modified xsi:type="dcterms:W3CDTF">2022-02-21T07:53:16Z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