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4"/>
  </p:sldMasterIdLst>
  <p:notesMasterIdLst>
    <p:notesMasterId r:id="rId19"/>
  </p:notesMasterIdLst>
  <p:sldIdLst>
    <p:sldId id="2245" r:id="rId5"/>
    <p:sldId id="2243" r:id="rId6"/>
    <p:sldId id="2246" r:id="rId7"/>
    <p:sldId id="2247" r:id="rId8"/>
    <p:sldId id="2248" r:id="rId9"/>
    <p:sldId id="2249" r:id="rId10"/>
    <p:sldId id="2250" r:id="rId11"/>
    <p:sldId id="266" r:id="rId12"/>
    <p:sldId id="273" r:id="rId13"/>
    <p:sldId id="265" r:id="rId14"/>
    <p:sldId id="279" r:id="rId15"/>
    <p:sldId id="2251" r:id="rId16"/>
    <p:sldId id="2252" r:id="rId17"/>
    <p:sldId id="225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551F"/>
    <a:srgbClr val="EEF7E9"/>
    <a:srgbClr val="244C7E"/>
    <a:srgbClr val="CCCCCC"/>
    <a:srgbClr val="D24726"/>
    <a:srgbClr val="D2462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E02C6-F5E4-4D34-8BA1-99A11FF40D22}" v="266" dt="2021-10-12T03:45:26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93" autoAdjust="0"/>
  </p:normalViewPr>
  <p:slideViewPr>
    <p:cSldViewPr snapToGrid="0">
      <p:cViewPr varScale="1">
        <p:scale>
          <a:sx n="79" d="100"/>
          <a:sy n="7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F11F6-9D5D-4CFE-B2A6-2E44C2BA61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0F0209-13E4-4D02-8CFD-834330CFAD4B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CEMADEM / IFRC / JRC</a:t>
          </a:r>
        </a:p>
      </dgm:t>
    </dgm:pt>
    <dgm:pt modelId="{440E194E-E339-4695-A704-6DC115B0BB08}" type="parTrans" cxnId="{27532C46-ECD3-4610-9B87-1DBA11C8193E}">
      <dgm:prSet/>
      <dgm:spPr/>
      <dgm:t>
        <a:bodyPr/>
        <a:lstStyle/>
        <a:p>
          <a:endParaRPr lang="en-US"/>
        </a:p>
      </dgm:t>
    </dgm:pt>
    <dgm:pt modelId="{3118C7D2-A4F4-4E31-9D25-6555A8C383C3}" type="sibTrans" cxnId="{27532C46-ECD3-4610-9B87-1DBA11C8193E}">
      <dgm:prSet/>
      <dgm:spPr/>
      <dgm:t>
        <a:bodyPr/>
        <a:lstStyle/>
        <a:p>
          <a:endParaRPr lang="en-US"/>
        </a:p>
      </dgm:t>
    </dgm:pt>
    <dgm:pt modelId="{DF925EEA-3DE6-491D-BA29-0D3B99F1B9C0}">
      <dgm:prSet/>
      <dgm:spPr/>
      <dgm:t>
        <a:bodyPr/>
        <a:lstStyle/>
        <a:p>
          <a:r>
            <a:rPr lang="en-US"/>
            <a:t>FAO</a:t>
          </a:r>
        </a:p>
      </dgm:t>
    </dgm:pt>
    <dgm:pt modelId="{A637D310-D496-43C1-B206-F1128070FB1A}" type="parTrans" cxnId="{C09E7FA0-D70C-47B4-AA32-504F822773A7}">
      <dgm:prSet/>
      <dgm:spPr/>
      <dgm:t>
        <a:bodyPr/>
        <a:lstStyle/>
        <a:p>
          <a:endParaRPr lang="en-US"/>
        </a:p>
      </dgm:t>
    </dgm:pt>
    <dgm:pt modelId="{3A5C28D5-11C3-4DBD-B59E-50162858A9C1}" type="sibTrans" cxnId="{C09E7FA0-D70C-47B4-AA32-504F822773A7}">
      <dgm:prSet/>
      <dgm:spPr/>
      <dgm:t>
        <a:bodyPr/>
        <a:lstStyle/>
        <a:p>
          <a:endParaRPr lang="en-US"/>
        </a:p>
      </dgm:t>
    </dgm:pt>
    <dgm:pt modelId="{57F47A4D-5B6B-4FD7-8F74-D6AF02721F21}">
      <dgm:prSet/>
      <dgm:spPr/>
      <dgm:t>
        <a:bodyPr/>
        <a:lstStyle/>
        <a:p>
          <a:r>
            <a:rPr lang="en-US"/>
            <a:t>IFRC</a:t>
          </a:r>
        </a:p>
      </dgm:t>
    </dgm:pt>
    <dgm:pt modelId="{79EB5474-C68D-4F88-86AF-B1F89ED35206}" type="parTrans" cxnId="{233F9EE6-5967-4A48-A51F-080C9A0C3929}">
      <dgm:prSet/>
      <dgm:spPr/>
      <dgm:t>
        <a:bodyPr/>
        <a:lstStyle/>
        <a:p>
          <a:endParaRPr lang="en-US"/>
        </a:p>
      </dgm:t>
    </dgm:pt>
    <dgm:pt modelId="{09739A79-90FA-4F22-9834-E8916E3D25BB}" type="sibTrans" cxnId="{233F9EE6-5967-4A48-A51F-080C9A0C3929}">
      <dgm:prSet/>
      <dgm:spPr/>
      <dgm:t>
        <a:bodyPr/>
        <a:lstStyle/>
        <a:p>
          <a:endParaRPr lang="en-US"/>
        </a:p>
      </dgm:t>
    </dgm:pt>
    <dgm:pt modelId="{03E4504E-388E-4EA3-B566-66ED568ADC93}">
      <dgm:prSet/>
      <dgm:spPr/>
      <dgm:t>
        <a:bodyPr/>
        <a:lstStyle/>
        <a:p>
          <a:r>
            <a:rPr lang="en-US"/>
            <a:t>ITU</a:t>
          </a:r>
        </a:p>
      </dgm:t>
    </dgm:pt>
    <dgm:pt modelId="{A4775E6A-454E-403F-838A-FABEBE34BAB6}" type="parTrans" cxnId="{F1A99331-E933-48F9-89AB-8AF03DBC49EB}">
      <dgm:prSet/>
      <dgm:spPr/>
      <dgm:t>
        <a:bodyPr/>
        <a:lstStyle/>
        <a:p>
          <a:endParaRPr lang="en-US"/>
        </a:p>
      </dgm:t>
    </dgm:pt>
    <dgm:pt modelId="{7ED70E50-2173-402A-9CF1-0EB9D052D90C}" type="sibTrans" cxnId="{F1A99331-E933-48F9-89AB-8AF03DBC49EB}">
      <dgm:prSet/>
      <dgm:spPr/>
      <dgm:t>
        <a:bodyPr/>
        <a:lstStyle/>
        <a:p>
          <a:endParaRPr lang="en-US"/>
        </a:p>
      </dgm:t>
    </dgm:pt>
    <dgm:pt modelId="{F89183B8-02D9-42E0-B06C-DC214FEB989B}">
      <dgm:prSet/>
      <dgm:spPr/>
      <dgm:t>
        <a:bodyPr/>
        <a:lstStyle/>
        <a:p>
          <a:r>
            <a:rPr lang="en-US"/>
            <a:t>UNDP</a:t>
          </a:r>
        </a:p>
      </dgm:t>
    </dgm:pt>
    <dgm:pt modelId="{B10F6C8B-1129-4C30-8D53-0AA04E1079AB}" type="parTrans" cxnId="{2FF6ED32-8C34-4999-BB1C-36100AD41024}">
      <dgm:prSet/>
      <dgm:spPr/>
      <dgm:t>
        <a:bodyPr/>
        <a:lstStyle/>
        <a:p>
          <a:endParaRPr lang="en-US"/>
        </a:p>
      </dgm:t>
    </dgm:pt>
    <dgm:pt modelId="{F9DE317B-F734-44BF-B0BD-0C3EB42B88CC}" type="sibTrans" cxnId="{2FF6ED32-8C34-4999-BB1C-36100AD41024}">
      <dgm:prSet/>
      <dgm:spPr/>
      <dgm:t>
        <a:bodyPr/>
        <a:lstStyle/>
        <a:p>
          <a:endParaRPr lang="en-US"/>
        </a:p>
      </dgm:t>
    </dgm:pt>
    <dgm:pt modelId="{7B0C74D6-4965-407E-9A87-1BCFBF80979E}">
      <dgm:prSet/>
      <dgm:spPr/>
      <dgm:t>
        <a:bodyPr/>
        <a:lstStyle/>
        <a:p>
          <a:r>
            <a:rPr lang="es-ES"/>
            <a:t>UNDRR</a:t>
          </a:r>
          <a:endParaRPr lang="en-US"/>
        </a:p>
      </dgm:t>
    </dgm:pt>
    <dgm:pt modelId="{C0A0CB2D-B99F-452B-9021-B90B6AD70A17}" type="parTrans" cxnId="{1E13A2D7-EF11-4AB9-AEDF-FE3A75DE0AD5}">
      <dgm:prSet/>
      <dgm:spPr/>
      <dgm:t>
        <a:bodyPr/>
        <a:lstStyle/>
        <a:p>
          <a:endParaRPr lang="en-US"/>
        </a:p>
      </dgm:t>
    </dgm:pt>
    <dgm:pt modelId="{E9720A2E-76C4-4534-8852-4753844317B1}" type="sibTrans" cxnId="{1E13A2D7-EF11-4AB9-AEDF-FE3A75DE0AD5}">
      <dgm:prSet/>
      <dgm:spPr/>
      <dgm:t>
        <a:bodyPr/>
        <a:lstStyle/>
        <a:p>
          <a:endParaRPr lang="en-US"/>
        </a:p>
      </dgm:t>
    </dgm:pt>
    <dgm:pt modelId="{546FDC24-48FA-4844-8753-E96CA6688116}">
      <dgm:prSet/>
      <dgm:spPr/>
      <dgm:t>
        <a:bodyPr/>
        <a:lstStyle/>
        <a:p>
          <a:r>
            <a:rPr lang="es-ES"/>
            <a:t>UNESCAP</a:t>
          </a:r>
          <a:endParaRPr lang="en-US"/>
        </a:p>
      </dgm:t>
    </dgm:pt>
    <dgm:pt modelId="{90582D20-1681-4982-83C8-F9BD48980387}" type="parTrans" cxnId="{26D16A2B-6376-4812-8B85-445656431853}">
      <dgm:prSet/>
      <dgm:spPr/>
      <dgm:t>
        <a:bodyPr/>
        <a:lstStyle/>
        <a:p>
          <a:endParaRPr lang="en-US"/>
        </a:p>
      </dgm:t>
    </dgm:pt>
    <dgm:pt modelId="{DFF9D805-BA21-41AE-90E0-48169FC9E1DD}" type="sibTrans" cxnId="{26D16A2B-6376-4812-8B85-445656431853}">
      <dgm:prSet/>
      <dgm:spPr/>
      <dgm:t>
        <a:bodyPr/>
        <a:lstStyle/>
        <a:p>
          <a:endParaRPr lang="en-US"/>
        </a:p>
      </dgm:t>
    </dgm:pt>
    <dgm:pt modelId="{4E5DFC2D-5F6B-40C4-A4F5-B4C2FF35360C}">
      <dgm:prSet/>
      <dgm:spPr/>
      <dgm:t>
        <a:bodyPr/>
        <a:lstStyle/>
        <a:p>
          <a:r>
            <a:rPr lang="es-ES"/>
            <a:t>UNESCO</a:t>
          </a:r>
          <a:endParaRPr lang="en-US"/>
        </a:p>
      </dgm:t>
    </dgm:pt>
    <dgm:pt modelId="{25839A26-3D95-485E-8E05-9F876153151A}" type="parTrans" cxnId="{4628A0C3-429E-40DE-81CC-CFFBCC54BCAF}">
      <dgm:prSet/>
      <dgm:spPr/>
      <dgm:t>
        <a:bodyPr/>
        <a:lstStyle/>
        <a:p>
          <a:endParaRPr lang="en-US"/>
        </a:p>
      </dgm:t>
    </dgm:pt>
    <dgm:pt modelId="{C887501F-EA5F-4B3F-99C9-7DC4E4C329A4}" type="sibTrans" cxnId="{4628A0C3-429E-40DE-81CC-CFFBCC54BCAF}">
      <dgm:prSet/>
      <dgm:spPr/>
      <dgm:t>
        <a:bodyPr/>
        <a:lstStyle/>
        <a:p>
          <a:endParaRPr lang="en-US"/>
        </a:p>
      </dgm:t>
    </dgm:pt>
    <dgm:pt modelId="{B8C0D0D6-89FA-4AE4-B37B-79E83D628994}">
      <dgm:prSet/>
      <dgm:spPr/>
      <dgm:t>
        <a:bodyPr/>
        <a:lstStyle/>
        <a:p>
          <a:r>
            <a:rPr lang="es-ES"/>
            <a:t>UNESCO / UNESCO-IOC</a:t>
          </a:r>
          <a:endParaRPr lang="en-US"/>
        </a:p>
      </dgm:t>
    </dgm:pt>
    <dgm:pt modelId="{C9057F40-81F9-434C-9C87-C9F8F91DA03F}" type="parTrans" cxnId="{C893A6B4-062C-408E-B9C2-0C6ED6E9565C}">
      <dgm:prSet/>
      <dgm:spPr/>
      <dgm:t>
        <a:bodyPr/>
        <a:lstStyle/>
        <a:p>
          <a:endParaRPr lang="en-US"/>
        </a:p>
      </dgm:t>
    </dgm:pt>
    <dgm:pt modelId="{30915C1E-C65D-4AE9-9947-E2BF8C8519E3}" type="sibTrans" cxnId="{C893A6B4-062C-408E-B9C2-0C6ED6E9565C}">
      <dgm:prSet/>
      <dgm:spPr/>
      <dgm:t>
        <a:bodyPr/>
        <a:lstStyle/>
        <a:p>
          <a:endParaRPr lang="en-US"/>
        </a:p>
      </dgm:t>
    </dgm:pt>
    <dgm:pt modelId="{F549EBC5-75C1-4B67-9846-3374719733DD}">
      <dgm:prSet/>
      <dgm:spPr/>
      <dgm:t>
        <a:bodyPr/>
        <a:lstStyle/>
        <a:p>
          <a:r>
            <a:rPr lang="es-ES"/>
            <a:t>UNICEF</a:t>
          </a:r>
          <a:endParaRPr lang="en-US"/>
        </a:p>
      </dgm:t>
    </dgm:pt>
    <dgm:pt modelId="{1A74AC77-1B12-409A-AF8E-3C72513062D7}" type="parTrans" cxnId="{4B5D6E9B-8424-4D3A-81BA-343F43FEA8CF}">
      <dgm:prSet/>
      <dgm:spPr/>
      <dgm:t>
        <a:bodyPr/>
        <a:lstStyle/>
        <a:p>
          <a:endParaRPr lang="en-US"/>
        </a:p>
      </dgm:t>
    </dgm:pt>
    <dgm:pt modelId="{C7F09B99-31E5-4778-B087-CB712BA0F568}" type="sibTrans" cxnId="{4B5D6E9B-8424-4D3A-81BA-343F43FEA8CF}">
      <dgm:prSet/>
      <dgm:spPr/>
      <dgm:t>
        <a:bodyPr/>
        <a:lstStyle/>
        <a:p>
          <a:endParaRPr lang="en-US"/>
        </a:p>
      </dgm:t>
    </dgm:pt>
    <dgm:pt modelId="{7DEF0534-B79D-47AF-A009-13FCC3D8C358}">
      <dgm:prSet/>
      <dgm:spPr/>
      <dgm:t>
        <a:bodyPr/>
        <a:lstStyle/>
        <a:p>
          <a:r>
            <a:rPr lang="es-ES"/>
            <a:t>UNITAR</a:t>
          </a:r>
          <a:endParaRPr lang="en-US"/>
        </a:p>
      </dgm:t>
    </dgm:pt>
    <dgm:pt modelId="{1C8A687F-A6DE-4EBF-B49C-F252400ADB28}" type="parTrans" cxnId="{E7F4D2BC-FCDD-4A2B-8FED-5D83F4070DAA}">
      <dgm:prSet/>
      <dgm:spPr/>
      <dgm:t>
        <a:bodyPr/>
        <a:lstStyle/>
        <a:p>
          <a:endParaRPr lang="en-US"/>
        </a:p>
      </dgm:t>
    </dgm:pt>
    <dgm:pt modelId="{0433EA6B-D81A-48D4-8E4F-778D1B2DC73E}" type="sibTrans" cxnId="{E7F4D2BC-FCDD-4A2B-8FED-5D83F4070DAA}">
      <dgm:prSet/>
      <dgm:spPr/>
      <dgm:t>
        <a:bodyPr/>
        <a:lstStyle/>
        <a:p>
          <a:endParaRPr lang="en-US"/>
        </a:p>
      </dgm:t>
    </dgm:pt>
    <dgm:pt modelId="{5A7A7F83-9D6F-47C3-A9C0-C5888EF8FBD5}">
      <dgm:prSet/>
      <dgm:spPr/>
      <dgm:t>
        <a:bodyPr/>
        <a:lstStyle/>
        <a:p>
          <a:r>
            <a:rPr lang="es-ES"/>
            <a:t>UNOOSA/UN-SPIDER</a:t>
          </a:r>
          <a:endParaRPr lang="en-US"/>
        </a:p>
      </dgm:t>
    </dgm:pt>
    <dgm:pt modelId="{7C43AAF2-52FA-4D67-8E34-62C714DE65B5}" type="parTrans" cxnId="{288F7A59-DA38-4908-BF4C-309F5C55AF1D}">
      <dgm:prSet/>
      <dgm:spPr/>
      <dgm:t>
        <a:bodyPr/>
        <a:lstStyle/>
        <a:p>
          <a:endParaRPr lang="en-US"/>
        </a:p>
      </dgm:t>
    </dgm:pt>
    <dgm:pt modelId="{D9C2FBC1-C02D-4772-AF84-DFB84FC38196}" type="sibTrans" cxnId="{288F7A59-DA38-4908-BF4C-309F5C55AF1D}">
      <dgm:prSet/>
      <dgm:spPr/>
      <dgm:t>
        <a:bodyPr/>
        <a:lstStyle/>
        <a:p>
          <a:endParaRPr lang="en-US"/>
        </a:p>
      </dgm:t>
    </dgm:pt>
    <dgm:pt modelId="{AE0FBF6F-06F5-494C-A5E8-8D6F31D5DE23}">
      <dgm:prSet/>
      <dgm:spPr/>
      <dgm:t>
        <a:bodyPr/>
        <a:lstStyle/>
        <a:p>
          <a:r>
            <a:rPr lang="es-ES"/>
            <a:t>WFP</a:t>
          </a:r>
          <a:endParaRPr lang="en-US"/>
        </a:p>
      </dgm:t>
    </dgm:pt>
    <dgm:pt modelId="{7BD2DD71-9207-4012-8D47-8E56B7B4DC98}" type="parTrans" cxnId="{791BE7DD-BD4F-4EF3-AF3B-58A480DF9D35}">
      <dgm:prSet/>
      <dgm:spPr/>
      <dgm:t>
        <a:bodyPr/>
        <a:lstStyle/>
        <a:p>
          <a:endParaRPr lang="en-US"/>
        </a:p>
      </dgm:t>
    </dgm:pt>
    <dgm:pt modelId="{D4992D53-9160-4F9A-9DD6-3AB898A4EEC6}" type="sibTrans" cxnId="{791BE7DD-BD4F-4EF3-AF3B-58A480DF9D35}">
      <dgm:prSet/>
      <dgm:spPr/>
      <dgm:t>
        <a:bodyPr/>
        <a:lstStyle/>
        <a:p>
          <a:endParaRPr lang="en-US"/>
        </a:p>
      </dgm:t>
    </dgm:pt>
    <dgm:pt modelId="{4637AB88-E8F5-4DC9-A9C0-041EDF61492B}">
      <dgm:prSet/>
      <dgm:spPr/>
      <dgm:t>
        <a:bodyPr/>
        <a:lstStyle/>
        <a:p>
          <a:r>
            <a:rPr lang="en-US"/>
            <a:t>WHO</a:t>
          </a:r>
        </a:p>
      </dgm:t>
    </dgm:pt>
    <dgm:pt modelId="{AD5BF196-F221-4348-A437-2BE2E503AE11}" type="parTrans" cxnId="{4FCC2F6B-6E99-4DF9-AE09-3920B0D8EFFA}">
      <dgm:prSet/>
      <dgm:spPr/>
      <dgm:t>
        <a:bodyPr/>
        <a:lstStyle/>
        <a:p>
          <a:endParaRPr lang="en-US"/>
        </a:p>
      </dgm:t>
    </dgm:pt>
    <dgm:pt modelId="{418C4D12-E3FF-48D6-98CD-40D06CF962CC}" type="sibTrans" cxnId="{4FCC2F6B-6E99-4DF9-AE09-3920B0D8EFFA}">
      <dgm:prSet/>
      <dgm:spPr/>
      <dgm:t>
        <a:bodyPr/>
        <a:lstStyle/>
        <a:p>
          <a:endParaRPr lang="en-US"/>
        </a:p>
      </dgm:t>
    </dgm:pt>
    <dgm:pt modelId="{EDECAA13-8B14-4E09-BA5E-82A0AA242ED0}">
      <dgm:prSet/>
      <dgm:spPr/>
      <dgm:t>
        <a:bodyPr/>
        <a:lstStyle/>
        <a:p>
          <a:r>
            <a:rPr lang="en-US" dirty="0"/>
            <a:t>WMO</a:t>
          </a:r>
        </a:p>
      </dgm:t>
    </dgm:pt>
    <dgm:pt modelId="{9921C34E-D62B-4A87-9AB7-ABE730646DA0}" type="parTrans" cxnId="{31888721-AE57-45B2-8A76-74C47C27DCBE}">
      <dgm:prSet/>
      <dgm:spPr/>
      <dgm:t>
        <a:bodyPr/>
        <a:lstStyle/>
        <a:p>
          <a:endParaRPr lang="en-US"/>
        </a:p>
      </dgm:t>
    </dgm:pt>
    <dgm:pt modelId="{67EEEB3E-678F-41C0-ADF9-3F12C2BE6F77}" type="sibTrans" cxnId="{31888721-AE57-45B2-8A76-74C47C27DCBE}">
      <dgm:prSet/>
      <dgm:spPr/>
      <dgm:t>
        <a:bodyPr/>
        <a:lstStyle/>
        <a:p>
          <a:endParaRPr lang="en-US"/>
        </a:p>
      </dgm:t>
    </dgm:pt>
    <dgm:pt modelId="{F7A4B17D-D94D-404D-8672-FA3794F65119}" type="pres">
      <dgm:prSet presAssocID="{EC2F11F6-9D5D-4CFE-B2A6-2E44C2BA61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0F2F7-1706-4D2B-B664-BFE0C77378D2}" type="pres">
      <dgm:prSet presAssocID="{4F0F0209-13E4-4D02-8CFD-834330CFAD4B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174F6-A11B-47CC-B7DD-5D113B9DC9F9}" type="pres">
      <dgm:prSet presAssocID="{3118C7D2-A4F4-4E31-9D25-6555A8C383C3}" presName="sibTrans" presStyleCnt="0"/>
      <dgm:spPr/>
    </dgm:pt>
    <dgm:pt modelId="{6B514336-419E-4A76-8CDD-A69BF1351237}" type="pres">
      <dgm:prSet presAssocID="{DF925EEA-3DE6-491D-BA29-0D3B99F1B9C0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2E771-4DD3-4979-8AD2-090364DEE2F9}" type="pres">
      <dgm:prSet presAssocID="{3A5C28D5-11C3-4DBD-B59E-50162858A9C1}" presName="sibTrans" presStyleCnt="0"/>
      <dgm:spPr/>
    </dgm:pt>
    <dgm:pt modelId="{811BA5DC-0FB8-49BB-9F2F-2C4C12107217}" type="pres">
      <dgm:prSet presAssocID="{57F47A4D-5B6B-4FD7-8F74-D6AF02721F21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A22F7-F1F4-4E82-BDDF-752B1A428F73}" type="pres">
      <dgm:prSet presAssocID="{09739A79-90FA-4F22-9834-E8916E3D25BB}" presName="sibTrans" presStyleCnt="0"/>
      <dgm:spPr/>
    </dgm:pt>
    <dgm:pt modelId="{5CEA14DA-7F12-4E0A-A35F-69D794275511}" type="pres">
      <dgm:prSet presAssocID="{03E4504E-388E-4EA3-B566-66ED568ADC93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3F3F-FA1F-458F-92DE-D10CA04DB7C7}" type="pres">
      <dgm:prSet presAssocID="{7ED70E50-2173-402A-9CF1-0EB9D052D90C}" presName="sibTrans" presStyleCnt="0"/>
      <dgm:spPr/>
    </dgm:pt>
    <dgm:pt modelId="{6B1028D6-C882-4C94-B645-4FF732D4D127}" type="pres">
      <dgm:prSet presAssocID="{F89183B8-02D9-42E0-B06C-DC214FEB989B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DE985-581E-4C35-91F0-AFC9C49C4687}" type="pres">
      <dgm:prSet presAssocID="{F9DE317B-F734-44BF-B0BD-0C3EB42B88CC}" presName="sibTrans" presStyleCnt="0"/>
      <dgm:spPr/>
    </dgm:pt>
    <dgm:pt modelId="{2AAC2B9E-A7F8-4693-BFE2-FEBAD56A55ED}" type="pres">
      <dgm:prSet presAssocID="{7B0C74D6-4965-407E-9A87-1BCFBF80979E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E1577-A5A4-4803-848A-5A727515669B}" type="pres">
      <dgm:prSet presAssocID="{E9720A2E-76C4-4534-8852-4753844317B1}" presName="sibTrans" presStyleCnt="0"/>
      <dgm:spPr/>
    </dgm:pt>
    <dgm:pt modelId="{167212F3-2AF5-4A59-8FC4-D5C874E96A57}" type="pres">
      <dgm:prSet presAssocID="{546FDC24-48FA-4844-8753-E96CA6688116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FA356-C554-4680-96A7-0C4DFC90EB37}" type="pres">
      <dgm:prSet presAssocID="{DFF9D805-BA21-41AE-90E0-48169FC9E1DD}" presName="sibTrans" presStyleCnt="0"/>
      <dgm:spPr/>
    </dgm:pt>
    <dgm:pt modelId="{5F0F187B-8526-4D57-91AF-F282F5726C9A}" type="pres">
      <dgm:prSet presAssocID="{4E5DFC2D-5F6B-40C4-A4F5-B4C2FF35360C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34A0B-C5DD-4C00-8FDD-EFD899E5A347}" type="pres">
      <dgm:prSet presAssocID="{C887501F-EA5F-4B3F-99C9-7DC4E4C329A4}" presName="sibTrans" presStyleCnt="0"/>
      <dgm:spPr/>
    </dgm:pt>
    <dgm:pt modelId="{4C018109-5680-4B51-9307-D123E0E03A8E}" type="pres">
      <dgm:prSet presAssocID="{B8C0D0D6-89FA-4AE4-B37B-79E83D628994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2B4B-6CB2-42A2-A954-6F265C63F379}" type="pres">
      <dgm:prSet presAssocID="{30915C1E-C65D-4AE9-9947-E2BF8C8519E3}" presName="sibTrans" presStyleCnt="0"/>
      <dgm:spPr/>
    </dgm:pt>
    <dgm:pt modelId="{88BC9873-8EE2-4158-9964-E68503007881}" type="pres">
      <dgm:prSet presAssocID="{F549EBC5-75C1-4B67-9846-3374719733DD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E049A-0489-4D1F-BDA9-AADA2E0FE80B}" type="pres">
      <dgm:prSet presAssocID="{C7F09B99-31E5-4778-B087-CB712BA0F568}" presName="sibTrans" presStyleCnt="0"/>
      <dgm:spPr/>
    </dgm:pt>
    <dgm:pt modelId="{CDBA83E6-3389-416E-A83F-F370A6AD6150}" type="pres">
      <dgm:prSet presAssocID="{7DEF0534-B79D-47AF-A009-13FCC3D8C358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C117C-3D2A-45E7-99F5-A19DEB2E9DBB}" type="pres">
      <dgm:prSet presAssocID="{0433EA6B-D81A-48D4-8E4F-778D1B2DC73E}" presName="sibTrans" presStyleCnt="0"/>
      <dgm:spPr/>
    </dgm:pt>
    <dgm:pt modelId="{E3CA903B-2DA1-40C6-AD85-E8B1F62AE109}" type="pres">
      <dgm:prSet presAssocID="{5A7A7F83-9D6F-47C3-A9C0-C5888EF8FBD5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7570F-7FAE-4DFE-A63E-E8CFAC85485E}" type="pres">
      <dgm:prSet presAssocID="{D9C2FBC1-C02D-4772-AF84-DFB84FC38196}" presName="sibTrans" presStyleCnt="0"/>
      <dgm:spPr/>
    </dgm:pt>
    <dgm:pt modelId="{7BFBD232-4218-4CB6-B225-F5E3C380E1AE}" type="pres">
      <dgm:prSet presAssocID="{AE0FBF6F-06F5-494C-A5E8-8D6F31D5DE23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687A3-6DFD-45D8-91DF-40A450F446A6}" type="pres">
      <dgm:prSet presAssocID="{D4992D53-9160-4F9A-9DD6-3AB898A4EEC6}" presName="sibTrans" presStyleCnt="0"/>
      <dgm:spPr/>
    </dgm:pt>
    <dgm:pt modelId="{3B3DD47B-C068-4010-8B56-3B84FA1C677C}" type="pres">
      <dgm:prSet presAssocID="{4637AB88-E8F5-4DC9-A9C0-041EDF61492B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AE62A-6675-4FC1-B4A0-AF53A619DB0A}" type="pres">
      <dgm:prSet presAssocID="{418C4D12-E3FF-48D6-98CD-40D06CF962CC}" presName="sibTrans" presStyleCnt="0"/>
      <dgm:spPr/>
    </dgm:pt>
    <dgm:pt modelId="{403ADCBA-D2C8-4467-9626-0B7F5A85BB37}" type="pres">
      <dgm:prSet presAssocID="{EDECAA13-8B14-4E09-BA5E-82A0AA242ED0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88721-AE57-45B2-8A76-74C47C27DCBE}" srcId="{EC2F11F6-9D5D-4CFE-B2A6-2E44C2BA612E}" destId="{EDECAA13-8B14-4E09-BA5E-82A0AA242ED0}" srcOrd="14" destOrd="0" parTransId="{9921C34E-D62B-4A87-9AB7-ABE730646DA0}" sibTransId="{67EEEB3E-678F-41C0-ADF9-3F12C2BE6F77}"/>
    <dgm:cxn modelId="{791BE7DD-BD4F-4EF3-AF3B-58A480DF9D35}" srcId="{EC2F11F6-9D5D-4CFE-B2A6-2E44C2BA612E}" destId="{AE0FBF6F-06F5-494C-A5E8-8D6F31D5DE23}" srcOrd="12" destOrd="0" parTransId="{7BD2DD71-9207-4012-8D47-8E56B7B4DC98}" sibTransId="{D4992D53-9160-4F9A-9DD6-3AB898A4EEC6}"/>
    <dgm:cxn modelId="{4B5D6E9B-8424-4D3A-81BA-343F43FEA8CF}" srcId="{EC2F11F6-9D5D-4CFE-B2A6-2E44C2BA612E}" destId="{F549EBC5-75C1-4B67-9846-3374719733DD}" srcOrd="9" destOrd="0" parTransId="{1A74AC77-1B12-409A-AF8E-3C72513062D7}" sibTransId="{C7F09B99-31E5-4778-B087-CB712BA0F568}"/>
    <dgm:cxn modelId="{27532C46-ECD3-4610-9B87-1DBA11C8193E}" srcId="{EC2F11F6-9D5D-4CFE-B2A6-2E44C2BA612E}" destId="{4F0F0209-13E4-4D02-8CFD-834330CFAD4B}" srcOrd="0" destOrd="0" parTransId="{440E194E-E339-4695-A704-6DC115B0BB08}" sibTransId="{3118C7D2-A4F4-4E31-9D25-6555A8C383C3}"/>
    <dgm:cxn modelId="{2FF6ED32-8C34-4999-BB1C-36100AD41024}" srcId="{EC2F11F6-9D5D-4CFE-B2A6-2E44C2BA612E}" destId="{F89183B8-02D9-42E0-B06C-DC214FEB989B}" srcOrd="4" destOrd="0" parTransId="{B10F6C8B-1129-4C30-8D53-0AA04E1079AB}" sibTransId="{F9DE317B-F734-44BF-B0BD-0C3EB42B88CC}"/>
    <dgm:cxn modelId="{4FCC2F6B-6E99-4DF9-AE09-3920B0D8EFFA}" srcId="{EC2F11F6-9D5D-4CFE-B2A6-2E44C2BA612E}" destId="{4637AB88-E8F5-4DC9-A9C0-041EDF61492B}" srcOrd="13" destOrd="0" parTransId="{AD5BF196-F221-4348-A437-2BE2E503AE11}" sibTransId="{418C4D12-E3FF-48D6-98CD-40D06CF962CC}"/>
    <dgm:cxn modelId="{2819CFDB-B1ED-4D1A-A9FD-9343CE8457DA}" type="presOf" srcId="{EC2F11F6-9D5D-4CFE-B2A6-2E44C2BA612E}" destId="{F7A4B17D-D94D-404D-8672-FA3794F65119}" srcOrd="0" destOrd="0" presId="urn:microsoft.com/office/officeart/2005/8/layout/default"/>
    <dgm:cxn modelId="{233F9EE6-5967-4A48-A51F-080C9A0C3929}" srcId="{EC2F11F6-9D5D-4CFE-B2A6-2E44C2BA612E}" destId="{57F47A4D-5B6B-4FD7-8F74-D6AF02721F21}" srcOrd="2" destOrd="0" parTransId="{79EB5474-C68D-4F88-86AF-B1F89ED35206}" sibTransId="{09739A79-90FA-4F22-9834-E8916E3D25BB}"/>
    <dgm:cxn modelId="{C8FD9F84-5867-40A9-BE62-20DA2D1A3B61}" type="presOf" srcId="{B8C0D0D6-89FA-4AE4-B37B-79E83D628994}" destId="{4C018109-5680-4B51-9307-D123E0E03A8E}" srcOrd="0" destOrd="0" presId="urn:microsoft.com/office/officeart/2005/8/layout/default"/>
    <dgm:cxn modelId="{49BF7EED-0331-4B9F-8DE4-2F1C648495B5}" type="presOf" srcId="{AE0FBF6F-06F5-494C-A5E8-8D6F31D5DE23}" destId="{7BFBD232-4218-4CB6-B225-F5E3C380E1AE}" srcOrd="0" destOrd="0" presId="urn:microsoft.com/office/officeart/2005/8/layout/default"/>
    <dgm:cxn modelId="{D7EE7303-BE18-4A2C-BADF-72902AB0D8D2}" type="presOf" srcId="{7B0C74D6-4965-407E-9A87-1BCFBF80979E}" destId="{2AAC2B9E-A7F8-4693-BFE2-FEBAD56A55ED}" srcOrd="0" destOrd="0" presId="urn:microsoft.com/office/officeart/2005/8/layout/default"/>
    <dgm:cxn modelId="{11B48943-9153-44FF-B988-1A6C7D4B857A}" type="presOf" srcId="{546FDC24-48FA-4844-8753-E96CA6688116}" destId="{167212F3-2AF5-4A59-8FC4-D5C874E96A57}" srcOrd="0" destOrd="0" presId="urn:microsoft.com/office/officeart/2005/8/layout/default"/>
    <dgm:cxn modelId="{1E13A2D7-EF11-4AB9-AEDF-FE3A75DE0AD5}" srcId="{EC2F11F6-9D5D-4CFE-B2A6-2E44C2BA612E}" destId="{7B0C74D6-4965-407E-9A87-1BCFBF80979E}" srcOrd="5" destOrd="0" parTransId="{C0A0CB2D-B99F-452B-9021-B90B6AD70A17}" sibTransId="{E9720A2E-76C4-4534-8852-4753844317B1}"/>
    <dgm:cxn modelId="{4628A0C3-429E-40DE-81CC-CFFBCC54BCAF}" srcId="{EC2F11F6-9D5D-4CFE-B2A6-2E44C2BA612E}" destId="{4E5DFC2D-5F6B-40C4-A4F5-B4C2FF35360C}" srcOrd="7" destOrd="0" parTransId="{25839A26-3D95-485E-8E05-9F876153151A}" sibTransId="{C887501F-EA5F-4B3F-99C9-7DC4E4C329A4}"/>
    <dgm:cxn modelId="{206EC830-E940-4B44-AF12-DD77A07DEC68}" type="presOf" srcId="{5A7A7F83-9D6F-47C3-A9C0-C5888EF8FBD5}" destId="{E3CA903B-2DA1-40C6-AD85-E8B1F62AE109}" srcOrd="0" destOrd="0" presId="urn:microsoft.com/office/officeart/2005/8/layout/default"/>
    <dgm:cxn modelId="{332C9E1B-CFEC-478D-AEA3-7A9FBD9EE634}" type="presOf" srcId="{7DEF0534-B79D-47AF-A009-13FCC3D8C358}" destId="{CDBA83E6-3389-416E-A83F-F370A6AD6150}" srcOrd="0" destOrd="0" presId="urn:microsoft.com/office/officeart/2005/8/layout/default"/>
    <dgm:cxn modelId="{DD9D77AB-614F-4578-BBA7-A2F7AB63D24D}" type="presOf" srcId="{57F47A4D-5B6B-4FD7-8F74-D6AF02721F21}" destId="{811BA5DC-0FB8-49BB-9F2F-2C4C12107217}" srcOrd="0" destOrd="0" presId="urn:microsoft.com/office/officeart/2005/8/layout/default"/>
    <dgm:cxn modelId="{C893A6B4-062C-408E-B9C2-0C6ED6E9565C}" srcId="{EC2F11F6-9D5D-4CFE-B2A6-2E44C2BA612E}" destId="{B8C0D0D6-89FA-4AE4-B37B-79E83D628994}" srcOrd="8" destOrd="0" parTransId="{C9057F40-81F9-434C-9C87-C9F8F91DA03F}" sibTransId="{30915C1E-C65D-4AE9-9947-E2BF8C8519E3}"/>
    <dgm:cxn modelId="{26D16A2B-6376-4812-8B85-445656431853}" srcId="{EC2F11F6-9D5D-4CFE-B2A6-2E44C2BA612E}" destId="{546FDC24-48FA-4844-8753-E96CA6688116}" srcOrd="6" destOrd="0" parTransId="{90582D20-1681-4982-83C8-F9BD48980387}" sibTransId="{DFF9D805-BA21-41AE-90E0-48169FC9E1DD}"/>
    <dgm:cxn modelId="{C09E7FA0-D70C-47B4-AA32-504F822773A7}" srcId="{EC2F11F6-9D5D-4CFE-B2A6-2E44C2BA612E}" destId="{DF925EEA-3DE6-491D-BA29-0D3B99F1B9C0}" srcOrd="1" destOrd="0" parTransId="{A637D310-D496-43C1-B206-F1128070FB1A}" sibTransId="{3A5C28D5-11C3-4DBD-B59E-50162858A9C1}"/>
    <dgm:cxn modelId="{F1A99331-E933-48F9-89AB-8AF03DBC49EB}" srcId="{EC2F11F6-9D5D-4CFE-B2A6-2E44C2BA612E}" destId="{03E4504E-388E-4EA3-B566-66ED568ADC93}" srcOrd="3" destOrd="0" parTransId="{A4775E6A-454E-403F-838A-FABEBE34BAB6}" sibTransId="{7ED70E50-2173-402A-9CF1-0EB9D052D90C}"/>
    <dgm:cxn modelId="{BF42ED63-CC98-459C-A9E9-E5E50DD30449}" type="presOf" srcId="{4E5DFC2D-5F6B-40C4-A4F5-B4C2FF35360C}" destId="{5F0F187B-8526-4D57-91AF-F282F5726C9A}" srcOrd="0" destOrd="0" presId="urn:microsoft.com/office/officeart/2005/8/layout/default"/>
    <dgm:cxn modelId="{7320D711-D4C2-4891-9392-F71AB85E33EA}" type="presOf" srcId="{F549EBC5-75C1-4B67-9846-3374719733DD}" destId="{88BC9873-8EE2-4158-9964-E68503007881}" srcOrd="0" destOrd="0" presId="urn:microsoft.com/office/officeart/2005/8/layout/default"/>
    <dgm:cxn modelId="{DE976230-20D9-466B-B9EF-A20CDB468A65}" type="presOf" srcId="{4F0F0209-13E4-4D02-8CFD-834330CFAD4B}" destId="{82C0F2F7-1706-4D2B-B664-BFE0C77378D2}" srcOrd="0" destOrd="0" presId="urn:microsoft.com/office/officeart/2005/8/layout/default"/>
    <dgm:cxn modelId="{B55D8DB9-5E03-4563-80D0-FEA145391F23}" type="presOf" srcId="{EDECAA13-8B14-4E09-BA5E-82A0AA242ED0}" destId="{403ADCBA-D2C8-4467-9626-0B7F5A85BB37}" srcOrd="0" destOrd="0" presId="urn:microsoft.com/office/officeart/2005/8/layout/default"/>
    <dgm:cxn modelId="{E7F4D2BC-FCDD-4A2B-8FED-5D83F4070DAA}" srcId="{EC2F11F6-9D5D-4CFE-B2A6-2E44C2BA612E}" destId="{7DEF0534-B79D-47AF-A009-13FCC3D8C358}" srcOrd="10" destOrd="0" parTransId="{1C8A687F-A6DE-4EBF-B49C-F252400ADB28}" sibTransId="{0433EA6B-D81A-48D4-8E4F-778D1B2DC73E}"/>
    <dgm:cxn modelId="{288F7A59-DA38-4908-BF4C-309F5C55AF1D}" srcId="{EC2F11F6-9D5D-4CFE-B2A6-2E44C2BA612E}" destId="{5A7A7F83-9D6F-47C3-A9C0-C5888EF8FBD5}" srcOrd="11" destOrd="0" parTransId="{7C43AAF2-52FA-4D67-8E34-62C714DE65B5}" sibTransId="{D9C2FBC1-C02D-4772-AF84-DFB84FC38196}"/>
    <dgm:cxn modelId="{8B7D08E4-6B0D-4D9E-8AD1-3DEA6B7D22AC}" type="presOf" srcId="{F89183B8-02D9-42E0-B06C-DC214FEB989B}" destId="{6B1028D6-C882-4C94-B645-4FF732D4D127}" srcOrd="0" destOrd="0" presId="urn:microsoft.com/office/officeart/2005/8/layout/default"/>
    <dgm:cxn modelId="{8ADCCF6E-798C-4A6A-8357-3E5F21F4F71B}" type="presOf" srcId="{DF925EEA-3DE6-491D-BA29-0D3B99F1B9C0}" destId="{6B514336-419E-4A76-8CDD-A69BF1351237}" srcOrd="0" destOrd="0" presId="urn:microsoft.com/office/officeart/2005/8/layout/default"/>
    <dgm:cxn modelId="{8B8CBBE7-3BAB-4687-AF72-3752C287D85C}" type="presOf" srcId="{03E4504E-388E-4EA3-B566-66ED568ADC93}" destId="{5CEA14DA-7F12-4E0A-A35F-69D794275511}" srcOrd="0" destOrd="0" presId="urn:microsoft.com/office/officeart/2005/8/layout/default"/>
    <dgm:cxn modelId="{7CA9A880-D141-42A7-81F4-1F6A1AD9C721}" type="presOf" srcId="{4637AB88-E8F5-4DC9-A9C0-041EDF61492B}" destId="{3B3DD47B-C068-4010-8B56-3B84FA1C677C}" srcOrd="0" destOrd="0" presId="urn:microsoft.com/office/officeart/2005/8/layout/default"/>
    <dgm:cxn modelId="{379D037A-6729-4CBB-BC05-457E9C580555}" type="presParOf" srcId="{F7A4B17D-D94D-404D-8672-FA3794F65119}" destId="{82C0F2F7-1706-4D2B-B664-BFE0C77378D2}" srcOrd="0" destOrd="0" presId="urn:microsoft.com/office/officeart/2005/8/layout/default"/>
    <dgm:cxn modelId="{71C5DF55-F6BD-4D8A-B27C-5A9A6C429B2B}" type="presParOf" srcId="{F7A4B17D-D94D-404D-8672-FA3794F65119}" destId="{3C1174F6-A11B-47CC-B7DD-5D113B9DC9F9}" srcOrd="1" destOrd="0" presId="urn:microsoft.com/office/officeart/2005/8/layout/default"/>
    <dgm:cxn modelId="{782DF486-66E9-4EF8-A881-B49959EF7C6E}" type="presParOf" srcId="{F7A4B17D-D94D-404D-8672-FA3794F65119}" destId="{6B514336-419E-4A76-8CDD-A69BF1351237}" srcOrd="2" destOrd="0" presId="urn:microsoft.com/office/officeart/2005/8/layout/default"/>
    <dgm:cxn modelId="{A0018527-A029-446C-A498-F0F6140FF00E}" type="presParOf" srcId="{F7A4B17D-D94D-404D-8672-FA3794F65119}" destId="{44D2E771-4DD3-4979-8AD2-090364DEE2F9}" srcOrd="3" destOrd="0" presId="urn:microsoft.com/office/officeart/2005/8/layout/default"/>
    <dgm:cxn modelId="{394EFC58-D670-447B-B63F-59CCF0C0AD1F}" type="presParOf" srcId="{F7A4B17D-D94D-404D-8672-FA3794F65119}" destId="{811BA5DC-0FB8-49BB-9F2F-2C4C12107217}" srcOrd="4" destOrd="0" presId="urn:microsoft.com/office/officeart/2005/8/layout/default"/>
    <dgm:cxn modelId="{7A2E775B-9202-41B3-9977-154388CBF64B}" type="presParOf" srcId="{F7A4B17D-D94D-404D-8672-FA3794F65119}" destId="{2A2A22F7-F1F4-4E82-BDDF-752B1A428F73}" srcOrd="5" destOrd="0" presId="urn:microsoft.com/office/officeart/2005/8/layout/default"/>
    <dgm:cxn modelId="{72E68071-1AA1-482E-AA8D-F6AEDB2F6021}" type="presParOf" srcId="{F7A4B17D-D94D-404D-8672-FA3794F65119}" destId="{5CEA14DA-7F12-4E0A-A35F-69D794275511}" srcOrd="6" destOrd="0" presId="urn:microsoft.com/office/officeart/2005/8/layout/default"/>
    <dgm:cxn modelId="{11ADE671-6B09-4EBB-A162-39F0B3F0DAA0}" type="presParOf" srcId="{F7A4B17D-D94D-404D-8672-FA3794F65119}" destId="{31FC3F3F-FA1F-458F-92DE-D10CA04DB7C7}" srcOrd="7" destOrd="0" presId="urn:microsoft.com/office/officeart/2005/8/layout/default"/>
    <dgm:cxn modelId="{E3AD938F-D85C-45D1-9DBE-84D34A587400}" type="presParOf" srcId="{F7A4B17D-D94D-404D-8672-FA3794F65119}" destId="{6B1028D6-C882-4C94-B645-4FF732D4D127}" srcOrd="8" destOrd="0" presId="urn:microsoft.com/office/officeart/2005/8/layout/default"/>
    <dgm:cxn modelId="{2DDB5EA1-5A55-4754-904A-65F9624C1697}" type="presParOf" srcId="{F7A4B17D-D94D-404D-8672-FA3794F65119}" destId="{A21DE985-581E-4C35-91F0-AFC9C49C4687}" srcOrd="9" destOrd="0" presId="urn:microsoft.com/office/officeart/2005/8/layout/default"/>
    <dgm:cxn modelId="{A8305229-D232-4E3E-8CC4-996BB87C02EC}" type="presParOf" srcId="{F7A4B17D-D94D-404D-8672-FA3794F65119}" destId="{2AAC2B9E-A7F8-4693-BFE2-FEBAD56A55ED}" srcOrd="10" destOrd="0" presId="urn:microsoft.com/office/officeart/2005/8/layout/default"/>
    <dgm:cxn modelId="{13B71131-E92A-448B-9726-2DF65A67D8AC}" type="presParOf" srcId="{F7A4B17D-D94D-404D-8672-FA3794F65119}" destId="{BDBE1577-A5A4-4803-848A-5A727515669B}" srcOrd="11" destOrd="0" presId="urn:microsoft.com/office/officeart/2005/8/layout/default"/>
    <dgm:cxn modelId="{102E4122-AF2D-4A8E-9AFC-D12E21163223}" type="presParOf" srcId="{F7A4B17D-D94D-404D-8672-FA3794F65119}" destId="{167212F3-2AF5-4A59-8FC4-D5C874E96A57}" srcOrd="12" destOrd="0" presId="urn:microsoft.com/office/officeart/2005/8/layout/default"/>
    <dgm:cxn modelId="{7231E923-E183-4BE3-8203-E0042937122C}" type="presParOf" srcId="{F7A4B17D-D94D-404D-8672-FA3794F65119}" destId="{64AFA356-C554-4680-96A7-0C4DFC90EB37}" srcOrd="13" destOrd="0" presId="urn:microsoft.com/office/officeart/2005/8/layout/default"/>
    <dgm:cxn modelId="{87A8A687-E7E3-471E-8D78-5684CCD06998}" type="presParOf" srcId="{F7A4B17D-D94D-404D-8672-FA3794F65119}" destId="{5F0F187B-8526-4D57-91AF-F282F5726C9A}" srcOrd="14" destOrd="0" presId="urn:microsoft.com/office/officeart/2005/8/layout/default"/>
    <dgm:cxn modelId="{827EB0F2-F90A-4A3C-8AA4-F9EDCEBE5072}" type="presParOf" srcId="{F7A4B17D-D94D-404D-8672-FA3794F65119}" destId="{49834A0B-C5DD-4C00-8FDD-EFD899E5A347}" srcOrd="15" destOrd="0" presId="urn:microsoft.com/office/officeart/2005/8/layout/default"/>
    <dgm:cxn modelId="{89D01975-B925-4277-BB6A-D46FC3ABEAC6}" type="presParOf" srcId="{F7A4B17D-D94D-404D-8672-FA3794F65119}" destId="{4C018109-5680-4B51-9307-D123E0E03A8E}" srcOrd="16" destOrd="0" presId="urn:microsoft.com/office/officeart/2005/8/layout/default"/>
    <dgm:cxn modelId="{2BF0C85C-5422-4093-8A1A-2D7D226A01AD}" type="presParOf" srcId="{F7A4B17D-D94D-404D-8672-FA3794F65119}" destId="{F5932B4B-6CB2-42A2-A954-6F265C63F379}" srcOrd="17" destOrd="0" presId="urn:microsoft.com/office/officeart/2005/8/layout/default"/>
    <dgm:cxn modelId="{7A150287-014B-495C-899C-50652EAD0F53}" type="presParOf" srcId="{F7A4B17D-D94D-404D-8672-FA3794F65119}" destId="{88BC9873-8EE2-4158-9964-E68503007881}" srcOrd="18" destOrd="0" presId="urn:microsoft.com/office/officeart/2005/8/layout/default"/>
    <dgm:cxn modelId="{03331A33-FFCE-439D-8ACA-3247EA1E9DFA}" type="presParOf" srcId="{F7A4B17D-D94D-404D-8672-FA3794F65119}" destId="{3B0E049A-0489-4D1F-BDA9-AADA2E0FE80B}" srcOrd="19" destOrd="0" presId="urn:microsoft.com/office/officeart/2005/8/layout/default"/>
    <dgm:cxn modelId="{0F1D4CAE-6482-4B60-A71A-04E43BDCE37D}" type="presParOf" srcId="{F7A4B17D-D94D-404D-8672-FA3794F65119}" destId="{CDBA83E6-3389-416E-A83F-F370A6AD6150}" srcOrd="20" destOrd="0" presId="urn:microsoft.com/office/officeart/2005/8/layout/default"/>
    <dgm:cxn modelId="{20819CE0-B777-4644-ABBE-405CA3F51F42}" type="presParOf" srcId="{F7A4B17D-D94D-404D-8672-FA3794F65119}" destId="{7CCC117C-3D2A-45E7-99F5-A19DEB2E9DBB}" srcOrd="21" destOrd="0" presId="urn:microsoft.com/office/officeart/2005/8/layout/default"/>
    <dgm:cxn modelId="{AB8A2631-78EB-4715-8F89-950ED7FB889B}" type="presParOf" srcId="{F7A4B17D-D94D-404D-8672-FA3794F65119}" destId="{E3CA903B-2DA1-40C6-AD85-E8B1F62AE109}" srcOrd="22" destOrd="0" presId="urn:microsoft.com/office/officeart/2005/8/layout/default"/>
    <dgm:cxn modelId="{17563A6D-72D0-457C-8F2F-E4D00C04792D}" type="presParOf" srcId="{F7A4B17D-D94D-404D-8672-FA3794F65119}" destId="{3547570F-7FAE-4DFE-A63E-E8CFAC85485E}" srcOrd="23" destOrd="0" presId="urn:microsoft.com/office/officeart/2005/8/layout/default"/>
    <dgm:cxn modelId="{7E18C2AB-7F71-48D0-8AF8-26385973D98A}" type="presParOf" srcId="{F7A4B17D-D94D-404D-8672-FA3794F65119}" destId="{7BFBD232-4218-4CB6-B225-F5E3C380E1AE}" srcOrd="24" destOrd="0" presId="urn:microsoft.com/office/officeart/2005/8/layout/default"/>
    <dgm:cxn modelId="{0D673925-C362-4BE2-8DCD-90C6CFA9A433}" type="presParOf" srcId="{F7A4B17D-D94D-404D-8672-FA3794F65119}" destId="{DBB687A3-6DFD-45D8-91DF-40A450F446A6}" srcOrd="25" destOrd="0" presId="urn:microsoft.com/office/officeart/2005/8/layout/default"/>
    <dgm:cxn modelId="{A853E80D-754E-4400-8DB9-DF6C3EE6B9DD}" type="presParOf" srcId="{F7A4B17D-D94D-404D-8672-FA3794F65119}" destId="{3B3DD47B-C068-4010-8B56-3B84FA1C677C}" srcOrd="26" destOrd="0" presId="urn:microsoft.com/office/officeart/2005/8/layout/default"/>
    <dgm:cxn modelId="{05EF5A80-83AD-48D1-A824-AC855A3C32EF}" type="presParOf" srcId="{F7A4B17D-D94D-404D-8672-FA3794F65119}" destId="{50BAE62A-6675-4FC1-B4A0-AF53A619DB0A}" srcOrd="27" destOrd="0" presId="urn:microsoft.com/office/officeart/2005/8/layout/default"/>
    <dgm:cxn modelId="{444A0B65-A01D-4D4C-ADF9-EDFCFDB72FBE}" type="presParOf" srcId="{F7A4B17D-D94D-404D-8672-FA3794F65119}" destId="{403ADCBA-D2C8-4467-9626-0B7F5A85BB3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800A6-8F0E-4336-AC77-6B49252BE6BD}" type="datetimeFigureOut">
              <a:rPr lang="fr-FR" smtClean="0"/>
              <a:t>20/02/2022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7649-8FCE-448A-B4C4-1DAE9B7642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0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7649-8FCE-448A-B4C4-1DAE9B764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1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7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0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8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7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9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9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E719-7291-4422-9B7D-A60A22243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4659-5DD9-4B3D-A6B0-77255CD92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tags" Target="../tags/tag111.xml"/><Relationship Id="rId41" Type="http://schemas.openxmlformats.org/officeDocument/2006/relationships/tags" Target="../tags/tag123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tags" Target="../tags/tag82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MEETING OF THE INTER-ICG TASK TEAM ON DISASTER MANAGEMENT AND </a:t>
            </a:r>
            <a:r>
              <a:rPr lang="en-US" sz="2800" b="1" dirty="0" smtClean="0"/>
              <a:t>PREPAREDNESS</a:t>
            </a:r>
            <a:br>
              <a:rPr lang="en-US" sz="2800" b="1" dirty="0" smtClean="0"/>
            </a:b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21-22 Feb 2022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2909598"/>
          </a:xfrm>
        </p:spPr>
        <p:txBody>
          <a:bodyPr>
            <a:normAutofit fontScale="32500" lnSpcReduction="20000"/>
          </a:bodyPr>
          <a:lstStyle/>
          <a:p>
            <a:r>
              <a:rPr lang="en-NZ" sz="4900" b="1" dirty="0" smtClean="0">
                <a:solidFill>
                  <a:srgbClr val="00B0F0"/>
                </a:solidFill>
              </a:rPr>
              <a:t>JOINT SESSION 9</a:t>
            </a:r>
          </a:p>
          <a:p>
            <a:r>
              <a:rPr lang="en-NZ" sz="6000" b="1" dirty="0" smtClean="0"/>
              <a:t> PLANNING </a:t>
            </a:r>
            <a:r>
              <a:rPr lang="en-NZ" sz="6000" b="1" dirty="0"/>
              <a:t>FOR OCEAN </a:t>
            </a:r>
            <a:r>
              <a:rPr lang="en-NZ" sz="6000" b="1" dirty="0" smtClean="0"/>
              <a:t>DECADE</a:t>
            </a:r>
          </a:p>
          <a:p>
            <a:r>
              <a:rPr lang="en-NZ" b="1" dirty="0" smtClean="0"/>
              <a:t> </a:t>
            </a:r>
            <a:endParaRPr lang="fr-FR" dirty="0"/>
          </a:p>
          <a:p>
            <a:r>
              <a:rPr lang="en-NZ" sz="5500" dirty="0">
                <a:solidFill>
                  <a:srgbClr val="0070C0"/>
                </a:solidFill>
              </a:rPr>
              <a:t>Engagement/Contributions of UNESCO IOC </a:t>
            </a:r>
            <a:r>
              <a:rPr lang="en-NZ" sz="5500" dirty="0" smtClean="0">
                <a:solidFill>
                  <a:srgbClr val="0070C0"/>
                </a:solidFill>
              </a:rPr>
              <a:t>Towards  GP2022,  Third MHEWS Conference (MHEWS-III) and </a:t>
            </a:r>
            <a:r>
              <a:rPr lang="en-NZ" sz="5500" dirty="0" err="1" smtClean="0">
                <a:solidFill>
                  <a:srgbClr val="0070C0"/>
                </a:solidFill>
              </a:rPr>
              <a:t>WiA</a:t>
            </a:r>
            <a:r>
              <a:rPr lang="en-NZ" sz="5500" dirty="0" smtClean="0">
                <a:solidFill>
                  <a:srgbClr val="0070C0"/>
                </a:solidFill>
              </a:rPr>
              <a:t> Guide </a:t>
            </a:r>
            <a:r>
              <a:rPr lang="en-NZ" sz="5500" dirty="0"/>
              <a:t> </a:t>
            </a:r>
            <a:endParaRPr lang="fr-FR" sz="5500" dirty="0"/>
          </a:p>
          <a:p>
            <a:r>
              <a:rPr lang="en-NZ" sz="4900" dirty="0"/>
              <a:t>Tsunamis nexus with other coastal hazards (Multi-Hazard Early Warning Systems</a:t>
            </a:r>
            <a:r>
              <a:rPr lang="en-NZ" sz="4900" dirty="0" smtClean="0"/>
              <a:t>)</a:t>
            </a:r>
          </a:p>
          <a:p>
            <a:endParaRPr lang="en-NZ" dirty="0"/>
          </a:p>
          <a:p>
            <a:r>
              <a:rPr lang="en-US" sz="3700" b="1" dirty="0" smtClean="0"/>
              <a:t>Presented by Denis </a:t>
            </a:r>
            <a:r>
              <a:rPr lang="en-US" sz="3700" b="1" dirty="0"/>
              <a:t>CHANG SENG, PhD</a:t>
            </a:r>
            <a:br>
              <a:rPr lang="en-US" sz="3700" b="1" dirty="0"/>
            </a:br>
            <a:r>
              <a:rPr lang="en-US" sz="3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Programme</a:t>
            </a: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Specialist </a:t>
            </a:r>
            <a:endParaRPr lang="fr-FR" sz="3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Tsunami Unit, Technical Secretary (ICG/NEAMTWS)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Global Ocean Observing System (GOOS) </a:t>
            </a:r>
            <a:b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IOC Focal point for MHEWS/ </a:t>
            </a:r>
            <a: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IN-MHEWS</a:t>
            </a:r>
            <a:br>
              <a:rPr lang="en-US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3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IOC </a:t>
            </a:r>
            <a:r>
              <a:rPr lang="fr-FR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UNESCO </a:t>
            </a:r>
          </a:p>
          <a:p>
            <a:endParaRPr lang="en-NZ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0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399775" cy="4560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Outline of content</a:t>
            </a:r>
          </a:p>
        </p:txBody>
      </p:sp>
      <p:sp>
        <p:nvSpPr>
          <p:cNvPr id="179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3A6223-DF04-4500-9415-AB05908B0C8D}"/>
              </a:ext>
            </a:extLst>
          </p:cNvPr>
          <p:cNvSpPr txBox="1"/>
          <p:nvPr/>
        </p:nvSpPr>
        <p:spPr>
          <a:xfrm>
            <a:off x="3916396" y="1719618"/>
            <a:ext cx="4461623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EFFFF"/>
                </a:solidFill>
                <a:effectLst/>
              </a:rPr>
              <a:t>The proposed chapters are:</a:t>
            </a:r>
          </a:p>
          <a:p>
            <a:pPr marL="3429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EFFFF"/>
                </a:solidFill>
                <a:effectLst/>
              </a:rPr>
              <a:t>Chapter 1:</a:t>
            </a:r>
            <a:r>
              <a:rPr lang="en-US" dirty="0">
                <a:solidFill>
                  <a:srgbClr val="FEFFFF"/>
                </a:solidFill>
                <a:effectLst/>
              </a:rPr>
              <a:t> Introduction: building on existing guidelines, partnerships and networks</a:t>
            </a:r>
          </a:p>
          <a:p>
            <a:pPr marL="3429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EFFFF"/>
                </a:solidFill>
                <a:effectLst/>
              </a:rPr>
              <a:t>Chapter 2: </a:t>
            </a:r>
            <a:r>
              <a:rPr lang="en-US" dirty="0">
                <a:solidFill>
                  <a:srgbClr val="FEFFFF"/>
                </a:solidFill>
                <a:effectLst/>
              </a:rPr>
              <a:t>Early Warning – Early Action within climate and disaster risk management systems</a:t>
            </a:r>
          </a:p>
          <a:p>
            <a:pPr marL="3429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EFFFF"/>
                </a:solidFill>
                <a:effectLst/>
              </a:rPr>
              <a:t>Chapter 3: </a:t>
            </a:r>
            <a:r>
              <a:rPr lang="en-US" dirty="0">
                <a:solidFill>
                  <a:srgbClr val="FEFFFF"/>
                </a:solidFill>
                <a:effectLst/>
              </a:rPr>
              <a:t>Establishing, strengthening and sustaining effective inclusive, people-centered multi-hazard EWS</a:t>
            </a:r>
          </a:p>
          <a:p>
            <a:pPr marL="3429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EFFFF"/>
                </a:solidFill>
                <a:effectLst/>
              </a:rPr>
              <a:t>Chapter 4: </a:t>
            </a:r>
            <a:r>
              <a:rPr lang="en-US" dirty="0">
                <a:solidFill>
                  <a:srgbClr val="FEFFFF"/>
                </a:solidFill>
                <a:effectLst/>
              </a:rPr>
              <a:t>Measuring effectiveness and assessing the socio-economic benefits of EWS</a:t>
            </a:r>
          </a:p>
          <a:p>
            <a:pPr marL="342900" lvl="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EFFFF"/>
                </a:solidFill>
                <a:effectLst/>
              </a:rPr>
              <a:t>Chapter 5: </a:t>
            </a:r>
            <a:r>
              <a:rPr lang="en-US" dirty="0">
                <a:solidFill>
                  <a:srgbClr val="FEFFFF"/>
                </a:solidFill>
                <a:effectLst/>
              </a:rPr>
              <a:t>Recommendations and pathways for strengthening multi-hazard EW-EA value chain.</a:t>
            </a:r>
          </a:p>
        </p:txBody>
      </p:sp>
      <p:sp>
        <p:nvSpPr>
          <p:cNvPr id="30866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1740726"/>
            <a:ext cx="342900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30867" name="OTLSHAPE_TB_00000000000000000000000000000000_RightEndCaps" hidden="1"/>
          <p:cNvSpPr txBox="1"/>
          <p:nvPr>
            <p:custDataLst>
              <p:tags r:id="rId3"/>
            </p:custDataLst>
          </p:nvPr>
        </p:nvSpPr>
        <p:spPr>
          <a:xfrm>
            <a:off x="8555228" y="1740726"/>
            <a:ext cx="342900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0869" name="OTLSHAPE_TB_00000000000000000000000000000000_ElapsedTim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0" name="OTLSHAPE_TB_00000000000000000000000000000000_TodayMarkerShape" hidden="1"/>
          <p:cNvSpPr/>
          <p:nvPr>
            <p:custDataLst>
              <p:tags r:id="rId5"/>
            </p:custDataLst>
          </p:nvPr>
        </p:nvSpPr>
        <p:spPr>
          <a:xfrm>
            <a:off x="679486" y="1968500"/>
            <a:ext cx="72572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1" name="OTLSHAPE_TB_00000000000000000000000000000000_TodayMarkerText" hidden="1"/>
          <p:cNvSpPr txBox="1"/>
          <p:nvPr>
            <p:custDataLst>
              <p:tags r:id="rId6"/>
            </p:custDataLst>
          </p:nvPr>
        </p:nvSpPr>
        <p:spPr>
          <a:xfrm>
            <a:off x="715772" y="20531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cxnSp>
        <p:nvCxnSpPr>
          <p:cNvPr id="30889" name="OTLSHAPE_T_f1f008f4f7a74d7cbdddc32efbf8b27f_LeftVerticalConnector1" hidden="1"/>
          <p:cNvCxnSpPr/>
          <p:nvPr>
            <p:custDataLst>
              <p:tags r:id="rId7"/>
            </p:custDataLst>
          </p:nvPr>
        </p:nvCxnSpPr>
        <p:spPr>
          <a:xfrm flipV="1">
            <a:off x="7252395" y="1968500"/>
            <a:ext cx="0" cy="140171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1" name="OTLSHAPE_T_5417459faabd473e8e317c8fe7fed1ca_LeftVerticalConnector1" hidden="1"/>
          <p:cNvCxnSpPr/>
          <p:nvPr>
            <p:custDataLst>
              <p:tags r:id="rId8"/>
            </p:custDataLst>
          </p:nvPr>
        </p:nvCxnSpPr>
        <p:spPr>
          <a:xfrm flipV="1">
            <a:off x="5697260" y="1968500"/>
            <a:ext cx="0" cy="163573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5" name="OTLSHAPE_T_4be638bfea754bc59991596c3eef3bf7_LeftVerticalConnector1" hidden="1"/>
          <p:cNvCxnSpPr/>
          <p:nvPr>
            <p:custDataLst>
              <p:tags r:id="rId9"/>
            </p:custDataLst>
          </p:nvPr>
        </p:nvCxnSpPr>
        <p:spPr>
          <a:xfrm flipV="1">
            <a:off x="1107716" y="1968500"/>
            <a:ext cx="0" cy="257180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9" name="OTLSHAPE_T_f1f008f4f7a74d7cbdddc32efbf8b27f_ShapePercentage" hidden="1"/>
          <p:cNvSpPr/>
          <p:nvPr>
            <p:custDataLst>
              <p:tags r:id="rId10"/>
            </p:custDataLst>
          </p:nvPr>
        </p:nvSpPr>
        <p:spPr>
          <a:xfrm>
            <a:off x="7252395" y="329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0" name="OTLSHAPE_T_f1f008f4f7a74d7cbdddc32efbf8b27f_TextPercentage" hidden="1"/>
          <p:cNvSpPr txBox="1"/>
          <p:nvPr>
            <p:custDataLst>
              <p:tags r:id="rId11"/>
            </p:custDataLst>
          </p:nvPr>
        </p:nvSpPr>
        <p:spPr>
          <a:xfrm>
            <a:off x="0" y="328495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41" name="OTLSHAPE_T_f1f008f4f7a74d7cbdddc32efbf8b27f_StartDate" hidden="1"/>
          <p:cNvSpPr txBox="1"/>
          <p:nvPr>
            <p:custDataLst>
              <p:tags r:id="rId12"/>
            </p:custDataLst>
          </p:nvPr>
        </p:nvSpPr>
        <p:spPr>
          <a:xfrm>
            <a:off x="0" y="3284953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42" name="OTLSHAPE_T_f1f008f4f7a74d7cbdddc32efbf8b27f_EndDate" hidden="1"/>
          <p:cNvSpPr txBox="1"/>
          <p:nvPr>
            <p:custDataLst>
              <p:tags r:id="rId13"/>
            </p:custDataLst>
          </p:nvPr>
        </p:nvSpPr>
        <p:spPr>
          <a:xfrm>
            <a:off x="0" y="3284953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47" name="OTLSHAPE_T_5417459faabd473e8e317c8fe7fed1ca_ShapePercentage" hidden="1"/>
          <p:cNvSpPr/>
          <p:nvPr>
            <p:custDataLst>
              <p:tags r:id="rId14"/>
            </p:custDataLst>
          </p:nvPr>
        </p:nvSpPr>
        <p:spPr>
          <a:xfrm>
            <a:off x="5697260" y="352671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8" name="OTLSHAPE_T_5417459faabd473e8e317c8fe7fed1ca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351897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49" name="OTLSHAPE_T_5417459faabd473e8e317c8fe7fed1ca_StartDate" hidden="1"/>
          <p:cNvSpPr txBox="1"/>
          <p:nvPr>
            <p:custDataLst>
              <p:tags r:id="rId16"/>
            </p:custDataLst>
          </p:nvPr>
        </p:nvSpPr>
        <p:spPr>
          <a:xfrm>
            <a:off x="0" y="35189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0" name="OTLSHAPE_T_5417459faabd473e8e317c8fe7fed1ca_EndDate" hidden="1"/>
          <p:cNvSpPr txBox="1"/>
          <p:nvPr>
            <p:custDataLst>
              <p:tags r:id="rId17"/>
            </p:custDataLst>
          </p:nvPr>
        </p:nvSpPr>
        <p:spPr>
          <a:xfrm>
            <a:off x="0" y="35189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5" name="OTLSHAPE_T_483bbbf5c83f40fdba3b1ddb997e80eb_ShapePercentage" hidden="1"/>
          <p:cNvSpPr/>
          <p:nvPr>
            <p:custDataLst>
              <p:tags r:id="rId18"/>
            </p:custDataLst>
          </p:nvPr>
        </p:nvSpPr>
        <p:spPr>
          <a:xfrm>
            <a:off x="3813398" y="376073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6" name="OTLSHAPE_T_483bbbf5c83f40fdba3b1ddb997e80eb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75299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57" name="OTLSHAPE_T_483bbbf5c83f40fdba3b1ddb997e80eb_StartDate" hidden="1"/>
          <p:cNvSpPr txBox="1"/>
          <p:nvPr>
            <p:custDataLst>
              <p:tags r:id="rId20"/>
            </p:custDataLst>
          </p:nvPr>
        </p:nvSpPr>
        <p:spPr>
          <a:xfrm>
            <a:off x="0" y="375299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8" name="OTLSHAPE_T_483bbbf5c83f40fdba3b1ddb997e80eb_EndDate" hidden="1"/>
          <p:cNvSpPr txBox="1"/>
          <p:nvPr>
            <p:custDataLst>
              <p:tags r:id="rId21"/>
            </p:custDataLst>
          </p:nvPr>
        </p:nvSpPr>
        <p:spPr>
          <a:xfrm>
            <a:off x="0" y="375299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63" name="OTLSHAPE_T_595522e6a4c8437398d8e975e7769937_ShapePercentage" hidden="1"/>
          <p:cNvSpPr/>
          <p:nvPr>
            <p:custDataLst>
              <p:tags r:id="rId22"/>
            </p:custDataLst>
          </p:nvPr>
        </p:nvSpPr>
        <p:spPr>
          <a:xfrm>
            <a:off x="2650208" y="399475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4" name="OTLSHAPE_T_595522e6a4c8437398d8e975e7769937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398700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65" name="OTLSHAPE_T_595522e6a4c8437398d8e975e7769937_StartDate" hidden="1"/>
          <p:cNvSpPr txBox="1"/>
          <p:nvPr>
            <p:custDataLst>
              <p:tags r:id="rId24"/>
            </p:custDataLst>
          </p:nvPr>
        </p:nvSpPr>
        <p:spPr>
          <a:xfrm>
            <a:off x="0" y="398700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66" name="OTLSHAPE_T_595522e6a4c8437398d8e975e7769937_EndDate" hidden="1"/>
          <p:cNvSpPr txBox="1"/>
          <p:nvPr>
            <p:custDataLst>
              <p:tags r:id="rId25"/>
            </p:custDataLst>
          </p:nvPr>
        </p:nvSpPr>
        <p:spPr>
          <a:xfrm>
            <a:off x="0" y="398700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1" name="OTLSHAPE_T_aee3cd237e094d08996d195632a47ed6_ShapePercentage" hidden="1"/>
          <p:cNvSpPr/>
          <p:nvPr>
            <p:custDataLst>
              <p:tags r:id="rId26"/>
            </p:custDataLst>
          </p:nvPr>
        </p:nvSpPr>
        <p:spPr>
          <a:xfrm>
            <a:off x="1878962" y="4228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2" name="OTLSHAPE_T_aee3cd237e094d08996d195632a47ed6_TextPercentage" hidden="1"/>
          <p:cNvSpPr txBox="1"/>
          <p:nvPr>
            <p:custDataLst>
              <p:tags r:id="rId27"/>
            </p:custDataLst>
          </p:nvPr>
        </p:nvSpPr>
        <p:spPr>
          <a:xfrm>
            <a:off x="0" y="422102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73" name="OTLSHAPE_T_aee3cd237e094d08996d195632a47ed6_StartDate" hidden="1"/>
          <p:cNvSpPr txBox="1"/>
          <p:nvPr>
            <p:custDataLst>
              <p:tags r:id="rId28"/>
            </p:custDataLst>
          </p:nvPr>
        </p:nvSpPr>
        <p:spPr>
          <a:xfrm>
            <a:off x="0" y="422102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4" name="OTLSHAPE_T_aee3cd237e094d08996d195632a47ed6_EndDate" hidden="1"/>
          <p:cNvSpPr txBox="1"/>
          <p:nvPr>
            <p:custDataLst>
              <p:tags r:id="rId29"/>
            </p:custDataLst>
          </p:nvPr>
        </p:nvSpPr>
        <p:spPr>
          <a:xfrm>
            <a:off x="0" y="422102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9" name="OTLSHAPE_T_4be638bfea754bc59991596c3eef3bf7_ShapePercentage" hidden="1"/>
          <p:cNvSpPr/>
          <p:nvPr>
            <p:custDataLst>
              <p:tags r:id="rId30"/>
            </p:custDataLst>
          </p:nvPr>
        </p:nvSpPr>
        <p:spPr>
          <a:xfrm>
            <a:off x="1107716" y="446279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0" name="OTLSHAPE_T_4be638bfea754bc59991596c3eef3bf7_TextPercentage" hidden="1"/>
          <p:cNvSpPr txBox="1"/>
          <p:nvPr>
            <p:custDataLst>
              <p:tags r:id="rId31"/>
            </p:custDataLst>
          </p:nvPr>
        </p:nvSpPr>
        <p:spPr>
          <a:xfrm>
            <a:off x="0" y="445504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81" name="OTLSHAPE_T_4be638bfea754bc59991596c3eef3bf7_StartDate" hidden="1"/>
          <p:cNvSpPr txBox="1"/>
          <p:nvPr>
            <p:custDataLst>
              <p:tags r:id="rId32"/>
            </p:custDataLst>
          </p:nvPr>
        </p:nvSpPr>
        <p:spPr>
          <a:xfrm>
            <a:off x="0" y="445504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82" name="OTLSHAPE_T_4be638bfea754bc59991596c3eef3bf7_EndDate" hidden="1"/>
          <p:cNvSpPr txBox="1"/>
          <p:nvPr>
            <p:custDataLst>
              <p:tags r:id="rId33"/>
            </p:custDataLst>
          </p:nvPr>
        </p:nvSpPr>
        <p:spPr>
          <a:xfrm>
            <a:off x="0" y="445504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87" name="OTLSHAPE_T_15d2be0220b84c62912bd3e31c0e3ac3_ShapePercentage" hidden="1"/>
          <p:cNvSpPr/>
          <p:nvPr>
            <p:custDataLst>
              <p:tags r:id="rId34"/>
            </p:custDataLst>
          </p:nvPr>
        </p:nvSpPr>
        <p:spPr>
          <a:xfrm>
            <a:off x="1107716" y="469681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8" name="OTLSHAPE_T_15d2be0220b84c62912bd3e31c0e3ac3_TextPercentage" hidden="1"/>
          <p:cNvSpPr txBox="1"/>
          <p:nvPr>
            <p:custDataLst>
              <p:tags r:id="rId35"/>
            </p:custDataLst>
          </p:nvPr>
        </p:nvSpPr>
        <p:spPr>
          <a:xfrm>
            <a:off x="0" y="468906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89" name="OTLSHAPE_T_15d2be0220b84c62912bd3e31c0e3ac3_StartDate" hidden="1"/>
          <p:cNvSpPr txBox="1"/>
          <p:nvPr>
            <p:custDataLst>
              <p:tags r:id="rId36"/>
            </p:custDataLst>
          </p:nvPr>
        </p:nvSpPr>
        <p:spPr>
          <a:xfrm>
            <a:off x="0" y="4689065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0" name="OTLSHAPE_T_15d2be0220b84c62912bd3e31c0e3ac3_EndDate" hidden="1"/>
          <p:cNvSpPr txBox="1"/>
          <p:nvPr>
            <p:custDataLst>
              <p:tags r:id="rId37"/>
            </p:custDataLst>
          </p:nvPr>
        </p:nvSpPr>
        <p:spPr>
          <a:xfrm>
            <a:off x="0" y="4689065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5" name="OTLSHAPE_T_7773177036fc4cf59bd0d5652def1445_ShapePercentage" hidden="1"/>
          <p:cNvSpPr/>
          <p:nvPr>
            <p:custDataLst>
              <p:tags r:id="rId38"/>
            </p:custDataLst>
          </p:nvPr>
        </p:nvSpPr>
        <p:spPr>
          <a:xfrm>
            <a:off x="715772" y="493083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6" name="OTLSHAPE_T_7773177036fc4cf59bd0d5652def1445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92308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97" name="OTLSHAPE_T_7773177036fc4cf59bd0d5652def1445_StartDate" hidden="1"/>
          <p:cNvSpPr txBox="1"/>
          <p:nvPr>
            <p:custDataLst>
              <p:tags r:id="rId40"/>
            </p:custDataLst>
          </p:nvPr>
        </p:nvSpPr>
        <p:spPr>
          <a:xfrm>
            <a:off x="0" y="4923084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8" name="OTLSHAPE_T_7773177036fc4cf59bd0d5652def1445_EndDate" hidden="1"/>
          <p:cNvSpPr txBox="1"/>
          <p:nvPr>
            <p:custDataLst>
              <p:tags r:id="rId41"/>
            </p:custDataLst>
          </p:nvPr>
        </p:nvSpPr>
        <p:spPr>
          <a:xfrm>
            <a:off x="0" y="4923084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41" name="Title 1"/>
          <p:cNvSpPr txBox="1">
            <a:spLocks/>
          </p:cNvSpPr>
          <p:nvPr/>
        </p:nvSpPr>
        <p:spPr>
          <a:xfrm>
            <a:off x="426720" y="1210947"/>
            <a:ext cx="944880" cy="44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44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E058AC-42F9-442B-A1E7-2178AF6C93E5}"/>
              </a:ext>
            </a:extLst>
          </p:cNvPr>
          <p:cNvSpPr txBox="1"/>
          <p:nvPr/>
        </p:nvSpPr>
        <p:spPr>
          <a:xfrm>
            <a:off x="1133475" y="5762625"/>
            <a:ext cx="717232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BC067-21E6-4A04-A8AE-EB1B6E25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22326"/>
            <a:ext cx="8220075" cy="692149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Membership and Composition</a:t>
            </a:r>
            <a:br>
              <a:rPr lang="en-US" sz="3000" dirty="0"/>
            </a:br>
            <a:endParaRPr lang="en-US" sz="3000" dirty="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xmlns="" id="{3472FD00-E2E6-4160-8597-DE49C0B47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094826"/>
              </p:ext>
            </p:extLst>
          </p:nvPr>
        </p:nvGraphicFramePr>
        <p:xfrm>
          <a:off x="2523603" y="1587725"/>
          <a:ext cx="42243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20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A6F6294-BA40-4997-8CB7-698363E5D4EE}"/>
              </a:ext>
            </a:extLst>
          </p:cNvPr>
          <p:cNvSpPr/>
          <p:nvPr/>
        </p:nvSpPr>
        <p:spPr>
          <a:xfrm>
            <a:off x="7274655" y="4501126"/>
            <a:ext cx="1815209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5FB066B-D8CB-4AF7-8740-4266BA647FE8}"/>
              </a:ext>
            </a:extLst>
          </p:cNvPr>
          <p:cNvSpPr/>
          <p:nvPr/>
        </p:nvSpPr>
        <p:spPr>
          <a:xfrm>
            <a:off x="5515898" y="4501126"/>
            <a:ext cx="1721886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96217E7-37D0-47B7-8C65-815796F058D3}"/>
              </a:ext>
            </a:extLst>
          </p:cNvPr>
          <p:cNvSpPr/>
          <p:nvPr/>
        </p:nvSpPr>
        <p:spPr>
          <a:xfrm>
            <a:off x="3639661" y="4501126"/>
            <a:ext cx="1815209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E211CB-0D11-4363-8B1E-AA45DE6449F8}"/>
              </a:ext>
            </a:extLst>
          </p:cNvPr>
          <p:cNvSpPr/>
          <p:nvPr/>
        </p:nvSpPr>
        <p:spPr>
          <a:xfrm>
            <a:off x="71945" y="4518140"/>
            <a:ext cx="1815209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1CA4078-57E5-4713-9A76-B94D1754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" y="1360451"/>
            <a:ext cx="9000107" cy="28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CC3B0-3344-4CF7-A0AC-52C721D8A892}"/>
              </a:ext>
            </a:extLst>
          </p:cNvPr>
          <p:cNvSpPr txBox="1"/>
          <p:nvPr/>
        </p:nvSpPr>
        <p:spPr>
          <a:xfrm>
            <a:off x="603341" y="3577276"/>
            <a:ext cx="83122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 dirty="0">
                <a:solidFill>
                  <a:schemeClr val="bg1"/>
                </a:solidFill>
                <a:latin typeface="+mj-lt"/>
              </a:rPr>
              <a:t>Oct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0481BF-D80C-4410-B976-B25E419D7E46}"/>
              </a:ext>
            </a:extLst>
          </p:cNvPr>
          <p:cNvSpPr txBox="1"/>
          <p:nvPr/>
        </p:nvSpPr>
        <p:spPr>
          <a:xfrm>
            <a:off x="2449804" y="1454304"/>
            <a:ext cx="65102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 dirty="0">
                <a:solidFill>
                  <a:schemeClr val="bg1"/>
                </a:solidFill>
                <a:latin typeface="+mj-lt"/>
              </a:rPr>
              <a:t>Nov - Jan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F2EFA-69EE-456B-8E0B-C605F6C91A87}"/>
              </a:ext>
            </a:extLst>
          </p:cNvPr>
          <p:cNvSpPr txBox="1"/>
          <p:nvPr/>
        </p:nvSpPr>
        <p:spPr>
          <a:xfrm>
            <a:off x="1841929" y="2969255"/>
            <a:ext cx="1820084" cy="175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latin typeface="+mj-lt"/>
              </a:rPr>
              <a:t>Call for Good Practices</a:t>
            </a:r>
          </a:p>
          <a:p>
            <a:pPr algn="ctr"/>
            <a:endParaRPr lang="en-US" sz="1539" dirty="0">
              <a:latin typeface="+mj-lt"/>
            </a:endParaRPr>
          </a:p>
          <a:p>
            <a:pPr algn="ctr"/>
            <a:r>
              <a:rPr lang="en-US" sz="1539" dirty="0">
                <a:latin typeface="+mj-lt"/>
              </a:rPr>
              <a:t>Reach out to partners requesting contributions to specific chapters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BA7370-F184-4F03-89E8-8E4825F52CCD}"/>
              </a:ext>
            </a:extLst>
          </p:cNvPr>
          <p:cNvSpPr txBox="1"/>
          <p:nvPr/>
        </p:nvSpPr>
        <p:spPr>
          <a:xfrm>
            <a:off x="4229111" y="3570687"/>
            <a:ext cx="68577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 dirty="0">
                <a:solidFill>
                  <a:schemeClr val="bg1"/>
                </a:solidFill>
                <a:latin typeface="+mj-lt"/>
              </a:rPr>
              <a:t>Jan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BE92EC-4782-4CAC-8FE9-662C2321EAF8}"/>
              </a:ext>
            </a:extLst>
          </p:cNvPr>
          <p:cNvSpPr txBox="1"/>
          <p:nvPr/>
        </p:nvSpPr>
        <p:spPr>
          <a:xfrm>
            <a:off x="5496460" y="2969255"/>
            <a:ext cx="1822900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latin typeface="+mj-lt"/>
              </a:rPr>
              <a:t>Follow-up on gaps</a:t>
            </a:r>
          </a:p>
          <a:p>
            <a:pPr algn="ctr"/>
            <a:endParaRPr lang="en-US" sz="1539" dirty="0">
              <a:latin typeface="+mj-lt"/>
            </a:endParaRPr>
          </a:p>
          <a:p>
            <a:pPr algn="ctr"/>
            <a:r>
              <a:rPr lang="en-US" sz="1539" dirty="0">
                <a:latin typeface="+mj-lt"/>
              </a:rPr>
              <a:t>Drafting </a:t>
            </a:r>
            <a:r>
              <a:rPr lang="en-US" sz="1539" dirty="0" err="1">
                <a:latin typeface="+mj-lt"/>
              </a:rPr>
              <a:t>WiA</a:t>
            </a:r>
            <a:r>
              <a:rPr lang="en-US" sz="1539" dirty="0">
                <a:latin typeface="+mj-lt"/>
              </a:rPr>
              <a:t> guide</a:t>
            </a:r>
          </a:p>
          <a:p>
            <a:pPr algn="ctr"/>
            <a:endParaRPr lang="en-US" sz="1539" dirty="0">
              <a:latin typeface="+mj-lt"/>
            </a:endParaRPr>
          </a:p>
          <a:p>
            <a:pPr algn="ctr"/>
            <a:r>
              <a:rPr lang="en-US" sz="1539" dirty="0">
                <a:latin typeface="+mj-lt"/>
              </a:rPr>
              <a:t>Preparation Public Consultation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6F8A26-0659-4893-8ACA-3527CF1CBD93}"/>
              </a:ext>
            </a:extLst>
          </p:cNvPr>
          <p:cNvSpPr txBox="1"/>
          <p:nvPr/>
        </p:nvSpPr>
        <p:spPr>
          <a:xfrm>
            <a:off x="6024848" y="1350607"/>
            <a:ext cx="766125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solidFill>
                  <a:schemeClr val="bg1"/>
                </a:solidFill>
                <a:latin typeface="+mj-lt"/>
              </a:rPr>
              <a:t>Jan-March 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7FDBE8-C0AB-4C19-90E2-8D0DE2DD08A7}"/>
              </a:ext>
            </a:extLst>
          </p:cNvPr>
          <p:cNvSpPr txBox="1"/>
          <p:nvPr/>
        </p:nvSpPr>
        <p:spPr>
          <a:xfrm>
            <a:off x="7853043" y="3611555"/>
            <a:ext cx="746771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solidFill>
                  <a:schemeClr val="bg1"/>
                </a:solidFill>
                <a:latin typeface="+mj-lt"/>
              </a:rPr>
              <a:t>April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3C13AB-CC84-4CC7-822A-3DD833B20355}"/>
              </a:ext>
            </a:extLst>
          </p:cNvPr>
          <p:cNvSpPr txBox="1"/>
          <p:nvPr/>
        </p:nvSpPr>
        <p:spPr>
          <a:xfrm>
            <a:off x="216261" y="1540588"/>
            <a:ext cx="1605385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1</a:t>
            </a:r>
            <a:r>
              <a:rPr lang="en-US" sz="1539" b="1" baseline="30000" dirty="0">
                <a:solidFill>
                  <a:schemeClr val="accent5"/>
                </a:solidFill>
                <a:latin typeface="+mj-lt"/>
              </a:rPr>
              <a:t>st</a:t>
            </a:r>
            <a:r>
              <a:rPr lang="en-US" sz="1539" b="1" dirty="0">
                <a:solidFill>
                  <a:schemeClr val="accent5"/>
                </a:solidFill>
                <a:latin typeface="+mj-lt"/>
              </a:rPr>
              <a:t> Reference Group meeting</a:t>
            </a:r>
            <a:br>
              <a:rPr lang="en-US" sz="1539" b="1" dirty="0">
                <a:solidFill>
                  <a:schemeClr val="accent5"/>
                </a:solidFill>
                <a:latin typeface="+mj-lt"/>
              </a:rPr>
            </a:br>
            <a:r>
              <a:rPr lang="en-US" sz="1539" dirty="0">
                <a:solidFill>
                  <a:schemeClr val="accent5"/>
                </a:solidFill>
                <a:latin typeface="+mj-lt"/>
              </a:rPr>
              <a:t>(Inception)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1579FC-F3C8-4E02-9EA8-996A3D1BCD6E}"/>
              </a:ext>
            </a:extLst>
          </p:cNvPr>
          <p:cNvSpPr/>
          <p:nvPr/>
        </p:nvSpPr>
        <p:spPr>
          <a:xfrm>
            <a:off x="3651389" y="1265200"/>
            <a:ext cx="1822900" cy="308538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F2715BB-7F9B-4423-9A8E-A5AAD16F007B}"/>
              </a:ext>
            </a:extLst>
          </p:cNvPr>
          <p:cNvSpPr/>
          <p:nvPr/>
        </p:nvSpPr>
        <p:spPr>
          <a:xfrm>
            <a:off x="64254" y="1265200"/>
            <a:ext cx="1822900" cy="308538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5C5B0F-C9D5-4674-AD19-E8E01252331F}"/>
              </a:ext>
            </a:extLst>
          </p:cNvPr>
          <p:cNvSpPr txBox="1"/>
          <p:nvPr/>
        </p:nvSpPr>
        <p:spPr>
          <a:xfrm>
            <a:off x="0" y="4507715"/>
            <a:ext cx="1971023" cy="222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Consultation with Reference Group on:</a:t>
            </a:r>
          </a:p>
          <a:p>
            <a:pPr marL="342900" indent="-342900">
              <a:buFontTx/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Composition RG</a:t>
            </a:r>
          </a:p>
          <a:p>
            <a:pPr marL="342900" indent="-342900">
              <a:buAutoNum type="arabicParenR"/>
            </a:pPr>
            <a:r>
              <a:rPr lang="en-US" sz="1539" dirty="0" err="1">
                <a:solidFill>
                  <a:schemeClr val="accent5"/>
                </a:solidFill>
                <a:latin typeface="+mj-lt"/>
              </a:rPr>
              <a:t>WiA</a:t>
            </a:r>
            <a:r>
              <a:rPr lang="en-US" sz="1539" dirty="0">
                <a:solidFill>
                  <a:schemeClr val="accent5"/>
                </a:solidFill>
                <a:latin typeface="+mj-lt"/>
              </a:rPr>
              <a:t> Outline</a:t>
            </a:r>
          </a:p>
          <a:p>
            <a:pPr marL="342900" indent="-342900">
              <a:buFontTx/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Partners that should contribute to chapters</a:t>
            </a:r>
          </a:p>
          <a:p>
            <a:pPr marL="342900" indent="-342900">
              <a:buFontTx/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Categories for call for Good Practices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140FEC-8111-4E09-ADDE-6C34AA71127E}"/>
              </a:ext>
            </a:extLst>
          </p:cNvPr>
          <p:cNvSpPr txBox="1"/>
          <p:nvPr/>
        </p:nvSpPr>
        <p:spPr>
          <a:xfrm>
            <a:off x="3722048" y="1540588"/>
            <a:ext cx="1716734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2</a:t>
            </a:r>
            <a:r>
              <a:rPr lang="en-US" sz="1539" b="1" baseline="30000" dirty="0">
                <a:solidFill>
                  <a:schemeClr val="accent5"/>
                </a:solidFill>
                <a:latin typeface="+mj-lt"/>
              </a:rPr>
              <a:t>nd</a:t>
            </a:r>
            <a:r>
              <a:rPr lang="en-US" sz="1539" b="1" dirty="0">
                <a:solidFill>
                  <a:schemeClr val="accent5"/>
                </a:solidFill>
                <a:latin typeface="+mj-lt"/>
              </a:rPr>
              <a:t> Reference Group meeting</a:t>
            </a:r>
            <a:br>
              <a:rPr lang="en-US" sz="1539" b="1" dirty="0">
                <a:solidFill>
                  <a:schemeClr val="accent5"/>
                </a:solidFill>
                <a:latin typeface="+mj-lt"/>
              </a:rPr>
            </a:br>
            <a:r>
              <a:rPr lang="en-US" sz="1539" dirty="0">
                <a:solidFill>
                  <a:schemeClr val="accent5"/>
                </a:solidFill>
                <a:latin typeface="+mj-lt"/>
              </a:rPr>
              <a:t>(Review content)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C78DA1D-A989-4221-B92E-39DBE13DE951}"/>
              </a:ext>
            </a:extLst>
          </p:cNvPr>
          <p:cNvSpPr txBox="1"/>
          <p:nvPr/>
        </p:nvSpPr>
        <p:spPr>
          <a:xfrm>
            <a:off x="3585608" y="4501442"/>
            <a:ext cx="1971023" cy="211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Reference Group supports: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Good practices selection </a:t>
            </a:r>
            <a:r>
              <a:rPr lang="en-US" sz="1200" dirty="0">
                <a:solidFill>
                  <a:schemeClr val="accent5"/>
                </a:solidFill>
                <a:latin typeface="+mj-lt"/>
              </a:rPr>
              <a:t>(RG members support specific categories)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Identify gaps &amp; agree on way forward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E271A3B-E8F5-4B27-83F8-F1A392FFAE7E}"/>
              </a:ext>
            </a:extLst>
          </p:cNvPr>
          <p:cNvSpPr/>
          <p:nvPr/>
        </p:nvSpPr>
        <p:spPr>
          <a:xfrm>
            <a:off x="7266964" y="1265200"/>
            <a:ext cx="1822900" cy="308538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9F9DF9F-B405-4856-B281-0EB3E25E7672}"/>
              </a:ext>
            </a:extLst>
          </p:cNvPr>
          <p:cNvSpPr txBox="1"/>
          <p:nvPr/>
        </p:nvSpPr>
        <p:spPr>
          <a:xfrm>
            <a:off x="7298832" y="1454304"/>
            <a:ext cx="1716734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3</a:t>
            </a:r>
            <a:r>
              <a:rPr lang="en-US" sz="1539" b="1" baseline="30000" dirty="0">
                <a:solidFill>
                  <a:schemeClr val="accent5"/>
                </a:solidFill>
                <a:latin typeface="+mj-lt"/>
              </a:rPr>
              <a:t>rd</a:t>
            </a:r>
            <a:r>
              <a:rPr lang="en-US" sz="1539" b="1" dirty="0">
                <a:solidFill>
                  <a:schemeClr val="accent5"/>
                </a:solidFill>
                <a:latin typeface="+mj-lt"/>
              </a:rPr>
              <a:t> Reference Group meeting</a:t>
            </a:r>
            <a:br>
              <a:rPr lang="en-US" sz="1539" b="1" dirty="0">
                <a:solidFill>
                  <a:schemeClr val="accent5"/>
                </a:solidFill>
                <a:latin typeface="+mj-lt"/>
              </a:rPr>
            </a:br>
            <a:r>
              <a:rPr lang="en-US" sz="1539" dirty="0">
                <a:solidFill>
                  <a:schemeClr val="accent5"/>
                </a:solidFill>
                <a:latin typeface="+mj-lt"/>
              </a:rPr>
              <a:t>(Feedback </a:t>
            </a:r>
            <a:r>
              <a:rPr lang="en-US" sz="1539" dirty="0" err="1">
                <a:solidFill>
                  <a:schemeClr val="accent5"/>
                </a:solidFill>
                <a:latin typeface="+mj-lt"/>
              </a:rPr>
              <a:t>WiA</a:t>
            </a:r>
            <a:r>
              <a:rPr lang="en-US" sz="1539" dirty="0">
                <a:solidFill>
                  <a:schemeClr val="accent5"/>
                </a:solidFill>
                <a:latin typeface="+mj-lt"/>
              </a:rPr>
              <a:t> draft)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6531503-A19B-4321-AB62-65266450D0BE}"/>
              </a:ext>
            </a:extLst>
          </p:cNvPr>
          <p:cNvSpPr txBox="1"/>
          <p:nvPr/>
        </p:nvSpPr>
        <p:spPr>
          <a:xfrm>
            <a:off x="7218880" y="4501442"/>
            <a:ext cx="1971023" cy="198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Consultation with Reference Group on: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Revise draft 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Provide feedback (inputs as required) in writing &amp; during RG meeting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31E7E05-D06F-4E7C-A0BF-C90F1DEF4290}"/>
              </a:ext>
            </a:extLst>
          </p:cNvPr>
          <p:cNvSpPr txBox="1"/>
          <p:nvPr/>
        </p:nvSpPr>
        <p:spPr>
          <a:xfrm>
            <a:off x="5468145" y="4501441"/>
            <a:ext cx="1807091" cy="246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Reference Group supports: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Development of working session planned during the MHEWC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Promote good practices during WMD </a:t>
            </a:r>
          </a:p>
          <a:p>
            <a:pPr algn="ctr"/>
            <a:endParaRPr lang="en-US" sz="1539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076F7622-0D0F-4BE8-AA67-F32C0F898001}"/>
              </a:ext>
            </a:extLst>
          </p:cNvPr>
          <p:cNvSpPr txBox="1">
            <a:spLocks/>
          </p:cNvSpPr>
          <p:nvPr/>
        </p:nvSpPr>
        <p:spPr>
          <a:xfrm>
            <a:off x="339729" y="-91502"/>
            <a:ext cx="8451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32551F"/>
                </a:solidFill>
              </a:rPr>
              <a:t>Timeline &amp; Roles Reference Group</a:t>
            </a:r>
          </a:p>
        </p:txBody>
      </p:sp>
    </p:spTree>
    <p:extLst>
      <p:ext uri="{BB962C8B-B14F-4D97-AF65-F5344CB8AC3E}">
        <p14:creationId xmlns:p14="http://schemas.microsoft.com/office/powerpoint/2010/main" val="149735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1CA4078-57E5-4713-9A76-B94D1754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" y="1313261"/>
            <a:ext cx="9000107" cy="280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CCC3B0-3344-4CF7-A0AC-52C721D8A892}"/>
              </a:ext>
            </a:extLst>
          </p:cNvPr>
          <p:cNvSpPr txBox="1"/>
          <p:nvPr/>
        </p:nvSpPr>
        <p:spPr>
          <a:xfrm>
            <a:off x="603341" y="3530086"/>
            <a:ext cx="83122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 dirty="0">
                <a:solidFill>
                  <a:schemeClr val="bg1"/>
                </a:solidFill>
                <a:latin typeface="+mj-lt"/>
              </a:rPr>
              <a:t>May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0481BF-D80C-4410-B976-B25E419D7E46}"/>
              </a:ext>
            </a:extLst>
          </p:cNvPr>
          <p:cNvSpPr txBox="1"/>
          <p:nvPr/>
        </p:nvSpPr>
        <p:spPr>
          <a:xfrm>
            <a:off x="2484189" y="1528228"/>
            <a:ext cx="65102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0" dirty="0">
                <a:solidFill>
                  <a:schemeClr val="bg1"/>
                </a:solidFill>
                <a:latin typeface="+mj-lt"/>
              </a:rPr>
              <a:t>June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F2EFA-69EE-456B-8E0B-C605F6C91A87}"/>
              </a:ext>
            </a:extLst>
          </p:cNvPr>
          <p:cNvSpPr txBox="1"/>
          <p:nvPr/>
        </p:nvSpPr>
        <p:spPr>
          <a:xfrm>
            <a:off x="1841929" y="2922065"/>
            <a:ext cx="1811050" cy="198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latin typeface="+mj-lt"/>
              </a:rPr>
              <a:t>Update </a:t>
            </a:r>
            <a:r>
              <a:rPr lang="en-US" sz="1539" dirty="0" err="1">
                <a:latin typeface="+mj-lt"/>
              </a:rPr>
              <a:t>WiA</a:t>
            </a:r>
            <a:r>
              <a:rPr lang="en-US" sz="1539" dirty="0">
                <a:latin typeface="+mj-lt"/>
              </a:rPr>
              <a:t> guide based on comments revised during public review</a:t>
            </a:r>
          </a:p>
          <a:p>
            <a:pPr algn="ctr"/>
            <a:endParaRPr lang="en-US" sz="1539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1539" dirty="0">
                <a:latin typeface="+mj-lt"/>
              </a:rPr>
              <a:t>Develop draft dissemination Strategy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BA7370-F184-4F03-89E8-8E4825F52CCD}"/>
              </a:ext>
            </a:extLst>
          </p:cNvPr>
          <p:cNvSpPr txBox="1"/>
          <p:nvPr/>
        </p:nvSpPr>
        <p:spPr>
          <a:xfrm>
            <a:off x="4229111" y="3523497"/>
            <a:ext cx="68577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10" dirty="0">
                <a:solidFill>
                  <a:schemeClr val="bg1"/>
                </a:solidFill>
                <a:latin typeface="+mj-lt"/>
              </a:rPr>
              <a:t>July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BE92EC-4782-4CAC-8FE9-662C2321EAF8}"/>
              </a:ext>
            </a:extLst>
          </p:cNvPr>
          <p:cNvSpPr txBox="1"/>
          <p:nvPr/>
        </p:nvSpPr>
        <p:spPr>
          <a:xfrm>
            <a:off x="5579984" y="2919429"/>
            <a:ext cx="1697316" cy="175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latin typeface="+mj-lt"/>
              </a:rPr>
              <a:t>Copy-editing, design including infographic</a:t>
            </a:r>
          </a:p>
          <a:p>
            <a:pPr algn="ctr"/>
            <a:endParaRPr lang="en-US" sz="1539" dirty="0">
              <a:solidFill>
                <a:schemeClr val="accent5"/>
              </a:solidFill>
              <a:latin typeface="+mj-lt"/>
            </a:endParaRPr>
          </a:p>
          <a:p>
            <a:pPr algn="ctr"/>
            <a:r>
              <a:rPr lang="en-US" sz="1539" dirty="0">
                <a:latin typeface="+mj-lt"/>
              </a:rPr>
              <a:t>Coordinate launch of </a:t>
            </a:r>
            <a:r>
              <a:rPr lang="en-US" sz="1539" dirty="0" err="1">
                <a:latin typeface="+mj-lt"/>
              </a:rPr>
              <a:t>WiA</a:t>
            </a:r>
            <a:r>
              <a:rPr lang="en-US" sz="1539" dirty="0">
                <a:latin typeface="+mj-lt"/>
              </a:rPr>
              <a:t> guide</a:t>
            </a:r>
            <a:r>
              <a:rPr lang="en-US" sz="1539" dirty="0">
                <a:solidFill>
                  <a:schemeClr val="accent5"/>
                </a:solidFill>
                <a:latin typeface="+mj-lt"/>
              </a:rPr>
              <a:t/>
            </a:r>
            <a:br>
              <a:rPr lang="en-US" sz="1539" dirty="0">
                <a:solidFill>
                  <a:schemeClr val="accent5"/>
                </a:solidFill>
                <a:latin typeface="+mj-lt"/>
              </a:rPr>
            </a:br>
            <a:endParaRPr lang="en-US" sz="1539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6F8A26-0659-4893-8ACA-3527CF1CBD93}"/>
              </a:ext>
            </a:extLst>
          </p:cNvPr>
          <p:cNvSpPr txBox="1"/>
          <p:nvPr/>
        </p:nvSpPr>
        <p:spPr>
          <a:xfrm>
            <a:off x="6067632" y="1425694"/>
            <a:ext cx="685773" cy="56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solidFill>
                  <a:schemeClr val="bg1"/>
                </a:solidFill>
                <a:latin typeface="+mj-lt"/>
              </a:rPr>
              <a:t>Aug/ Sept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7FDBE8-C0AB-4C19-90E2-8D0DE2DD08A7}"/>
              </a:ext>
            </a:extLst>
          </p:cNvPr>
          <p:cNvSpPr txBox="1"/>
          <p:nvPr/>
        </p:nvSpPr>
        <p:spPr>
          <a:xfrm>
            <a:off x="7838295" y="3564365"/>
            <a:ext cx="776268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solidFill>
                  <a:schemeClr val="bg1"/>
                </a:solidFill>
                <a:latin typeface="+mj-lt"/>
              </a:rPr>
              <a:t>Oct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3C13AB-CC84-4CC7-822A-3DD833B20355}"/>
              </a:ext>
            </a:extLst>
          </p:cNvPr>
          <p:cNvSpPr txBox="1"/>
          <p:nvPr/>
        </p:nvSpPr>
        <p:spPr>
          <a:xfrm>
            <a:off x="216261" y="1493398"/>
            <a:ext cx="1605385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latin typeface="+mj-lt"/>
              </a:rPr>
              <a:t>Public Review including sessions during MHEWC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1579FC-F3C8-4E02-9EA8-996A3D1BCD6E}"/>
              </a:ext>
            </a:extLst>
          </p:cNvPr>
          <p:cNvSpPr/>
          <p:nvPr/>
        </p:nvSpPr>
        <p:spPr>
          <a:xfrm>
            <a:off x="3652979" y="1171492"/>
            <a:ext cx="1822900" cy="308538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9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C2377E9-FFCA-4705-AFFB-B753A7CC67E6}"/>
              </a:ext>
            </a:extLst>
          </p:cNvPr>
          <p:cNvSpPr/>
          <p:nvPr/>
        </p:nvSpPr>
        <p:spPr>
          <a:xfrm>
            <a:off x="49370" y="4484101"/>
            <a:ext cx="1815209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D38224-21F6-499C-90E0-34D9DD206CBD}"/>
              </a:ext>
            </a:extLst>
          </p:cNvPr>
          <p:cNvSpPr txBox="1"/>
          <p:nvPr/>
        </p:nvSpPr>
        <p:spPr>
          <a:xfrm>
            <a:off x="-22575" y="4473676"/>
            <a:ext cx="1971023" cy="222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Reference Group supports: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Thematic consultation sessions during MHEWC</a:t>
            </a:r>
          </a:p>
          <a:p>
            <a:pPr marL="342900" indent="-342900">
              <a:buFontTx/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Share outcomes &amp; feedback with consultant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548E120-0826-47A8-9E36-2CC6C9BA8FB3}"/>
              </a:ext>
            </a:extLst>
          </p:cNvPr>
          <p:cNvSpPr txBox="1"/>
          <p:nvPr/>
        </p:nvSpPr>
        <p:spPr>
          <a:xfrm>
            <a:off x="3722048" y="1540588"/>
            <a:ext cx="1716734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4</a:t>
            </a:r>
            <a:r>
              <a:rPr lang="en-US" sz="1539" b="1" baseline="30000" dirty="0">
                <a:solidFill>
                  <a:schemeClr val="accent5"/>
                </a:solidFill>
                <a:latin typeface="+mj-lt"/>
              </a:rPr>
              <a:t>th</a:t>
            </a:r>
            <a:r>
              <a:rPr lang="en-US" sz="1539" b="1" dirty="0">
                <a:solidFill>
                  <a:schemeClr val="accent5"/>
                </a:solidFill>
                <a:latin typeface="+mj-lt"/>
              </a:rPr>
              <a:t> Reference Group meeting</a:t>
            </a:r>
            <a:br>
              <a:rPr lang="en-US" sz="1539" b="1" dirty="0">
                <a:solidFill>
                  <a:schemeClr val="accent5"/>
                </a:solidFill>
                <a:latin typeface="+mj-lt"/>
              </a:rPr>
            </a:br>
            <a:r>
              <a:rPr lang="en-US" sz="1539" dirty="0">
                <a:solidFill>
                  <a:schemeClr val="accent5"/>
                </a:solidFill>
                <a:latin typeface="+mj-lt"/>
              </a:rPr>
              <a:t>(Review final draft)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0B197BC-EDB9-43AA-94D4-7716C573635B}"/>
              </a:ext>
            </a:extLst>
          </p:cNvPr>
          <p:cNvSpPr/>
          <p:nvPr/>
        </p:nvSpPr>
        <p:spPr>
          <a:xfrm>
            <a:off x="3664736" y="4490139"/>
            <a:ext cx="1815209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540CA2-C988-4727-AC14-C23F8BD3E444}"/>
              </a:ext>
            </a:extLst>
          </p:cNvPr>
          <p:cNvSpPr txBox="1"/>
          <p:nvPr/>
        </p:nvSpPr>
        <p:spPr>
          <a:xfrm>
            <a:off x="3608961" y="4490455"/>
            <a:ext cx="1971023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Consultation with Reference Group on: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Final draft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Feedback on dissemination strategy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5119850-8EAF-4738-A029-C0012A39AFC5}"/>
              </a:ext>
            </a:extLst>
          </p:cNvPr>
          <p:cNvSpPr/>
          <p:nvPr/>
        </p:nvSpPr>
        <p:spPr>
          <a:xfrm>
            <a:off x="7274655" y="4512924"/>
            <a:ext cx="1815209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EFACA9A-5944-40C3-A185-58392B005A52}"/>
              </a:ext>
            </a:extLst>
          </p:cNvPr>
          <p:cNvSpPr/>
          <p:nvPr/>
        </p:nvSpPr>
        <p:spPr>
          <a:xfrm>
            <a:off x="5545131" y="4512924"/>
            <a:ext cx="1672594" cy="2224070"/>
          </a:xfrm>
          <a:prstGeom prst="rect">
            <a:avLst/>
          </a:prstGeom>
          <a:solidFill>
            <a:srgbClr val="EEF7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70AB34D-8806-4ED6-B509-D04A7C862EF4}"/>
              </a:ext>
            </a:extLst>
          </p:cNvPr>
          <p:cNvSpPr txBox="1"/>
          <p:nvPr/>
        </p:nvSpPr>
        <p:spPr>
          <a:xfrm>
            <a:off x="7218880" y="4513240"/>
            <a:ext cx="1971023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Reference Group supports: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Launch event</a:t>
            </a:r>
          </a:p>
          <a:p>
            <a:pPr marL="342900" indent="-342900">
              <a:buAutoNum type="arabicParenR"/>
            </a:pPr>
            <a:r>
              <a:rPr lang="en-US" sz="1539" dirty="0">
                <a:solidFill>
                  <a:schemeClr val="accent5"/>
                </a:solidFill>
                <a:latin typeface="+mj-lt"/>
              </a:rPr>
              <a:t>Promotion of </a:t>
            </a:r>
            <a:r>
              <a:rPr lang="en-US" sz="1539" dirty="0" err="1">
                <a:solidFill>
                  <a:schemeClr val="accent5"/>
                </a:solidFill>
                <a:latin typeface="+mj-lt"/>
              </a:rPr>
              <a:t>WiA</a:t>
            </a:r>
            <a:r>
              <a:rPr lang="en-US" sz="1539" dirty="0">
                <a:solidFill>
                  <a:schemeClr val="accent5"/>
                </a:solidFill>
                <a:latin typeface="+mj-lt"/>
              </a:rPr>
              <a:t> guide through networks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19CE223-B1CA-4A22-B69B-6CD419E78B74}"/>
              </a:ext>
            </a:extLst>
          </p:cNvPr>
          <p:cNvSpPr txBox="1"/>
          <p:nvPr/>
        </p:nvSpPr>
        <p:spPr>
          <a:xfrm>
            <a:off x="5503539" y="4513239"/>
            <a:ext cx="1739829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b="1" dirty="0">
                <a:solidFill>
                  <a:schemeClr val="accent5"/>
                </a:solidFill>
                <a:latin typeface="+mj-lt"/>
              </a:rPr>
              <a:t>Reference Group supports:</a:t>
            </a:r>
          </a:p>
          <a:p>
            <a:pPr algn="ctr"/>
            <a:r>
              <a:rPr lang="en-US" sz="1539" dirty="0">
                <a:solidFill>
                  <a:schemeClr val="accent5"/>
                </a:solidFill>
                <a:latin typeface="+mj-lt"/>
              </a:rPr>
              <a:t>Launch preparation as agreed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D252B89-C981-4FA7-B225-99612B708F4F}"/>
              </a:ext>
            </a:extLst>
          </p:cNvPr>
          <p:cNvSpPr txBox="1"/>
          <p:nvPr/>
        </p:nvSpPr>
        <p:spPr>
          <a:xfrm>
            <a:off x="7401698" y="1493398"/>
            <a:ext cx="1605385" cy="80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39" dirty="0">
                <a:latin typeface="+mj-lt"/>
              </a:rPr>
              <a:t>International Day for Disaster Risk Reduction 2022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349A4A0A-9380-43FC-8F41-468AEB14EF0A}"/>
              </a:ext>
            </a:extLst>
          </p:cNvPr>
          <p:cNvSpPr txBox="1">
            <a:spLocks/>
          </p:cNvSpPr>
          <p:nvPr/>
        </p:nvSpPr>
        <p:spPr>
          <a:xfrm>
            <a:off x="339729" y="-91502"/>
            <a:ext cx="84518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32551F"/>
                </a:solidFill>
              </a:rPr>
              <a:t>Timeline &amp; Roles Reference Group</a:t>
            </a:r>
          </a:p>
        </p:txBody>
      </p:sp>
    </p:spTree>
    <p:extLst>
      <p:ext uri="{BB962C8B-B14F-4D97-AF65-F5344CB8AC3E}">
        <p14:creationId xmlns:p14="http://schemas.microsoft.com/office/powerpoint/2010/main" val="55063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70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</a:rPr>
              <a:t>Seventh Session of the Global Platform for Disaster Risk Reduction (</a:t>
            </a:r>
            <a:r>
              <a:rPr lang="en-US" sz="2700" b="1" dirty="0" smtClean="0">
                <a:solidFill>
                  <a:srgbClr val="0070C0"/>
                </a:solidFill>
              </a:rPr>
              <a:t>GP2022</a:t>
            </a:r>
            <a:r>
              <a:rPr lang="en-US" sz="2700" b="1" dirty="0">
                <a:solidFill>
                  <a:srgbClr val="0070C0"/>
                </a:solidFill>
              </a:rPr>
              <a:t>), Bali Indonesia 23-28 May 2022</a:t>
            </a:r>
            <a:r>
              <a:rPr lang="fr-FR" dirty="0">
                <a:solidFill>
                  <a:srgbClr val="0070C0"/>
                </a:solidFill>
              </a:rPr>
              <a:t/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65" y="1951749"/>
            <a:ext cx="3021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High </a:t>
            </a:r>
            <a:r>
              <a:rPr lang="en-US" sz="2000" dirty="0"/>
              <a:t>Level Message</a:t>
            </a:r>
          </a:p>
          <a:p>
            <a:r>
              <a:rPr lang="en-US" sz="2000" dirty="0"/>
              <a:t>From Risk to Resilience: Towards Sustainable Development for All in a COVID-19 Transformed World</a:t>
            </a:r>
            <a:endParaRPr lang="fr-FR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12167" b="7728"/>
          <a:stretch/>
        </p:blipFill>
        <p:spPr bwMode="auto">
          <a:xfrm>
            <a:off x="3352800" y="2087418"/>
            <a:ext cx="5625662" cy="3808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64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GP2022 Themes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59" t="19646" r="4410" b="47744"/>
          <a:stretch/>
        </p:blipFill>
        <p:spPr bwMode="auto">
          <a:xfrm>
            <a:off x="628650" y="2413990"/>
            <a:ext cx="7886700" cy="156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586" t="35531" r="4489" b="29975"/>
          <a:stretch/>
        </p:blipFill>
        <p:spPr bwMode="auto">
          <a:xfrm>
            <a:off x="729461" y="4569809"/>
            <a:ext cx="7685077" cy="2051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36468" y="3977430"/>
            <a:ext cx="2471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CROSS CUTTING THEMES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813937" y="1933135"/>
            <a:ext cx="151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800" dirty="0">
                <a:latin typeface="Calibri Light" panose="020F0302020204030204" pitchFamily="34" charset="0"/>
                <a:ea typeface="Times New Roman" panose="02020603050405020304" pitchFamily="18" charset="0"/>
              </a:rPr>
              <a:t>MAIN THEMES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4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GP2022 Dialogues and Thematic Sessions</a:t>
            </a:r>
            <a:endParaRPr lang="fr-FR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965569"/>
              </p:ext>
            </p:extLst>
          </p:nvPr>
        </p:nvGraphicFramePr>
        <p:xfrm>
          <a:off x="565588" y="1513490"/>
          <a:ext cx="4424198" cy="5044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4198">
                  <a:extLst>
                    <a:ext uri="{9D8B030D-6E8A-4147-A177-3AD203B41FA5}">
                      <a16:colId xmlns:a16="http://schemas.microsoft.com/office/drawing/2014/main" xmlns="" val="707539280"/>
                    </a:ext>
                  </a:extLst>
                </a:gridCol>
              </a:tblGrid>
              <a:tr h="5044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HLD 2:  Strengthening Disaster and Climate Risk Governance at National and Local Levels for Accelerated Progress on Sustainable Development: 5 Applications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TS 1:  Improved Understanding and Governance of Systemic Risk-Unpacking the 2022 Global Assessment Report:1 application</a:t>
                      </a:r>
                      <a:endParaRPr lang="fr-FR" sz="12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TS 2:  Data Challenges and solutions for disaster risk management: 1 application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TS 3: Breaking the Silos-Towards Multi-hazard, Multi-Sectoral Approaches to </a:t>
                      </a:r>
                      <a:r>
                        <a:rPr lang="en-US" sz="1200" b="1" dirty="0" err="1">
                          <a:effectLst/>
                        </a:rPr>
                        <a:t>Mangagng</a:t>
                      </a:r>
                      <a:r>
                        <a:rPr lang="en-US" sz="1200" b="1" dirty="0">
                          <a:effectLst/>
                        </a:rPr>
                        <a:t> Risk: 2 applications</a:t>
                      </a:r>
                      <a:endParaRPr lang="fr-FR" sz="12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TS 8: Leave No One Behind – Empowering the Most at Risk through Social Protection: 2 applications</a:t>
                      </a:r>
                      <a:endParaRPr lang="fr-FR" sz="1200" b="1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TS 9: Resilient and Inclusive Recovery in Urban Context: 1 application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TS 11: Building a Better Future: Investing in Infrastructure Resilience for All: 1 application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TS 12: Cooperation Across Borders for Strengthened Capacity: 1 application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TS 13: Embedding Risk in Investment Decision: 1 application</a:t>
                      </a:r>
                      <a:endParaRPr lang="fr-FR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</a:rPr>
                        <a:t>TS 15: Early Warning and Early Actions:  20 </a:t>
                      </a:r>
                      <a:r>
                        <a:rPr lang="en-US" sz="1200" b="1" dirty="0" smtClean="0">
                          <a:effectLst/>
                        </a:rPr>
                        <a:t>applications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587850"/>
                  </a:ext>
                </a:extLst>
              </a:tr>
            </a:tbl>
          </a:graphicData>
        </a:graphic>
      </p:graphicFrame>
      <p:sp>
        <p:nvSpPr>
          <p:cNvPr id="5" name="Snip Single Corner Rectangle 4"/>
          <p:cNvSpPr/>
          <p:nvPr/>
        </p:nvSpPr>
        <p:spPr>
          <a:xfrm>
            <a:off x="5338762" y="1568669"/>
            <a:ext cx="3535227" cy="223115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Organizing Team Members for </a:t>
            </a:r>
            <a:br>
              <a:rPr lang="en-US" dirty="0" smtClean="0"/>
            </a:br>
            <a:r>
              <a:rPr lang="en-US" dirty="0" smtClean="0"/>
              <a:t>TS 1, TS 3, TS 8 and TS 15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Panelist: No successful nominations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37" t="38031" r="46801" b="12023"/>
          <a:stretch/>
        </p:blipFill>
        <p:spPr>
          <a:xfrm>
            <a:off x="5338762" y="4160655"/>
            <a:ext cx="3535227" cy="24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2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UNESCO IOC Events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ubmitted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176" t="22363" r="4512" b="44191"/>
          <a:stretch/>
        </p:blipFill>
        <p:spPr bwMode="auto">
          <a:xfrm>
            <a:off x="628650" y="1522173"/>
            <a:ext cx="7886700" cy="1607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564" y="3250428"/>
            <a:ext cx="2732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1.My </a:t>
            </a:r>
            <a:r>
              <a:rPr lang="en-US" sz="1400" b="1" dirty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Coastal City is </a:t>
            </a:r>
            <a:r>
              <a:rPr lang="en-US" sz="1400" b="1" dirty="0" smtClean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Getting</a:t>
            </a:r>
            <a:r>
              <a:rPr lang="en-US" sz="1400" b="1" dirty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  </a:t>
            </a:r>
            <a:r>
              <a:rPr lang="en-US" sz="1400" b="1" dirty="0" smtClean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Ready</a:t>
            </a:r>
            <a:endParaRPr lang="en-US" sz="1400" b="1" dirty="0">
              <a:solidFill>
                <a:srgbClr val="0070C0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UNESCO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IOC/ CLT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&amp; UNDRR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541564" y="5278011"/>
            <a:ext cx="2571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3. Futures </a:t>
            </a:r>
            <a:r>
              <a:rPr lang="en-US" sz="1400" dirty="0">
                <a:solidFill>
                  <a:srgbClr val="00B05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Thinking on Disaster Risk Reduction and Resilience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UNESCO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, UNDRR, UNDP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Acc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Lab, &amp; U-INSPIRE Alliance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3360964" y="5062567"/>
            <a:ext cx="27132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2. Recognizing </a:t>
            </a:r>
            <a:r>
              <a:rPr lang="en-US" sz="1400" b="1" dirty="0">
                <a:solidFill>
                  <a:srgbClr val="C00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Tsunami Ready Communities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UNESCO-IOC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41564" y="4048776"/>
            <a:ext cx="25690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2. Recognizing </a:t>
            </a:r>
            <a:r>
              <a:rPr lang="en-US" sz="1400" b="1" dirty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Tsunami Ready: A New Meaning to Community Awareness and </a:t>
            </a:r>
            <a:r>
              <a:rPr lang="en-US" sz="1400" b="1" dirty="0" smtClean="0">
                <a:solidFill>
                  <a:srgbClr val="0070C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Preparedness</a:t>
            </a:r>
          </a:p>
          <a:p>
            <a:r>
              <a:rPr lang="en-US" sz="1400" dirty="0" smtClean="0">
                <a:solidFill>
                  <a:srgbClr val="333333"/>
                </a:solidFill>
                <a:latin typeface="SegoeUI"/>
              </a:rPr>
              <a:t>UNESCO-IOC/ BMKG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3360964" y="3250428"/>
            <a:ext cx="25690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. The Girl and the Tsunami </a:t>
            </a:r>
          </a:p>
          <a:p>
            <a:r>
              <a:rPr lang="en-US" sz="1400" dirty="0" err="1" smtClean="0">
                <a:solidFill>
                  <a:srgbClr val="333333"/>
                </a:solidFill>
                <a:latin typeface="SegoeUI"/>
              </a:rPr>
              <a:t>Pacifico</a:t>
            </a:r>
            <a:r>
              <a:rPr lang="en-US" sz="1400" dirty="0" smtClean="0">
                <a:solidFill>
                  <a:srgbClr val="333333"/>
                </a:solidFill>
                <a:latin typeface="SegoeUI"/>
              </a:rPr>
              <a:t> Creative Risk Communications</a:t>
            </a:r>
          </a:p>
          <a:p>
            <a:r>
              <a:rPr lang="en-US" sz="1400" dirty="0" smtClean="0">
                <a:solidFill>
                  <a:srgbClr val="333333"/>
                </a:solidFill>
                <a:latin typeface="SegoeUI"/>
              </a:rPr>
              <a:t>IOC/UNESCO &amp;  UNDRR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7030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5300" dirty="0">
                <a:solidFill>
                  <a:srgbClr val="0070C0"/>
                </a:solidFill>
              </a:rPr>
              <a:t/>
            </a:r>
            <a:br>
              <a:rPr lang="fr-FR" sz="5300" dirty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  <a:latin typeface="Helvetica" pitchFamily="34" charset="0"/>
              </a:rPr>
              <a:t>Multi-Hazard  Early </a:t>
            </a:r>
            <a:r>
              <a:rPr lang="en-US" sz="3100" b="1" dirty="0">
                <a:solidFill>
                  <a:srgbClr val="0070C0"/>
                </a:solidFill>
                <a:latin typeface="Helvetica" pitchFamily="34" charset="0"/>
              </a:rPr>
              <a:t>Warning Systems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5006"/>
            <a:ext cx="2825749" cy="24231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IN-MHEWS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200" dirty="0" smtClean="0"/>
              <a:t>Third Multi-Hazard </a:t>
            </a:r>
            <a:r>
              <a:rPr lang="en-US" sz="2200" dirty="0"/>
              <a:t>Early Warning Conference (MHEWC-III</a:t>
            </a:r>
            <a:r>
              <a:rPr lang="en-US" sz="2200" dirty="0" smtClean="0"/>
              <a:t>)</a:t>
            </a:r>
          </a:p>
          <a:p>
            <a:pPr marL="514350" indent="-514350">
              <a:buFont typeface="+mj-lt"/>
              <a:buAutoNum type="romanUcPeriod"/>
            </a:pPr>
            <a:endParaRPr lang="en-US" sz="22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200" dirty="0">
                <a:latin typeface="Helvetica" pitchFamily="34" charset="0"/>
              </a:rPr>
              <a:t>Words into Action Guide </a:t>
            </a:r>
            <a:br>
              <a:rPr lang="en-US" sz="2200" dirty="0">
                <a:latin typeface="Helvetica" pitchFamily="34" charset="0"/>
              </a:rPr>
            </a:br>
            <a:r>
              <a:rPr lang="en-US" sz="2200" dirty="0">
                <a:latin typeface="Helvetica" pitchFamily="34" charset="0"/>
              </a:rPr>
              <a:t>Multi-hazard </a:t>
            </a:r>
            <a:r>
              <a:rPr lang="en-US" sz="2200" dirty="0" smtClean="0">
                <a:latin typeface="Helvetica" pitchFamily="34" charset="0"/>
              </a:rPr>
              <a:t>Early </a:t>
            </a:r>
            <a:r>
              <a:rPr lang="en-US" sz="2200" dirty="0">
                <a:latin typeface="Helvetica" pitchFamily="34" charset="0"/>
              </a:rPr>
              <a:t>Warning Systems</a:t>
            </a:r>
            <a:endParaRPr lang="en-US" sz="2200" dirty="0" smtClean="0"/>
          </a:p>
          <a:p>
            <a:endParaRPr lang="fr-FR" dirty="0"/>
          </a:p>
        </p:txBody>
      </p:sp>
      <p:pic>
        <p:nvPicPr>
          <p:cNvPr id="4" name="Picture 3" descr="The International Network for Multi-Hazard Early Warning Systems (IN-MHEWS)  | MHE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15" y="1690689"/>
            <a:ext cx="5343140" cy="4894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05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210" r="1495" b="11971"/>
          <a:stretch/>
        </p:blipFill>
        <p:spPr>
          <a:xfrm>
            <a:off x="1" y="1902690"/>
            <a:ext cx="9139278" cy="282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I. Third Multi-Hazard </a:t>
            </a:r>
            <a:r>
              <a:rPr lang="en-US" sz="2400" b="1" dirty="0">
                <a:solidFill>
                  <a:srgbClr val="0070C0"/>
                </a:solidFill>
              </a:rPr>
              <a:t>Early Warning Conference (MHEWC-III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fr-F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881" y="1073248"/>
            <a:ext cx="8310398" cy="448521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MHEWS III, 21-22 May 2022, Bali, Indonesia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Concept </a:t>
            </a:r>
            <a:r>
              <a:rPr lang="en-US" sz="2000" b="1" dirty="0">
                <a:solidFill>
                  <a:srgbClr val="0070C0"/>
                </a:solidFill>
              </a:rPr>
              <a:t>note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prepared lead by WMO, supported by UNDRR, IOC/ UNESCO</a:t>
            </a:r>
            <a:endParaRPr lang="fr-FR" sz="2000" dirty="0"/>
          </a:p>
          <a:p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97156"/>
              </p:ext>
            </p:extLst>
          </p:nvPr>
        </p:nvGraphicFramePr>
        <p:xfrm>
          <a:off x="209619" y="4729016"/>
          <a:ext cx="4884895" cy="2098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4895">
                  <a:extLst>
                    <a:ext uri="{9D8B030D-6E8A-4147-A177-3AD203B41FA5}">
                      <a16:colId xmlns:a16="http://schemas.microsoft.com/office/drawing/2014/main" xmlns="" val="3468680258"/>
                    </a:ext>
                  </a:extLst>
                </a:gridCol>
              </a:tblGrid>
              <a:tr h="2098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 </a:t>
                      </a:r>
                      <a:r>
                        <a:rPr lang="en-US" sz="1400" dirty="0">
                          <a:effectLst/>
                        </a:rPr>
                        <a:t>Themes </a:t>
                      </a:r>
                      <a:endParaRPr lang="fr-FR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>
                          <a:effectLst/>
                        </a:rPr>
                        <a:t>Multi-</a:t>
                      </a:r>
                      <a:r>
                        <a:rPr lang="fr-FR" sz="1200" dirty="0" err="1">
                          <a:effectLst/>
                        </a:rPr>
                        <a:t>sector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governance</a:t>
                      </a:r>
                      <a:r>
                        <a:rPr lang="fr-FR" sz="1200" dirty="0">
                          <a:effectLst/>
                        </a:rPr>
                        <a:t> of EWS - </a:t>
                      </a:r>
                      <a:r>
                        <a:rPr lang="fr-FR" sz="1200" dirty="0" err="1">
                          <a:effectLst/>
                        </a:rPr>
                        <a:t>Enablers</a:t>
                      </a:r>
                      <a:r>
                        <a:rPr lang="fr-FR" sz="1200" dirty="0">
                          <a:effectLst/>
                        </a:rPr>
                        <a:t> of transformative change 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>
                          <a:effectLst/>
                        </a:rPr>
                        <a:t>Inclusive EWS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>
                          <a:effectLst/>
                        </a:rPr>
                        <a:t>Impact-</a:t>
                      </a:r>
                      <a:r>
                        <a:rPr lang="fr-FR" sz="1200" dirty="0" err="1">
                          <a:effectLst/>
                        </a:rPr>
                        <a:t>based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forecasting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Anticipatory action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Risk Communication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>
                          <a:effectLst/>
                        </a:rPr>
                        <a:t>Monitoring, </a:t>
                      </a:r>
                      <a:r>
                        <a:rPr lang="fr-FR" sz="1200" dirty="0" err="1">
                          <a:effectLst/>
                        </a:rPr>
                        <a:t>evaluation</a:t>
                      </a:r>
                      <a:r>
                        <a:rPr lang="fr-FR" sz="1200" dirty="0">
                          <a:effectLst/>
                        </a:rPr>
                        <a:t> and </a:t>
                      </a:r>
                      <a:r>
                        <a:rPr lang="fr-FR" sz="1200" dirty="0" err="1">
                          <a:effectLst/>
                        </a:rPr>
                        <a:t>learning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 err="1">
                          <a:effectLst/>
                        </a:rPr>
                        <a:t>Advocacy</a:t>
                      </a:r>
                      <a:r>
                        <a:rPr lang="fr-FR" sz="1200" dirty="0">
                          <a:effectLst/>
                        </a:rPr>
                        <a:t>, communication and </a:t>
                      </a:r>
                      <a:r>
                        <a:rPr lang="fr-FR" sz="1200" dirty="0" err="1">
                          <a:effectLst/>
                        </a:rPr>
                        <a:t>advancing</a:t>
                      </a:r>
                      <a:r>
                        <a:rPr lang="fr-FR" sz="1200" dirty="0">
                          <a:effectLst/>
                        </a:rPr>
                        <a:t> global </a:t>
                      </a:r>
                      <a:r>
                        <a:rPr lang="fr-FR" sz="1200" dirty="0" err="1">
                          <a:effectLst/>
                        </a:rPr>
                        <a:t>policy</a:t>
                      </a:r>
                      <a:r>
                        <a:rPr lang="fr-FR" sz="1200" dirty="0">
                          <a:effectLst/>
                        </a:rPr>
                        <a:t> agendas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>
                          <a:effectLst/>
                        </a:rPr>
                        <a:t>Science, </a:t>
                      </a:r>
                      <a:r>
                        <a:rPr lang="fr-FR" sz="1200" dirty="0" err="1">
                          <a:effectLst/>
                        </a:rPr>
                        <a:t>Technology</a:t>
                      </a:r>
                      <a:r>
                        <a:rPr lang="fr-FR" sz="1200" dirty="0">
                          <a:effectLst/>
                        </a:rPr>
                        <a:t> and Innovation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0896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9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872" y="1490781"/>
            <a:ext cx="5498705" cy="2870568"/>
          </a:xfrm>
          <a:noFill/>
        </p:spPr>
        <p:txBody>
          <a:bodyPr anchor="ctr">
            <a:normAutofit/>
          </a:bodyPr>
          <a:lstStyle/>
          <a:p>
            <a:r>
              <a:rPr lang="en-US" sz="3100" dirty="0" smtClean="0">
                <a:solidFill>
                  <a:srgbClr val="080808"/>
                </a:solidFill>
                <a:latin typeface="Helvetica" pitchFamily="34" charset="0"/>
              </a:rPr>
              <a:t>II. Words </a:t>
            </a:r>
            <a:r>
              <a:rPr lang="en-US" sz="3100" dirty="0">
                <a:solidFill>
                  <a:srgbClr val="080808"/>
                </a:solidFill>
                <a:latin typeface="Helvetica" pitchFamily="34" charset="0"/>
              </a:rPr>
              <a:t>into Action </a:t>
            </a:r>
            <a:r>
              <a:rPr lang="en-US" sz="3100" dirty="0" smtClean="0">
                <a:solidFill>
                  <a:srgbClr val="080808"/>
                </a:solidFill>
                <a:latin typeface="Helvetica" pitchFamily="34" charset="0"/>
              </a:rPr>
              <a:t>Guide </a:t>
            </a:r>
            <a:r>
              <a:rPr lang="en-US" sz="3100" dirty="0">
                <a:solidFill>
                  <a:srgbClr val="080808"/>
                </a:solidFill>
                <a:latin typeface="Helvetica" pitchFamily="34" charset="0"/>
              </a:rPr>
              <a:t/>
            </a:r>
            <a:br>
              <a:rPr lang="en-US" sz="3100" dirty="0">
                <a:solidFill>
                  <a:srgbClr val="080808"/>
                </a:solidFill>
                <a:latin typeface="Helvetica" pitchFamily="34" charset="0"/>
              </a:rPr>
            </a:br>
            <a:r>
              <a:rPr lang="en-US" sz="3100" b="1" dirty="0">
                <a:solidFill>
                  <a:srgbClr val="080808"/>
                </a:solidFill>
                <a:latin typeface="Helvetica" pitchFamily="34" charset="0"/>
              </a:rPr>
              <a:t>Multi-hazard </a:t>
            </a:r>
            <a:br>
              <a:rPr lang="en-US" sz="3100" b="1" dirty="0">
                <a:solidFill>
                  <a:srgbClr val="080808"/>
                </a:solidFill>
                <a:latin typeface="Helvetica" pitchFamily="34" charset="0"/>
              </a:rPr>
            </a:br>
            <a:r>
              <a:rPr lang="en-US" sz="3100" b="1" dirty="0">
                <a:solidFill>
                  <a:srgbClr val="080808"/>
                </a:solidFill>
                <a:latin typeface="Helvetica" pitchFamily="34" charset="0"/>
              </a:rPr>
              <a:t>Early Warning </a:t>
            </a:r>
            <a:r>
              <a:rPr lang="en-US" sz="3100" b="1" dirty="0" smtClean="0">
                <a:solidFill>
                  <a:srgbClr val="080808"/>
                </a:solidFill>
                <a:latin typeface="Helvetica" pitchFamily="34" charset="0"/>
              </a:rPr>
              <a:t>Systems</a:t>
            </a:r>
            <a:br>
              <a:rPr lang="en-US" sz="3100" b="1" dirty="0" smtClean="0">
                <a:solidFill>
                  <a:srgbClr val="080808"/>
                </a:solidFill>
                <a:latin typeface="Helvetica" pitchFamily="34" charset="0"/>
              </a:rPr>
            </a:br>
            <a:r>
              <a:rPr lang="en-US" sz="3100" b="1" dirty="0">
                <a:solidFill>
                  <a:srgbClr val="080808"/>
                </a:solidFill>
                <a:latin typeface="Helvetica" pitchFamily="34" charset="0"/>
              </a:rPr>
              <a:t/>
            </a:r>
            <a:br>
              <a:rPr lang="en-US" sz="3100" b="1" dirty="0">
                <a:solidFill>
                  <a:srgbClr val="080808"/>
                </a:solidFill>
                <a:latin typeface="Helvetica" pitchFamily="34" charset="0"/>
              </a:rPr>
            </a:br>
            <a:endParaRPr lang="en-US" sz="3100" b="1" dirty="0">
              <a:solidFill>
                <a:srgbClr val="080808"/>
              </a:solidFill>
              <a:latin typeface="Helvetica" pitchFamily="34" charset="0"/>
            </a:endParaRPr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66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1740726"/>
            <a:ext cx="342900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30867" name="OTLSHAPE_TB_00000000000000000000000000000000_RightEndCaps" hidden="1"/>
          <p:cNvSpPr txBox="1"/>
          <p:nvPr>
            <p:custDataLst>
              <p:tags r:id="rId3"/>
            </p:custDataLst>
          </p:nvPr>
        </p:nvSpPr>
        <p:spPr>
          <a:xfrm>
            <a:off x="8555228" y="1740726"/>
            <a:ext cx="342900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0869" name="OTLSHAPE_TB_00000000000000000000000000000000_ElapsedTim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0" name="OTLSHAPE_TB_00000000000000000000000000000000_TodayMarkerShape" hidden="1"/>
          <p:cNvSpPr/>
          <p:nvPr>
            <p:custDataLst>
              <p:tags r:id="rId5"/>
            </p:custDataLst>
          </p:nvPr>
        </p:nvSpPr>
        <p:spPr>
          <a:xfrm>
            <a:off x="679486" y="1968500"/>
            <a:ext cx="72572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1" name="OTLSHAPE_TB_00000000000000000000000000000000_TodayMarkerText" hidden="1"/>
          <p:cNvSpPr txBox="1"/>
          <p:nvPr>
            <p:custDataLst>
              <p:tags r:id="rId6"/>
            </p:custDataLst>
          </p:nvPr>
        </p:nvSpPr>
        <p:spPr>
          <a:xfrm>
            <a:off x="715772" y="20531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cxnSp>
        <p:nvCxnSpPr>
          <p:cNvPr id="30889" name="OTLSHAPE_T_f1f008f4f7a74d7cbdddc32efbf8b27f_LeftVerticalConnector1" hidden="1"/>
          <p:cNvCxnSpPr/>
          <p:nvPr>
            <p:custDataLst>
              <p:tags r:id="rId7"/>
            </p:custDataLst>
          </p:nvPr>
        </p:nvCxnSpPr>
        <p:spPr>
          <a:xfrm flipV="1">
            <a:off x="7252395" y="1968500"/>
            <a:ext cx="0" cy="140171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1" name="OTLSHAPE_T_5417459faabd473e8e317c8fe7fed1ca_LeftVerticalConnector1" hidden="1"/>
          <p:cNvCxnSpPr/>
          <p:nvPr>
            <p:custDataLst>
              <p:tags r:id="rId8"/>
            </p:custDataLst>
          </p:nvPr>
        </p:nvCxnSpPr>
        <p:spPr>
          <a:xfrm flipV="1">
            <a:off x="5697260" y="1968500"/>
            <a:ext cx="0" cy="163573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5" name="OTLSHAPE_T_4be638bfea754bc59991596c3eef3bf7_LeftVerticalConnector1" hidden="1"/>
          <p:cNvCxnSpPr/>
          <p:nvPr>
            <p:custDataLst>
              <p:tags r:id="rId9"/>
            </p:custDataLst>
          </p:nvPr>
        </p:nvCxnSpPr>
        <p:spPr>
          <a:xfrm flipV="1">
            <a:off x="1107716" y="1968500"/>
            <a:ext cx="0" cy="257180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9" name="OTLSHAPE_T_f1f008f4f7a74d7cbdddc32efbf8b27f_ShapePercentage" hidden="1"/>
          <p:cNvSpPr/>
          <p:nvPr>
            <p:custDataLst>
              <p:tags r:id="rId10"/>
            </p:custDataLst>
          </p:nvPr>
        </p:nvSpPr>
        <p:spPr>
          <a:xfrm>
            <a:off x="7252395" y="329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0" name="OTLSHAPE_T_f1f008f4f7a74d7cbdddc32efbf8b27f_TextPercentage" hidden="1"/>
          <p:cNvSpPr txBox="1"/>
          <p:nvPr>
            <p:custDataLst>
              <p:tags r:id="rId11"/>
            </p:custDataLst>
          </p:nvPr>
        </p:nvSpPr>
        <p:spPr>
          <a:xfrm>
            <a:off x="0" y="328495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41" name="OTLSHAPE_T_f1f008f4f7a74d7cbdddc32efbf8b27f_StartDate" hidden="1"/>
          <p:cNvSpPr txBox="1"/>
          <p:nvPr>
            <p:custDataLst>
              <p:tags r:id="rId12"/>
            </p:custDataLst>
          </p:nvPr>
        </p:nvSpPr>
        <p:spPr>
          <a:xfrm>
            <a:off x="0" y="3284953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42" name="OTLSHAPE_T_f1f008f4f7a74d7cbdddc32efbf8b27f_EndDate" hidden="1"/>
          <p:cNvSpPr txBox="1"/>
          <p:nvPr>
            <p:custDataLst>
              <p:tags r:id="rId13"/>
            </p:custDataLst>
          </p:nvPr>
        </p:nvSpPr>
        <p:spPr>
          <a:xfrm>
            <a:off x="0" y="3284953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47" name="OTLSHAPE_T_5417459faabd473e8e317c8fe7fed1ca_ShapePercentage" hidden="1"/>
          <p:cNvSpPr/>
          <p:nvPr>
            <p:custDataLst>
              <p:tags r:id="rId14"/>
            </p:custDataLst>
          </p:nvPr>
        </p:nvSpPr>
        <p:spPr>
          <a:xfrm>
            <a:off x="5697260" y="352671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8" name="OTLSHAPE_T_5417459faabd473e8e317c8fe7fed1ca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351897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49" name="OTLSHAPE_T_5417459faabd473e8e317c8fe7fed1ca_StartDate" hidden="1"/>
          <p:cNvSpPr txBox="1"/>
          <p:nvPr>
            <p:custDataLst>
              <p:tags r:id="rId16"/>
            </p:custDataLst>
          </p:nvPr>
        </p:nvSpPr>
        <p:spPr>
          <a:xfrm>
            <a:off x="0" y="35189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0" name="OTLSHAPE_T_5417459faabd473e8e317c8fe7fed1ca_EndDate" hidden="1"/>
          <p:cNvSpPr txBox="1"/>
          <p:nvPr>
            <p:custDataLst>
              <p:tags r:id="rId17"/>
            </p:custDataLst>
          </p:nvPr>
        </p:nvSpPr>
        <p:spPr>
          <a:xfrm>
            <a:off x="0" y="35189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5" name="OTLSHAPE_T_483bbbf5c83f40fdba3b1ddb997e80eb_ShapePercentage" hidden="1"/>
          <p:cNvSpPr/>
          <p:nvPr>
            <p:custDataLst>
              <p:tags r:id="rId18"/>
            </p:custDataLst>
          </p:nvPr>
        </p:nvSpPr>
        <p:spPr>
          <a:xfrm>
            <a:off x="3813398" y="376073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6" name="OTLSHAPE_T_483bbbf5c83f40fdba3b1ddb997e80eb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75299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57" name="OTLSHAPE_T_483bbbf5c83f40fdba3b1ddb997e80eb_StartDate" hidden="1"/>
          <p:cNvSpPr txBox="1"/>
          <p:nvPr>
            <p:custDataLst>
              <p:tags r:id="rId20"/>
            </p:custDataLst>
          </p:nvPr>
        </p:nvSpPr>
        <p:spPr>
          <a:xfrm>
            <a:off x="0" y="375299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8" name="OTLSHAPE_T_483bbbf5c83f40fdba3b1ddb997e80eb_EndDate" hidden="1"/>
          <p:cNvSpPr txBox="1"/>
          <p:nvPr>
            <p:custDataLst>
              <p:tags r:id="rId21"/>
            </p:custDataLst>
          </p:nvPr>
        </p:nvSpPr>
        <p:spPr>
          <a:xfrm>
            <a:off x="0" y="375299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63" name="OTLSHAPE_T_595522e6a4c8437398d8e975e7769937_ShapePercentage" hidden="1"/>
          <p:cNvSpPr/>
          <p:nvPr>
            <p:custDataLst>
              <p:tags r:id="rId22"/>
            </p:custDataLst>
          </p:nvPr>
        </p:nvSpPr>
        <p:spPr>
          <a:xfrm>
            <a:off x="2650208" y="399475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4" name="OTLSHAPE_T_595522e6a4c8437398d8e975e7769937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398700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65" name="OTLSHAPE_T_595522e6a4c8437398d8e975e7769937_StartDate" hidden="1"/>
          <p:cNvSpPr txBox="1"/>
          <p:nvPr>
            <p:custDataLst>
              <p:tags r:id="rId24"/>
            </p:custDataLst>
          </p:nvPr>
        </p:nvSpPr>
        <p:spPr>
          <a:xfrm>
            <a:off x="0" y="398700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66" name="OTLSHAPE_T_595522e6a4c8437398d8e975e7769937_EndDate" hidden="1"/>
          <p:cNvSpPr txBox="1"/>
          <p:nvPr>
            <p:custDataLst>
              <p:tags r:id="rId25"/>
            </p:custDataLst>
          </p:nvPr>
        </p:nvSpPr>
        <p:spPr>
          <a:xfrm>
            <a:off x="0" y="398700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1" name="OTLSHAPE_T_aee3cd237e094d08996d195632a47ed6_ShapePercentage" hidden="1"/>
          <p:cNvSpPr/>
          <p:nvPr>
            <p:custDataLst>
              <p:tags r:id="rId26"/>
            </p:custDataLst>
          </p:nvPr>
        </p:nvSpPr>
        <p:spPr>
          <a:xfrm>
            <a:off x="1878962" y="4228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2" name="OTLSHAPE_T_aee3cd237e094d08996d195632a47ed6_TextPercentage" hidden="1"/>
          <p:cNvSpPr txBox="1"/>
          <p:nvPr>
            <p:custDataLst>
              <p:tags r:id="rId27"/>
            </p:custDataLst>
          </p:nvPr>
        </p:nvSpPr>
        <p:spPr>
          <a:xfrm>
            <a:off x="0" y="422102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73" name="OTLSHAPE_T_aee3cd237e094d08996d195632a47ed6_StartDate" hidden="1"/>
          <p:cNvSpPr txBox="1"/>
          <p:nvPr>
            <p:custDataLst>
              <p:tags r:id="rId28"/>
            </p:custDataLst>
          </p:nvPr>
        </p:nvSpPr>
        <p:spPr>
          <a:xfrm>
            <a:off x="0" y="422102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4" name="OTLSHAPE_T_aee3cd237e094d08996d195632a47ed6_EndDate" hidden="1"/>
          <p:cNvSpPr txBox="1"/>
          <p:nvPr>
            <p:custDataLst>
              <p:tags r:id="rId29"/>
            </p:custDataLst>
          </p:nvPr>
        </p:nvSpPr>
        <p:spPr>
          <a:xfrm>
            <a:off x="0" y="422102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9" name="OTLSHAPE_T_4be638bfea754bc59991596c3eef3bf7_ShapePercentage" hidden="1"/>
          <p:cNvSpPr/>
          <p:nvPr>
            <p:custDataLst>
              <p:tags r:id="rId30"/>
            </p:custDataLst>
          </p:nvPr>
        </p:nvSpPr>
        <p:spPr>
          <a:xfrm>
            <a:off x="1107716" y="446279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0" name="OTLSHAPE_T_4be638bfea754bc59991596c3eef3bf7_TextPercentage" hidden="1"/>
          <p:cNvSpPr txBox="1"/>
          <p:nvPr>
            <p:custDataLst>
              <p:tags r:id="rId31"/>
            </p:custDataLst>
          </p:nvPr>
        </p:nvSpPr>
        <p:spPr>
          <a:xfrm>
            <a:off x="0" y="445504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81" name="OTLSHAPE_T_4be638bfea754bc59991596c3eef3bf7_StartDate" hidden="1"/>
          <p:cNvSpPr txBox="1"/>
          <p:nvPr>
            <p:custDataLst>
              <p:tags r:id="rId32"/>
            </p:custDataLst>
          </p:nvPr>
        </p:nvSpPr>
        <p:spPr>
          <a:xfrm>
            <a:off x="0" y="445504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82" name="OTLSHAPE_T_4be638bfea754bc59991596c3eef3bf7_EndDate" hidden="1"/>
          <p:cNvSpPr txBox="1"/>
          <p:nvPr>
            <p:custDataLst>
              <p:tags r:id="rId33"/>
            </p:custDataLst>
          </p:nvPr>
        </p:nvSpPr>
        <p:spPr>
          <a:xfrm>
            <a:off x="0" y="445504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87" name="OTLSHAPE_T_15d2be0220b84c62912bd3e31c0e3ac3_ShapePercentage" hidden="1"/>
          <p:cNvSpPr/>
          <p:nvPr>
            <p:custDataLst>
              <p:tags r:id="rId34"/>
            </p:custDataLst>
          </p:nvPr>
        </p:nvSpPr>
        <p:spPr>
          <a:xfrm>
            <a:off x="1107716" y="469681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8" name="OTLSHAPE_T_15d2be0220b84c62912bd3e31c0e3ac3_TextPercentage" hidden="1"/>
          <p:cNvSpPr txBox="1"/>
          <p:nvPr>
            <p:custDataLst>
              <p:tags r:id="rId35"/>
            </p:custDataLst>
          </p:nvPr>
        </p:nvSpPr>
        <p:spPr>
          <a:xfrm>
            <a:off x="0" y="468906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89" name="OTLSHAPE_T_15d2be0220b84c62912bd3e31c0e3ac3_StartDate" hidden="1"/>
          <p:cNvSpPr txBox="1"/>
          <p:nvPr>
            <p:custDataLst>
              <p:tags r:id="rId36"/>
            </p:custDataLst>
          </p:nvPr>
        </p:nvSpPr>
        <p:spPr>
          <a:xfrm>
            <a:off x="0" y="4689065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0" name="OTLSHAPE_T_15d2be0220b84c62912bd3e31c0e3ac3_EndDate" hidden="1"/>
          <p:cNvSpPr txBox="1"/>
          <p:nvPr>
            <p:custDataLst>
              <p:tags r:id="rId37"/>
            </p:custDataLst>
          </p:nvPr>
        </p:nvSpPr>
        <p:spPr>
          <a:xfrm>
            <a:off x="0" y="4689065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5" name="OTLSHAPE_T_7773177036fc4cf59bd0d5652def1445_ShapePercentage" hidden="1"/>
          <p:cNvSpPr/>
          <p:nvPr>
            <p:custDataLst>
              <p:tags r:id="rId38"/>
            </p:custDataLst>
          </p:nvPr>
        </p:nvSpPr>
        <p:spPr>
          <a:xfrm>
            <a:off x="715772" y="493083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6" name="OTLSHAPE_T_7773177036fc4cf59bd0d5652def1445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92308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97" name="OTLSHAPE_T_7773177036fc4cf59bd0d5652def1445_StartDate" hidden="1"/>
          <p:cNvSpPr txBox="1"/>
          <p:nvPr>
            <p:custDataLst>
              <p:tags r:id="rId40"/>
            </p:custDataLst>
          </p:nvPr>
        </p:nvSpPr>
        <p:spPr>
          <a:xfrm>
            <a:off x="0" y="4923084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8" name="OTLSHAPE_T_7773177036fc4cf59bd0d5652def1445_EndDate" hidden="1"/>
          <p:cNvSpPr txBox="1"/>
          <p:nvPr>
            <p:custDataLst>
              <p:tags r:id="rId41"/>
            </p:custDataLst>
          </p:nvPr>
        </p:nvSpPr>
        <p:spPr>
          <a:xfrm>
            <a:off x="0" y="4923084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41" name="Title 1"/>
          <p:cNvSpPr txBox="1">
            <a:spLocks/>
          </p:cNvSpPr>
          <p:nvPr/>
        </p:nvSpPr>
        <p:spPr>
          <a:xfrm>
            <a:off x="370014" y="1202855"/>
            <a:ext cx="944880" cy="44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707505" y="5024736"/>
            <a:ext cx="6859535" cy="2870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80808"/>
                </a:solidFill>
                <a:latin typeface="Helvetica" pitchFamily="34" charset="0"/>
              </a:rPr>
              <a:t>Source: </a:t>
            </a:r>
            <a:r>
              <a:rPr lang="en-US" sz="1600" dirty="0" err="1" smtClean="0">
                <a:solidFill>
                  <a:srgbClr val="080808"/>
                </a:solidFill>
                <a:latin typeface="Helvetica" pitchFamily="34" charset="0"/>
              </a:rPr>
              <a:t>WiA</a:t>
            </a:r>
            <a:r>
              <a:rPr lang="en-US" sz="1600" dirty="0" smtClean="0">
                <a:solidFill>
                  <a:srgbClr val="080808"/>
                </a:solidFill>
                <a:latin typeface="Helvetica" pitchFamily="34" charset="0"/>
              </a:rPr>
              <a:t> Ref Group, IN-MHEWS</a:t>
            </a:r>
            <a:r>
              <a:rPr lang="en-US" sz="3100" dirty="0" smtClean="0">
                <a:solidFill>
                  <a:srgbClr val="080808"/>
                </a:solidFill>
                <a:latin typeface="Helvetica" pitchFamily="34" charset="0"/>
              </a:rPr>
              <a:t/>
            </a:r>
            <a:br>
              <a:rPr lang="en-US" sz="3100" dirty="0" smtClean="0">
                <a:solidFill>
                  <a:srgbClr val="080808"/>
                </a:solidFill>
                <a:latin typeface="Helvetica" pitchFamily="34" charset="0"/>
              </a:rPr>
            </a:br>
            <a:r>
              <a:rPr lang="en-US" sz="3100" dirty="0" smtClean="0">
                <a:solidFill>
                  <a:srgbClr val="080808"/>
                </a:solidFill>
                <a:latin typeface="Helvetica" pitchFamily="34" charset="0"/>
              </a:rPr>
              <a:t/>
            </a:r>
            <a:br>
              <a:rPr lang="en-US" sz="3100" dirty="0" smtClean="0">
                <a:solidFill>
                  <a:srgbClr val="080808"/>
                </a:solidFill>
                <a:latin typeface="Helvetica" pitchFamily="34" charset="0"/>
              </a:rPr>
            </a:br>
            <a:endParaRPr lang="en-US" sz="3100" dirty="0">
              <a:solidFill>
                <a:srgbClr val="080808"/>
              </a:solidFill>
              <a:latin typeface="Helvetic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02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6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341" y="136525"/>
            <a:ext cx="4115784" cy="12871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kern="12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WiA</a:t>
            </a:r>
            <a:r>
              <a:rPr lang="en-US" sz="3000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Guide Objective</a:t>
            </a:r>
            <a:endParaRPr lang="en-US" sz="30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000" name="Picture 30999" descr="Light bulb on yellow background with sketched light beams and cord">
            <a:extLst>
              <a:ext uri="{FF2B5EF4-FFF2-40B4-BE49-F238E27FC236}">
                <a16:creationId xmlns:a16="http://schemas.microsoft.com/office/drawing/2014/main" xmlns="" id="{6CF33F55-E3F5-4DB4-8650-D6F94F5CA0D0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51856" r="7005"/>
          <a:stretch/>
        </p:blipFill>
        <p:spPr>
          <a:xfrm>
            <a:off x="-16549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0866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1740726"/>
            <a:ext cx="342900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</a:p>
        </p:txBody>
      </p:sp>
      <p:sp>
        <p:nvSpPr>
          <p:cNvPr id="30867" name="OTLSHAPE_TB_00000000000000000000000000000000_RightEndCaps" hidden="1"/>
          <p:cNvSpPr txBox="1"/>
          <p:nvPr>
            <p:custDataLst>
              <p:tags r:id="rId3"/>
            </p:custDataLst>
          </p:nvPr>
        </p:nvSpPr>
        <p:spPr>
          <a:xfrm>
            <a:off x="8555228" y="1740726"/>
            <a:ext cx="342900" cy="2015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300" b="1">
                <a:solidFill>
                  <a:srgbClr val="C0504D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0869" name="OTLSHAPE_TB_00000000000000000000000000000000_ElapsedTim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0" name="OTLSHAPE_TB_00000000000000000000000000000000_TodayMarkerShape" hidden="1"/>
          <p:cNvSpPr/>
          <p:nvPr>
            <p:custDataLst>
              <p:tags r:id="rId5"/>
            </p:custDataLst>
          </p:nvPr>
        </p:nvSpPr>
        <p:spPr>
          <a:xfrm>
            <a:off x="679486" y="1968500"/>
            <a:ext cx="72572" cy="84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1" name="OTLSHAPE_TB_00000000000000000000000000000000_TodayMarkerText" hidden="1"/>
          <p:cNvSpPr txBox="1"/>
          <p:nvPr>
            <p:custDataLst>
              <p:tags r:id="rId6"/>
            </p:custDataLst>
          </p:nvPr>
        </p:nvSpPr>
        <p:spPr>
          <a:xfrm>
            <a:off x="715772" y="2053167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cxnSp>
        <p:nvCxnSpPr>
          <p:cNvPr id="30889" name="OTLSHAPE_T_f1f008f4f7a74d7cbdddc32efbf8b27f_LeftVerticalConnector1" hidden="1"/>
          <p:cNvCxnSpPr/>
          <p:nvPr>
            <p:custDataLst>
              <p:tags r:id="rId7"/>
            </p:custDataLst>
          </p:nvPr>
        </p:nvCxnSpPr>
        <p:spPr>
          <a:xfrm flipV="1">
            <a:off x="7252395" y="1968500"/>
            <a:ext cx="0" cy="140171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1" name="OTLSHAPE_T_5417459faabd473e8e317c8fe7fed1ca_LeftVerticalConnector1" hidden="1"/>
          <p:cNvCxnSpPr/>
          <p:nvPr>
            <p:custDataLst>
              <p:tags r:id="rId8"/>
            </p:custDataLst>
          </p:nvPr>
        </p:nvCxnSpPr>
        <p:spPr>
          <a:xfrm flipV="1">
            <a:off x="5697260" y="1968500"/>
            <a:ext cx="0" cy="163573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5" name="OTLSHAPE_T_4be638bfea754bc59991596c3eef3bf7_LeftVerticalConnector1" hidden="1"/>
          <p:cNvCxnSpPr/>
          <p:nvPr>
            <p:custDataLst>
              <p:tags r:id="rId9"/>
            </p:custDataLst>
          </p:nvPr>
        </p:nvCxnSpPr>
        <p:spPr>
          <a:xfrm flipV="1">
            <a:off x="1107716" y="1968500"/>
            <a:ext cx="0" cy="2571806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9" name="OTLSHAPE_T_f1f008f4f7a74d7cbdddc32efbf8b27f_ShapePercentage" hidden="1"/>
          <p:cNvSpPr/>
          <p:nvPr>
            <p:custDataLst>
              <p:tags r:id="rId10"/>
            </p:custDataLst>
          </p:nvPr>
        </p:nvSpPr>
        <p:spPr>
          <a:xfrm>
            <a:off x="7252395" y="3292700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0" name="OTLSHAPE_T_f1f008f4f7a74d7cbdddc32efbf8b27f_TextPercentage" hidden="1"/>
          <p:cNvSpPr txBox="1"/>
          <p:nvPr>
            <p:custDataLst>
              <p:tags r:id="rId11"/>
            </p:custDataLst>
          </p:nvPr>
        </p:nvSpPr>
        <p:spPr>
          <a:xfrm>
            <a:off x="0" y="3284953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41" name="OTLSHAPE_T_f1f008f4f7a74d7cbdddc32efbf8b27f_StartDate" hidden="1"/>
          <p:cNvSpPr txBox="1"/>
          <p:nvPr>
            <p:custDataLst>
              <p:tags r:id="rId12"/>
            </p:custDataLst>
          </p:nvPr>
        </p:nvSpPr>
        <p:spPr>
          <a:xfrm>
            <a:off x="0" y="3284953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42" name="OTLSHAPE_T_f1f008f4f7a74d7cbdddc32efbf8b27f_EndDate" hidden="1"/>
          <p:cNvSpPr txBox="1"/>
          <p:nvPr>
            <p:custDataLst>
              <p:tags r:id="rId13"/>
            </p:custDataLst>
          </p:nvPr>
        </p:nvSpPr>
        <p:spPr>
          <a:xfrm>
            <a:off x="0" y="3284953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47" name="OTLSHAPE_T_5417459faabd473e8e317c8fe7fed1ca_ShapePercentage" hidden="1"/>
          <p:cNvSpPr/>
          <p:nvPr>
            <p:custDataLst>
              <p:tags r:id="rId14"/>
            </p:custDataLst>
          </p:nvPr>
        </p:nvSpPr>
        <p:spPr>
          <a:xfrm>
            <a:off x="5697260" y="352671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8" name="OTLSHAPE_T_5417459faabd473e8e317c8fe7fed1ca_TextPercentage" hidden="1"/>
          <p:cNvSpPr txBox="1"/>
          <p:nvPr>
            <p:custDataLst>
              <p:tags r:id="rId15"/>
            </p:custDataLst>
          </p:nvPr>
        </p:nvSpPr>
        <p:spPr>
          <a:xfrm>
            <a:off x="0" y="351897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49" name="OTLSHAPE_T_5417459faabd473e8e317c8fe7fed1ca_StartDate" hidden="1"/>
          <p:cNvSpPr txBox="1"/>
          <p:nvPr>
            <p:custDataLst>
              <p:tags r:id="rId16"/>
            </p:custDataLst>
          </p:nvPr>
        </p:nvSpPr>
        <p:spPr>
          <a:xfrm>
            <a:off x="0" y="35189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0" name="OTLSHAPE_T_5417459faabd473e8e317c8fe7fed1ca_EndDate" hidden="1"/>
          <p:cNvSpPr txBox="1"/>
          <p:nvPr>
            <p:custDataLst>
              <p:tags r:id="rId17"/>
            </p:custDataLst>
          </p:nvPr>
        </p:nvSpPr>
        <p:spPr>
          <a:xfrm>
            <a:off x="0" y="3518972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5" name="OTLSHAPE_T_483bbbf5c83f40fdba3b1ddb997e80eb_ShapePercentage" hidden="1"/>
          <p:cNvSpPr/>
          <p:nvPr>
            <p:custDataLst>
              <p:tags r:id="rId18"/>
            </p:custDataLst>
          </p:nvPr>
        </p:nvSpPr>
        <p:spPr>
          <a:xfrm>
            <a:off x="3813398" y="3760738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6" name="OTLSHAPE_T_483bbbf5c83f40fdba3b1ddb997e80eb_TextPercentage" hidden="1"/>
          <p:cNvSpPr txBox="1"/>
          <p:nvPr>
            <p:custDataLst>
              <p:tags r:id="rId19"/>
            </p:custDataLst>
          </p:nvPr>
        </p:nvSpPr>
        <p:spPr>
          <a:xfrm>
            <a:off x="0" y="375299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57" name="OTLSHAPE_T_483bbbf5c83f40fdba3b1ddb997e80eb_StartDate" hidden="1"/>
          <p:cNvSpPr txBox="1"/>
          <p:nvPr>
            <p:custDataLst>
              <p:tags r:id="rId20"/>
            </p:custDataLst>
          </p:nvPr>
        </p:nvSpPr>
        <p:spPr>
          <a:xfrm>
            <a:off x="0" y="375299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58" name="OTLSHAPE_T_483bbbf5c83f40fdba3b1ddb997e80eb_EndDate" hidden="1"/>
          <p:cNvSpPr txBox="1"/>
          <p:nvPr>
            <p:custDataLst>
              <p:tags r:id="rId21"/>
            </p:custDataLst>
          </p:nvPr>
        </p:nvSpPr>
        <p:spPr>
          <a:xfrm>
            <a:off x="0" y="3752990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63" name="OTLSHAPE_T_595522e6a4c8437398d8e975e7769937_ShapePercentage" hidden="1"/>
          <p:cNvSpPr/>
          <p:nvPr>
            <p:custDataLst>
              <p:tags r:id="rId22"/>
            </p:custDataLst>
          </p:nvPr>
        </p:nvSpPr>
        <p:spPr>
          <a:xfrm>
            <a:off x="2650208" y="3994756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4" name="OTLSHAPE_T_595522e6a4c8437398d8e975e7769937_TextPercentage" hidden="1"/>
          <p:cNvSpPr txBox="1"/>
          <p:nvPr>
            <p:custDataLst>
              <p:tags r:id="rId23"/>
            </p:custDataLst>
          </p:nvPr>
        </p:nvSpPr>
        <p:spPr>
          <a:xfrm>
            <a:off x="0" y="3987009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65" name="OTLSHAPE_T_595522e6a4c8437398d8e975e7769937_StartDate" hidden="1"/>
          <p:cNvSpPr txBox="1"/>
          <p:nvPr>
            <p:custDataLst>
              <p:tags r:id="rId24"/>
            </p:custDataLst>
          </p:nvPr>
        </p:nvSpPr>
        <p:spPr>
          <a:xfrm>
            <a:off x="0" y="398700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66" name="OTLSHAPE_T_595522e6a4c8437398d8e975e7769937_EndDate" hidden="1"/>
          <p:cNvSpPr txBox="1"/>
          <p:nvPr>
            <p:custDataLst>
              <p:tags r:id="rId25"/>
            </p:custDataLst>
          </p:nvPr>
        </p:nvSpPr>
        <p:spPr>
          <a:xfrm>
            <a:off x="0" y="3987009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1" name="OTLSHAPE_T_aee3cd237e094d08996d195632a47ed6_ShapePercentage" hidden="1"/>
          <p:cNvSpPr/>
          <p:nvPr>
            <p:custDataLst>
              <p:tags r:id="rId26"/>
            </p:custDataLst>
          </p:nvPr>
        </p:nvSpPr>
        <p:spPr>
          <a:xfrm>
            <a:off x="1878962" y="4228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2" name="OTLSHAPE_T_aee3cd237e094d08996d195632a47ed6_TextPercentage" hidden="1"/>
          <p:cNvSpPr txBox="1"/>
          <p:nvPr>
            <p:custDataLst>
              <p:tags r:id="rId27"/>
            </p:custDataLst>
          </p:nvPr>
        </p:nvSpPr>
        <p:spPr>
          <a:xfrm>
            <a:off x="0" y="4221028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73" name="OTLSHAPE_T_aee3cd237e094d08996d195632a47ed6_StartDate" hidden="1"/>
          <p:cNvSpPr txBox="1"/>
          <p:nvPr>
            <p:custDataLst>
              <p:tags r:id="rId28"/>
            </p:custDataLst>
          </p:nvPr>
        </p:nvSpPr>
        <p:spPr>
          <a:xfrm>
            <a:off x="0" y="422102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4" name="OTLSHAPE_T_aee3cd237e094d08996d195632a47ed6_EndDate" hidden="1"/>
          <p:cNvSpPr txBox="1"/>
          <p:nvPr>
            <p:custDataLst>
              <p:tags r:id="rId29"/>
            </p:custDataLst>
          </p:nvPr>
        </p:nvSpPr>
        <p:spPr>
          <a:xfrm>
            <a:off x="0" y="4221028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79" name="OTLSHAPE_T_4be638bfea754bc59991596c3eef3bf7_ShapePercentage" hidden="1"/>
          <p:cNvSpPr/>
          <p:nvPr>
            <p:custDataLst>
              <p:tags r:id="rId30"/>
            </p:custDataLst>
          </p:nvPr>
        </p:nvSpPr>
        <p:spPr>
          <a:xfrm>
            <a:off x="1107716" y="4462793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0" name="OTLSHAPE_T_4be638bfea754bc59991596c3eef3bf7_TextPercentage" hidden="1"/>
          <p:cNvSpPr txBox="1"/>
          <p:nvPr>
            <p:custDataLst>
              <p:tags r:id="rId31"/>
            </p:custDataLst>
          </p:nvPr>
        </p:nvSpPr>
        <p:spPr>
          <a:xfrm>
            <a:off x="0" y="445504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81" name="OTLSHAPE_T_4be638bfea754bc59991596c3eef3bf7_StartDate" hidden="1"/>
          <p:cNvSpPr txBox="1"/>
          <p:nvPr>
            <p:custDataLst>
              <p:tags r:id="rId32"/>
            </p:custDataLst>
          </p:nvPr>
        </p:nvSpPr>
        <p:spPr>
          <a:xfrm>
            <a:off x="0" y="445504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82" name="OTLSHAPE_T_4be638bfea754bc59991596c3eef3bf7_EndDate" hidden="1"/>
          <p:cNvSpPr txBox="1"/>
          <p:nvPr>
            <p:custDataLst>
              <p:tags r:id="rId33"/>
            </p:custDataLst>
          </p:nvPr>
        </p:nvSpPr>
        <p:spPr>
          <a:xfrm>
            <a:off x="0" y="4455046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87" name="OTLSHAPE_T_15d2be0220b84c62912bd3e31c0e3ac3_ShapePercentage" hidden="1"/>
          <p:cNvSpPr/>
          <p:nvPr>
            <p:custDataLst>
              <p:tags r:id="rId34"/>
            </p:custDataLst>
          </p:nvPr>
        </p:nvSpPr>
        <p:spPr>
          <a:xfrm>
            <a:off x="1107716" y="4696812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8" name="OTLSHAPE_T_15d2be0220b84c62912bd3e31c0e3ac3_TextPercentage" hidden="1"/>
          <p:cNvSpPr txBox="1"/>
          <p:nvPr>
            <p:custDataLst>
              <p:tags r:id="rId35"/>
            </p:custDataLst>
          </p:nvPr>
        </p:nvSpPr>
        <p:spPr>
          <a:xfrm>
            <a:off x="0" y="468906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89" name="OTLSHAPE_T_15d2be0220b84c62912bd3e31c0e3ac3_StartDate" hidden="1"/>
          <p:cNvSpPr txBox="1"/>
          <p:nvPr>
            <p:custDataLst>
              <p:tags r:id="rId36"/>
            </p:custDataLst>
          </p:nvPr>
        </p:nvSpPr>
        <p:spPr>
          <a:xfrm>
            <a:off x="0" y="4689065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0" name="OTLSHAPE_T_15d2be0220b84c62912bd3e31c0e3ac3_EndDate" hidden="1"/>
          <p:cNvSpPr txBox="1"/>
          <p:nvPr>
            <p:custDataLst>
              <p:tags r:id="rId37"/>
            </p:custDataLst>
          </p:nvPr>
        </p:nvSpPr>
        <p:spPr>
          <a:xfrm>
            <a:off x="0" y="4689065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5" name="OTLSHAPE_T_7773177036fc4cf59bd0d5652def1445_ShapePercentage" hidden="1"/>
          <p:cNvSpPr/>
          <p:nvPr>
            <p:custDataLst>
              <p:tags r:id="rId38"/>
            </p:custDataLst>
          </p:nvPr>
        </p:nvSpPr>
        <p:spPr>
          <a:xfrm>
            <a:off x="715772" y="4930831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6" name="OTLSHAPE_T_7773177036fc4cf59bd0d5652def1445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4923084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30997" name="OTLSHAPE_T_7773177036fc4cf59bd0d5652def1445_StartDate" hidden="1"/>
          <p:cNvSpPr txBox="1"/>
          <p:nvPr>
            <p:custDataLst>
              <p:tags r:id="rId40"/>
            </p:custDataLst>
          </p:nvPr>
        </p:nvSpPr>
        <p:spPr>
          <a:xfrm>
            <a:off x="0" y="4923084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0998" name="OTLSHAPE_T_7773177036fc4cf59bd0d5652def1445_EndDate" hidden="1"/>
          <p:cNvSpPr txBox="1"/>
          <p:nvPr>
            <p:custDataLst>
              <p:tags r:id="rId41"/>
            </p:custDataLst>
          </p:nvPr>
        </p:nvSpPr>
        <p:spPr>
          <a:xfrm>
            <a:off x="0" y="4923084"/>
            <a:ext cx="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9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41" name="Title 1"/>
          <p:cNvSpPr txBox="1">
            <a:spLocks/>
          </p:cNvSpPr>
          <p:nvPr/>
        </p:nvSpPr>
        <p:spPr>
          <a:xfrm>
            <a:off x="426720" y="1210947"/>
            <a:ext cx="944880" cy="44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725636" cy="43513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29C1878-DA9D-454A-8318-75F6F4B7FD59}"/>
              </a:ext>
            </a:extLst>
          </p:cNvPr>
          <p:cNvSpPr/>
          <p:nvPr/>
        </p:nvSpPr>
        <p:spPr>
          <a:xfrm>
            <a:off x="4587407" y="2327361"/>
            <a:ext cx="437482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1950" b="1" dirty="0"/>
              <a:t>Objective</a:t>
            </a:r>
            <a:r>
              <a:rPr lang="en-US" sz="1950" dirty="0"/>
              <a:t>: Provide </a:t>
            </a:r>
            <a:r>
              <a:rPr lang="en-US" sz="1950" b="1" dirty="0">
                <a:solidFill>
                  <a:srgbClr val="00B0F0"/>
                </a:solidFill>
              </a:rPr>
              <a:t>advice</a:t>
            </a:r>
            <a:r>
              <a:rPr lang="en-US" sz="1950" dirty="0"/>
              <a:t> for governments, stakeholders &amp; partners on how to </a:t>
            </a:r>
            <a:r>
              <a:rPr lang="en-US" sz="1950" b="1" dirty="0">
                <a:solidFill>
                  <a:srgbClr val="00B0F0"/>
                </a:solidFill>
              </a:rPr>
              <a:t>institutionalize, operate, monitor and strengthen</a:t>
            </a:r>
            <a:r>
              <a:rPr lang="en-US" sz="1950" dirty="0"/>
              <a:t> people-</a:t>
            </a:r>
            <a:r>
              <a:rPr lang="en-US" sz="1950" dirty="0" err="1"/>
              <a:t>centred</a:t>
            </a:r>
            <a:r>
              <a:rPr lang="en-US" sz="1950" dirty="0"/>
              <a:t> inclusive approaches for </a:t>
            </a:r>
            <a:r>
              <a:rPr lang="en-US" sz="1950" dirty="0" smtClean="0"/>
              <a:t>multi-hazard and</a:t>
            </a:r>
            <a:r>
              <a:rPr lang="en-US" sz="1950" dirty="0"/>
              <a:t> comprehensive end-to-end EWS that enables early action to protect livelihoods, people and assets.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233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nRydWUsIlZlcnNpb24iOnsiJGlkIjoiMiIsIlZlcnNpb24iOiIzLjAuMSIsIk9yaWdpbmFsQXNzZW1ibHlWZXJzaW9uIjoiMS4wMC4wMC4wMCIsIkVkaXRpb24iOiJQbHVzIiwiSXNQbHVzRWRpdGlvbiI6dHJ1ZX0sIkVmZmVjdCI6MS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MzEsIkciOjczLCJCIjoxMjV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MsIkZvbnROYW1lIjoiQ2FsaWJyaSIsIklzQm9sZCI6dHJ1ZSwiSXNJdGFsaWMiOmZhbHNlLCJJc1VuZGVybGluZWQiOmZhbHNlLCJQYXJlbnRTdHlsZSI6bnVsbH0sIkF1dG9TaXplIjowLCJGb3JlZ3JvdW5kIjp7IiRpZCI6IjE1IiwiQ29sb3IiOnsiJGlkIjoiMTYiLCJBIjoyNTUsIlIiOjE5MiwiRyI6ODAsIkIiOjc3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wLCJGb250TmFtZSI6IkNhbGlicmkiLCJJc0JvbGQiOnRydW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gsIkciOjIzNiwiQiI6MjI1fX0sIkFwcGVuZFllYXJPblllYXJDaGFuZ2UiOmZhbHNlLCJFbGFwc2VkVGltZUZvcm1hdCI6MSwiVG9kYXlNYXJrZXJQb3NpdGlvbiI6MiwiUXVpY2tQb3NpdGlvbiI6MywiQWJzb2x1dGVQb3NpdGlvbiI6MTM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yNDcsIkciOjE1MCwiQiI6NzB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ZmFsc2UsIklzSXRhbGljIjpmYWxzZSwiSXNVbmRlcmxpbmVkIjpmYWxzZSwiUGFyZW50U3R5bGUiOm51bGx9LCJBdXRvU2l6ZSI6MCwiRm9yZWdyb3VuZCI6eyIkaWQiOiI2NyIsIkNvbG9yIjp7IiRpZCI6IjY4IiwiQSI6MjU1LCJSIjo2OCwiRyI6ODQsIkIiOjEwNn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TE1LCJHIjoxMTUsIkIiOjEx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EsIlNoYXBlVGhpY2tuZXNzIjowLCJEdXJhdGlvbkZvcm1hdCI6NS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yLCJQZXJjZW50YWdlQ29tcGxldGVkUG9zaXRpb24iOjYsIlNwYWNpbmciOjI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AxVDAwOjAwOjAwWiIsIkVuZERhdGUiOiIyMDE4LTEyLTMxVDIzOjU5OjU5Ljk5OVoiLCJGb3JtYXQiOiJNTU0iLCJUeXBlIjoyLCJBdXRvRGF0ZVJhbmdlIjp0cnVlLCJXb3JraW5nRGF5cyI6MzEsIlRvZGF5TWFya2VyVGV4dCI6IlRvZGF5IiwiQXV0b1NjYWxlVHlwZSI6dHJ1ZX0sIk1pbGVzdG9uZXMiOlt7IiRpZCI6IjEyMyIsIkRhdGUiOiIyMDE3LTA3LTI0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I1NSwiUiI6MjM3LCJHIjoxMjUsIkIiOjQ5fX0sIkxpbmVXZWlnaHQiOjEuMCwiTGluZVR5cGUiOjAsIlBhcmVudFN0eWxlIjp7IiRyZWYiOiI1NSJ9fSwiSXNCZWxvd1RpbWViYW5kIjp0cnVlLCJIaWRlRGF0ZSI6ZmFsc2UsIlNoYXBlU2l6ZSI6MCwiU3BhY2luZyI6MC4wLCJQYWRkaW5nIjp7IiRpZCI6IjEyOCIsIlRvcCI6MCwiTGVmdCI6MCwiUmlnaHQiOjAsIkJvdHRvbSI6MH0sIlNoYXBlU3R5bGUiOnsiJGlkIjoiMTI5IiwiTWFyZ2luIjp7IiRyZWYiOiI2MCJ9LCJQYWRkaW5nIjp7IiRyZWYiOiI2MSJ9LCJCYWNrZ3JvdW5kIjp7IiRpZCI6IjEzMCIsIkNvbG9yIjp7IiRpZCI6IjEzMSIsIkEiOjI1NSwiUiI6MjM3LCJHIjoxMjUsIkIiOjQ5fX0sIklzVmlzaWJsZSI6dHJ1ZSwiV2lkdGgiOjEyLjAsIkhlaWdodCI6MTQ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yLCJGb250TmFtZSI6IkNhbGlicmkiLCJJc0JvbGQiOnRydWUsIklzSXRhbGljIjpmYWxzZSwiSXNVbmRlcmxpbmVkIjpmYWxzZSwiUGFyZW50U3R5bGUiOnsiJHJlZiI6IjY2In19LCJBdXRvU2l6ZSI6MCwiRm9yZWdyb3VuZCI6eyIkaWQiOiIxMzUiLCJDb2xvciI6eyIkaWQiOiIxMzYiLCJBIjoyNTUsIlIiOjIyOCwiRyI6MTA4LCJCIjoxMH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wIiwiTGluZUNvbG9yIjpudWxsLCJMaW5lV2VpZ2h0IjowLjAsIkxpbmVUeXBlIjowLCJQYXJlbnRTdHlsZSI6bnVsbH0sIlBhcmVudFN0eWxlIjp7IiRyZWYiOiI3MiJ9fSwiRGF0ZUZvcm1hdCI6eyIkcmVmIjoiNzkifSwiSXNWaXNpYmxlIjp0cnVlLCJQYXJlbnRTdHlsZSI6eyIkcmVmIjoiNTMifX0sIlBvc2l0aW9uIjp7IlJhdGlvIjowLjE1NDE1NzkxODI5NDI3MDg0LCJJc0N1c3RvbSI6dHJ1ZX0sIklkIjoiYzZjODkyNjItMGFmZC00MmFiLWE0NGMtMWI1MWFlN2QzYTUyIiwiSW1wb3J0SWQiOm51bGwsIlRpdGxlIjoiTWlsZXN0b25lIDEiLCJOb3RlIjpudWxsLCJIeXBlcmxpbmsiOm51bGwsIklzQ2hhbmdlZCI6ZmFsc2UsIklzTmV3Ijp0cnVlfSx7IiRpZCI6IjE0MSIsIkRhdGUiOiIyMDE3LTExLTIxVDIzOjU5OjU5Ljk5OVoiLCJTdHlsZSI6eyIkaWQiOiIxNDIiLCJTaGFwZSI6NSwiQ29ubmVjdG9yTWFyZ2luIjp7IiRyZWYiOiI1NCJ9LCJDb25uZWN0b3JTdHlsZSI6eyIkaWQiOiIxNDMiLCJMaW5lQ29sb3IiOnsiJGlkIjoiMTQ0IiwiJHR5cGUiOiJOTFJFLkNvbW1vbi5Eb20uU29saWRDb2xvckJydXNoLCBOTFJFLkNvbW1vbiIsIkNvbG9yIjp7IiRpZCI6IjE0NSIsIkEiOjI1NSwiUiI6NjgsIkciOjExNCwiQiI6MTk2fX0sIkxpbmVXZWlnaHQiOjEuMCwiTGluZVR5cGUiOjAsIlBhcmVudFN0eWxlIjp7IiRyZWYiOiI1NSJ9fSwiSXNCZWxvd1RpbWViYW5kIjp0cnVlLCJIaWRlRGF0ZSI6ZmFsc2UsIlNoYXBlU2l6ZSI6MCwiU3BhY2luZyI6MC4wLCJQYWRkaW5nIjp7IiRpZCI6IjE0NiIsIlRvcCI6MCwiTGVmdCI6MCwiUmlnaHQiOjAsIkJvdHRvbSI6MH0sIlNoYXBlU3R5bGUiOnsiJGlkIjoiMTQ3IiwiTWFyZ2luIjp7IiRyZWYiOiI2MCJ9LCJQYWRkaW5nIjp7IiRyZWYiOiI2MSJ9LCJCYWNrZ3JvdW5kIjp7IiRpZCI6IjE0OCIsIkNvbG9yIjp7IiRpZCI6IjE0OSIsIkEiOjI1NSwiUiI6NjgsIkciOjExNCwiQiI6MTk2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NhbGlicmkiLCJJc0JvbGQiOnRydWUsIklzSXRhbGljIjpmYWxzZSwiSXNVbmRlcmxpbmVkIjpmYWxzZSwiUGFyZW50U3R5bGUiOnsiJHJlZiI6IjY2In19LCJBdXRvU2l6ZSI6MCwiRm9yZWdyb3VuZCI6eyIkaWQiOiIxNTMiLCJDb2xvciI6eyIkaWQiOiIxNTQiLCJBIjoyNTUsIlIiOjY4LCJHIjoxMTQsIkIiOjE5Nn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SIsIkxpbmVDb2xvciI6bnVsbCwiTGluZVdlaWdodCI6MC4wLCJMaW5lVHlwZSI6MCwiUGFyZW50U3R5bGUiOm51bGx9LCJQYXJlbnRTdHlsZSI6eyIkcmVmIjoiNjUifX0sIkRhdGVTdHlsZSI6eyIkaWQiOiIxNTYiLCJGb250U2V0dGluZ3MiOnsiJGlkIjoiMTU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4IiwiTGluZUNvbG9yIjpudWxsLCJMaW5lV2VpZ2h0IjowLjAsIkxpbmVUeXBlIjowLCJQYXJlbnRTdHlsZSI6bnVsbH0sIlBhcmVudFN0eWxlIjp7IiRyZWYiOiI3MiJ9fSwiRGF0ZUZvcm1hdCI6eyIkcmVmIjoiNzkifSwiSXNWaXNpYmxlIjp0cnVlLCJQYXJlbnRTdHlsZSI6eyIkcmVmIjoiNTMifX0sIlBvc2l0aW9uIjp7IlJhdGlvIjowLjE4NDU1MTMzNTA4NzUyODk0LCJJc0N1c3RvbSI6dHJ1ZX0sIklkIjoiMjQ5MTY0NmEtYzJjOS00ODM1LTg5NmMtZjhhNDhjNGMwZmRjIiwiSW1wb3J0SWQiOm51bGwsIlRpdGxlIjoiTWlsZXN0b25lIDIiLCJOb3RlIjpudWxsLCJIeXBlcmxpbmsiOm51bGwsIklzQ2hhbmdlZCI6ZmFsc2UsIklzTmV3Ijp0cnVlfSx7IiRpZCI6IjE1OSIsIkRhdGUiOiIyMDE4LTA0LTE2VDIzOjU5OjU5Ljk5OVoiLCJTdHlsZSI6eyIkaWQiOiIxNjAiLCJTaGFwZSI6NywiQ29ubmVjdG9yTWFyZ2luIjp7IiRyZWYiOiI1NCJ9LCJDb25uZWN0b3JTdHlsZSI6eyIkaWQiOiIxNjEiLCJMaW5lQ29sb3IiOnsiJGlkIjoiMTYyIiwiJHR5cGUiOiJOTFJFLkNvbW1vbi5Eb20uU29saWRDb2xvckJydXNoLCBOTFJFLkNvbW1vbiIsIkNvbG9yIjp7IiRpZCI6IjE2MyIsIkEiOjI1NSwiUiI6MjM3LCJHIjoxMjUsIkIiOjQ5fX0sIkxpbmVXZWlnaHQiOjEuMCwiTGluZVR5cGUiOjAsIlBhcmVudFN0eWxlIjp7IiRyZWYiOiI1NSJ9fSwiSXNCZWxvd1RpbWViYW5kIjp0cnVlLCJIaWRlRGF0ZSI6ZmFsc2UsIlNoYXBlU2l6ZSI6MCwiU3BhY2luZyI6MC4wLCJQYWRkaW5nIjp7IiRpZCI6IjE2NCIsIlRvcCI6MCwiTGVmdCI6MCwiUmlnaHQiOjAsIkJvdHRvbSI6MH0sIlNoYXBlU3R5bGUiOnsiJGlkIjoiMTY1IiwiTWFyZ2luIjp7IiRyZWYiOiI2MCJ9LCJQYWRkaW5nIjp7IiRyZWYiOiI2MSJ9LCJCYWNrZ3JvdW5kIjp7IiRpZCI6IjE2NiIsIkNvbG9yIjp7IiRpZCI6IjE2NyIsIkEiOjI1NSwiUiI6MjM3LCJHIjoxMjUsIkIiOjQ5fX0sIklzVmlzaWJsZSI6dHJ1ZSwiV2lkdGgiOjEyLjAsIkhlaWdodCI6MTQuMCwiQm9yZGVyU3R5bGUiOnsiJGlkIjoiMTY4IiwiTGluZUNvbG9yIjp7IiRyZWYiOiI2MyJ9LCJMaW5lV2VpZ2h0IjowLjAsIkxpbmVUeXBlIjowLCJQYXJlbnRTdHlsZSI6eyIkcmVmIjoiNjIifX0sIlBhcmVudFN0eWxlIjp7IiRyZWYiOiI1OSJ9fSwiVGl0bGVTdHlsZSI6eyIkaWQiOiIxNjkiLCJGb250U2V0dGluZ3MiOnsiJGlkIjoiMTcwIiwiRm9udFNpemUiOjEyLCJGb250TmFtZSI6IkNhbGlicmkiLCJJc0JvbGQiOnRydWUsIklzSXRhbGljIjpmYWxzZSwiSXNVbmRlcmxpbmVkIjpmYWxzZSwiUGFyZW50U3R5bGUiOnsiJHJlZiI6IjY2In19LCJBdXRvU2l6ZSI6MCwiRm9yZWdyb3VuZCI6eyIkaWQiOiIxNzEiLCJDb2xvciI6eyIkaWQiOiIxNzIiLCJBIjoyNTUsIlIiOjIyOCwiRyI6MTA4LCJCIjoxMH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yIsIkxpbmVDb2xvciI6bnVsbCwiTGluZVdlaWdodCI6MC4wLCJMaW5lVHlwZSI6MCwiUGFyZW50U3R5bGUiOm51bGx9LCJQYXJlbnRTdHlsZSI6eyIkcmVmIjoiNjUifX0sIkRhdGVTdHlsZSI6eyIkaWQiOiIxNzQiLCJGb250U2V0dGluZ3MiOnsiJGlkIjoiMTc1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2IiwiTGluZUNvbG9yIjpudWxsLCJMaW5lV2VpZ2h0IjowLjAsIkxpbmVUeXBlIjowLCJQYXJlbnRTdHlsZSI6bnVsbH0sIlBhcmVudFN0eWxlIjp7IiRyZWYiOiI3MiJ9fSwiRGF0ZUZvcm1hdCI6eyIkcmVmIjoiNzkifSwiSXNWaXNpYmxlIjp0cnVlLCJQYXJlbnRTdHlsZSI6eyIkcmVmIjoiNTMifX0sIlBvc2l0aW9uIjp7IlJhdGlvIjowLjEyNzQ1Mzc2NTg2OTE0MDY1LCJJc0N1c3RvbSI6dHJ1ZX0sIklkIjoiYjBhYmRkOTEtNDU1Yi00NGQ3LWJiYzEtZGY0YTIyZmVkZDI2IiwiSW1wb3J0SWQiOm51bGwsIlRpdGxlIjoiTWlsZXN0b25lIDMiLCJOb3RlIjpudWxsLCJIeXBlcmxpbmsiOm51bGwsIklzQ2hhbmdlZCI6ZmFsc2UsIklzTmV3Ijp0cnVlfSx7IiRpZCI6IjE3NyIsIkRhdGUiOiIyMDE4LTA4LTE1VDIzOjU5OjU5Ljk5OVoiLCJTdHlsZSI6eyIkaWQiOiIxNzgiLCJTaGFwZSI6MTAsIkNvbm5lY3Rvck1hcmdpbiI6eyIkcmVmIjoiNTQifSwiQ29ubmVjdG9yU3R5bGUiOnsiJGlkIjoiMTc5IiwiTGluZUNvbG9yIjp7IiRpZCI6IjE4MCIsIiR0eXBlIjoiTkxSRS5Db21tb24uRG9tLlNvbGlkQ29sb3JCcnVzaCwgTkxSRS5Db21tb24iLCJDb2xvciI6eyIkaWQiOiIxODEiLCJBIjoyNTUsIlIiOjE3OCwiRyI6MTQsIkIiOjE4fX0sIkxpbmVXZWlnaHQiOjEuMCwiTGluZVR5cGUiOjAsIlBhcmVudFN0eWxlIjp7IiRyZWYiOiI1NSJ9fSwiSXNCZWxvd1RpbWViYW5kIjp0cnVlLCJIaWRlRGF0ZSI6ZmFsc2UsIlNoYXBlU2l6ZSI6MCwiU3BhY2luZyI6MC4wLCJQYWRkaW5nIjp7IiRpZCI6IjE4MiIsIlRvcCI6MCwiTGVmdCI6MCwiUmlnaHQiOjAsIkJvdHRvbSI6MH0sIlNoYXBlU3R5bGUiOnsiJGlkIjoiMTgzIiwiTWFyZ2luIjp7IiRyZWYiOiI2MCJ9LCJQYWRkaW5nIjp7IiRyZWYiOiI2MSJ9LCJCYWNrZ3JvdW5kIjp7IiRpZCI6IjE4NCIsIkNvbG9yIjp7IiRpZCI6IjE4NSIsIkEiOjI1NSwiUiI6MTc4LCJHIjoxNCwiQiI6MTh9fSwiSXNWaXNpYmxlIjp0cnVlLCJXaWR0aCI6MTIuMCwiSGVpZ2h0IjoxNC4wLCJCb3JkZXJTdHlsZSI6eyIkaWQiOiIxODYiLCJMaW5lQ29sb3IiOnsiJHJlZiI6IjYzIn0sIkxpbmVXZWlnaHQiOjAuMCwiTGluZVR5cGUiOjAsIlBhcmVudFN0eWxlIjp7IiRyZWYiOiI2MiJ9fSwiUGFyZW50U3R5bGUiOnsiJHJlZiI6IjU5In19LCJUaXRsZVN0eWxlIjp7IiRpZCI6IjE4NyIsIkZvbnRTZXR0aW5ncyI6eyIkaWQiOiIxODgiLCJGb250U2l6ZSI6MTIsIkZvbnROYW1lIjoiQ2FsaWJyaSIsIklzQm9sZCI6dHJ1ZSwiSXNJdGFsaWMiOmZhbHNlLCJJc1VuZGVybGluZWQiOmZhbHNlLCJQYXJlbnRTdHlsZSI6eyIkcmVmIjoiNjYifX0sIkF1dG9TaXplIjowLCJGb3JlZ3JvdW5kIjp7IiRpZCI6IjE4OSIsIkNvbG9yIjp7IiRpZCI6IjE5MCIsIkEiOjI1NSwiUiI6MTc4LCJHIjoxNCwiQiI6MTh9fSwiTWF4V2lkdGgiOjYxLjc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EiLCJMaW5lQ29sb3IiOm51bGwsIkxpbmVXZWlnaHQiOjAuMCwiTGluZVR5cGUiOjAsIlBhcmVudFN0eWxlIjpudWxsfSwiUGFyZW50U3R5bGUiOnsiJHJlZiI6IjY1In19LCJEYXRlU3R5bGUiOnsiJGlkIjoiMTkyIiwiRm9udFNldHRpbmdzIjp7IiRpZCI6IjE5M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CIsIkxpbmVDb2xvciI6bnVsbCwiTGluZVdlaWdodCI6MC4wLCJMaW5lVHlwZSI6MCwiUGFyZW50U3R5bGUiOm51bGx9LCJQYXJlbnRTdHlsZSI6eyIkcmVmIjoiNzIifX0sIkRhdGVGb3JtYXQiOnsiJHJlZiI6Ijc5In0sIklzVmlzaWJsZSI6dHJ1ZSwiUGFyZW50U3R5bGUiOnsiJHJlZiI6IjUzIn19LCJQb3NpdGlvbiI6eyJSYXRpbyI6MC4xNzAwNzY3MDY0OTc3NTc1MiwiSXNDdXN0b20iOnRydWV9LCJJZCI6IjVhODY2OGZlLTBlNWYtNDc2OC04MzQwLWU4YTE2N2M1YmY5YiIsIkltcG9ydElkIjpudWxsLCJUaXRsZSI6Ik1pbGVzdG9uZSA0IiwiTm90ZSI6bnVsbCwiSHlwZXJsaW5rIjpudWxsLCJJc0NoYW5nZWQiOmZhbHNlLCJJc05ldyI6dHJ1ZX0seyIkaWQiOiIxOTUiLCJEYXRlIjoiMjAxOC0xMC0xNVQyMzo1OTo1OS45OTlaIiwiU3R5bGUiOnsiJGlkIjoiMTk2IiwiU2hhcGUiOjIsIkNvbm5lY3Rvck1hcmdpbiI6eyIkcmVmIjoiNTQifSwiQ29ubmVjdG9yU3R5bGUiOnsiJGlkIjoiMTk3IiwiTGluZUNvbG9yIjp7IiRpZCI6IjE5OCIsIiR0eXBlIjoiTkxSRS5Db21tb24uRG9tLlNvbGlkQ29sb3JCcnVzaCwgTkxSRS5Db21tb24iLCJDb2xvciI6eyIkaWQiOiIxOTkiLCJBIjoyNTUsIlIiOjAsIkciOjAsIkIiOjB9fSwiTGluZVdlaWdodCI6MS4wLCJMaW5lVHlwZSI6MCwiUGFyZW50U3R5bGUiOnsiJHJlZiI6IjU1In19LCJJc0JlbG93VGltZWJhbmQiOnRydWUsIkhpZGVEYXRlIjpmYWxzZSwiU2hhcGVTaXplIjoxLCJTcGFjaW5nIjowLjAsIlBhZGRpbmciOnsiJGlkIjoiMjAwIiwiVG9wIjowLCJMZWZ0IjowLCJSaWdodCI6MCwiQm90dG9tIjowfSwiU2hhcGVTdHlsZSI6eyIkaWQiOiIyMDEiLCJNYXJnaW4iOnsiJHJlZiI6IjYwIn0sIlBhZGRpbmciOnsiJHJlZiI6IjYxIn0sIkJhY2tncm91bmQiOnsiJGlkIjoiMjAyIiwiQ29sb3IiOnsiJGlkIjoiMjAzIiwiQSI6MjU1LCJSIjowLCJHIjowLCJCIjowfX0sIklzVmlzaWJsZSI6dHJ1ZSwiV2lkdGgiOjEzLjAsIkhlaWdodCI6MTMuMCwiQm9yZGVyU3R5bGUiOnsiJGlkIjoiMjA0IiwiTGluZUNvbG9yIjp7IiRyZWYiOiI2MyJ9LCJMaW5lV2VpZ2h0IjowLjAsIkxpbmVUeXBlIjowLCJQYXJlbnRTdHlsZSI6eyIkcmVmIjoiNjIifX0sIlBhcmVudFN0eWxlIjp7IiRyZWYiOiI1OSJ9fSwiVGl0bGVTdHlsZSI6eyIkaWQiOiIyMDUiLCJGb250U2V0dGluZ3MiOnsiJGlkIjoiMjA2IiwiRm9udFNpemUiOjEyLCJGb250TmFtZSI6IkNhbGlicmkiLCJJc0JvbGQiOnRydWUsIklzSXRhbGljIjpmYWxzZSwiSXNVbmRlcmxpbmVkIjpmYWxzZSwiUGFyZW50U3R5bGUiOnsiJHJlZiI6IjY2In19LCJBdXRvU2l6ZSI6MCwiRm9yZWdyb3VuZCI6eyIkaWQiOiIyMDciLCJDb2xvciI6eyIkaWQiOiIyMDgiLCJBIjoyNTUsIlIiOjAsIkciOjAsIkIiOjB9fSwiTWF4V2lkdGgiOjY0Lj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OSIsIkxpbmVDb2xvciI6bnVsbCwiTGluZVdlaWdodCI6MC4wLCJMaW5lVHlwZSI6MCwiUGFyZW50U3R5bGUiOm51bGx9LCJQYXJlbnRTdHlsZSI6eyIkcmVmIjoiNjUifX0sIkRhdGVTdHlsZSI6eyIkaWQiOiIyMTAiLCJGb250U2V0dGluZ3MiOnsiJGlkIjoiMjE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yIiwiTGluZUNvbG9yIjpudWxsLCJMaW5lV2VpZ2h0IjowLjAsIkxpbmVUeXBlIjowLCJQYXJlbnRTdHlsZSI6bnVsbH0sIlBhcmVudFN0eWxlIjp7IiRyZWYiOiI3MiJ9fSwiRGF0ZUZvcm1hdCI6eyIkcmVmIjoiNzkifSwiSXNWaXNpYmxlIjp0cnVlLCJQYXJlbnRTdHlsZSI6eyIkcmVmIjoiNTMifX0sIlBvc2l0aW9uIjp7IlJhdGlvIjowLjA4OTM5ODM3NDIwNDI4MjQxMywiSXNDdXN0b20iOnRydWV9LCJJZCI6IjAyY2Q4ZjUwLWQwZDUtNDJlNy04NzI5LTgzNDVmMzJiNzYzYyIsIkltcG9ydElkIjpudWxsLCJUaXRsZSI6Ik1pbGVzdG9uZSA1ICIsIk5vdGUiOm51bGwsIkh5cGVybGluayI6bnVsbCwiSXNDaGFuZ2VkIjpmYWxzZSwiSXNOZXciOnRydWV9XSwiVGFza3MiOlt7IiRpZCI6IjIxMyIsIkdyb3VwTmFtZSI6bnVsbCwiU3RhcnREYXRlIjoiMjAxOC0wOS0zMFQwMDowMDowMFoiLCJFbmREYXRlIjoiMjAxOC0xMi0zMVQyMzo1OTo1OS45OTlaIiwiUGVyY2VudGFnZUNvbXBsZXRlIjpudWxsLCJTdHlsZSI6eyIkaWQiOiIyMTQiLCJTaGFwZSI6MSwiU2hhcGVUaGlja25lc3MiOjAsIkR1cmF0aW9uRm9ybWF0Ijo1LCJJbmNsdWRlTm9uV29ya2luZ0RheXNJbkR1cmF0aW9uIjpmYWxzZSwiUGVyY2VudGFnZUNvbXBsZXRlU3R5bGUiOnsiJGlkIjoiMjE1IiwiRm9udFNldHRpbmdzIjp7IiRpZCI6IjIx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NyIsIkxpbmVDb2xvciI6bnVsbCwiTGluZVdlaWdodCI6MC4wLCJMaW5lVHlwZSI6MCwiUGFyZW50U3R5bGUiOm51bGx9LCJQYXJlbnRTdHlsZSI6eyIkcmVmIjoiODEifX0sIkR1cmF0aW9uU3R5bGUiOnsiJGlkIjoiMjE4IiwiRm9udFNldHRpbmdzIjp7IiRpZCI6IjIxOSIsIkZvbnRTaXplIjoxMCwiRm9udE5hbWUiOiJDYWxpYnJpIiwiSXNCb2xkIjpmYWxzZSwiSXNJdGFsaWMiOmZhbHNlLCJJc1VuZGVybGluZWQiOmZhbHNlLCJQYXJlbnRTdHlsZSI6eyIkcmVmIjoiODkifX0sIkF1dG9TaXplIjowLCJGb3JlZ3JvdW5kIjp7IiRpZCI6IjIyMCIsIkNvbG9yIjp7IiRpZCI6IjIy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iIsIkxpbmVDb2xvciI6bnVsbCwiTGluZVdlaWdodCI6MC4wLCJMaW5lVHlwZSI6MCwiUGFyZW50U3R5bGUiOm51bGx9LCJQYXJlbnRTdHlsZSI6eyIkcmVmIjoiODgifX0sIkhvcml6b250YWxDb25uZWN0b3JTdHlsZSI6eyIkaWQiOiIyMjMiLCJMaW5lQ29sb3IiOnsiJHJlZiI6Ijk2In0sIkxpbmVXZWlnaHQiOjAuMCwiTGluZVR5cGUiOjAsIlBhcmVudFN0eWxlIjp7IiRyZWYiOiI5NSJ9fSwiVmVydGljYWxDb25uZWN0b3JTdHlsZSI6eyIkaWQiOiIyMjQiLCJMaW5lQ29sb3IiOnsiJHJlZiI6Ijk5In0sIkxpbmVXZWlnaHQiOjEuMCwiTGluZVR5cGUiOjAsIlBhcmVudFN0eWxlIjp7IiRyZWYiOiI5OCJ9fSwiTWFyZ2luIjpudWxsLCJTdGFydERhdGVQb3NpdGlvbiI6MywiRW5kRGF0ZVBvc2l0aW9uIjozLCJUaXRsZVBvc2l0aW9uIjo0LCJEdXJhdGlvblBvc2l0aW9uIjoyLCJQZXJjZW50YWdlQ29tcGxldGVkUG9zaXRpb24iOjYsIlNwYWNpbmciOjUsIklzQmVsb3dUaW1lYmFuZCI6dHJ1ZSwiUGVyY2VudGFnZUNvbXBsZXRlU2hhcGVPcGFjaXR5IjozNSwiU2hhcGVTdHlsZSI6eyIkaWQiOiIyMjUiLCJNYXJnaW4iOnsiJHJlZiI6IjEwMiJ9LCJQYWRkaW5nIjp7IiRpZCI6IjIyNiIsIlRvcCI6MCwiTGVmdCI6MSwiUmlnaHQiOjAsIkJvdHRvbSI6MX0sIkJhY2tncm91bmQiOnsiJGlkIjoiMjI3IiwiQ29sb3IiOnsiJGlkIjoiMjI4IiwiQSI6MjU1LCJSIjoxMTIsIkciOjE3MywiQiI6NzF9fSwiSXNWaXNpYmxlIjp0cnVlLCJXaWR0aCI6MC4wLCJIZWlnaHQiOjEwLjAsIkJvcmRlclN0eWxlIjp7IiRpZCI6IjIyOSIsIkxpbmVDb2xvciI6eyIkaWQiOiIyMzAiLCIkdHlwZSI6Ik5MUkUuQ29tbW9uLkRvbS5Tb2xpZENvbG9yQnJ1c2gsIE5MUkUuQ29tbW9uIiwiQ29sb3IiOnsiJGlkIjoiMjMxIiwiQSI6MjU1LCJSIjoyNTUsIkciOjAsIkIiOjB9fSwiTGluZVdlaWdodCI6MC4wLCJMaW5lVHlwZSI6MCwiUGFyZW50U3R5bGUiOm51bGx9LCJQYXJlbnRTdHlsZSI6eyIkcmVmIjoiMTAxIn19LCJUaXRsZVN0eWxlIjp7IiRpZCI6IjIzMiIsIkZvbnRTZXR0aW5ncyI6eyIkaWQiOiIyMzMiLCJGb250U2l6ZSI6MTEsIkZvbnROYW1lIjoiQ2FsaWJyaSIsIklzQm9sZCI6dHJ1ZSwiSXNJdGFsaWMiOmZhbHNlLCJJc1VuZGVybGluZWQiOmZhbHNlLCJQYXJlbnRTdHlsZSI6eyIkcmVmIjoiMTA4In19LCJBdXRvU2l6ZSI6MCwiRm9yZWdyb3VuZCI6eyIkaWQiOiIyMzQiLCJDb2xvciI6eyIkaWQiOiIyMzUiLCJBIjoyNTUsIlIiOjY4LCJHIjo4NCwiQiI6MTA2fX0sIk1heFdpZHRoIjozMS4xMjUwNDAwNTQzMjEyOD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NiIsIkxpbmVDb2xvciI6bnVsbCwiTGluZVdlaWdodCI6MC4wLCJMaW5lVHlwZSI6MCwiUGFyZW50U3R5bGUiOm51bGx9LCJQYXJlbnRTdHlsZSI6eyIkcmVmIjoiMTA3In19LCJEYXRlU3R5bGUiOnsiJGlkIjoiMjM3IiwiRm9udFNldHRpbmdzIjp7IiRpZCI6IjIzOCIsIkZvbnRTaXplIjo5LCJGb250TmFtZSI6IkNhbGlicmkiLCJJc0JvbGQiOmZhbHNlLCJJc0l0YWxpYyI6ZmFsc2UsIklzVW5kZXJsaW5lZCI6ZmFsc2UsIlBhcmVudFN0eWxlIjp7IiRyZWYiOiIxMTUifX0sIkF1dG9TaXplIjowLCJGb3JlZ3JvdW5kIjp7IiRpZCI6IjIzOSIsIkNvbG9yIjp7IiRpZCI6IjI0MCIsIkEiOjI1NSwiUiI6MCwiRyI6MCwiQiI6MH1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SIsIkxpbmVDb2xvciI6bnVsbCwiTGluZVdlaWdodCI6MC4wLCJMaW5lVHlwZSI6MCwiUGFyZW50U3R5bGUiOm51bGx9LCJQYXJlbnRTdHlsZSI6eyIkcmVmIjoiMTE0In19LCJEYXRlRm9ybWF0Ijp7IiRpZCI6IjI0MiIsIkZvcm1hdFN0cmluZyI6Ik1NTSBkIiwiU2VwYXJhdG9yIjoiLyIsIlVzZUludGVybmF0aW9uYWxEYXRlRm9ybWF0IjpmYWxzZX0sIklzVmlzaWJsZSI6dHJ1ZSwiUGFyZW50U3R5bGUiOnsiJHJlZiI6IjgwIn19LCJJbmRleCI6MSwiSWQiOiJmMWYwMDhmNC1mN2E3LTRkN2MtYmRkZC1jMzJlZmJmOGIyN2YiLCJJbXBvcnRJZCI6bnVsbCwiVGl0bGUiOiJUYXNrIDgiLCJOb3RlIjpudWxsLCJIeXBlcmxpbmsiOm51bGwsIklzQ2hhbmdlZCI6ZmFsc2UsIklzTmV3Ijp0cnVlfSx7IiRpZCI6IjI0MyIsIkdyb3VwTmFtZSI6bnVsbCwiU3RhcnREYXRlIjoiMjAxOC0wNS0zMFQwMDowMDowMFoiLCJFbmREYXRlIjoiMjAxOC0wOS0zMFQyMzo1OTo1OS45OTlaIiwiUGVyY2VudGFnZUNvbXBsZXRlIjpudWxsLCJTdHlsZSI6eyIkaWQiOiIyNDQiLCJTaGFwZSI6MSwiU2hhcGVUaGlja25lc3MiOjAsIkR1cmF0aW9uRm9ybWF0Ijo1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pZCI6IjI1MCIsIkNvbG9yIjp7IiRpZCI6IjI1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iIsIkxpbmVDb2xvciI6bnVsbCwiTGluZVdlaWdodCI6MC4wLCJMaW5lVHlwZSI6MCwiUGFyZW50U3R5bGUiOm51bGx9LCJQYXJlbnRTdHlsZSI6eyIkcmVmIjoiODgifX0sIkhvcml6b250YWxDb25uZWN0b3JTdHlsZSI6eyIkaWQiOiIyNTMiLCJMaW5lQ29sb3IiOnsiJHJlZiI6Ijk2In0sIkxpbmVXZWlnaHQiOjAuMCwiTGluZVR5cGUiOjAsIlBhcmVudFN0eWxlIjp7IiRyZWYiOiI5NSJ9fSwiVmVydGljYWxDb25uZWN0b3JTdHlsZSI6eyIkaWQiOiIyNTQiLCJMaW5lQ29sb3IiOnsiJGlkIjoiMjU1IiwiJHR5cGUiOiJOTFJFLkNvbW1vbi5Eb20uU29saWRDb2xvckJydXNoLCBOTFJFLkNvbW1vbiIsIkNvbG9yIjp7IiRpZCI6IjI1NiIsIkEiOjI1NSwiUiI6MjM4LCJHIjoyMzYsIkIiOjIyNX1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jU3IiwiTWFyZ2luIjp7IiRyZWYiOiIxMDIifSwiUGFkZGluZyI6eyIkaWQiOiIyNTgiLCJUb3AiOjAsIkxlZnQiOjEsIlJpZ2h0IjowLCJCb3R0b20iOjF9LCJCYWNrZ3JvdW5kIjp7IiRpZCI6IjI1OSIsIkNvbG9yIjp7IiRpZCI6IjI2MCIsIkEiOjI1NSwiUiI6MzYsIkciOjc2LCJCIjoxMjZ9fSwiSXNWaXNpYmxlIjp0cnVlLCJXaWR0aCI6MC4wLCJIZWlnaHQiOjEwLjAsIkJvcmRlclN0eWxlIjp7IiRpZCI6IjI2MSIsIkxpbmVDb2xvciI6eyIkaWQiOiIyNjIiLCIkdHlwZSI6Ik5MUkUuQ29tbW9uLkRvbS5Tb2xpZENvbG9yQnJ1c2gsIE5MUkUuQ29tbW9uIiwiQ29sb3IiOnsiJGlkIjoiMjYzIiwiQSI6MjU1LCJSIjoyNTUsIkciOjAsIkIiOjB9fSwiTGluZVdlaWdodCI6MC4wLCJMaW5lVHlwZSI6MCwiUGFyZW50U3R5bGUiOm51bGx9LCJQYXJlbnRTdHlsZSI6eyIkcmVmIjoiMTAxIn19LCJUaXRsZVN0eWxlIjp7IiRpZCI6IjI2NCIsIkZvbnRTZXR0aW5ncyI6eyIkaWQiOiIyNjUiLCJGb250U2l6ZSI6MTEsIkZvbnROYW1lIjoiQ2FsaWJyaSIsIklzQm9sZCI6dHJ1ZSwiSXNJdGFsaWMiOmZhbHNlLCJJc1VuZGVybGluZWQiOmZhbHNlLCJQYXJlbnRTdHlsZSI6eyIkcmVmIjoiMTA4In19LCJBdXRvU2l6ZSI6MCwiRm9yZWdyb3VuZCI6eyIkaWQiOiIyNjYiLCJDb2xvciI6eyIkaWQiOiIyNjc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giLCJMaW5lQ29sb3IiOm51bGwsIkxpbmVXZWlnaHQiOjAuMCwiTGluZVR5cGUiOjAsIlBhcmVudFN0eWxlIjpudWxsfSwiUGFyZW50U3R5bGUiOnsiJHJlZiI6IjEwNyJ9fSwiRGF0ZVN0eWxlIjp7IiRpZCI6IjI2OSIsIkZvbnRTZXR0aW5ncyI6eyIkaWQiOiIyNzAiLCJGb250U2l6ZSI6OSwiRm9udE5hbWUiOiJDYWxpYnJpIiwiSXNCb2xkIjpmYWxzZSwiSXNJdGFsaWMiOmZhbHNlLCJJc1VuZGVybGluZWQiOmZhbHNlLCJQYXJlbnRTdHlsZSI6eyIkcmVmIjoiMTE1In19LCJBdXRvU2l6ZSI6MCwiRm9yZWdyb3VuZCI6eyIkaWQiOiIyNzEiLCJDb2xvciI6eyIkaWQiOiIyNzI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aWQiOiIyNzQiLCJGb3JtYXRTdHJpbmciOiJNTU0gZCIsIlNlcGFyYXRvciI6Ii8iLCJVc2VJbnRlcm5hdGlvbmFsRGF0ZUZvcm1hdCI6ZmFsc2V9LCJJc1Zpc2libGUiOnRydWUsIlBhcmVudFN0eWxlIjp7IiRyZWYiOiI4MCJ9fSwiSW5kZXgiOjIsIklkIjoiNTQxNzQ1OWYtYWFiZC00NzNlLThlMzEtN2M4ZmU3ZmVkMWNhIiwiSW1wb3J0SWQiOm51bGwsIlRpdGxlIjoiVGFzayA3IiwiTm90ZSI6bnVsbCwiSHlwZXJsaW5rIjpudWxsLCJJc0NoYW5nZWQiOmZhbHNlLCJJc05ldyI6dHJ1ZX0seyIkaWQiOiIyNzUiLCJHcm91cE5hbWUiOm51bGwsIlN0YXJ0RGF0ZSI6IjIwMTgtMDEtMDFUMDA6MDA6MDBaIiwiRW5kRGF0ZSI6IjIwMTgtMDYtMzBUMjM6NTk6NTkuOTk5WiIsIlBlcmNlbnRhZ2VDb21wbGV0ZSI6bnVsbCwiU3R5bGUiOnsiJGlkIjoiMjc2IiwiU2hhcGUiOjEsIlNoYXBlVGhpY2tuZXNzIjowLCJEdXJhdGlvbkZvcm1hdCI6NSwiSW5jbHVkZU5vbldvcmtpbmdEYXlzSW5EdXJhdGlvbiI6ZmFsc2UsIlBlcmNlbnRhZ2VDb21wbGV0ZVN0eWxlIjp7IiRpZCI6IjI3NyIsIkZvbnRTZXR0aW5ncyI6eyIkaWQiOiIyNz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zkiLCJMaW5lQ29sb3IiOm51bGwsIkxpbmVXZWlnaHQiOjAuMCwiTGluZVR5cGUiOjAsIlBhcmVudFN0eWxlIjpudWxsfSwiUGFyZW50U3R5bGUiOnsiJHJlZiI6IjgxIn19LCJEdXJhdGlvblN0eWxlIjp7IiRpZCI6IjI4MCIsIkZvbnRTZXR0aW5ncyI6eyIkaWQiOiIyODEiLCJGb250U2l6ZSI6MTAsIkZvbnROYW1lIjoiQ2FsaWJyaSIsIklzQm9sZCI6ZmFsc2UsIklzSXRhbGljIjpmYWxzZSwiSXNVbmRlcmxpbmVkIjpmYWxzZSwiUGFyZW50U3R5bGUiOnsiJHJlZiI6Ijg5In19LCJBdXRvU2l6ZSI6MCwiRm9yZWdyb3VuZCI6eyIkaWQiOiIyODIiLCJDb2xvciI6eyIkaWQiOiIyODM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QiLCJMaW5lQ29sb3IiOm51bGwsIkxpbmVXZWlnaHQiOjAuMCwiTGluZVR5cGUiOjAsIlBhcmVudFN0eWxlIjpudWxsfSwiUGFyZW50U3R5bGUiOnsiJHJlZiI6Ijg4In19LCJIb3Jpem9udGFsQ29ubmVjdG9yU3R5bGUiOnsiJGlkIjoiMjg1IiwiTGluZUNvbG9yIjp7IiRyZWYiOiI5NiJ9LCJMaW5lV2VpZ2h0IjowLjAsIkxpbmVUeXBlIjowLCJQYXJlbnRTdHlsZSI6eyIkcmVmIjoiOTUifX0sIlZlcnRpY2FsQ29ubmVjdG9yU3R5bGUiOnsiJGlkIjoiMjg2IiwiTGluZUNvbG9yIjp7IiRpZCI6IjI4NyIsIiR0eXBlIjoiTkxSRS5Db21tb24uRG9tLlNvbGlkQ29sb3JCcnVzaCwgTkxSRS5Db21tb24iLCJDb2xvciI6eyIkaWQiOiIyODgiLCJBIjoyNTUsIlIiOjIzOCwiRyI6MjM2LCJCIjoyMjV9fSwiTGluZVdlaWdodCI6MS4wLCJMaW5lVHlwZSI6MCwiUGFyZW50U3R5bGUiOnsiJHJlZiI6Ijk4In19LCJNYXJnaW4iOm51bGwsIlN0YXJ0RGF0ZVBvc2l0aW9uIjozLCJFbmREYXRlUG9zaXRpb24iOjMsIlRpdGxlUG9zaXRpb24iOjQsIkR1cmF0aW9uUG9zaXRpb24iOjIsIlBlcmNlbnRhZ2VDb21wbGV0ZWRQb3NpdGlvbiI6NiwiU3BhY2luZyI6NSwiSXNCZWxvd1RpbWViYW5kIjp0cnVlLCJQZXJjZW50YWdlQ29tcGxldGVTaGFwZU9wYWNpdHkiOjM1LCJTaGFwZVN0eWxlIjp7IiRpZCI6IjI4OSIsIk1hcmdpbiI6eyIkcmVmIjoiMTAyIn0sIlBhZGRpbmciOnsiJGlkIjoiMjkwIiwiVG9wIjowLCJMZWZ0IjoxLCJSaWdodCI6MCwiQm90dG9tIjoxfSwiQmFja2dyb3VuZCI6eyIkaWQiOiIyOTEiLCJDb2xvciI6eyIkaWQiOiIyOTIiLCJBIjoyNTUsIlIiOjExMiwiRyI6MTczLCJCIjo3MX19LCJJc1Zpc2libGUiOnRydWUsIldpZHRoIjowLjAsIkhlaWdodCI6MTAuMCwiQm9yZGVyU3R5bGUiOnsiJGlkIjoiMjkzIiwiTGluZUNvbG9yIjp7IiRpZCI6IjI5NCIsIiR0eXBlIjoiTkxSRS5Db21tb24uRG9tLlNvbGlkQ29sb3JCcnVzaCwgTkxSRS5Db21tb24iLCJDb2xvciI6eyIkaWQiOiIyOTUiLCJBIjoyNTUsIlIiOjI1NSwiRyI6MCwiQiI6MH19LCJMaW5lV2VpZ2h0IjowLjAsIkxpbmVUeXBlIjowLCJQYXJlbnRTdHlsZSI6bnVsbH0sIlBhcmVudFN0eWxlIjp7IiRyZWYiOiIxMDEifX0sIlRpdGxlU3R5bGUiOnsiJGlkIjoiMjk2IiwiRm9udFNldHRpbmdzIjp7IiRpZCI6IjI5NyIsIkZvbnRTaXplIjoxMSwiRm9udE5hbWUiOiJDYWxpYnJpIiwiSXNCb2xkIjp0cnVlLCJJc0l0YWxpYyI6ZmFsc2UsIklzVW5kZXJsaW5lZCI6ZmFsc2UsIlBhcmVudFN0eWxlIjp7IiRyZWYiOiIxMDgifX0sIkF1dG9TaXplIjowLCJGb3JlZ3JvdW5kIjp7IiRpZCI6IjI5OCIsIkNvbG9yIjp7IiRpZCI6IjI5OSIsIkEiOjI1NSwiUiI6NjgsIkciOjg0LCJCIjoxMDZ9fSwiTWF4V2lkdGgiOjMxLjEyNTA0MDA1NDMyMTI4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AwIiwiTGluZUNvbG9yIjpudWxsLCJMaW5lV2VpZ2h0IjowLjAsIkxpbmVUeXBlIjowLCJQYXJlbnRTdHlsZSI6bnVsbH0sIlBhcmVudFN0eWxlIjp7IiRyZWYiOiIxMDcifX0sIkRhdGVTdHlsZSI6eyIkaWQiOiIzMDEiLCJGb250U2V0dGluZ3MiOnsiJGlkIjoiMzAyIiwiRm9udFNpemUiOjksIkZvbnROYW1lIjoiQ2FsaWJyaSIsIklzQm9sZCI6ZmFsc2UsIklzSXRhbGljIjpmYWxzZSwiSXNVbmRlcmxpbmVkIjpmYWxzZSwiUGFyZW50U3R5bGUiOnsiJHJlZiI6IjExNSJ9fSwiQXV0b1NpemUiOjAsIkZvcmVncm91bmQiOnsiJGlkIjoiMzAzIiwiQ29sb3IiOnsiJGlkIjoiMzA0IiwiQSI6MjU1LCJSIjowLCJHIjowLCJCIjowfX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A1IiwiTGluZUNvbG9yIjpudWxsLCJMaW5lV2VpZ2h0IjowLjAsIkxpbmVUeXBlIjowLCJQYXJlbnRTdHlsZSI6bnVsbH0sIlBhcmVudFN0eWxlIjp7IiRyZWYiOiIxMTQifX0sIkRhdGVGb3JtYXQiOnsiJGlkIjoiMzA2IiwiRm9ybWF0U3RyaW5nIjoiTU1NIGQiLCJTZXBhcmF0b3IiOiIvIiwiVXNlSW50ZXJuYXRpb25hbERhdGVGb3JtYXQiOmZhbHNlfSwiSXNWaXNpYmxlIjp0cnVlLCJQYXJlbnRTdHlsZSI6eyIkcmVmIjoiODAifX0sIkluZGV4IjozLCJJZCI6IjQ4M2JiYmY1LWM4M2YtNDBmZC1iYTNiLTFkZGI5OTdlODBlYiIsIkltcG9ydElkIjpudWxsLCJUaXRsZSI6IlRhc2sgNiIsIk5vdGUiOm51bGwsIkh5cGVybGluayI6bnVsbCwiSXNDaGFuZ2VkIjpmYWxzZSwiSXNOZXciOnRydWV9LHsiJGlkIjoiMzA3IiwiR3JvdXBOYW1lIjpudWxsLCJTdGFydERhdGUiOiIyMDE3LTEwLTAxVDAwOjAwOjAwWiIsIkVuZERhdGUiOiIyMDE4LTA1LTMwVDIzOjU5OjU5Ljk5OVoiLCJQZXJjZW50YWdlQ29tcGxldGUiOm51bGwsIlN0eWxlIjp7IiRpZCI6IjMwOCIsIlNoYXBlIjoxLCJTaGFwZVRoaWNrbmVzcyI6MCwiRHVyYXRpb25Gb3JtYXQiOjUsIkluY2x1ZGVOb25Xb3JraW5nRGF5c0luRHVyYXRpb24iOmZhbHNlLCJQZXJjZW50YWdlQ29tcGxldGVTdHlsZSI6eyIkaWQiOiIzMDkiLCJGb250U2V0dGluZ3MiOnsiJGlkIjoiMzE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ExIiwiTGluZUNvbG9yIjpudWxsLCJMaW5lV2VpZ2h0IjowLjAsIkxpbmVUeXBlIjowLCJQYXJlbnRTdHlsZSI6bnVsbH0sIlBhcmVudFN0eWxlIjp7IiRyZWYiOiI4MSJ9fSwiRHVyYXRpb25TdHlsZSI6eyIkaWQiOiIzMTIiLCJGb250U2V0dGluZ3MiOnsiJGlkIjoiMzEzIiwiRm9udFNpemUiOjEwLCJGb250TmFtZSI6IkNhbGlicmkiLCJJc0JvbGQiOmZhbHNlLCJJc0l0YWxpYyI6ZmFsc2UsIklzVW5kZXJsaW5lZCI6ZmFsc2UsIlBhcmVudFN0eWxlIjp7IiRyZWYiOiI4OSJ9fSwiQXV0b1NpemUiOjAsIkZvcmVncm91bmQiOnsiJGlkIjoiMzE0IiwiQ29sb3IiOnsiJGlkIjoiMzE1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2IiwiTGluZUNvbG9yIjpudWxsLCJMaW5lV2VpZ2h0IjowLjAsIkxpbmVUeXBlIjowLCJQYXJlbnRTdHlsZSI6bnVsbH0sIlBhcmVudFN0eWxlIjp7IiRyZWYiOiI4OCJ9fSwiSG9yaXpvbnRhbENvbm5lY3RvclN0eWxlIjp7IiRpZCI6IjMxNyIsIkxpbmVDb2xvciI6eyIkcmVmIjoiOTYifSwiTGluZVdlaWdodCI6MC4wLCJMaW5lVHlwZSI6MCwiUGFyZW50U3R5bGUiOnsiJHJlZiI6Ijk1In19LCJWZXJ0aWNhbENvbm5lY3RvclN0eWxlIjp7IiRpZCI6IjMxOCIsIkxpbmVDb2xvciI6eyIkaWQiOiIzMTkiLCIkdHlwZSI6Ik5MUkUuQ29tbW9uLkRvbS5Tb2xpZENvbG9yQnJ1c2gsIE5MUkUuQ29tbW9uIiwiQ29sb3IiOnsiJGlkIjoiMzIwIiwiQSI6MjU1LCJSIjozMSwiRyI6NzMsIkIiOjEyNX1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IxIiwiTWFyZ2luIjp7IiRyZWYiOiIxMDIifSwiUGFkZGluZyI6eyIkaWQiOiIzMjIiLCJUb3AiOjAsIkxlZnQiOjEsIlJpZ2h0IjowLCJCb3R0b20iOjF9LCJCYWNrZ3JvdW5kIjp7IiRpZCI6IjMyMyIsIkNvbG9yIjp7IiRpZCI6IjMyNCIsIkEiOjI1NSwiUiI6MzYsIkciOjc2LCJCIjoxMjh9fSwiSXNWaXNpYmxlIjp0cnVlLCJXaWR0aCI6MC4wLCJIZWlnaHQiOjEwLjAsIkJvcmRlclN0eWxlIjp7IiRpZCI6IjMyNSIsIkxpbmVDb2xvciI6eyIkaWQiOiIzMjYiLCIkdHlwZSI6Ik5MUkUuQ29tbW9uLkRvbS5Tb2xpZENvbG9yQnJ1c2gsIE5MUkUuQ29tbW9uIiwiQ29sb3IiOnsiJGlkIjoiMzI3IiwiQSI6MjU1LCJSIjoyNTUsIkciOjAsIkIiOjB9fSwiTGluZVdlaWdodCI6MC4wLCJMaW5lVHlwZSI6MCwiUGFyZW50U3R5bGUiOm51bGx9LCJQYXJlbnRTdHlsZSI6eyIkcmVmIjoiMTAxIn19LCJUaXRsZVN0eWxlIjp7IiRpZCI6IjMyOCIsIkZvbnRTZXR0aW5ncyI6eyIkaWQiOiIzMjkiLCJGb250U2l6ZSI6MTEsIkZvbnROYW1lIjoiQ2FsaWJyaSIsIklzQm9sZCI6dHJ1ZSwiSXNJdGFsaWMiOmZhbHNlLCJJc1VuZGVybGluZWQiOmZhbHNlLCJQYXJlbnRTdHlsZSI6eyIkcmVmIjoiMTA4In19LCJBdXRvU2l6ZSI6MCwiRm9yZWdyb3VuZCI6eyIkaWQiOiIzMzAiLCJDb2xvciI6eyIkaWQiOiIzMz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IiLCJMaW5lQ29sb3IiOm51bGwsIkxpbmVXZWlnaHQiOjAuMCwiTGluZVR5cGUiOjAsIlBhcmVudFN0eWxlIjpudWxsfSwiUGFyZW50U3R5bGUiOnsiJHJlZiI6IjEwNyJ9fSwiRGF0ZVN0eWxlIjp7IiRpZCI6IjMzMyIsIkZvbnRTZXR0aW5ncyI6eyIkaWQiOiIzMzQiLCJGb250U2l6ZSI6OSwiRm9udE5hbWUiOiJDYWxpYnJpIiwiSXNCb2xkIjpmYWxzZSwiSXNJdGFsaWMiOmZhbHNlLCJJc1VuZGVybGluZWQiOmZhbHNlLCJQYXJlbnRTdHlsZSI6eyIkcmVmIjoiMTE1In19LCJBdXRvU2l6ZSI6MCwiRm9yZWdyb3VuZCI6eyIkaWQiOiIzMzUiLCJDb2xvciI6eyIkaWQiOiIzMz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ciLCJMaW5lQ29sb3IiOm51bGwsIkxpbmVXZWlnaHQiOjAuMCwiTGluZVR5cGUiOjAsIlBhcmVudFN0eWxlIjpudWxsfSwiUGFyZW50U3R5bGUiOnsiJHJlZiI6IjExNCJ9fSwiRGF0ZUZvcm1hdCI6eyIkaWQiOiIzMzgiLCJGb3JtYXRTdHJpbmciOiJNTU0gZCIsIlNlcGFyYXRvciI6Ii8iLCJVc2VJbnRlcm5hdGlvbmFsRGF0ZUZvcm1hdCI6ZmFsc2V9LCJJc1Zpc2libGUiOnRydWUsIlBhcmVudFN0eWxlIjp7IiRyZWYiOiI4MCJ9fSwiSW5kZXgiOjQsIklkIjoiNTk1NTIyZTYtYTRjOC00MzczLTk4ZDgtZTk3NWU3NzY5OTM3IiwiSW1wb3J0SWQiOm51bGwsIlRpdGxlIjoiVGFzayA1IiwiTm90ZSI6bnVsbCwiSHlwZXJsaW5rIjpudWxsLCJJc0NoYW5nZWQiOmZhbHNlLCJJc05ldyI6dHJ1ZX0seyIkaWQiOiIzMzkiLCJHcm91cE5hbWUiOm51bGwsIlN0YXJ0RGF0ZSI6IjIwMTctMDgtMDFUMDA6MDA6MDBaIiwiRW5kRGF0ZSI6IjIwMTctMTItMjlUMjM6NTk6NTkuOTk5WiIsIlBlcmNlbnRhZ2VDb21wbGV0ZSI6bnVsbCwiU3R5bGUiOnsiJGlkIjoiMzQwIiwiU2hhcGUiOjEsIlNoYXBlVGhpY2tuZXNzIjowLCJEdXJhdGlvbkZvcm1hdCI6NSwiSW5jbHVkZU5vbldvcmtpbmdEYXlzSW5EdXJhdGlvbiI6ZmFsc2UsIlBlcmNlbnRhZ2VDb21wbGV0ZVN0eWxlIjp7IiRpZCI6IjM0MSIsIkZvbnRTZXR0aW5ncyI6eyIkaWQiOiIzN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MiLCJMaW5lQ29sb3IiOm51bGwsIkxpbmVXZWlnaHQiOjAuMCwiTGluZVR5cGUiOjAsIlBhcmVudFN0eWxlIjpudWxsfSwiUGFyZW50U3R5bGUiOnsiJHJlZiI6IjgxIn19LCJEdXJhdGlvblN0eWxlIjp7IiRpZCI6IjM0NCIsIkZvbnRTZXR0aW5ncyI6eyIkaWQiOiIzNDUiLCJGb250U2l6ZSI6MTAsIkZvbnROYW1lIjoiQ2FsaWJyaSIsIklzQm9sZCI6ZmFsc2UsIklzSXRhbGljIjpmYWxzZSwiSXNVbmRlcmxpbmVkIjpmYWxzZSwiUGFyZW50U3R5bGUiOnsiJHJlZiI6Ijg5In19LCJBdXRvU2l6ZSI6MCwiRm9yZWdyb3VuZCI6eyIkaWQiOiIzNDYiLCJDb2xvciI6eyIkaWQiOiIzN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giLCJMaW5lQ29sb3IiOm51bGwsIkxpbmVXZWlnaHQiOjAuMCwiTGluZVR5cGUiOjAsIlBhcmVudFN0eWxlIjpudWxsfSwiUGFyZW50U3R5bGUiOnsiJHJlZiI6Ijg4In19LCJIb3Jpem9udGFsQ29ubmVjdG9yU3R5bGUiOnsiJGlkIjoiMzQ5IiwiTGluZUNvbG9yIjp7IiRyZWYiOiI5NiJ9LCJMaW5lV2VpZ2h0IjowLjAsIkxpbmVUeXBlIjowLCJQYXJlbnRTdHlsZSI6eyIkcmVmIjoiOTUifX0sIlZlcnRpY2FsQ29ubmVjdG9yU3R5bGUiOnsiJGlkIjoiMzU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UxIiwiTWFyZ2luIjp7IiRyZWYiOiIxMDIifSwiUGFkZGluZyI6eyIkaWQiOiIzNTIiLCJUb3AiOjAsIkxlZnQiOjEsIlJpZ2h0IjowLCJCb3R0b20iOjF9LCJCYWNrZ3JvdW5kIjp7IiRpZCI6IjM1MyIsIkNvbG9yIjp7IiRpZCI6IjM1NCIsIkEiOjI1NSwiUiI6MTEyLCJHIjoxNzMsIkIiOjcxfX0sIklzVmlzaWJsZSI6dHJ1ZSwiV2lkdGgiOjAuMCwiSGVpZ2h0IjoxMC4wLCJCb3JkZXJTdHlsZSI6eyIkaWQiOiIzNTUiLCJMaW5lQ29sb3IiOnsiJGlkIjoiMzU2IiwiJHR5cGUiOiJOTFJFLkNvbW1vbi5Eb20uU29saWRDb2xvckJydXNoLCBOTFJFLkNvbW1vbiIsIkNvbG9yIjp7IiRpZCI6IjM1NyIsIkEiOjI1NSwiUiI6MjU1LCJHIjowLCJCIjowfX0sIkxpbmVXZWlnaHQiOjAuMCwiTGluZVR5cGUiOjAsIlBhcmVudFN0eWxlIjpudWxsfSwiUGFyZW50U3R5bGUiOnsiJHJlZiI6IjEwMSJ9fSwiVGl0bGVTdHlsZSI6eyIkaWQiOiIzNTgiLCJGb250U2V0dGluZ3MiOnsiJGlkIjoiMzU5IiwiRm9udFNpemUiOjExLCJGb250TmFtZSI6IkNhbGlicmkiLCJJc0JvbGQiOnRydWUsIklzSXRhbGljIjpmYWxzZSwiSXNVbmRlcmxpbmVkIjpmYWxzZSwiUGFyZW50U3R5bGUiOnsiJHJlZiI6IjEwOCJ9fSwiQXV0b1NpemUiOjAsIkZvcmVncm91bmQiOnsiJGlkIjoiMzYwIiwiQ29sb3IiOnsiJGlkIjoiMzYxIiwiQSI6MjU1LCJSIjo2OCwiRyI6ODQsIkIiOjEwNn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jIiLCJMaW5lQ29sb3IiOm51bGwsIkxpbmVXZWlnaHQiOjAuMCwiTGluZVR5cGUiOjAsIlBhcmVudFN0eWxlIjpudWxsfSwiUGFyZW50U3R5bGUiOnsiJHJlZiI6IjEwNyJ9fSwiRGF0ZVN0eWxlIjp7IiRpZCI6IjM2MyIsIkZvbnRTZXR0aW5ncyI6eyIkaWQiOiIzNjQiLCJGb250U2l6ZSI6OSwiRm9udE5hbWUiOiJDYWxpYnJpIiwiSXNCb2xkIjpmYWxzZSwiSXNJdGFsaWMiOmZhbHNlLCJJc1VuZGVybGluZWQiOmZhbHNlLCJQYXJlbnRTdHlsZSI6eyIkcmVmIjoiMTE1In19LCJBdXRvU2l6ZSI6MCwiRm9yZWdyb3VuZCI6eyIkaWQiOiIzNjUiLCJDb2xvciI6eyIkaWQiOiIzNj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ciLCJMaW5lQ29sb3IiOm51bGwsIkxpbmVXZWlnaHQiOjAuMCwiTGluZVR5cGUiOjAsIlBhcmVudFN0eWxlIjpudWxsfSwiUGFyZW50U3R5bGUiOnsiJHJlZiI6IjExNCJ9fSwiRGF0ZUZvcm1hdCI6eyIkaWQiOiIzNjgiLCJGb3JtYXRTdHJpbmciOiJNTU0gZCIsIlNlcGFyYXRvciI6Ii8iLCJVc2VJbnRlcm5hdGlvbmFsRGF0ZUZvcm1hdCI6ZmFsc2V9LCJJc1Zpc2libGUiOnRydWUsIlBhcmVudFN0eWxlIjp7IiRyZWYiOiI4MCJ9fSwiSW5kZXgiOjUsIklkIjoiYWVlM2NkMjMtN2UwOS00ZDA4LTk5NmQtMTk1NjMyYTQ3ZWQ2IiwiSW1wb3J0SWQiOm51bGwsIlRpdGxlIjoiVGFzayA0IiwiTm90ZSI6bnVsbCwiSHlwZXJsaW5rIjpudWxsLCJJc0NoYW5nZWQiOmZhbHNlLCJJc05ldyI6dHJ1ZX0seyIkaWQiOiIzNjkiLCJHcm91cE5hbWUiOm51bGwsIlN0YXJ0RGF0ZSI6IjIwMTctMDYtMDFUMDA6MDA6MDBaIiwiRW5kRGF0ZSI6IjIwMTctMDktMDFUMjM6NTk6NTkuOTk5WiIsIlBlcmNlbnRhZ2VDb21wbGV0ZSI6bnVsbCwiU3R5bGUiOnsiJGlkIjoiMzcwIiwiU2hhcGUiOjEsIlNoYXBlVGhpY2tuZXNzIjowLCJEdXJhdGlvbkZvcm1hdCI6NS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aWQiOiIzNzYiLCJDb2xvciI6eyIkaWQiOiIzNz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giLCJMaW5lQ29sb3IiOm51bGwsIkxpbmVXZWlnaHQiOjAuMCwiTGluZVR5cGUiOjAsIlBhcmVudFN0eWxlIjpudWxsfSwiUGFyZW50U3R5bGUiOnsiJHJlZiI6Ijg4In19LCJIb3Jpem9udGFsQ29ubmVjdG9yU3R5bGUiOnsiJGlkIjoiMzc5IiwiTGluZUNvbG9yIjp7IiRyZWYiOiI5NiJ9LCJMaW5lV2VpZ2h0IjowLjAsIkxpbmVUeXBlIjowLCJQYXJlbnRTdHlsZSI6eyIkcmVmIjoiOTUifX0sIlZlcnRpY2FsQ29ubmVjdG9yU3R5bGUiOnsiJGlkIjoiMzg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gxIiwiTWFyZ2luIjp7IiRyZWYiOiIxMDIifSwiUGFkZGluZyI6eyIkaWQiOiIzODIiLCJUb3AiOjAsIkxlZnQiOjEsIlJpZ2h0IjowLCJCb3R0b20iOjF9LCJCYWNrZ3JvdW5kIjp7IiRpZCI6IjM4MyIsIkNvbG9yIjp7IiRpZCI6IjM4NCIsIkEiOjI1NSwiUiI6MzYsIkciOjc2LCJCIjoxMjh9fSwiSXNWaXNpYmxlIjp0cnVlLCJXaWR0aCI6MC4wLCJIZWlnaHQiOjEwLjAsIkJvcmRlclN0eWxlIjp7IiRpZCI6IjM4NSIsIkxpbmVDb2xvciI6eyIkaWQiOiIzODYiLCIkdHlwZSI6Ik5MUkUuQ29tbW9uLkRvbS5Tb2xpZENvbG9yQnJ1c2gsIE5MUkUuQ29tbW9uIiwiQ29sb3IiOnsiJGlkIjoiMzg3IiwiQSI6MjU1LCJSIjoyNTUsIkciOjAsIkIiOjB9fSwiTGluZVdlaWdodCI6MC4wLCJMaW5lVHlwZSI6MCwiUGFyZW50U3R5bGUiOm51bGx9LCJQYXJlbnRTdHlsZSI6eyIkcmVmIjoiMTAxIn19LCJUaXRsZVN0eWxlIjp7IiRpZCI6IjM4OCIsIkZvbnRTZXR0aW5ncyI6eyIkaWQiOiIzODkiLCJGb250U2l6ZSI6MTEsIkZvbnROYW1lIjoiQ2FsaWJyaSIsIklzQm9sZCI6dHJ1ZSwiSXNJdGFsaWMiOmZhbHNlLCJJc1VuZGVybGluZWQiOmZhbHNlLCJQYXJlbnRTdHlsZSI6eyIkcmVmIjoiMTA4In19LCJBdXRvU2l6ZSI6MCwiRm9yZWdyb3VuZCI6eyIkaWQiOiIzOTAiLCJDb2xvciI6eyIkaWQiOiIzOT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IiLCJMaW5lQ29sb3IiOm51bGwsIkxpbmVXZWlnaHQiOjAuMCwiTGluZVR5cGUiOjAsIlBhcmVudFN0eWxlIjpudWxsfSwiUGFyZW50U3R5bGUiOnsiJHJlZiI6IjEwNyJ9fSwiRGF0ZVN0eWxlIjp7IiRpZCI6IjM5MyIsIkZvbnRTZXR0aW5ncyI6eyIkaWQiOiIzOTQiLCJGb250U2l6ZSI6OSwiRm9udE5hbWUiOiJDYWxpYnJpIiwiSXNCb2xkIjpmYWxzZSwiSXNJdGFsaWMiOmZhbHNlLCJJc1VuZGVybGluZWQiOmZhbHNlLCJQYXJlbnRTdHlsZSI6eyIkcmVmIjoiMTE1In19LCJBdXRvU2l6ZSI6MCwiRm9yZWdyb3VuZCI6eyIkaWQiOiIzOTUiLCJDb2xvciI6eyIkaWQiOiIzOT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TciLCJMaW5lQ29sb3IiOm51bGwsIkxpbmVXZWlnaHQiOjAuMCwiTGluZVR5cGUiOjAsIlBhcmVudFN0eWxlIjpudWxsfSwiUGFyZW50U3R5bGUiOnsiJHJlZiI6IjExNCJ9fSwiRGF0ZUZvcm1hdCI6eyIkaWQiOiIzOTgiLCJGb3JtYXRTdHJpbmciOiJNTU0gZCIsIlNlcGFyYXRvciI6Ii8iLCJVc2VJbnRlcm5hdGlvbmFsRGF0ZUZvcm1hdCI6ZmFsc2V9LCJJc1Zpc2libGUiOnRydWUsIlBhcmVudFN0eWxlIjp7IiRyZWYiOiI4MCJ9fSwiSW5kZXgiOjYsIklkIjoiNGJlNjM4YmYtZWE3NS00YmM1LTk5OTEtNTk2YzNlZWYzYmY3IiwiSW1wb3J0SWQiOm51bGwsIlRpdGxlIjoiVGFzayAzIiwiTm90ZSI6bnVsbCwiSHlwZXJsaW5rIjpudWxsLCJJc0NoYW5nZWQiOmZhbHNlLCJJc05ldyI6dHJ1ZX0seyIkaWQiOiIzOTkiLCJHcm91cE5hbWUiOm51bGwsIlN0YXJ0RGF0ZSI6IjIwMTctMDYtMDFUMDA6MDA6MDBaIiwiRW5kRGF0ZSI6IjIwMTctMDgtMDZUMjM6NTk6NTkuOTk5WiIsIlBlcmNlbnRhZ2VDb21wbGV0ZSI6bnVsbCwiU3R5bGUiOnsiJGlkIjoiNDAwIiwiU2hhcGUiOjEsIlNoYXBlVGhpY2tuZXNzIjowLCJEdXJhdGlvbkZvcm1hdCI6NSwiSW5jbHVkZU5vbldvcmtpbmdEYXlzSW5EdXJhdGlvbiI6ZmFsc2UsIlBlcmNlbnRhZ2VDb21wbGV0ZVN0eWxlIjp7IiRpZCI6IjQwMSIsIkZvbnRTZXR0aW5ncyI6eyIkaWQiOiI0M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MiLCJMaW5lQ29sb3IiOm51bGwsIkxpbmVXZWlnaHQiOjAuMCwiTGluZVR5cGUiOjAsIlBhcmVudFN0eWxlIjpudWxsfSwiUGFyZW50U3R5bGUiOnsiJHJlZiI6IjgxIn19LCJEdXJhdGlvblN0eWxlIjp7IiRpZCI6IjQwNCIsIkZvbnRTZXR0aW5ncyI6eyIkaWQiOiI0MDUiLCJGb250U2l6ZSI6MTAsIkZvbnROYW1lIjoiQ2FsaWJyaSIsIklzQm9sZCI6ZmFsc2UsIklzSXRhbGljIjpmYWxzZSwiSXNVbmRlcmxpbmVkIjpmYWxzZSwiUGFyZW50U3R5bGUiOnsiJHJlZiI6Ijg5In19LCJBdXRvU2l6ZSI6MCwiRm9yZWdyb3VuZCI6eyIkaWQiOiI0MDYiLCJDb2xvciI6eyIkaWQiOiI0M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DgiLCJMaW5lQ29sb3IiOm51bGwsIkxpbmVXZWlnaHQiOjAuMCwiTGluZVR5cGUiOjAsIlBhcmVudFN0eWxlIjpudWxsfSwiUGFyZW50U3R5bGUiOnsiJHJlZiI6Ijg4In19LCJIb3Jpem9udGFsQ29ubmVjdG9yU3R5bGUiOnsiJGlkIjoiNDA5IiwiTGluZUNvbG9yIjp7IiRyZWYiOiI5NiJ9LCJMaW5lV2VpZ2h0IjowLjAsIkxpbmVUeXBlIjowLCJQYXJlbnRTdHlsZSI6eyIkcmVmIjoiOTUifX0sIlZlcnRpY2FsQ29ubmVjdG9yU3R5bGUiOnsiJGlkIjoiNDE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NDExIiwiTWFyZ2luIjp7IiRyZWYiOiIxMDIifSwiUGFkZGluZyI6eyIkaWQiOiI0MTIiLCJUb3AiOjAsIkxlZnQiOjEsIlJpZ2h0IjowLCJCb3R0b20iOjF9LCJCYWNrZ3JvdW5kIjp7IiRpZCI6IjQxMyIsIkNvbG9yIjp7IiRpZCI6IjQxNCIsIkEiOjI1NSwiUiI6MTEyLCJHIjoxNzMsIkIiOjcxfX0sIklzVmlzaWJsZSI6dHJ1ZSwiV2lkdGgiOjAuMCwiSGVpZ2h0IjoxMC4wLCJCb3JkZXJTdHlsZSI6eyIkaWQiOiI0MTUiLCJMaW5lQ29sb3IiOnsiJGlkIjoiNDE2IiwiJHR5cGUiOiJOTFJFLkNvbW1vbi5Eb20uU29saWRDb2xvckJydXNoLCBOTFJFLkNvbW1vbiIsIkNvbG9yIjp7IiRpZCI6IjQxNyIsIkEiOjI1NSwiUiI6MjU1LCJHIjowLCJCIjowfX0sIkxpbmVXZWlnaHQiOjAuMCwiTGluZVR5cGUiOjAsIlBhcmVudFN0eWxlIjpudWxsfSwiUGFyZW50U3R5bGUiOnsiJHJlZiI6IjEwMSJ9fSwiVGl0bGVTdHlsZSI6eyIkaWQiOiI0MTgiLCJGb250U2V0dGluZ3MiOnsiJGlkIjoiNDE5IiwiRm9udFNpemUiOjExLCJGb250TmFtZSI6IkNhbGlicmkiLCJJc0JvbGQiOnRydWUsIklzSXRhbGljIjpmYWxzZSwiSXNVbmRlcmxpbmVkIjpmYWxzZSwiUGFyZW50U3R5bGUiOnsiJHJlZiI6IjEwOCJ9fSwiQXV0b1NpemUiOjAsIkZvcmVncm91bmQiOnsiJGlkIjoiNDIwIiwiQ29sb3IiOnsiJGlkIjoiNDIxIiwiQSI6MjU1LCJSIjo2OCwiRyI6ODQsIkIiOjEwNn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jIiLCJMaW5lQ29sb3IiOm51bGwsIkxpbmVXZWlnaHQiOjAuMCwiTGluZVR5cGUiOjAsIlBhcmVudFN0eWxlIjpudWxsfSwiUGFyZW50U3R5bGUiOnsiJHJlZiI6IjEwNyJ9fSwiRGF0ZVN0eWxlIjp7IiRpZCI6IjQyMyIsIkZvbnRTZXR0aW5ncyI6eyIkaWQiOiI0MjQiLCJGb250U2l6ZSI6OSwiRm9udE5hbWUiOiJDYWxpYnJpIiwiSXNCb2xkIjpmYWxzZSwiSXNJdGFsaWMiOmZhbHNlLCJJc1VuZGVybGluZWQiOmZhbHNlLCJQYXJlbnRTdHlsZSI6eyIkcmVmIjoiMTE1In19LCJBdXRvU2l6ZSI6MCwiRm9yZWdyb3VuZCI6eyIkaWQiOiI0MjUiLCJDb2xvciI6eyIkaWQiOiI0Mj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ciLCJMaW5lQ29sb3IiOm51bGwsIkxpbmVXZWlnaHQiOjAuMCwiTGluZVR5cGUiOjAsIlBhcmVudFN0eWxlIjpudWxsfSwiUGFyZW50U3R5bGUiOnsiJHJlZiI6IjExNCJ9fSwiRGF0ZUZvcm1hdCI6eyIkaWQiOiI0MjgiLCJGb3JtYXRTdHJpbmciOiJNTU0gZCIsIlNlcGFyYXRvciI6Ii8iLCJVc2VJbnRlcm5hdGlvbmFsRGF0ZUZvcm1hdCI6ZmFsc2V9LCJJc1Zpc2libGUiOnRydWUsIlBhcmVudFN0eWxlIjp7IiRyZWYiOiI4MCJ9fSwiSW5kZXgiOjcsIklkIjoiMTVkMmJlMDItMjBiOC00YzYyLTkxMmItZDNlMzFjMGUzYWMzIiwiSW1wb3J0SWQiOm51bGwsIlRpdGxlIjoiVGFzayAyIiwiTm90ZSI6bnVsbCwiSHlwZXJsaW5rIjpudWxsLCJJc0NoYW5nZWQiOmZhbHNlLCJJc05ldyI6dHJ1ZX0seyIkaWQiOiI0MjkiLCJHcm91cE5hbWUiOm51bGwsIlN0YXJ0RGF0ZSI6IjIwMTctMDUtMDFUMDA6MDA6MDBaIiwiRW5kRGF0ZSI6IjIwMTctMDYtMjJUMjM6NTk6NTkuOTk5WiIsIlBlcmNlbnRhZ2VDb21wbGV0ZSI6bnVsbCwiU3R5bGUiOnsiJGlkIjoiNDMwIiwiU2hhcGUiOjEsIlNoYXBlVGhpY2tuZXNzIjowLCJEdXJhdGlvbkZvcm1hdCI6NSwiSW5jbHVkZU5vbldvcmtpbmdEYXlzSW5EdXJhdGlvbiI6ZmFsc2UsIlBlcmNlbnRhZ2VDb21wbGV0ZVN0eWxlIjp7IiRpZCI6IjQzMSIsIkZvbnRTZXR0aW5ncyI6eyIkaWQiOiI0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zMiLCJMaW5lQ29sb3IiOm51bGwsIkxpbmVXZWlnaHQiOjAuMCwiTGluZVR5cGUiOjAsIlBhcmVudFN0eWxlIjpudWxsfSwiUGFyZW50U3R5bGUiOnsiJHJlZiI6IjgxIn19LCJEdXJhdGlvblN0eWxlIjp7IiRpZCI6IjQzNCIsIkZvbnRTZXR0aW5ncyI6eyIkaWQiOiI0MzUiLCJGb250U2l6ZSI6MTAsIkZvbnROYW1lIjoiQ2FsaWJyaSIsIklzQm9sZCI6ZmFsc2UsIklzSXRhbGljIjpmYWxzZSwiSXNVbmRlcmxpbmVkIjpmYWxzZSwiUGFyZW50U3R5bGUiOnsiJHJlZiI6Ijg5In19LCJBdXRvU2l6ZSI6MCwiRm9yZWdyb3VuZCI6eyIkaWQiOiI0MzYiLCJDb2xvciI6eyIkaWQiOiI0Mz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giLCJMaW5lQ29sb3IiOm51bGwsIkxpbmVXZWlnaHQiOjAuMCwiTGluZVR5cGUiOjAsIlBhcmVudFN0eWxlIjpudWxsfSwiUGFyZW50U3R5bGUiOnsiJHJlZiI6Ijg4In19LCJIb3Jpem9udGFsQ29ubmVjdG9yU3R5bGUiOnsiJGlkIjoiNDM5IiwiTGluZUNvbG9yIjp7IiRyZWYiOiI5NiJ9LCJMaW5lV2VpZ2h0IjowLjAsIkxpbmVUeXBlIjowLCJQYXJlbnRTdHlsZSI6eyIkcmVmIjoiOTUifX0sIlZlcnRpY2FsQ29ubmVjdG9yU3R5bGUiOnsiJGlkIjoiNDQ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NDQxIiwiTWFyZ2luIjp7IiRyZWYiOiIxMDIifSwiUGFkZGluZyI6eyIkaWQiOiI0NDIiLCJUb3AiOjAsIkxlZnQiOjEsIlJpZ2h0IjowLCJCb3R0b20iOjF9LCJCYWNrZ3JvdW5kIjp7IiRpZCI6IjQ0MyIsIkNvbG9yIjp7IiRpZCI6IjQ0NCIsIkEiOjI1NSwiUiI6MzYsIkciOjc2LCJCIjoxMjh9fSwiSXNWaXNpYmxlIjp0cnVlLCJXaWR0aCI6MC4wLCJIZWlnaHQiOjEwLjAsIkJvcmRlclN0eWxlIjp7IiRpZCI6IjQ0NSIsIkxpbmVDb2xvciI6eyIkaWQiOiI0NDYiLCIkdHlwZSI6Ik5MUkUuQ29tbW9uLkRvbS5Tb2xpZENvbG9yQnJ1c2gsIE5MUkUuQ29tbW9uIiwiQ29sb3IiOnsiJGlkIjoiNDQ3IiwiQSI6MjU1LCJSIjoyNTUsIkciOjAsIkIiOjB9fSwiTGluZVdlaWdodCI6MC4wLCJMaW5lVHlwZSI6MCwiUGFyZW50U3R5bGUiOm51bGx9LCJQYXJlbnRTdHlsZSI6eyIkcmVmIjoiMTAxIn19LCJUaXRsZVN0eWxlIjp7IiRpZCI6IjQ0OCIsIkZvbnRTZXR0aW5ncyI6eyIkaWQiOiI0NDkiLCJGb250U2l6ZSI6MTEsIkZvbnROYW1lIjoiQ2FsaWJyaSIsIklzQm9sZCI6dHJ1ZSwiSXNJdGFsaWMiOmZhbHNlLCJJc1VuZGVybGluZWQiOmZhbHNlLCJQYXJlbnRTdHlsZSI6eyIkcmVmIjoiMTA4In19LCJBdXRvU2l6ZSI6MCwiRm9yZWdyb3VuZCI6eyIkaWQiOiI0NTAiLCJDb2xvciI6eyIkaWQiOiI0NT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IiLCJMaW5lQ29sb3IiOm51bGwsIkxpbmVXZWlnaHQiOjAuMCwiTGluZVR5cGUiOjAsIlBhcmVudFN0eWxlIjpudWxsfSwiUGFyZW50U3R5bGUiOnsiJHJlZiI6IjEwNyJ9fSwiRGF0ZVN0eWxlIjp7IiRpZCI6IjQ1MyIsIkZvbnRTZXR0aW5ncyI6eyIkaWQiOiI0NTQiLCJGb250U2l6ZSI6OSwiRm9udE5hbWUiOiJDYWxpYnJpIiwiSXNCb2xkIjpmYWxzZSwiSXNJdGFsaWMiOmZhbHNlLCJJc1VuZGVybGluZWQiOmZhbHNlLCJQYXJlbnRTdHlsZSI6eyIkcmVmIjoiMTE1In19LCJBdXRvU2l6ZSI6MCwiRm9yZWdyb3VuZCI6eyIkaWQiOiI0NTUiLCJDb2xvciI6eyIkaWQiOiI0NT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TciLCJMaW5lQ29sb3IiOm51bGwsIkxpbmVXZWlnaHQiOjAuMCwiTGluZVR5cGUiOjAsIlBhcmVudFN0eWxlIjpudWxsfSwiUGFyZW50U3R5bGUiOnsiJHJlZiI6IjExNCJ9fSwiRGF0ZUZvcm1hdCI6eyIkaWQiOiI0NTgiLCJGb3JtYXRTdHJpbmciOiJNTU0gZCIsIlNlcGFyYXRvciI6Ii8iLCJVc2VJbnRlcm5hdGlvbmFsRGF0ZUZvcm1hdCI6ZmFsc2V9LCJJc1Zpc2libGUiOnRydWUsIlBhcmVudFN0eWxlIjp7IiRyZWYiOiI4MCJ9fSwiSW5kZXgiOjgsIklkIjoiNzc3MzE3NzAtMzZmYy00Y2Y1LTliZDAtZDU2NTJkZWYxNDQ1IiwiSW1wb3J0SWQiOm51bGwsIlRpdGxlIjoiVGFzayAxIiwiTm90ZSI6bnVsbCwiSHlwZXJsaW5rIjpudWxsLCJJc0NoYW5nZWQiOmZhbHNlLCJJc05ldyI6dHJ1ZX1dLCJNc1Byb2plY3RJdGVtc1RyZWUiOnsiJGlkIjoiNDU5IiwiUm9vdCI6eyJJbXBvcnRJZCI6bnVsbCwiSXNJbXBvcnRlZCI6ZmFsc2UsIkNoaWxkcmVuIjpbXX19LCJNZXRhZGF0YSI6eyIkaWQiOiI0NjAifSwiU2V0dGluZ3MiOnsiJGlkIjoiNDYx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nRydWUsIlZlcnNpb24iOnsiJGlkIjoiMiIsIlZlcnNpb24iOiIzLjAuMSIsIk9yaWdpbmFsQXNzZW1ibHlWZXJzaW9uIjoiMS4wMC4wMC4wMCIsIkVkaXRpb24iOiJQbHVzIiwiSXNQbHVzRWRpdGlvbiI6dHJ1ZX0sIkVmZmVjdCI6MS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MzEsIkciOjczLCJCIjoxMjV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MsIkZvbnROYW1lIjoiQ2FsaWJyaSIsIklzQm9sZCI6dHJ1ZSwiSXNJdGFsaWMiOmZhbHNlLCJJc1VuZGVybGluZWQiOmZhbHNlLCJQYXJlbnRTdHlsZSI6bnVsbH0sIkF1dG9TaXplIjowLCJGb3JlZ3JvdW5kIjp7IiRpZCI6IjE1IiwiQ29sb3IiOnsiJGlkIjoiMTYiLCJBIjoyNTUsIlIiOjE5MiwiRyI6ODAsIkIiOjc3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wLCJGb250TmFtZSI6IkNhbGlicmkiLCJJc0JvbGQiOnRydW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gsIkciOjIzNiwiQiI6MjI1fX0sIkFwcGVuZFllYXJPblllYXJDaGFuZ2UiOmZhbHNlLCJFbGFwc2VkVGltZUZvcm1hdCI6MSwiVG9kYXlNYXJrZXJQb3NpdGlvbiI6MiwiUXVpY2tQb3NpdGlvbiI6MywiQWJzb2x1dGVQb3NpdGlvbiI6MTM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yNDcsIkciOjE1MCwiQiI6NzB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ZmFsc2UsIklzSXRhbGljIjpmYWxzZSwiSXNVbmRlcmxpbmVkIjpmYWxzZSwiUGFyZW50U3R5bGUiOm51bGx9LCJBdXRvU2l6ZSI6MCwiRm9yZWdyb3VuZCI6eyIkaWQiOiI2NyIsIkNvbG9yIjp7IiRpZCI6IjY4IiwiQSI6MjU1LCJSIjo2OCwiRyI6ODQsIkIiOjEwNn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TE1LCJHIjoxMTUsIkIiOjEx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EsIlNoYXBlVGhpY2tuZXNzIjowLCJEdXJhdGlvbkZvcm1hdCI6NS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yLCJQZXJjZW50YWdlQ29tcGxldGVkUG9zaXRpb24iOjYsIlNwYWNpbmciOjI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AxVDAwOjAwOjAwWiIsIkVuZERhdGUiOiIyMDE4LTEyLTMxVDIzOjU5OjU5Ljk5OVoiLCJGb3JtYXQiOiJNTU0iLCJUeXBlIjoyLCJBdXRvRGF0ZVJhbmdlIjp0cnVlLCJXb3JraW5nRGF5cyI6MzEsIlRvZGF5TWFya2VyVGV4dCI6IlRvZGF5IiwiQXV0b1NjYWxlVHlwZSI6dHJ1ZX0sIk1pbGVzdG9uZXMiOlt7IiRpZCI6IjEyMyIsIkRhdGUiOiIyMDE3LTA3LTI0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I1NSwiUiI6MjM3LCJHIjoxMjUsIkIiOjQ5fX0sIkxpbmVXZWlnaHQiOjEuMCwiTGluZVR5cGUiOjAsIlBhcmVudFN0eWxlIjp7IiRyZWYiOiI1NSJ9fSwiSXNCZWxvd1RpbWViYW5kIjp0cnVlLCJIaWRlRGF0ZSI6ZmFsc2UsIlNoYXBlU2l6ZSI6MCwiU3BhY2luZyI6MC4wLCJQYWRkaW5nIjp7IiRpZCI6IjEyOCIsIlRvcCI6MCwiTGVmdCI6MCwiUmlnaHQiOjAsIkJvdHRvbSI6MH0sIlNoYXBlU3R5bGUiOnsiJGlkIjoiMTI5IiwiTWFyZ2luIjp7IiRyZWYiOiI2MCJ9LCJQYWRkaW5nIjp7IiRyZWYiOiI2MSJ9LCJCYWNrZ3JvdW5kIjp7IiRpZCI6IjEzMCIsIkNvbG9yIjp7IiRpZCI6IjEzMSIsIkEiOjI1NSwiUiI6MjM3LCJHIjoxMjUsIkIiOjQ5fX0sIklzVmlzaWJsZSI6dHJ1ZSwiV2lkdGgiOjEyLjAsIkhlaWdodCI6MTQ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yLCJGb250TmFtZSI6IkNhbGlicmkiLCJJc0JvbGQiOnRydWUsIklzSXRhbGljIjpmYWxzZSwiSXNVbmRlcmxpbmVkIjpmYWxzZSwiUGFyZW50U3R5bGUiOnsiJHJlZiI6IjY2In19LCJBdXRvU2l6ZSI6MCwiRm9yZWdyb3VuZCI6eyIkaWQiOiIxMzUiLCJDb2xvciI6eyIkaWQiOiIxMzYiLCJBIjoyNTUsIlIiOjIyOCwiRyI6MTA4LCJCIjoxMH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wIiwiTGluZUNvbG9yIjpudWxsLCJMaW5lV2VpZ2h0IjowLjAsIkxpbmVUeXBlIjowLCJQYXJlbnRTdHlsZSI6bnVsbH0sIlBhcmVudFN0eWxlIjp7IiRyZWYiOiI3MiJ9fSwiRGF0ZUZvcm1hdCI6eyIkcmVmIjoiNzkifSwiSXNWaXNpYmxlIjp0cnVlLCJQYXJlbnRTdHlsZSI6eyIkcmVmIjoiNTMifX0sIlBvc2l0aW9uIjp7IlJhdGlvIjowLjE1NDE1NzkxODI5NDI3MDg0LCJJc0N1c3RvbSI6dHJ1ZX0sIklkIjoiYzZjODkyNjItMGFmZC00MmFiLWE0NGMtMWI1MWFlN2QzYTUyIiwiSW1wb3J0SWQiOm51bGwsIlRpdGxlIjoiTWlsZXN0b25lIDEiLCJOb3RlIjpudWxsLCJIeXBlcmxpbmsiOm51bGwsIklzQ2hhbmdlZCI6ZmFsc2UsIklzTmV3Ijp0cnVlfSx7IiRpZCI6IjE0MSIsIkRhdGUiOiIyMDE3LTExLTIxVDIzOjU5OjU5Ljk5OVoiLCJTdHlsZSI6eyIkaWQiOiIxNDIiLCJTaGFwZSI6NSwiQ29ubmVjdG9yTWFyZ2luIjp7IiRyZWYiOiI1NCJ9LCJDb25uZWN0b3JTdHlsZSI6eyIkaWQiOiIxNDMiLCJMaW5lQ29sb3IiOnsiJGlkIjoiMTQ0IiwiJHR5cGUiOiJOTFJFLkNvbW1vbi5Eb20uU29saWRDb2xvckJydXNoLCBOTFJFLkNvbW1vbiIsIkNvbG9yIjp7IiRpZCI6IjE0NSIsIkEiOjI1NSwiUiI6NjgsIkciOjExNCwiQiI6MTk2fX0sIkxpbmVXZWlnaHQiOjEuMCwiTGluZVR5cGUiOjAsIlBhcmVudFN0eWxlIjp7IiRyZWYiOiI1NSJ9fSwiSXNCZWxvd1RpbWViYW5kIjp0cnVlLCJIaWRlRGF0ZSI6ZmFsc2UsIlNoYXBlU2l6ZSI6MCwiU3BhY2luZyI6MC4wLCJQYWRkaW5nIjp7IiRpZCI6IjE0NiIsIlRvcCI6MCwiTGVmdCI6MCwiUmlnaHQiOjAsIkJvdHRvbSI6MH0sIlNoYXBlU3R5bGUiOnsiJGlkIjoiMTQ3IiwiTWFyZ2luIjp7IiRyZWYiOiI2MCJ9LCJQYWRkaW5nIjp7IiRyZWYiOiI2MSJ9LCJCYWNrZ3JvdW5kIjp7IiRpZCI6IjE0OCIsIkNvbG9yIjp7IiRpZCI6IjE0OSIsIkEiOjI1NSwiUiI6NjgsIkciOjExNCwiQiI6MTk2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NhbGlicmkiLCJJc0JvbGQiOnRydWUsIklzSXRhbGljIjpmYWxzZSwiSXNVbmRlcmxpbmVkIjpmYWxzZSwiUGFyZW50U3R5bGUiOnsiJHJlZiI6IjY2In19LCJBdXRvU2l6ZSI6MCwiRm9yZWdyb3VuZCI6eyIkaWQiOiIxNTMiLCJDb2xvciI6eyIkaWQiOiIxNTQiLCJBIjoyNTUsIlIiOjY4LCJHIjoxMTQsIkIiOjE5Nn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SIsIkxpbmVDb2xvciI6bnVsbCwiTGluZVdlaWdodCI6MC4wLCJMaW5lVHlwZSI6MCwiUGFyZW50U3R5bGUiOm51bGx9LCJQYXJlbnRTdHlsZSI6eyIkcmVmIjoiNjUifX0sIkRhdGVTdHlsZSI6eyIkaWQiOiIxNTYiLCJGb250U2V0dGluZ3MiOnsiJGlkIjoiMTU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4IiwiTGluZUNvbG9yIjpudWxsLCJMaW5lV2VpZ2h0IjowLjAsIkxpbmVUeXBlIjowLCJQYXJlbnRTdHlsZSI6bnVsbH0sIlBhcmVudFN0eWxlIjp7IiRyZWYiOiI3MiJ9fSwiRGF0ZUZvcm1hdCI6eyIkcmVmIjoiNzkifSwiSXNWaXNpYmxlIjp0cnVlLCJQYXJlbnRTdHlsZSI6eyIkcmVmIjoiNTMifX0sIlBvc2l0aW9uIjp7IlJhdGlvIjowLjE4NDU1MTMzNTA4NzUyODk0LCJJc0N1c3RvbSI6dHJ1ZX0sIklkIjoiMjQ5MTY0NmEtYzJjOS00ODM1LTg5NmMtZjhhNDhjNGMwZmRjIiwiSW1wb3J0SWQiOm51bGwsIlRpdGxlIjoiTWlsZXN0b25lIDIiLCJOb3RlIjpudWxsLCJIeXBlcmxpbmsiOm51bGwsIklzQ2hhbmdlZCI6ZmFsc2UsIklzTmV3Ijp0cnVlfSx7IiRpZCI6IjE1OSIsIkRhdGUiOiIyMDE4LTA0LTE2VDIzOjU5OjU5Ljk5OVoiLCJTdHlsZSI6eyIkaWQiOiIxNjAiLCJTaGFwZSI6NywiQ29ubmVjdG9yTWFyZ2luIjp7IiRyZWYiOiI1NCJ9LCJDb25uZWN0b3JTdHlsZSI6eyIkaWQiOiIxNjEiLCJMaW5lQ29sb3IiOnsiJGlkIjoiMTYyIiwiJHR5cGUiOiJOTFJFLkNvbW1vbi5Eb20uU29saWRDb2xvckJydXNoLCBOTFJFLkNvbW1vbiIsIkNvbG9yIjp7IiRpZCI6IjE2MyIsIkEiOjI1NSwiUiI6MjM3LCJHIjoxMjUsIkIiOjQ5fX0sIkxpbmVXZWlnaHQiOjEuMCwiTGluZVR5cGUiOjAsIlBhcmVudFN0eWxlIjp7IiRyZWYiOiI1NSJ9fSwiSXNCZWxvd1RpbWViYW5kIjp0cnVlLCJIaWRlRGF0ZSI6ZmFsc2UsIlNoYXBlU2l6ZSI6MCwiU3BhY2luZyI6MC4wLCJQYWRkaW5nIjp7IiRpZCI6IjE2NCIsIlRvcCI6MCwiTGVmdCI6MCwiUmlnaHQiOjAsIkJvdHRvbSI6MH0sIlNoYXBlU3R5bGUiOnsiJGlkIjoiMTY1IiwiTWFyZ2luIjp7IiRyZWYiOiI2MCJ9LCJQYWRkaW5nIjp7IiRyZWYiOiI2MSJ9LCJCYWNrZ3JvdW5kIjp7IiRpZCI6IjE2NiIsIkNvbG9yIjp7IiRpZCI6IjE2NyIsIkEiOjI1NSwiUiI6MjM3LCJHIjoxMjUsIkIiOjQ5fX0sIklzVmlzaWJsZSI6dHJ1ZSwiV2lkdGgiOjEyLjAsIkhlaWdodCI6MTQuMCwiQm9yZGVyU3R5bGUiOnsiJGlkIjoiMTY4IiwiTGluZUNvbG9yIjp7IiRyZWYiOiI2MyJ9LCJMaW5lV2VpZ2h0IjowLjAsIkxpbmVUeXBlIjowLCJQYXJlbnRTdHlsZSI6eyIkcmVmIjoiNjIifX0sIlBhcmVudFN0eWxlIjp7IiRyZWYiOiI1OSJ9fSwiVGl0bGVTdHlsZSI6eyIkaWQiOiIxNjkiLCJGb250U2V0dGluZ3MiOnsiJGlkIjoiMTcwIiwiRm9udFNpemUiOjEyLCJGb250TmFtZSI6IkNhbGlicmkiLCJJc0JvbGQiOnRydWUsIklzSXRhbGljIjpmYWxzZSwiSXNVbmRlcmxpbmVkIjpmYWxzZSwiUGFyZW50U3R5bGUiOnsiJHJlZiI6IjY2In19LCJBdXRvU2l6ZSI6MCwiRm9yZWdyb3VuZCI6eyIkaWQiOiIxNzEiLCJDb2xvciI6eyIkaWQiOiIxNzIiLCJBIjoyNTUsIlIiOjIyOCwiRyI6MTA4LCJCIjoxMH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yIsIkxpbmVDb2xvciI6bnVsbCwiTGluZVdlaWdodCI6MC4wLCJMaW5lVHlwZSI6MCwiUGFyZW50U3R5bGUiOm51bGx9LCJQYXJlbnRTdHlsZSI6eyIkcmVmIjoiNjUifX0sIkRhdGVTdHlsZSI6eyIkaWQiOiIxNzQiLCJGb250U2V0dGluZ3MiOnsiJGlkIjoiMTc1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2IiwiTGluZUNvbG9yIjpudWxsLCJMaW5lV2VpZ2h0IjowLjAsIkxpbmVUeXBlIjowLCJQYXJlbnRTdHlsZSI6bnVsbH0sIlBhcmVudFN0eWxlIjp7IiRyZWYiOiI3MiJ9fSwiRGF0ZUZvcm1hdCI6eyIkcmVmIjoiNzkifSwiSXNWaXNpYmxlIjp0cnVlLCJQYXJlbnRTdHlsZSI6eyIkcmVmIjoiNTMifX0sIlBvc2l0aW9uIjp7IlJhdGlvIjowLjEyNzQ1Mzc2NTg2OTE0MDY1LCJJc0N1c3RvbSI6dHJ1ZX0sIklkIjoiYjBhYmRkOTEtNDU1Yi00NGQ3LWJiYzEtZGY0YTIyZmVkZDI2IiwiSW1wb3J0SWQiOm51bGwsIlRpdGxlIjoiTWlsZXN0b25lIDMiLCJOb3RlIjpudWxsLCJIeXBlcmxpbmsiOm51bGwsIklzQ2hhbmdlZCI6ZmFsc2UsIklzTmV3Ijp0cnVlfSx7IiRpZCI6IjE3NyIsIkRhdGUiOiIyMDE4LTA4LTE1VDIzOjU5OjU5Ljk5OVoiLCJTdHlsZSI6eyIkaWQiOiIxNzgiLCJTaGFwZSI6MTAsIkNvbm5lY3Rvck1hcmdpbiI6eyIkcmVmIjoiNTQifSwiQ29ubmVjdG9yU3R5bGUiOnsiJGlkIjoiMTc5IiwiTGluZUNvbG9yIjp7IiRpZCI6IjE4MCIsIiR0eXBlIjoiTkxSRS5Db21tb24uRG9tLlNvbGlkQ29sb3JCcnVzaCwgTkxSRS5Db21tb24iLCJDb2xvciI6eyIkaWQiOiIxODEiLCJBIjoyNTUsIlIiOjE3OCwiRyI6MTQsIkIiOjE4fX0sIkxpbmVXZWlnaHQiOjEuMCwiTGluZVR5cGUiOjAsIlBhcmVudFN0eWxlIjp7IiRyZWYiOiI1NSJ9fSwiSXNCZWxvd1RpbWViYW5kIjp0cnVlLCJIaWRlRGF0ZSI6ZmFsc2UsIlNoYXBlU2l6ZSI6MCwiU3BhY2luZyI6MC4wLCJQYWRkaW5nIjp7IiRpZCI6IjE4MiIsIlRvcCI6MCwiTGVmdCI6MCwiUmlnaHQiOjAsIkJvdHRvbSI6MH0sIlNoYXBlU3R5bGUiOnsiJGlkIjoiMTgzIiwiTWFyZ2luIjp7IiRyZWYiOiI2MCJ9LCJQYWRkaW5nIjp7IiRyZWYiOiI2MSJ9LCJCYWNrZ3JvdW5kIjp7IiRpZCI6IjE4NCIsIkNvbG9yIjp7IiRpZCI6IjE4NSIsIkEiOjI1NSwiUiI6MTc4LCJHIjoxNCwiQiI6MTh9fSwiSXNWaXNpYmxlIjp0cnVlLCJXaWR0aCI6MTIuMCwiSGVpZ2h0IjoxNC4wLCJCb3JkZXJTdHlsZSI6eyIkaWQiOiIxODYiLCJMaW5lQ29sb3IiOnsiJHJlZiI6IjYzIn0sIkxpbmVXZWlnaHQiOjAuMCwiTGluZVR5cGUiOjAsIlBhcmVudFN0eWxlIjp7IiRyZWYiOiI2MiJ9fSwiUGFyZW50U3R5bGUiOnsiJHJlZiI6IjU5In19LCJUaXRsZVN0eWxlIjp7IiRpZCI6IjE4NyIsIkZvbnRTZXR0aW5ncyI6eyIkaWQiOiIxODgiLCJGb250U2l6ZSI6MTIsIkZvbnROYW1lIjoiQ2FsaWJyaSIsIklzQm9sZCI6dHJ1ZSwiSXNJdGFsaWMiOmZhbHNlLCJJc1VuZGVybGluZWQiOmZhbHNlLCJQYXJlbnRTdHlsZSI6eyIkcmVmIjoiNjYifX0sIkF1dG9TaXplIjowLCJGb3JlZ3JvdW5kIjp7IiRpZCI6IjE4OSIsIkNvbG9yIjp7IiRpZCI6IjE5MCIsIkEiOjI1NSwiUiI6MTc4LCJHIjoxNCwiQiI6MTh9fSwiTWF4V2lkdGgiOjYxLjc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EiLCJMaW5lQ29sb3IiOm51bGwsIkxpbmVXZWlnaHQiOjAuMCwiTGluZVR5cGUiOjAsIlBhcmVudFN0eWxlIjpudWxsfSwiUGFyZW50U3R5bGUiOnsiJHJlZiI6IjY1In19LCJEYXRlU3R5bGUiOnsiJGlkIjoiMTkyIiwiRm9udFNldHRpbmdzIjp7IiRpZCI6IjE5M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CIsIkxpbmVDb2xvciI6bnVsbCwiTGluZVdlaWdodCI6MC4wLCJMaW5lVHlwZSI6MCwiUGFyZW50U3R5bGUiOm51bGx9LCJQYXJlbnRTdHlsZSI6eyIkcmVmIjoiNzIifX0sIkRhdGVGb3JtYXQiOnsiJHJlZiI6Ijc5In0sIklzVmlzaWJsZSI6dHJ1ZSwiUGFyZW50U3R5bGUiOnsiJHJlZiI6IjUzIn19LCJQb3NpdGlvbiI6eyJSYXRpbyI6MC4xNzAwNzY3MDY0OTc3NTc1MiwiSXNDdXN0b20iOnRydWV9LCJJZCI6IjVhODY2OGZlLTBlNWYtNDc2OC04MzQwLWU4YTE2N2M1YmY5YiIsIkltcG9ydElkIjpudWxsLCJUaXRsZSI6Ik1pbGVzdG9uZSA0IiwiTm90ZSI6bnVsbCwiSHlwZXJsaW5rIjpudWxsLCJJc0NoYW5nZWQiOmZhbHNlLCJJc05ldyI6dHJ1ZX0seyIkaWQiOiIxOTUiLCJEYXRlIjoiMjAxOC0xMC0xNVQyMzo1OTo1OS45OTlaIiwiU3R5bGUiOnsiJGlkIjoiMTk2IiwiU2hhcGUiOjIsIkNvbm5lY3Rvck1hcmdpbiI6eyIkcmVmIjoiNTQifSwiQ29ubmVjdG9yU3R5bGUiOnsiJGlkIjoiMTk3IiwiTGluZUNvbG9yIjp7IiRpZCI6IjE5OCIsIiR0eXBlIjoiTkxSRS5Db21tb24uRG9tLlNvbGlkQ29sb3JCcnVzaCwgTkxSRS5Db21tb24iLCJDb2xvciI6eyIkaWQiOiIxOTkiLCJBIjoyNTUsIlIiOjAsIkciOjAsIkIiOjB9fSwiTGluZVdlaWdodCI6MS4wLCJMaW5lVHlwZSI6MCwiUGFyZW50U3R5bGUiOnsiJHJlZiI6IjU1In19LCJJc0JlbG93VGltZWJhbmQiOnRydWUsIkhpZGVEYXRlIjpmYWxzZSwiU2hhcGVTaXplIjoxLCJTcGFjaW5nIjowLjAsIlBhZGRpbmciOnsiJGlkIjoiMjAwIiwiVG9wIjowLCJMZWZ0IjowLCJSaWdodCI6MCwiQm90dG9tIjowfSwiU2hhcGVTdHlsZSI6eyIkaWQiOiIyMDEiLCJNYXJnaW4iOnsiJHJlZiI6IjYwIn0sIlBhZGRpbmciOnsiJHJlZiI6IjYxIn0sIkJhY2tncm91bmQiOnsiJGlkIjoiMjAyIiwiQ29sb3IiOnsiJGlkIjoiMjAzIiwiQSI6MjU1LCJSIjowLCJHIjowLCJCIjowfX0sIklzVmlzaWJsZSI6dHJ1ZSwiV2lkdGgiOjEzLjAsIkhlaWdodCI6MTMuMCwiQm9yZGVyU3R5bGUiOnsiJGlkIjoiMjA0IiwiTGluZUNvbG9yIjp7IiRyZWYiOiI2MyJ9LCJMaW5lV2VpZ2h0IjowLjAsIkxpbmVUeXBlIjowLCJQYXJlbnRTdHlsZSI6eyIkcmVmIjoiNjIifX0sIlBhcmVudFN0eWxlIjp7IiRyZWYiOiI1OSJ9fSwiVGl0bGVTdHlsZSI6eyIkaWQiOiIyMDUiLCJGb250U2V0dGluZ3MiOnsiJGlkIjoiMjA2IiwiRm9udFNpemUiOjEyLCJGb250TmFtZSI6IkNhbGlicmkiLCJJc0JvbGQiOnRydWUsIklzSXRhbGljIjpmYWxzZSwiSXNVbmRlcmxpbmVkIjpmYWxzZSwiUGFyZW50U3R5bGUiOnsiJHJlZiI6IjY2In19LCJBdXRvU2l6ZSI6MCwiRm9yZWdyb3VuZCI6eyIkaWQiOiIyMDciLCJDb2xvciI6eyIkaWQiOiIyMDgiLCJBIjoyNTUsIlIiOjAsIkciOjAsIkIiOjB9fSwiTWF4V2lkdGgiOjY0Lj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OSIsIkxpbmVDb2xvciI6bnVsbCwiTGluZVdlaWdodCI6MC4wLCJMaW5lVHlwZSI6MCwiUGFyZW50U3R5bGUiOm51bGx9LCJQYXJlbnRTdHlsZSI6eyIkcmVmIjoiNjUifX0sIkRhdGVTdHlsZSI6eyIkaWQiOiIyMTAiLCJGb250U2V0dGluZ3MiOnsiJGlkIjoiMjE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yIiwiTGluZUNvbG9yIjpudWxsLCJMaW5lV2VpZ2h0IjowLjAsIkxpbmVUeXBlIjowLCJQYXJlbnRTdHlsZSI6bnVsbH0sIlBhcmVudFN0eWxlIjp7IiRyZWYiOiI3MiJ9fSwiRGF0ZUZvcm1hdCI6eyIkcmVmIjoiNzkifSwiSXNWaXNpYmxlIjp0cnVlLCJQYXJlbnRTdHlsZSI6eyIkcmVmIjoiNTMifX0sIlBvc2l0aW9uIjp7IlJhdGlvIjowLjA4OTM5ODM3NDIwNDI4MjQxMywiSXNDdXN0b20iOnRydWV9LCJJZCI6IjAyY2Q4ZjUwLWQwZDUtNDJlNy04NzI5LTgzNDVmMzJiNzYzYyIsIkltcG9ydElkIjpudWxsLCJUaXRsZSI6Ik1pbGVzdG9uZSA1ICIsIk5vdGUiOm51bGwsIkh5cGVybGluayI6bnVsbCwiSXNDaGFuZ2VkIjpmYWxzZSwiSXNOZXciOnRydWV9XSwiVGFza3MiOlt7IiRpZCI6IjIxMyIsIkdyb3VwTmFtZSI6bnVsbCwiU3RhcnREYXRlIjoiMjAxOC0wOS0zMFQwMDowMDowMFoiLCJFbmREYXRlIjoiMjAxOC0xMi0zMVQyMzo1OTo1OS45OTlaIiwiUGVyY2VudGFnZUNvbXBsZXRlIjpudWxsLCJTdHlsZSI6eyIkaWQiOiIyMTQiLCJTaGFwZSI6MSwiU2hhcGVUaGlja25lc3MiOjAsIkR1cmF0aW9uRm9ybWF0Ijo1LCJJbmNsdWRlTm9uV29ya2luZ0RheXNJbkR1cmF0aW9uIjpmYWxzZSwiUGVyY2VudGFnZUNvbXBsZXRlU3R5bGUiOnsiJGlkIjoiMjE1IiwiRm9udFNldHRpbmdzIjp7IiRpZCI6IjIx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NyIsIkxpbmVDb2xvciI6bnVsbCwiTGluZVdlaWdodCI6MC4wLCJMaW5lVHlwZSI6MCwiUGFyZW50U3R5bGUiOm51bGx9LCJQYXJlbnRTdHlsZSI6eyIkcmVmIjoiODEifX0sIkR1cmF0aW9uU3R5bGUiOnsiJGlkIjoiMjE4IiwiRm9udFNldHRpbmdzIjp7IiRpZCI6IjIxOSIsIkZvbnRTaXplIjoxMCwiRm9udE5hbWUiOiJDYWxpYnJpIiwiSXNCb2xkIjpmYWxzZSwiSXNJdGFsaWMiOmZhbHNlLCJJc1VuZGVybGluZWQiOmZhbHNlLCJQYXJlbnRTdHlsZSI6eyIkcmVmIjoiODkifX0sIkF1dG9TaXplIjowLCJGb3JlZ3JvdW5kIjp7IiRpZCI6IjIyMCIsIkNvbG9yIjp7IiRpZCI6IjIy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iIsIkxpbmVDb2xvciI6bnVsbCwiTGluZVdlaWdodCI6MC4wLCJMaW5lVHlwZSI6MCwiUGFyZW50U3R5bGUiOm51bGx9LCJQYXJlbnRTdHlsZSI6eyIkcmVmIjoiODgifX0sIkhvcml6b250YWxDb25uZWN0b3JTdHlsZSI6eyIkaWQiOiIyMjMiLCJMaW5lQ29sb3IiOnsiJHJlZiI6Ijk2In0sIkxpbmVXZWlnaHQiOjAuMCwiTGluZVR5cGUiOjAsIlBhcmVudFN0eWxlIjp7IiRyZWYiOiI5NSJ9fSwiVmVydGljYWxDb25uZWN0b3JTdHlsZSI6eyIkaWQiOiIyMjQiLCJMaW5lQ29sb3IiOnsiJHJlZiI6Ijk5In0sIkxpbmVXZWlnaHQiOjEuMCwiTGluZVR5cGUiOjAsIlBhcmVudFN0eWxlIjp7IiRyZWYiOiI5OCJ9fSwiTWFyZ2luIjpudWxsLCJTdGFydERhdGVQb3NpdGlvbiI6MywiRW5kRGF0ZVBvc2l0aW9uIjozLCJUaXRsZVBvc2l0aW9uIjo0LCJEdXJhdGlvblBvc2l0aW9uIjoyLCJQZXJjZW50YWdlQ29tcGxldGVkUG9zaXRpb24iOjYsIlNwYWNpbmciOjUsIklzQmVsb3dUaW1lYmFuZCI6dHJ1ZSwiUGVyY2VudGFnZUNvbXBsZXRlU2hhcGVPcGFjaXR5IjozNSwiU2hhcGVTdHlsZSI6eyIkaWQiOiIyMjUiLCJNYXJnaW4iOnsiJHJlZiI6IjEwMiJ9LCJQYWRkaW5nIjp7IiRpZCI6IjIyNiIsIlRvcCI6MCwiTGVmdCI6MSwiUmlnaHQiOjAsIkJvdHRvbSI6MX0sIkJhY2tncm91bmQiOnsiJGlkIjoiMjI3IiwiQ29sb3IiOnsiJGlkIjoiMjI4IiwiQSI6MjU1LCJSIjoxMTIsIkciOjE3MywiQiI6NzF9fSwiSXNWaXNpYmxlIjp0cnVlLCJXaWR0aCI6MC4wLCJIZWlnaHQiOjEwLjAsIkJvcmRlclN0eWxlIjp7IiRpZCI6IjIyOSIsIkxpbmVDb2xvciI6eyIkaWQiOiIyMzAiLCIkdHlwZSI6Ik5MUkUuQ29tbW9uLkRvbS5Tb2xpZENvbG9yQnJ1c2gsIE5MUkUuQ29tbW9uIiwiQ29sb3IiOnsiJGlkIjoiMjMxIiwiQSI6MjU1LCJSIjoyNTUsIkciOjAsIkIiOjB9fSwiTGluZVdlaWdodCI6MC4wLCJMaW5lVHlwZSI6MCwiUGFyZW50U3R5bGUiOm51bGx9LCJQYXJlbnRTdHlsZSI6eyIkcmVmIjoiMTAxIn19LCJUaXRsZVN0eWxlIjp7IiRpZCI6IjIzMiIsIkZvbnRTZXR0aW5ncyI6eyIkaWQiOiIyMzMiLCJGb250U2l6ZSI6MTEsIkZvbnROYW1lIjoiQ2FsaWJyaSIsIklzQm9sZCI6dHJ1ZSwiSXNJdGFsaWMiOmZhbHNlLCJJc1VuZGVybGluZWQiOmZhbHNlLCJQYXJlbnRTdHlsZSI6eyIkcmVmIjoiMTA4In19LCJBdXRvU2l6ZSI6MCwiRm9yZWdyb3VuZCI6eyIkaWQiOiIyMzQiLCJDb2xvciI6eyIkaWQiOiIyMzUiLCJBIjoyNTUsIlIiOjY4LCJHIjo4NCwiQiI6MTA2fX0sIk1heFdpZHRoIjozMS4xMjUwNDAwNTQzMjEyOD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NiIsIkxpbmVDb2xvciI6bnVsbCwiTGluZVdlaWdodCI6MC4wLCJMaW5lVHlwZSI6MCwiUGFyZW50U3R5bGUiOm51bGx9LCJQYXJlbnRTdHlsZSI6eyIkcmVmIjoiMTA3In19LCJEYXRlU3R5bGUiOnsiJGlkIjoiMjM3IiwiRm9udFNldHRpbmdzIjp7IiRpZCI6IjIzOCIsIkZvbnRTaXplIjo5LCJGb250TmFtZSI6IkNhbGlicmkiLCJJc0JvbGQiOmZhbHNlLCJJc0l0YWxpYyI6ZmFsc2UsIklzVW5kZXJsaW5lZCI6ZmFsc2UsIlBhcmVudFN0eWxlIjp7IiRyZWYiOiIxMTUifX0sIkF1dG9TaXplIjowLCJGb3JlZ3JvdW5kIjp7IiRpZCI6IjIzOSIsIkNvbG9yIjp7IiRpZCI6IjI0MCIsIkEiOjI1NSwiUiI6MCwiRyI6MCwiQiI6MH1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SIsIkxpbmVDb2xvciI6bnVsbCwiTGluZVdlaWdodCI6MC4wLCJMaW5lVHlwZSI6MCwiUGFyZW50U3R5bGUiOm51bGx9LCJQYXJlbnRTdHlsZSI6eyIkcmVmIjoiMTE0In19LCJEYXRlRm9ybWF0Ijp7IiRpZCI6IjI0MiIsIkZvcm1hdFN0cmluZyI6Ik1NTSBkIiwiU2VwYXJhdG9yIjoiLyIsIlVzZUludGVybmF0aW9uYWxEYXRlRm9ybWF0IjpmYWxzZX0sIklzVmlzaWJsZSI6dHJ1ZSwiUGFyZW50U3R5bGUiOnsiJHJlZiI6IjgwIn19LCJJbmRleCI6MSwiSWQiOiJmMWYwMDhmNC1mN2E3LTRkN2MtYmRkZC1jMzJlZmJmOGIyN2YiLCJJbXBvcnRJZCI6bnVsbCwiVGl0bGUiOiJUYXNrIDgiLCJOb3RlIjpudWxsLCJIeXBlcmxpbmsiOm51bGwsIklzQ2hhbmdlZCI6ZmFsc2UsIklzTmV3Ijp0cnVlfSx7IiRpZCI6IjI0MyIsIkdyb3VwTmFtZSI6bnVsbCwiU3RhcnREYXRlIjoiMjAxOC0wNS0zMFQwMDowMDowMFoiLCJFbmREYXRlIjoiMjAxOC0wOS0zMFQyMzo1OTo1OS45OTlaIiwiUGVyY2VudGFnZUNvbXBsZXRlIjpudWxsLCJTdHlsZSI6eyIkaWQiOiIyNDQiLCJTaGFwZSI6MSwiU2hhcGVUaGlja25lc3MiOjAsIkR1cmF0aW9uRm9ybWF0Ijo1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pZCI6IjI1MCIsIkNvbG9yIjp7IiRpZCI6IjI1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iIsIkxpbmVDb2xvciI6bnVsbCwiTGluZVdlaWdodCI6MC4wLCJMaW5lVHlwZSI6MCwiUGFyZW50U3R5bGUiOm51bGx9LCJQYXJlbnRTdHlsZSI6eyIkcmVmIjoiODgifX0sIkhvcml6b250YWxDb25uZWN0b3JTdHlsZSI6eyIkaWQiOiIyNTMiLCJMaW5lQ29sb3IiOnsiJHJlZiI6Ijk2In0sIkxpbmVXZWlnaHQiOjAuMCwiTGluZVR5cGUiOjAsIlBhcmVudFN0eWxlIjp7IiRyZWYiOiI5NSJ9fSwiVmVydGljYWxDb25uZWN0b3JTdHlsZSI6eyIkaWQiOiIyNTQiLCJMaW5lQ29sb3IiOnsiJGlkIjoiMjU1IiwiJHR5cGUiOiJOTFJFLkNvbW1vbi5Eb20uU29saWRDb2xvckJydXNoLCBOTFJFLkNvbW1vbiIsIkNvbG9yIjp7IiRpZCI6IjI1NiIsIkEiOjI1NSwiUiI6MjM4LCJHIjoyMzYsIkIiOjIyNX1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jU3IiwiTWFyZ2luIjp7IiRyZWYiOiIxMDIifSwiUGFkZGluZyI6eyIkaWQiOiIyNTgiLCJUb3AiOjAsIkxlZnQiOjEsIlJpZ2h0IjowLCJCb3R0b20iOjF9LCJCYWNrZ3JvdW5kIjp7IiRpZCI6IjI1OSIsIkNvbG9yIjp7IiRpZCI6IjI2MCIsIkEiOjI1NSwiUiI6MzYsIkciOjc2LCJCIjoxMjZ9fSwiSXNWaXNpYmxlIjp0cnVlLCJXaWR0aCI6MC4wLCJIZWlnaHQiOjEwLjAsIkJvcmRlclN0eWxlIjp7IiRpZCI6IjI2MSIsIkxpbmVDb2xvciI6eyIkaWQiOiIyNjIiLCIkdHlwZSI6Ik5MUkUuQ29tbW9uLkRvbS5Tb2xpZENvbG9yQnJ1c2gsIE5MUkUuQ29tbW9uIiwiQ29sb3IiOnsiJGlkIjoiMjYzIiwiQSI6MjU1LCJSIjoyNTUsIkciOjAsIkIiOjB9fSwiTGluZVdlaWdodCI6MC4wLCJMaW5lVHlwZSI6MCwiUGFyZW50U3R5bGUiOm51bGx9LCJQYXJlbnRTdHlsZSI6eyIkcmVmIjoiMTAxIn19LCJUaXRsZVN0eWxlIjp7IiRpZCI6IjI2NCIsIkZvbnRTZXR0aW5ncyI6eyIkaWQiOiIyNjUiLCJGb250U2l6ZSI6MTEsIkZvbnROYW1lIjoiQ2FsaWJyaSIsIklzQm9sZCI6dHJ1ZSwiSXNJdGFsaWMiOmZhbHNlLCJJc1VuZGVybGluZWQiOmZhbHNlLCJQYXJlbnRTdHlsZSI6eyIkcmVmIjoiMTA4In19LCJBdXRvU2l6ZSI6MCwiRm9yZWdyb3VuZCI6eyIkaWQiOiIyNjYiLCJDb2xvciI6eyIkaWQiOiIyNjc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giLCJMaW5lQ29sb3IiOm51bGwsIkxpbmVXZWlnaHQiOjAuMCwiTGluZVR5cGUiOjAsIlBhcmVudFN0eWxlIjpudWxsfSwiUGFyZW50U3R5bGUiOnsiJHJlZiI6IjEwNyJ9fSwiRGF0ZVN0eWxlIjp7IiRpZCI6IjI2OSIsIkZvbnRTZXR0aW5ncyI6eyIkaWQiOiIyNzAiLCJGb250U2l6ZSI6OSwiRm9udE5hbWUiOiJDYWxpYnJpIiwiSXNCb2xkIjpmYWxzZSwiSXNJdGFsaWMiOmZhbHNlLCJJc1VuZGVybGluZWQiOmZhbHNlLCJQYXJlbnRTdHlsZSI6eyIkcmVmIjoiMTE1In19LCJBdXRvU2l6ZSI6MCwiRm9yZWdyb3VuZCI6eyIkaWQiOiIyNzEiLCJDb2xvciI6eyIkaWQiOiIyNzI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aWQiOiIyNzQiLCJGb3JtYXRTdHJpbmciOiJNTU0gZCIsIlNlcGFyYXRvciI6Ii8iLCJVc2VJbnRlcm5hdGlvbmFsRGF0ZUZvcm1hdCI6ZmFsc2V9LCJJc1Zpc2libGUiOnRydWUsIlBhcmVudFN0eWxlIjp7IiRyZWYiOiI4MCJ9fSwiSW5kZXgiOjIsIklkIjoiNTQxNzQ1OWYtYWFiZC00NzNlLThlMzEtN2M4ZmU3ZmVkMWNhIiwiSW1wb3J0SWQiOm51bGwsIlRpdGxlIjoiVGFzayA3IiwiTm90ZSI6bnVsbCwiSHlwZXJsaW5rIjpudWxsLCJJc0NoYW5nZWQiOmZhbHNlLCJJc05ldyI6dHJ1ZX0seyIkaWQiOiIyNzUiLCJHcm91cE5hbWUiOm51bGwsIlN0YXJ0RGF0ZSI6IjIwMTgtMDEtMDFUMDA6MDA6MDBaIiwiRW5kRGF0ZSI6IjIwMTgtMDYtMzBUMjM6NTk6NTkuOTk5WiIsIlBlcmNlbnRhZ2VDb21wbGV0ZSI6bnVsbCwiU3R5bGUiOnsiJGlkIjoiMjc2IiwiU2hhcGUiOjEsIlNoYXBlVGhpY2tuZXNzIjowLCJEdXJhdGlvbkZvcm1hdCI6NSwiSW5jbHVkZU5vbldvcmtpbmdEYXlzSW5EdXJhdGlvbiI6ZmFsc2UsIlBlcmNlbnRhZ2VDb21wbGV0ZVN0eWxlIjp7IiRpZCI6IjI3NyIsIkZvbnRTZXR0aW5ncyI6eyIkaWQiOiIyNz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zkiLCJMaW5lQ29sb3IiOm51bGwsIkxpbmVXZWlnaHQiOjAuMCwiTGluZVR5cGUiOjAsIlBhcmVudFN0eWxlIjpudWxsfSwiUGFyZW50U3R5bGUiOnsiJHJlZiI6IjgxIn19LCJEdXJhdGlvblN0eWxlIjp7IiRpZCI6IjI4MCIsIkZvbnRTZXR0aW5ncyI6eyIkaWQiOiIyODEiLCJGb250U2l6ZSI6MTAsIkZvbnROYW1lIjoiQ2FsaWJyaSIsIklzQm9sZCI6ZmFsc2UsIklzSXRhbGljIjpmYWxzZSwiSXNVbmRlcmxpbmVkIjpmYWxzZSwiUGFyZW50U3R5bGUiOnsiJHJlZiI6Ijg5In19LCJBdXRvU2l6ZSI6MCwiRm9yZWdyb3VuZCI6eyIkaWQiOiIyODIiLCJDb2xvciI6eyIkaWQiOiIyODM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QiLCJMaW5lQ29sb3IiOm51bGwsIkxpbmVXZWlnaHQiOjAuMCwiTGluZVR5cGUiOjAsIlBhcmVudFN0eWxlIjpudWxsfSwiUGFyZW50U3R5bGUiOnsiJHJlZiI6Ijg4In19LCJIb3Jpem9udGFsQ29ubmVjdG9yU3R5bGUiOnsiJGlkIjoiMjg1IiwiTGluZUNvbG9yIjp7IiRyZWYiOiI5NiJ9LCJMaW5lV2VpZ2h0IjowLjAsIkxpbmVUeXBlIjowLCJQYXJlbnRTdHlsZSI6eyIkcmVmIjoiOTUifX0sIlZlcnRpY2FsQ29ubmVjdG9yU3R5bGUiOnsiJGlkIjoiMjg2IiwiTGluZUNvbG9yIjp7IiRpZCI6IjI4NyIsIiR0eXBlIjoiTkxSRS5Db21tb24uRG9tLlNvbGlkQ29sb3JCcnVzaCwgTkxSRS5Db21tb24iLCJDb2xvciI6eyIkaWQiOiIyODgiLCJBIjoyNTUsIlIiOjIzOCwiRyI6MjM2LCJCIjoyMjV9fSwiTGluZVdlaWdodCI6MS4wLCJMaW5lVHlwZSI6MCwiUGFyZW50U3R5bGUiOnsiJHJlZiI6Ijk4In19LCJNYXJnaW4iOm51bGwsIlN0YXJ0RGF0ZVBvc2l0aW9uIjozLCJFbmREYXRlUG9zaXRpb24iOjMsIlRpdGxlUG9zaXRpb24iOjQsIkR1cmF0aW9uUG9zaXRpb24iOjIsIlBlcmNlbnRhZ2VDb21wbGV0ZWRQb3NpdGlvbiI6NiwiU3BhY2luZyI6NSwiSXNCZWxvd1RpbWViYW5kIjp0cnVlLCJQZXJjZW50YWdlQ29tcGxldGVTaGFwZU9wYWNpdHkiOjM1LCJTaGFwZVN0eWxlIjp7IiRpZCI6IjI4OSIsIk1hcmdpbiI6eyIkcmVmIjoiMTAyIn0sIlBhZGRpbmciOnsiJGlkIjoiMjkwIiwiVG9wIjowLCJMZWZ0IjoxLCJSaWdodCI6MCwiQm90dG9tIjoxfSwiQmFja2dyb3VuZCI6eyIkaWQiOiIyOTEiLCJDb2xvciI6eyIkaWQiOiIyOTIiLCJBIjoyNTUsIlIiOjExMiwiRyI6MTczLCJCIjo3MX19LCJJc1Zpc2libGUiOnRydWUsIldpZHRoIjowLjAsIkhlaWdodCI6MTAuMCwiQm9yZGVyU3R5bGUiOnsiJGlkIjoiMjkzIiwiTGluZUNvbG9yIjp7IiRpZCI6IjI5NCIsIiR0eXBlIjoiTkxSRS5Db21tb24uRG9tLlNvbGlkQ29sb3JCcnVzaCwgTkxSRS5Db21tb24iLCJDb2xvciI6eyIkaWQiOiIyOTUiLCJBIjoyNTUsIlIiOjI1NSwiRyI6MCwiQiI6MH19LCJMaW5lV2VpZ2h0IjowLjAsIkxpbmVUeXBlIjowLCJQYXJlbnRTdHlsZSI6bnVsbH0sIlBhcmVudFN0eWxlIjp7IiRyZWYiOiIxMDEifX0sIlRpdGxlU3R5bGUiOnsiJGlkIjoiMjk2IiwiRm9udFNldHRpbmdzIjp7IiRpZCI6IjI5NyIsIkZvbnRTaXplIjoxMSwiRm9udE5hbWUiOiJDYWxpYnJpIiwiSXNCb2xkIjp0cnVlLCJJc0l0YWxpYyI6ZmFsc2UsIklzVW5kZXJsaW5lZCI6ZmFsc2UsIlBhcmVudFN0eWxlIjp7IiRyZWYiOiIxMDgifX0sIkF1dG9TaXplIjowLCJGb3JlZ3JvdW5kIjp7IiRpZCI6IjI5OCIsIkNvbG9yIjp7IiRpZCI6IjI5OSIsIkEiOjI1NSwiUiI6NjgsIkciOjg0LCJCIjoxMDZ9fSwiTWF4V2lkdGgiOjMxLjEyNTA0MDA1NDMyMTI4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AwIiwiTGluZUNvbG9yIjpudWxsLCJMaW5lV2VpZ2h0IjowLjAsIkxpbmVUeXBlIjowLCJQYXJlbnRTdHlsZSI6bnVsbH0sIlBhcmVudFN0eWxlIjp7IiRyZWYiOiIxMDcifX0sIkRhdGVTdHlsZSI6eyIkaWQiOiIzMDEiLCJGb250U2V0dGluZ3MiOnsiJGlkIjoiMzAyIiwiRm9udFNpemUiOjksIkZvbnROYW1lIjoiQ2FsaWJyaSIsIklzQm9sZCI6ZmFsc2UsIklzSXRhbGljIjpmYWxzZSwiSXNVbmRlcmxpbmVkIjpmYWxzZSwiUGFyZW50U3R5bGUiOnsiJHJlZiI6IjExNSJ9fSwiQXV0b1NpemUiOjAsIkZvcmVncm91bmQiOnsiJGlkIjoiMzAzIiwiQ29sb3IiOnsiJGlkIjoiMzA0IiwiQSI6MjU1LCJSIjowLCJHIjowLCJCIjowfX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A1IiwiTGluZUNvbG9yIjpudWxsLCJMaW5lV2VpZ2h0IjowLjAsIkxpbmVUeXBlIjowLCJQYXJlbnRTdHlsZSI6bnVsbH0sIlBhcmVudFN0eWxlIjp7IiRyZWYiOiIxMTQifX0sIkRhdGVGb3JtYXQiOnsiJGlkIjoiMzA2IiwiRm9ybWF0U3RyaW5nIjoiTU1NIGQiLCJTZXBhcmF0b3IiOiIvIiwiVXNlSW50ZXJuYXRpb25hbERhdGVGb3JtYXQiOmZhbHNlfSwiSXNWaXNpYmxlIjp0cnVlLCJQYXJlbnRTdHlsZSI6eyIkcmVmIjoiODAifX0sIkluZGV4IjozLCJJZCI6IjQ4M2JiYmY1LWM4M2YtNDBmZC1iYTNiLTFkZGI5OTdlODBlYiIsIkltcG9ydElkIjpudWxsLCJUaXRsZSI6IlRhc2sgNiIsIk5vdGUiOm51bGwsIkh5cGVybGluayI6bnVsbCwiSXNDaGFuZ2VkIjpmYWxzZSwiSXNOZXciOnRydWV9LHsiJGlkIjoiMzA3IiwiR3JvdXBOYW1lIjpudWxsLCJTdGFydERhdGUiOiIyMDE3LTEwLTAxVDAwOjAwOjAwWiIsIkVuZERhdGUiOiIyMDE4LTA1LTMwVDIzOjU5OjU5Ljk5OVoiLCJQZXJjZW50YWdlQ29tcGxldGUiOm51bGwsIlN0eWxlIjp7IiRpZCI6IjMwOCIsIlNoYXBlIjoxLCJTaGFwZVRoaWNrbmVzcyI6MCwiRHVyYXRpb25Gb3JtYXQiOjUsIkluY2x1ZGVOb25Xb3JraW5nRGF5c0luRHVyYXRpb24iOmZhbHNlLCJQZXJjZW50YWdlQ29tcGxldGVTdHlsZSI6eyIkaWQiOiIzMDkiLCJGb250U2V0dGluZ3MiOnsiJGlkIjoiMzE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ExIiwiTGluZUNvbG9yIjpudWxsLCJMaW5lV2VpZ2h0IjowLjAsIkxpbmVUeXBlIjowLCJQYXJlbnRTdHlsZSI6bnVsbH0sIlBhcmVudFN0eWxlIjp7IiRyZWYiOiI4MSJ9fSwiRHVyYXRpb25TdHlsZSI6eyIkaWQiOiIzMTIiLCJGb250U2V0dGluZ3MiOnsiJGlkIjoiMzEzIiwiRm9udFNpemUiOjEwLCJGb250TmFtZSI6IkNhbGlicmkiLCJJc0JvbGQiOmZhbHNlLCJJc0l0YWxpYyI6ZmFsc2UsIklzVW5kZXJsaW5lZCI6ZmFsc2UsIlBhcmVudFN0eWxlIjp7IiRyZWYiOiI4OSJ9fSwiQXV0b1NpemUiOjAsIkZvcmVncm91bmQiOnsiJGlkIjoiMzE0IiwiQ29sb3IiOnsiJGlkIjoiMzE1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2IiwiTGluZUNvbG9yIjpudWxsLCJMaW5lV2VpZ2h0IjowLjAsIkxpbmVUeXBlIjowLCJQYXJlbnRTdHlsZSI6bnVsbH0sIlBhcmVudFN0eWxlIjp7IiRyZWYiOiI4OCJ9fSwiSG9yaXpvbnRhbENvbm5lY3RvclN0eWxlIjp7IiRpZCI6IjMxNyIsIkxpbmVDb2xvciI6eyIkcmVmIjoiOTYifSwiTGluZVdlaWdodCI6MC4wLCJMaW5lVHlwZSI6MCwiUGFyZW50U3R5bGUiOnsiJHJlZiI6Ijk1In19LCJWZXJ0aWNhbENvbm5lY3RvclN0eWxlIjp7IiRpZCI6IjMxOCIsIkxpbmVDb2xvciI6eyIkaWQiOiIzMTkiLCIkdHlwZSI6Ik5MUkUuQ29tbW9uLkRvbS5Tb2xpZENvbG9yQnJ1c2gsIE5MUkUuQ29tbW9uIiwiQ29sb3IiOnsiJGlkIjoiMzIwIiwiQSI6MjU1LCJSIjozMSwiRyI6NzMsIkIiOjEyNX1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IxIiwiTWFyZ2luIjp7IiRyZWYiOiIxMDIifSwiUGFkZGluZyI6eyIkaWQiOiIzMjIiLCJUb3AiOjAsIkxlZnQiOjEsIlJpZ2h0IjowLCJCb3R0b20iOjF9LCJCYWNrZ3JvdW5kIjp7IiRpZCI6IjMyMyIsIkNvbG9yIjp7IiRpZCI6IjMyNCIsIkEiOjI1NSwiUiI6MzYsIkciOjc2LCJCIjoxMjh9fSwiSXNWaXNpYmxlIjp0cnVlLCJXaWR0aCI6MC4wLCJIZWlnaHQiOjEwLjAsIkJvcmRlclN0eWxlIjp7IiRpZCI6IjMyNSIsIkxpbmVDb2xvciI6eyIkaWQiOiIzMjYiLCIkdHlwZSI6Ik5MUkUuQ29tbW9uLkRvbS5Tb2xpZENvbG9yQnJ1c2gsIE5MUkUuQ29tbW9uIiwiQ29sb3IiOnsiJGlkIjoiMzI3IiwiQSI6MjU1LCJSIjoyNTUsIkciOjAsIkIiOjB9fSwiTGluZVdlaWdodCI6MC4wLCJMaW5lVHlwZSI6MCwiUGFyZW50U3R5bGUiOm51bGx9LCJQYXJlbnRTdHlsZSI6eyIkcmVmIjoiMTAxIn19LCJUaXRsZVN0eWxlIjp7IiRpZCI6IjMyOCIsIkZvbnRTZXR0aW5ncyI6eyIkaWQiOiIzMjkiLCJGb250U2l6ZSI6MTEsIkZvbnROYW1lIjoiQ2FsaWJyaSIsIklzQm9sZCI6dHJ1ZSwiSXNJdGFsaWMiOmZhbHNlLCJJc1VuZGVybGluZWQiOmZhbHNlLCJQYXJlbnRTdHlsZSI6eyIkcmVmIjoiMTA4In19LCJBdXRvU2l6ZSI6MCwiRm9yZWdyb3VuZCI6eyIkaWQiOiIzMzAiLCJDb2xvciI6eyIkaWQiOiIzMz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IiLCJMaW5lQ29sb3IiOm51bGwsIkxpbmVXZWlnaHQiOjAuMCwiTGluZVR5cGUiOjAsIlBhcmVudFN0eWxlIjpudWxsfSwiUGFyZW50U3R5bGUiOnsiJHJlZiI6IjEwNyJ9fSwiRGF0ZVN0eWxlIjp7IiRpZCI6IjMzMyIsIkZvbnRTZXR0aW5ncyI6eyIkaWQiOiIzMzQiLCJGb250U2l6ZSI6OSwiRm9udE5hbWUiOiJDYWxpYnJpIiwiSXNCb2xkIjpmYWxzZSwiSXNJdGFsaWMiOmZhbHNlLCJJc1VuZGVybGluZWQiOmZhbHNlLCJQYXJlbnRTdHlsZSI6eyIkcmVmIjoiMTE1In19LCJBdXRvU2l6ZSI6MCwiRm9yZWdyb3VuZCI6eyIkaWQiOiIzMzUiLCJDb2xvciI6eyIkaWQiOiIzMz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ciLCJMaW5lQ29sb3IiOm51bGwsIkxpbmVXZWlnaHQiOjAuMCwiTGluZVR5cGUiOjAsIlBhcmVudFN0eWxlIjpudWxsfSwiUGFyZW50U3R5bGUiOnsiJHJlZiI6IjExNCJ9fSwiRGF0ZUZvcm1hdCI6eyIkaWQiOiIzMzgiLCJGb3JtYXRTdHJpbmciOiJNTU0gZCIsIlNlcGFyYXRvciI6Ii8iLCJVc2VJbnRlcm5hdGlvbmFsRGF0ZUZvcm1hdCI6ZmFsc2V9LCJJc1Zpc2libGUiOnRydWUsIlBhcmVudFN0eWxlIjp7IiRyZWYiOiI4MCJ9fSwiSW5kZXgiOjQsIklkIjoiNTk1NTIyZTYtYTRjOC00MzczLTk4ZDgtZTk3NWU3NzY5OTM3IiwiSW1wb3J0SWQiOm51bGwsIlRpdGxlIjoiVGFzayA1IiwiTm90ZSI6bnVsbCwiSHlwZXJsaW5rIjpudWxsLCJJc0NoYW5nZWQiOmZhbHNlLCJJc05ldyI6dHJ1ZX0seyIkaWQiOiIzMzkiLCJHcm91cE5hbWUiOm51bGwsIlN0YXJ0RGF0ZSI6IjIwMTctMDgtMDFUMDA6MDA6MDBaIiwiRW5kRGF0ZSI6IjIwMTctMTItMjlUMjM6NTk6NTkuOTk5WiIsIlBlcmNlbnRhZ2VDb21wbGV0ZSI6bnVsbCwiU3R5bGUiOnsiJGlkIjoiMzQwIiwiU2hhcGUiOjEsIlNoYXBlVGhpY2tuZXNzIjowLCJEdXJhdGlvbkZvcm1hdCI6NSwiSW5jbHVkZU5vbldvcmtpbmdEYXlzSW5EdXJhdGlvbiI6ZmFsc2UsIlBlcmNlbnRhZ2VDb21wbGV0ZVN0eWxlIjp7IiRpZCI6IjM0MSIsIkZvbnRTZXR0aW5ncyI6eyIkaWQiOiIzN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MiLCJMaW5lQ29sb3IiOm51bGwsIkxpbmVXZWlnaHQiOjAuMCwiTGluZVR5cGUiOjAsIlBhcmVudFN0eWxlIjpudWxsfSwiUGFyZW50U3R5bGUiOnsiJHJlZiI6IjgxIn19LCJEdXJhdGlvblN0eWxlIjp7IiRpZCI6IjM0NCIsIkZvbnRTZXR0aW5ncyI6eyIkaWQiOiIzNDUiLCJGb250U2l6ZSI6MTAsIkZvbnROYW1lIjoiQ2FsaWJyaSIsIklzQm9sZCI6ZmFsc2UsIklzSXRhbGljIjpmYWxzZSwiSXNVbmRlcmxpbmVkIjpmYWxzZSwiUGFyZW50U3R5bGUiOnsiJHJlZiI6Ijg5In19LCJBdXRvU2l6ZSI6MCwiRm9yZWdyb3VuZCI6eyIkaWQiOiIzNDYiLCJDb2xvciI6eyIkaWQiOiIzN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giLCJMaW5lQ29sb3IiOm51bGwsIkxpbmVXZWlnaHQiOjAuMCwiTGluZVR5cGUiOjAsIlBhcmVudFN0eWxlIjpudWxsfSwiUGFyZW50U3R5bGUiOnsiJHJlZiI6Ijg4In19LCJIb3Jpem9udGFsQ29ubmVjdG9yU3R5bGUiOnsiJGlkIjoiMzQ5IiwiTGluZUNvbG9yIjp7IiRyZWYiOiI5NiJ9LCJMaW5lV2VpZ2h0IjowLjAsIkxpbmVUeXBlIjowLCJQYXJlbnRTdHlsZSI6eyIkcmVmIjoiOTUifX0sIlZlcnRpY2FsQ29ubmVjdG9yU3R5bGUiOnsiJGlkIjoiMzU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UxIiwiTWFyZ2luIjp7IiRyZWYiOiIxMDIifSwiUGFkZGluZyI6eyIkaWQiOiIzNTIiLCJUb3AiOjAsIkxlZnQiOjEsIlJpZ2h0IjowLCJCb3R0b20iOjF9LCJCYWNrZ3JvdW5kIjp7IiRpZCI6IjM1MyIsIkNvbG9yIjp7IiRpZCI6IjM1NCIsIkEiOjI1NSwiUiI6MTEyLCJHIjoxNzMsIkIiOjcxfX0sIklzVmlzaWJsZSI6dHJ1ZSwiV2lkdGgiOjAuMCwiSGVpZ2h0IjoxMC4wLCJCb3JkZXJTdHlsZSI6eyIkaWQiOiIzNTUiLCJMaW5lQ29sb3IiOnsiJGlkIjoiMzU2IiwiJHR5cGUiOiJOTFJFLkNvbW1vbi5Eb20uU29saWRDb2xvckJydXNoLCBOTFJFLkNvbW1vbiIsIkNvbG9yIjp7IiRpZCI6IjM1NyIsIkEiOjI1NSwiUiI6MjU1LCJHIjowLCJCIjowfX0sIkxpbmVXZWlnaHQiOjAuMCwiTGluZVR5cGUiOjAsIlBhcmVudFN0eWxlIjpudWxsfSwiUGFyZW50U3R5bGUiOnsiJHJlZiI6IjEwMSJ9fSwiVGl0bGVTdHlsZSI6eyIkaWQiOiIzNTgiLCJGb250U2V0dGluZ3MiOnsiJGlkIjoiMzU5IiwiRm9udFNpemUiOjExLCJGb250TmFtZSI6IkNhbGlicmkiLCJJc0JvbGQiOnRydWUsIklzSXRhbGljIjpmYWxzZSwiSXNVbmRlcmxpbmVkIjpmYWxzZSwiUGFyZW50U3R5bGUiOnsiJHJlZiI6IjEwOCJ9fSwiQXV0b1NpemUiOjAsIkZvcmVncm91bmQiOnsiJGlkIjoiMzYwIiwiQ29sb3IiOnsiJGlkIjoiMzYxIiwiQSI6MjU1LCJSIjo2OCwiRyI6ODQsIkIiOjEwNn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jIiLCJMaW5lQ29sb3IiOm51bGwsIkxpbmVXZWlnaHQiOjAuMCwiTGluZVR5cGUiOjAsIlBhcmVudFN0eWxlIjpudWxsfSwiUGFyZW50U3R5bGUiOnsiJHJlZiI6IjEwNyJ9fSwiRGF0ZVN0eWxlIjp7IiRpZCI6IjM2MyIsIkZvbnRTZXR0aW5ncyI6eyIkaWQiOiIzNjQiLCJGb250U2l6ZSI6OSwiRm9udE5hbWUiOiJDYWxpYnJpIiwiSXNCb2xkIjpmYWxzZSwiSXNJdGFsaWMiOmZhbHNlLCJJc1VuZGVybGluZWQiOmZhbHNlLCJQYXJlbnRTdHlsZSI6eyIkcmVmIjoiMTE1In19LCJBdXRvU2l6ZSI6MCwiRm9yZWdyb3VuZCI6eyIkaWQiOiIzNjUiLCJDb2xvciI6eyIkaWQiOiIzNj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ciLCJMaW5lQ29sb3IiOm51bGwsIkxpbmVXZWlnaHQiOjAuMCwiTGluZVR5cGUiOjAsIlBhcmVudFN0eWxlIjpudWxsfSwiUGFyZW50U3R5bGUiOnsiJHJlZiI6IjExNCJ9fSwiRGF0ZUZvcm1hdCI6eyIkaWQiOiIzNjgiLCJGb3JtYXRTdHJpbmciOiJNTU0gZCIsIlNlcGFyYXRvciI6Ii8iLCJVc2VJbnRlcm5hdGlvbmFsRGF0ZUZvcm1hdCI6ZmFsc2V9LCJJc1Zpc2libGUiOnRydWUsIlBhcmVudFN0eWxlIjp7IiRyZWYiOiI4MCJ9fSwiSW5kZXgiOjUsIklkIjoiYWVlM2NkMjMtN2UwOS00ZDA4LTk5NmQtMTk1NjMyYTQ3ZWQ2IiwiSW1wb3J0SWQiOm51bGwsIlRpdGxlIjoiVGFzayA0IiwiTm90ZSI6bnVsbCwiSHlwZXJsaW5rIjpudWxsLCJJc0NoYW5nZWQiOmZhbHNlLCJJc05ldyI6dHJ1ZX0seyIkaWQiOiIzNjkiLCJHcm91cE5hbWUiOm51bGwsIlN0YXJ0RGF0ZSI6IjIwMTctMDYtMDFUMDA6MDA6MDBaIiwiRW5kRGF0ZSI6IjIwMTctMDktMDFUMjM6NTk6NTkuOTk5WiIsIlBlcmNlbnRhZ2VDb21wbGV0ZSI6bnVsbCwiU3R5bGUiOnsiJGlkIjoiMzcwIiwiU2hhcGUiOjEsIlNoYXBlVGhpY2tuZXNzIjowLCJEdXJhdGlvbkZvcm1hdCI6NS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aWQiOiIzNzYiLCJDb2xvciI6eyIkaWQiOiIzNz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giLCJMaW5lQ29sb3IiOm51bGwsIkxpbmVXZWlnaHQiOjAuMCwiTGluZVR5cGUiOjAsIlBhcmVudFN0eWxlIjpudWxsfSwiUGFyZW50U3R5bGUiOnsiJHJlZiI6Ijg4In19LCJIb3Jpem9udGFsQ29ubmVjdG9yU3R5bGUiOnsiJGlkIjoiMzc5IiwiTGluZUNvbG9yIjp7IiRyZWYiOiI5NiJ9LCJMaW5lV2VpZ2h0IjowLjAsIkxpbmVUeXBlIjowLCJQYXJlbnRTdHlsZSI6eyIkcmVmIjoiOTUifX0sIlZlcnRpY2FsQ29ubmVjdG9yU3R5bGUiOnsiJGlkIjoiMzg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gxIiwiTWFyZ2luIjp7IiRyZWYiOiIxMDIifSwiUGFkZGluZyI6eyIkaWQiOiIzODIiLCJUb3AiOjAsIkxlZnQiOjEsIlJpZ2h0IjowLCJCb3R0b20iOjF9LCJCYWNrZ3JvdW5kIjp7IiRpZCI6IjM4MyIsIkNvbG9yIjp7IiRpZCI6IjM4NCIsIkEiOjI1NSwiUiI6MzYsIkciOjc2LCJCIjoxMjh9fSwiSXNWaXNpYmxlIjp0cnVlLCJXaWR0aCI6MC4wLCJIZWlnaHQiOjEwLjAsIkJvcmRlclN0eWxlIjp7IiRpZCI6IjM4NSIsIkxpbmVDb2xvciI6eyIkaWQiOiIzODYiLCIkdHlwZSI6Ik5MUkUuQ29tbW9uLkRvbS5Tb2xpZENvbG9yQnJ1c2gsIE5MUkUuQ29tbW9uIiwiQ29sb3IiOnsiJGlkIjoiMzg3IiwiQSI6MjU1LCJSIjoyNTUsIkciOjAsIkIiOjB9fSwiTGluZVdlaWdodCI6MC4wLCJMaW5lVHlwZSI6MCwiUGFyZW50U3R5bGUiOm51bGx9LCJQYXJlbnRTdHlsZSI6eyIkcmVmIjoiMTAxIn19LCJUaXRsZVN0eWxlIjp7IiRpZCI6IjM4OCIsIkZvbnRTZXR0aW5ncyI6eyIkaWQiOiIzODkiLCJGb250U2l6ZSI6MTEsIkZvbnROYW1lIjoiQ2FsaWJyaSIsIklzQm9sZCI6dHJ1ZSwiSXNJdGFsaWMiOmZhbHNlLCJJc1VuZGVybGluZWQiOmZhbHNlLCJQYXJlbnRTdHlsZSI6eyIkcmVmIjoiMTA4In19LCJBdXRvU2l6ZSI6MCwiRm9yZWdyb3VuZCI6eyIkaWQiOiIzOTAiLCJDb2xvciI6eyIkaWQiOiIzOT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IiLCJMaW5lQ29sb3IiOm51bGwsIkxpbmVXZWlnaHQiOjAuMCwiTGluZVR5cGUiOjAsIlBhcmVudFN0eWxlIjpudWxsfSwiUGFyZW50U3R5bGUiOnsiJHJlZiI6IjEwNyJ9fSwiRGF0ZVN0eWxlIjp7IiRpZCI6IjM5MyIsIkZvbnRTZXR0aW5ncyI6eyIkaWQiOiIzOTQiLCJGb250U2l6ZSI6OSwiRm9udE5hbWUiOiJDYWxpYnJpIiwiSXNCb2xkIjpmYWxzZSwiSXNJdGFsaWMiOmZhbHNlLCJJc1VuZGVybGluZWQiOmZhbHNlLCJQYXJlbnRTdHlsZSI6eyIkcmVmIjoiMTE1In19LCJBdXRvU2l6ZSI6MCwiRm9yZWdyb3VuZCI6eyIkaWQiOiIzOTUiLCJDb2xvciI6eyIkaWQiOiIzOT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TciLCJMaW5lQ29sb3IiOm51bGwsIkxpbmVXZWlnaHQiOjAuMCwiTGluZVR5cGUiOjAsIlBhcmVudFN0eWxlIjpudWxsfSwiUGFyZW50U3R5bGUiOnsiJHJlZiI6IjExNCJ9fSwiRGF0ZUZvcm1hdCI6eyIkaWQiOiIzOTgiLCJGb3JtYXRTdHJpbmciOiJNTU0gZCIsIlNlcGFyYXRvciI6Ii8iLCJVc2VJbnRlcm5hdGlvbmFsRGF0ZUZvcm1hdCI6ZmFsc2V9LCJJc1Zpc2libGUiOnRydWUsIlBhcmVudFN0eWxlIjp7IiRyZWYiOiI4MCJ9fSwiSW5kZXgiOjYsIklkIjoiNGJlNjM4YmYtZWE3NS00YmM1LTk5OTEtNTk2YzNlZWYzYmY3IiwiSW1wb3J0SWQiOm51bGwsIlRpdGxlIjoiVGFzayAzIiwiTm90ZSI6bnVsbCwiSHlwZXJsaW5rIjpudWxsLCJJc0NoYW5nZWQiOmZhbHNlLCJJc05ldyI6dHJ1ZX0seyIkaWQiOiIzOTkiLCJHcm91cE5hbWUiOm51bGwsIlN0YXJ0RGF0ZSI6IjIwMTctMDYtMDFUMDA6MDA6MDBaIiwiRW5kRGF0ZSI6IjIwMTctMDgtMDZUMjM6NTk6NTkuOTk5WiIsIlBlcmNlbnRhZ2VDb21wbGV0ZSI6bnVsbCwiU3R5bGUiOnsiJGlkIjoiNDAwIiwiU2hhcGUiOjEsIlNoYXBlVGhpY2tuZXNzIjowLCJEdXJhdGlvbkZvcm1hdCI6NSwiSW5jbHVkZU5vbldvcmtpbmdEYXlzSW5EdXJhdGlvbiI6ZmFsc2UsIlBlcmNlbnRhZ2VDb21wbGV0ZVN0eWxlIjp7IiRpZCI6IjQwMSIsIkZvbnRTZXR0aW5ncyI6eyIkaWQiOiI0M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MiLCJMaW5lQ29sb3IiOm51bGwsIkxpbmVXZWlnaHQiOjAuMCwiTGluZVR5cGUiOjAsIlBhcmVudFN0eWxlIjpudWxsfSwiUGFyZW50U3R5bGUiOnsiJHJlZiI6IjgxIn19LCJEdXJhdGlvblN0eWxlIjp7IiRpZCI6IjQwNCIsIkZvbnRTZXR0aW5ncyI6eyIkaWQiOiI0MDUiLCJGb250U2l6ZSI6MTAsIkZvbnROYW1lIjoiQ2FsaWJyaSIsIklzQm9sZCI6ZmFsc2UsIklzSXRhbGljIjpmYWxzZSwiSXNVbmRlcmxpbmVkIjpmYWxzZSwiUGFyZW50U3R5bGUiOnsiJHJlZiI6Ijg5In19LCJBdXRvU2l6ZSI6MCwiRm9yZWdyb3VuZCI6eyIkaWQiOiI0MDYiLCJDb2xvciI6eyIkaWQiOiI0M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DgiLCJMaW5lQ29sb3IiOm51bGwsIkxpbmVXZWlnaHQiOjAuMCwiTGluZVR5cGUiOjAsIlBhcmVudFN0eWxlIjpudWxsfSwiUGFyZW50U3R5bGUiOnsiJHJlZiI6Ijg4In19LCJIb3Jpem9udGFsQ29ubmVjdG9yU3R5bGUiOnsiJGlkIjoiNDA5IiwiTGluZUNvbG9yIjp7IiRyZWYiOiI5NiJ9LCJMaW5lV2VpZ2h0IjowLjAsIkxpbmVUeXBlIjowLCJQYXJlbnRTdHlsZSI6eyIkcmVmIjoiOTUifX0sIlZlcnRpY2FsQ29ubmVjdG9yU3R5bGUiOnsiJGlkIjoiNDE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NDExIiwiTWFyZ2luIjp7IiRyZWYiOiIxMDIifSwiUGFkZGluZyI6eyIkaWQiOiI0MTIiLCJUb3AiOjAsIkxlZnQiOjEsIlJpZ2h0IjowLCJCb3R0b20iOjF9LCJCYWNrZ3JvdW5kIjp7IiRpZCI6IjQxMyIsIkNvbG9yIjp7IiRpZCI6IjQxNCIsIkEiOjI1NSwiUiI6MTEyLCJHIjoxNzMsIkIiOjcxfX0sIklzVmlzaWJsZSI6dHJ1ZSwiV2lkdGgiOjAuMCwiSGVpZ2h0IjoxMC4wLCJCb3JkZXJTdHlsZSI6eyIkaWQiOiI0MTUiLCJMaW5lQ29sb3IiOnsiJGlkIjoiNDE2IiwiJHR5cGUiOiJOTFJFLkNvbW1vbi5Eb20uU29saWRDb2xvckJydXNoLCBOTFJFLkNvbW1vbiIsIkNvbG9yIjp7IiRpZCI6IjQxNyIsIkEiOjI1NSwiUiI6MjU1LCJHIjowLCJCIjowfX0sIkxpbmVXZWlnaHQiOjAuMCwiTGluZVR5cGUiOjAsIlBhcmVudFN0eWxlIjpudWxsfSwiUGFyZW50U3R5bGUiOnsiJHJlZiI6IjEwMSJ9fSwiVGl0bGVTdHlsZSI6eyIkaWQiOiI0MTgiLCJGb250U2V0dGluZ3MiOnsiJGlkIjoiNDE5IiwiRm9udFNpemUiOjExLCJGb250TmFtZSI6IkNhbGlicmkiLCJJc0JvbGQiOnRydWUsIklzSXRhbGljIjpmYWxzZSwiSXNVbmRlcmxpbmVkIjpmYWxzZSwiUGFyZW50U3R5bGUiOnsiJHJlZiI6IjEwOCJ9fSwiQXV0b1NpemUiOjAsIkZvcmVncm91bmQiOnsiJGlkIjoiNDIwIiwiQ29sb3IiOnsiJGlkIjoiNDIxIiwiQSI6MjU1LCJSIjo2OCwiRyI6ODQsIkIiOjEwNn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jIiLCJMaW5lQ29sb3IiOm51bGwsIkxpbmVXZWlnaHQiOjAuMCwiTGluZVR5cGUiOjAsIlBhcmVudFN0eWxlIjpudWxsfSwiUGFyZW50U3R5bGUiOnsiJHJlZiI6IjEwNyJ9fSwiRGF0ZVN0eWxlIjp7IiRpZCI6IjQyMyIsIkZvbnRTZXR0aW5ncyI6eyIkaWQiOiI0MjQiLCJGb250U2l6ZSI6OSwiRm9udE5hbWUiOiJDYWxpYnJpIiwiSXNCb2xkIjpmYWxzZSwiSXNJdGFsaWMiOmZhbHNlLCJJc1VuZGVybGluZWQiOmZhbHNlLCJQYXJlbnRTdHlsZSI6eyIkcmVmIjoiMTE1In19LCJBdXRvU2l6ZSI6MCwiRm9yZWdyb3VuZCI6eyIkaWQiOiI0MjUiLCJDb2xvciI6eyIkaWQiOiI0Mj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ciLCJMaW5lQ29sb3IiOm51bGwsIkxpbmVXZWlnaHQiOjAuMCwiTGluZVR5cGUiOjAsIlBhcmVudFN0eWxlIjpudWxsfSwiUGFyZW50U3R5bGUiOnsiJHJlZiI6IjExNCJ9fSwiRGF0ZUZvcm1hdCI6eyIkaWQiOiI0MjgiLCJGb3JtYXRTdHJpbmciOiJNTU0gZCIsIlNlcGFyYXRvciI6Ii8iLCJVc2VJbnRlcm5hdGlvbmFsRGF0ZUZvcm1hdCI6ZmFsc2V9LCJJc1Zpc2libGUiOnRydWUsIlBhcmVudFN0eWxlIjp7IiRyZWYiOiI4MCJ9fSwiSW5kZXgiOjcsIklkIjoiMTVkMmJlMDItMjBiOC00YzYyLTkxMmItZDNlMzFjMGUzYWMzIiwiSW1wb3J0SWQiOm51bGwsIlRpdGxlIjoiVGFzayAyIiwiTm90ZSI6bnVsbCwiSHlwZXJsaW5rIjpudWxsLCJJc0NoYW5nZWQiOmZhbHNlLCJJc05ldyI6dHJ1ZX0seyIkaWQiOiI0MjkiLCJHcm91cE5hbWUiOm51bGwsIlN0YXJ0RGF0ZSI6IjIwMTctMDUtMDFUMDA6MDA6MDBaIiwiRW5kRGF0ZSI6IjIwMTctMDYtMjJUMjM6NTk6NTkuOTk5WiIsIlBlcmNlbnRhZ2VDb21wbGV0ZSI6bnVsbCwiU3R5bGUiOnsiJGlkIjoiNDMwIiwiU2hhcGUiOjEsIlNoYXBlVGhpY2tuZXNzIjowLCJEdXJhdGlvbkZvcm1hdCI6NSwiSW5jbHVkZU5vbldvcmtpbmdEYXlzSW5EdXJhdGlvbiI6ZmFsc2UsIlBlcmNlbnRhZ2VDb21wbGV0ZVN0eWxlIjp7IiRpZCI6IjQzMSIsIkZvbnRTZXR0aW5ncyI6eyIkaWQiOiI0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zMiLCJMaW5lQ29sb3IiOm51bGwsIkxpbmVXZWlnaHQiOjAuMCwiTGluZVR5cGUiOjAsIlBhcmVudFN0eWxlIjpudWxsfSwiUGFyZW50U3R5bGUiOnsiJHJlZiI6IjgxIn19LCJEdXJhdGlvblN0eWxlIjp7IiRpZCI6IjQzNCIsIkZvbnRTZXR0aW5ncyI6eyIkaWQiOiI0MzUiLCJGb250U2l6ZSI6MTAsIkZvbnROYW1lIjoiQ2FsaWJyaSIsIklzQm9sZCI6ZmFsc2UsIklzSXRhbGljIjpmYWxzZSwiSXNVbmRlcmxpbmVkIjpmYWxzZSwiUGFyZW50U3R5bGUiOnsiJHJlZiI6Ijg5In19LCJBdXRvU2l6ZSI6MCwiRm9yZWdyb3VuZCI6eyIkaWQiOiI0MzYiLCJDb2xvciI6eyIkaWQiOiI0Mz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giLCJMaW5lQ29sb3IiOm51bGwsIkxpbmVXZWlnaHQiOjAuMCwiTGluZVR5cGUiOjAsIlBhcmVudFN0eWxlIjpudWxsfSwiUGFyZW50U3R5bGUiOnsiJHJlZiI6Ijg4In19LCJIb3Jpem9udGFsQ29ubmVjdG9yU3R5bGUiOnsiJGlkIjoiNDM5IiwiTGluZUNvbG9yIjp7IiRyZWYiOiI5NiJ9LCJMaW5lV2VpZ2h0IjowLjAsIkxpbmVUeXBlIjowLCJQYXJlbnRTdHlsZSI6eyIkcmVmIjoiOTUifX0sIlZlcnRpY2FsQ29ubmVjdG9yU3R5bGUiOnsiJGlkIjoiNDQ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NDQxIiwiTWFyZ2luIjp7IiRyZWYiOiIxMDIifSwiUGFkZGluZyI6eyIkaWQiOiI0NDIiLCJUb3AiOjAsIkxlZnQiOjEsIlJpZ2h0IjowLCJCb3R0b20iOjF9LCJCYWNrZ3JvdW5kIjp7IiRpZCI6IjQ0MyIsIkNvbG9yIjp7IiRpZCI6IjQ0NCIsIkEiOjI1NSwiUiI6MzYsIkciOjc2LCJCIjoxMjh9fSwiSXNWaXNpYmxlIjp0cnVlLCJXaWR0aCI6MC4wLCJIZWlnaHQiOjEwLjAsIkJvcmRlclN0eWxlIjp7IiRpZCI6IjQ0NSIsIkxpbmVDb2xvciI6eyIkaWQiOiI0NDYiLCIkdHlwZSI6Ik5MUkUuQ29tbW9uLkRvbS5Tb2xpZENvbG9yQnJ1c2gsIE5MUkUuQ29tbW9uIiwiQ29sb3IiOnsiJGlkIjoiNDQ3IiwiQSI6MjU1LCJSIjoyNTUsIkciOjAsIkIiOjB9fSwiTGluZVdlaWdodCI6MC4wLCJMaW5lVHlwZSI6MCwiUGFyZW50U3R5bGUiOm51bGx9LCJQYXJlbnRTdHlsZSI6eyIkcmVmIjoiMTAxIn19LCJUaXRsZVN0eWxlIjp7IiRpZCI6IjQ0OCIsIkZvbnRTZXR0aW5ncyI6eyIkaWQiOiI0NDkiLCJGb250U2l6ZSI6MTEsIkZvbnROYW1lIjoiQ2FsaWJyaSIsIklzQm9sZCI6dHJ1ZSwiSXNJdGFsaWMiOmZhbHNlLCJJc1VuZGVybGluZWQiOmZhbHNlLCJQYXJlbnRTdHlsZSI6eyIkcmVmIjoiMTA4In19LCJBdXRvU2l6ZSI6MCwiRm9yZWdyb3VuZCI6eyIkaWQiOiI0NTAiLCJDb2xvciI6eyIkaWQiOiI0NT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IiLCJMaW5lQ29sb3IiOm51bGwsIkxpbmVXZWlnaHQiOjAuMCwiTGluZVR5cGUiOjAsIlBhcmVudFN0eWxlIjpudWxsfSwiUGFyZW50U3R5bGUiOnsiJHJlZiI6IjEwNyJ9fSwiRGF0ZVN0eWxlIjp7IiRpZCI6IjQ1MyIsIkZvbnRTZXR0aW5ncyI6eyIkaWQiOiI0NTQiLCJGb250U2l6ZSI6OSwiRm9udE5hbWUiOiJDYWxpYnJpIiwiSXNCb2xkIjpmYWxzZSwiSXNJdGFsaWMiOmZhbHNlLCJJc1VuZGVybGluZWQiOmZhbHNlLCJQYXJlbnRTdHlsZSI6eyIkcmVmIjoiMTE1In19LCJBdXRvU2l6ZSI6MCwiRm9yZWdyb3VuZCI6eyIkaWQiOiI0NTUiLCJDb2xvciI6eyIkaWQiOiI0NT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TciLCJMaW5lQ29sb3IiOm51bGwsIkxpbmVXZWlnaHQiOjAuMCwiTGluZVR5cGUiOjAsIlBhcmVudFN0eWxlIjpudWxsfSwiUGFyZW50U3R5bGUiOnsiJHJlZiI6IjExNCJ9fSwiRGF0ZUZvcm1hdCI6eyIkaWQiOiI0NTgiLCJGb3JtYXRTdHJpbmciOiJNTU0gZCIsIlNlcGFyYXRvciI6Ii8iLCJVc2VJbnRlcm5hdGlvbmFsRGF0ZUZvcm1hdCI6ZmFsc2V9LCJJc1Zpc2libGUiOnRydWUsIlBhcmVudFN0eWxlIjp7IiRyZWYiOiI4MCJ9fSwiSW5kZXgiOjgsIklkIjoiNzc3MzE3NzAtMzZmYy00Y2Y1LTliZDAtZDU2NTJkZWYxNDQ1IiwiSW1wb3J0SWQiOm51bGwsIlRpdGxlIjoiVGFzayAxIiwiTm90ZSI6bnVsbCwiSHlwZXJsaW5rIjpudWxsLCJJc0NoYW5nZWQiOmZhbHNlLCJJc05ldyI6dHJ1ZX1dLCJNc1Byb2plY3RJdGVtc1RyZWUiOnsiJGlkIjoiNDU5IiwiUm9vdCI6eyJJbXBvcnRJZCI6bnVsbCwiSXNJbXBvcnRlZCI6ZmFsc2UsIkNoaWxkcmVuIjpbXX19LCJNZXRhZGF0YSI6eyIkaWQiOiI0NjAifSwiU2V0dGluZ3MiOnsiJGlkIjoiNDYx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=="/>
  <p:tag name="__MASTER" val="__part_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HYW50dCIsIklzVGVtcGxhdGUiOnRydWUsIlZlcnNpb24iOnsiJGlkIjoiMiIsIlZlcnNpb24iOiIzLjAuMSIsIk9yaWdpbmFsQXNzZW1ibHlWZXJzaW9uIjoiMS4wMC4wMC4wMCIsIkVkaXRpb24iOiJQbHVzIiwiSXNQbHVzRWRpdGlvbiI6dHJ1ZX0sIkVmZmVjdCI6MS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MzEsIkciOjczLCJCIjoxMjV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MsIkZvbnROYW1lIjoiQ2FsaWJyaSIsIklzQm9sZCI6dHJ1ZSwiSXNJdGFsaWMiOmZhbHNlLCJJc1VuZGVybGluZWQiOmZhbHNlLCJQYXJlbnRTdHlsZSI6bnVsbH0sIkF1dG9TaXplIjowLCJGb3JlZ3JvdW5kIjp7IiRpZCI6IjE1IiwiQ29sb3IiOnsiJGlkIjoiMTYiLCJBIjoyNTUsIlIiOjE5MiwiRyI6ODAsIkIiOjc3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ZmFsc2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wLCJGb250TmFtZSI6IkNhbGlicmkiLCJJc0JvbGQiOnRydW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gsIkciOjIzNiwiQiI6MjI1fX0sIkFwcGVuZFllYXJPblllYXJDaGFuZ2UiOmZhbHNlLCJFbGFwc2VkVGltZUZvcm1hdCI6MSwiVG9kYXlNYXJrZXJQb3NpdGlvbiI6MiwiUXVpY2tQb3NpdGlvbiI6MywiQWJzb2x1dGVQb3NpdGlvbiI6MTM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yNDcsIkciOjE1MCwiQiI6NzB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ZmFsc2UsIklzSXRhbGljIjpmYWxzZSwiSXNVbmRlcmxpbmVkIjpmYWxzZSwiUGFyZW50U3R5bGUiOm51bGx9LCJBdXRvU2l6ZSI6MCwiRm9yZWdyb3VuZCI6eyIkaWQiOiI2NyIsIkNvbG9yIjp7IiRpZCI6IjY4IiwiQSI6MjU1LCJSIjo2OCwiRyI6ODQsIkIiOjEwNn19LCJNYXhXaWR0aCI6MjAwLjAsIk1heEhlaWdodCI6IkluZmluaXR5IiwiU21hcnRGb3JlZ3JvdW5kSXNBY3RpdmUiOmZhbHNlLCJIb3Jpem9udGFsQWxpZ25tZW50Ijow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TE1LCJHIjoxMTUsIkIiOjExNX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EsIlNoYXBlVGhpY2tuZXNzIjowLCJEdXJhdGlvbkZvcm1hdCI6NS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MywiRW5kRGF0ZVBvc2l0aW9uIjozLCJUaXRsZVBvc2l0aW9uIjo0LCJEdXJhdGlvblBvc2l0aW9uIjoyLCJQZXJjZW50YWdlQ29tcGxldGVkUG9zaXRpb24iOjYsIlNwYWNpbmciOjI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AxVDAwOjAwOjAwWiIsIkVuZERhdGUiOiIyMDE4LTEyLTMxVDIzOjU5OjU5Ljk5OVoiLCJGb3JtYXQiOiJNTU0iLCJUeXBlIjoyLCJBdXRvRGF0ZVJhbmdlIjp0cnVlLCJXb3JraW5nRGF5cyI6MzEsIlRvZGF5TWFya2VyVGV4dCI6IlRvZGF5IiwiQXV0b1NjYWxlVHlwZSI6dHJ1ZX0sIk1pbGVzdG9uZXMiOlt7IiRpZCI6IjEyMyIsIkRhdGUiOiIyMDE3LTA3LTI0VDIzOjU5OjU5Ljk5OVoiLCJTdHlsZSI6eyIkaWQiOiIxMjQiLCJTaGFwZSI6NywiQ29ubmVjdG9yTWFyZ2luIjp7IiRyZWYiOiI1NCJ9LCJDb25uZWN0b3JTdHlsZSI6eyIkaWQiOiIxMjUiLCJMaW5lQ29sb3IiOnsiJGlkIjoiMTI2IiwiJHR5cGUiOiJOTFJFLkNvbW1vbi5Eb20uU29saWRDb2xvckJydXNoLCBOTFJFLkNvbW1vbiIsIkNvbG9yIjp7IiRpZCI6IjEyNyIsIkEiOjI1NSwiUiI6MjM3LCJHIjoxMjUsIkIiOjQ5fX0sIkxpbmVXZWlnaHQiOjEuMCwiTGluZVR5cGUiOjAsIlBhcmVudFN0eWxlIjp7IiRyZWYiOiI1NSJ9fSwiSXNCZWxvd1RpbWViYW5kIjp0cnVlLCJIaWRlRGF0ZSI6ZmFsc2UsIlNoYXBlU2l6ZSI6MCwiU3BhY2luZyI6MC4wLCJQYWRkaW5nIjp7IiRpZCI6IjEyOCIsIlRvcCI6MCwiTGVmdCI6MCwiUmlnaHQiOjAsIkJvdHRvbSI6MH0sIlNoYXBlU3R5bGUiOnsiJGlkIjoiMTI5IiwiTWFyZ2luIjp7IiRyZWYiOiI2MCJ9LCJQYWRkaW5nIjp7IiRyZWYiOiI2MSJ9LCJCYWNrZ3JvdW5kIjp7IiRpZCI6IjEzMCIsIkNvbG9yIjp7IiRpZCI6IjEzMSIsIkEiOjI1NSwiUiI6MjM3LCJHIjoxMjUsIkIiOjQ5fX0sIklzVmlzaWJsZSI6dHJ1ZSwiV2lkdGgiOjEyLjAsIkhlaWdodCI6MTQ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yLCJGb250TmFtZSI6IkNhbGlicmkiLCJJc0JvbGQiOnRydWUsIklzSXRhbGljIjpmYWxzZSwiSXNVbmRlcmxpbmVkIjpmYWxzZSwiUGFyZW50U3R5bGUiOnsiJHJlZiI6IjY2In19LCJBdXRvU2l6ZSI6MCwiRm9yZWdyb3VuZCI6eyIkaWQiOiIxMzUiLCJDb2xvciI6eyIkaWQiOiIxMzYiLCJBIjoyNTUsIlIiOjIyOCwiRyI6MTA4LCJCIjoxMH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wIiwiTGluZUNvbG9yIjpudWxsLCJMaW5lV2VpZ2h0IjowLjAsIkxpbmVUeXBlIjowLCJQYXJlbnRTdHlsZSI6bnVsbH0sIlBhcmVudFN0eWxlIjp7IiRyZWYiOiI3MiJ9fSwiRGF0ZUZvcm1hdCI6eyIkcmVmIjoiNzkifSwiSXNWaXNpYmxlIjp0cnVlLCJQYXJlbnRTdHlsZSI6eyIkcmVmIjoiNTMifX0sIlBvc2l0aW9uIjp7IlJhdGlvIjowLjE1NDE1NzkxODI5NDI3MDg0LCJJc0N1c3RvbSI6dHJ1ZX0sIklkIjoiYzZjODkyNjItMGFmZC00MmFiLWE0NGMtMWI1MWFlN2QzYTUyIiwiSW1wb3J0SWQiOm51bGwsIlRpdGxlIjoiTWlsZXN0b25lIDEiLCJOb3RlIjpudWxsLCJIeXBlcmxpbmsiOm51bGwsIklzQ2hhbmdlZCI6ZmFsc2UsIklzTmV3Ijp0cnVlfSx7IiRpZCI6IjE0MSIsIkRhdGUiOiIyMDE3LTExLTIxVDIzOjU5OjU5Ljk5OVoiLCJTdHlsZSI6eyIkaWQiOiIxNDIiLCJTaGFwZSI6NSwiQ29ubmVjdG9yTWFyZ2luIjp7IiRyZWYiOiI1NCJ9LCJDb25uZWN0b3JTdHlsZSI6eyIkaWQiOiIxNDMiLCJMaW5lQ29sb3IiOnsiJGlkIjoiMTQ0IiwiJHR5cGUiOiJOTFJFLkNvbW1vbi5Eb20uU29saWRDb2xvckJydXNoLCBOTFJFLkNvbW1vbiIsIkNvbG9yIjp7IiRpZCI6IjE0NSIsIkEiOjI1NSwiUiI6NjgsIkciOjExNCwiQiI6MTk2fX0sIkxpbmVXZWlnaHQiOjEuMCwiTGluZVR5cGUiOjAsIlBhcmVudFN0eWxlIjp7IiRyZWYiOiI1NSJ9fSwiSXNCZWxvd1RpbWViYW5kIjp0cnVlLCJIaWRlRGF0ZSI6ZmFsc2UsIlNoYXBlU2l6ZSI6MCwiU3BhY2luZyI6MC4wLCJQYWRkaW5nIjp7IiRpZCI6IjE0NiIsIlRvcCI6MCwiTGVmdCI6MCwiUmlnaHQiOjAsIkJvdHRvbSI6MH0sIlNoYXBlU3R5bGUiOnsiJGlkIjoiMTQ3IiwiTWFyZ2luIjp7IiRyZWYiOiI2MCJ9LCJQYWRkaW5nIjp7IiRyZWYiOiI2MSJ9LCJCYWNrZ3JvdW5kIjp7IiRpZCI6IjE0OCIsIkNvbG9yIjp7IiRpZCI6IjE0OSIsIkEiOjI1NSwiUiI6NjgsIkciOjExNCwiQiI6MTk2fX0sIklzVmlzaWJsZSI6dHJ1ZSwiV2lkdGgiOjEyLjAsIkhlaWdodCI6MTQuMCwiQm9yZGVyU3R5bGUiOnsiJGlkIjoiMTUwIiwiTGluZUNvbG9yIjp7IiRyZWYiOiI2MyJ9LCJMaW5lV2VpZ2h0IjowLjAsIkxpbmVUeXBlIjowLCJQYXJlbnRTdHlsZSI6eyIkcmVmIjoiNjIifX0sIlBhcmVudFN0eWxlIjp7IiRyZWYiOiI1OSJ9fSwiVGl0bGVTdHlsZSI6eyIkaWQiOiIxNTEiLCJGb250U2V0dGluZ3MiOnsiJGlkIjoiMTUyIiwiRm9udFNpemUiOjEyLCJGb250TmFtZSI6IkNhbGlicmkiLCJJc0JvbGQiOnRydWUsIklzSXRhbGljIjpmYWxzZSwiSXNVbmRlcmxpbmVkIjpmYWxzZSwiUGFyZW50U3R5bGUiOnsiJHJlZiI6IjY2In19LCJBdXRvU2l6ZSI6MCwiRm9yZWdyb3VuZCI6eyIkaWQiOiIxNTMiLCJDb2xvciI6eyIkaWQiOiIxNTQiLCJBIjoyNTUsIlIiOjY4LCJHIjoxMTQsIkIiOjE5Nn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NSIsIkxpbmVDb2xvciI6bnVsbCwiTGluZVdlaWdodCI6MC4wLCJMaW5lVHlwZSI6MCwiUGFyZW50U3R5bGUiOm51bGx9LCJQYXJlbnRTdHlsZSI6eyIkcmVmIjoiNjUifX0sIkRhdGVTdHlsZSI6eyIkaWQiOiIxNTYiLCJGb250U2V0dGluZ3MiOnsiJGlkIjoiMTU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4IiwiTGluZUNvbG9yIjpudWxsLCJMaW5lV2VpZ2h0IjowLjAsIkxpbmVUeXBlIjowLCJQYXJlbnRTdHlsZSI6bnVsbH0sIlBhcmVudFN0eWxlIjp7IiRyZWYiOiI3MiJ9fSwiRGF0ZUZvcm1hdCI6eyIkcmVmIjoiNzkifSwiSXNWaXNpYmxlIjp0cnVlLCJQYXJlbnRTdHlsZSI6eyIkcmVmIjoiNTMifX0sIlBvc2l0aW9uIjp7IlJhdGlvIjowLjE4NDU1MTMzNTA4NzUyODk0LCJJc0N1c3RvbSI6dHJ1ZX0sIklkIjoiMjQ5MTY0NmEtYzJjOS00ODM1LTg5NmMtZjhhNDhjNGMwZmRjIiwiSW1wb3J0SWQiOm51bGwsIlRpdGxlIjoiTWlsZXN0b25lIDIiLCJOb3RlIjpudWxsLCJIeXBlcmxpbmsiOm51bGwsIklzQ2hhbmdlZCI6ZmFsc2UsIklzTmV3Ijp0cnVlfSx7IiRpZCI6IjE1OSIsIkRhdGUiOiIyMDE4LTA0LTE2VDIzOjU5OjU5Ljk5OVoiLCJTdHlsZSI6eyIkaWQiOiIxNjAiLCJTaGFwZSI6NywiQ29ubmVjdG9yTWFyZ2luIjp7IiRyZWYiOiI1NCJ9LCJDb25uZWN0b3JTdHlsZSI6eyIkaWQiOiIxNjEiLCJMaW5lQ29sb3IiOnsiJGlkIjoiMTYyIiwiJHR5cGUiOiJOTFJFLkNvbW1vbi5Eb20uU29saWRDb2xvckJydXNoLCBOTFJFLkNvbW1vbiIsIkNvbG9yIjp7IiRpZCI6IjE2MyIsIkEiOjI1NSwiUiI6MjM3LCJHIjoxMjUsIkIiOjQ5fX0sIkxpbmVXZWlnaHQiOjEuMCwiTGluZVR5cGUiOjAsIlBhcmVudFN0eWxlIjp7IiRyZWYiOiI1NSJ9fSwiSXNCZWxvd1RpbWViYW5kIjp0cnVlLCJIaWRlRGF0ZSI6ZmFsc2UsIlNoYXBlU2l6ZSI6MCwiU3BhY2luZyI6MC4wLCJQYWRkaW5nIjp7IiRpZCI6IjE2NCIsIlRvcCI6MCwiTGVmdCI6MCwiUmlnaHQiOjAsIkJvdHRvbSI6MH0sIlNoYXBlU3R5bGUiOnsiJGlkIjoiMTY1IiwiTWFyZ2luIjp7IiRyZWYiOiI2MCJ9LCJQYWRkaW5nIjp7IiRyZWYiOiI2MSJ9LCJCYWNrZ3JvdW5kIjp7IiRpZCI6IjE2NiIsIkNvbG9yIjp7IiRpZCI6IjE2NyIsIkEiOjI1NSwiUiI6MjM3LCJHIjoxMjUsIkIiOjQ5fX0sIklzVmlzaWJsZSI6dHJ1ZSwiV2lkdGgiOjEyLjAsIkhlaWdodCI6MTQuMCwiQm9yZGVyU3R5bGUiOnsiJGlkIjoiMTY4IiwiTGluZUNvbG9yIjp7IiRyZWYiOiI2MyJ9LCJMaW5lV2VpZ2h0IjowLjAsIkxpbmVUeXBlIjowLCJQYXJlbnRTdHlsZSI6eyIkcmVmIjoiNjIifX0sIlBhcmVudFN0eWxlIjp7IiRyZWYiOiI1OSJ9fSwiVGl0bGVTdHlsZSI6eyIkaWQiOiIxNjkiLCJGb250U2V0dGluZ3MiOnsiJGlkIjoiMTcwIiwiRm9udFNpemUiOjEyLCJGb250TmFtZSI6IkNhbGlicmkiLCJJc0JvbGQiOnRydWUsIklzSXRhbGljIjpmYWxzZSwiSXNVbmRlcmxpbmVkIjpmYWxzZSwiUGFyZW50U3R5bGUiOnsiJHJlZiI6IjY2In19LCJBdXRvU2l6ZSI6MCwiRm9yZWdyb3VuZCI6eyIkaWQiOiIxNzEiLCJDb2xvciI6eyIkaWQiOiIxNzIiLCJBIjoyNTUsIlIiOjIyOCwiRyI6MTA4LCJCIjoxMH19LCJNYXhXaWR0aCI6NjEuNzU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MyIsIkxpbmVDb2xvciI6bnVsbCwiTGluZVdlaWdodCI6MC4wLCJMaW5lVHlwZSI6MCwiUGFyZW50U3R5bGUiOm51bGx9LCJQYXJlbnRTdHlsZSI6eyIkcmVmIjoiNjUifX0sIkRhdGVTdHlsZSI6eyIkaWQiOiIxNzQiLCJGb250U2V0dGluZ3MiOnsiJGlkIjoiMTc1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2IiwiTGluZUNvbG9yIjpudWxsLCJMaW5lV2VpZ2h0IjowLjAsIkxpbmVUeXBlIjowLCJQYXJlbnRTdHlsZSI6bnVsbH0sIlBhcmVudFN0eWxlIjp7IiRyZWYiOiI3MiJ9fSwiRGF0ZUZvcm1hdCI6eyIkcmVmIjoiNzkifSwiSXNWaXNpYmxlIjp0cnVlLCJQYXJlbnRTdHlsZSI6eyIkcmVmIjoiNTMifX0sIlBvc2l0aW9uIjp7IlJhdGlvIjowLjEyNzQ1Mzc2NTg2OTE0MDY1LCJJc0N1c3RvbSI6dHJ1ZX0sIklkIjoiYjBhYmRkOTEtNDU1Yi00NGQ3LWJiYzEtZGY0YTIyZmVkZDI2IiwiSW1wb3J0SWQiOm51bGwsIlRpdGxlIjoiTWlsZXN0b25lIDMiLCJOb3RlIjpudWxsLCJIeXBlcmxpbmsiOm51bGwsIklzQ2hhbmdlZCI6ZmFsc2UsIklzTmV3Ijp0cnVlfSx7IiRpZCI6IjE3NyIsIkRhdGUiOiIyMDE4LTA4LTE1VDIzOjU5OjU5Ljk5OVoiLCJTdHlsZSI6eyIkaWQiOiIxNzgiLCJTaGFwZSI6MTAsIkNvbm5lY3Rvck1hcmdpbiI6eyIkcmVmIjoiNTQifSwiQ29ubmVjdG9yU3R5bGUiOnsiJGlkIjoiMTc5IiwiTGluZUNvbG9yIjp7IiRpZCI6IjE4MCIsIiR0eXBlIjoiTkxSRS5Db21tb24uRG9tLlNvbGlkQ29sb3JCcnVzaCwgTkxSRS5Db21tb24iLCJDb2xvciI6eyIkaWQiOiIxODEiLCJBIjoyNTUsIlIiOjE3OCwiRyI6MTQsIkIiOjE4fX0sIkxpbmVXZWlnaHQiOjEuMCwiTGluZVR5cGUiOjAsIlBhcmVudFN0eWxlIjp7IiRyZWYiOiI1NSJ9fSwiSXNCZWxvd1RpbWViYW5kIjp0cnVlLCJIaWRlRGF0ZSI6ZmFsc2UsIlNoYXBlU2l6ZSI6MCwiU3BhY2luZyI6MC4wLCJQYWRkaW5nIjp7IiRpZCI6IjE4MiIsIlRvcCI6MCwiTGVmdCI6MCwiUmlnaHQiOjAsIkJvdHRvbSI6MH0sIlNoYXBlU3R5bGUiOnsiJGlkIjoiMTgzIiwiTWFyZ2luIjp7IiRyZWYiOiI2MCJ9LCJQYWRkaW5nIjp7IiRyZWYiOiI2MSJ9LCJCYWNrZ3JvdW5kIjp7IiRpZCI6IjE4NCIsIkNvbG9yIjp7IiRpZCI6IjE4NSIsIkEiOjI1NSwiUiI6MTc4LCJHIjoxNCwiQiI6MTh9fSwiSXNWaXNpYmxlIjp0cnVlLCJXaWR0aCI6MTIuMCwiSGVpZ2h0IjoxNC4wLCJCb3JkZXJTdHlsZSI6eyIkaWQiOiIxODYiLCJMaW5lQ29sb3IiOnsiJHJlZiI6IjYzIn0sIkxpbmVXZWlnaHQiOjAuMCwiTGluZVR5cGUiOjAsIlBhcmVudFN0eWxlIjp7IiRyZWYiOiI2MiJ9fSwiUGFyZW50U3R5bGUiOnsiJHJlZiI6IjU5In19LCJUaXRsZVN0eWxlIjp7IiRpZCI6IjE4NyIsIkZvbnRTZXR0aW5ncyI6eyIkaWQiOiIxODgiLCJGb250U2l6ZSI6MTIsIkZvbnROYW1lIjoiQ2FsaWJyaSIsIklzQm9sZCI6dHJ1ZSwiSXNJdGFsaWMiOmZhbHNlLCJJc1VuZGVybGluZWQiOmZhbHNlLCJQYXJlbnRTdHlsZSI6eyIkcmVmIjoiNjYifX0sIkF1dG9TaXplIjowLCJGb3JlZ3JvdW5kIjp7IiRpZCI6IjE4OSIsIkNvbG9yIjp7IiRpZCI6IjE5MCIsIkEiOjI1NSwiUiI6MTc4LCJHIjoxNCwiQiI6MTh9fSwiTWF4V2lkdGgiOjYxLjc1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EiLCJMaW5lQ29sb3IiOm51bGwsIkxpbmVXZWlnaHQiOjAuMCwiTGluZVR5cGUiOjAsIlBhcmVudFN0eWxlIjpudWxsfSwiUGFyZW50U3R5bGUiOnsiJHJlZiI6IjY1In19LCJEYXRlU3R5bGUiOnsiJGlkIjoiMTkyIiwiRm9udFNldHRpbmdzIjp7IiRpZCI6IjE5M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5NCIsIkxpbmVDb2xvciI6bnVsbCwiTGluZVdlaWdodCI6MC4wLCJMaW5lVHlwZSI6MCwiUGFyZW50U3R5bGUiOm51bGx9LCJQYXJlbnRTdHlsZSI6eyIkcmVmIjoiNzIifX0sIkRhdGVGb3JtYXQiOnsiJHJlZiI6Ijc5In0sIklzVmlzaWJsZSI6dHJ1ZSwiUGFyZW50U3R5bGUiOnsiJHJlZiI6IjUzIn19LCJQb3NpdGlvbiI6eyJSYXRpbyI6MC4xNzAwNzY3MDY0OTc3NTc1MiwiSXNDdXN0b20iOnRydWV9LCJJZCI6IjVhODY2OGZlLTBlNWYtNDc2OC04MzQwLWU4YTE2N2M1YmY5YiIsIkltcG9ydElkIjpudWxsLCJUaXRsZSI6Ik1pbGVzdG9uZSA0IiwiTm90ZSI6bnVsbCwiSHlwZXJsaW5rIjpudWxsLCJJc0NoYW5nZWQiOmZhbHNlLCJJc05ldyI6dHJ1ZX0seyIkaWQiOiIxOTUiLCJEYXRlIjoiMjAxOC0xMC0xNVQyMzo1OTo1OS45OTlaIiwiU3R5bGUiOnsiJGlkIjoiMTk2IiwiU2hhcGUiOjIsIkNvbm5lY3Rvck1hcmdpbiI6eyIkcmVmIjoiNTQifSwiQ29ubmVjdG9yU3R5bGUiOnsiJGlkIjoiMTk3IiwiTGluZUNvbG9yIjp7IiRpZCI6IjE5OCIsIiR0eXBlIjoiTkxSRS5Db21tb24uRG9tLlNvbGlkQ29sb3JCcnVzaCwgTkxSRS5Db21tb24iLCJDb2xvciI6eyIkaWQiOiIxOTkiLCJBIjoyNTUsIlIiOjAsIkciOjAsIkIiOjB9fSwiTGluZVdlaWdodCI6MS4wLCJMaW5lVHlwZSI6MCwiUGFyZW50U3R5bGUiOnsiJHJlZiI6IjU1In19LCJJc0JlbG93VGltZWJhbmQiOnRydWUsIkhpZGVEYXRlIjpmYWxzZSwiU2hhcGVTaXplIjoxLCJTcGFjaW5nIjowLjAsIlBhZGRpbmciOnsiJGlkIjoiMjAwIiwiVG9wIjowLCJMZWZ0IjowLCJSaWdodCI6MCwiQm90dG9tIjowfSwiU2hhcGVTdHlsZSI6eyIkaWQiOiIyMDEiLCJNYXJnaW4iOnsiJHJlZiI6IjYwIn0sIlBhZGRpbmciOnsiJHJlZiI6IjYxIn0sIkJhY2tncm91bmQiOnsiJGlkIjoiMjAyIiwiQ29sb3IiOnsiJGlkIjoiMjAzIiwiQSI6MjU1LCJSIjowLCJHIjowLCJCIjowfX0sIklzVmlzaWJsZSI6dHJ1ZSwiV2lkdGgiOjEzLjAsIkhlaWdodCI6MTMuMCwiQm9yZGVyU3R5bGUiOnsiJGlkIjoiMjA0IiwiTGluZUNvbG9yIjp7IiRyZWYiOiI2MyJ9LCJMaW5lV2VpZ2h0IjowLjAsIkxpbmVUeXBlIjowLCJQYXJlbnRTdHlsZSI6eyIkcmVmIjoiNjIifX0sIlBhcmVudFN0eWxlIjp7IiRyZWYiOiI1OSJ9fSwiVGl0bGVTdHlsZSI6eyIkaWQiOiIyMDUiLCJGb250U2V0dGluZ3MiOnsiJGlkIjoiMjA2IiwiRm9udFNpemUiOjEyLCJGb250TmFtZSI6IkNhbGlicmkiLCJJc0JvbGQiOnRydWUsIklzSXRhbGljIjpmYWxzZSwiSXNVbmRlcmxpbmVkIjpmYWxzZSwiUGFyZW50U3R5bGUiOnsiJHJlZiI6IjY2In19LCJBdXRvU2l6ZSI6MCwiRm9yZWdyb3VuZCI6eyIkaWQiOiIyMDciLCJDb2xvciI6eyIkaWQiOiIyMDgiLCJBIjoyNTUsIlIiOjAsIkciOjAsIkIiOjB9fSwiTWF4V2lkdGgiOjY0LjU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OSIsIkxpbmVDb2xvciI6bnVsbCwiTGluZVdlaWdodCI6MC4wLCJMaW5lVHlwZSI6MCwiUGFyZW50U3R5bGUiOm51bGx9LCJQYXJlbnRTdHlsZSI6eyIkcmVmIjoiNjUifX0sIkRhdGVTdHlsZSI6eyIkaWQiOiIyMTAiLCJGb250U2V0dGluZ3MiOnsiJGlkIjoiMjE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yIiwiTGluZUNvbG9yIjpudWxsLCJMaW5lV2VpZ2h0IjowLjAsIkxpbmVUeXBlIjowLCJQYXJlbnRTdHlsZSI6bnVsbH0sIlBhcmVudFN0eWxlIjp7IiRyZWYiOiI3MiJ9fSwiRGF0ZUZvcm1hdCI6eyIkcmVmIjoiNzkifSwiSXNWaXNpYmxlIjp0cnVlLCJQYXJlbnRTdHlsZSI6eyIkcmVmIjoiNTMifX0sIlBvc2l0aW9uIjp7IlJhdGlvIjowLjA4OTM5ODM3NDIwNDI4MjQxMywiSXNDdXN0b20iOnRydWV9LCJJZCI6IjAyY2Q4ZjUwLWQwZDUtNDJlNy04NzI5LTgzNDVmMzJiNzYzYyIsIkltcG9ydElkIjpudWxsLCJUaXRsZSI6Ik1pbGVzdG9uZSA1ICIsIk5vdGUiOm51bGwsIkh5cGVybGluayI6bnVsbCwiSXNDaGFuZ2VkIjpmYWxzZSwiSXNOZXciOnRydWV9XSwiVGFza3MiOlt7IiRpZCI6IjIxMyIsIkdyb3VwTmFtZSI6bnVsbCwiU3RhcnREYXRlIjoiMjAxOC0wOS0zMFQwMDowMDowMFoiLCJFbmREYXRlIjoiMjAxOC0xMi0zMVQyMzo1OTo1OS45OTlaIiwiUGVyY2VudGFnZUNvbXBsZXRlIjpudWxsLCJTdHlsZSI6eyIkaWQiOiIyMTQiLCJTaGFwZSI6MSwiU2hhcGVUaGlja25lc3MiOjAsIkR1cmF0aW9uRm9ybWF0Ijo1LCJJbmNsdWRlTm9uV29ya2luZ0RheXNJbkR1cmF0aW9uIjpmYWxzZSwiUGVyY2VudGFnZUNvbXBsZXRlU3R5bGUiOnsiJGlkIjoiMjE1IiwiRm9udFNldHRpbmdzIjp7IiRpZCI6IjIx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NyIsIkxpbmVDb2xvciI6bnVsbCwiTGluZVdlaWdodCI6MC4wLCJMaW5lVHlwZSI6MCwiUGFyZW50U3R5bGUiOm51bGx9LCJQYXJlbnRTdHlsZSI6eyIkcmVmIjoiODEifX0sIkR1cmF0aW9uU3R5bGUiOnsiJGlkIjoiMjE4IiwiRm9udFNldHRpbmdzIjp7IiRpZCI6IjIxOSIsIkZvbnRTaXplIjoxMCwiRm9udE5hbWUiOiJDYWxpYnJpIiwiSXNCb2xkIjpmYWxzZSwiSXNJdGFsaWMiOmZhbHNlLCJJc1VuZGVybGluZWQiOmZhbHNlLCJQYXJlbnRTdHlsZSI6eyIkcmVmIjoiODkifX0sIkF1dG9TaXplIjowLCJGb3JlZ3JvdW5kIjp7IiRpZCI6IjIyMCIsIkNvbG9yIjp7IiRpZCI6IjIy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iIsIkxpbmVDb2xvciI6bnVsbCwiTGluZVdlaWdodCI6MC4wLCJMaW5lVHlwZSI6MCwiUGFyZW50U3R5bGUiOm51bGx9LCJQYXJlbnRTdHlsZSI6eyIkcmVmIjoiODgifX0sIkhvcml6b250YWxDb25uZWN0b3JTdHlsZSI6eyIkaWQiOiIyMjMiLCJMaW5lQ29sb3IiOnsiJHJlZiI6Ijk2In0sIkxpbmVXZWlnaHQiOjAuMCwiTGluZVR5cGUiOjAsIlBhcmVudFN0eWxlIjp7IiRyZWYiOiI5NSJ9fSwiVmVydGljYWxDb25uZWN0b3JTdHlsZSI6eyIkaWQiOiIyMjQiLCJMaW5lQ29sb3IiOnsiJHJlZiI6Ijk5In0sIkxpbmVXZWlnaHQiOjEuMCwiTGluZVR5cGUiOjAsIlBhcmVudFN0eWxlIjp7IiRyZWYiOiI5OCJ9fSwiTWFyZ2luIjpudWxsLCJTdGFydERhdGVQb3NpdGlvbiI6MywiRW5kRGF0ZVBvc2l0aW9uIjozLCJUaXRsZVBvc2l0aW9uIjo0LCJEdXJhdGlvblBvc2l0aW9uIjoyLCJQZXJjZW50YWdlQ29tcGxldGVkUG9zaXRpb24iOjYsIlNwYWNpbmciOjUsIklzQmVsb3dUaW1lYmFuZCI6dHJ1ZSwiUGVyY2VudGFnZUNvbXBsZXRlU2hhcGVPcGFjaXR5IjozNSwiU2hhcGVTdHlsZSI6eyIkaWQiOiIyMjUiLCJNYXJnaW4iOnsiJHJlZiI6IjEwMiJ9LCJQYWRkaW5nIjp7IiRpZCI6IjIyNiIsIlRvcCI6MCwiTGVmdCI6MSwiUmlnaHQiOjAsIkJvdHRvbSI6MX0sIkJhY2tncm91bmQiOnsiJGlkIjoiMjI3IiwiQ29sb3IiOnsiJGlkIjoiMjI4IiwiQSI6MjU1LCJSIjoxMTIsIkciOjE3MywiQiI6NzF9fSwiSXNWaXNpYmxlIjp0cnVlLCJXaWR0aCI6MC4wLCJIZWlnaHQiOjEwLjAsIkJvcmRlclN0eWxlIjp7IiRpZCI6IjIyOSIsIkxpbmVDb2xvciI6eyIkaWQiOiIyMzAiLCIkdHlwZSI6Ik5MUkUuQ29tbW9uLkRvbS5Tb2xpZENvbG9yQnJ1c2gsIE5MUkUuQ29tbW9uIiwiQ29sb3IiOnsiJGlkIjoiMjMxIiwiQSI6MjU1LCJSIjoyNTUsIkciOjAsIkIiOjB9fSwiTGluZVdlaWdodCI6MC4wLCJMaW5lVHlwZSI6MCwiUGFyZW50U3R5bGUiOm51bGx9LCJQYXJlbnRTdHlsZSI6eyIkcmVmIjoiMTAxIn19LCJUaXRsZVN0eWxlIjp7IiRpZCI6IjIzMiIsIkZvbnRTZXR0aW5ncyI6eyIkaWQiOiIyMzMiLCJGb250U2l6ZSI6MTEsIkZvbnROYW1lIjoiQ2FsaWJyaSIsIklzQm9sZCI6dHJ1ZSwiSXNJdGFsaWMiOmZhbHNlLCJJc1VuZGVybGluZWQiOmZhbHNlLCJQYXJlbnRTdHlsZSI6eyIkcmVmIjoiMTA4In19LCJBdXRvU2l6ZSI6MCwiRm9yZWdyb3VuZCI6eyIkaWQiOiIyMzQiLCJDb2xvciI6eyIkaWQiOiIyMzUiLCJBIjoyNTUsIlIiOjY4LCJHIjo4NCwiQiI6MTA2fX0sIk1heFdpZHRoIjozMS4xMjUwNDAwNTQzMjEyOD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zNiIsIkxpbmVDb2xvciI6bnVsbCwiTGluZVdlaWdodCI6MC4wLCJMaW5lVHlwZSI6MCwiUGFyZW50U3R5bGUiOm51bGx9LCJQYXJlbnRTdHlsZSI6eyIkcmVmIjoiMTA3In19LCJEYXRlU3R5bGUiOnsiJGlkIjoiMjM3IiwiRm9udFNldHRpbmdzIjp7IiRpZCI6IjIzOCIsIkZvbnRTaXplIjo5LCJGb250TmFtZSI6IkNhbGlicmkiLCJJc0JvbGQiOmZhbHNlLCJJc0l0YWxpYyI6ZmFsc2UsIklzVW5kZXJsaW5lZCI6ZmFsc2UsIlBhcmVudFN0eWxlIjp7IiRyZWYiOiIxMTUifX0sIkF1dG9TaXplIjowLCJGb3JlZ3JvdW5kIjp7IiRpZCI6IjIzOSIsIkNvbG9yIjp7IiRpZCI6IjI0MCIsIkEiOjI1NSwiUiI6MCwiRyI6MCwiQiI6MH19LCJNYXhXaWR0aCI6MjAwLjA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0MSIsIkxpbmVDb2xvciI6bnVsbCwiTGluZVdlaWdodCI6MC4wLCJMaW5lVHlwZSI6MCwiUGFyZW50U3R5bGUiOm51bGx9LCJQYXJlbnRTdHlsZSI6eyIkcmVmIjoiMTE0In19LCJEYXRlRm9ybWF0Ijp7IiRpZCI6IjI0MiIsIkZvcm1hdFN0cmluZyI6Ik1NTSBkIiwiU2VwYXJhdG9yIjoiLyIsIlVzZUludGVybmF0aW9uYWxEYXRlRm9ybWF0IjpmYWxzZX0sIklzVmlzaWJsZSI6dHJ1ZSwiUGFyZW50U3R5bGUiOnsiJHJlZiI6IjgwIn19LCJJbmRleCI6MSwiSWQiOiJmMWYwMDhmNC1mN2E3LTRkN2MtYmRkZC1jMzJlZmJmOGIyN2YiLCJJbXBvcnRJZCI6bnVsbCwiVGl0bGUiOiJUYXNrIDgiLCJOb3RlIjpudWxsLCJIeXBlcmxpbmsiOm51bGwsIklzQ2hhbmdlZCI6ZmFsc2UsIklzTmV3Ijp0cnVlfSx7IiRpZCI6IjI0MyIsIkdyb3VwTmFtZSI6bnVsbCwiU3RhcnREYXRlIjoiMjAxOC0wNS0zMFQwMDowMDowMFoiLCJFbmREYXRlIjoiMjAxOC0wOS0zMFQyMzo1OTo1OS45OTlaIiwiUGVyY2VudGFnZUNvbXBsZXRlIjpudWxsLCJTdHlsZSI6eyIkaWQiOiIyNDQiLCJTaGFwZSI6MSwiU2hhcGVUaGlja25lc3MiOjAsIkR1cmF0aW9uRm9ybWF0Ijo1LCJJbmNsdWRlTm9uV29ya2luZ0RheXNJbkR1cmF0aW9uIjpmYWxzZSwiUGVyY2VudGFnZUNvbXBsZXRlU3R5bGUiOnsiJGlkIjoiMjQ1IiwiRm9udFNldHRpbmdzIjp7IiRpZCI6IjI0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NyIsIkxpbmVDb2xvciI6bnVsbCwiTGluZVdlaWdodCI6MC4wLCJMaW5lVHlwZSI6MCwiUGFyZW50U3R5bGUiOm51bGx9LCJQYXJlbnRTdHlsZSI6eyIkcmVmIjoiODEifX0sIkR1cmF0aW9uU3R5bGUiOnsiJGlkIjoiMjQ4IiwiRm9udFNldHRpbmdzIjp7IiRpZCI6IjI0OSIsIkZvbnRTaXplIjoxMCwiRm9udE5hbWUiOiJDYWxpYnJpIiwiSXNCb2xkIjpmYWxzZSwiSXNJdGFsaWMiOmZhbHNlLCJJc1VuZGVybGluZWQiOmZhbHNlLCJQYXJlbnRTdHlsZSI6eyIkcmVmIjoiODkifX0sIkF1dG9TaXplIjowLCJGb3JlZ3JvdW5kIjp7IiRpZCI6IjI1MCIsIkNvbG9yIjp7IiRpZCI6IjI1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1MiIsIkxpbmVDb2xvciI6bnVsbCwiTGluZVdlaWdodCI6MC4wLCJMaW5lVHlwZSI6MCwiUGFyZW50U3R5bGUiOm51bGx9LCJQYXJlbnRTdHlsZSI6eyIkcmVmIjoiODgifX0sIkhvcml6b250YWxDb25uZWN0b3JTdHlsZSI6eyIkaWQiOiIyNTMiLCJMaW5lQ29sb3IiOnsiJHJlZiI6Ijk2In0sIkxpbmVXZWlnaHQiOjAuMCwiTGluZVR5cGUiOjAsIlBhcmVudFN0eWxlIjp7IiRyZWYiOiI5NSJ9fSwiVmVydGljYWxDb25uZWN0b3JTdHlsZSI6eyIkaWQiOiIyNTQiLCJMaW5lQ29sb3IiOnsiJGlkIjoiMjU1IiwiJHR5cGUiOiJOTFJFLkNvbW1vbi5Eb20uU29saWRDb2xvckJydXNoLCBOTFJFLkNvbW1vbiIsIkNvbG9yIjp7IiRpZCI6IjI1NiIsIkEiOjI1NSwiUiI6MjM4LCJHIjoyMzYsIkIiOjIyNX1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jU3IiwiTWFyZ2luIjp7IiRyZWYiOiIxMDIifSwiUGFkZGluZyI6eyIkaWQiOiIyNTgiLCJUb3AiOjAsIkxlZnQiOjEsIlJpZ2h0IjowLCJCb3R0b20iOjF9LCJCYWNrZ3JvdW5kIjp7IiRpZCI6IjI1OSIsIkNvbG9yIjp7IiRpZCI6IjI2MCIsIkEiOjI1NSwiUiI6MzYsIkciOjc2LCJCIjoxMjZ9fSwiSXNWaXNpYmxlIjp0cnVlLCJXaWR0aCI6MC4wLCJIZWlnaHQiOjEwLjAsIkJvcmRlclN0eWxlIjp7IiRpZCI6IjI2MSIsIkxpbmVDb2xvciI6eyIkaWQiOiIyNjIiLCIkdHlwZSI6Ik5MUkUuQ29tbW9uLkRvbS5Tb2xpZENvbG9yQnJ1c2gsIE5MUkUuQ29tbW9uIiwiQ29sb3IiOnsiJGlkIjoiMjYzIiwiQSI6MjU1LCJSIjoyNTUsIkciOjAsIkIiOjB9fSwiTGluZVdlaWdodCI6MC4wLCJMaW5lVHlwZSI6MCwiUGFyZW50U3R5bGUiOm51bGx9LCJQYXJlbnRTdHlsZSI6eyIkcmVmIjoiMTAxIn19LCJUaXRsZVN0eWxlIjp7IiRpZCI6IjI2NCIsIkZvbnRTZXR0aW5ncyI6eyIkaWQiOiIyNjUiLCJGb250U2l6ZSI6MTEsIkZvbnROYW1lIjoiQ2FsaWJyaSIsIklzQm9sZCI6dHJ1ZSwiSXNJdGFsaWMiOmZhbHNlLCJJc1VuZGVybGluZWQiOmZhbHNlLCJQYXJlbnRTdHlsZSI6eyIkcmVmIjoiMTA4In19LCJBdXRvU2l6ZSI6MCwiRm9yZWdyb3VuZCI6eyIkaWQiOiIyNjYiLCJDb2xvciI6eyIkaWQiOiIyNjc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jgiLCJMaW5lQ29sb3IiOm51bGwsIkxpbmVXZWlnaHQiOjAuMCwiTGluZVR5cGUiOjAsIlBhcmVudFN0eWxlIjpudWxsfSwiUGFyZW50U3R5bGUiOnsiJHJlZiI6IjEwNyJ9fSwiRGF0ZVN0eWxlIjp7IiRpZCI6IjI2OSIsIkZvbnRTZXR0aW5ncyI6eyIkaWQiOiIyNzAiLCJGb250U2l6ZSI6OSwiRm9udE5hbWUiOiJDYWxpYnJpIiwiSXNCb2xkIjpmYWxzZSwiSXNJdGFsaWMiOmZhbHNlLCJJc1VuZGVybGluZWQiOmZhbHNlLCJQYXJlbnRTdHlsZSI6eyIkcmVmIjoiMTE1In19LCJBdXRvU2l6ZSI6MCwiRm9yZWdyb3VuZCI6eyIkaWQiOiIyNzEiLCJDb2xvciI6eyIkaWQiOiIyNzI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yNzMiLCJMaW5lQ29sb3IiOm51bGwsIkxpbmVXZWlnaHQiOjAuMCwiTGluZVR5cGUiOjAsIlBhcmVudFN0eWxlIjpudWxsfSwiUGFyZW50U3R5bGUiOnsiJHJlZiI6IjExNCJ9fSwiRGF0ZUZvcm1hdCI6eyIkaWQiOiIyNzQiLCJGb3JtYXRTdHJpbmciOiJNTU0gZCIsIlNlcGFyYXRvciI6Ii8iLCJVc2VJbnRlcm5hdGlvbmFsRGF0ZUZvcm1hdCI6ZmFsc2V9LCJJc1Zpc2libGUiOnRydWUsIlBhcmVudFN0eWxlIjp7IiRyZWYiOiI4MCJ9fSwiSW5kZXgiOjIsIklkIjoiNTQxNzQ1OWYtYWFiZC00NzNlLThlMzEtN2M4ZmU3ZmVkMWNhIiwiSW1wb3J0SWQiOm51bGwsIlRpdGxlIjoiVGFzayA3IiwiTm90ZSI6bnVsbCwiSHlwZXJsaW5rIjpudWxsLCJJc0NoYW5nZWQiOmZhbHNlLCJJc05ldyI6dHJ1ZX0seyIkaWQiOiIyNzUiLCJHcm91cE5hbWUiOm51bGwsIlN0YXJ0RGF0ZSI6IjIwMTgtMDEtMDFUMDA6MDA6MDBaIiwiRW5kRGF0ZSI6IjIwMTgtMDYtMzBUMjM6NTk6NTkuOTk5WiIsIlBlcmNlbnRhZ2VDb21wbGV0ZSI6bnVsbCwiU3R5bGUiOnsiJGlkIjoiMjc2IiwiU2hhcGUiOjEsIlNoYXBlVGhpY2tuZXNzIjowLCJEdXJhdGlvbkZvcm1hdCI6NSwiSW5jbHVkZU5vbldvcmtpbmdEYXlzSW5EdXJhdGlvbiI6ZmFsc2UsIlBlcmNlbnRhZ2VDb21wbGV0ZVN0eWxlIjp7IiRpZCI6IjI3NyIsIkZvbnRTZXR0aW5ncyI6eyIkaWQiOiIyNzg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zkiLCJMaW5lQ29sb3IiOm51bGwsIkxpbmVXZWlnaHQiOjAuMCwiTGluZVR5cGUiOjAsIlBhcmVudFN0eWxlIjpudWxsfSwiUGFyZW50U3R5bGUiOnsiJHJlZiI6IjgxIn19LCJEdXJhdGlvblN0eWxlIjp7IiRpZCI6IjI4MCIsIkZvbnRTZXR0aW5ncyI6eyIkaWQiOiIyODEiLCJGb250U2l6ZSI6MTAsIkZvbnROYW1lIjoiQ2FsaWJyaSIsIklzQm9sZCI6ZmFsc2UsIklzSXRhbGljIjpmYWxzZSwiSXNVbmRlcmxpbmVkIjpmYWxzZSwiUGFyZW50U3R5bGUiOnsiJHJlZiI6Ijg5In19LCJBdXRvU2l6ZSI6MCwiRm9yZWdyb3VuZCI6eyIkaWQiOiIyODIiLCJDb2xvciI6eyIkaWQiOiIyODM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QiLCJMaW5lQ29sb3IiOm51bGwsIkxpbmVXZWlnaHQiOjAuMCwiTGluZVR5cGUiOjAsIlBhcmVudFN0eWxlIjpudWxsfSwiUGFyZW50U3R5bGUiOnsiJHJlZiI6Ijg4In19LCJIb3Jpem9udGFsQ29ubmVjdG9yU3R5bGUiOnsiJGlkIjoiMjg1IiwiTGluZUNvbG9yIjp7IiRyZWYiOiI5NiJ9LCJMaW5lV2VpZ2h0IjowLjAsIkxpbmVUeXBlIjowLCJQYXJlbnRTdHlsZSI6eyIkcmVmIjoiOTUifX0sIlZlcnRpY2FsQ29ubmVjdG9yU3R5bGUiOnsiJGlkIjoiMjg2IiwiTGluZUNvbG9yIjp7IiRpZCI6IjI4NyIsIiR0eXBlIjoiTkxSRS5Db21tb24uRG9tLlNvbGlkQ29sb3JCcnVzaCwgTkxSRS5Db21tb24iLCJDb2xvciI6eyIkaWQiOiIyODgiLCJBIjoyNTUsIlIiOjIzOCwiRyI6MjM2LCJCIjoyMjV9fSwiTGluZVdlaWdodCI6MS4wLCJMaW5lVHlwZSI6MCwiUGFyZW50U3R5bGUiOnsiJHJlZiI6Ijk4In19LCJNYXJnaW4iOm51bGwsIlN0YXJ0RGF0ZVBvc2l0aW9uIjozLCJFbmREYXRlUG9zaXRpb24iOjMsIlRpdGxlUG9zaXRpb24iOjQsIkR1cmF0aW9uUG9zaXRpb24iOjIsIlBlcmNlbnRhZ2VDb21wbGV0ZWRQb3NpdGlvbiI6NiwiU3BhY2luZyI6NSwiSXNCZWxvd1RpbWViYW5kIjp0cnVlLCJQZXJjZW50YWdlQ29tcGxldGVTaGFwZU9wYWNpdHkiOjM1LCJTaGFwZVN0eWxlIjp7IiRpZCI6IjI4OSIsIk1hcmdpbiI6eyIkcmVmIjoiMTAyIn0sIlBhZGRpbmciOnsiJGlkIjoiMjkwIiwiVG9wIjowLCJMZWZ0IjoxLCJSaWdodCI6MCwiQm90dG9tIjoxfSwiQmFja2dyb3VuZCI6eyIkaWQiOiIyOTEiLCJDb2xvciI6eyIkaWQiOiIyOTIiLCJBIjoyNTUsIlIiOjExMiwiRyI6MTczLCJCIjo3MX19LCJJc1Zpc2libGUiOnRydWUsIldpZHRoIjowLjAsIkhlaWdodCI6MTAuMCwiQm9yZGVyU3R5bGUiOnsiJGlkIjoiMjkzIiwiTGluZUNvbG9yIjp7IiRpZCI6IjI5NCIsIiR0eXBlIjoiTkxSRS5Db21tb24uRG9tLlNvbGlkQ29sb3JCcnVzaCwgTkxSRS5Db21tb24iLCJDb2xvciI6eyIkaWQiOiIyOTUiLCJBIjoyNTUsIlIiOjI1NSwiRyI6MCwiQiI6MH19LCJMaW5lV2VpZ2h0IjowLjAsIkxpbmVUeXBlIjowLCJQYXJlbnRTdHlsZSI6bnVsbH0sIlBhcmVudFN0eWxlIjp7IiRyZWYiOiIxMDEifX0sIlRpdGxlU3R5bGUiOnsiJGlkIjoiMjk2IiwiRm9udFNldHRpbmdzIjp7IiRpZCI6IjI5NyIsIkZvbnRTaXplIjoxMSwiRm9udE5hbWUiOiJDYWxpYnJpIiwiSXNCb2xkIjp0cnVlLCJJc0l0YWxpYyI6ZmFsc2UsIklzVW5kZXJsaW5lZCI6ZmFsc2UsIlBhcmVudFN0eWxlIjp7IiRyZWYiOiIxMDgifX0sIkF1dG9TaXplIjowLCJGb3JlZ3JvdW5kIjp7IiRpZCI6IjI5OCIsIkNvbG9yIjp7IiRpZCI6IjI5OSIsIkEiOjI1NSwiUiI6NjgsIkciOjg0LCJCIjoxMDZ9fSwiTWF4V2lkdGgiOjMxLjEyNTA0MDA1NDMyMTI4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AwIiwiTGluZUNvbG9yIjpudWxsLCJMaW5lV2VpZ2h0IjowLjAsIkxpbmVUeXBlIjowLCJQYXJlbnRTdHlsZSI6bnVsbH0sIlBhcmVudFN0eWxlIjp7IiRyZWYiOiIxMDcifX0sIkRhdGVTdHlsZSI6eyIkaWQiOiIzMDEiLCJGb250U2V0dGluZ3MiOnsiJGlkIjoiMzAyIiwiRm9udFNpemUiOjksIkZvbnROYW1lIjoiQ2FsaWJyaSIsIklzQm9sZCI6ZmFsc2UsIklzSXRhbGljIjpmYWxzZSwiSXNVbmRlcmxpbmVkIjpmYWxzZSwiUGFyZW50U3R5bGUiOnsiJHJlZiI6IjExNSJ9fSwiQXV0b1NpemUiOjAsIkZvcmVncm91bmQiOnsiJGlkIjoiMzAzIiwiQ29sb3IiOnsiJGlkIjoiMzA0IiwiQSI6MjU1LCJSIjowLCJHIjowLCJCIjowfX0sIk1heFdpZHRoIjoyMDAuMC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zA1IiwiTGluZUNvbG9yIjpudWxsLCJMaW5lV2VpZ2h0IjowLjAsIkxpbmVUeXBlIjowLCJQYXJlbnRTdHlsZSI6bnVsbH0sIlBhcmVudFN0eWxlIjp7IiRyZWYiOiIxMTQifX0sIkRhdGVGb3JtYXQiOnsiJGlkIjoiMzA2IiwiRm9ybWF0U3RyaW5nIjoiTU1NIGQiLCJTZXBhcmF0b3IiOiIvIiwiVXNlSW50ZXJuYXRpb25hbERhdGVGb3JtYXQiOmZhbHNlfSwiSXNWaXNpYmxlIjp0cnVlLCJQYXJlbnRTdHlsZSI6eyIkcmVmIjoiODAifX0sIkluZGV4IjozLCJJZCI6IjQ4M2JiYmY1LWM4M2YtNDBmZC1iYTNiLTFkZGI5OTdlODBlYiIsIkltcG9ydElkIjpudWxsLCJUaXRsZSI6IlRhc2sgNiIsIk5vdGUiOm51bGwsIkh5cGVybGluayI6bnVsbCwiSXNDaGFuZ2VkIjpmYWxzZSwiSXNOZXciOnRydWV9LHsiJGlkIjoiMzA3IiwiR3JvdXBOYW1lIjpudWxsLCJTdGFydERhdGUiOiIyMDE3LTEwLTAxVDAwOjAwOjAwWiIsIkVuZERhdGUiOiIyMDE4LTA1LTMwVDIzOjU5OjU5Ljk5OVoiLCJQZXJjZW50YWdlQ29tcGxldGUiOm51bGwsIlN0eWxlIjp7IiRpZCI6IjMwOCIsIlNoYXBlIjoxLCJTaGFwZVRoaWNrbmVzcyI6MCwiRHVyYXRpb25Gb3JtYXQiOjUsIkluY2x1ZGVOb25Xb3JraW5nRGF5c0luRHVyYXRpb24iOmZhbHNlLCJQZXJjZW50YWdlQ29tcGxldGVTdHlsZSI6eyIkaWQiOiIzMDkiLCJGb250U2V0dGluZ3MiOnsiJGlkIjoiMzE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ExIiwiTGluZUNvbG9yIjpudWxsLCJMaW5lV2VpZ2h0IjowLjAsIkxpbmVUeXBlIjowLCJQYXJlbnRTdHlsZSI6bnVsbH0sIlBhcmVudFN0eWxlIjp7IiRyZWYiOiI4MSJ9fSwiRHVyYXRpb25TdHlsZSI6eyIkaWQiOiIzMTIiLCJGb250U2V0dGluZ3MiOnsiJGlkIjoiMzEzIiwiRm9udFNpemUiOjEwLCJGb250TmFtZSI6IkNhbGlicmkiLCJJc0JvbGQiOmZhbHNlLCJJc0l0YWxpYyI6ZmFsc2UsIklzVW5kZXJsaW5lZCI6ZmFsc2UsIlBhcmVudFN0eWxlIjp7IiRyZWYiOiI4OSJ9fSwiQXV0b1NpemUiOjAsIkZvcmVncm91bmQiOnsiJGlkIjoiMzE0IiwiQ29sb3IiOnsiJGlkIjoiMzE1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E2IiwiTGluZUNvbG9yIjpudWxsLCJMaW5lV2VpZ2h0IjowLjAsIkxpbmVUeXBlIjowLCJQYXJlbnRTdHlsZSI6bnVsbH0sIlBhcmVudFN0eWxlIjp7IiRyZWYiOiI4OCJ9fSwiSG9yaXpvbnRhbENvbm5lY3RvclN0eWxlIjp7IiRpZCI6IjMxNyIsIkxpbmVDb2xvciI6eyIkcmVmIjoiOTYifSwiTGluZVdlaWdodCI6MC4wLCJMaW5lVHlwZSI6MCwiUGFyZW50U3R5bGUiOnsiJHJlZiI6Ijk1In19LCJWZXJ0aWNhbENvbm5lY3RvclN0eWxlIjp7IiRpZCI6IjMxOCIsIkxpbmVDb2xvciI6eyIkaWQiOiIzMTkiLCIkdHlwZSI6Ik5MUkUuQ29tbW9uLkRvbS5Tb2xpZENvbG9yQnJ1c2gsIE5MUkUuQ29tbW9uIiwiQ29sb3IiOnsiJGlkIjoiMzIwIiwiQSI6MjU1LCJSIjozMSwiRyI6NzMsIkIiOjEyNX1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IxIiwiTWFyZ2luIjp7IiRyZWYiOiIxMDIifSwiUGFkZGluZyI6eyIkaWQiOiIzMjIiLCJUb3AiOjAsIkxlZnQiOjEsIlJpZ2h0IjowLCJCb3R0b20iOjF9LCJCYWNrZ3JvdW5kIjp7IiRpZCI6IjMyMyIsIkNvbG9yIjp7IiRpZCI6IjMyNCIsIkEiOjI1NSwiUiI6MzYsIkciOjc2LCJCIjoxMjh9fSwiSXNWaXNpYmxlIjp0cnVlLCJXaWR0aCI6MC4wLCJIZWlnaHQiOjEwLjAsIkJvcmRlclN0eWxlIjp7IiRpZCI6IjMyNSIsIkxpbmVDb2xvciI6eyIkaWQiOiIzMjYiLCIkdHlwZSI6Ik5MUkUuQ29tbW9uLkRvbS5Tb2xpZENvbG9yQnJ1c2gsIE5MUkUuQ29tbW9uIiwiQ29sb3IiOnsiJGlkIjoiMzI3IiwiQSI6MjU1LCJSIjoyNTUsIkciOjAsIkIiOjB9fSwiTGluZVdlaWdodCI6MC4wLCJMaW5lVHlwZSI6MCwiUGFyZW50U3R5bGUiOm51bGx9LCJQYXJlbnRTdHlsZSI6eyIkcmVmIjoiMTAxIn19LCJUaXRsZVN0eWxlIjp7IiRpZCI6IjMyOCIsIkZvbnRTZXR0aW5ncyI6eyIkaWQiOiIzMjkiLCJGb250U2l6ZSI6MTEsIkZvbnROYW1lIjoiQ2FsaWJyaSIsIklzQm9sZCI6dHJ1ZSwiSXNJdGFsaWMiOmZhbHNlLCJJc1VuZGVybGluZWQiOmZhbHNlLCJQYXJlbnRTdHlsZSI6eyIkcmVmIjoiMTA4In19LCJBdXRvU2l6ZSI6MCwiRm9yZWdyb3VuZCI6eyIkaWQiOiIzMzAiLCJDb2xvciI6eyIkaWQiOiIzMz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MzIiLCJMaW5lQ29sb3IiOm51bGwsIkxpbmVXZWlnaHQiOjAuMCwiTGluZVR5cGUiOjAsIlBhcmVudFN0eWxlIjpudWxsfSwiUGFyZW50U3R5bGUiOnsiJHJlZiI6IjEwNyJ9fSwiRGF0ZVN0eWxlIjp7IiRpZCI6IjMzMyIsIkZvbnRTZXR0aW5ncyI6eyIkaWQiOiIzMzQiLCJGb250U2l6ZSI6OSwiRm9udE5hbWUiOiJDYWxpYnJpIiwiSXNCb2xkIjpmYWxzZSwiSXNJdGFsaWMiOmZhbHNlLCJJc1VuZGVybGluZWQiOmZhbHNlLCJQYXJlbnRTdHlsZSI6eyIkcmVmIjoiMTE1In19LCJBdXRvU2l6ZSI6MCwiRm9yZWdyb3VuZCI6eyIkaWQiOiIzMzUiLCJDb2xvciI6eyIkaWQiOiIzMz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zciLCJMaW5lQ29sb3IiOm51bGwsIkxpbmVXZWlnaHQiOjAuMCwiTGluZVR5cGUiOjAsIlBhcmVudFN0eWxlIjpudWxsfSwiUGFyZW50U3R5bGUiOnsiJHJlZiI6IjExNCJ9fSwiRGF0ZUZvcm1hdCI6eyIkaWQiOiIzMzgiLCJGb3JtYXRTdHJpbmciOiJNTU0gZCIsIlNlcGFyYXRvciI6Ii8iLCJVc2VJbnRlcm5hdGlvbmFsRGF0ZUZvcm1hdCI6ZmFsc2V9LCJJc1Zpc2libGUiOnRydWUsIlBhcmVudFN0eWxlIjp7IiRyZWYiOiI4MCJ9fSwiSW5kZXgiOjQsIklkIjoiNTk1NTIyZTYtYTRjOC00MzczLTk4ZDgtZTk3NWU3NzY5OTM3IiwiSW1wb3J0SWQiOm51bGwsIlRpdGxlIjoiVGFzayA1IiwiTm90ZSI6bnVsbCwiSHlwZXJsaW5rIjpudWxsLCJJc0NoYW5nZWQiOmZhbHNlLCJJc05ldyI6dHJ1ZX0seyIkaWQiOiIzMzkiLCJHcm91cE5hbWUiOm51bGwsIlN0YXJ0RGF0ZSI6IjIwMTctMDgtMDFUMDA6MDA6MDBaIiwiRW5kRGF0ZSI6IjIwMTctMTItMjlUMjM6NTk6NTkuOTk5WiIsIlBlcmNlbnRhZ2VDb21wbGV0ZSI6bnVsbCwiU3R5bGUiOnsiJGlkIjoiMzQwIiwiU2hhcGUiOjEsIlNoYXBlVGhpY2tuZXNzIjowLCJEdXJhdGlvbkZvcm1hdCI6NSwiSW5jbHVkZU5vbldvcmtpbmdEYXlzSW5EdXJhdGlvbiI6ZmFsc2UsIlBlcmNlbnRhZ2VDb21wbGV0ZVN0eWxlIjp7IiRpZCI6IjM0MSIsIkZvbnRTZXR0aW5ncyI6eyIkaWQiOiIzN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DMiLCJMaW5lQ29sb3IiOm51bGwsIkxpbmVXZWlnaHQiOjAuMCwiTGluZVR5cGUiOjAsIlBhcmVudFN0eWxlIjpudWxsfSwiUGFyZW50U3R5bGUiOnsiJHJlZiI6IjgxIn19LCJEdXJhdGlvblN0eWxlIjp7IiRpZCI6IjM0NCIsIkZvbnRTZXR0aW5ncyI6eyIkaWQiOiIzNDUiLCJGb250U2l6ZSI6MTAsIkZvbnROYW1lIjoiQ2FsaWJyaSIsIklzQm9sZCI6ZmFsc2UsIklzSXRhbGljIjpmYWxzZSwiSXNVbmRlcmxpbmVkIjpmYWxzZSwiUGFyZW50U3R5bGUiOnsiJHJlZiI6Ijg5In19LCJBdXRvU2l6ZSI6MCwiRm9yZWdyb3VuZCI6eyIkaWQiOiIzNDYiLCJDb2xvciI6eyIkaWQiOiIzN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DgiLCJMaW5lQ29sb3IiOm51bGwsIkxpbmVXZWlnaHQiOjAuMCwiTGluZVR5cGUiOjAsIlBhcmVudFN0eWxlIjpudWxsfSwiUGFyZW50U3R5bGUiOnsiJHJlZiI6Ijg4In19LCJIb3Jpem9udGFsQ29ubmVjdG9yU3R5bGUiOnsiJGlkIjoiMzQ5IiwiTGluZUNvbG9yIjp7IiRyZWYiOiI5NiJ9LCJMaW5lV2VpZ2h0IjowLjAsIkxpbmVUeXBlIjowLCJQYXJlbnRTdHlsZSI6eyIkcmVmIjoiOTUifX0sIlZlcnRpY2FsQ29ubmVjdG9yU3R5bGUiOnsiJGlkIjoiMzU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UxIiwiTWFyZ2luIjp7IiRyZWYiOiIxMDIifSwiUGFkZGluZyI6eyIkaWQiOiIzNTIiLCJUb3AiOjAsIkxlZnQiOjEsIlJpZ2h0IjowLCJCb3R0b20iOjF9LCJCYWNrZ3JvdW5kIjp7IiRpZCI6IjM1MyIsIkNvbG9yIjp7IiRpZCI6IjM1NCIsIkEiOjI1NSwiUiI6MTEyLCJHIjoxNzMsIkIiOjcxfX0sIklzVmlzaWJsZSI6dHJ1ZSwiV2lkdGgiOjAuMCwiSGVpZ2h0IjoxMC4wLCJCb3JkZXJTdHlsZSI6eyIkaWQiOiIzNTUiLCJMaW5lQ29sb3IiOnsiJGlkIjoiMzU2IiwiJHR5cGUiOiJOTFJFLkNvbW1vbi5Eb20uU29saWRDb2xvckJydXNoLCBOTFJFLkNvbW1vbiIsIkNvbG9yIjp7IiRpZCI6IjM1NyIsIkEiOjI1NSwiUiI6MjU1LCJHIjowLCJCIjowfX0sIkxpbmVXZWlnaHQiOjAuMCwiTGluZVR5cGUiOjAsIlBhcmVudFN0eWxlIjpudWxsfSwiUGFyZW50U3R5bGUiOnsiJHJlZiI6IjEwMSJ9fSwiVGl0bGVTdHlsZSI6eyIkaWQiOiIzNTgiLCJGb250U2V0dGluZ3MiOnsiJGlkIjoiMzU5IiwiRm9udFNpemUiOjExLCJGb250TmFtZSI6IkNhbGlicmkiLCJJc0JvbGQiOnRydWUsIklzSXRhbGljIjpmYWxzZSwiSXNVbmRlcmxpbmVkIjpmYWxzZSwiUGFyZW50U3R5bGUiOnsiJHJlZiI6IjEwOCJ9fSwiQXV0b1NpemUiOjAsIkZvcmVncm91bmQiOnsiJGlkIjoiMzYwIiwiQ29sb3IiOnsiJGlkIjoiMzYxIiwiQSI6MjU1LCJSIjo2OCwiRyI6ODQsIkIiOjEwNn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jIiLCJMaW5lQ29sb3IiOm51bGwsIkxpbmVXZWlnaHQiOjAuMCwiTGluZVR5cGUiOjAsIlBhcmVudFN0eWxlIjpudWxsfSwiUGFyZW50U3R5bGUiOnsiJHJlZiI6IjEwNyJ9fSwiRGF0ZVN0eWxlIjp7IiRpZCI6IjM2MyIsIkZvbnRTZXR0aW5ncyI6eyIkaWQiOiIzNjQiLCJGb250U2l6ZSI6OSwiRm9udE5hbWUiOiJDYWxpYnJpIiwiSXNCb2xkIjpmYWxzZSwiSXNJdGFsaWMiOmZhbHNlLCJJc1VuZGVybGluZWQiOmZhbHNlLCJQYXJlbnRTdHlsZSI6eyIkcmVmIjoiMTE1In19LCJBdXRvU2l6ZSI6MCwiRm9yZWdyb3VuZCI6eyIkaWQiOiIzNjUiLCJDb2xvciI6eyIkaWQiOiIzNj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jciLCJMaW5lQ29sb3IiOm51bGwsIkxpbmVXZWlnaHQiOjAuMCwiTGluZVR5cGUiOjAsIlBhcmVudFN0eWxlIjpudWxsfSwiUGFyZW50U3R5bGUiOnsiJHJlZiI6IjExNCJ9fSwiRGF0ZUZvcm1hdCI6eyIkaWQiOiIzNjgiLCJGb3JtYXRTdHJpbmciOiJNTU0gZCIsIlNlcGFyYXRvciI6Ii8iLCJVc2VJbnRlcm5hdGlvbmFsRGF0ZUZvcm1hdCI6ZmFsc2V9LCJJc1Zpc2libGUiOnRydWUsIlBhcmVudFN0eWxlIjp7IiRyZWYiOiI4MCJ9fSwiSW5kZXgiOjUsIklkIjoiYWVlM2NkMjMtN2UwOS00ZDA4LTk5NmQtMTk1NjMyYTQ3ZWQ2IiwiSW1wb3J0SWQiOm51bGwsIlRpdGxlIjoiVGFzayA0IiwiTm90ZSI6bnVsbCwiSHlwZXJsaW5rIjpudWxsLCJJc0NoYW5nZWQiOmZhbHNlLCJJc05ldyI6dHJ1ZX0seyIkaWQiOiIzNjkiLCJHcm91cE5hbWUiOm51bGwsIlN0YXJ0RGF0ZSI6IjIwMTctMDYtMDFUMDA6MDA6MDBaIiwiRW5kRGF0ZSI6IjIwMTctMDktMDFUMjM6NTk6NTkuOTk5WiIsIlBlcmNlbnRhZ2VDb21wbGV0ZSI6bnVsbCwiU3R5bGUiOnsiJGlkIjoiMzcwIiwiU2hhcGUiOjEsIlNoYXBlVGhpY2tuZXNzIjowLCJEdXJhdGlvbkZvcm1hdCI6NSwiSW5jbHVkZU5vbldvcmtpbmdEYXlzSW5EdXJhdGlvbiI6ZmFsc2UsIlBlcmNlbnRhZ2VDb21wbGV0ZVN0eWxlIjp7IiRpZCI6IjM3MSIsIkZvbnRTZXR0aW5ncyI6eyIkaWQiOiIzN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NzMiLCJMaW5lQ29sb3IiOm51bGwsIkxpbmVXZWlnaHQiOjAuMCwiTGluZVR5cGUiOjAsIlBhcmVudFN0eWxlIjpudWxsfSwiUGFyZW50U3R5bGUiOnsiJHJlZiI6IjgxIn19LCJEdXJhdGlvblN0eWxlIjp7IiRpZCI6IjM3NCIsIkZvbnRTZXR0aW5ncyI6eyIkaWQiOiIzNzUiLCJGb250U2l6ZSI6MTAsIkZvbnROYW1lIjoiQ2FsaWJyaSIsIklzQm9sZCI6ZmFsc2UsIklzSXRhbGljIjpmYWxzZSwiSXNVbmRlcmxpbmVkIjpmYWxzZSwiUGFyZW50U3R5bGUiOnsiJHJlZiI6Ijg5In19LCJBdXRvU2l6ZSI6MCwiRm9yZWdyb3VuZCI6eyIkaWQiOiIzNzYiLCJDb2xvciI6eyIkaWQiOiIzNz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zgiLCJMaW5lQ29sb3IiOm51bGwsIkxpbmVXZWlnaHQiOjAuMCwiTGluZVR5cGUiOjAsIlBhcmVudFN0eWxlIjpudWxsfSwiUGFyZW50U3R5bGUiOnsiJHJlZiI6Ijg4In19LCJIb3Jpem9udGFsQ29ubmVjdG9yU3R5bGUiOnsiJGlkIjoiMzc5IiwiTGluZUNvbG9yIjp7IiRyZWYiOiI5NiJ9LCJMaW5lV2VpZ2h0IjowLjAsIkxpbmVUeXBlIjowLCJQYXJlbnRTdHlsZSI6eyIkcmVmIjoiOTUifX0sIlZlcnRpY2FsQ29ubmVjdG9yU3R5bGUiOnsiJGlkIjoiMzg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MzgxIiwiTWFyZ2luIjp7IiRyZWYiOiIxMDIifSwiUGFkZGluZyI6eyIkaWQiOiIzODIiLCJUb3AiOjAsIkxlZnQiOjEsIlJpZ2h0IjowLCJCb3R0b20iOjF9LCJCYWNrZ3JvdW5kIjp7IiRpZCI6IjM4MyIsIkNvbG9yIjp7IiRpZCI6IjM4NCIsIkEiOjI1NSwiUiI6MzYsIkciOjc2LCJCIjoxMjh9fSwiSXNWaXNpYmxlIjp0cnVlLCJXaWR0aCI6MC4wLCJIZWlnaHQiOjEwLjAsIkJvcmRlclN0eWxlIjp7IiRpZCI6IjM4NSIsIkxpbmVDb2xvciI6eyIkaWQiOiIzODYiLCIkdHlwZSI6Ik5MUkUuQ29tbW9uLkRvbS5Tb2xpZENvbG9yQnJ1c2gsIE5MUkUuQ29tbW9uIiwiQ29sb3IiOnsiJGlkIjoiMzg3IiwiQSI6MjU1LCJSIjoyNTUsIkciOjAsIkIiOjB9fSwiTGluZVdlaWdodCI6MC4wLCJMaW5lVHlwZSI6MCwiUGFyZW50U3R5bGUiOm51bGx9LCJQYXJlbnRTdHlsZSI6eyIkcmVmIjoiMTAxIn19LCJUaXRsZVN0eWxlIjp7IiRpZCI6IjM4OCIsIkZvbnRTZXR0aW5ncyI6eyIkaWQiOiIzODkiLCJGb250U2l6ZSI6MTEsIkZvbnROYW1lIjoiQ2FsaWJyaSIsIklzQm9sZCI6dHJ1ZSwiSXNJdGFsaWMiOmZhbHNlLCJJc1VuZGVybGluZWQiOmZhbHNlLCJQYXJlbnRTdHlsZSI6eyIkcmVmIjoiMTA4In19LCJBdXRvU2l6ZSI6MCwiRm9yZWdyb3VuZCI6eyIkaWQiOiIzOTAiLCJDb2xvciI6eyIkaWQiOiIzOT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OTIiLCJMaW5lQ29sb3IiOm51bGwsIkxpbmVXZWlnaHQiOjAuMCwiTGluZVR5cGUiOjAsIlBhcmVudFN0eWxlIjpudWxsfSwiUGFyZW50U3R5bGUiOnsiJHJlZiI6IjEwNyJ9fSwiRGF0ZVN0eWxlIjp7IiRpZCI6IjM5MyIsIkZvbnRTZXR0aW5ncyI6eyIkaWQiOiIzOTQiLCJGb250U2l6ZSI6OSwiRm9udE5hbWUiOiJDYWxpYnJpIiwiSXNCb2xkIjpmYWxzZSwiSXNJdGFsaWMiOmZhbHNlLCJJc1VuZGVybGluZWQiOmZhbHNlLCJQYXJlbnRTdHlsZSI6eyIkcmVmIjoiMTE1In19LCJBdXRvU2l6ZSI6MCwiRm9yZWdyb3VuZCI6eyIkaWQiOiIzOTUiLCJDb2xvciI6eyIkaWQiOiIzOT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OTciLCJMaW5lQ29sb3IiOm51bGwsIkxpbmVXZWlnaHQiOjAuMCwiTGluZVR5cGUiOjAsIlBhcmVudFN0eWxlIjpudWxsfSwiUGFyZW50U3R5bGUiOnsiJHJlZiI6IjExNCJ9fSwiRGF0ZUZvcm1hdCI6eyIkaWQiOiIzOTgiLCJGb3JtYXRTdHJpbmciOiJNTU0gZCIsIlNlcGFyYXRvciI6Ii8iLCJVc2VJbnRlcm5hdGlvbmFsRGF0ZUZvcm1hdCI6ZmFsc2V9LCJJc1Zpc2libGUiOnRydWUsIlBhcmVudFN0eWxlIjp7IiRyZWYiOiI4MCJ9fSwiSW5kZXgiOjYsIklkIjoiNGJlNjM4YmYtZWE3NS00YmM1LTk5OTEtNTk2YzNlZWYzYmY3IiwiSW1wb3J0SWQiOm51bGwsIlRpdGxlIjoiVGFzayAzIiwiTm90ZSI6bnVsbCwiSHlwZXJsaW5rIjpudWxsLCJJc0NoYW5nZWQiOmZhbHNlLCJJc05ldyI6dHJ1ZX0seyIkaWQiOiIzOTkiLCJHcm91cE5hbWUiOm51bGwsIlN0YXJ0RGF0ZSI6IjIwMTctMDYtMDFUMDA6MDA6MDBaIiwiRW5kRGF0ZSI6IjIwMTctMDgtMDZUMjM6NTk6NTkuOTk5WiIsIlBlcmNlbnRhZ2VDb21wbGV0ZSI6bnVsbCwiU3R5bGUiOnsiJGlkIjoiNDAwIiwiU2hhcGUiOjEsIlNoYXBlVGhpY2tuZXNzIjowLCJEdXJhdGlvbkZvcm1hdCI6NSwiSW5jbHVkZU5vbldvcmtpbmdEYXlzSW5EdXJhdGlvbiI6ZmFsc2UsIlBlcmNlbnRhZ2VDb21wbGV0ZVN0eWxlIjp7IiRpZCI6IjQwMSIsIkZvbnRTZXR0aW5ncyI6eyIkaWQiOiI0MD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DMiLCJMaW5lQ29sb3IiOm51bGwsIkxpbmVXZWlnaHQiOjAuMCwiTGluZVR5cGUiOjAsIlBhcmVudFN0eWxlIjpudWxsfSwiUGFyZW50U3R5bGUiOnsiJHJlZiI6IjgxIn19LCJEdXJhdGlvblN0eWxlIjp7IiRpZCI6IjQwNCIsIkZvbnRTZXR0aW5ncyI6eyIkaWQiOiI0MDUiLCJGb250U2l6ZSI6MTAsIkZvbnROYW1lIjoiQ2FsaWJyaSIsIklzQm9sZCI6ZmFsc2UsIklzSXRhbGljIjpmYWxzZSwiSXNVbmRlcmxpbmVkIjpmYWxzZSwiUGFyZW50U3R5bGUiOnsiJHJlZiI6Ijg5In19LCJBdXRvU2l6ZSI6MCwiRm9yZWdyb3VuZCI6eyIkaWQiOiI0MDYiLCJDb2xvciI6eyIkaWQiOiI0MD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DgiLCJMaW5lQ29sb3IiOm51bGwsIkxpbmVXZWlnaHQiOjAuMCwiTGluZVR5cGUiOjAsIlBhcmVudFN0eWxlIjpudWxsfSwiUGFyZW50U3R5bGUiOnsiJHJlZiI6Ijg4In19LCJIb3Jpem9udGFsQ29ubmVjdG9yU3R5bGUiOnsiJGlkIjoiNDA5IiwiTGluZUNvbG9yIjp7IiRyZWYiOiI5NiJ9LCJMaW5lV2VpZ2h0IjowLjAsIkxpbmVUeXBlIjowLCJQYXJlbnRTdHlsZSI6eyIkcmVmIjoiOTUifX0sIlZlcnRpY2FsQ29ubmVjdG9yU3R5bGUiOnsiJGlkIjoiNDE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NDExIiwiTWFyZ2luIjp7IiRyZWYiOiIxMDIifSwiUGFkZGluZyI6eyIkaWQiOiI0MTIiLCJUb3AiOjAsIkxlZnQiOjEsIlJpZ2h0IjowLCJCb3R0b20iOjF9LCJCYWNrZ3JvdW5kIjp7IiRpZCI6IjQxMyIsIkNvbG9yIjp7IiRpZCI6IjQxNCIsIkEiOjI1NSwiUiI6MTEyLCJHIjoxNzMsIkIiOjcxfX0sIklzVmlzaWJsZSI6dHJ1ZSwiV2lkdGgiOjAuMCwiSGVpZ2h0IjoxMC4wLCJCb3JkZXJTdHlsZSI6eyIkaWQiOiI0MTUiLCJMaW5lQ29sb3IiOnsiJGlkIjoiNDE2IiwiJHR5cGUiOiJOTFJFLkNvbW1vbi5Eb20uU29saWRDb2xvckJydXNoLCBOTFJFLkNvbW1vbiIsIkNvbG9yIjp7IiRpZCI6IjQxNyIsIkEiOjI1NSwiUiI6MjU1LCJHIjowLCJCIjowfX0sIkxpbmVXZWlnaHQiOjAuMCwiTGluZVR5cGUiOjAsIlBhcmVudFN0eWxlIjpudWxsfSwiUGFyZW50U3R5bGUiOnsiJHJlZiI6IjEwMSJ9fSwiVGl0bGVTdHlsZSI6eyIkaWQiOiI0MTgiLCJGb250U2V0dGluZ3MiOnsiJGlkIjoiNDE5IiwiRm9udFNpemUiOjExLCJGb250TmFtZSI6IkNhbGlicmkiLCJJc0JvbGQiOnRydWUsIklzSXRhbGljIjpmYWxzZSwiSXNVbmRlcmxpbmVkIjpmYWxzZSwiUGFyZW50U3R5bGUiOnsiJHJlZiI6IjEwOCJ9fSwiQXV0b1NpemUiOjAsIkZvcmVncm91bmQiOnsiJGlkIjoiNDIwIiwiQ29sb3IiOnsiJGlkIjoiNDIxIiwiQSI6MjU1LCJSIjo2OCwiRyI6ODQsIkIiOjEwNn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MjIiLCJMaW5lQ29sb3IiOm51bGwsIkxpbmVXZWlnaHQiOjAuMCwiTGluZVR5cGUiOjAsIlBhcmVudFN0eWxlIjpudWxsfSwiUGFyZW50U3R5bGUiOnsiJHJlZiI6IjEwNyJ9fSwiRGF0ZVN0eWxlIjp7IiRpZCI6IjQyMyIsIkZvbnRTZXR0aW5ncyI6eyIkaWQiOiI0MjQiLCJGb250U2l6ZSI6OSwiRm9udE5hbWUiOiJDYWxpYnJpIiwiSXNCb2xkIjpmYWxzZSwiSXNJdGFsaWMiOmZhbHNlLCJJc1VuZGVybGluZWQiOmZhbHNlLCJQYXJlbnRTdHlsZSI6eyIkcmVmIjoiMTE1In19LCJBdXRvU2l6ZSI6MCwiRm9yZWdyb3VuZCI6eyIkaWQiOiI0MjUiLCJDb2xvciI6eyIkaWQiOiI0Mj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MjciLCJMaW5lQ29sb3IiOm51bGwsIkxpbmVXZWlnaHQiOjAuMCwiTGluZVR5cGUiOjAsIlBhcmVudFN0eWxlIjpudWxsfSwiUGFyZW50U3R5bGUiOnsiJHJlZiI6IjExNCJ9fSwiRGF0ZUZvcm1hdCI6eyIkaWQiOiI0MjgiLCJGb3JtYXRTdHJpbmciOiJNTU0gZCIsIlNlcGFyYXRvciI6Ii8iLCJVc2VJbnRlcm5hdGlvbmFsRGF0ZUZvcm1hdCI6ZmFsc2V9LCJJc1Zpc2libGUiOnRydWUsIlBhcmVudFN0eWxlIjp7IiRyZWYiOiI4MCJ9fSwiSW5kZXgiOjcsIklkIjoiMTVkMmJlMDItMjBiOC00YzYyLTkxMmItZDNlMzFjMGUzYWMzIiwiSW1wb3J0SWQiOm51bGwsIlRpdGxlIjoiVGFzayAyIiwiTm90ZSI6bnVsbCwiSHlwZXJsaW5rIjpudWxsLCJJc0NoYW5nZWQiOmZhbHNlLCJJc05ldyI6dHJ1ZX0seyIkaWQiOiI0MjkiLCJHcm91cE5hbWUiOm51bGwsIlN0YXJ0RGF0ZSI6IjIwMTctMDUtMDFUMDA6MDA6MDBaIiwiRW5kRGF0ZSI6IjIwMTctMDYtMjJUMjM6NTk6NTkuOTk5WiIsIlBlcmNlbnRhZ2VDb21wbGV0ZSI6bnVsbCwiU3R5bGUiOnsiJGlkIjoiNDMwIiwiU2hhcGUiOjEsIlNoYXBlVGhpY2tuZXNzIjowLCJEdXJhdGlvbkZvcm1hdCI6NSwiSW5jbHVkZU5vbldvcmtpbmdEYXlzSW5EdXJhdGlvbiI6ZmFsc2UsIlBlcmNlbnRhZ2VDb21wbGV0ZVN0eWxlIjp7IiRpZCI6IjQzMSIsIkZvbnRTZXR0aW5ncyI6eyIkaWQiOiI0MzI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MzMiLCJMaW5lQ29sb3IiOm51bGwsIkxpbmVXZWlnaHQiOjAuMCwiTGluZVR5cGUiOjAsIlBhcmVudFN0eWxlIjpudWxsfSwiUGFyZW50U3R5bGUiOnsiJHJlZiI6IjgxIn19LCJEdXJhdGlvblN0eWxlIjp7IiRpZCI6IjQzNCIsIkZvbnRTZXR0aW5ncyI6eyIkaWQiOiI0MzUiLCJGb250U2l6ZSI6MTAsIkZvbnROYW1lIjoiQ2FsaWJyaSIsIklzQm9sZCI6ZmFsc2UsIklzSXRhbGljIjpmYWxzZSwiSXNVbmRlcmxpbmVkIjpmYWxzZSwiUGFyZW50U3R5bGUiOnsiJHJlZiI6Ijg5In19LCJBdXRvU2l6ZSI6MCwiRm9yZWdyb3VuZCI6eyIkaWQiOiI0MzYiLCJDb2xvciI6eyIkaWQiOiI0Mzc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MzgiLCJMaW5lQ29sb3IiOm51bGwsIkxpbmVXZWlnaHQiOjAuMCwiTGluZVR5cGUiOjAsIlBhcmVudFN0eWxlIjpudWxsfSwiUGFyZW50U3R5bGUiOnsiJHJlZiI6Ijg4In19LCJIb3Jpem9udGFsQ29ubmVjdG9yU3R5bGUiOnsiJGlkIjoiNDM5IiwiTGluZUNvbG9yIjp7IiRyZWYiOiI5NiJ9LCJMaW5lV2VpZ2h0IjowLjAsIkxpbmVUeXBlIjowLCJQYXJlbnRTdHlsZSI6eyIkcmVmIjoiOTUifX0sIlZlcnRpY2FsQ29ubmVjdG9yU3R5bGUiOnsiJGlkIjoiNDQwIiwiTGluZUNvbG9yIjp7IiRyZWYiOiI5OSJ9LCJMaW5lV2VpZ2h0IjoxLjAsIkxpbmVUeXBlIjowLCJQYXJlbnRTdHlsZSI6eyIkcmVmIjoiOTgifX0sIk1hcmdpbiI6bnVsbCwiU3RhcnREYXRlUG9zaXRpb24iOjMsIkVuZERhdGVQb3NpdGlvbiI6MywiVGl0bGVQb3NpdGlvbiI6NCwiRHVyYXRpb25Qb3NpdGlvbiI6MiwiUGVyY2VudGFnZUNvbXBsZXRlZFBvc2l0aW9uIjo2LCJTcGFjaW5nIjo1LCJJc0JlbG93VGltZWJhbmQiOnRydWUsIlBlcmNlbnRhZ2VDb21wbGV0ZVNoYXBlT3BhY2l0eSI6MzUsIlNoYXBlU3R5bGUiOnsiJGlkIjoiNDQxIiwiTWFyZ2luIjp7IiRyZWYiOiIxMDIifSwiUGFkZGluZyI6eyIkaWQiOiI0NDIiLCJUb3AiOjAsIkxlZnQiOjEsIlJpZ2h0IjowLCJCb3R0b20iOjF9LCJCYWNrZ3JvdW5kIjp7IiRpZCI6IjQ0MyIsIkNvbG9yIjp7IiRpZCI6IjQ0NCIsIkEiOjI1NSwiUiI6MzYsIkciOjc2LCJCIjoxMjh9fSwiSXNWaXNpYmxlIjp0cnVlLCJXaWR0aCI6MC4wLCJIZWlnaHQiOjEwLjAsIkJvcmRlclN0eWxlIjp7IiRpZCI6IjQ0NSIsIkxpbmVDb2xvciI6eyIkaWQiOiI0NDYiLCIkdHlwZSI6Ik5MUkUuQ29tbW9uLkRvbS5Tb2xpZENvbG9yQnJ1c2gsIE5MUkUuQ29tbW9uIiwiQ29sb3IiOnsiJGlkIjoiNDQ3IiwiQSI6MjU1LCJSIjoyNTUsIkciOjAsIkIiOjB9fSwiTGluZVdlaWdodCI6MC4wLCJMaW5lVHlwZSI6MCwiUGFyZW50U3R5bGUiOm51bGx9LCJQYXJlbnRTdHlsZSI6eyIkcmVmIjoiMTAxIn19LCJUaXRsZVN0eWxlIjp7IiRpZCI6IjQ0OCIsIkZvbnRTZXR0aW5ncyI6eyIkaWQiOiI0NDkiLCJGb250U2l6ZSI6MTEsIkZvbnROYW1lIjoiQ2FsaWJyaSIsIklzQm9sZCI6dHJ1ZSwiSXNJdGFsaWMiOmZhbHNlLCJJc1VuZGVybGluZWQiOmZhbHNlLCJQYXJlbnRTdHlsZSI6eyIkcmVmIjoiMTA4In19LCJBdXRvU2l6ZSI6MCwiRm9yZWdyb3VuZCI6eyIkaWQiOiI0NTAiLCJDb2xvciI6eyIkaWQiOiI0NTEiLCJBIjoyNTUsIlIiOjExMiwiRyI6MTczLCJCIjo3MX19LCJNYXhXaWR0aCI6MzEuMTI1MDQwMDU0MzIxMjg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0NTIiLCJMaW5lQ29sb3IiOm51bGwsIkxpbmVXZWlnaHQiOjAuMCwiTGluZVR5cGUiOjAsIlBhcmVudFN0eWxlIjpudWxsfSwiUGFyZW50U3R5bGUiOnsiJHJlZiI6IjEwNyJ9fSwiRGF0ZVN0eWxlIjp7IiRpZCI6IjQ1MyIsIkZvbnRTZXR0aW5ncyI6eyIkaWQiOiI0NTQiLCJGb250U2l6ZSI6OSwiRm9udE5hbWUiOiJDYWxpYnJpIiwiSXNCb2xkIjpmYWxzZSwiSXNJdGFsaWMiOmZhbHNlLCJJc1VuZGVybGluZWQiOmZhbHNlLCJQYXJlbnRTdHlsZSI6eyIkcmVmIjoiMTE1In19LCJBdXRvU2l6ZSI6MCwiRm9yZWdyb3VuZCI6eyIkaWQiOiI0NTUiLCJDb2xvciI6eyIkaWQiOiI0NTYiLCJBIjoyNTUsIlIiOjAsIkciOjAsIkIiOjB9fSwiTWF4V2lkdGgiOjIwMC4w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0NTciLCJMaW5lQ29sb3IiOm51bGwsIkxpbmVXZWlnaHQiOjAuMCwiTGluZVR5cGUiOjAsIlBhcmVudFN0eWxlIjpudWxsfSwiUGFyZW50U3R5bGUiOnsiJHJlZiI6IjExNCJ9fSwiRGF0ZUZvcm1hdCI6eyIkaWQiOiI0NTgiLCJGb3JtYXRTdHJpbmciOiJNTU0gZCIsIlNlcGFyYXRvciI6Ii8iLCJVc2VJbnRlcm5hdGlvbmFsRGF0ZUZvcm1hdCI6ZmFsc2V9LCJJc1Zpc2libGUiOnRydWUsIlBhcmVudFN0eWxlIjp7IiRyZWYiOiI4MCJ9fSwiSW5kZXgiOjgsIklkIjoiNzc3MzE3NzAtMzZmYy00Y2Y1LTliZDAtZDU2NTJkZWYxNDQ1IiwiSW1wb3J0SWQiOm51bGwsIlRpdGxlIjoiVGFzayAxIiwiTm90ZSI6bnVsbCwiSHlwZXJsaW5rIjpudWxsLCJJc0NoYW5nZWQiOmZhbHNlLCJJc05ldyI6dHJ1ZX1dLCJNc1Byb2plY3RJdGVtc1RyZWUiOnsiJGlkIjoiNDU5IiwiUm9vdCI6eyJJbXBvcnRJZCI6bnVsbCwiSXNJbXBvcnRlZCI6ZmFsc2UsIkNoaWxkcmVuIjpbXX19LCJNZXRhZGF0YSI6eyIkaWQiOiI0NjAifSwiU2V0dGluZ3MiOnsiJGlkIjoiNDYx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=="/>
  <p:tag name="__MASTER" val="__part_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D9DBC033E244EB0AAC6CFCA4FC77D" ma:contentTypeVersion="6" ma:contentTypeDescription="Create a new document." ma:contentTypeScope="" ma:versionID="9d049d3ac5e1b62ff3c17042578c1a27">
  <xsd:schema xmlns:xsd="http://www.w3.org/2001/XMLSchema" xmlns:xs="http://www.w3.org/2001/XMLSchema" xmlns:p="http://schemas.microsoft.com/office/2006/metadata/properties" xmlns:ns2="d5c51872-bef4-4bbc-9fc6-43ba93324946" xmlns:ns3="28473970-a14f-4526-8865-483b48af525e" targetNamespace="http://schemas.microsoft.com/office/2006/metadata/properties" ma:root="true" ma:fieldsID="5acd35111bdadc96ab9ebe6833b540d3" ns2:_="" ns3:_="">
    <xsd:import namespace="d5c51872-bef4-4bbc-9fc6-43ba93324946"/>
    <xsd:import namespace="28473970-a14f-4526-8865-483b48af52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51872-bef4-4bbc-9fc6-43ba933249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73970-a14f-4526-8865-483b48af5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8473970-a14f-4526-8865-483b48af525e">
      <UserInfo>
        <DisplayName>Juan Villagran De Leon</DisplayName>
        <AccountId>22</AccountId>
        <AccountType/>
      </UserInfo>
      <UserInfo>
        <DisplayName>Cyrille Honoré</DisplayName>
        <AccountId>23</AccountId>
        <AccountType/>
      </UserInfo>
      <UserInfo>
        <DisplayName>Iria Touzon Calle</DisplayName>
        <AccountId>14</AccountId>
        <AccountType/>
      </UserInfo>
      <UserInfo>
        <DisplayName>Nazgul Borkosheva</DisplayName>
        <AccountId>20</AccountId>
        <AccountType/>
      </UserInfo>
      <UserInfo>
        <DisplayName>Giovana  Santillan  [GMAIL]</DisplayName>
        <AccountId>24</AccountId>
        <AccountType/>
      </UserInfo>
      <UserInfo>
        <DisplayName>Erica Allis [WMO]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536CFD-1060-48BA-AED0-5A15C2207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51872-bef4-4bbc-9fc6-43ba93324946"/>
    <ds:schemaRef ds:uri="28473970-a14f-4526-8865-483b48af5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F74A2-25D6-40DF-A472-B370F23C9887}">
  <ds:schemaRefs>
    <ds:schemaRef ds:uri="http://schemas.microsoft.com/office/2006/metadata/properties"/>
    <ds:schemaRef ds:uri="http://schemas.microsoft.com/office/2006/documentManagement/types"/>
    <ds:schemaRef ds:uri="d5c51872-bef4-4bbc-9fc6-43ba93324946"/>
    <ds:schemaRef ds:uri="http://purl.org/dc/terms/"/>
    <ds:schemaRef ds:uri="28473970-a14f-4526-8865-483b48af525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D08623-0EDB-4DA7-A747-6DBB8F2DDD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724</Words>
  <Application>Microsoft Office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72 Black</vt:lpstr>
      <vt:lpstr>Arial</vt:lpstr>
      <vt:lpstr>Calibri</vt:lpstr>
      <vt:lpstr>Calibri Light</vt:lpstr>
      <vt:lpstr>Helvetica</vt:lpstr>
      <vt:lpstr>SegoeUI</vt:lpstr>
      <vt:lpstr>Times New Roman</vt:lpstr>
      <vt:lpstr>Office Theme</vt:lpstr>
      <vt:lpstr>MEETING OF THE INTER-ICG TASK TEAM ON DISASTER MANAGEMENT AND PREPAREDNESS 21-22 Feb 2022   </vt:lpstr>
      <vt:lpstr>Seventh Session of the Global Platform for Disaster Risk Reduction (GP2022), Bali Indonesia 23-28 May 2022 </vt:lpstr>
      <vt:lpstr>GP2022 Themes</vt:lpstr>
      <vt:lpstr>GP2022 Dialogues and Thematic Sessions</vt:lpstr>
      <vt:lpstr>UNESCO IOC Events Submitted</vt:lpstr>
      <vt:lpstr> Multi-Hazard  Early Warning Systems </vt:lpstr>
      <vt:lpstr>I. Third Multi-Hazard Early Warning Conference (MHEWC-III)</vt:lpstr>
      <vt:lpstr>II. Words into Action Guide  Multi-hazard  Early Warning Systems  </vt:lpstr>
      <vt:lpstr>WiA Guide Objective</vt:lpstr>
      <vt:lpstr>Outline of content</vt:lpstr>
      <vt:lpstr>Membership and Composition 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2014-05-09T17:22:21Z</dcterms:created>
  <dcterms:modified xsi:type="dcterms:W3CDTF">2022-02-20T17:15:09Z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0x010100997D9DBC033E244EB0AAC6CFCA4FC77D</vt:lpwstr>
  </property>
</Properties>
</file>