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4" r:id="rId3"/>
    <p:sldId id="265" r:id="rId4"/>
    <p:sldId id="262" r:id="rId5"/>
    <p:sldId id="261" r:id="rId6"/>
    <p:sldId id="259" r:id="rId7"/>
    <p:sldId id="258" r:id="rId8"/>
    <p:sldId id="266" r:id="rId9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5A0E2-6006-4931-AB4F-05EBA6D39B69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62A62-26E6-473B-A9CD-699EF62022D7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0336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62A62-26E6-473B-A9CD-699EF62022D7}" type="slidenum">
              <a:rPr lang="es-NI" smtClean="0"/>
              <a:t>8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4451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89463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3074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77426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577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52860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53463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6920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4649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91340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20184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6863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AE0A-6F1A-4777-A9A1-CE962066C922}" type="datetimeFigureOut">
              <a:rPr lang="es-NI" smtClean="0"/>
              <a:t>12/11/2021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274E-BDE8-4E2F-AAD4-7B0689B4930F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8864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985821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Nicaragüense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Estudios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Territoriales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(INETER)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Centro de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Asesoramiento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Tsunami para América Central (CATAC)</a:t>
            </a:r>
            <a:endParaRPr lang="es-NI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www.ineter.gob.ni/assets/img/ine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82" b="27887"/>
          <a:stretch/>
        </p:blipFill>
        <p:spPr bwMode="auto">
          <a:xfrm>
            <a:off x="9423612" y="414109"/>
            <a:ext cx="562355" cy="54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03679" y="2831525"/>
            <a:ext cx="106848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Estimación de la magnitud </a:t>
            </a:r>
            <a:r>
              <a:rPr lang="es-NI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Mw</a:t>
            </a:r>
            <a:r>
              <a:rPr lang="es-N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el modulo del Tensor Momento (SCMTV) del </a:t>
            </a:r>
            <a:r>
              <a:rPr lang="es-NI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Seiscomp</a:t>
            </a:r>
            <a:r>
              <a:rPr lang="es-N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 e implicación </a:t>
            </a:r>
            <a:br>
              <a:rPr lang="es-N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NI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la predicción de tsunami 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665220" y="4585752"/>
            <a:ext cx="4624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N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MSc</a:t>
            </a:r>
            <a:r>
              <a:rPr lang="es-N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NI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Amilcar</a:t>
            </a:r>
            <a:r>
              <a:rPr lang="es-N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Cabrera</a:t>
            </a:r>
          </a:p>
          <a:p>
            <a:pPr algn="ctr"/>
            <a:r>
              <a:rPr lang="es-NI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amilcar.cabrera@ineter.gob.ni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910BB3C-83F2-48EC-BEA9-34BA8DD176C9}"/>
              </a:ext>
            </a:extLst>
          </p:cNvPr>
          <p:cNvSpPr txBox="1"/>
          <p:nvPr/>
        </p:nvSpPr>
        <p:spPr>
          <a:xfrm>
            <a:off x="1102433" y="-21746"/>
            <a:ext cx="9975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NI" dirty="0"/>
              <a:t>Quinta Reunión del Grupo de Trabajo Regional para América Central del ICG/PTWS, 15 Nov 2021, virtual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14C0BE5-1813-468C-AB0F-5EB065AAB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288" y="288741"/>
            <a:ext cx="1128404" cy="7032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70A1E1-21C0-478D-A3F1-449CA62BE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5967" y="253272"/>
            <a:ext cx="798025" cy="79802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B38758E-0FBE-4E8D-9C2F-79932AFAF0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709" y="396120"/>
            <a:ext cx="562732" cy="54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5555"/>
            <a:ext cx="12192000" cy="453825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4337" y="5635695"/>
            <a:ext cx="11363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Tomado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: 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https://docs.gempa.de/mt/current/base/data.html#scautomt-data</a:t>
            </a:r>
            <a:endParaRPr lang="es-NI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8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33985"/>
          <a:stretch/>
        </p:blipFill>
        <p:spPr>
          <a:xfrm>
            <a:off x="238124" y="247651"/>
            <a:ext cx="11305043" cy="6374402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3086100" y="742950"/>
            <a:ext cx="19050" cy="481965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1885950" y="4362450"/>
            <a:ext cx="9782175" cy="0"/>
          </a:xfrm>
          <a:prstGeom prst="line">
            <a:avLst/>
          </a:prstGeom>
          <a:ln w="254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67191" t="31890" r="469" b="59928"/>
          <a:stretch/>
        </p:blipFill>
        <p:spPr>
          <a:xfrm>
            <a:off x="3857625" y="1397998"/>
            <a:ext cx="3924300" cy="36412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772025" y="1828800"/>
            <a:ext cx="2028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NI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7.14 minutos 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 flipH="1">
            <a:off x="3133725" y="2200275"/>
            <a:ext cx="1676400" cy="214312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87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1056373"/>
            <a:ext cx="11216640" cy="571223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8447" y="288121"/>
            <a:ext cx="11363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Sismo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6.5Mw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(por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inversión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b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frente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las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costas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Pacífico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Nicaragua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718560" y="5190162"/>
            <a:ext cx="520772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NI"/>
            </a:defPPr>
            <a:lvl1pPr algn="ctr">
              <a:defRPr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s-NI" sz="2400" dirty="0"/>
              <a:t>Cargas las trazas en un radio de 10 grados toma alrededor de 1 minuto</a:t>
            </a: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8316686" y="5782491"/>
            <a:ext cx="2346960" cy="496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750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9" y="862390"/>
            <a:ext cx="10850880" cy="528966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8447" y="288121"/>
            <a:ext cx="11363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inversion del Tensor del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Sísmico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931817" y="6237527"/>
            <a:ext cx="895241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NI"/>
            </a:defPPr>
            <a:lvl1pPr algn="ctr">
              <a:defRPr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s-NI" sz="2400" dirty="0"/>
              <a:t>Ejecutar la inversión le toma al SCMTV alrededor de 2 minutos.</a:t>
            </a:r>
          </a:p>
        </p:txBody>
      </p:sp>
    </p:spTree>
    <p:extLst>
      <p:ext uri="{BB962C8B-B14F-4D97-AF65-F5344CB8AC3E}">
        <p14:creationId xmlns:p14="http://schemas.microsoft.com/office/powerpoint/2010/main" val="209628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" y="613626"/>
            <a:ext cx="10441577" cy="520717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5182" y="151961"/>
            <a:ext cx="11363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Revisión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los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cobertura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acimutal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67414" y="5820797"/>
            <a:ext cx="11363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acelerogr</a:t>
            </a:r>
            <a:r>
              <a:rPr lang="es-NI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ficos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Fortimus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fueron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tomados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la inversion, </a:t>
            </a:r>
            <a:b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dado que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muchas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ancha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saturaron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807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8446" y="105241"/>
            <a:ext cx="11363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Sismo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7.2Mw (por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inversión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Haití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2" y="566906"/>
            <a:ext cx="10850880" cy="535993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8446" y="6009242"/>
            <a:ext cx="11363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Estaciones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agregadas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15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debido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la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cantidad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estaciones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monitoreadas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área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cercano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epicentro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22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8907" y="170134"/>
            <a:ext cx="11363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Observaciones</a:t>
            </a:r>
            <a:endParaRPr lang="es-NI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52169" y="1163333"/>
            <a:ext cx="108400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Estaciones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cercanas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epicentro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buena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distribución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acimutal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sustancialmente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colectar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ondas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saturación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señales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sismos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muy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fuertes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cortas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distancias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epicentrales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superamos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través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estaciones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acelerográficas (Proyecto EWARNICA).</a:t>
            </a:r>
          </a:p>
          <a:p>
            <a:pPr marL="342900" indent="-342900" algn="just">
              <a:buAutoNum type="arabicPeriod"/>
            </a:pP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modulo SCMTV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usado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forma manual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tarda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alrededor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3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inversion del Tensor de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Sísmico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generar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una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Magnitud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Momento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(Una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colectada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forma de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requerida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>
              <a:buAutoNum type="arabicPeriod"/>
            </a:pPr>
            <a:endParaRPr lang="en-US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lo tanto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podemos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facilitar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magnitude Mw dentro de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minutos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la posterior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simulación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numérica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tsunami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tiempo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 por medio del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módulo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TOAST.</a:t>
            </a:r>
          </a:p>
        </p:txBody>
      </p:sp>
    </p:spTree>
    <p:extLst>
      <p:ext uri="{BB962C8B-B14F-4D97-AF65-F5344CB8AC3E}">
        <p14:creationId xmlns:p14="http://schemas.microsoft.com/office/powerpoint/2010/main" val="1432846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332</Words>
  <Application>Microsoft Office PowerPoint</Application>
  <PresentationFormat>Panorámica</PresentationFormat>
  <Paragraphs>25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Amilcar Cabrera</dc:creator>
  <cp:lastModifiedBy>Reviewer</cp:lastModifiedBy>
  <cp:revision>10</cp:revision>
  <dcterms:created xsi:type="dcterms:W3CDTF">2021-11-12T17:29:59Z</dcterms:created>
  <dcterms:modified xsi:type="dcterms:W3CDTF">2021-11-12T20:49:26Z</dcterms:modified>
</cp:coreProperties>
</file>