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3" r:id="rId2"/>
    <p:sldId id="264" r:id="rId3"/>
    <p:sldId id="265" r:id="rId4"/>
    <p:sldId id="267" r:id="rId5"/>
    <p:sldId id="266" r:id="rId6"/>
    <p:sldId id="268" r:id="rId7"/>
    <p:sldId id="269" r:id="rId8"/>
    <p:sldId id="270" r:id="rId9"/>
    <p:sldId id="271" r:id="rId10"/>
  </p:sldIdLst>
  <p:sldSz cx="12192000" cy="6858000"/>
  <p:notesSz cx="6858000" cy="9144000"/>
  <p:defaultTextStyle>
    <a:defPPr>
      <a:defRPr lang="es-N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660"/>
  </p:normalViewPr>
  <p:slideViewPr>
    <p:cSldViewPr snapToGrid="0">
      <p:cViewPr varScale="1">
        <p:scale>
          <a:sx n="85" d="100"/>
          <a:sy n="85" d="100"/>
        </p:scale>
        <p:origin x="7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NI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95A0E2-6006-4931-AB4F-05EBA6D39B69}" type="datetimeFigureOut">
              <a:rPr lang="es-NI" smtClean="0"/>
              <a:t>14/11/2021</a:t>
            </a:fld>
            <a:endParaRPr lang="es-NI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NI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NI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62A62-26E6-473B-A9CD-699EF62022D7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10336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NI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62A62-26E6-473B-A9CD-699EF62022D7}" type="slidenum">
              <a:rPr lang="es-NI" smtClean="0"/>
              <a:t>3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851893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NI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AE0A-6F1A-4777-A9A1-CE962066C922}" type="datetimeFigureOut">
              <a:rPr lang="es-NI" smtClean="0"/>
              <a:t>14/11/2021</a:t>
            </a:fld>
            <a:endParaRPr lang="es-NI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4274E-BDE8-4E2F-AAD4-7B0689B4930F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894632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AE0A-6F1A-4777-A9A1-CE962066C922}" type="datetimeFigureOut">
              <a:rPr lang="es-NI" smtClean="0"/>
              <a:t>14/11/2021</a:t>
            </a:fld>
            <a:endParaRPr lang="es-NI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4274E-BDE8-4E2F-AAD4-7B0689B4930F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830745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AE0A-6F1A-4777-A9A1-CE962066C922}" type="datetimeFigureOut">
              <a:rPr lang="es-NI" smtClean="0"/>
              <a:t>14/11/2021</a:t>
            </a:fld>
            <a:endParaRPr lang="es-NI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4274E-BDE8-4E2F-AAD4-7B0689B4930F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177426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AE0A-6F1A-4777-A9A1-CE962066C922}" type="datetimeFigureOut">
              <a:rPr lang="es-NI" smtClean="0"/>
              <a:t>14/11/2021</a:t>
            </a:fld>
            <a:endParaRPr lang="es-NI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4274E-BDE8-4E2F-AAD4-7B0689B4930F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185777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AE0A-6F1A-4777-A9A1-CE962066C922}" type="datetimeFigureOut">
              <a:rPr lang="es-NI" smtClean="0"/>
              <a:t>14/11/2021</a:t>
            </a:fld>
            <a:endParaRPr lang="es-NI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4274E-BDE8-4E2F-AAD4-7B0689B4930F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752860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AE0A-6F1A-4777-A9A1-CE962066C922}" type="datetimeFigureOut">
              <a:rPr lang="es-NI" smtClean="0"/>
              <a:t>14/11/2021</a:t>
            </a:fld>
            <a:endParaRPr lang="es-NI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4274E-BDE8-4E2F-AAD4-7B0689B4930F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534632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AE0A-6F1A-4777-A9A1-CE962066C922}" type="datetimeFigureOut">
              <a:rPr lang="es-NI" smtClean="0"/>
              <a:t>14/11/2021</a:t>
            </a:fld>
            <a:endParaRPr lang="es-NI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4274E-BDE8-4E2F-AAD4-7B0689B4930F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269202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AE0A-6F1A-4777-A9A1-CE962066C922}" type="datetimeFigureOut">
              <a:rPr lang="es-NI" smtClean="0"/>
              <a:t>14/11/2021</a:t>
            </a:fld>
            <a:endParaRPr lang="es-NI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4274E-BDE8-4E2F-AAD4-7B0689B4930F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46496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AE0A-6F1A-4777-A9A1-CE962066C922}" type="datetimeFigureOut">
              <a:rPr lang="es-NI" smtClean="0"/>
              <a:t>14/11/2021</a:t>
            </a:fld>
            <a:endParaRPr lang="es-NI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4274E-BDE8-4E2F-AAD4-7B0689B4930F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591340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AE0A-6F1A-4777-A9A1-CE962066C922}" type="datetimeFigureOut">
              <a:rPr lang="es-NI" smtClean="0"/>
              <a:t>14/11/2021</a:t>
            </a:fld>
            <a:endParaRPr lang="es-NI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4274E-BDE8-4E2F-AAD4-7B0689B4930F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201842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NI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AE0A-6F1A-4777-A9A1-CE962066C922}" type="datetimeFigureOut">
              <a:rPr lang="es-NI" smtClean="0"/>
              <a:t>14/11/2021</a:t>
            </a:fld>
            <a:endParaRPr lang="es-NI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4274E-BDE8-4E2F-AAD4-7B0689B4930F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68633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9AE0A-6F1A-4777-A9A1-CE962066C922}" type="datetimeFigureOut">
              <a:rPr lang="es-NI" smtClean="0"/>
              <a:t>14/11/2021</a:t>
            </a:fld>
            <a:endParaRPr lang="es-NI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NI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4274E-BDE8-4E2F-AAD4-7B0689B4930F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488646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N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985821"/>
            <a:ext cx="12192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Nicaragüense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Estudios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Territoriales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(INETER)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Centro de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Asesoramiento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Tsunami para América Central (CATAC)</a:t>
            </a:r>
            <a:endParaRPr lang="es-NI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www.ineter.gob.ni/assets/img/inete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82" b="27887"/>
          <a:stretch/>
        </p:blipFill>
        <p:spPr bwMode="auto">
          <a:xfrm>
            <a:off x="9423612" y="414109"/>
            <a:ext cx="562355" cy="547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603679" y="2831525"/>
            <a:ext cx="10684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NI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Tsunami </a:t>
            </a:r>
            <a:r>
              <a:rPr lang="es-NI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Ready</a:t>
            </a:r>
            <a:r>
              <a:rPr lang="es-NI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 Nicaragua. 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665220" y="4585752"/>
            <a:ext cx="4624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NI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Norwin Acosta </a:t>
            </a:r>
          </a:p>
          <a:p>
            <a:pPr algn="ctr"/>
            <a:r>
              <a:rPr lang="es-N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norwin.acosta@ineter.gob.ni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910BB3C-83F2-48EC-BEA9-34BA8DD176C9}"/>
              </a:ext>
            </a:extLst>
          </p:cNvPr>
          <p:cNvSpPr txBox="1"/>
          <p:nvPr/>
        </p:nvSpPr>
        <p:spPr>
          <a:xfrm>
            <a:off x="1102433" y="-21746"/>
            <a:ext cx="99757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NI" dirty="0"/>
              <a:t>Quinta Reunión del Grupo de Trabajo Regional para América Central del ICG/PTWS, 15 Nov 2021, virtual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14C0BE5-1813-468C-AB0F-5EB065AAB8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4288" y="288741"/>
            <a:ext cx="1128404" cy="70326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F70A1E1-21C0-478D-A3F1-449CA62BEE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5967" y="253272"/>
            <a:ext cx="798025" cy="79802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B38758E-0FBE-4E8D-9C2F-79932AFAF0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2709" y="396120"/>
            <a:ext cx="562732" cy="54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51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9A5327-FAA7-484A-B783-6D803ADCB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19667" y="-25090"/>
            <a:ext cx="10515600" cy="1325563"/>
          </a:xfrm>
        </p:spPr>
        <p:txBody>
          <a:bodyPr/>
          <a:lstStyle/>
          <a:p>
            <a:r>
              <a:rPr lang="es-NI" dirty="0"/>
              <a:t>	Dos Comunidades Certificadas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812604-B3FA-4C4D-89ED-E5F533CB6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C026209-7911-42A6-BD79-49BC32976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00" y="1563049"/>
            <a:ext cx="5256470" cy="435133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D39CDAE-D029-4EC7-8A82-DF7939996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5270" y="500264"/>
            <a:ext cx="2408568" cy="5676699"/>
          </a:xfrm>
          <a:prstGeom prst="rect">
            <a:avLst/>
          </a:prstGeom>
        </p:spPr>
      </p:pic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32A9761D-1B17-444E-96EB-ECA03E6E1F45}"/>
              </a:ext>
            </a:extLst>
          </p:cNvPr>
          <p:cNvCxnSpPr/>
          <p:nvPr/>
        </p:nvCxnSpPr>
        <p:spPr>
          <a:xfrm flipV="1">
            <a:off x="5813778" y="3138311"/>
            <a:ext cx="2133600" cy="6773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5147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C081B3-4AF5-4D54-8B5D-DFB875B7F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045" y="244783"/>
            <a:ext cx="10515600" cy="1325563"/>
          </a:xfrm>
        </p:spPr>
        <p:txBody>
          <a:bodyPr/>
          <a:lstStyle/>
          <a:p>
            <a:r>
              <a:rPr lang="es-NI" dirty="0"/>
              <a:t>Trabajo realizado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89B5133-D02B-4A0F-8726-F0881CDEC7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662" y="2071510"/>
            <a:ext cx="3138311" cy="221455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3BC0ED6-C305-4866-B7FE-FCCEC4FD18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8571" y="2071510"/>
            <a:ext cx="3534857" cy="221455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E3676917-B179-4B1E-909A-F0AF9D5540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9026" y="2071509"/>
            <a:ext cx="3376878" cy="2214559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A1CD3210-4910-4A61-8770-6F83070690FC}"/>
              </a:ext>
            </a:extLst>
          </p:cNvPr>
          <p:cNvSpPr txBox="1"/>
          <p:nvPr/>
        </p:nvSpPr>
        <p:spPr>
          <a:xfrm>
            <a:off x="3772222" y="1309253"/>
            <a:ext cx="4318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NI" sz="3200" dirty="0"/>
              <a:t>Sensibilización</a:t>
            </a:r>
            <a:r>
              <a:rPr lang="es-NI" dirty="0"/>
              <a:t> </a:t>
            </a:r>
          </a:p>
        </p:txBody>
      </p:sp>
      <p:pic>
        <p:nvPicPr>
          <p:cNvPr id="1026" name="Picture 2" descr="SINAPRED - Inicio">
            <a:extLst>
              <a:ext uri="{FF2B5EF4-FFF2-40B4-BE49-F238E27FC236}">
                <a16:creationId xmlns:a16="http://schemas.microsoft.com/office/drawing/2014/main" id="{8130CF89-34A0-4C7B-AA1A-5293E3672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571" y="503100"/>
            <a:ext cx="889593" cy="889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eter-logo – Centro Clima">
            <a:extLst>
              <a:ext uri="{FF2B5EF4-FFF2-40B4-BE49-F238E27FC236}">
                <a16:creationId xmlns:a16="http://schemas.microsoft.com/office/drawing/2014/main" id="{1420D335-4CEC-493C-A2B4-53681A145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101" y="407625"/>
            <a:ext cx="2506328" cy="103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ducación de Jóvenes y Adultos - MINED">
            <a:extLst>
              <a:ext uri="{FF2B5EF4-FFF2-40B4-BE49-F238E27FC236}">
                <a16:creationId xmlns:a16="http://schemas.microsoft.com/office/drawing/2014/main" id="{C7026D0B-F133-43BF-9CDB-4F88E7EE1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530" y="171763"/>
            <a:ext cx="1293413" cy="129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lcaldía de Corn Island - Home | Facebook">
            <a:extLst>
              <a:ext uri="{FF2B5EF4-FFF2-40B4-BE49-F238E27FC236}">
                <a16:creationId xmlns:a16="http://schemas.microsoft.com/office/drawing/2014/main" id="{92A10E08-BE65-43BC-AB69-B10476907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7879" y="365125"/>
            <a:ext cx="1293413" cy="129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lcaldía de Bluefields - Home | Facebook">
            <a:extLst>
              <a:ext uri="{FF2B5EF4-FFF2-40B4-BE49-F238E27FC236}">
                <a16:creationId xmlns:a16="http://schemas.microsoft.com/office/drawing/2014/main" id="{92ABE0EA-B3C9-4508-87D7-A9E407028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5236" y="404076"/>
            <a:ext cx="1029636" cy="116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105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50A12D-3C79-4DDE-BFBC-D5B164195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33" y="-27484"/>
            <a:ext cx="8080023" cy="1325563"/>
          </a:xfrm>
        </p:spPr>
        <p:txBody>
          <a:bodyPr/>
          <a:lstStyle/>
          <a:p>
            <a:r>
              <a:rPr lang="es-NI" dirty="0"/>
              <a:t>Talleres </a:t>
            </a:r>
            <a:r>
              <a:rPr lang="es-NI" dirty="0" err="1"/>
              <a:t>Sop’s</a:t>
            </a:r>
            <a:r>
              <a:rPr lang="es-NI" dirty="0"/>
              <a:t> y instalación </a:t>
            </a:r>
            <a:r>
              <a:rPr lang="es-NI" dirty="0" err="1"/>
              <a:t>Señaletica</a:t>
            </a:r>
            <a:r>
              <a:rPr lang="es-NI" dirty="0"/>
              <a:t>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C3B6E4-52DF-45D8-AFA5-E5E9E55483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1FAE479-E109-4AB9-AFEB-E84C92158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61" y="1214977"/>
            <a:ext cx="3533056" cy="205722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0BF5C44-C724-4367-9C3B-997090264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6093" y="1133390"/>
            <a:ext cx="3673173" cy="213881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1891D36-B95D-4A8D-8798-594C6495A0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7305" y="259932"/>
            <a:ext cx="1580952" cy="2904762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CB67A060-F8C4-4670-9A7D-827D63BB80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32" y="3799746"/>
            <a:ext cx="2266245" cy="3018526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F2F6DB2B-2914-438E-A3D3-8E1977616C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4445" y="3980603"/>
            <a:ext cx="3472130" cy="2656812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9BC778F7-FB3E-458E-9D97-C35B3E03BC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3257" y="3856940"/>
            <a:ext cx="4578486" cy="26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339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B00AF5-F093-4E91-92F8-9832E5480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5788" y="-116172"/>
            <a:ext cx="10515600" cy="1325563"/>
          </a:xfrm>
        </p:spPr>
        <p:txBody>
          <a:bodyPr/>
          <a:lstStyle/>
          <a:p>
            <a:r>
              <a:rPr lang="es-NI" dirty="0"/>
              <a:t>Participación en Simulacros </a:t>
            </a:r>
          </a:p>
        </p:txBody>
      </p:sp>
      <p:pic>
        <p:nvPicPr>
          <p:cNvPr id="2050" name="Picture 2" descr="CD-SINAPRED Oficial در توییتر &amp;quot;#14demarzo #simulacro #Tsunami La  preparación continúa. Todos y todas a participar por una  #NicaraguaLindaySegura #Bluefields #ElBluff #CornIsland #sinapredsomostodos  #preveniresvivir #NicaraguaSiempreLinda @el19digital ...">
            <a:extLst>
              <a:ext uri="{FF2B5EF4-FFF2-40B4-BE49-F238E27FC236}">
                <a16:creationId xmlns:a16="http://schemas.microsoft.com/office/drawing/2014/main" id="{002699E3-F155-4D2D-AF28-F373EC2CA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96" y="1600377"/>
            <a:ext cx="3466478" cy="448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218F935-3A17-4201-8ACB-59CF52F417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671" y="975386"/>
            <a:ext cx="2922208" cy="219050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AE4D23F-8FE8-4F06-AD83-E4CFF77314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9276" y="1048049"/>
            <a:ext cx="3879887" cy="211784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2921E17-60A0-4334-8C93-7978CA1489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948" y="3745259"/>
            <a:ext cx="3475429" cy="1897068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6A5492B3-02FA-446B-B446-167BB45FB3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2101" y="3462677"/>
            <a:ext cx="3780952" cy="2714286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F7F39707-2877-42C3-8BE7-0358908556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796" y="6218401"/>
            <a:ext cx="6152381" cy="4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280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88BACA-6221-4F6C-B6C0-553FC4ED1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NI" dirty="0"/>
              <a:t>Certificación Tsunami </a:t>
            </a:r>
            <a:r>
              <a:rPr lang="es-NI" dirty="0" err="1"/>
              <a:t>Ready</a:t>
            </a:r>
            <a:r>
              <a:rPr lang="es-NI" dirty="0"/>
              <a:t>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17D6C5-2C5F-41A1-B493-238C9BC089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91D2C45-786E-4B80-BE31-A75EAF0AD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2276190" cy="162857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6388E63-2D29-4C05-AA4B-9FA94EA68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7371" y="1690688"/>
            <a:ext cx="3076190" cy="139047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B7F4559-2F2D-4CCA-951D-28B616A096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7887" y="1541303"/>
            <a:ext cx="2707233" cy="205985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E55953E-C167-4B77-BF2C-693AD87B4E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1238" y="4075375"/>
            <a:ext cx="2939432" cy="223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157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2E8315-F344-47A8-A60A-DBC323010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NI" dirty="0"/>
              <a:t>Nuevos Retos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712A51-1A2E-4E24-B399-B1E0214347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881" y="6141156"/>
            <a:ext cx="10515600" cy="351719"/>
          </a:xfrm>
        </p:spPr>
        <p:txBody>
          <a:bodyPr>
            <a:normAutofit fontScale="77500" lnSpcReduction="20000"/>
          </a:bodyPr>
          <a:lstStyle/>
          <a:p>
            <a:r>
              <a:rPr lang="es-NI" dirty="0"/>
              <a:t>Certificar 15 comunidades del Pacifico de Nicaragua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D266323-E981-4E31-BFC6-48B055CC9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957" y="1524000"/>
            <a:ext cx="11234162" cy="452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160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C54537-B0C1-44EA-A683-73ABF55D2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s-NI" sz="3600" dirty="0"/>
              <a:t>Utilización de Herramientas para compartir Información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4C3E77D-A868-450E-904E-6E08E983C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0140" y="5784618"/>
            <a:ext cx="3632571" cy="70825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C06B3C8-11C6-4B37-9D72-F21643EF4587}"/>
              </a:ext>
            </a:extLst>
          </p:cNvPr>
          <p:cNvSpPr txBox="1"/>
          <p:nvPr/>
        </p:nvSpPr>
        <p:spPr>
          <a:xfrm>
            <a:off x="8139288" y="6488668"/>
            <a:ext cx="3747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dirty="0"/>
              <a:t>Colaboración y apoyo Económico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421BEA8-778C-46CB-A408-BD351C810F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917" y="1013389"/>
            <a:ext cx="9251096" cy="455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995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4A3040-1262-49CF-BDBE-40309B4BA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3B682E-AD70-4741-9685-FDAA79730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s-NI" sz="6600" dirty="0"/>
          </a:p>
          <a:p>
            <a:pPr marL="0" indent="0" algn="ctr">
              <a:buNone/>
            </a:pPr>
            <a:r>
              <a:rPr lang="es-NI" sz="6600" dirty="0"/>
              <a:t>GRACIAS </a:t>
            </a:r>
          </a:p>
        </p:txBody>
      </p:sp>
    </p:spTree>
    <p:extLst>
      <p:ext uri="{BB962C8B-B14F-4D97-AF65-F5344CB8AC3E}">
        <p14:creationId xmlns:p14="http://schemas.microsoft.com/office/powerpoint/2010/main" val="1059530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94</Words>
  <Application>Microsoft Office PowerPoint</Application>
  <PresentationFormat>Panorámica</PresentationFormat>
  <Paragraphs>19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 Dos Comunidades Certificadas </vt:lpstr>
      <vt:lpstr>Trabajo realizado </vt:lpstr>
      <vt:lpstr>Talleres Sop’s y instalación Señaletica </vt:lpstr>
      <vt:lpstr>Participación en Simulacros </vt:lpstr>
      <vt:lpstr>Certificación Tsunami Ready </vt:lpstr>
      <vt:lpstr>Nuevos Retos</vt:lpstr>
      <vt:lpstr>Utilización de Herramientas para compartir Información </vt:lpstr>
      <vt:lpstr>Presentación de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Amilcar Cabrera</dc:creator>
  <cp:lastModifiedBy>Norwin Acosta</cp:lastModifiedBy>
  <cp:revision>12</cp:revision>
  <dcterms:created xsi:type="dcterms:W3CDTF">2021-11-12T17:29:59Z</dcterms:created>
  <dcterms:modified xsi:type="dcterms:W3CDTF">2021-11-15T03:14:11Z</dcterms:modified>
</cp:coreProperties>
</file>