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1" r:id="rId2"/>
  </p:sldMasterIdLst>
  <p:notesMasterIdLst>
    <p:notesMasterId r:id="rId7"/>
  </p:notesMasterIdLst>
  <p:sldIdLst>
    <p:sldId id="256" r:id="rId3"/>
    <p:sldId id="262" r:id="rId4"/>
    <p:sldId id="260" r:id="rId5"/>
    <p:sldId id="261" r:id="rId6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3" roundtripDataSignature="AMtx7mhUweEYJCL+g0SfxN/lGZzNQRSz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Jiang" userId="479591b0-bbdd-467b-a489-7f685e24f696" providerId="ADAL" clId="{2F8A095E-A8B1-49FE-AC04-D4F5DFE04501}"/>
    <pc:docChg chg="custSel addSld delSld modSld">
      <pc:chgData name="Long Jiang" userId="479591b0-bbdd-467b-a489-7f685e24f696" providerId="ADAL" clId="{2F8A095E-A8B1-49FE-AC04-D4F5DFE04501}" dt="2021-07-08T13:02:55.878" v="390" actId="20577"/>
      <pc:docMkLst>
        <pc:docMk/>
      </pc:docMkLst>
      <pc:sldChg chg="modSp">
        <pc:chgData name="Long Jiang" userId="479591b0-bbdd-467b-a489-7f685e24f696" providerId="ADAL" clId="{2F8A095E-A8B1-49FE-AC04-D4F5DFE04501}" dt="2021-07-05T09:03:33.448" v="1" actId="20577"/>
        <pc:sldMkLst>
          <pc:docMk/>
          <pc:sldMk cId="0" sldId="256"/>
        </pc:sldMkLst>
        <pc:spChg chg="mod">
          <ac:chgData name="Long Jiang" userId="479591b0-bbdd-467b-a489-7f685e24f696" providerId="ADAL" clId="{2F8A095E-A8B1-49FE-AC04-D4F5DFE04501}" dt="2021-07-05T09:03:33.448" v="1" actId="20577"/>
          <ac:spMkLst>
            <pc:docMk/>
            <pc:sldMk cId="0" sldId="256"/>
            <ac:spMk id="111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06.394" v="387" actId="20577"/>
        <pc:sldMkLst>
          <pc:docMk/>
          <pc:sldMk cId="0" sldId="257"/>
        </pc:sldMkLst>
        <pc:spChg chg="mod">
          <ac:chgData name="Long Jiang" userId="479591b0-bbdd-467b-a489-7f685e24f696" providerId="ADAL" clId="{2F8A095E-A8B1-49FE-AC04-D4F5DFE04501}" dt="2021-07-08T13:00:06.394" v="387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Long Jiang" userId="479591b0-bbdd-467b-a489-7f685e24f696" providerId="ADAL" clId="{2F8A095E-A8B1-49FE-AC04-D4F5DFE04501}" dt="2021-07-05T09:09:02.479" v="75"/>
        <pc:sldMkLst>
          <pc:docMk/>
          <pc:sldMk cId="0" sldId="258"/>
        </pc:sldMkLst>
        <pc:spChg chg="mod">
          <ac:chgData name="Long Jiang" userId="479591b0-bbdd-467b-a489-7f685e24f696" providerId="ADAL" clId="{2F8A095E-A8B1-49FE-AC04-D4F5DFE04501}" dt="2021-07-05T09:09:02.479" v="75"/>
          <ac:spMkLst>
            <pc:docMk/>
            <pc:sldMk cId="0" sldId="258"/>
            <ac:spMk id="124" creationId="{00000000-0000-0000-0000-000000000000}"/>
          </ac:spMkLst>
        </pc:spChg>
      </pc:sldChg>
      <pc:sldChg chg="addSp delSp modSp">
        <pc:chgData name="Long Jiang" userId="479591b0-bbdd-467b-a489-7f685e24f696" providerId="ADAL" clId="{2F8A095E-A8B1-49FE-AC04-D4F5DFE04501}" dt="2021-07-08T13:02:55.878" v="390" actId="20577"/>
        <pc:sldMkLst>
          <pc:docMk/>
          <pc:sldMk cId="0" sldId="259"/>
        </pc:sldMkLst>
        <pc:spChg chg="del">
          <ac:chgData name="Long Jiang" userId="479591b0-bbdd-467b-a489-7f685e24f696" providerId="ADAL" clId="{2F8A095E-A8B1-49FE-AC04-D4F5DFE04501}" dt="2021-07-05T09:10:01.667" v="82" actId="478"/>
          <ac:spMkLst>
            <pc:docMk/>
            <pc:sldMk cId="0" sldId="259"/>
            <ac:spMk id="2" creationId="{EE7C12A7-01EC-416F-A515-C250CA028A0C}"/>
          </ac:spMkLst>
        </pc:spChg>
        <pc:spChg chg="add mod">
          <ac:chgData name="Long Jiang" userId="479591b0-bbdd-467b-a489-7f685e24f696" providerId="ADAL" clId="{2F8A095E-A8B1-49FE-AC04-D4F5DFE04501}" dt="2021-07-08T13:02:55.878" v="390" actId="20577"/>
          <ac:spMkLst>
            <pc:docMk/>
            <pc:sldMk cId="0" sldId="259"/>
            <ac:spMk id="2" creationId="{F55F6617-9C06-4EF3-9ECC-611EB20E7FE7}"/>
          </ac:spMkLst>
        </pc:spChg>
        <pc:spChg chg="mod">
          <ac:chgData name="Long Jiang" userId="479591b0-bbdd-467b-a489-7f685e24f696" providerId="ADAL" clId="{2F8A095E-A8B1-49FE-AC04-D4F5DFE04501}" dt="2021-07-05T09:10:18.101" v="85" actId="113"/>
          <ac:spMkLst>
            <pc:docMk/>
            <pc:sldMk cId="0" sldId="259"/>
            <ac:spMk id="130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57.216" v="389" actId="1076"/>
        <pc:sldMkLst>
          <pc:docMk/>
          <pc:sldMk cId="0" sldId="260"/>
        </pc:sldMkLst>
        <pc:spChg chg="mod">
          <ac:chgData name="Long Jiang" userId="479591b0-bbdd-467b-a489-7f685e24f696" providerId="ADAL" clId="{2F8A095E-A8B1-49FE-AC04-D4F5DFE04501}" dt="2021-07-08T13:00:57.216" v="389" actId="1076"/>
          <ac:spMkLst>
            <pc:docMk/>
            <pc:sldMk cId="0" sldId="260"/>
            <ac:spMk id="4" creationId="{351EC804-A8D5-4101-A44A-58C6173F6384}"/>
          </ac:spMkLst>
        </pc:spChg>
        <pc:spChg chg="mod">
          <ac:chgData name="Long Jiang" userId="479591b0-bbdd-467b-a489-7f685e24f696" providerId="ADAL" clId="{2F8A095E-A8B1-49FE-AC04-D4F5DFE04501}" dt="2021-07-05T09:10:28.975" v="87" actId="20577"/>
          <ac:spMkLst>
            <pc:docMk/>
            <pc:sldMk cId="0" sldId="260"/>
            <ac:spMk id="136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5T09:10:34.820" v="88" actId="20577"/>
        <pc:sldMkLst>
          <pc:docMk/>
          <pc:sldMk cId="0" sldId="261"/>
        </pc:sldMkLst>
        <pc:spChg chg="mod">
          <ac:chgData name="Long Jiang" userId="479591b0-bbdd-467b-a489-7f685e24f696" providerId="ADAL" clId="{2F8A095E-A8B1-49FE-AC04-D4F5DFE04501}" dt="2021-07-05T09:10:34.820" v="88" actId="20577"/>
          <ac:spMkLst>
            <pc:docMk/>
            <pc:sldMk cId="0" sldId="261"/>
            <ac:spMk id="142" creationId="{00000000-0000-0000-0000-000000000000}"/>
          </ac:spMkLst>
        </pc:spChg>
      </pc:sldChg>
      <pc:sldChg chg="modSp add">
        <pc:chgData name="Long Jiang" userId="479591b0-bbdd-467b-a489-7f685e24f696" providerId="ADAL" clId="{2F8A095E-A8B1-49FE-AC04-D4F5DFE04501}" dt="2021-07-08T13:00:46.435" v="388" actId="1076"/>
        <pc:sldMkLst>
          <pc:docMk/>
          <pc:sldMk cId="401319583" sldId="262"/>
        </pc:sldMkLst>
        <pc:spChg chg="mod">
          <ac:chgData name="Long Jiang" userId="479591b0-bbdd-467b-a489-7f685e24f696" providerId="ADAL" clId="{2F8A095E-A8B1-49FE-AC04-D4F5DFE04501}" dt="2021-07-05T09:10:22.628" v="86" actId="20577"/>
          <ac:spMkLst>
            <pc:docMk/>
            <pc:sldMk cId="401319583" sldId="262"/>
            <ac:spMk id="130" creationId="{00000000-0000-0000-0000-000000000000}"/>
          </ac:spMkLst>
        </pc:spChg>
        <pc:spChg chg="mod">
          <ac:chgData name="Long Jiang" userId="479591b0-bbdd-467b-a489-7f685e24f696" providerId="ADAL" clId="{2F8A095E-A8B1-49FE-AC04-D4F5DFE04501}" dt="2021-07-08T13:00:46.435" v="388" actId="1076"/>
          <ac:spMkLst>
            <pc:docMk/>
            <pc:sldMk cId="401319583" sldId="262"/>
            <ac:spMk id="131" creationId="{00000000-0000-0000-0000-000000000000}"/>
          </ac:spMkLst>
        </pc:spChg>
      </pc:sldChg>
      <pc:sldChg chg="add del">
        <pc:chgData name="Long Jiang" userId="479591b0-bbdd-467b-a489-7f685e24f696" providerId="ADAL" clId="{2F8A095E-A8B1-49FE-AC04-D4F5DFE04501}" dt="2021-07-05T09:09:36.098" v="77" actId="2696"/>
        <pc:sldMkLst>
          <pc:docMk/>
          <pc:sldMk cId="717919279" sldId="262"/>
        </pc:sldMkLst>
      </pc:sldChg>
      <pc:sldMasterChg chg="delSldLayout">
        <pc:chgData name="Long Jiang" userId="479591b0-bbdd-467b-a489-7f685e24f696" providerId="ADAL" clId="{2F8A095E-A8B1-49FE-AC04-D4F5DFE04501}" dt="2021-07-05T09:09:36.100" v="78" actId="2696"/>
        <pc:sldMasterMkLst>
          <pc:docMk/>
          <pc:sldMasterMk cId="0" sldId="2147483651"/>
        </pc:sldMasterMkLst>
        <pc:sldLayoutChg chg="del">
          <pc:chgData name="Long Jiang" userId="479591b0-bbdd-467b-a489-7f685e24f696" providerId="ADAL" clId="{2F8A095E-A8B1-49FE-AC04-D4F5DFE04501}" dt="2021-07-05T09:09:36.100" v="78" actId="2696"/>
          <pc:sldLayoutMkLst>
            <pc:docMk/>
            <pc:sldMasterMk cId="0" sldId="2147483651"/>
            <pc:sldLayoutMk cId="0" sldId="2147483653"/>
          </pc:sldLayoutMkLst>
        </pc:sldLayoutChg>
      </pc:sldMasterChg>
    </pc:docChg>
  </pc:docChgLst>
  <pc:docChgLst>
    <pc:chgData name="Guest User" userId="S::urn:spo:anon#8aeab1ed6293b15336aabd1cf0e369fd3e308378e784f4ca3a95595078ea49ed::" providerId="AD" clId="Web-{8A6B953B-1898-CCFE-8B6A-EC6A479EEECC}"/>
    <pc:docChg chg="modSld">
      <pc:chgData name="Guest User" userId="S::urn:spo:anon#8aeab1ed6293b15336aabd1cf0e369fd3e308378e784f4ca3a95595078ea49ed::" providerId="AD" clId="Web-{8A6B953B-1898-CCFE-8B6A-EC6A479EEECC}" dt="2021-08-12T10:30:43.055" v="32" actId="20577"/>
      <pc:docMkLst>
        <pc:docMk/>
      </pc:docMkLst>
      <pc:sldChg chg="modSp">
        <pc:chgData name="Guest User" userId="S::urn:spo:anon#8aeab1ed6293b15336aabd1cf0e369fd3e308378e784f4ca3a95595078ea49ed::" providerId="AD" clId="Web-{8A6B953B-1898-CCFE-8B6A-EC6A479EEECC}" dt="2021-08-12T10:29:55.194" v="24" actId="20577"/>
        <pc:sldMkLst>
          <pc:docMk/>
          <pc:sldMk cId="0" sldId="257"/>
        </pc:sldMkLst>
        <pc:spChg chg="mod">
          <ac:chgData name="Guest User" userId="S::urn:spo:anon#8aeab1ed6293b15336aabd1cf0e369fd3e308378e784f4ca3a95595078ea49ed::" providerId="AD" clId="Web-{8A6B953B-1898-CCFE-8B6A-EC6A479EEECC}" dt="2021-08-12T10:29:55.194" v="24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30:43.055" v="32" actId="20577"/>
        <pc:sldMkLst>
          <pc:docMk/>
          <pc:sldMk cId="0" sldId="258"/>
        </pc:sldMkLst>
        <pc:spChg chg="mod">
          <ac:chgData name="Guest User" userId="S::urn:spo:anon#8aeab1ed6293b15336aabd1cf0e369fd3e308378e784f4ca3a95595078ea49ed::" providerId="AD" clId="Web-{8A6B953B-1898-CCFE-8B6A-EC6A479EEECC}" dt="2021-08-12T10:30:43.055" v="32" actId="20577"/>
          <ac:spMkLst>
            <pc:docMk/>
            <pc:sldMk cId="0" sldId="258"/>
            <ac:spMk id="124" creationId="{00000000-0000-0000-0000-000000000000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39.708" v="19" actId="20577"/>
        <pc:sldMkLst>
          <pc:docMk/>
          <pc:sldMk cId="0" sldId="260"/>
        </pc:sldMkLst>
        <pc:spChg chg="mod">
          <ac:chgData name="Guest User" userId="S::urn:spo:anon#8aeab1ed6293b15336aabd1cf0e369fd3e308378e784f4ca3a95595078ea49ed::" providerId="AD" clId="Web-{8A6B953B-1898-CCFE-8B6A-EC6A479EEECC}" dt="2021-08-12T10:28:39.708" v="19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44.208" v="20" actId="20577"/>
        <pc:sldMkLst>
          <pc:docMk/>
          <pc:sldMk cId="401319583" sldId="262"/>
        </pc:sldMkLst>
        <pc:spChg chg="mod">
          <ac:chgData name="Guest User" userId="S::urn:spo:anon#8aeab1ed6293b15336aabd1cf0e369fd3e308378e784f4ca3a95595078ea49ed::" providerId="AD" clId="Web-{8A6B953B-1898-CCFE-8B6A-EC6A479EEECC}" dt="2021-08-12T10:27:22.159" v="14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8aeab1ed6293b15336aabd1cf0e369fd3e308378e784f4ca3a95595078ea49ed::" providerId="AD" clId="Web-{8A6B953B-1898-CCFE-8B6A-EC6A479EEECC}" dt="2021-08-12T10:28:44.208" v="20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  <pc:docChgLst>
    <pc:chgData name="Guest User" userId="S::urn:spo:anon#a4325dd5eecefc890f45ee49e8908b117836770ce0ebcfbfac98b81588e12e12::" providerId="AD" clId="Web-{239E2472-CA12-93E6-1274-4AD3BAA3ABBD}"/>
    <pc:docChg chg="modSld">
      <pc:chgData name="Guest User" userId="S::urn:spo:anon#a4325dd5eecefc890f45ee49e8908b117836770ce0ebcfbfac98b81588e12e12::" providerId="AD" clId="Web-{239E2472-CA12-93E6-1274-4AD3BAA3ABBD}" dt="2021-07-05T21:56:22.118" v="630" actId="20577"/>
      <pc:docMkLst>
        <pc:docMk/>
      </pc:docMkLst>
      <pc:sldChg chg="modSp">
        <pc:chgData name="Guest User" userId="S::urn:spo:anon#a4325dd5eecefc890f45ee49e8908b117836770ce0ebcfbfac98b81588e12e12::" providerId="AD" clId="Web-{239E2472-CA12-93E6-1274-4AD3BAA3ABBD}" dt="2021-07-05T21:34:11.041" v="5" actId="20577"/>
        <pc:sldMkLst>
          <pc:docMk/>
          <pc:sldMk cId="0" sldId="257"/>
        </pc:sldMkLst>
        <pc:spChg chg="mod">
          <ac:chgData name="Guest User" userId="S::urn:spo:anon#a4325dd5eecefc890f45ee49e8908b117836770ce0ebcfbfac98b81588e12e12::" providerId="AD" clId="Web-{239E2472-CA12-93E6-1274-4AD3BAA3ABBD}" dt="2021-07-05T21:34:11.041" v="5" actId="20577"/>
          <ac:spMkLst>
            <pc:docMk/>
            <pc:sldMk cId="0" sldId="257"/>
            <ac:spMk id="6" creationId="{756BE129-65E7-4B05-A6A4-84115D26033A}"/>
          </ac:spMkLst>
        </pc:spChg>
      </pc:sldChg>
      <pc:sldChg chg="addSp delSp modSp mod modShow">
        <pc:chgData name="Guest User" userId="S::urn:spo:anon#a4325dd5eecefc890f45ee49e8908b117836770ce0ebcfbfac98b81588e12e12::" providerId="AD" clId="Web-{239E2472-CA12-93E6-1274-4AD3BAA3ABBD}" dt="2021-07-05T21:55:47.584" v="628" actId="14100"/>
        <pc:sldMkLst>
          <pc:docMk/>
          <pc:sldMk cId="0" sldId="259"/>
        </pc:sldMkLst>
        <pc:spChg chg="mod">
          <ac:chgData name="Guest User" userId="S::urn:spo:anon#a4325dd5eecefc890f45ee49e8908b117836770ce0ebcfbfac98b81588e12e12::" providerId="AD" clId="Web-{239E2472-CA12-93E6-1274-4AD3BAA3ABBD}" dt="2021-07-05T21:55:47.584" v="628" actId="14100"/>
          <ac:spMkLst>
            <pc:docMk/>
            <pc:sldMk cId="0" sldId="259"/>
            <ac:spMk id="2" creationId="{F55F6617-9C06-4EF3-9ECC-611EB20E7FE7}"/>
          </ac:spMkLst>
        </pc:spChg>
        <pc:spChg chg="add del mod">
          <ac:chgData name="Guest User" userId="S::urn:spo:anon#a4325dd5eecefc890f45ee49e8908b117836770ce0ebcfbfac98b81588e12e12::" providerId="AD" clId="Web-{239E2472-CA12-93E6-1274-4AD3BAA3ABBD}" dt="2021-07-05T21:42:31.685" v="140"/>
          <ac:spMkLst>
            <pc:docMk/>
            <pc:sldMk cId="0" sldId="259"/>
            <ac:spMk id="4" creationId="{0FF83D55-49A5-4CB5-BDF6-F6A596A76EDE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54:28.970" v="579" actId="20577"/>
          <ac:spMkLst>
            <pc:docMk/>
            <pc:sldMk cId="0" sldId="259"/>
            <ac:spMk id="6" creationId="{35594A23-EC9D-4B48-86BA-FBDCD6250DCE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55.992" v="76" actId="20577"/>
          <ac:spMkLst>
            <pc:docMk/>
            <pc:sldMk cId="0" sldId="259"/>
            <ac:spMk id="130" creationId="{00000000-0000-0000-0000-000000000000}"/>
          </ac:spMkLst>
        </pc:spChg>
        <pc:spChg chg="del mod">
          <ac:chgData name="Guest User" userId="S::urn:spo:anon#a4325dd5eecefc890f45ee49e8908b117836770ce0ebcfbfac98b81588e12e12::" providerId="AD" clId="Web-{239E2472-CA12-93E6-1274-4AD3BAA3ABBD}" dt="2021-07-05T21:42:27.372" v="139"/>
          <ac:spMkLst>
            <pc:docMk/>
            <pc:sldMk cId="0" sldId="259"/>
            <ac:spMk id="131" creationId="{00000000-0000-0000-0000-000000000000}"/>
          </ac:spMkLst>
        </pc:spChg>
        <pc:graphicFrameChg chg="add del mod modGraphic">
          <ac:chgData name="Guest User" userId="S::urn:spo:anon#a4325dd5eecefc890f45ee49e8908b117836770ce0ebcfbfac98b81588e12e12::" providerId="AD" clId="Web-{239E2472-CA12-93E6-1274-4AD3BAA3ABBD}" dt="2021-07-05T21:50:50.441" v="428"/>
          <ac:graphicFrameMkLst>
            <pc:docMk/>
            <pc:sldMk cId="0" sldId="259"/>
            <ac:graphicFrameMk id="5" creationId="{5F12A9A7-6BBF-4EDC-8FF1-096A097E0179}"/>
          </ac:graphicFrameMkLst>
        </pc:graphicFrameChg>
      </pc:sldChg>
      <pc:sldChg chg="addSp delSp modSp">
        <pc:chgData name="Guest User" userId="S::urn:spo:anon#a4325dd5eecefc890f45ee49e8908b117836770ce0ebcfbfac98b81588e12e12::" providerId="AD" clId="Web-{239E2472-CA12-93E6-1274-4AD3BAA3ABBD}" dt="2021-07-05T21:45:57.782" v="249" actId="20577"/>
        <pc:sldMkLst>
          <pc:docMk/>
          <pc:sldMk cId="0" sldId="260"/>
        </pc:sldMkLst>
        <pc:spChg chg="add del mod">
          <ac:chgData name="Guest User" userId="S::urn:spo:anon#a4325dd5eecefc890f45ee49e8908b117836770ce0ebcfbfac98b81588e12e12::" providerId="AD" clId="Web-{239E2472-CA12-93E6-1274-4AD3BAA3ABBD}" dt="2021-07-05T21:39:53.972" v="65"/>
          <ac:spMkLst>
            <pc:docMk/>
            <pc:sldMk cId="0" sldId="260"/>
            <ac:spMk id="2" creationId="{D5A53603-DAC4-4A46-A30B-CF3A8ED13ADB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45:57.782" v="249" actId="20577"/>
          <ac:spMkLst>
            <pc:docMk/>
            <pc:sldMk cId="0" sldId="260"/>
            <ac:spMk id="3" creationId="{879C0C06-4FE0-4764-8A00-73865D60EF4F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07.286" v="70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a4325dd5eecefc890f45ee49e8908b117836770ce0ebcfbfac98b81588e12e12::" providerId="AD" clId="Web-{239E2472-CA12-93E6-1274-4AD3BAA3ABBD}" dt="2021-07-05T21:56:22.118" v="630" actId="20577"/>
        <pc:sldMkLst>
          <pc:docMk/>
          <pc:sldMk cId="401319583" sldId="262"/>
        </pc:sldMkLst>
        <pc:spChg chg="mod">
          <ac:chgData name="Guest User" userId="S::urn:spo:anon#a4325dd5eecefc890f45ee49e8908b117836770ce0ebcfbfac98b81588e12e12::" providerId="AD" clId="Web-{239E2472-CA12-93E6-1274-4AD3BAA3ABBD}" dt="2021-07-05T21:56:22.118" v="630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38:26.276" v="23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  <pc:docChgLst>
    <pc:chgData name="Long Jiang" userId="479591b0-bbdd-467b-a489-7f685e24f696" providerId="ADAL" clId="{FEE1BB3E-FAA1-47CB-A63A-C24C360725DB}"/>
    <pc:docChg chg="modSld">
      <pc:chgData name="Long Jiang" userId="479591b0-bbdd-467b-a489-7f685e24f696" providerId="ADAL" clId="{FEE1BB3E-FAA1-47CB-A63A-C24C360725DB}" dt="2021-08-16T13:46:02.421" v="84" actId="20577"/>
      <pc:docMkLst>
        <pc:docMk/>
      </pc:docMkLst>
      <pc:sldChg chg="modSp mod">
        <pc:chgData name="Long Jiang" userId="479591b0-bbdd-467b-a489-7f685e24f696" providerId="ADAL" clId="{FEE1BB3E-FAA1-47CB-A63A-C24C360725DB}" dt="2021-08-16T13:46:02.421" v="84" actId="20577"/>
        <pc:sldMkLst>
          <pc:docMk/>
          <pc:sldMk cId="0" sldId="259"/>
        </pc:sldMkLst>
        <pc:spChg chg="mod">
          <ac:chgData name="Long Jiang" userId="479591b0-bbdd-467b-a489-7f685e24f696" providerId="ADAL" clId="{FEE1BB3E-FAA1-47CB-A63A-C24C360725DB}" dt="2021-08-16T13:46:02.421" v="84" actId="20577"/>
          <ac:spMkLst>
            <pc:docMk/>
            <pc:sldMk cId="0" sldId="259"/>
            <ac:spMk id="6" creationId="{35594A23-EC9D-4B48-86BA-FBDCD6250D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890458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631" y="0"/>
            <a:ext cx="2890457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991"/>
            <a:ext cx="2890458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61045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b204c397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b204c3975_0_8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5b204c3975_0_8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9009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0" y="0"/>
            <a:ext cx="9144000" cy="3287486"/>
          </a:xfrm>
          <a:custGeom>
            <a:avLst/>
            <a:gdLst/>
            <a:ahLst/>
            <a:cxnLst/>
            <a:rect l="l" t="t" r="r" b="b"/>
            <a:pathLst>
              <a:path w="21600" h="30049" extrusionOk="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887" y="8682"/>
                  <a:pt x="8113" y="3004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6"/>
          <p:cNvSpPr txBox="1"/>
          <p:nvPr/>
        </p:nvSpPr>
        <p:spPr>
          <a:xfrm>
            <a:off x="0" y="6592888"/>
            <a:ext cx="3348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6" descr="dbcp_light_text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4213" y="188913"/>
            <a:ext cx="2087562" cy="208756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  <p:pic>
        <p:nvPicPr>
          <p:cNvPr id="19" name="Google Shape;19;p6" descr="ioc_wmo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4194" y="174171"/>
            <a:ext cx="2636520" cy="120396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8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8" descr="dbcp_light_text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05242" y="199800"/>
            <a:ext cx="970416" cy="97041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cois.gov.in/portal/datainfo/buoys.j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pos2020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/>
        </p:nvSpPr>
        <p:spPr>
          <a:xfrm>
            <a:off x="0" y="2786744"/>
            <a:ext cx="9144000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  <a:buSzPts val="4000"/>
            </a:pPr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Tropical Moored Buoy Implementation Panel</a:t>
            </a:r>
          </a:p>
          <a:p>
            <a:pPr lvl="0" algn="ctr">
              <a:lnSpc>
                <a:spcPct val="150000"/>
              </a:lnSpc>
              <a:buSzPts val="4000"/>
            </a:pPr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(TIP)</a:t>
            </a: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Chair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/s: M.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McPhaden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(Chair) and K. Ando (Vice-Chair)</a:t>
            </a: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Rapporteur: Ken Connell (Coordinator)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DBCP 37</a:t>
            </a:r>
            <a:endParaRPr sz="36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b204c3975_0_8"/>
          <p:cNvSpPr txBox="1">
            <a:spLocks noGrp="1"/>
          </p:cNvSpPr>
          <p:nvPr>
            <p:ph type="title"/>
          </p:nvPr>
        </p:nvSpPr>
        <p:spPr>
          <a:xfrm>
            <a:off x="914400" y="160200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3. 2-3 Key highlights this year*</a:t>
            </a:r>
            <a:endParaRPr sz="3600" b="1"/>
          </a:p>
        </p:txBody>
      </p:sp>
      <p:sp>
        <p:nvSpPr>
          <p:cNvPr id="131" name="Google Shape;131;g5b204c3975_0_8"/>
          <p:cNvSpPr txBox="1">
            <a:spLocks noGrp="1"/>
          </p:cNvSpPr>
          <p:nvPr>
            <p:ph type="body" idx="1"/>
          </p:nvPr>
        </p:nvSpPr>
        <p:spPr>
          <a:xfrm>
            <a:off x="486508" y="1449258"/>
            <a:ext cx="8229600" cy="40669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700" dirty="0"/>
              <a:t>Maintenance gaps related to COVID-19 pandemic contributed to significant data gaps and lost moorings in 2021, particularly in the Indian Ocean.</a:t>
            </a:r>
          </a:p>
          <a:p>
            <a:pPr marL="514350" lvl="0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700" dirty="0"/>
              <a:t>The final two TRITON moorings at 0°-,  156°E and 8°N, 137°E as well as the ADCP mooring at  0°-, 156°E were retired in June 2021. </a:t>
            </a:r>
            <a:r>
              <a:rPr lang="en-AU" sz="2700" dirty="0"/>
              <a:t> </a:t>
            </a:r>
          </a:p>
          <a:p>
            <a:pPr marL="514350" lvl="0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700" dirty="0"/>
              <a:t>Launch of new RAMA-OMNI buoys data portal: </a:t>
            </a:r>
            <a:r>
              <a:rPr lang="en-US" sz="2700" dirty="0">
                <a:hlinkClick r:id="rId3"/>
              </a:rPr>
              <a:t>https://incois.gov.in/portal/datainfo/buoys.jsp</a:t>
            </a:r>
            <a:r>
              <a:rPr lang="en-US" sz="2700" dirty="0"/>
              <a:t> </a:t>
            </a:r>
            <a:endParaRPr lang="en-AU" sz="2700" dirty="0"/>
          </a:p>
          <a:p>
            <a:pPr marL="0" lvl="0" indent="0" algn="l" rtl="0">
              <a:spcBef>
                <a:spcPts val="640"/>
              </a:spcBef>
              <a:spcAft>
                <a:spcPts val="1800"/>
              </a:spcAft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7C12A7-01EC-416F-A515-C250CA028A0C}"/>
              </a:ext>
            </a:extLst>
          </p:cNvPr>
          <p:cNvSpPr txBox="1"/>
          <p:nvPr/>
        </p:nvSpPr>
        <p:spPr>
          <a:xfrm>
            <a:off x="71120" y="5842000"/>
            <a:ext cx="7568097" cy="73866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AU"/>
              <a:t>* This can include particular achievements/successes, dealing with issues, progress et cetera</a:t>
            </a:r>
          </a:p>
          <a:p>
            <a:r>
              <a:rPr lang="en-AU" baseline="30000"/>
              <a:t>#  </a:t>
            </a:r>
            <a:r>
              <a:rPr lang="en-AU"/>
              <a:t>You must show that these align to the strategic pillars</a:t>
            </a:r>
            <a:r>
              <a:rPr lang="en-AU" dirty="0"/>
              <a:t>, actions</a:t>
            </a:r>
            <a:r>
              <a:rPr lang="en-AU"/>
              <a:t> and </a:t>
            </a:r>
            <a:r>
              <a:rPr lang="en-AU" dirty="0"/>
              <a:t>success measures</a:t>
            </a:r>
            <a:endParaRPr lang="en-A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1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914400" y="160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1"/>
              <a:t>4. 2-3 Key focus areas for next year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1;g5b204c3975_0_8">
            <a:extLst>
              <a:ext uri="{FF2B5EF4-FFF2-40B4-BE49-F238E27FC236}">
                <a16:creationId xmlns:a16="http://schemas.microsoft.com/office/drawing/2014/main" id="{351EC804-A8D5-4101-A44A-58C6173F63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57007" y="1537181"/>
            <a:ext cx="8229600" cy="4115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lvl="0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700" dirty="0"/>
              <a:t>Service Tropical Moored Buoy sites:</a:t>
            </a:r>
          </a:p>
          <a:p>
            <a:pPr marL="971550" lvl="1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</a:pPr>
            <a:r>
              <a:rPr lang="en-US" sz="2300" dirty="0"/>
              <a:t>55 TAO mooring sites</a:t>
            </a:r>
          </a:p>
          <a:p>
            <a:pPr marL="971550" lvl="1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</a:pPr>
            <a:r>
              <a:rPr lang="en-US" sz="2300" dirty="0"/>
              <a:t>18 PIRATA mooring sites</a:t>
            </a:r>
          </a:p>
          <a:p>
            <a:pPr marL="971550" lvl="1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</a:pPr>
            <a:r>
              <a:rPr lang="en-US" sz="2300" dirty="0"/>
              <a:t>29 RAMA mooring sites (including RAMA-OMNI sites)</a:t>
            </a:r>
          </a:p>
          <a:p>
            <a:pPr marL="514350" indent="-51435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700" dirty="0"/>
              <a:t>“WIGOS Pre-operational Regional Pilot” the next incarnation of TPOS-2020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SzPct val="100000"/>
              <a:buNone/>
            </a:pPr>
            <a:endParaRPr lang="en-AU" sz="27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9C0C06-4FE0-4764-8A00-73865D60EF4F}"/>
              </a:ext>
            </a:extLst>
          </p:cNvPr>
          <p:cNvSpPr txBox="1"/>
          <p:nvPr/>
        </p:nvSpPr>
        <p:spPr>
          <a:xfrm>
            <a:off x="223283" y="6007395"/>
            <a:ext cx="610308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/>
              <a:t>#  You must show  alignment to the strategic pillars and actions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 txBox="1">
            <a:spLocks noGrp="1"/>
          </p:cNvSpPr>
          <p:nvPr>
            <p:ph type="title"/>
          </p:nvPr>
        </p:nvSpPr>
        <p:spPr>
          <a:xfrm>
            <a:off x="1124173" y="160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5. Key take-home messages*</a:t>
            </a:r>
            <a:endParaRPr sz="3600" b="0" i="0" u="none" strike="noStrike" cap="none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3" name="Google Shape;14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Significant decrease in data return this year, particularly in the Indian Ocean resulting from ongoing maintenance gaps.</a:t>
            </a:r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TRITON moorings in TAO/TRITON array have been retired as of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June 2021</a:t>
            </a:r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 Third &amp; Final TPOS-2020 Report released Aug 2021</a:t>
            </a:r>
          </a:p>
          <a:p>
            <a:pPr lvl="1" indent="-457200">
              <a:lnSpc>
                <a:spcPct val="115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http://tpos2020.org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</a:p>
          <a:p>
            <a:pPr lvl="1" indent="-457200">
              <a:lnSpc>
                <a:spcPct val="115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Provides an update in progress on: BGC observations, prediction modeling, data management/access, backbone array, connection to subtropics via western boundary currents</a:t>
            </a:r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dirty="0"/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dirty="0"/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dirty="0"/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7A3FD6-DEA8-4D8E-B1F9-C0DDDFE619AD}"/>
              </a:ext>
            </a:extLst>
          </p:cNvPr>
          <p:cNvSpPr txBox="1"/>
          <p:nvPr/>
        </p:nvSpPr>
        <p:spPr>
          <a:xfrm>
            <a:off x="247427" y="6549638"/>
            <a:ext cx="8896573" cy="55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SzPct val="100000"/>
            </a:pPr>
            <a:r>
              <a:rPr lang="en-AU" dirty="0"/>
              <a:t>*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include</a:t>
            </a:r>
            <a:r>
              <a:rPr lang="en-AU" dirty="0"/>
              <a:t> </a:t>
            </a:r>
            <a:r>
              <a:rPr lang="en-A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help you need from the DBCP community, if any? and/or any recommendations you have for the DBCP?</a:t>
            </a:r>
            <a:endParaRPr lang="en-A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326</Words>
  <Application>Microsoft Office PowerPoint</Application>
  <PresentationFormat>On-screen Show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Custom Design</vt:lpstr>
      <vt:lpstr>PowerPoint Presentation</vt:lpstr>
      <vt:lpstr>3. 2-3 Key highlights this year*</vt:lpstr>
      <vt:lpstr>4. 2-3 Key focus areas for next year</vt:lpstr>
      <vt:lpstr>5. Key take-home messages*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 Kelly-Gerreyn</dc:creator>
  <cp:lastModifiedBy>Kenneth Connell</cp:lastModifiedBy>
  <cp:revision>19</cp:revision>
  <dcterms:modified xsi:type="dcterms:W3CDTF">2021-10-18T06:39:54Z</dcterms:modified>
</cp:coreProperties>
</file>