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2" r:id="rId4"/>
    <p:sldId id="283" r:id="rId5"/>
    <p:sldId id="284" r:id="rId6"/>
    <p:sldId id="271" r:id="rId7"/>
    <p:sldId id="277" r:id="rId8"/>
    <p:sldId id="273" r:id="rId9"/>
    <p:sldId id="261" r:id="rId10"/>
    <p:sldId id="281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0DEA2-6B89-48CD-830A-DF3AF8BC7387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AE5232C-B6EE-4F56-BB51-C5C7C6500D45}">
      <dgm:prSet phldrT="[Text]" custT="1"/>
      <dgm:spPr/>
      <dgm:t>
        <a:bodyPr/>
        <a:lstStyle/>
        <a:p>
          <a:r>
            <a:rPr lang="en-US" sz="2000" dirty="0"/>
            <a:t>Marine and Maritime</a:t>
          </a:r>
        </a:p>
      </dgm:t>
    </dgm:pt>
    <dgm:pt modelId="{C8518BBE-3692-4CB6-A3DF-E4951CCAD784}" type="parTrans" cxnId="{F20AF84B-A085-4F28-867D-55CD5D534CF3}">
      <dgm:prSet/>
      <dgm:spPr/>
      <dgm:t>
        <a:bodyPr/>
        <a:lstStyle/>
        <a:p>
          <a:endParaRPr lang="en-US"/>
        </a:p>
      </dgm:t>
    </dgm:pt>
    <dgm:pt modelId="{3BDA78AC-976F-4597-A323-B26F6BD267C6}" type="sibTrans" cxnId="{F20AF84B-A085-4F28-867D-55CD5D534CF3}">
      <dgm:prSet/>
      <dgm:spPr/>
      <dgm:t>
        <a:bodyPr/>
        <a:lstStyle/>
        <a:p>
          <a:endParaRPr lang="en-US"/>
        </a:p>
      </dgm:t>
    </dgm:pt>
    <dgm:pt modelId="{695DB9EC-34CE-48B9-8967-D385301AF406}">
      <dgm:prSet phldrT="[Text]" custT="1"/>
      <dgm:spPr/>
      <dgm:t>
        <a:bodyPr/>
        <a:lstStyle/>
        <a:p>
          <a:r>
            <a:rPr lang="en-US" sz="1800" dirty="0"/>
            <a:t>Ship Traffic Monitoring</a:t>
          </a:r>
        </a:p>
      </dgm:t>
    </dgm:pt>
    <dgm:pt modelId="{F11DC702-DE08-4AB8-B0B0-136A78633590}" type="parTrans" cxnId="{1A2E9FEE-3BC7-4E50-940B-9C5428333B29}">
      <dgm:prSet/>
      <dgm:spPr/>
      <dgm:t>
        <a:bodyPr/>
        <a:lstStyle/>
        <a:p>
          <a:endParaRPr lang="en-US"/>
        </a:p>
      </dgm:t>
    </dgm:pt>
    <dgm:pt modelId="{BE6C7658-D8B8-40F9-861B-7EE3DEB77864}" type="sibTrans" cxnId="{1A2E9FEE-3BC7-4E50-940B-9C5428333B29}">
      <dgm:prSet/>
      <dgm:spPr/>
      <dgm:t>
        <a:bodyPr/>
        <a:lstStyle/>
        <a:p>
          <a:endParaRPr lang="en-US"/>
        </a:p>
      </dgm:t>
    </dgm:pt>
    <dgm:pt modelId="{05401D3B-2D97-4CA4-930A-392116BF96C9}">
      <dgm:prSet phldrT="[Text]" custT="1"/>
      <dgm:spPr/>
      <dgm:t>
        <a:bodyPr/>
        <a:lstStyle/>
        <a:p>
          <a:r>
            <a:rPr lang="en-US" sz="1800" dirty="0"/>
            <a:t>Sea Rescue</a:t>
          </a:r>
        </a:p>
      </dgm:t>
    </dgm:pt>
    <dgm:pt modelId="{29E9DF2B-3B56-4CF2-81AE-454F5778445F}" type="parTrans" cxnId="{77A9DAA3-1569-4CA4-A020-8A85017A1363}">
      <dgm:prSet/>
      <dgm:spPr/>
      <dgm:t>
        <a:bodyPr/>
        <a:lstStyle/>
        <a:p>
          <a:endParaRPr lang="en-US"/>
        </a:p>
      </dgm:t>
    </dgm:pt>
    <dgm:pt modelId="{6F785474-EF2A-4DB6-9570-744E266FF8C6}" type="sibTrans" cxnId="{77A9DAA3-1569-4CA4-A020-8A85017A1363}">
      <dgm:prSet/>
      <dgm:spPr/>
      <dgm:t>
        <a:bodyPr/>
        <a:lstStyle/>
        <a:p>
          <a:endParaRPr lang="en-US"/>
        </a:p>
      </dgm:t>
    </dgm:pt>
    <dgm:pt modelId="{ABB6C7A7-0943-434D-9848-AE5EF4FE2B13}">
      <dgm:prSet phldrT="[Text]" custT="1"/>
      <dgm:spPr/>
      <dgm:t>
        <a:bodyPr/>
        <a:lstStyle/>
        <a:p>
          <a:r>
            <a:rPr lang="en-US" sz="2000" dirty="0"/>
            <a:t>Aquaculture and Fisheries</a:t>
          </a:r>
        </a:p>
      </dgm:t>
    </dgm:pt>
    <dgm:pt modelId="{922CB46F-DA45-474B-9DF1-D05FE551DD97}" type="parTrans" cxnId="{AF70B590-40E1-4A67-B009-15AFC1B2E1D8}">
      <dgm:prSet/>
      <dgm:spPr/>
      <dgm:t>
        <a:bodyPr/>
        <a:lstStyle/>
        <a:p>
          <a:endParaRPr lang="en-US"/>
        </a:p>
      </dgm:t>
    </dgm:pt>
    <dgm:pt modelId="{5A66F361-2E06-40C9-BB3B-A8965AE20882}" type="sibTrans" cxnId="{AF70B590-40E1-4A67-B009-15AFC1B2E1D8}">
      <dgm:prSet/>
      <dgm:spPr/>
      <dgm:t>
        <a:bodyPr/>
        <a:lstStyle/>
        <a:p>
          <a:endParaRPr lang="en-US"/>
        </a:p>
      </dgm:t>
    </dgm:pt>
    <dgm:pt modelId="{2EADAF69-13FE-4948-8115-C4ABB377475C}">
      <dgm:prSet phldrT="[Text]" custT="1"/>
      <dgm:spPr/>
      <dgm:t>
        <a:bodyPr/>
        <a:lstStyle/>
        <a:p>
          <a:r>
            <a:rPr lang="en-US" sz="1800" dirty="0"/>
            <a:t>Aquaculture support </a:t>
          </a:r>
        </a:p>
      </dgm:t>
    </dgm:pt>
    <dgm:pt modelId="{6ACB78F4-873B-434F-8D01-7622EA38B685}" type="parTrans" cxnId="{9A544AFE-F110-4C38-97AE-C4E38E1FF656}">
      <dgm:prSet/>
      <dgm:spPr/>
      <dgm:t>
        <a:bodyPr/>
        <a:lstStyle/>
        <a:p>
          <a:endParaRPr lang="en-US"/>
        </a:p>
      </dgm:t>
    </dgm:pt>
    <dgm:pt modelId="{E57489C5-6DB8-4A45-8E87-F7519B79D15C}" type="sibTrans" cxnId="{9A544AFE-F110-4C38-97AE-C4E38E1FF656}">
      <dgm:prSet/>
      <dgm:spPr/>
      <dgm:t>
        <a:bodyPr/>
        <a:lstStyle/>
        <a:p>
          <a:endParaRPr lang="en-US"/>
        </a:p>
      </dgm:t>
    </dgm:pt>
    <dgm:pt modelId="{E3E3D7AC-55FF-49DC-BB31-9DAA22FB74F6}">
      <dgm:prSet phldrT="[Text]" custT="1"/>
      <dgm:spPr/>
      <dgm:t>
        <a:bodyPr/>
        <a:lstStyle/>
        <a:p>
          <a:r>
            <a:rPr lang="en-US" sz="2000" dirty="0" err="1"/>
            <a:t>Abalobi</a:t>
          </a:r>
          <a:endParaRPr lang="en-US" sz="2900" dirty="0"/>
        </a:p>
      </dgm:t>
    </dgm:pt>
    <dgm:pt modelId="{4B79D513-8FC6-49C7-803B-6738E60AF3CA}" type="parTrans" cxnId="{98091755-BE1B-4F0B-861B-1455B40BE281}">
      <dgm:prSet/>
      <dgm:spPr/>
      <dgm:t>
        <a:bodyPr/>
        <a:lstStyle/>
        <a:p>
          <a:endParaRPr lang="en-US"/>
        </a:p>
      </dgm:t>
    </dgm:pt>
    <dgm:pt modelId="{2762F725-DB5D-4341-B33A-32A7D19068A3}" type="sibTrans" cxnId="{98091755-BE1B-4F0B-861B-1455B40BE281}">
      <dgm:prSet/>
      <dgm:spPr/>
      <dgm:t>
        <a:bodyPr/>
        <a:lstStyle/>
        <a:p>
          <a:endParaRPr lang="en-US"/>
        </a:p>
      </dgm:t>
    </dgm:pt>
    <dgm:pt modelId="{13835B20-FDAD-429A-BA4C-A1D6B27404D3}">
      <dgm:prSet phldrT="[Text]" custT="1"/>
      <dgm:spPr/>
      <dgm:t>
        <a:bodyPr/>
        <a:lstStyle/>
        <a:p>
          <a:r>
            <a:rPr lang="en-US" sz="2000" dirty="0"/>
            <a:t>Coastal Services</a:t>
          </a:r>
        </a:p>
      </dgm:t>
    </dgm:pt>
    <dgm:pt modelId="{26701528-68F7-46B4-BBDD-65816657D1EC}" type="parTrans" cxnId="{61CF9638-DF71-4838-9BA3-21E575568879}">
      <dgm:prSet/>
      <dgm:spPr/>
      <dgm:t>
        <a:bodyPr/>
        <a:lstStyle/>
        <a:p>
          <a:endParaRPr lang="en-US"/>
        </a:p>
      </dgm:t>
    </dgm:pt>
    <dgm:pt modelId="{D4A5A098-F84F-401B-B6AB-F5D3703F9048}" type="sibTrans" cxnId="{61CF9638-DF71-4838-9BA3-21E575568879}">
      <dgm:prSet/>
      <dgm:spPr/>
      <dgm:t>
        <a:bodyPr/>
        <a:lstStyle/>
        <a:p>
          <a:endParaRPr lang="en-US"/>
        </a:p>
      </dgm:t>
    </dgm:pt>
    <dgm:pt modelId="{BD850970-144D-47A0-A38E-9F02244B2FCB}">
      <dgm:prSet phldrT="[Text]" custT="1"/>
      <dgm:spPr/>
      <dgm:t>
        <a:bodyPr/>
        <a:lstStyle/>
        <a:p>
          <a:r>
            <a:rPr lang="en-US" sz="2000" dirty="0"/>
            <a:t>Coral Bleaching</a:t>
          </a:r>
        </a:p>
      </dgm:t>
    </dgm:pt>
    <dgm:pt modelId="{897D9E1C-BDC1-4BE0-B1ED-F8CD78785DB3}" type="parTrans" cxnId="{341EFF6D-7FB2-489F-AE6E-4CA8E09A9FFA}">
      <dgm:prSet/>
      <dgm:spPr/>
      <dgm:t>
        <a:bodyPr/>
        <a:lstStyle/>
        <a:p>
          <a:endParaRPr lang="en-US"/>
        </a:p>
      </dgm:t>
    </dgm:pt>
    <dgm:pt modelId="{7BD41153-3E8B-496C-A062-000D402399D7}" type="sibTrans" cxnId="{341EFF6D-7FB2-489F-AE6E-4CA8E09A9FFA}">
      <dgm:prSet/>
      <dgm:spPr/>
      <dgm:t>
        <a:bodyPr/>
        <a:lstStyle/>
        <a:p>
          <a:endParaRPr lang="en-US"/>
        </a:p>
      </dgm:t>
    </dgm:pt>
    <dgm:pt modelId="{E92AF7E1-A99A-4F58-990D-F5A1E945773F}">
      <dgm:prSet phldrT="[Text]" custT="1"/>
      <dgm:spPr/>
      <dgm:t>
        <a:bodyPr/>
        <a:lstStyle/>
        <a:p>
          <a:r>
            <a:rPr lang="en-US" sz="2000" dirty="0"/>
            <a:t>Water Quality</a:t>
          </a:r>
        </a:p>
      </dgm:t>
    </dgm:pt>
    <dgm:pt modelId="{A7CF83EC-1670-49F5-9177-CA129153E7C2}" type="parTrans" cxnId="{93A0CD09-DFB0-4EFB-810D-72CD799DE05D}">
      <dgm:prSet/>
      <dgm:spPr/>
      <dgm:t>
        <a:bodyPr/>
        <a:lstStyle/>
        <a:p>
          <a:endParaRPr lang="en-US"/>
        </a:p>
      </dgm:t>
    </dgm:pt>
    <dgm:pt modelId="{C00FE12A-A89D-488C-92DD-7D51F7D490B1}" type="sibTrans" cxnId="{93A0CD09-DFB0-4EFB-810D-72CD799DE05D}">
      <dgm:prSet/>
      <dgm:spPr/>
      <dgm:t>
        <a:bodyPr/>
        <a:lstStyle/>
        <a:p>
          <a:endParaRPr lang="en-US"/>
        </a:p>
      </dgm:t>
    </dgm:pt>
    <dgm:pt modelId="{F91D8265-0210-4791-B9E4-CD53E7B7CBA4}" type="pres">
      <dgm:prSet presAssocID="{B040DEA2-6B89-48CD-830A-DF3AF8BC7387}" presName="theList" presStyleCnt="0">
        <dgm:presLayoutVars>
          <dgm:dir/>
          <dgm:animLvl val="lvl"/>
          <dgm:resizeHandles val="exact"/>
        </dgm:presLayoutVars>
      </dgm:prSet>
      <dgm:spPr/>
    </dgm:pt>
    <dgm:pt modelId="{F757C6DA-6B96-4FD8-AD5D-A4D7099F332F}" type="pres">
      <dgm:prSet presAssocID="{7AE5232C-B6EE-4F56-BB51-C5C7C6500D45}" presName="compNode" presStyleCnt="0"/>
      <dgm:spPr/>
    </dgm:pt>
    <dgm:pt modelId="{FDE6A027-8507-46E9-83C0-A3D6305996F9}" type="pres">
      <dgm:prSet presAssocID="{7AE5232C-B6EE-4F56-BB51-C5C7C6500D45}" presName="aNode" presStyleLbl="bgShp" presStyleIdx="0" presStyleCnt="3"/>
      <dgm:spPr/>
    </dgm:pt>
    <dgm:pt modelId="{393751FF-FDE0-4B46-96FF-1597F61FABE4}" type="pres">
      <dgm:prSet presAssocID="{7AE5232C-B6EE-4F56-BB51-C5C7C6500D45}" presName="textNode" presStyleLbl="bgShp" presStyleIdx="0" presStyleCnt="3"/>
      <dgm:spPr/>
    </dgm:pt>
    <dgm:pt modelId="{F43F1A94-7576-4AD3-9C60-8FDDB98BEED6}" type="pres">
      <dgm:prSet presAssocID="{7AE5232C-B6EE-4F56-BB51-C5C7C6500D45}" presName="compChildNode" presStyleCnt="0"/>
      <dgm:spPr/>
    </dgm:pt>
    <dgm:pt modelId="{DE122C1C-AFC1-4883-8ADF-457C671504B2}" type="pres">
      <dgm:prSet presAssocID="{7AE5232C-B6EE-4F56-BB51-C5C7C6500D45}" presName="theInnerList" presStyleCnt="0"/>
      <dgm:spPr/>
    </dgm:pt>
    <dgm:pt modelId="{524DE52D-EF9C-45F8-8483-1BD9F5BAE163}" type="pres">
      <dgm:prSet presAssocID="{695DB9EC-34CE-48B9-8967-D385301AF406}" presName="childNode" presStyleLbl="node1" presStyleIdx="0" presStyleCnt="6">
        <dgm:presLayoutVars>
          <dgm:bulletEnabled val="1"/>
        </dgm:presLayoutVars>
      </dgm:prSet>
      <dgm:spPr/>
    </dgm:pt>
    <dgm:pt modelId="{D6A2A09E-E153-44A1-8F2F-46A8FBF9A876}" type="pres">
      <dgm:prSet presAssocID="{695DB9EC-34CE-48B9-8967-D385301AF406}" presName="aSpace2" presStyleCnt="0"/>
      <dgm:spPr/>
    </dgm:pt>
    <dgm:pt modelId="{DBF7A064-03F1-41F7-B094-E9887BA32AE3}" type="pres">
      <dgm:prSet presAssocID="{05401D3B-2D97-4CA4-930A-392116BF96C9}" presName="childNode" presStyleLbl="node1" presStyleIdx="1" presStyleCnt="6">
        <dgm:presLayoutVars>
          <dgm:bulletEnabled val="1"/>
        </dgm:presLayoutVars>
      </dgm:prSet>
      <dgm:spPr/>
    </dgm:pt>
    <dgm:pt modelId="{F713815E-D62D-40A7-9BA9-EA79ACCF45A5}" type="pres">
      <dgm:prSet presAssocID="{7AE5232C-B6EE-4F56-BB51-C5C7C6500D45}" presName="aSpace" presStyleCnt="0"/>
      <dgm:spPr/>
    </dgm:pt>
    <dgm:pt modelId="{A11DB3CA-F17E-4976-BBB0-FBB6C2F0CA96}" type="pres">
      <dgm:prSet presAssocID="{ABB6C7A7-0943-434D-9848-AE5EF4FE2B13}" presName="compNode" presStyleCnt="0"/>
      <dgm:spPr/>
    </dgm:pt>
    <dgm:pt modelId="{6A9A2CA4-A331-4329-9466-3AB7BCC001C2}" type="pres">
      <dgm:prSet presAssocID="{ABB6C7A7-0943-434D-9848-AE5EF4FE2B13}" presName="aNode" presStyleLbl="bgShp" presStyleIdx="1" presStyleCnt="3"/>
      <dgm:spPr/>
    </dgm:pt>
    <dgm:pt modelId="{D2C374E5-E4E3-4AFC-94DD-C31011661E79}" type="pres">
      <dgm:prSet presAssocID="{ABB6C7A7-0943-434D-9848-AE5EF4FE2B13}" presName="textNode" presStyleLbl="bgShp" presStyleIdx="1" presStyleCnt="3"/>
      <dgm:spPr/>
    </dgm:pt>
    <dgm:pt modelId="{B46F3B2B-C4F0-4CDC-9B41-116CEB05ABA8}" type="pres">
      <dgm:prSet presAssocID="{ABB6C7A7-0943-434D-9848-AE5EF4FE2B13}" presName="compChildNode" presStyleCnt="0"/>
      <dgm:spPr/>
    </dgm:pt>
    <dgm:pt modelId="{61139CD3-E235-4FA0-BCA9-AB35AEB0FA49}" type="pres">
      <dgm:prSet presAssocID="{ABB6C7A7-0943-434D-9848-AE5EF4FE2B13}" presName="theInnerList" presStyleCnt="0"/>
      <dgm:spPr/>
    </dgm:pt>
    <dgm:pt modelId="{32E9596A-C088-44A9-BED4-C5ECC158B951}" type="pres">
      <dgm:prSet presAssocID="{2EADAF69-13FE-4948-8115-C4ABB377475C}" presName="childNode" presStyleLbl="node1" presStyleIdx="2" presStyleCnt="6">
        <dgm:presLayoutVars>
          <dgm:bulletEnabled val="1"/>
        </dgm:presLayoutVars>
      </dgm:prSet>
      <dgm:spPr/>
    </dgm:pt>
    <dgm:pt modelId="{51920E6A-9D10-4988-ACBD-DE83E48E043E}" type="pres">
      <dgm:prSet presAssocID="{2EADAF69-13FE-4948-8115-C4ABB377475C}" presName="aSpace2" presStyleCnt="0"/>
      <dgm:spPr/>
    </dgm:pt>
    <dgm:pt modelId="{8A46345D-2AF0-4A57-AB07-FB2E9216815A}" type="pres">
      <dgm:prSet presAssocID="{E3E3D7AC-55FF-49DC-BB31-9DAA22FB74F6}" presName="childNode" presStyleLbl="node1" presStyleIdx="3" presStyleCnt="6">
        <dgm:presLayoutVars>
          <dgm:bulletEnabled val="1"/>
        </dgm:presLayoutVars>
      </dgm:prSet>
      <dgm:spPr/>
    </dgm:pt>
    <dgm:pt modelId="{718AB303-D4F1-4767-864B-47B589D4A19D}" type="pres">
      <dgm:prSet presAssocID="{ABB6C7A7-0943-434D-9848-AE5EF4FE2B13}" presName="aSpace" presStyleCnt="0"/>
      <dgm:spPr/>
    </dgm:pt>
    <dgm:pt modelId="{4FAE8A82-9346-45BB-B36B-69B695A0358E}" type="pres">
      <dgm:prSet presAssocID="{13835B20-FDAD-429A-BA4C-A1D6B27404D3}" presName="compNode" presStyleCnt="0"/>
      <dgm:spPr/>
    </dgm:pt>
    <dgm:pt modelId="{1DEC1FE8-39A4-4F7A-AC07-DB9524C33667}" type="pres">
      <dgm:prSet presAssocID="{13835B20-FDAD-429A-BA4C-A1D6B27404D3}" presName="aNode" presStyleLbl="bgShp" presStyleIdx="2" presStyleCnt="3" custLinFactNeighborX="1267"/>
      <dgm:spPr/>
    </dgm:pt>
    <dgm:pt modelId="{A96485C9-06D8-4F6D-8722-DB6E24CF89F5}" type="pres">
      <dgm:prSet presAssocID="{13835B20-FDAD-429A-BA4C-A1D6B27404D3}" presName="textNode" presStyleLbl="bgShp" presStyleIdx="2" presStyleCnt="3"/>
      <dgm:spPr/>
    </dgm:pt>
    <dgm:pt modelId="{7686940D-6A2D-4A1A-963E-CC601E113865}" type="pres">
      <dgm:prSet presAssocID="{13835B20-FDAD-429A-BA4C-A1D6B27404D3}" presName="compChildNode" presStyleCnt="0"/>
      <dgm:spPr/>
    </dgm:pt>
    <dgm:pt modelId="{45A86482-65CD-489D-A561-76961264F42E}" type="pres">
      <dgm:prSet presAssocID="{13835B20-FDAD-429A-BA4C-A1D6B27404D3}" presName="theInnerList" presStyleCnt="0"/>
      <dgm:spPr/>
    </dgm:pt>
    <dgm:pt modelId="{7E777500-BAA0-414D-8CAB-E76782DD2650}" type="pres">
      <dgm:prSet presAssocID="{BD850970-144D-47A0-A38E-9F02244B2FCB}" presName="childNode" presStyleLbl="node1" presStyleIdx="4" presStyleCnt="6">
        <dgm:presLayoutVars>
          <dgm:bulletEnabled val="1"/>
        </dgm:presLayoutVars>
      </dgm:prSet>
      <dgm:spPr/>
    </dgm:pt>
    <dgm:pt modelId="{2D1A33BB-C041-4904-BE71-B6C520CE76F4}" type="pres">
      <dgm:prSet presAssocID="{BD850970-144D-47A0-A38E-9F02244B2FCB}" presName="aSpace2" presStyleCnt="0"/>
      <dgm:spPr/>
    </dgm:pt>
    <dgm:pt modelId="{B57E22C3-82FE-4C67-AB96-3D87F5A2EE48}" type="pres">
      <dgm:prSet presAssocID="{E92AF7E1-A99A-4F58-990D-F5A1E945773F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3BDD0800-86F5-4804-BFB7-10777D9FA90B}" type="presOf" srcId="{13835B20-FDAD-429A-BA4C-A1D6B27404D3}" destId="{1DEC1FE8-39A4-4F7A-AC07-DB9524C33667}" srcOrd="0" destOrd="0" presId="urn:microsoft.com/office/officeart/2005/8/layout/lProcess2"/>
    <dgm:cxn modelId="{93A0CD09-DFB0-4EFB-810D-72CD799DE05D}" srcId="{13835B20-FDAD-429A-BA4C-A1D6B27404D3}" destId="{E92AF7E1-A99A-4F58-990D-F5A1E945773F}" srcOrd="1" destOrd="0" parTransId="{A7CF83EC-1670-49F5-9177-CA129153E7C2}" sibTransId="{C00FE12A-A89D-488C-92DD-7D51F7D490B1}"/>
    <dgm:cxn modelId="{3C2E7A1B-4986-4212-86AD-4927B11E3F69}" type="presOf" srcId="{2EADAF69-13FE-4948-8115-C4ABB377475C}" destId="{32E9596A-C088-44A9-BED4-C5ECC158B951}" srcOrd="0" destOrd="0" presId="urn:microsoft.com/office/officeart/2005/8/layout/lProcess2"/>
    <dgm:cxn modelId="{90381B1C-298E-46C1-8FC6-264900C87462}" type="presOf" srcId="{B040DEA2-6B89-48CD-830A-DF3AF8BC7387}" destId="{F91D8265-0210-4791-B9E4-CD53E7B7CBA4}" srcOrd="0" destOrd="0" presId="urn:microsoft.com/office/officeart/2005/8/layout/lProcess2"/>
    <dgm:cxn modelId="{DBF44D1C-8218-4E02-ACE7-01D515081F28}" type="presOf" srcId="{695DB9EC-34CE-48B9-8967-D385301AF406}" destId="{524DE52D-EF9C-45F8-8483-1BD9F5BAE163}" srcOrd="0" destOrd="0" presId="urn:microsoft.com/office/officeart/2005/8/layout/lProcess2"/>
    <dgm:cxn modelId="{61CF9638-DF71-4838-9BA3-21E575568879}" srcId="{B040DEA2-6B89-48CD-830A-DF3AF8BC7387}" destId="{13835B20-FDAD-429A-BA4C-A1D6B27404D3}" srcOrd="2" destOrd="0" parTransId="{26701528-68F7-46B4-BBDD-65816657D1EC}" sibTransId="{D4A5A098-F84F-401B-B6AB-F5D3703F9048}"/>
    <dgm:cxn modelId="{6129CF63-48D1-4816-9992-E2F73AAB2451}" type="presOf" srcId="{ABB6C7A7-0943-434D-9848-AE5EF4FE2B13}" destId="{6A9A2CA4-A331-4329-9466-3AB7BCC001C2}" srcOrd="0" destOrd="0" presId="urn:microsoft.com/office/officeart/2005/8/layout/lProcess2"/>
    <dgm:cxn modelId="{F20AF84B-A085-4F28-867D-55CD5D534CF3}" srcId="{B040DEA2-6B89-48CD-830A-DF3AF8BC7387}" destId="{7AE5232C-B6EE-4F56-BB51-C5C7C6500D45}" srcOrd="0" destOrd="0" parTransId="{C8518BBE-3692-4CB6-A3DF-E4951CCAD784}" sibTransId="{3BDA78AC-976F-4597-A323-B26F6BD267C6}"/>
    <dgm:cxn modelId="{341EFF6D-7FB2-489F-AE6E-4CA8E09A9FFA}" srcId="{13835B20-FDAD-429A-BA4C-A1D6B27404D3}" destId="{BD850970-144D-47A0-A38E-9F02244B2FCB}" srcOrd="0" destOrd="0" parTransId="{897D9E1C-BDC1-4BE0-B1ED-F8CD78785DB3}" sibTransId="{7BD41153-3E8B-496C-A062-000D402399D7}"/>
    <dgm:cxn modelId="{98091755-BE1B-4F0B-861B-1455B40BE281}" srcId="{ABB6C7A7-0943-434D-9848-AE5EF4FE2B13}" destId="{E3E3D7AC-55FF-49DC-BB31-9DAA22FB74F6}" srcOrd="1" destOrd="0" parTransId="{4B79D513-8FC6-49C7-803B-6738E60AF3CA}" sibTransId="{2762F725-DB5D-4341-B33A-32A7D19068A3}"/>
    <dgm:cxn modelId="{AA6F728E-B483-4B23-AD7F-C78A4B2953DC}" type="presOf" srcId="{BD850970-144D-47A0-A38E-9F02244B2FCB}" destId="{7E777500-BAA0-414D-8CAB-E76782DD2650}" srcOrd="0" destOrd="0" presId="urn:microsoft.com/office/officeart/2005/8/layout/lProcess2"/>
    <dgm:cxn modelId="{AF70B590-40E1-4A67-B009-15AFC1B2E1D8}" srcId="{B040DEA2-6B89-48CD-830A-DF3AF8BC7387}" destId="{ABB6C7A7-0943-434D-9848-AE5EF4FE2B13}" srcOrd="1" destOrd="0" parTransId="{922CB46F-DA45-474B-9DF1-D05FE551DD97}" sibTransId="{5A66F361-2E06-40C9-BB3B-A8965AE20882}"/>
    <dgm:cxn modelId="{7B3A9893-BB9E-48B8-B9F4-A4A0314C0208}" type="presOf" srcId="{E92AF7E1-A99A-4F58-990D-F5A1E945773F}" destId="{B57E22C3-82FE-4C67-AB96-3D87F5A2EE48}" srcOrd="0" destOrd="0" presId="urn:microsoft.com/office/officeart/2005/8/layout/lProcess2"/>
    <dgm:cxn modelId="{77A9DAA3-1569-4CA4-A020-8A85017A1363}" srcId="{7AE5232C-B6EE-4F56-BB51-C5C7C6500D45}" destId="{05401D3B-2D97-4CA4-930A-392116BF96C9}" srcOrd="1" destOrd="0" parTransId="{29E9DF2B-3B56-4CF2-81AE-454F5778445F}" sibTransId="{6F785474-EF2A-4DB6-9570-744E266FF8C6}"/>
    <dgm:cxn modelId="{104E96AB-EC38-40D8-86C4-D35D584CB017}" type="presOf" srcId="{05401D3B-2D97-4CA4-930A-392116BF96C9}" destId="{DBF7A064-03F1-41F7-B094-E9887BA32AE3}" srcOrd="0" destOrd="0" presId="urn:microsoft.com/office/officeart/2005/8/layout/lProcess2"/>
    <dgm:cxn modelId="{8F136FAF-5A50-48D3-A180-4DE6ADB13A66}" type="presOf" srcId="{E3E3D7AC-55FF-49DC-BB31-9DAA22FB74F6}" destId="{8A46345D-2AF0-4A57-AB07-FB2E9216815A}" srcOrd="0" destOrd="0" presId="urn:microsoft.com/office/officeart/2005/8/layout/lProcess2"/>
    <dgm:cxn modelId="{9B4656C2-BCC1-4EE6-938F-697EEBAC4564}" type="presOf" srcId="{ABB6C7A7-0943-434D-9848-AE5EF4FE2B13}" destId="{D2C374E5-E4E3-4AFC-94DD-C31011661E79}" srcOrd="1" destOrd="0" presId="urn:microsoft.com/office/officeart/2005/8/layout/lProcess2"/>
    <dgm:cxn modelId="{935B66C6-0D08-4585-ACA0-6291AF9577D7}" type="presOf" srcId="{13835B20-FDAD-429A-BA4C-A1D6B27404D3}" destId="{A96485C9-06D8-4F6D-8722-DB6E24CF89F5}" srcOrd="1" destOrd="0" presId="urn:microsoft.com/office/officeart/2005/8/layout/lProcess2"/>
    <dgm:cxn modelId="{A3B6D5C6-B6D2-44A4-971B-597F44A86F00}" type="presOf" srcId="{7AE5232C-B6EE-4F56-BB51-C5C7C6500D45}" destId="{FDE6A027-8507-46E9-83C0-A3D6305996F9}" srcOrd="0" destOrd="0" presId="urn:microsoft.com/office/officeart/2005/8/layout/lProcess2"/>
    <dgm:cxn modelId="{6FB896DA-41E4-48B8-9BCC-C5A3F2D4EB6D}" type="presOf" srcId="{7AE5232C-B6EE-4F56-BB51-C5C7C6500D45}" destId="{393751FF-FDE0-4B46-96FF-1597F61FABE4}" srcOrd="1" destOrd="0" presId="urn:microsoft.com/office/officeart/2005/8/layout/lProcess2"/>
    <dgm:cxn modelId="{1A2E9FEE-3BC7-4E50-940B-9C5428333B29}" srcId="{7AE5232C-B6EE-4F56-BB51-C5C7C6500D45}" destId="{695DB9EC-34CE-48B9-8967-D385301AF406}" srcOrd="0" destOrd="0" parTransId="{F11DC702-DE08-4AB8-B0B0-136A78633590}" sibTransId="{BE6C7658-D8B8-40F9-861B-7EE3DEB77864}"/>
    <dgm:cxn modelId="{9A544AFE-F110-4C38-97AE-C4E38E1FF656}" srcId="{ABB6C7A7-0943-434D-9848-AE5EF4FE2B13}" destId="{2EADAF69-13FE-4948-8115-C4ABB377475C}" srcOrd="0" destOrd="0" parTransId="{6ACB78F4-873B-434F-8D01-7622EA38B685}" sibTransId="{E57489C5-6DB8-4A45-8E87-F7519B79D15C}"/>
    <dgm:cxn modelId="{FF1354AB-1123-4D12-8AE2-C4FA4B89B501}" type="presParOf" srcId="{F91D8265-0210-4791-B9E4-CD53E7B7CBA4}" destId="{F757C6DA-6B96-4FD8-AD5D-A4D7099F332F}" srcOrd="0" destOrd="0" presId="urn:microsoft.com/office/officeart/2005/8/layout/lProcess2"/>
    <dgm:cxn modelId="{57A45C16-F61A-4FFE-AF8D-49A7C46CA663}" type="presParOf" srcId="{F757C6DA-6B96-4FD8-AD5D-A4D7099F332F}" destId="{FDE6A027-8507-46E9-83C0-A3D6305996F9}" srcOrd="0" destOrd="0" presId="urn:microsoft.com/office/officeart/2005/8/layout/lProcess2"/>
    <dgm:cxn modelId="{C2666243-3DFA-4020-9C48-E8D402253DD6}" type="presParOf" srcId="{F757C6DA-6B96-4FD8-AD5D-A4D7099F332F}" destId="{393751FF-FDE0-4B46-96FF-1597F61FABE4}" srcOrd="1" destOrd="0" presId="urn:microsoft.com/office/officeart/2005/8/layout/lProcess2"/>
    <dgm:cxn modelId="{ADBCA9F5-54A1-4111-B434-F4C5C9FEBDA5}" type="presParOf" srcId="{F757C6DA-6B96-4FD8-AD5D-A4D7099F332F}" destId="{F43F1A94-7576-4AD3-9C60-8FDDB98BEED6}" srcOrd="2" destOrd="0" presId="urn:microsoft.com/office/officeart/2005/8/layout/lProcess2"/>
    <dgm:cxn modelId="{39837CD9-1C19-49F1-B811-BFB852623028}" type="presParOf" srcId="{F43F1A94-7576-4AD3-9C60-8FDDB98BEED6}" destId="{DE122C1C-AFC1-4883-8ADF-457C671504B2}" srcOrd="0" destOrd="0" presId="urn:microsoft.com/office/officeart/2005/8/layout/lProcess2"/>
    <dgm:cxn modelId="{CB27F628-7011-4E97-BC5D-F072428F93EF}" type="presParOf" srcId="{DE122C1C-AFC1-4883-8ADF-457C671504B2}" destId="{524DE52D-EF9C-45F8-8483-1BD9F5BAE163}" srcOrd="0" destOrd="0" presId="urn:microsoft.com/office/officeart/2005/8/layout/lProcess2"/>
    <dgm:cxn modelId="{F49632D5-0A7F-4730-9AFC-EA08C7060385}" type="presParOf" srcId="{DE122C1C-AFC1-4883-8ADF-457C671504B2}" destId="{D6A2A09E-E153-44A1-8F2F-46A8FBF9A876}" srcOrd="1" destOrd="0" presId="urn:microsoft.com/office/officeart/2005/8/layout/lProcess2"/>
    <dgm:cxn modelId="{0F4A0D32-9F79-4426-B434-FD51FAEEA531}" type="presParOf" srcId="{DE122C1C-AFC1-4883-8ADF-457C671504B2}" destId="{DBF7A064-03F1-41F7-B094-E9887BA32AE3}" srcOrd="2" destOrd="0" presId="urn:microsoft.com/office/officeart/2005/8/layout/lProcess2"/>
    <dgm:cxn modelId="{B515344D-8008-4DBB-B7E2-7CCF75F2DF53}" type="presParOf" srcId="{F91D8265-0210-4791-B9E4-CD53E7B7CBA4}" destId="{F713815E-D62D-40A7-9BA9-EA79ACCF45A5}" srcOrd="1" destOrd="0" presId="urn:microsoft.com/office/officeart/2005/8/layout/lProcess2"/>
    <dgm:cxn modelId="{BEADC0FC-6D0C-4DFA-9B30-89231373BD06}" type="presParOf" srcId="{F91D8265-0210-4791-B9E4-CD53E7B7CBA4}" destId="{A11DB3CA-F17E-4976-BBB0-FBB6C2F0CA96}" srcOrd="2" destOrd="0" presId="urn:microsoft.com/office/officeart/2005/8/layout/lProcess2"/>
    <dgm:cxn modelId="{7878FFE4-F49A-4E8F-B80E-97A57496F68E}" type="presParOf" srcId="{A11DB3CA-F17E-4976-BBB0-FBB6C2F0CA96}" destId="{6A9A2CA4-A331-4329-9466-3AB7BCC001C2}" srcOrd="0" destOrd="0" presId="urn:microsoft.com/office/officeart/2005/8/layout/lProcess2"/>
    <dgm:cxn modelId="{10CFA8EA-DFA5-4A08-853E-EEDA6CC0973B}" type="presParOf" srcId="{A11DB3CA-F17E-4976-BBB0-FBB6C2F0CA96}" destId="{D2C374E5-E4E3-4AFC-94DD-C31011661E79}" srcOrd="1" destOrd="0" presId="urn:microsoft.com/office/officeart/2005/8/layout/lProcess2"/>
    <dgm:cxn modelId="{302AAE34-27D0-4A1A-BEF8-3EC8E50B53CB}" type="presParOf" srcId="{A11DB3CA-F17E-4976-BBB0-FBB6C2F0CA96}" destId="{B46F3B2B-C4F0-4CDC-9B41-116CEB05ABA8}" srcOrd="2" destOrd="0" presId="urn:microsoft.com/office/officeart/2005/8/layout/lProcess2"/>
    <dgm:cxn modelId="{4676ECD0-CD1E-41F3-B1D9-A62418FDC484}" type="presParOf" srcId="{B46F3B2B-C4F0-4CDC-9B41-116CEB05ABA8}" destId="{61139CD3-E235-4FA0-BCA9-AB35AEB0FA49}" srcOrd="0" destOrd="0" presId="urn:microsoft.com/office/officeart/2005/8/layout/lProcess2"/>
    <dgm:cxn modelId="{540593E0-06A3-41B9-8201-DB94B9C0D8C1}" type="presParOf" srcId="{61139CD3-E235-4FA0-BCA9-AB35AEB0FA49}" destId="{32E9596A-C088-44A9-BED4-C5ECC158B951}" srcOrd="0" destOrd="0" presId="urn:microsoft.com/office/officeart/2005/8/layout/lProcess2"/>
    <dgm:cxn modelId="{9FC94967-B135-4B99-A2A0-D63F896386B3}" type="presParOf" srcId="{61139CD3-E235-4FA0-BCA9-AB35AEB0FA49}" destId="{51920E6A-9D10-4988-ACBD-DE83E48E043E}" srcOrd="1" destOrd="0" presId="urn:microsoft.com/office/officeart/2005/8/layout/lProcess2"/>
    <dgm:cxn modelId="{B8CDB2BB-CCED-4052-B0EE-95F8A36FF66B}" type="presParOf" srcId="{61139CD3-E235-4FA0-BCA9-AB35AEB0FA49}" destId="{8A46345D-2AF0-4A57-AB07-FB2E9216815A}" srcOrd="2" destOrd="0" presId="urn:microsoft.com/office/officeart/2005/8/layout/lProcess2"/>
    <dgm:cxn modelId="{C5D7664D-AB43-4838-8227-5FE3D8E97C6B}" type="presParOf" srcId="{F91D8265-0210-4791-B9E4-CD53E7B7CBA4}" destId="{718AB303-D4F1-4767-864B-47B589D4A19D}" srcOrd="3" destOrd="0" presId="urn:microsoft.com/office/officeart/2005/8/layout/lProcess2"/>
    <dgm:cxn modelId="{6655863A-7D34-41DD-A4A1-DB44D95E89A4}" type="presParOf" srcId="{F91D8265-0210-4791-B9E4-CD53E7B7CBA4}" destId="{4FAE8A82-9346-45BB-B36B-69B695A0358E}" srcOrd="4" destOrd="0" presId="urn:microsoft.com/office/officeart/2005/8/layout/lProcess2"/>
    <dgm:cxn modelId="{FCB9E199-E919-4EAE-A94A-40A7B40A2F12}" type="presParOf" srcId="{4FAE8A82-9346-45BB-B36B-69B695A0358E}" destId="{1DEC1FE8-39A4-4F7A-AC07-DB9524C33667}" srcOrd="0" destOrd="0" presId="urn:microsoft.com/office/officeart/2005/8/layout/lProcess2"/>
    <dgm:cxn modelId="{E6D96A24-D86A-43D3-B9F4-1FB1BAD00C81}" type="presParOf" srcId="{4FAE8A82-9346-45BB-B36B-69B695A0358E}" destId="{A96485C9-06D8-4F6D-8722-DB6E24CF89F5}" srcOrd="1" destOrd="0" presId="urn:microsoft.com/office/officeart/2005/8/layout/lProcess2"/>
    <dgm:cxn modelId="{610B5F2D-186F-407A-9C67-06E9EE109074}" type="presParOf" srcId="{4FAE8A82-9346-45BB-B36B-69B695A0358E}" destId="{7686940D-6A2D-4A1A-963E-CC601E113865}" srcOrd="2" destOrd="0" presId="urn:microsoft.com/office/officeart/2005/8/layout/lProcess2"/>
    <dgm:cxn modelId="{1345242E-AEA1-4A0E-A075-922D6655C4A7}" type="presParOf" srcId="{7686940D-6A2D-4A1A-963E-CC601E113865}" destId="{45A86482-65CD-489D-A561-76961264F42E}" srcOrd="0" destOrd="0" presId="urn:microsoft.com/office/officeart/2005/8/layout/lProcess2"/>
    <dgm:cxn modelId="{51867272-AED7-4955-98C2-2E7B35627538}" type="presParOf" srcId="{45A86482-65CD-489D-A561-76961264F42E}" destId="{7E777500-BAA0-414D-8CAB-E76782DD2650}" srcOrd="0" destOrd="0" presId="urn:microsoft.com/office/officeart/2005/8/layout/lProcess2"/>
    <dgm:cxn modelId="{5C32B5DC-0AA7-4C0D-8070-54179018D677}" type="presParOf" srcId="{45A86482-65CD-489D-A561-76961264F42E}" destId="{2D1A33BB-C041-4904-BE71-B6C520CE76F4}" srcOrd="1" destOrd="0" presId="urn:microsoft.com/office/officeart/2005/8/layout/lProcess2"/>
    <dgm:cxn modelId="{5548C32C-36EB-4CF8-A120-0484C527AC38}" type="presParOf" srcId="{45A86482-65CD-489D-A561-76961264F42E}" destId="{B57E22C3-82FE-4C67-AB96-3D87F5A2EE4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6A027-8507-46E9-83C0-A3D6305996F9}">
      <dsp:nvSpPr>
        <dsp:cNvPr id="0" name=""/>
        <dsp:cNvSpPr/>
      </dsp:nvSpPr>
      <dsp:spPr>
        <a:xfrm>
          <a:off x="756" y="0"/>
          <a:ext cx="1968184" cy="543811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Marine and Maritime</a:t>
          </a:r>
        </a:p>
      </dsp:txBody>
      <dsp:txXfrm>
        <a:off x="756" y="0"/>
        <a:ext cx="1968184" cy="1631433"/>
      </dsp:txXfrm>
    </dsp:sp>
    <dsp:sp modelId="{524DE52D-EF9C-45F8-8483-1BD9F5BAE163}">
      <dsp:nvSpPr>
        <dsp:cNvPr id="0" name=""/>
        <dsp:cNvSpPr/>
      </dsp:nvSpPr>
      <dsp:spPr>
        <a:xfrm>
          <a:off x="197575" y="1633026"/>
          <a:ext cx="1574547" cy="16396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Ship Traffic Monitoring</a:t>
          </a:r>
        </a:p>
      </dsp:txBody>
      <dsp:txXfrm>
        <a:off x="243692" y="1679143"/>
        <a:ext cx="1482313" cy="1547430"/>
      </dsp:txXfrm>
    </dsp:sp>
    <dsp:sp modelId="{DBF7A064-03F1-41F7-B094-E9887BA32AE3}">
      <dsp:nvSpPr>
        <dsp:cNvPr id="0" name=""/>
        <dsp:cNvSpPr/>
      </dsp:nvSpPr>
      <dsp:spPr>
        <a:xfrm>
          <a:off x="197575" y="3524946"/>
          <a:ext cx="1574547" cy="1639664"/>
        </a:xfrm>
        <a:prstGeom prst="roundRect">
          <a:avLst>
            <a:gd name="adj" fmla="val 10000"/>
          </a:avLst>
        </a:prstGeom>
        <a:solidFill>
          <a:schemeClr val="accent4">
            <a:hueOff val="-165660"/>
            <a:satOff val="-1208"/>
            <a:lumOff val="2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Sea Rescue</a:t>
          </a:r>
        </a:p>
      </dsp:txBody>
      <dsp:txXfrm>
        <a:off x="243692" y="3571063"/>
        <a:ext cx="1482313" cy="1547430"/>
      </dsp:txXfrm>
    </dsp:sp>
    <dsp:sp modelId="{6A9A2CA4-A331-4329-9466-3AB7BCC001C2}">
      <dsp:nvSpPr>
        <dsp:cNvPr id="0" name=""/>
        <dsp:cNvSpPr/>
      </dsp:nvSpPr>
      <dsp:spPr>
        <a:xfrm>
          <a:off x="2116554" y="0"/>
          <a:ext cx="1968184" cy="543811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Aquaculture and Fisheries</a:t>
          </a:r>
        </a:p>
      </dsp:txBody>
      <dsp:txXfrm>
        <a:off x="2116554" y="0"/>
        <a:ext cx="1968184" cy="1631433"/>
      </dsp:txXfrm>
    </dsp:sp>
    <dsp:sp modelId="{32E9596A-C088-44A9-BED4-C5ECC158B951}">
      <dsp:nvSpPr>
        <dsp:cNvPr id="0" name=""/>
        <dsp:cNvSpPr/>
      </dsp:nvSpPr>
      <dsp:spPr>
        <a:xfrm>
          <a:off x="2313373" y="1633026"/>
          <a:ext cx="1574547" cy="1639664"/>
        </a:xfrm>
        <a:prstGeom prst="roundRect">
          <a:avLst>
            <a:gd name="adj" fmla="val 10000"/>
          </a:avLst>
        </a:prstGeom>
        <a:solidFill>
          <a:schemeClr val="accent4">
            <a:hueOff val="-331320"/>
            <a:satOff val="-2416"/>
            <a:lumOff val="59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Aquaculture support </a:t>
          </a:r>
        </a:p>
      </dsp:txBody>
      <dsp:txXfrm>
        <a:off x="2359490" y="1679143"/>
        <a:ext cx="1482313" cy="1547430"/>
      </dsp:txXfrm>
    </dsp:sp>
    <dsp:sp modelId="{8A46345D-2AF0-4A57-AB07-FB2E9216815A}">
      <dsp:nvSpPr>
        <dsp:cNvPr id="0" name=""/>
        <dsp:cNvSpPr/>
      </dsp:nvSpPr>
      <dsp:spPr>
        <a:xfrm>
          <a:off x="2313373" y="3524946"/>
          <a:ext cx="1574547" cy="1639664"/>
        </a:xfrm>
        <a:prstGeom prst="roundRect">
          <a:avLst>
            <a:gd name="adj" fmla="val 10000"/>
          </a:avLst>
        </a:prstGeom>
        <a:solidFill>
          <a:schemeClr val="accent4">
            <a:hueOff val="-496980"/>
            <a:satOff val="-3625"/>
            <a:lumOff val="8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Abalobi</a:t>
          </a:r>
          <a:endParaRPr lang="en-US" sz="2900" kern="1200" dirty="0"/>
        </a:p>
      </dsp:txBody>
      <dsp:txXfrm>
        <a:off x="2359490" y="3571063"/>
        <a:ext cx="1482313" cy="1547430"/>
      </dsp:txXfrm>
    </dsp:sp>
    <dsp:sp modelId="{1DEC1FE8-39A4-4F7A-AC07-DB9524C33667}">
      <dsp:nvSpPr>
        <dsp:cNvPr id="0" name=""/>
        <dsp:cNvSpPr/>
      </dsp:nvSpPr>
      <dsp:spPr>
        <a:xfrm>
          <a:off x="4233109" y="0"/>
          <a:ext cx="1968184" cy="543811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Coastal Services</a:t>
          </a:r>
        </a:p>
      </dsp:txBody>
      <dsp:txXfrm>
        <a:off x="4233109" y="0"/>
        <a:ext cx="1968184" cy="1631433"/>
      </dsp:txXfrm>
    </dsp:sp>
    <dsp:sp modelId="{7E777500-BAA0-414D-8CAB-E76782DD2650}">
      <dsp:nvSpPr>
        <dsp:cNvPr id="0" name=""/>
        <dsp:cNvSpPr/>
      </dsp:nvSpPr>
      <dsp:spPr>
        <a:xfrm>
          <a:off x="4429171" y="1633026"/>
          <a:ext cx="1574547" cy="1639664"/>
        </a:xfrm>
        <a:prstGeom prst="roundRect">
          <a:avLst>
            <a:gd name="adj" fmla="val 10000"/>
          </a:avLst>
        </a:prstGeom>
        <a:solidFill>
          <a:schemeClr val="accent4">
            <a:hueOff val="-662640"/>
            <a:satOff val="-4833"/>
            <a:lumOff val="11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Coral Bleaching</a:t>
          </a:r>
        </a:p>
      </dsp:txBody>
      <dsp:txXfrm>
        <a:off x="4475288" y="1679143"/>
        <a:ext cx="1482313" cy="1547430"/>
      </dsp:txXfrm>
    </dsp:sp>
    <dsp:sp modelId="{B57E22C3-82FE-4C67-AB96-3D87F5A2EE48}">
      <dsp:nvSpPr>
        <dsp:cNvPr id="0" name=""/>
        <dsp:cNvSpPr/>
      </dsp:nvSpPr>
      <dsp:spPr>
        <a:xfrm>
          <a:off x="4429171" y="3524946"/>
          <a:ext cx="1574547" cy="1639664"/>
        </a:xfrm>
        <a:prstGeom prst="roundRect">
          <a:avLst>
            <a:gd name="adj" fmla="val 10000"/>
          </a:avLst>
        </a:prstGeom>
        <a:solidFill>
          <a:schemeClr val="accent4">
            <a:hueOff val="-828300"/>
            <a:satOff val="-6041"/>
            <a:lumOff val="149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Water Quality</a:t>
          </a:r>
        </a:p>
      </dsp:txBody>
      <dsp:txXfrm>
        <a:off x="4475288" y="3571063"/>
        <a:ext cx="1482313" cy="1547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456-A49C-461C-A2DA-A712C448202C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4C93-DF36-4F59-BB8F-A27619365A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650518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456-A49C-461C-A2DA-A712C448202C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4C93-DF36-4F59-BB8F-A27619365A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554746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456-A49C-461C-A2DA-A712C448202C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4C93-DF36-4F59-BB8F-A27619365A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139919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767-C6C8-40F2-B660-827EE0B57604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1464-1DC7-4945-86FD-868F62FC2DE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725187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767-C6C8-40F2-B660-827EE0B57604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1464-1DC7-4945-86FD-868F62FC2DE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310730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767-C6C8-40F2-B660-827EE0B57604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1464-1DC7-4945-86FD-868F62FC2DE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607921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767-C6C8-40F2-B660-827EE0B57604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1464-1DC7-4945-86FD-868F62FC2DE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323982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767-C6C8-40F2-B660-827EE0B57604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1464-1DC7-4945-86FD-868F62FC2DE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500681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767-C6C8-40F2-B660-827EE0B57604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1464-1DC7-4945-86FD-868F62FC2DE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585626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767-C6C8-40F2-B660-827EE0B57604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1464-1DC7-4945-86FD-868F62FC2DE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852003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767-C6C8-40F2-B660-827EE0B57604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1464-1DC7-4945-86FD-868F62FC2DE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334925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456-A49C-461C-A2DA-A712C448202C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4C93-DF36-4F59-BB8F-A27619365A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935910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767-C6C8-40F2-B660-827EE0B57604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1464-1DC7-4945-86FD-868F62FC2DE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569219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767-C6C8-40F2-B660-827EE0B57604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1464-1DC7-4945-86FD-868F62FC2DE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7425028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F767-C6C8-40F2-B660-827EE0B57604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1464-1DC7-4945-86FD-868F62FC2DE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151232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456-A49C-461C-A2DA-A712C448202C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4C93-DF36-4F59-BB8F-A27619365A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209949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456-A49C-461C-A2DA-A712C448202C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4C93-DF36-4F59-BB8F-A27619365A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021884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456-A49C-461C-A2DA-A712C448202C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4C93-DF36-4F59-BB8F-A27619365A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365564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456-A49C-461C-A2DA-A712C448202C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4C93-DF36-4F59-BB8F-A27619365A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543759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456-A49C-461C-A2DA-A712C448202C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4C93-DF36-4F59-BB8F-A27619365A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03201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456-A49C-461C-A2DA-A712C448202C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4C93-DF36-4F59-BB8F-A27619365A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417298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6456-A49C-461C-A2DA-A712C448202C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4C93-DF36-4F59-BB8F-A27619365A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11891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A6456-A49C-461C-A2DA-A712C448202C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4C93-DF36-4F59-BB8F-A27619365A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540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AF767-C6C8-40F2-B660-827EE0B57604}" type="datetimeFigureOut">
              <a:rPr lang="en-ZA" smtClean="0"/>
              <a:t>2021/06/07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E1464-1DC7-4945-86FD-868F62FC2DE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259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jp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7898"/>
            <a:ext cx="12192000" cy="29001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22397"/>
            <a:ext cx="12192000" cy="49294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1673629" y="3340428"/>
            <a:ext cx="934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MarCOSouth</a:t>
            </a:r>
            <a:r>
              <a:rPr lang="en-ZA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OCIMS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9348"/>
            <a:ext cx="1673629" cy="538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32" y="1255000"/>
            <a:ext cx="2369128" cy="19849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0" b="-1"/>
          <a:stretch/>
        </p:blipFill>
        <p:spPr>
          <a:xfrm>
            <a:off x="6811587" y="-1"/>
            <a:ext cx="5238750" cy="444826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330" y="-31728"/>
            <a:ext cx="5038530" cy="765664"/>
            <a:chOff x="9330" y="-31728"/>
            <a:chExt cx="5038530" cy="7656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656"/>
            <a:stretch/>
          </p:blipFill>
          <p:spPr>
            <a:xfrm>
              <a:off x="9330" y="-9331"/>
              <a:ext cx="3948545" cy="7339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3946848" y="-31728"/>
              <a:ext cx="1101012" cy="765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2050" name="Picture 2" descr="Supply and Maintenance of a High Resolution Gas Chromatograph HRGC Coupled  with a MS/MS High Resolution Mass Detector - IHRPP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64" t="23249" r="13700" b="22764"/>
            <a:stretch/>
          </p:blipFill>
          <p:spPr bwMode="auto">
            <a:xfrm>
              <a:off x="4107285" y="51423"/>
              <a:ext cx="839755" cy="63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673629" y="3975570"/>
            <a:ext cx="934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Ocean Info Hub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53520E-A292-4F24-B456-E71B8D97C4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11" y="1551117"/>
            <a:ext cx="3580952" cy="13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79524"/>
      </p:ext>
    </p:extLst>
  </p:cSld>
  <p:clrMapOvr>
    <a:masterClrMapping/>
  </p:clrMapOvr>
  <p:transition spd="slow" advTm="5659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2397"/>
            <a:ext cx="12192000" cy="68803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0" b="-1"/>
          <a:stretch/>
        </p:blipFill>
        <p:spPr>
          <a:xfrm>
            <a:off x="6811587" y="-1"/>
            <a:ext cx="5238750" cy="44482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4646" y="1396252"/>
            <a:ext cx="9144000" cy="1655762"/>
          </a:xfrm>
        </p:spPr>
        <p:txBody>
          <a:bodyPr>
            <a:normAutofit/>
          </a:bodyPr>
          <a:lstStyle/>
          <a:p>
            <a:r>
              <a:rPr lang="en-ZA" sz="3200" dirty="0">
                <a:solidFill>
                  <a:schemeClr val="bg1"/>
                </a:solidFill>
              </a:rPr>
              <a:t>Participation in the Ocean Info Hub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493" y="-1"/>
            <a:ext cx="2369128" cy="198494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330" y="-56667"/>
            <a:ext cx="5038530" cy="765664"/>
            <a:chOff x="9330" y="-31728"/>
            <a:chExt cx="5038530" cy="7656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656"/>
            <a:stretch/>
          </p:blipFill>
          <p:spPr>
            <a:xfrm>
              <a:off x="9330" y="-9331"/>
              <a:ext cx="3948545" cy="7339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3946848" y="-31728"/>
              <a:ext cx="1101012" cy="765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2050" name="Picture 2" descr="Supply and Maintenance of a High Resolution Gas Chromatograph HRGC Coupled  with a MS/MS High Resolution Mass Detector - IHRPP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64" t="23249" r="13700" b="22764"/>
            <a:stretch/>
          </p:blipFill>
          <p:spPr bwMode="auto">
            <a:xfrm>
              <a:off x="4107285" y="51423"/>
              <a:ext cx="839755" cy="63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48836" y="2446607"/>
            <a:ext cx="8596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</a:rPr>
              <a:t>Make services, decision support tools and data  available to a wider audience and user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</a:rPr>
              <a:t>To be part of a wider network of scientists, stakeholders and decision makers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</a:rPr>
              <a:t>To participate on a international platform </a:t>
            </a:r>
            <a:r>
              <a:rPr lang="en-ZA" dirty="0" err="1">
                <a:solidFill>
                  <a:schemeClr val="bg1"/>
                </a:solidFill>
              </a:rPr>
              <a:t>wrt</a:t>
            </a:r>
            <a:r>
              <a:rPr lang="en-ZA" dirty="0">
                <a:solidFill>
                  <a:schemeClr val="bg1"/>
                </a:solidFill>
              </a:rPr>
              <a:t> Marine/Oceans and coastal forum to the benefit of oceans economy and conservation.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</a:rPr>
              <a:t>Get access to more services, decision support and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</a:rPr>
              <a:t>To collaborate in the development of services, decision support using data to support the economy and to provide support for general conservation of our oceans and coasts. </a:t>
            </a:r>
          </a:p>
          <a:p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8B949D-75F2-4ECB-9ED6-DCC0CC1D5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85" y="5594749"/>
            <a:ext cx="3580952" cy="13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4224"/>
      </p:ext>
    </p:extLst>
  </p:cSld>
  <p:clrMapOvr>
    <a:masterClrMapping/>
  </p:clrMapOvr>
  <p:transition spd="slow" advTm="5332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2397"/>
            <a:ext cx="12192000" cy="68803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0" b="-1"/>
          <a:stretch/>
        </p:blipFill>
        <p:spPr>
          <a:xfrm>
            <a:off x="6811587" y="-1"/>
            <a:ext cx="5238750" cy="44482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874" y="196943"/>
            <a:ext cx="9144000" cy="1655762"/>
          </a:xfrm>
        </p:spPr>
        <p:txBody>
          <a:bodyPr>
            <a:normAutofit/>
          </a:bodyPr>
          <a:lstStyle/>
          <a:p>
            <a:r>
              <a:rPr lang="en-ZA" sz="3200" dirty="0">
                <a:solidFill>
                  <a:schemeClr val="bg1"/>
                </a:solidFill>
              </a:rPr>
              <a:t>Oceans and Coastal Information Management System</a:t>
            </a:r>
          </a:p>
        </p:txBody>
      </p:sp>
      <p:sp>
        <p:nvSpPr>
          <p:cNvPr id="2" name="Rectangle 1"/>
          <p:cNvSpPr/>
          <p:nvPr/>
        </p:nvSpPr>
        <p:spPr>
          <a:xfrm>
            <a:off x="383030" y="835938"/>
            <a:ext cx="97462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Oceans Economy was identified as part of the Nine Point Plan launched by the presidency in February 2015 with the main aim to grow the South African Economy.</a:t>
            </a: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dirty="0">
                <a:solidFill>
                  <a:schemeClr val="bg1"/>
                </a:solidFill>
              </a:rPr>
              <a:t>Operation Phakisa Oceans Economy – Fast results </a:t>
            </a: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dirty="0">
                <a:solidFill>
                  <a:schemeClr val="bg1"/>
                </a:solidFill>
              </a:rPr>
              <a:t>The OCIMS project kicked of in June 2016.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3C079B-A611-432C-8A19-A57E165E7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85" y="5594749"/>
            <a:ext cx="3580952" cy="1346032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2ACE0E8-76F1-4E7E-B148-E4CE743F1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0" y="2944178"/>
            <a:ext cx="6327543" cy="371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61CEF9D-ADA5-4C10-B42F-1E1E699BCEA3}"/>
              </a:ext>
            </a:extLst>
          </p:cNvPr>
          <p:cNvSpPr/>
          <p:nvPr/>
        </p:nvSpPr>
        <p:spPr>
          <a:xfrm>
            <a:off x="2516697" y="4958915"/>
            <a:ext cx="1929537" cy="737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4904"/>
      </p:ext>
    </p:extLst>
  </p:cSld>
  <p:clrMapOvr>
    <a:masterClrMapping/>
  </p:clrMapOvr>
  <p:transition spd="slow" advTm="533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1529"/>
            <a:ext cx="12192000" cy="10178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3600" dirty="0"/>
              <a:t>Implementation of the Marine and Coastal Services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246FC-9E6B-43C1-AB30-DBEBCC3F32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999078"/>
            <a:ext cx="11422462" cy="521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3993580"/>
      </p:ext>
    </p:extLst>
  </p:cSld>
  <p:clrMapOvr>
    <a:masterClrMapping/>
  </p:clrMapOvr>
  <p:transition spd="slow" advTm="6996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2397"/>
            <a:ext cx="12192000" cy="68803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0" b="-1"/>
          <a:stretch/>
        </p:blipFill>
        <p:spPr>
          <a:xfrm>
            <a:off x="6811587" y="-1"/>
            <a:ext cx="5238750" cy="4448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3C079B-A611-432C-8A19-A57E165E7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85" y="5594749"/>
            <a:ext cx="3580952" cy="1346032"/>
          </a:xfrm>
          <a:prstGeom prst="rect">
            <a:avLst/>
          </a:prstGeom>
        </p:spPr>
      </p:pic>
      <p:sp>
        <p:nvSpPr>
          <p:cNvPr id="9" name="Rounded Rectangle 47">
            <a:extLst>
              <a:ext uri="{FF2B5EF4-FFF2-40B4-BE49-F238E27FC236}">
                <a16:creationId xmlns:a16="http://schemas.microsoft.com/office/drawing/2014/main" id="{AF8E7843-4F8A-4815-AEE6-8B86A11A5F24}"/>
              </a:ext>
            </a:extLst>
          </p:cNvPr>
          <p:cNvSpPr/>
          <p:nvPr/>
        </p:nvSpPr>
        <p:spPr>
          <a:xfrm>
            <a:off x="6337879" y="649360"/>
            <a:ext cx="1323174" cy="4786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Mature</a:t>
            </a:r>
            <a:endParaRPr lang="en-ZA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B7A32B0B-495B-44D3-9BF1-1114BB1B1013}"/>
              </a:ext>
            </a:extLst>
          </p:cNvPr>
          <p:cNvSpPr/>
          <p:nvPr/>
        </p:nvSpPr>
        <p:spPr>
          <a:xfrm>
            <a:off x="700904" y="6310474"/>
            <a:ext cx="1323174" cy="4786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Concept</a:t>
            </a:r>
            <a:endParaRPr lang="en-ZA" sz="2000" b="1" dirty="0">
              <a:solidFill>
                <a:schemeClr val="bg1"/>
              </a:solidFill>
            </a:endParaRPr>
          </a:p>
        </p:txBody>
      </p:sp>
      <p:sp>
        <p:nvSpPr>
          <p:cNvPr id="12" name="Freeform 43">
            <a:extLst>
              <a:ext uri="{FF2B5EF4-FFF2-40B4-BE49-F238E27FC236}">
                <a16:creationId xmlns:a16="http://schemas.microsoft.com/office/drawing/2014/main" id="{E55E83DA-B0A3-4C34-AAFA-557CE096EDBD}"/>
              </a:ext>
            </a:extLst>
          </p:cNvPr>
          <p:cNvSpPr/>
          <p:nvPr/>
        </p:nvSpPr>
        <p:spPr>
          <a:xfrm>
            <a:off x="2097802" y="681761"/>
            <a:ext cx="5845552" cy="5798151"/>
          </a:xfrm>
          <a:custGeom>
            <a:avLst/>
            <a:gdLst>
              <a:gd name="connsiteX0" fmla="*/ 5436066 w 5439294"/>
              <a:gd name="connsiteY0" fmla="*/ 0 h 5757716"/>
              <a:gd name="connsiteX1" fmla="*/ 5025005 w 5439294"/>
              <a:gd name="connsiteY1" fmla="*/ 2567031 h 5757716"/>
              <a:gd name="connsiteX2" fmla="*/ 2843868 w 5439294"/>
              <a:gd name="connsiteY2" fmla="*/ 5402510 h 5757716"/>
              <a:gd name="connsiteX3" fmla="*/ 0 w 5439294"/>
              <a:gd name="connsiteY3" fmla="*/ 5620624 h 5757716"/>
              <a:gd name="connsiteX0" fmla="*/ 5234731 w 5237959"/>
              <a:gd name="connsiteY0" fmla="*/ 0 h 5957171"/>
              <a:gd name="connsiteX1" fmla="*/ 4823670 w 5237959"/>
              <a:gd name="connsiteY1" fmla="*/ 2567031 h 5957171"/>
              <a:gd name="connsiteX2" fmla="*/ 2642533 w 5237959"/>
              <a:gd name="connsiteY2" fmla="*/ 5402510 h 5957171"/>
              <a:gd name="connsiteX3" fmla="*/ 0 w 5237959"/>
              <a:gd name="connsiteY3" fmla="*/ 5893962 h 5957171"/>
              <a:gd name="connsiteX0" fmla="*/ 5234731 w 5237959"/>
              <a:gd name="connsiteY0" fmla="*/ 0 h 5901169"/>
              <a:gd name="connsiteX1" fmla="*/ 4823670 w 5237959"/>
              <a:gd name="connsiteY1" fmla="*/ 2567031 h 5901169"/>
              <a:gd name="connsiteX2" fmla="*/ 2642533 w 5237959"/>
              <a:gd name="connsiteY2" fmla="*/ 5402510 h 5901169"/>
              <a:gd name="connsiteX3" fmla="*/ 0 w 5237959"/>
              <a:gd name="connsiteY3" fmla="*/ 5893962 h 5901169"/>
              <a:gd name="connsiteX0" fmla="*/ 5234731 w 5240170"/>
              <a:gd name="connsiteY0" fmla="*/ 0 h 5894979"/>
              <a:gd name="connsiteX1" fmla="*/ 4823670 w 5240170"/>
              <a:gd name="connsiteY1" fmla="*/ 2567031 h 5894979"/>
              <a:gd name="connsiteX2" fmla="*/ 2474753 w 5240170"/>
              <a:gd name="connsiteY2" fmla="*/ 5243799 h 5894979"/>
              <a:gd name="connsiteX3" fmla="*/ 0 w 5240170"/>
              <a:gd name="connsiteY3" fmla="*/ 5893962 h 5894979"/>
              <a:gd name="connsiteX0" fmla="*/ 5234731 w 5240170"/>
              <a:gd name="connsiteY0" fmla="*/ 0 h 5894531"/>
              <a:gd name="connsiteX1" fmla="*/ 4823670 w 5240170"/>
              <a:gd name="connsiteY1" fmla="*/ 2567031 h 5894531"/>
              <a:gd name="connsiteX2" fmla="*/ 2474753 w 5240170"/>
              <a:gd name="connsiteY2" fmla="*/ 5243799 h 5894531"/>
              <a:gd name="connsiteX3" fmla="*/ 0 w 5240170"/>
              <a:gd name="connsiteY3" fmla="*/ 5893962 h 5894531"/>
              <a:gd name="connsiteX0" fmla="*/ 5234731 w 5236611"/>
              <a:gd name="connsiteY0" fmla="*/ 0 h 5894531"/>
              <a:gd name="connsiteX1" fmla="*/ 4823670 w 5236611"/>
              <a:gd name="connsiteY1" fmla="*/ 2567031 h 5894531"/>
              <a:gd name="connsiteX2" fmla="*/ 2474753 w 5236611"/>
              <a:gd name="connsiteY2" fmla="*/ 5243799 h 5894531"/>
              <a:gd name="connsiteX3" fmla="*/ 0 w 5236611"/>
              <a:gd name="connsiteY3" fmla="*/ 5893962 h 5894531"/>
              <a:gd name="connsiteX0" fmla="*/ 5234731 w 5235441"/>
              <a:gd name="connsiteY0" fmla="*/ 0 h 5894531"/>
              <a:gd name="connsiteX1" fmla="*/ 4823670 w 5235441"/>
              <a:gd name="connsiteY1" fmla="*/ 2567031 h 5894531"/>
              <a:gd name="connsiteX2" fmla="*/ 2474753 w 5235441"/>
              <a:gd name="connsiteY2" fmla="*/ 5243799 h 5894531"/>
              <a:gd name="connsiteX3" fmla="*/ 0 w 5235441"/>
              <a:gd name="connsiteY3" fmla="*/ 5893962 h 5894531"/>
              <a:gd name="connsiteX0" fmla="*/ 5234731 w 5234731"/>
              <a:gd name="connsiteY0" fmla="*/ 0 h 5894531"/>
              <a:gd name="connsiteX1" fmla="*/ 4823670 w 5234731"/>
              <a:gd name="connsiteY1" fmla="*/ 2567031 h 5894531"/>
              <a:gd name="connsiteX2" fmla="*/ 2474753 w 5234731"/>
              <a:gd name="connsiteY2" fmla="*/ 5243799 h 5894531"/>
              <a:gd name="connsiteX3" fmla="*/ 0 w 5234731"/>
              <a:gd name="connsiteY3" fmla="*/ 5893962 h 5894531"/>
              <a:gd name="connsiteX0" fmla="*/ 5234731 w 5234731"/>
              <a:gd name="connsiteY0" fmla="*/ 0 h 5894192"/>
              <a:gd name="connsiteX1" fmla="*/ 4823670 w 5234731"/>
              <a:gd name="connsiteY1" fmla="*/ 2567031 h 5894192"/>
              <a:gd name="connsiteX2" fmla="*/ 2864312 w 5234731"/>
              <a:gd name="connsiteY2" fmla="*/ 4905372 h 5894192"/>
              <a:gd name="connsiteX3" fmla="*/ 0 w 5234731"/>
              <a:gd name="connsiteY3" fmla="*/ 5893962 h 5894192"/>
              <a:gd name="connsiteX0" fmla="*/ 5234731 w 5234731"/>
              <a:gd name="connsiteY0" fmla="*/ 0 h 5894276"/>
              <a:gd name="connsiteX1" fmla="*/ 4823670 w 5234731"/>
              <a:gd name="connsiteY1" fmla="*/ 2567031 h 5894276"/>
              <a:gd name="connsiteX2" fmla="*/ 2864312 w 5234731"/>
              <a:gd name="connsiteY2" fmla="*/ 4905372 h 5894276"/>
              <a:gd name="connsiteX3" fmla="*/ 0 w 5234731"/>
              <a:gd name="connsiteY3" fmla="*/ 5893962 h 5894276"/>
              <a:gd name="connsiteX0" fmla="*/ 5234731 w 5234731"/>
              <a:gd name="connsiteY0" fmla="*/ 0 h 5894248"/>
              <a:gd name="connsiteX1" fmla="*/ 4682765 w 5234731"/>
              <a:gd name="connsiteY1" fmla="*/ 2533188 h 5894248"/>
              <a:gd name="connsiteX2" fmla="*/ 2864312 w 5234731"/>
              <a:gd name="connsiteY2" fmla="*/ 4905372 h 5894248"/>
              <a:gd name="connsiteX3" fmla="*/ 0 w 5234731"/>
              <a:gd name="connsiteY3" fmla="*/ 5893962 h 5894248"/>
              <a:gd name="connsiteX0" fmla="*/ 5234731 w 5234731"/>
              <a:gd name="connsiteY0" fmla="*/ 0 h 5894248"/>
              <a:gd name="connsiteX1" fmla="*/ 4682765 w 5234731"/>
              <a:gd name="connsiteY1" fmla="*/ 2533188 h 5894248"/>
              <a:gd name="connsiteX2" fmla="*/ 2864312 w 5234731"/>
              <a:gd name="connsiteY2" fmla="*/ 4905372 h 5894248"/>
              <a:gd name="connsiteX3" fmla="*/ 0 w 5234731"/>
              <a:gd name="connsiteY3" fmla="*/ 5893962 h 5894248"/>
              <a:gd name="connsiteX0" fmla="*/ 5151846 w 5151846"/>
              <a:gd name="connsiteY0" fmla="*/ 0 h 5919630"/>
              <a:gd name="connsiteX1" fmla="*/ 4682765 w 5151846"/>
              <a:gd name="connsiteY1" fmla="*/ 2558570 h 5919630"/>
              <a:gd name="connsiteX2" fmla="*/ 2864312 w 5151846"/>
              <a:gd name="connsiteY2" fmla="*/ 4930754 h 5919630"/>
              <a:gd name="connsiteX3" fmla="*/ 0 w 5151846"/>
              <a:gd name="connsiteY3" fmla="*/ 5919344 h 5919630"/>
              <a:gd name="connsiteX0" fmla="*/ 5151846 w 5151846"/>
              <a:gd name="connsiteY0" fmla="*/ 0 h 5919526"/>
              <a:gd name="connsiteX1" fmla="*/ 4682765 w 5151846"/>
              <a:gd name="connsiteY1" fmla="*/ 2558570 h 5919526"/>
              <a:gd name="connsiteX2" fmla="*/ 2864312 w 5151846"/>
              <a:gd name="connsiteY2" fmla="*/ 4930754 h 5919526"/>
              <a:gd name="connsiteX3" fmla="*/ 0 w 5151846"/>
              <a:gd name="connsiteY3" fmla="*/ 5919344 h 5919526"/>
              <a:gd name="connsiteX0" fmla="*/ 5151846 w 5151846"/>
              <a:gd name="connsiteY0" fmla="*/ 0 h 5919761"/>
              <a:gd name="connsiteX1" fmla="*/ 4682765 w 5151846"/>
              <a:gd name="connsiteY1" fmla="*/ 2558570 h 5919761"/>
              <a:gd name="connsiteX2" fmla="*/ 2764814 w 5151846"/>
              <a:gd name="connsiteY2" fmla="*/ 5333339 h 5919761"/>
              <a:gd name="connsiteX3" fmla="*/ 0 w 5151846"/>
              <a:gd name="connsiteY3" fmla="*/ 5919344 h 5919761"/>
              <a:gd name="connsiteX0" fmla="*/ 5151846 w 5151846"/>
              <a:gd name="connsiteY0" fmla="*/ 0 h 5921931"/>
              <a:gd name="connsiteX1" fmla="*/ 4682765 w 5151846"/>
              <a:gd name="connsiteY1" fmla="*/ 2558570 h 5921931"/>
              <a:gd name="connsiteX2" fmla="*/ 2764814 w 5151846"/>
              <a:gd name="connsiteY2" fmla="*/ 5333339 h 5921931"/>
              <a:gd name="connsiteX3" fmla="*/ 0 w 5151846"/>
              <a:gd name="connsiteY3" fmla="*/ 5919344 h 5921931"/>
              <a:gd name="connsiteX0" fmla="*/ 5151846 w 5151846"/>
              <a:gd name="connsiteY0" fmla="*/ 0 h 5921931"/>
              <a:gd name="connsiteX1" fmla="*/ 4682765 w 5151846"/>
              <a:gd name="connsiteY1" fmla="*/ 2558570 h 5921931"/>
              <a:gd name="connsiteX2" fmla="*/ 2764814 w 5151846"/>
              <a:gd name="connsiteY2" fmla="*/ 5333339 h 5921931"/>
              <a:gd name="connsiteX3" fmla="*/ 0 w 5151846"/>
              <a:gd name="connsiteY3" fmla="*/ 5919344 h 5921931"/>
              <a:gd name="connsiteX0" fmla="*/ 5151846 w 5151846"/>
              <a:gd name="connsiteY0" fmla="*/ 0 h 5921284"/>
              <a:gd name="connsiteX1" fmla="*/ 4844450 w 5151846"/>
              <a:gd name="connsiteY1" fmla="*/ 2558570 h 5921284"/>
              <a:gd name="connsiteX2" fmla="*/ 2764814 w 5151846"/>
              <a:gd name="connsiteY2" fmla="*/ 5333339 h 5921284"/>
              <a:gd name="connsiteX3" fmla="*/ 0 w 5151846"/>
              <a:gd name="connsiteY3" fmla="*/ 5919344 h 5921284"/>
              <a:gd name="connsiteX0" fmla="*/ 5151846 w 5151846"/>
              <a:gd name="connsiteY0" fmla="*/ 0 h 5921284"/>
              <a:gd name="connsiteX1" fmla="*/ 4844450 w 5151846"/>
              <a:gd name="connsiteY1" fmla="*/ 2558570 h 5921284"/>
              <a:gd name="connsiteX2" fmla="*/ 2764814 w 5151846"/>
              <a:gd name="connsiteY2" fmla="*/ 5333339 h 5921284"/>
              <a:gd name="connsiteX3" fmla="*/ 0 w 5151846"/>
              <a:gd name="connsiteY3" fmla="*/ 5919344 h 5921284"/>
              <a:gd name="connsiteX0" fmla="*/ 5151846 w 5151846"/>
              <a:gd name="connsiteY0" fmla="*/ 0 h 5921284"/>
              <a:gd name="connsiteX1" fmla="*/ 4844450 w 5151846"/>
              <a:gd name="connsiteY1" fmla="*/ 2558570 h 5921284"/>
              <a:gd name="connsiteX2" fmla="*/ 2764814 w 5151846"/>
              <a:gd name="connsiteY2" fmla="*/ 5333339 h 5921284"/>
              <a:gd name="connsiteX3" fmla="*/ 0 w 5151846"/>
              <a:gd name="connsiteY3" fmla="*/ 5919344 h 5921284"/>
              <a:gd name="connsiteX0" fmla="*/ 5005632 w 5041635"/>
              <a:gd name="connsiteY0" fmla="*/ 0 h 5976983"/>
              <a:gd name="connsiteX1" fmla="*/ 4844450 w 5041635"/>
              <a:gd name="connsiteY1" fmla="*/ 2614269 h 5976983"/>
              <a:gd name="connsiteX2" fmla="*/ 2764814 w 5041635"/>
              <a:gd name="connsiteY2" fmla="*/ 5389038 h 5976983"/>
              <a:gd name="connsiteX3" fmla="*/ 0 w 5041635"/>
              <a:gd name="connsiteY3" fmla="*/ 5975043 h 5976983"/>
              <a:gd name="connsiteX0" fmla="*/ 5005632 w 5039617"/>
              <a:gd name="connsiteY0" fmla="*/ 0 h 5976983"/>
              <a:gd name="connsiteX1" fmla="*/ 4844450 w 5039617"/>
              <a:gd name="connsiteY1" fmla="*/ 2614269 h 5976983"/>
              <a:gd name="connsiteX2" fmla="*/ 2764814 w 5039617"/>
              <a:gd name="connsiteY2" fmla="*/ 5389038 h 5976983"/>
              <a:gd name="connsiteX3" fmla="*/ 0 w 5039617"/>
              <a:gd name="connsiteY3" fmla="*/ 5975043 h 5976983"/>
              <a:gd name="connsiteX0" fmla="*/ 5005632 w 5005632"/>
              <a:gd name="connsiteY0" fmla="*/ 0 h 5976983"/>
              <a:gd name="connsiteX1" fmla="*/ 4844450 w 5005632"/>
              <a:gd name="connsiteY1" fmla="*/ 2614269 h 5976983"/>
              <a:gd name="connsiteX2" fmla="*/ 2764814 w 5005632"/>
              <a:gd name="connsiteY2" fmla="*/ 5389038 h 5976983"/>
              <a:gd name="connsiteX3" fmla="*/ 0 w 5005632"/>
              <a:gd name="connsiteY3" fmla="*/ 5975043 h 5976983"/>
              <a:gd name="connsiteX0" fmla="*/ 4533760 w 4533760"/>
              <a:gd name="connsiteY0" fmla="*/ 0 h 5961416"/>
              <a:gd name="connsiteX1" fmla="*/ 4372578 w 4533760"/>
              <a:gd name="connsiteY1" fmla="*/ 2614269 h 5961416"/>
              <a:gd name="connsiteX2" fmla="*/ 2292942 w 4533760"/>
              <a:gd name="connsiteY2" fmla="*/ 5389038 h 5961416"/>
              <a:gd name="connsiteX3" fmla="*/ 0 w 4533760"/>
              <a:gd name="connsiteY3" fmla="*/ 5959130 h 5961416"/>
              <a:gd name="connsiteX0" fmla="*/ 4886003 w 4886003"/>
              <a:gd name="connsiteY0" fmla="*/ 0 h 5802277"/>
              <a:gd name="connsiteX1" fmla="*/ 4372578 w 4886003"/>
              <a:gd name="connsiteY1" fmla="*/ 2455130 h 5802277"/>
              <a:gd name="connsiteX2" fmla="*/ 2292942 w 4886003"/>
              <a:gd name="connsiteY2" fmla="*/ 5229899 h 5802277"/>
              <a:gd name="connsiteX3" fmla="*/ 0 w 4886003"/>
              <a:gd name="connsiteY3" fmla="*/ 5799991 h 5802277"/>
              <a:gd name="connsiteX0" fmla="*/ 4886003 w 4886003"/>
              <a:gd name="connsiteY0" fmla="*/ 0 h 5802277"/>
              <a:gd name="connsiteX1" fmla="*/ 4372578 w 4886003"/>
              <a:gd name="connsiteY1" fmla="*/ 2455130 h 5802277"/>
              <a:gd name="connsiteX2" fmla="*/ 2292942 w 4886003"/>
              <a:gd name="connsiteY2" fmla="*/ 5229899 h 5802277"/>
              <a:gd name="connsiteX3" fmla="*/ 0 w 4886003"/>
              <a:gd name="connsiteY3" fmla="*/ 5799991 h 580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6003" h="5802277">
                <a:moveTo>
                  <a:pt x="4886003" y="0"/>
                </a:moveTo>
                <a:cubicBezTo>
                  <a:pt x="4805952" y="1210084"/>
                  <a:pt x="4804755" y="1583480"/>
                  <a:pt x="4372578" y="2455130"/>
                </a:cubicBezTo>
                <a:cubicBezTo>
                  <a:pt x="3940401" y="3326780"/>
                  <a:pt x="3021705" y="4672422"/>
                  <a:pt x="2292942" y="5229899"/>
                </a:cubicBezTo>
                <a:cubicBezTo>
                  <a:pt x="1564179" y="5787376"/>
                  <a:pt x="1095462" y="5813140"/>
                  <a:pt x="0" y="5799991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CA8770-05CD-4CAC-92DC-6FA523F95E0C}"/>
              </a:ext>
            </a:extLst>
          </p:cNvPr>
          <p:cNvSpPr/>
          <p:nvPr/>
        </p:nvSpPr>
        <p:spPr>
          <a:xfrm>
            <a:off x="1638956" y="1984825"/>
            <a:ext cx="2426459" cy="2317555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A34E15-E6EE-4020-A08D-C18A3FFF7A60}"/>
              </a:ext>
            </a:extLst>
          </p:cNvPr>
          <p:cNvSpPr txBox="1"/>
          <p:nvPr/>
        </p:nvSpPr>
        <p:spPr>
          <a:xfrm>
            <a:off x="4520990" y="1301546"/>
            <a:ext cx="281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solidFill>
                  <a:schemeClr val="bg1"/>
                </a:solidFill>
              </a:rPr>
              <a:t>Marine Domain Awareness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84374A-CDB1-4F48-A84A-88128B285F95}"/>
              </a:ext>
            </a:extLst>
          </p:cNvPr>
          <p:cNvSpPr txBox="1"/>
          <p:nvPr/>
        </p:nvSpPr>
        <p:spPr>
          <a:xfrm>
            <a:off x="2793403" y="4710923"/>
            <a:ext cx="240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solidFill>
                  <a:schemeClr val="bg1"/>
                </a:solidFill>
              </a:rPr>
              <a:t>Coastal Flood Hazard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CAE936-BC49-4300-823C-1C216758436E}"/>
              </a:ext>
            </a:extLst>
          </p:cNvPr>
          <p:cNvSpPr txBox="1"/>
          <p:nvPr/>
        </p:nvSpPr>
        <p:spPr>
          <a:xfrm>
            <a:off x="4650965" y="2190243"/>
            <a:ext cx="257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solidFill>
                  <a:schemeClr val="bg1"/>
                </a:solidFill>
              </a:rPr>
              <a:t>Fisheries &amp; Aquaculture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A91DBB-462F-48D2-BA56-D3445AF4399D}"/>
              </a:ext>
            </a:extLst>
          </p:cNvPr>
          <p:cNvSpPr txBox="1"/>
          <p:nvPr/>
        </p:nvSpPr>
        <p:spPr>
          <a:xfrm>
            <a:off x="2122119" y="2249098"/>
            <a:ext cx="137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solidFill>
                  <a:schemeClr val="bg1"/>
                </a:solidFill>
              </a:rPr>
              <a:t>OCIMS Core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7F2759-7FAA-4E19-8080-19ED06D5E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190" y="3350729"/>
            <a:ext cx="1077546" cy="1080000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82A6B7-E33F-4944-8250-73BE1BAEF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0255" y="4926547"/>
            <a:ext cx="1080000" cy="1080000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2B6129-AB4A-4633-AAA1-8286CA4FEA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6846" y="1265782"/>
            <a:ext cx="1087553" cy="1080000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0F2F96-7D4B-4A4C-A19F-D83EB82910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6566" y="2344768"/>
            <a:ext cx="1050512" cy="1080000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7DBBC5-1860-437D-B59A-8A5212F4E5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3954" y="5415468"/>
            <a:ext cx="1076301" cy="1080000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D93A07-948C-425C-96E0-7C13E62335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6003" y="4286975"/>
            <a:ext cx="1080000" cy="1080000"/>
          </a:xfrm>
          <a:prstGeom prst="ellipse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6D85E4-988F-4C2C-9783-526C86F2B9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2769" y="5693786"/>
            <a:ext cx="1083737" cy="1080000"/>
          </a:xfrm>
          <a:prstGeom prst="ellipse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6469752-86C9-41B9-92E3-60347A0697B5}"/>
              </a:ext>
            </a:extLst>
          </p:cNvPr>
          <p:cNvSpPr txBox="1"/>
          <p:nvPr/>
        </p:nvSpPr>
        <p:spPr>
          <a:xfrm>
            <a:off x="1064085" y="5270830"/>
            <a:ext cx="288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solidFill>
                  <a:schemeClr val="bg1"/>
                </a:solidFill>
              </a:rPr>
              <a:t>Water Quality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ECDB89-F2FA-45BF-B092-821C3F53ABB4}"/>
              </a:ext>
            </a:extLst>
          </p:cNvPr>
          <p:cNvSpPr txBox="1"/>
          <p:nvPr/>
        </p:nvSpPr>
        <p:spPr>
          <a:xfrm>
            <a:off x="-249761" y="5662082"/>
            <a:ext cx="288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solidFill>
                  <a:schemeClr val="bg1"/>
                </a:solidFill>
              </a:rPr>
              <a:t>Marine Predator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24F423-5B57-4494-AB19-E8C362B8D366}"/>
              </a:ext>
            </a:extLst>
          </p:cNvPr>
          <p:cNvSpPr txBox="1"/>
          <p:nvPr/>
        </p:nvSpPr>
        <p:spPr>
          <a:xfrm>
            <a:off x="3842800" y="3116535"/>
            <a:ext cx="288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solidFill>
                  <a:schemeClr val="bg1"/>
                </a:solidFill>
              </a:rPr>
              <a:t>Marine Spatial Planning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4DFD74-FA42-41F0-9F4E-61DE5925CCEB}"/>
              </a:ext>
            </a:extLst>
          </p:cNvPr>
          <p:cNvSpPr txBox="1"/>
          <p:nvPr/>
        </p:nvSpPr>
        <p:spPr>
          <a:xfrm>
            <a:off x="3042134" y="4097790"/>
            <a:ext cx="288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solidFill>
                  <a:schemeClr val="bg1"/>
                </a:solidFill>
              </a:rPr>
              <a:t>Sea State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CAAAD1B-6705-406A-9F3C-D6C8A0CFAE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79157" y="2677565"/>
            <a:ext cx="1118929" cy="1080000"/>
          </a:xfrm>
          <a:prstGeom prst="ellipse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CD3F7F7-17BB-4425-8517-63B289E6F35A}"/>
              </a:ext>
            </a:extLst>
          </p:cNvPr>
          <p:cNvSpPr txBox="1"/>
          <p:nvPr/>
        </p:nvSpPr>
        <p:spPr>
          <a:xfrm>
            <a:off x="8497138" y="3848614"/>
            <a:ext cx="3775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Implementation through CSIR (service provider) who also runs operations of mode complex </a:t>
            </a:r>
            <a:r>
              <a:rPr lang="en-US" sz="2400" b="1" i="1" dirty="0" err="1">
                <a:solidFill>
                  <a:schemeClr val="bg1"/>
                </a:solidFill>
              </a:rPr>
              <a:t>DeST</a:t>
            </a:r>
            <a:r>
              <a:rPr lang="en-US" sz="24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6425AB-8EA0-4F41-A110-24009CA8FF58}"/>
              </a:ext>
            </a:extLst>
          </p:cNvPr>
          <p:cNvSpPr txBox="1"/>
          <p:nvPr/>
        </p:nvSpPr>
        <p:spPr>
          <a:xfrm>
            <a:off x="81626" y="824514"/>
            <a:ext cx="3800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Decision Support Tools accessible through the OCIMS core</a:t>
            </a:r>
          </a:p>
        </p:txBody>
      </p:sp>
    </p:spTree>
    <p:extLst>
      <p:ext uri="{BB962C8B-B14F-4D97-AF65-F5344CB8AC3E}">
        <p14:creationId xmlns:p14="http://schemas.microsoft.com/office/powerpoint/2010/main" val="2919829696"/>
      </p:ext>
    </p:extLst>
  </p:cSld>
  <p:clrMapOvr>
    <a:masterClrMapping/>
  </p:clrMapOvr>
  <p:transition spd="slow" advTm="5332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2397"/>
            <a:ext cx="12192000" cy="68803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0" b="-1"/>
          <a:stretch/>
        </p:blipFill>
        <p:spPr>
          <a:xfrm>
            <a:off x="6811587" y="-1"/>
            <a:ext cx="5238750" cy="44482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0" y="818042"/>
            <a:ext cx="9144000" cy="1655762"/>
          </a:xfrm>
        </p:spPr>
        <p:txBody>
          <a:bodyPr>
            <a:normAutofit/>
          </a:bodyPr>
          <a:lstStyle/>
          <a:p>
            <a:r>
              <a:rPr lang="en-ZA" sz="3200" dirty="0">
                <a:solidFill>
                  <a:schemeClr val="bg1"/>
                </a:solidFill>
              </a:rPr>
              <a:t>Marine and Coastal Operations for Southern Africa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493" y="-1"/>
            <a:ext cx="2369128" cy="198494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330" y="-56667"/>
            <a:ext cx="5038530" cy="765664"/>
            <a:chOff x="9330" y="-31728"/>
            <a:chExt cx="5038530" cy="7656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656"/>
            <a:stretch/>
          </p:blipFill>
          <p:spPr>
            <a:xfrm>
              <a:off x="9330" y="-9331"/>
              <a:ext cx="3948545" cy="7339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3946848" y="-31728"/>
              <a:ext cx="1101012" cy="765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2050" name="Picture 2" descr="Supply and Maintenance of a High Resolution Gas Chromatograph HRGC Coupled  with a MS/MS High Resolution Mass Detector - IHRPP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64" t="23249" r="13700" b="22764"/>
            <a:stretch/>
          </p:blipFill>
          <p:spPr bwMode="auto">
            <a:xfrm>
              <a:off x="4107285" y="51423"/>
              <a:ext cx="839755" cy="63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53977" y="1337127"/>
            <a:ext cx="974623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The EU funded Global Monitoring for Environment and Security (GMES) and  Africa Program aims to promote more sustainable management of natural resources by improving decision-making through the use of earth observation (EO) data.</a:t>
            </a: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dirty="0">
                <a:solidFill>
                  <a:schemeClr val="bg1"/>
                </a:solidFill>
              </a:rPr>
              <a:t>The African Union (AU) Commission signed a Cooperation Arrangement with the European Commission (EC) in Brussels on 12 June 2018 to facilitate AU’s access to Earth observation data from the Sentinel satellites of the Copernicus Programme.</a:t>
            </a: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dirty="0">
                <a:solidFill>
                  <a:schemeClr val="bg1"/>
                </a:solidFill>
              </a:rPr>
              <a:t>In 2017, the CSIR submitted a grant application, as lead of an African Consortium, GMES &amp; Africa Programmes’ Marine and Coastal thematic area in a response to a call by the African Union Commission</a:t>
            </a: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dirty="0">
                <a:solidFill>
                  <a:schemeClr val="bg1"/>
                </a:solidFill>
              </a:rPr>
              <a:t>The proposal was based on significant technical synergy and co-funding from a current </a:t>
            </a:r>
            <a:r>
              <a:rPr lang="en-Z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Operation </a:t>
            </a:r>
            <a:r>
              <a:rPr lang="en-ZA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Phakisa</a:t>
            </a:r>
            <a:r>
              <a:rPr lang="en-Z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Project i.e. </a:t>
            </a:r>
            <a:r>
              <a:rPr lang="en-ZA" dirty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Oceans an Coastal Information Management System (OCIMS). </a:t>
            </a:r>
            <a:r>
              <a:rPr lang="en-ZA" dirty="0">
                <a:solidFill>
                  <a:schemeClr val="bg1"/>
                </a:solidFill>
              </a:rPr>
              <a:t>The grant was awarded in 2018 and the contract signed in August 2018 and the </a:t>
            </a:r>
            <a:r>
              <a:rPr lang="en-ZA" dirty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Marine and Coastal Operations for Southern Africa (MarCOSouth)</a:t>
            </a:r>
            <a:r>
              <a:rPr lang="en-ZA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ZA" dirty="0">
                <a:solidFill>
                  <a:schemeClr val="bg1"/>
                </a:solidFill>
              </a:rPr>
              <a:t>was initiated. </a:t>
            </a:r>
          </a:p>
          <a:p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96406"/>
      </p:ext>
    </p:extLst>
  </p:cSld>
  <p:clrMapOvr>
    <a:masterClrMapping/>
  </p:clrMapOvr>
  <p:transition spd="slow" advTm="5332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2397"/>
            <a:ext cx="12192000" cy="68803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0" b="-1"/>
          <a:stretch/>
        </p:blipFill>
        <p:spPr>
          <a:xfrm>
            <a:off x="4700339" y="1984944"/>
            <a:ext cx="5238750" cy="44482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0" y="818042"/>
            <a:ext cx="9144000" cy="1655762"/>
          </a:xfrm>
        </p:spPr>
        <p:txBody>
          <a:bodyPr>
            <a:normAutofit/>
          </a:bodyPr>
          <a:lstStyle/>
          <a:p>
            <a:r>
              <a:rPr lang="en-ZA" sz="3200" dirty="0">
                <a:solidFill>
                  <a:schemeClr val="bg1"/>
                </a:solidFill>
              </a:rPr>
              <a:t>Marine and Coastal Operations for Southern Africa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493" y="-1"/>
            <a:ext cx="2369128" cy="198494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330" y="-56667"/>
            <a:ext cx="5038530" cy="765664"/>
            <a:chOff x="9330" y="-31728"/>
            <a:chExt cx="5038530" cy="7656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656"/>
            <a:stretch/>
          </p:blipFill>
          <p:spPr>
            <a:xfrm>
              <a:off x="9330" y="-9331"/>
              <a:ext cx="3948545" cy="7339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3946848" y="-31728"/>
              <a:ext cx="1101012" cy="765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2050" name="Picture 2" descr="Supply and Maintenance of a High Resolution Gas Chromatograph HRGC Coupled  with a MS/MS High Resolution Mass Detector - IHRPP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64" t="23249" r="13700" b="22764"/>
            <a:stretch/>
          </p:blipFill>
          <p:spPr bwMode="auto">
            <a:xfrm>
              <a:off x="4107285" y="51423"/>
              <a:ext cx="839755" cy="63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989703F3-38AD-4357-AA4E-A3CD9F4BD9B6}"/>
              </a:ext>
            </a:extLst>
          </p:cNvPr>
          <p:cNvSpPr/>
          <p:nvPr/>
        </p:nvSpPr>
        <p:spPr>
          <a:xfrm rot="18675066">
            <a:off x="6638177" y="5108894"/>
            <a:ext cx="612396" cy="46139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C687A10-5219-4F39-92B0-5E9C2F4066AB}"/>
              </a:ext>
            </a:extLst>
          </p:cNvPr>
          <p:cNvSpPr/>
          <p:nvPr/>
        </p:nvSpPr>
        <p:spPr>
          <a:xfrm rot="18675066">
            <a:off x="5958812" y="4840964"/>
            <a:ext cx="1172916" cy="46139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3CDB6E-AC40-4EA7-96D3-4F5D6B3A95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40" y="2190508"/>
            <a:ext cx="2976263" cy="1618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300B2E75-E3F9-42C4-8A95-04B0FE583D14}"/>
              </a:ext>
            </a:extLst>
          </p:cNvPr>
          <p:cNvSpPr/>
          <p:nvPr/>
        </p:nvSpPr>
        <p:spPr>
          <a:xfrm rot="12920092">
            <a:off x="8108891" y="5259303"/>
            <a:ext cx="612396" cy="46139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918ABFF-4AA4-44E2-AD76-317942BA35F2}"/>
              </a:ext>
            </a:extLst>
          </p:cNvPr>
          <p:cNvSpPr/>
          <p:nvPr/>
        </p:nvSpPr>
        <p:spPr>
          <a:xfrm rot="14268253">
            <a:off x="8294730" y="4940394"/>
            <a:ext cx="847395" cy="46139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4A10846-2870-4E99-A031-6B6196D99553}"/>
              </a:ext>
            </a:extLst>
          </p:cNvPr>
          <p:cNvSpPr/>
          <p:nvPr/>
        </p:nvSpPr>
        <p:spPr>
          <a:xfrm rot="14808399">
            <a:off x="8569271" y="4601114"/>
            <a:ext cx="1185354" cy="46139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E79E71-4983-442E-B274-A4CC518587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53" y="5753567"/>
            <a:ext cx="2543124" cy="959382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7717928-0AAF-463F-A8DA-4D6B830A3E99}"/>
              </a:ext>
            </a:extLst>
          </p:cNvPr>
          <p:cNvSpPr/>
          <p:nvPr/>
        </p:nvSpPr>
        <p:spPr>
          <a:xfrm>
            <a:off x="4595176" y="2704496"/>
            <a:ext cx="1863087" cy="53843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C4F80373-4096-4BCA-877E-FB024995E7A9}"/>
              </a:ext>
            </a:extLst>
          </p:cNvPr>
          <p:cNvSpPr/>
          <p:nvPr/>
        </p:nvSpPr>
        <p:spPr>
          <a:xfrm rot="16200000" flipH="1">
            <a:off x="8471364" y="3843835"/>
            <a:ext cx="4105471" cy="1512905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Sentinel Online - ESA - Sentinel">
            <a:extLst>
              <a:ext uri="{FF2B5EF4-FFF2-40B4-BE49-F238E27FC236}">
                <a16:creationId xmlns:a16="http://schemas.microsoft.com/office/drawing/2014/main" id="{CAD2BEF6-0211-4D5E-8FF2-13FDF680B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6" y="1984944"/>
            <a:ext cx="4028206" cy="22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27308"/>
      </p:ext>
    </p:extLst>
  </p:cSld>
  <p:clrMapOvr>
    <a:masterClrMapping/>
  </p:clrMapOvr>
  <p:transition spd="slow" advTm="533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6" grpId="0" animBg="1"/>
      <p:bldP spid="17" grpId="0" animBg="1"/>
      <p:bldP spid="22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30" y="-22397"/>
            <a:ext cx="12192000" cy="68803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2" name="Group 11"/>
          <p:cNvGrpSpPr/>
          <p:nvPr/>
        </p:nvGrpSpPr>
        <p:grpSpPr>
          <a:xfrm>
            <a:off x="9330" y="-48354"/>
            <a:ext cx="5038530" cy="765664"/>
            <a:chOff x="9330" y="-31728"/>
            <a:chExt cx="5038530" cy="7656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656"/>
            <a:stretch/>
          </p:blipFill>
          <p:spPr>
            <a:xfrm>
              <a:off x="9330" y="-9331"/>
              <a:ext cx="3948545" cy="7339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3946848" y="-31728"/>
              <a:ext cx="1101012" cy="765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2050" name="Picture 2" descr="Supply and Maintenance of a High Resolution Gas Chromatograph HRGC Coupled  with a MS/MS High Resolution Mass Detector - IHRPP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64" t="23249" r="13700" b="22764"/>
            <a:stretch/>
          </p:blipFill>
          <p:spPr bwMode="auto">
            <a:xfrm>
              <a:off x="4107285" y="51423"/>
              <a:ext cx="839755" cy="63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598870" y="939338"/>
            <a:ext cx="11012919" cy="5527964"/>
            <a:chOff x="709024" y="945714"/>
            <a:chExt cx="10224248" cy="518076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024" y="945714"/>
              <a:ext cx="10224248" cy="5180766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6248974" y="4379704"/>
              <a:ext cx="4632385" cy="16858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396" y="4412271"/>
            <a:ext cx="2369128" cy="19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84870"/>
      </p:ext>
    </p:extLst>
  </p:cSld>
  <p:clrMapOvr>
    <a:masterClrMapping/>
  </p:clrMapOvr>
  <p:transition spd="slow" advTm="5332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1529"/>
            <a:ext cx="12192000" cy="10178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3600" dirty="0"/>
              <a:t>Implementation of the Marine and Coastal Services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943" y="-37324"/>
            <a:ext cx="1729011" cy="946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A2F36A-1D89-416F-82E5-D0EA80910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75" y="971523"/>
            <a:ext cx="10479395" cy="590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88811"/>
      </p:ext>
    </p:extLst>
  </p:cSld>
  <p:clrMapOvr>
    <a:masterClrMapping/>
  </p:clrMapOvr>
  <p:transition spd="slow" advTm="6996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6" y="2039343"/>
            <a:ext cx="3591640" cy="2393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6" y="4433171"/>
            <a:ext cx="1890926" cy="28363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71529"/>
            <a:ext cx="12192000" cy="10178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3600" dirty="0"/>
              <a:t>Implementation of the Marine and Coastal Services 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265815" y="1261706"/>
          <a:ext cx="6201294" cy="543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Pentagon 9"/>
          <p:cNvSpPr/>
          <p:nvPr/>
        </p:nvSpPr>
        <p:spPr>
          <a:xfrm>
            <a:off x="278696" y="4323920"/>
            <a:ext cx="4091111" cy="5238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Applications Developed</a:t>
            </a:r>
          </a:p>
        </p:txBody>
      </p:sp>
      <p:sp>
        <p:nvSpPr>
          <p:cNvPr id="11" name="Chevron 10"/>
          <p:cNvSpPr/>
          <p:nvPr/>
        </p:nvSpPr>
        <p:spPr>
          <a:xfrm>
            <a:off x="4168933" y="4323920"/>
            <a:ext cx="1139127" cy="523824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200" dirty="0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13" name="Pentagon 12"/>
          <p:cNvSpPr/>
          <p:nvPr/>
        </p:nvSpPr>
        <p:spPr>
          <a:xfrm>
            <a:off x="278696" y="1614196"/>
            <a:ext cx="4091111" cy="5157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Services Developed</a:t>
            </a:r>
          </a:p>
        </p:txBody>
      </p:sp>
      <p:sp>
        <p:nvSpPr>
          <p:cNvPr id="14" name="Chevron 13"/>
          <p:cNvSpPr/>
          <p:nvPr/>
        </p:nvSpPr>
        <p:spPr>
          <a:xfrm>
            <a:off x="4179515" y="1604865"/>
            <a:ext cx="1128546" cy="528277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200" dirty="0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8895" y="1366288"/>
            <a:ext cx="11772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1628" y="4527927"/>
            <a:ext cx="11772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600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943" y="-37324"/>
            <a:ext cx="1729011" cy="94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80356"/>
      </p:ext>
    </p:extLst>
  </p:cSld>
  <p:clrMapOvr>
    <a:masterClrMapping/>
  </p:clrMapOvr>
  <p:transition spd="slow" advTm="6996">
    <p:wipe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4130"/>
      </a:accent1>
      <a:accent2>
        <a:srgbClr val="F9B122"/>
      </a:accent2>
      <a:accent3>
        <a:srgbClr val="185F84"/>
      </a:accent3>
      <a:accent4>
        <a:srgbClr val="123D52"/>
      </a:accent4>
      <a:accent5>
        <a:srgbClr val="25818B"/>
      </a:accent5>
      <a:accent6>
        <a:srgbClr val="8ACAB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3651</TotalTime>
  <Words>441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Constantia</vt:lpstr>
      <vt:lpstr>Open Sans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HEaston</dc:creator>
  <cp:lastModifiedBy>Riëtte Pretorius</cp:lastModifiedBy>
  <cp:revision>81</cp:revision>
  <dcterms:created xsi:type="dcterms:W3CDTF">2021-04-13T13:15:33Z</dcterms:created>
  <dcterms:modified xsi:type="dcterms:W3CDTF">2021-06-07T06:47:54Z</dcterms:modified>
</cp:coreProperties>
</file>