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1"/>
    <a:srgbClr val="02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12"/>
    <p:restoredTop sz="94668"/>
  </p:normalViewPr>
  <p:slideViewPr>
    <p:cSldViewPr snapToGrid="0" snapToObjects="1">
      <p:cViewPr>
        <p:scale>
          <a:sx n="80" d="100"/>
          <a:sy n="80" d="100"/>
        </p:scale>
        <p:origin x="77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67" y="1687044"/>
            <a:ext cx="11741573" cy="420302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4F81"/>
                </a:solidFill>
              </a:rPr>
              <a:t>The Ocean InfoHub Project in Africa: Progress and Future Perspectives</a:t>
            </a:r>
            <a:endParaRPr lang="en-US" sz="1400" b="1" dirty="0" smtClean="0">
              <a:solidFill>
                <a:srgbClr val="004F81"/>
              </a:solidFill>
            </a:endParaRPr>
          </a:p>
          <a:p>
            <a:endParaRPr lang="en-US" sz="1400" b="1" dirty="0" smtClean="0">
              <a:solidFill>
                <a:srgbClr val="004F8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1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96" y="457199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25" y="187659"/>
            <a:ext cx="1730555" cy="1171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" y="216591"/>
            <a:ext cx="3863611" cy="1296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37" y="3672866"/>
            <a:ext cx="3113065" cy="1067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9" y="4738902"/>
            <a:ext cx="5506651" cy="689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81" y="3568644"/>
            <a:ext cx="1613997" cy="996318"/>
          </a:xfrm>
          <a:prstGeom prst="rect">
            <a:avLst/>
          </a:prstGeom>
        </p:spPr>
      </p:pic>
      <p:pic>
        <p:nvPicPr>
          <p:cNvPr id="15" name="Picture 14" descr="C:\Users\m_odido\Documents\FILES 2012-2020\2020\UN OCEAN DECADE\Decade regional workshops\CO-DESIGN AFRICA\Codesign announcement\CORDIO-EA-colours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53" y="3018658"/>
            <a:ext cx="1844842" cy="85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Nairobi Conventio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88" y="5505947"/>
            <a:ext cx="1075679" cy="111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5227" y="5535464"/>
            <a:ext cx="2053345" cy="1146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916" y="2845817"/>
            <a:ext cx="5276365" cy="39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11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Lucy Scott</cp:lastModifiedBy>
  <cp:revision>53</cp:revision>
  <dcterms:created xsi:type="dcterms:W3CDTF">2020-06-08T13:24:03Z</dcterms:created>
  <dcterms:modified xsi:type="dcterms:W3CDTF">2021-06-08T20:45:48Z</dcterms:modified>
</cp:coreProperties>
</file>