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4"/>
  </p:notesMasterIdLst>
  <p:sldIdLst>
    <p:sldId id="345" r:id="rId7"/>
    <p:sldId id="311" r:id="rId8"/>
    <p:sldId id="280" r:id="rId9"/>
    <p:sldId id="260" r:id="rId10"/>
    <p:sldId id="306" r:id="rId11"/>
    <p:sldId id="346" r:id="rId12"/>
    <p:sldId id="312" r:id="rId13"/>
    <p:sldId id="343" r:id="rId14"/>
    <p:sldId id="338" r:id="rId15"/>
    <p:sldId id="336" r:id="rId16"/>
    <p:sldId id="339" r:id="rId17"/>
    <p:sldId id="334" r:id="rId18"/>
    <p:sldId id="341" r:id="rId19"/>
    <p:sldId id="344" r:id="rId20"/>
    <p:sldId id="313" r:id="rId21"/>
    <p:sldId id="265"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Bright" initials="PB" lastIdx="5" clrIdx="0">
    <p:extLst>
      <p:ext uri="{19B8F6BF-5375-455C-9EA6-DF929625EA0E}">
        <p15:presenceInfo xmlns:p15="http://schemas.microsoft.com/office/powerpoint/2012/main" userId="S::philb@spc.int::3470cc23-8157-450c-bdd2-1567c26bda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F69DC-B4DC-4542-AF17-EC9C3F946E0B}" v="24" dt="2021-06-03T20:59:31.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93" autoAdjust="0"/>
  </p:normalViewPr>
  <p:slideViewPr>
    <p:cSldViewPr snapToGrid="0">
      <p:cViewPr varScale="1">
        <p:scale>
          <a:sx n="54" d="100"/>
          <a:sy n="54" d="100"/>
        </p:scale>
        <p:origin x="10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E2B76-1D47-4F7B-94F7-E5B019D98089}" type="doc">
      <dgm:prSet loTypeId="urn:microsoft.com/office/officeart/2009/3/layout/RandomtoResultProcess" loCatId="process" qsTypeId="urn:microsoft.com/office/officeart/2005/8/quickstyle/simple2" qsCatId="simple" csTypeId="urn:microsoft.com/office/officeart/2005/8/colors/colorful2" csCatId="colorful" phldr="1"/>
      <dgm:spPr/>
      <dgm:t>
        <a:bodyPr/>
        <a:lstStyle/>
        <a:p>
          <a:endParaRPr lang="en-AU"/>
        </a:p>
      </dgm:t>
    </dgm:pt>
    <dgm:pt modelId="{B1BB2A9B-5D2D-4340-86BC-4FA36C58C302}">
      <dgm:prSet phldrT="[Text]"/>
      <dgm:spPr/>
      <dgm:t>
        <a:bodyPr/>
        <a:lstStyle/>
        <a:p>
          <a:r>
            <a:rPr lang="en-AU">
              <a:solidFill>
                <a:schemeClr val="bg1"/>
              </a:solidFill>
            </a:rPr>
            <a:t>COLLECTION</a:t>
          </a:r>
        </a:p>
      </dgm:t>
    </dgm:pt>
    <dgm:pt modelId="{E020D30B-69C6-4402-8591-142664B5BFC4}" type="parTrans" cxnId="{58DBB8FF-0211-447E-8ACB-80AADB278611}">
      <dgm:prSet/>
      <dgm:spPr/>
      <dgm:t>
        <a:bodyPr/>
        <a:lstStyle/>
        <a:p>
          <a:endParaRPr lang="en-AU"/>
        </a:p>
      </dgm:t>
    </dgm:pt>
    <dgm:pt modelId="{F1A79B35-7985-4B7F-9E61-D124515DFCFE}" type="sibTrans" cxnId="{58DBB8FF-0211-447E-8ACB-80AADB278611}">
      <dgm:prSet/>
      <dgm:spPr/>
      <dgm:t>
        <a:bodyPr/>
        <a:lstStyle/>
        <a:p>
          <a:endParaRPr lang="en-AU"/>
        </a:p>
      </dgm:t>
    </dgm:pt>
    <dgm:pt modelId="{8E8C8F41-9825-4062-99D8-CB628EE26DD0}">
      <dgm:prSet phldrT="[Text]"/>
      <dgm:spPr/>
      <dgm:t>
        <a:bodyPr/>
        <a:lstStyle/>
        <a:p>
          <a:r>
            <a:rPr lang="en-AU">
              <a:solidFill>
                <a:schemeClr val="bg1"/>
              </a:solidFill>
            </a:rPr>
            <a:t>UPTAKE</a:t>
          </a:r>
        </a:p>
      </dgm:t>
    </dgm:pt>
    <dgm:pt modelId="{F015797A-664A-4C41-B447-545C5A4C7B43}" type="parTrans" cxnId="{C5589E1B-B106-42D3-ADFF-4067AD4CDF73}">
      <dgm:prSet/>
      <dgm:spPr/>
      <dgm:t>
        <a:bodyPr/>
        <a:lstStyle/>
        <a:p>
          <a:endParaRPr lang="en-AU"/>
        </a:p>
      </dgm:t>
    </dgm:pt>
    <dgm:pt modelId="{7B332F49-176F-43E1-A348-773C3239CA4D}" type="sibTrans" cxnId="{C5589E1B-B106-42D3-ADFF-4067AD4CDF73}">
      <dgm:prSet/>
      <dgm:spPr/>
      <dgm:t>
        <a:bodyPr/>
        <a:lstStyle/>
        <a:p>
          <a:endParaRPr lang="en-AU"/>
        </a:p>
      </dgm:t>
    </dgm:pt>
    <dgm:pt modelId="{24234D62-BC7E-4F4D-BBA4-080261EB4AD6}">
      <dgm:prSet phldrT="[Text]"/>
      <dgm:spPr/>
      <dgm:t>
        <a:bodyPr/>
        <a:lstStyle/>
        <a:p>
          <a:r>
            <a:rPr lang="en-AU">
              <a:solidFill>
                <a:schemeClr val="bg1"/>
              </a:solidFill>
            </a:rPr>
            <a:t>IMPACT</a:t>
          </a:r>
        </a:p>
      </dgm:t>
    </dgm:pt>
    <dgm:pt modelId="{3F40050D-DB7F-4A0D-9CA2-D694B683873B}" type="parTrans" cxnId="{59A1B5DC-CBB7-43DA-9203-6451BF335D08}">
      <dgm:prSet/>
      <dgm:spPr/>
      <dgm:t>
        <a:bodyPr/>
        <a:lstStyle/>
        <a:p>
          <a:endParaRPr lang="en-AU"/>
        </a:p>
      </dgm:t>
    </dgm:pt>
    <dgm:pt modelId="{99AF8730-A4E8-418D-8ADC-06CEAD5B6558}" type="sibTrans" cxnId="{59A1B5DC-CBB7-43DA-9203-6451BF335D08}">
      <dgm:prSet/>
      <dgm:spPr/>
      <dgm:t>
        <a:bodyPr/>
        <a:lstStyle/>
        <a:p>
          <a:endParaRPr lang="en-AU"/>
        </a:p>
      </dgm:t>
    </dgm:pt>
    <dgm:pt modelId="{02427CCA-CA82-4DC9-BEE4-EACDE0B98BAC}">
      <dgm:prSet phldrT="[Text]"/>
      <dgm:spPr/>
      <dgm:t>
        <a:bodyPr/>
        <a:lstStyle/>
        <a:p>
          <a:r>
            <a:rPr lang="en-AU">
              <a:solidFill>
                <a:schemeClr val="bg1"/>
              </a:solidFill>
            </a:rPr>
            <a:t>PUBLICATION</a:t>
          </a:r>
        </a:p>
      </dgm:t>
    </dgm:pt>
    <dgm:pt modelId="{01A26647-8B4A-4F1B-8F7D-A28689D4C114}" type="parTrans" cxnId="{9E89972C-B3F5-4623-8DFB-33CBACADFE40}">
      <dgm:prSet/>
      <dgm:spPr/>
      <dgm:t>
        <a:bodyPr/>
        <a:lstStyle/>
        <a:p>
          <a:endParaRPr lang="en-AU"/>
        </a:p>
      </dgm:t>
    </dgm:pt>
    <dgm:pt modelId="{D43FD2E0-F982-4AFE-9705-59AD7D4613DF}" type="sibTrans" cxnId="{9E89972C-B3F5-4623-8DFB-33CBACADFE40}">
      <dgm:prSet/>
      <dgm:spPr/>
      <dgm:t>
        <a:bodyPr/>
        <a:lstStyle/>
        <a:p>
          <a:endParaRPr lang="en-AU"/>
        </a:p>
      </dgm:t>
    </dgm:pt>
    <dgm:pt modelId="{C26EDA2F-3EFF-4A17-A841-48B95E923F24}">
      <dgm:prSet phldrT="[Text]"/>
      <dgm:spPr/>
      <dgm:t>
        <a:bodyPr/>
        <a:lstStyle/>
        <a:p>
          <a:r>
            <a:rPr lang="en-AU">
              <a:solidFill>
                <a:schemeClr val="bg1"/>
              </a:solidFill>
            </a:rPr>
            <a:t>Identify</a:t>
          </a:r>
        </a:p>
      </dgm:t>
    </dgm:pt>
    <dgm:pt modelId="{052514DD-71CB-4DEE-BFF9-1A61465F29C2}" type="parTrans" cxnId="{8243B67F-49C7-4CD3-9285-7B507D500C3B}">
      <dgm:prSet/>
      <dgm:spPr/>
      <dgm:t>
        <a:bodyPr/>
        <a:lstStyle/>
        <a:p>
          <a:endParaRPr lang="en-AU"/>
        </a:p>
      </dgm:t>
    </dgm:pt>
    <dgm:pt modelId="{06270070-84BA-426B-B594-B0DC6AFFC6E3}" type="sibTrans" cxnId="{8243B67F-49C7-4CD3-9285-7B507D500C3B}">
      <dgm:prSet/>
      <dgm:spPr/>
      <dgm:t>
        <a:bodyPr/>
        <a:lstStyle/>
        <a:p>
          <a:endParaRPr lang="en-AU"/>
        </a:p>
      </dgm:t>
    </dgm:pt>
    <dgm:pt modelId="{015E5689-D5B4-47C4-814C-99A3AF45DD64}">
      <dgm:prSet phldrT="[Text]"/>
      <dgm:spPr/>
      <dgm:t>
        <a:bodyPr/>
        <a:lstStyle/>
        <a:p>
          <a:r>
            <a:rPr lang="en-AU">
              <a:solidFill>
                <a:schemeClr val="bg1"/>
              </a:solidFill>
            </a:rPr>
            <a:t>Collect</a:t>
          </a:r>
        </a:p>
      </dgm:t>
    </dgm:pt>
    <dgm:pt modelId="{9E2388CF-5263-4B28-955D-591BB30632DA}" type="parTrans" cxnId="{CA1E22A4-D4A2-4168-AB75-C60A5AFD8999}">
      <dgm:prSet/>
      <dgm:spPr/>
      <dgm:t>
        <a:bodyPr/>
        <a:lstStyle/>
        <a:p>
          <a:endParaRPr lang="en-AU"/>
        </a:p>
      </dgm:t>
    </dgm:pt>
    <dgm:pt modelId="{089391DD-0120-4F6B-8004-E56733C90546}" type="sibTrans" cxnId="{CA1E22A4-D4A2-4168-AB75-C60A5AFD8999}">
      <dgm:prSet/>
      <dgm:spPr/>
      <dgm:t>
        <a:bodyPr/>
        <a:lstStyle/>
        <a:p>
          <a:endParaRPr lang="en-AU"/>
        </a:p>
      </dgm:t>
    </dgm:pt>
    <dgm:pt modelId="{A07817BE-9960-424D-AF5E-79768A3904A6}">
      <dgm:prSet phldrT="[Text]"/>
      <dgm:spPr/>
      <dgm:t>
        <a:bodyPr/>
        <a:lstStyle/>
        <a:p>
          <a:r>
            <a:rPr lang="en-AU">
              <a:solidFill>
                <a:schemeClr val="bg1"/>
              </a:solidFill>
            </a:rPr>
            <a:t>Process</a:t>
          </a:r>
        </a:p>
      </dgm:t>
    </dgm:pt>
    <dgm:pt modelId="{243709B1-38EA-4000-8A1B-7425113E7490}" type="parTrans" cxnId="{6CC7B31B-3604-4C9A-B95A-8B55F0A91AE9}">
      <dgm:prSet/>
      <dgm:spPr/>
      <dgm:t>
        <a:bodyPr/>
        <a:lstStyle/>
        <a:p>
          <a:endParaRPr lang="en-AU"/>
        </a:p>
      </dgm:t>
    </dgm:pt>
    <dgm:pt modelId="{912B6708-AA94-4A28-9FFC-29BE64C11970}" type="sibTrans" cxnId="{6CC7B31B-3604-4C9A-B95A-8B55F0A91AE9}">
      <dgm:prSet/>
      <dgm:spPr/>
      <dgm:t>
        <a:bodyPr/>
        <a:lstStyle/>
        <a:p>
          <a:endParaRPr lang="en-AU"/>
        </a:p>
      </dgm:t>
    </dgm:pt>
    <dgm:pt modelId="{DD692B4A-476D-43D4-B49F-88C63E9A48D8}">
      <dgm:prSet phldrT="[Text]"/>
      <dgm:spPr/>
      <dgm:t>
        <a:bodyPr/>
        <a:lstStyle/>
        <a:p>
          <a:r>
            <a:rPr lang="en-AU">
              <a:solidFill>
                <a:schemeClr val="bg1"/>
              </a:solidFill>
            </a:rPr>
            <a:t>Analyse</a:t>
          </a:r>
        </a:p>
      </dgm:t>
    </dgm:pt>
    <dgm:pt modelId="{4B8E516C-111C-4767-8A9E-0365D0D8941C}" type="parTrans" cxnId="{451B2191-73D4-4143-B6B1-5123ADDAD10C}">
      <dgm:prSet/>
      <dgm:spPr/>
      <dgm:t>
        <a:bodyPr/>
        <a:lstStyle/>
        <a:p>
          <a:endParaRPr lang="en-AU"/>
        </a:p>
      </dgm:t>
    </dgm:pt>
    <dgm:pt modelId="{F5590C7C-8B48-4ABD-A231-50AEDCFECDAA}" type="sibTrans" cxnId="{451B2191-73D4-4143-B6B1-5123ADDAD10C}">
      <dgm:prSet/>
      <dgm:spPr/>
      <dgm:t>
        <a:bodyPr/>
        <a:lstStyle/>
        <a:p>
          <a:endParaRPr lang="en-AU"/>
        </a:p>
      </dgm:t>
    </dgm:pt>
    <dgm:pt modelId="{4A70FF5A-0C37-4D7A-82A3-C2114321CA2B}">
      <dgm:prSet phldrT="[Text]"/>
      <dgm:spPr/>
      <dgm:t>
        <a:bodyPr/>
        <a:lstStyle/>
        <a:p>
          <a:r>
            <a:rPr lang="en-AU">
              <a:solidFill>
                <a:schemeClr val="bg1"/>
              </a:solidFill>
            </a:rPr>
            <a:t>Release</a:t>
          </a:r>
        </a:p>
      </dgm:t>
    </dgm:pt>
    <dgm:pt modelId="{62E3CCC1-5C14-43FF-87FD-14E76AC9EAAB}" type="parTrans" cxnId="{1AC4290E-4653-4FD0-8396-31016482884E}">
      <dgm:prSet/>
      <dgm:spPr/>
      <dgm:t>
        <a:bodyPr/>
        <a:lstStyle/>
        <a:p>
          <a:endParaRPr lang="en-AU"/>
        </a:p>
      </dgm:t>
    </dgm:pt>
    <dgm:pt modelId="{D936DC5F-CD3A-4ED2-B875-9332A6DF7E85}" type="sibTrans" cxnId="{1AC4290E-4653-4FD0-8396-31016482884E}">
      <dgm:prSet/>
      <dgm:spPr/>
      <dgm:t>
        <a:bodyPr/>
        <a:lstStyle/>
        <a:p>
          <a:endParaRPr lang="en-AU"/>
        </a:p>
      </dgm:t>
    </dgm:pt>
    <dgm:pt modelId="{A758EF1C-3E53-49FD-AD74-8DCE87501345}">
      <dgm:prSet phldrT="[Text]"/>
      <dgm:spPr/>
      <dgm:t>
        <a:bodyPr/>
        <a:lstStyle/>
        <a:p>
          <a:r>
            <a:rPr lang="en-AU">
              <a:solidFill>
                <a:schemeClr val="bg1"/>
              </a:solidFill>
            </a:rPr>
            <a:t>Disseminate</a:t>
          </a:r>
        </a:p>
      </dgm:t>
    </dgm:pt>
    <dgm:pt modelId="{BF50235B-178E-4390-85D3-1D3E950A8C72}" type="parTrans" cxnId="{788E8633-F041-4A92-A3E0-8EC6D5C34888}">
      <dgm:prSet/>
      <dgm:spPr/>
      <dgm:t>
        <a:bodyPr/>
        <a:lstStyle/>
        <a:p>
          <a:endParaRPr lang="en-AU"/>
        </a:p>
      </dgm:t>
    </dgm:pt>
    <dgm:pt modelId="{3758C3BF-F261-4859-A3F0-DDCE4143F752}" type="sibTrans" cxnId="{788E8633-F041-4A92-A3E0-8EC6D5C34888}">
      <dgm:prSet/>
      <dgm:spPr/>
      <dgm:t>
        <a:bodyPr/>
        <a:lstStyle/>
        <a:p>
          <a:endParaRPr lang="en-AU"/>
        </a:p>
      </dgm:t>
    </dgm:pt>
    <dgm:pt modelId="{DC12E479-C05B-4C03-86B4-D49AA0A0B13C}">
      <dgm:prSet phldrT="[Text]"/>
      <dgm:spPr/>
      <dgm:t>
        <a:bodyPr/>
        <a:lstStyle/>
        <a:p>
          <a:r>
            <a:rPr lang="en-AU">
              <a:solidFill>
                <a:schemeClr val="bg1"/>
              </a:solidFill>
            </a:rPr>
            <a:t>Connect</a:t>
          </a:r>
        </a:p>
      </dgm:t>
    </dgm:pt>
    <dgm:pt modelId="{1EBDD9A9-42EC-4D18-8046-3F98C47E3273}" type="parTrans" cxnId="{FF8E5BA5-2204-4017-805A-E2DFC1EDD4D0}">
      <dgm:prSet/>
      <dgm:spPr/>
      <dgm:t>
        <a:bodyPr/>
        <a:lstStyle/>
        <a:p>
          <a:endParaRPr lang="en-AU"/>
        </a:p>
      </dgm:t>
    </dgm:pt>
    <dgm:pt modelId="{1307413C-AD89-48E5-932D-A8FD622082BD}" type="sibTrans" cxnId="{FF8E5BA5-2204-4017-805A-E2DFC1EDD4D0}">
      <dgm:prSet/>
      <dgm:spPr/>
      <dgm:t>
        <a:bodyPr/>
        <a:lstStyle/>
        <a:p>
          <a:endParaRPr lang="en-AU"/>
        </a:p>
      </dgm:t>
    </dgm:pt>
    <dgm:pt modelId="{99099099-E2A4-4AC4-915C-62C72D3749CB}">
      <dgm:prSet phldrT="[Text]"/>
      <dgm:spPr/>
      <dgm:t>
        <a:bodyPr/>
        <a:lstStyle/>
        <a:p>
          <a:r>
            <a:rPr lang="en-AU">
              <a:solidFill>
                <a:schemeClr val="bg1"/>
              </a:solidFill>
            </a:rPr>
            <a:t>Incentivise</a:t>
          </a:r>
        </a:p>
      </dgm:t>
    </dgm:pt>
    <dgm:pt modelId="{628F65A4-7BBF-41BA-9FF4-E001645AA0D5}" type="parTrans" cxnId="{5E3FC12B-7CFA-449B-B08E-E8A11CB6779E}">
      <dgm:prSet/>
      <dgm:spPr/>
      <dgm:t>
        <a:bodyPr/>
        <a:lstStyle/>
        <a:p>
          <a:endParaRPr lang="en-AU"/>
        </a:p>
      </dgm:t>
    </dgm:pt>
    <dgm:pt modelId="{F5067894-C0EC-4268-891F-22D2F937FDC1}" type="sibTrans" cxnId="{5E3FC12B-7CFA-449B-B08E-E8A11CB6779E}">
      <dgm:prSet/>
      <dgm:spPr/>
      <dgm:t>
        <a:bodyPr/>
        <a:lstStyle/>
        <a:p>
          <a:endParaRPr lang="en-AU"/>
        </a:p>
      </dgm:t>
    </dgm:pt>
    <dgm:pt modelId="{0281B140-B4BB-4B09-937F-5EDC13BFBC92}">
      <dgm:prSet phldrT="[Text]"/>
      <dgm:spPr/>
      <dgm:t>
        <a:bodyPr/>
        <a:lstStyle/>
        <a:p>
          <a:r>
            <a:rPr lang="en-AU">
              <a:solidFill>
                <a:schemeClr val="bg1"/>
              </a:solidFill>
            </a:rPr>
            <a:t>Influence</a:t>
          </a:r>
        </a:p>
      </dgm:t>
    </dgm:pt>
    <dgm:pt modelId="{FC6CE35A-78FD-45FD-8A2F-B6DBEBB5DDC4}" type="parTrans" cxnId="{6800999B-AA4A-4356-AE31-EC908FF58C58}">
      <dgm:prSet/>
      <dgm:spPr/>
      <dgm:t>
        <a:bodyPr/>
        <a:lstStyle/>
        <a:p>
          <a:endParaRPr lang="en-AU"/>
        </a:p>
      </dgm:t>
    </dgm:pt>
    <dgm:pt modelId="{FA2E5386-B2D4-43CC-AF72-B820541E1617}" type="sibTrans" cxnId="{6800999B-AA4A-4356-AE31-EC908FF58C58}">
      <dgm:prSet/>
      <dgm:spPr/>
      <dgm:t>
        <a:bodyPr/>
        <a:lstStyle/>
        <a:p>
          <a:endParaRPr lang="en-AU"/>
        </a:p>
      </dgm:t>
    </dgm:pt>
    <dgm:pt modelId="{DC246A24-1549-4F9B-B54F-3133BE861671}">
      <dgm:prSet phldrT="[Text]"/>
      <dgm:spPr/>
      <dgm:t>
        <a:bodyPr/>
        <a:lstStyle/>
        <a:p>
          <a:r>
            <a:rPr lang="en-AU">
              <a:solidFill>
                <a:schemeClr val="bg1"/>
              </a:solidFill>
            </a:rPr>
            <a:t>Use</a:t>
          </a:r>
        </a:p>
      </dgm:t>
    </dgm:pt>
    <dgm:pt modelId="{4D09ACEC-25FD-4B36-A393-E357E3EABCF4}" type="parTrans" cxnId="{381B0A05-9DD0-4FB5-A076-18428FD4388A}">
      <dgm:prSet/>
      <dgm:spPr/>
      <dgm:t>
        <a:bodyPr/>
        <a:lstStyle/>
        <a:p>
          <a:endParaRPr lang="en-AU"/>
        </a:p>
      </dgm:t>
    </dgm:pt>
    <dgm:pt modelId="{B0EAF5EB-3676-4271-9038-0E77C725F409}" type="sibTrans" cxnId="{381B0A05-9DD0-4FB5-A076-18428FD4388A}">
      <dgm:prSet/>
      <dgm:spPr/>
      <dgm:t>
        <a:bodyPr/>
        <a:lstStyle/>
        <a:p>
          <a:endParaRPr lang="en-AU"/>
        </a:p>
      </dgm:t>
    </dgm:pt>
    <dgm:pt modelId="{6B4455C7-4E5A-4D52-9265-C110C9C46543}">
      <dgm:prSet phldrT="[Text]"/>
      <dgm:spPr/>
      <dgm:t>
        <a:bodyPr/>
        <a:lstStyle/>
        <a:p>
          <a:r>
            <a:rPr lang="en-AU">
              <a:solidFill>
                <a:schemeClr val="bg1"/>
              </a:solidFill>
            </a:rPr>
            <a:t>Change</a:t>
          </a:r>
        </a:p>
      </dgm:t>
    </dgm:pt>
    <dgm:pt modelId="{6B730CB0-221B-4552-8C94-1C81F97CA67D}" type="parTrans" cxnId="{10844C6E-3DDF-4FC0-AFD9-A891C744FD3F}">
      <dgm:prSet/>
      <dgm:spPr/>
      <dgm:t>
        <a:bodyPr/>
        <a:lstStyle/>
        <a:p>
          <a:endParaRPr lang="en-AU"/>
        </a:p>
      </dgm:t>
    </dgm:pt>
    <dgm:pt modelId="{5BA77446-D648-46B6-B524-C8812F8E9EAC}" type="sibTrans" cxnId="{10844C6E-3DDF-4FC0-AFD9-A891C744FD3F}">
      <dgm:prSet/>
      <dgm:spPr/>
      <dgm:t>
        <a:bodyPr/>
        <a:lstStyle/>
        <a:p>
          <a:endParaRPr lang="en-AU"/>
        </a:p>
      </dgm:t>
    </dgm:pt>
    <dgm:pt modelId="{01D6DC08-B429-4510-A631-F5A7A90F1B46}">
      <dgm:prSet phldrT="[Text]"/>
      <dgm:spPr/>
      <dgm:t>
        <a:bodyPr/>
        <a:lstStyle/>
        <a:p>
          <a:r>
            <a:rPr lang="en-AU">
              <a:solidFill>
                <a:schemeClr val="bg1"/>
              </a:solidFill>
            </a:rPr>
            <a:t>Reuse</a:t>
          </a:r>
        </a:p>
      </dgm:t>
    </dgm:pt>
    <dgm:pt modelId="{248AEEF5-4283-414C-BB9F-E65B130BD7B3}" type="parTrans" cxnId="{62425118-F9F8-4283-953E-22A0E8AF196F}">
      <dgm:prSet/>
      <dgm:spPr/>
      <dgm:t>
        <a:bodyPr/>
        <a:lstStyle/>
        <a:p>
          <a:endParaRPr lang="en-AU"/>
        </a:p>
      </dgm:t>
    </dgm:pt>
    <dgm:pt modelId="{D8F5639B-69D7-4BA4-A190-3DB04F65CE08}" type="sibTrans" cxnId="{62425118-F9F8-4283-953E-22A0E8AF196F}">
      <dgm:prSet/>
      <dgm:spPr/>
      <dgm:t>
        <a:bodyPr/>
        <a:lstStyle/>
        <a:p>
          <a:endParaRPr lang="en-AU"/>
        </a:p>
      </dgm:t>
    </dgm:pt>
    <dgm:pt modelId="{1EB68437-E75F-4DF2-BC81-366064B55B6F}" type="pres">
      <dgm:prSet presAssocID="{D55E2B76-1D47-4F7B-94F7-E5B019D98089}" presName="Name0" presStyleCnt="0">
        <dgm:presLayoutVars>
          <dgm:dir/>
          <dgm:animOne val="branch"/>
          <dgm:animLvl val="lvl"/>
        </dgm:presLayoutVars>
      </dgm:prSet>
      <dgm:spPr/>
    </dgm:pt>
    <dgm:pt modelId="{DDF2E9C9-BD51-44B5-A27E-5F5E530DCEF8}" type="pres">
      <dgm:prSet presAssocID="{B1BB2A9B-5D2D-4340-86BC-4FA36C58C302}" presName="chaos" presStyleCnt="0"/>
      <dgm:spPr/>
    </dgm:pt>
    <dgm:pt modelId="{A261CB32-A2A8-4E44-8230-6639954DB78C}" type="pres">
      <dgm:prSet presAssocID="{B1BB2A9B-5D2D-4340-86BC-4FA36C58C302}" presName="parTx1" presStyleLbl="revTx" presStyleIdx="0" presStyleCnt="7"/>
      <dgm:spPr/>
    </dgm:pt>
    <dgm:pt modelId="{9FB08913-2629-4A81-A5CB-AFE2D84AF760}" type="pres">
      <dgm:prSet presAssocID="{B1BB2A9B-5D2D-4340-86BC-4FA36C58C302}" presName="desTx1" presStyleLbl="revTx" presStyleIdx="1" presStyleCnt="7">
        <dgm:presLayoutVars>
          <dgm:bulletEnabled val="1"/>
        </dgm:presLayoutVars>
      </dgm:prSet>
      <dgm:spPr/>
    </dgm:pt>
    <dgm:pt modelId="{288CE2EB-E217-4D58-92CC-3DB77C2EA1ED}" type="pres">
      <dgm:prSet presAssocID="{B1BB2A9B-5D2D-4340-86BC-4FA36C58C302}" presName="c1" presStyleLbl="node1" presStyleIdx="0" presStyleCnt="19"/>
      <dgm:spPr/>
    </dgm:pt>
    <dgm:pt modelId="{460685E7-62D4-4C82-997A-35BA20533DAF}" type="pres">
      <dgm:prSet presAssocID="{B1BB2A9B-5D2D-4340-86BC-4FA36C58C302}" presName="c2" presStyleLbl="node1" presStyleIdx="1" presStyleCnt="19"/>
      <dgm:spPr/>
    </dgm:pt>
    <dgm:pt modelId="{2C0BC321-2036-47EF-8C16-93E69B4B1AEE}" type="pres">
      <dgm:prSet presAssocID="{B1BB2A9B-5D2D-4340-86BC-4FA36C58C302}" presName="c3" presStyleLbl="node1" presStyleIdx="2" presStyleCnt="19"/>
      <dgm:spPr/>
    </dgm:pt>
    <dgm:pt modelId="{641FE3AB-F13F-46FB-BA90-11D085D75068}" type="pres">
      <dgm:prSet presAssocID="{B1BB2A9B-5D2D-4340-86BC-4FA36C58C302}" presName="c4" presStyleLbl="node1" presStyleIdx="3" presStyleCnt="19"/>
      <dgm:spPr/>
    </dgm:pt>
    <dgm:pt modelId="{B3380064-EBC5-484C-BEA6-95A96C4AB6BB}" type="pres">
      <dgm:prSet presAssocID="{B1BB2A9B-5D2D-4340-86BC-4FA36C58C302}" presName="c5" presStyleLbl="node1" presStyleIdx="4" presStyleCnt="19"/>
      <dgm:spPr/>
    </dgm:pt>
    <dgm:pt modelId="{0876DC19-D940-4E2F-A57F-919C3C74F052}" type="pres">
      <dgm:prSet presAssocID="{B1BB2A9B-5D2D-4340-86BC-4FA36C58C302}" presName="c6" presStyleLbl="node1" presStyleIdx="5" presStyleCnt="19"/>
      <dgm:spPr/>
    </dgm:pt>
    <dgm:pt modelId="{19C27897-3701-4429-A45B-39D24A067E66}" type="pres">
      <dgm:prSet presAssocID="{B1BB2A9B-5D2D-4340-86BC-4FA36C58C302}" presName="c7" presStyleLbl="node1" presStyleIdx="6" presStyleCnt="19"/>
      <dgm:spPr/>
    </dgm:pt>
    <dgm:pt modelId="{FFD91B78-E72C-4838-81AB-E1031B76AEE4}" type="pres">
      <dgm:prSet presAssocID="{B1BB2A9B-5D2D-4340-86BC-4FA36C58C302}" presName="c8" presStyleLbl="node1" presStyleIdx="7" presStyleCnt="19"/>
      <dgm:spPr/>
    </dgm:pt>
    <dgm:pt modelId="{3982310F-7C86-4692-810B-71C7F1DCCD55}" type="pres">
      <dgm:prSet presAssocID="{B1BB2A9B-5D2D-4340-86BC-4FA36C58C302}" presName="c9" presStyleLbl="node1" presStyleIdx="8" presStyleCnt="19"/>
      <dgm:spPr/>
    </dgm:pt>
    <dgm:pt modelId="{F4C2725D-FCB3-4589-BB76-E0EBF8AE9819}" type="pres">
      <dgm:prSet presAssocID="{B1BB2A9B-5D2D-4340-86BC-4FA36C58C302}" presName="c10" presStyleLbl="node1" presStyleIdx="9" presStyleCnt="19"/>
      <dgm:spPr/>
    </dgm:pt>
    <dgm:pt modelId="{C45F158C-CCEC-4564-ABD2-C56252F3588C}" type="pres">
      <dgm:prSet presAssocID="{B1BB2A9B-5D2D-4340-86BC-4FA36C58C302}" presName="c11" presStyleLbl="node1" presStyleIdx="10" presStyleCnt="19"/>
      <dgm:spPr/>
    </dgm:pt>
    <dgm:pt modelId="{67BAC809-9DA9-4F95-B2EC-4855CE70F89E}" type="pres">
      <dgm:prSet presAssocID="{B1BB2A9B-5D2D-4340-86BC-4FA36C58C302}" presName="c12" presStyleLbl="node1" presStyleIdx="11" presStyleCnt="19"/>
      <dgm:spPr/>
    </dgm:pt>
    <dgm:pt modelId="{9BED393D-C8BC-4C5A-B572-B9EEA7EB3FFF}" type="pres">
      <dgm:prSet presAssocID="{B1BB2A9B-5D2D-4340-86BC-4FA36C58C302}" presName="c13" presStyleLbl="node1" presStyleIdx="12" presStyleCnt="19"/>
      <dgm:spPr/>
    </dgm:pt>
    <dgm:pt modelId="{FACD9C08-BCC2-4026-924A-124A01B1269A}" type="pres">
      <dgm:prSet presAssocID="{B1BB2A9B-5D2D-4340-86BC-4FA36C58C302}" presName="c14" presStyleLbl="node1" presStyleIdx="13" presStyleCnt="19"/>
      <dgm:spPr/>
    </dgm:pt>
    <dgm:pt modelId="{2780E5AB-663B-4993-9698-858108562277}" type="pres">
      <dgm:prSet presAssocID="{B1BB2A9B-5D2D-4340-86BC-4FA36C58C302}" presName="c15" presStyleLbl="node1" presStyleIdx="14" presStyleCnt="19"/>
      <dgm:spPr/>
    </dgm:pt>
    <dgm:pt modelId="{576E0A85-B545-4D68-914C-7C74667DBD32}" type="pres">
      <dgm:prSet presAssocID="{B1BB2A9B-5D2D-4340-86BC-4FA36C58C302}" presName="c16" presStyleLbl="node1" presStyleIdx="15" presStyleCnt="19"/>
      <dgm:spPr/>
    </dgm:pt>
    <dgm:pt modelId="{456ADF97-F431-47DD-A820-21B3A010DA4A}" type="pres">
      <dgm:prSet presAssocID="{B1BB2A9B-5D2D-4340-86BC-4FA36C58C302}" presName="c17" presStyleLbl="node1" presStyleIdx="16" presStyleCnt="19"/>
      <dgm:spPr/>
    </dgm:pt>
    <dgm:pt modelId="{6BAE060B-66EB-44AF-8840-D59202E7F666}" type="pres">
      <dgm:prSet presAssocID="{B1BB2A9B-5D2D-4340-86BC-4FA36C58C302}" presName="c18" presStyleLbl="node1" presStyleIdx="17" presStyleCnt="19"/>
      <dgm:spPr/>
    </dgm:pt>
    <dgm:pt modelId="{0E8F663C-2770-4933-BB74-5724C3BF6466}" type="pres">
      <dgm:prSet presAssocID="{F1A79B35-7985-4B7F-9E61-D124515DFCFE}" presName="chevronComposite1" presStyleCnt="0"/>
      <dgm:spPr/>
    </dgm:pt>
    <dgm:pt modelId="{08C8A1B7-E767-4821-B6B0-DAF2B266A185}" type="pres">
      <dgm:prSet presAssocID="{F1A79B35-7985-4B7F-9E61-D124515DFCFE}" presName="chevron1" presStyleLbl="sibTrans2D1" presStyleIdx="0" presStyleCnt="3"/>
      <dgm:spPr/>
    </dgm:pt>
    <dgm:pt modelId="{5CD9DEA2-3F28-4785-B339-0B09457CF8CF}" type="pres">
      <dgm:prSet presAssocID="{F1A79B35-7985-4B7F-9E61-D124515DFCFE}" presName="spChevron1" presStyleCnt="0"/>
      <dgm:spPr/>
    </dgm:pt>
    <dgm:pt modelId="{4BD86D92-AF64-4DD7-97C5-0B3E4B3C17D9}" type="pres">
      <dgm:prSet presAssocID="{02427CCA-CA82-4DC9-BEE4-EACDE0B98BAC}" presName="middle" presStyleCnt="0"/>
      <dgm:spPr/>
    </dgm:pt>
    <dgm:pt modelId="{E0450A74-41A8-4191-BFFD-89980DA348B4}" type="pres">
      <dgm:prSet presAssocID="{02427CCA-CA82-4DC9-BEE4-EACDE0B98BAC}" presName="parTxMid" presStyleLbl="revTx" presStyleIdx="2" presStyleCnt="7"/>
      <dgm:spPr/>
    </dgm:pt>
    <dgm:pt modelId="{95AEE39C-F54B-4646-8FEB-76B5A1E230D0}" type="pres">
      <dgm:prSet presAssocID="{02427CCA-CA82-4DC9-BEE4-EACDE0B98BAC}" presName="desTxMid" presStyleLbl="revTx" presStyleIdx="3" presStyleCnt="7">
        <dgm:presLayoutVars>
          <dgm:bulletEnabled val="1"/>
        </dgm:presLayoutVars>
      </dgm:prSet>
      <dgm:spPr/>
    </dgm:pt>
    <dgm:pt modelId="{94E9933C-A328-42D0-8FA0-C61C1DBBCE9A}" type="pres">
      <dgm:prSet presAssocID="{02427CCA-CA82-4DC9-BEE4-EACDE0B98BAC}" presName="spMid" presStyleCnt="0"/>
      <dgm:spPr/>
    </dgm:pt>
    <dgm:pt modelId="{6B15813E-11C3-426B-83CE-FA3F4F0AFEDF}" type="pres">
      <dgm:prSet presAssocID="{D43FD2E0-F982-4AFE-9705-59AD7D4613DF}" presName="chevronComposite1" presStyleCnt="0"/>
      <dgm:spPr/>
    </dgm:pt>
    <dgm:pt modelId="{3B281FC5-33FB-43DD-8A13-416F0103A705}" type="pres">
      <dgm:prSet presAssocID="{D43FD2E0-F982-4AFE-9705-59AD7D4613DF}" presName="chevron1" presStyleLbl="sibTrans2D1" presStyleIdx="1" presStyleCnt="3"/>
      <dgm:spPr/>
    </dgm:pt>
    <dgm:pt modelId="{C36EDB70-17A9-4B4F-907F-0F188397B746}" type="pres">
      <dgm:prSet presAssocID="{D43FD2E0-F982-4AFE-9705-59AD7D4613DF}" presName="spChevron1" presStyleCnt="0"/>
      <dgm:spPr/>
    </dgm:pt>
    <dgm:pt modelId="{53DFD925-0C6A-4EE7-B185-3707B786B95A}" type="pres">
      <dgm:prSet presAssocID="{8E8C8F41-9825-4062-99D8-CB628EE26DD0}" presName="middle" presStyleCnt="0"/>
      <dgm:spPr/>
    </dgm:pt>
    <dgm:pt modelId="{4F7A8190-BBF1-41E9-9E29-53443A2B3E6E}" type="pres">
      <dgm:prSet presAssocID="{8E8C8F41-9825-4062-99D8-CB628EE26DD0}" presName="parTxMid" presStyleLbl="revTx" presStyleIdx="4" presStyleCnt="7"/>
      <dgm:spPr/>
    </dgm:pt>
    <dgm:pt modelId="{65F86DE1-7831-4FAC-A7F3-0D8C02952316}" type="pres">
      <dgm:prSet presAssocID="{8E8C8F41-9825-4062-99D8-CB628EE26DD0}" presName="desTxMid" presStyleLbl="revTx" presStyleIdx="5" presStyleCnt="7">
        <dgm:presLayoutVars>
          <dgm:bulletEnabled val="1"/>
        </dgm:presLayoutVars>
      </dgm:prSet>
      <dgm:spPr/>
    </dgm:pt>
    <dgm:pt modelId="{8FD46C20-1D02-4C86-BB3F-4A22453DA50F}" type="pres">
      <dgm:prSet presAssocID="{8E8C8F41-9825-4062-99D8-CB628EE26DD0}" presName="spMid" presStyleCnt="0"/>
      <dgm:spPr/>
    </dgm:pt>
    <dgm:pt modelId="{08782256-94D5-4CFD-9C5D-68B71D70AEC5}" type="pres">
      <dgm:prSet presAssocID="{7B332F49-176F-43E1-A348-773C3239CA4D}" presName="chevronComposite1" presStyleCnt="0"/>
      <dgm:spPr/>
    </dgm:pt>
    <dgm:pt modelId="{F3144DEE-9F1C-4EF1-BE1A-D72FC6598D98}" type="pres">
      <dgm:prSet presAssocID="{7B332F49-176F-43E1-A348-773C3239CA4D}" presName="chevron1" presStyleLbl="sibTrans2D1" presStyleIdx="2" presStyleCnt="3"/>
      <dgm:spPr/>
    </dgm:pt>
    <dgm:pt modelId="{F48EFEA5-207D-48C8-A3BE-FD486E6F0F02}" type="pres">
      <dgm:prSet presAssocID="{7B332F49-176F-43E1-A348-773C3239CA4D}" presName="spChevron1" presStyleCnt="0"/>
      <dgm:spPr/>
    </dgm:pt>
    <dgm:pt modelId="{6A50EAA2-CBF2-4A33-8BC8-4F49291485AB}" type="pres">
      <dgm:prSet presAssocID="{24234D62-BC7E-4F4D-BBA4-080261EB4AD6}" presName="last" presStyleCnt="0"/>
      <dgm:spPr/>
    </dgm:pt>
    <dgm:pt modelId="{DBBEE3F2-5F3A-4C43-BE67-5ABB5D7C1354}" type="pres">
      <dgm:prSet presAssocID="{24234D62-BC7E-4F4D-BBA4-080261EB4AD6}" presName="circleTx" presStyleLbl="node1" presStyleIdx="18" presStyleCnt="19"/>
      <dgm:spPr/>
    </dgm:pt>
    <dgm:pt modelId="{68BC4B6A-2A09-4234-A1AB-63B90E715CCD}" type="pres">
      <dgm:prSet presAssocID="{24234D62-BC7E-4F4D-BBA4-080261EB4AD6}" presName="desTxN" presStyleLbl="revTx" presStyleIdx="6" presStyleCnt="7">
        <dgm:presLayoutVars>
          <dgm:bulletEnabled val="1"/>
        </dgm:presLayoutVars>
      </dgm:prSet>
      <dgm:spPr/>
    </dgm:pt>
    <dgm:pt modelId="{045B9862-9DE2-4877-A486-0D36B1A27DB8}" type="pres">
      <dgm:prSet presAssocID="{24234D62-BC7E-4F4D-BBA4-080261EB4AD6}" presName="spN" presStyleCnt="0"/>
      <dgm:spPr/>
    </dgm:pt>
  </dgm:ptLst>
  <dgm:cxnLst>
    <dgm:cxn modelId="{381B0A05-9DD0-4FB5-A076-18428FD4388A}" srcId="{24234D62-BC7E-4F4D-BBA4-080261EB4AD6}" destId="{DC246A24-1549-4F9B-B54F-3133BE861671}" srcOrd="0" destOrd="0" parTransId="{4D09ACEC-25FD-4B36-A393-E357E3EABCF4}" sibTransId="{B0EAF5EB-3676-4271-9038-0E77C725F409}"/>
    <dgm:cxn modelId="{90728E07-B18D-43C1-98F9-E9A975DB99B7}" type="presOf" srcId="{01D6DC08-B429-4510-A631-F5A7A90F1B46}" destId="{68BC4B6A-2A09-4234-A1AB-63B90E715CCD}" srcOrd="0" destOrd="2" presId="urn:microsoft.com/office/officeart/2009/3/layout/RandomtoResultProcess"/>
    <dgm:cxn modelId="{1AC4290E-4653-4FD0-8396-31016482884E}" srcId="{02427CCA-CA82-4DC9-BEE4-EACDE0B98BAC}" destId="{4A70FF5A-0C37-4D7A-82A3-C2114321CA2B}" srcOrd="1" destOrd="0" parTransId="{62E3CCC1-5C14-43FF-87FD-14E76AC9EAAB}" sibTransId="{D936DC5F-CD3A-4ED2-B875-9332A6DF7E85}"/>
    <dgm:cxn modelId="{62425118-F9F8-4283-953E-22A0E8AF196F}" srcId="{24234D62-BC7E-4F4D-BBA4-080261EB4AD6}" destId="{01D6DC08-B429-4510-A631-F5A7A90F1B46}" srcOrd="2" destOrd="0" parTransId="{248AEEF5-4283-414C-BB9F-E65B130BD7B3}" sibTransId="{D8F5639B-69D7-4BA4-A190-3DB04F65CE08}"/>
    <dgm:cxn modelId="{B2860C1B-E04A-4680-983D-CD89561188C5}" type="presOf" srcId="{0281B140-B4BB-4B09-937F-5EDC13BFBC92}" destId="{65F86DE1-7831-4FAC-A7F3-0D8C02952316}" srcOrd="0" destOrd="2" presId="urn:microsoft.com/office/officeart/2009/3/layout/RandomtoResultProcess"/>
    <dgm:cxn modelId="{C5589E1B-B106-42D3-ADFF-4067AD4CDF73}" srcId="{D55E2B76-1D47-4F7B-94F7-E5B019D98089}" destId="{8E8C8F41-9825-4062-99D8-CB628EE26DD0}" srcOrd="2" destOrd="0" parTransId="{F015797A-664A-4C41-B447-545C5A4C7B43}" sibTransId="{7B332F49-176F-43E1-A348-773C3239CA4D}"/>
    <dgm:cxn modelId="{6CC7B31B-3604-4C9A-B95A-8B55F0A91AE9}" srcId="{B1BB2A9B-5D2D-4340-86BC-4FA36C58C302}" destId="{A07817BE-9960-424D-AF5E-79768A3904A6}" srcOrd="2" destOrd="0" parTransId="{243709B1-38EA-4000-8A1B-7425113E7490}" sibTransId="{912B6708-AA94-4A28-9FFC-29BE64C11970}"/>
    <dgm:cxn modelId="{5E3FC12B-7CFA-449B-B08E-E8A11CB6779E}" srcId="{8E8C8F41-9825-4062-99D8-CB628EE26DD0}" destId="{99099099-E2A4-4AC4-915C-62C72D3749CB}" srcOrd="1" destOrd="0" parTransId="{628F65A4-7BBF-41BA-9FF4-E001645AA0D5}" sibTransId="{F5067894-C0EC-4268-891F-22D2F937FDC1}"/>
    <dgm:cxn modelId="{9E89972C-B3F5-4623-8DFB-33CBACADFE40}" srcId="{D55E2B76-1D47-4F7B-94F7-E5B019D98089}" destId="{02427CCA-CA82-4DC9-BEE4-EACDE0B98BAC}" srcOrd="1" destOrd="0" parTransId="{01A26647-8B4A-4F1B-8F7D-A28689D4C114}" sibTransId="{D43FD2E0-F982-4AFE-9705-59AD7D4613DF}"/>
    <dgm:cxn modelId="{788E8633-F041-4A92-A3E0-8EC6D5C34888}" srcId="{02427CCA-CA82-4DC9-BEE4-EACDE0B98BAC}" destId="{A758EF1C-3E53-49FD-AD74-8DCE87501345}" srcOrd="2" destOrd="0" parTransId="{BF50235B-178E-4390-85D3-1D3E950A8C72}" sibTransId="{3758C3BF-F261-4859-A3F0-DDCE4143F752}"/>
    <dgm:cxn modelId="{7B7ABE60-E513-40D9-99AD-CFACB96C6514}" type="presOf" srcId="{99099099-E2A4-4AC4-915C-62C72D3749CB}" destId="{65F86DE1-7831-4FAC-A7F3-0D8C02952316}" srcOrd="0" destOrd="1" presId="urn:microsoft.com/office/officeart/2009/3/layout/RandomtoResultProcess"/>
    <dgm:cxn modelId="{72469062-71C9-494A-A2E8-041177628434}" type="presOf" srcId="{24234D62-BC7E-4F4D-BBA4-080261EB4AD6}" destId="{DBBEE3F2-5F3A-4C43-BE67-5ABB5D7C1354}" srcOrd="0" destOrd="0" presId="urn:microsoft.com/office/officeart/2009/3/layout/RandomtoResultProcess"/>
    <dgm:cxn modelId="{16D39A63-F00E-4BB1-85BA-008ADBAE386B}" type="presOf" srcId="{B1BB2A9B-5D2D-4340-86BC-4FA36C58C302}" destId="{A261CB32-A2A8-4E44-8230-6639954DB78C}" srcOrd="0" destOrd="0" presId="urn:microsoft.com/office/officeart/2009/3/layout/RandomtoResultProcess"/>
    <dgm:cxn modelId="{7453B969-A27B-4572-A920-12449EAAFD4E}" type="presOf" srcId="{02427CCA-CA82-4DC9-BEE4-EACDE0B98BAC}" destId="{E0450A74-41A8-4191-BFFD-89980DA348B4}" srcOrd="0" destOrd="0" presId="urn:microsoft.com/office/officeart/2009/3/layout/RandomtoResultProcess"/>
    <dgm:cxn modelId="{10844C6E-3DDF-4FC0-AFD9-A891C744FD3F}" srcId="{24234D62-BC7E-4F4D-BBA4-080261EB4AD6}" destId="{6B4455C7-4E5A-4D52-9265-C110C9C46543}" srcOrd="1" destOrd="0" parTransId="{6B730CB0-221B-4552-8C94-1C81F97CA67D}" sibTransId="{5BA77446-D648-46B6-B524-C8812F8E9EAC}"/>
    <dgm:cxn modelId="{8243B67F-49C7-4CD3-9285-7B507D500C3B}" srcId="{B1BB2A9B-5D2D-4340-86BC-4FA36C58C302}" destId="{C26EDA2F-3EFF-4A17-A841-48B95E923F24}" srcOrd="0" destOrd="0" parTransId="{052514DD-71CB-4DEE-BFF9-1A61465F29C2}" sibTransId="{06270070-84BA-426B-B594-B0DC6AFFC6E3}"/>
    <dgm:cxn modelId="{01A8A48B-BD33-452B-9E7A-1CB065876663}" type="presOf" srcId="{6B4455C7-4E5A-4D52-9265-C110C9C46543}" destId="{68BC4B6A-2A09-4234-A1AB-63B90E715CCD}" srcOrd="0" destOrd="1" presId="urn:microsoft.com/office/officeart/2009/3/layout/RandomtoResultProcess"/>
    <dgm:cxn modelId="{6CE9988F-85CE-4148-8B68-CECFD4FE486B}" type="presOf" srcId="{A07817BE-9960-424D-AF5E-79768A3904A6}" destId="{9FB08913-2629-4A81-A5CB-AFE2D84AF760}" srcOrd="0" destOrd="2" presId="urn:microsoft.com/office/officeart/2009/3/layout/RandomtoResultProcess"/>
    <dgm:cxn modelId="{451B2191-73D4-4143-B6B1-5123ADDAD10C}" srcId="{02427CCA-CA82-4DC9-BEE4-EACDE0B98BAC}" destId="{DD692B4A-476D-43D4-B49F-88C63E9A48D8}" srcOrd="0" destOrd="0" parTransId="{4B8E516C-111C-4767-8A9E-0365D0D8941C}" sibTransId="{F5590C7C-8B48-4ABD-A231-50AEDCFECDAA}"/>
    <dgm:cxn modelId="{516ACC91-7FE8-4CBC-A948-787121EBBB34}" type="presOf" srcId="{D55E2B76-1D47-4F7B-94F7-E5B019D98089}" destId="{1EB68437-E75F-4DF2-BC81-366064B55B6F}" srcOrd="0" destOrd="0" presId="urn:microsoft.com/office/officeart/2009/3/layout/RandomtoResultProcess"/>
    <dgm:cxn modelId="{6800999B-AA4A-4356-AE31-EC908FF58C58}" srcId="{8E8C8F41-9825-4062-99D8-CB628EE26DD0}" destId="{0281B140-B4BB-4B09-937F-5EDC13BFBC92}" srcOrd="2" destOrd="0" parTransId="{FC6CE35A-78FD-45FD-8A2F-B6DBEBB5DDC4}" sibTransId="{FA2E5386-B2D4-43CC-AF72-B820541E1617}"/>
    <dgm:cxn modelId="{08F471A1-1D8D-46A4-8440-EAD38AD9E751}" type="presOf" srcId="{A758EF1C-3E53-49FD-AD74-8DCE87501345}" destId="{95AEE39C-F54B-4646-8FEB-76B5A1E230D0}" srcOrd="0" destOrd="2" presId="urn:microsoft.com/office/officeart/2009/3/layout/RandomtoResultProcess"/>
    <dgm:cxn modelId="{CA1E22A4-D4A2-4168-AB75-C60A5AFD8999}" srcId="{B1BB2A9B-5D2D-4340-86BC-4FA36C58C302}" destId="{015E5689-D5B4-47C4-814C-99A3AF45DD64}" srcOrd="1" destOrd="0" parTransId="{9E2388CF-5263-4B28-955D-591BB30632DA}" sibTransId="{089391DD-0120-4F6B-8004-E56733C90546}"/>
    <dgm:cxn modelId="{FF8E5BA5-2204-4017-805A-E2DFC1EDD4D0}" srcId="{8E8C8F41-9825-4062-99D8-CB628EE26DD0}" destId="{DC12E479-C05B-4C03-86B4-D49AA0A0B13C}" srcOrd="0" destOrd="0" parTransId="{1EBDD9A9-42EC-4D18-8046-3F98C47E3273}" sibTransId="{1307413C-AD89-48E5-932D-A8FD622082BD}"/>
    <dgm:cxn modelId="{83AF5FAE-5F2D-4088-BA32-91602D16732A}" type="presOf" srcId="{4A70FF5A-0C37-4D7A-82A3-C2114321CA2B}" destId="{95AEE39C-F54B-4646-8FEB-76B5A1E230D0}" srcOrd="0" destOrd="1" presId="urn:microsoft.com/office/officeart/2009/3/layout/RandomtoResultProcess"/>
    <dgm:cxn modelId="{8CD22FB4-596D-4423-AC28-9A622DD10AEB}" type="presOf" srcId="{DC246A24-1549-4F9B-B54F-3133BE861671}" destId="{68BC4B6A-2A09-4234-A1AB-63B90E715CCD}" srcOrd="0" destOrd="0" presId="urn:microsoft.com/office/officeart/2009/3/layout/RandomtoResultProcess"/>
    <dgm:cxn modelId="{9B2F40C1-C0B2-4527-BFE0-1D94766B266B}" type="presOf" srcId="{DD692B4A-476D-43D4-B49F-88C63E9A48D8}" destId="{95AEE39C-F54B-4646-8FEB-76B5A1E230D0}" srcOrd="0" destOrd="0" presId="urn:microsoft.com/office/officeart/2009/3/layout/RandomtoResultProcess"/>
    <dgm:cxn modelId="{681CF5C7-4D5D-471A-8CC3-3368863C2D3C}" type="presOf" srcId="{DC12E479-C05B-4C03-86B4-D49AA0A0B13C}" destId="{65F86DE1-7831-4FAC-A7F3-0D8C02952316}" srcOrd="0" destOrd="0" presId="urn:microsoft.com/office/officeart/2009/3/layout/RandomtoResultProcess"/>
    <dgm:cxn modelId="{B0211FD1-47E1-4128-A59E-A86BF30588D9}" type="presOf" srcId="{C26EDA2F-3EFF-4A17-A841-48B95E923F24}" destId="{9FB08913-2629-4A81-A5CB-AFE2D84AF760}" srcOrd="0" destOrd="0" presId="urn:microsoft.com/office/officeart/2009/3/layout/RandomtoResultProcess"/>
    <dgm:cxn modelId="{59A1B5DC-CBB7-43DA-9203-6451BF335D08}" srcId="{D55E2B76-1D47-4F7B-94F7-E5B019D98089}" destId="{24234D62-BC7E-4F4D-BBA4-080261EB4AD6}" srcOrd="3" destOrd="0" parTransId="{3F40050D-DB7F-4A0D-9CA2-D694B683873B}" sibTransId="{99AF8730-A4E8-418D-8ADC-06CEAD5B6558}"/>
    <dgm:cxn modelId="{0A150DE9-1802-4238-945E-16A038A4EAFE}" type="presOf" srcId="{8E8C8F41-9825-4062-99D8-CB628EE26DD0}" destId="{4F7A8190-BBF1-41E9-9E29-53443A2B3E6E}" srcOrd="0" destOrd="0" presId="urn:microsoft.com/office/officeart/2009/3/layout/RandomtoResultProcess"/>
    <dgm:cxn modelId="{55B204F3-FFC0-4B44-A5E9-017939FD946F}" type="presOf" srcId="{015E5689-D5B4-47C4-814C-99A3AF45DD64}" destId="{9FB08913-2629-4A81-A5CB-AFE2D84AF760}" srcOrd="0" destOrd="1" presId="urn:microsoft.com/office/officeart/2009/3/layout/RandomtoResultProcess"/>
    <dgm:cxn modelId="{58DBB8FF-0211-447E-8ACB-80AADB278611}" srcId="{D55E2B76-1D47-4F7B-94F7-E5B019D98089}" destId="{B1BB2A9B-5D2D-4340-86BC-4FA36C58C302}" srcOrd="0" destOrd="0" parTransId="{E020D30B-69C6-4402-8591-142664B5BFC4}" sibTransId="{F1A79B35-7985-4B7F-9E61-D124515DFCFE}"/>
    <dgm:cxn modelId="{8D2194C3-900D-45C7-95A5-232F00738036}" type="presParOf" srcId="{1EB68437-E75F-4DF2-BC81-366064B55B6F}" destId="{DDF2E9C9-BD51-44B5-A27E-5F5E530DCEF8}" srcOrd="0" destOrd="0" presId="urn:microsoft.com/office/officeart/2009/3/layout/RandomtoResultProcess"/>
    <dgm:cxn modelId="{FF0D910D-59EF-4270-99FF-D3D943D31081}" type="presParOf" srcId="{DDF2E9C9-BD51-44B5-A27E-5F5E530DCEF8}" destId="{A261CB32-A2A8-4E44-8230-6639954DB78C}" srcOrd="0" destOrd="0" presId="urn:microsoft.com/office/officeart/2009/3/layout/RandomtoResultProcess"/>
    <dgm:cxn modelId="{546DE8D8-ED76-44E2-8C46-C99432BE87DE}" type="presParOf" srcId="{DDF2E9C9-BD51-44B5-A27E-5F5E530DCEF8}" destId="{9FB08913-2629-4A81-A5CB-AFE2D84AF760}" srcOrd="1" destOrd="0" presId="urn:microsoft.com/office/officeart/2009/3/layout/RandomtoResultProcess"/>
    <dgm:cxn modelId="{2601EFC9-D9A1-4DFB-93DD-4F9EBD5C8CF0}" type="presParOf" srcId="{DDF2E9C9-BD51-44B5-A27E-5F5E530DCEF8}" destId="{288CE2EB-E217-4D58-92CC-3DB77C2EA1ED}" srcOrd="2" destOrd="0" presId="urn:microsoft.com/office/officeart/2009/3/layout/RandomtoResultProcess"/>
    <dgm:cxn modelId="{9EBA1DA2-4D05-457D-BA45-3209BFD7DF3A}" type="presParOf" srcId="{DDF2E9C9-BD51-44B5-A27E-5F5E530DCEF8}" destId="{460685E7-62D4-4C82-997A-35BA20533DAF}" srcOrd="3" destOrd="0" presId="urn:microsoft.com/office/officeart/2009/3/layout/RandomtoResultProcess"/>
    <dgm:cxn modelId="{52DC83B8-E1B1-4605-BAEB-F7F225838859}" type="presParOf" srcId="{DDF2E9C9-BD51-44B5-A27E-5F5E530DCEF8}" destId="{2C0BC321-2036-47EF-8C16-93E69B4B1AEE}" srcOrd="4" destOrd="0" presId="urn:microsoft.com/office/officeart/2009/3/layout/RandomtoResultProcess"/>
    <dgm:cxn modelId="{B99687C3-AD3B-4FA3-A072-81FB82A6883A}" type="presParOf" srcId="{DDF2E9C9-BD51-44B5-A27E-5F5E530DCEF8}" destId="{641FE3AB-F13F-46FB-BA90-11D085D75068}" srcOrd="5" destOrd="0" presId="urn:microsoft.com/office/officeart/2009/3/layout/RandomtoResultProcess"/>
    <dgm:cxn modelId="{5ABFE40D-F134-45D2-92E0-8777D913244C}" type="presParOf" srcId="{DDF2E9C9-BD51-44B5-A27E-5F5E530DCEF8}" destId="{B3380064-EBC5-484C-BEA6-95A96C4AB6BB}" srcOrd="6" destOrd="0" presId="urn:microsoft.com/office/officeart/2009/3/layout/RandomtoResultProcess"/>
    <dgm:cxn modelId="{778F6B54-E9DE-44C3-A5C1-64C113A7703E}" type="presParOf" srcId="{DDF2E9C9-BD51-44B5-A27E-5F5E530DCEF8}" destId="{0876DC19-D940-4E2F-A57F-919C3C74F052}" srcOrd="7" destOrd="0" presId="urn:microsoft.com/office/officeart/2009/3/layout/RandomtoResultProcess"/>
    <dgm:cxn modelId="{4569A306-9FC3-4431-B072-8D95168FAE91}" type="presParOf" srcId="{DDF2E9C9-BD51-44B5-A27E-5F5E530DCEF8}" destId="{19C27897-3701-4429-A45B-39D24A067E66}" srcOrd="8" destOrd="0" presId="urn:microsoft.com/office/officeart/2009/3/layout/RandomtoResultProcess"/>
    <dgm:cxn modelId="{FA636365-1AF1-4162-A6D5-131D0D6D5370}" type="presParOf" srcId="{DDF2E9C9-BD51-44B5-A27E-5F5E530DCEF8}" destId="{FFD91B78-E72C-4838-81AB-E1031B76AEE4}" srcOrd="9" destOrd="0" presId="urn:microsoft.com/office/officeart/2009/3/layout/RandomtoResultProcess"/>
    <dgm:cxn modelId="{A7633A46-CECF-48A5-8C05-80C15D416DD0}" type="presParOf" srcId="{DDF2E9C9-BD51-44B5-A27E-5F5E530DCEF8}" destId="{3982310F-7C86-4692-810B-71C7F1DCCD55}" srcOrd="10" destOrd="0" presId="urn:microsoft.com/office/officeart/2009/3/layout/RandomtoResultProcess"/>
    <dgm:cxn modelId="{89F8CB37-0E4C-4E6D-8D8E-77451A03C861}" type="presParOf" srcId="{DDF2E9C9-BD51-44B5-A27E-5F5E530DCEF8}" destId="{F4C2725D-FCB3-4589-BB76-E0EBF8AE9819}" srcOrd="11" destOrd="0" presId="urn:microsoft.com/office/officeart/2009/3/layout/RandomtoResultProcess"/>
    <dgm:cxn modelId="{5216BED3-E91F-46FB-A614-423FCC32227F}" type="presParOf" srcId="{DDF2E9C9-BD51-44B5-A27E-5F5E530DCEF8}" destId="{C45F158C-CCEC-4564-ABD2-C56252F3588C}" srcOrd="12" destOrd="0" presId="urn:microsoft.com/office/officeart/2009/3/layout/RandomtoResultProcess"/>
    <dgm:cxn modelId="{2C44E177-8F47-4A33-BB73-C684BFDD5D36}" type="presParOf" srcId="{DDF2E9C9-BD51-44B5-A27E-5F5E530DCEF8}" destId="{67BAC809-9DA9-4F95-B2EC-4855CE70F89E}" srcOrd="13" destOrd="0" presId="urn:microsoft.com/office/officeart/2009/3/layout/RandomtoResultProcess"/>
    <dgm:cxn modelId="{B422F192-2A45-422C-A20F-FC30B25DE36E}" type="presParOf" srcId="{DDF2E9C9-BD51-44B5-A27E-5F5E530DCEF8}" destId="{9BED393D-C8BC-4C5A-B572-B9EEA7EB3FFF}" srcOrd="14" destOrd="0" presId="urn:microsoft.com/office/officeart/2009/3/layout/RandomtoResultProcess"/>
    <dgm:cxn modelId="{45B6090E-4F15-4B42-8594-9DC3D6891054}" type="presParOf" srcId="{DDF2E9C9-BD51-44B5-A27E-5F5E530DCEF8}" destId="{FACD9C08-BCC2-4026-924A-124A01B1269A}" srcOrd="15" destOrd="0" presId="urn:microsoft.com/office/officeart/2009/3/layout/RandomtoResultProcess"/>
    <dgm:cxn modelId="{3D4BA3FA-E812-4EB1-AA82-F50CE91757F1}" type="presParOf" srcId="{DDF2E9C9-BD51-44B5-A27E-5F5E530DCEF8}" destId="{2780E5AB-663B-4993-9698-858108562277}" srcOrd="16" destOrd="0" presId="urn:microsoft.com/office/officeart/2009/3/layout/RandomtoResultProcess"/>
    <dgm:cxn modelId="{2D50604D-785C-44AD-8B53-5FD7E6474E80}" type="presParOf" srcId="{DDF2E9C9-BD51-44B5-A27E-5F5E530DCEF8}" destId="{576E0A85-B545-4D68-914C-7C74667DBD32}" srcOrd="17" destOrd="0" presId="urn:microsoft.com/office/officeart/2009/3/layout/RandomtoResultProcess"/>
    <dgm:cxn modelId="{90B0B1D9-11DC-47FB-82F4-FBCED36F4D6A}" type="presParOf" srcId="{DDF2E9C9-BD51-44B5-A27E-5F5E530DCEF8}" destId="{456ADF97-F431-47DD-A820-21B3A010DA4A}" srcOrd="18" destOrd="0" presId="urn:microsoft.com/office/officeart/2009/3/layout/RandomtoResultProcess"/>
    <dgm:cxn modelId="{A8196F06-9C90-4315-8CE5-C336D4918D73}" type="presParOf" srcId="{DDF2E9C9-BD51-44B5-A27E-5F5E530DCEF8}" destId="{6BAE060B-66EB-44AF-8840-D59202E7F666}" srcOrd="19" destOrd="0" presId="urn:microsoft.com/office/officeart/2009/3/layout/RandomtoResultProcess"/>
    <dgm:cxn modelId="{66DECEFA-E074-495A-B02E-D63325D875AD}" type="presParOf" srcId="{1EB68437-E75F-4DF2-BC81-366064B55B6F}" destId="{0E8F663C-2770-4933-BB74-5724C3BF6466}" srcOrd="1" destOrd="0" presId="urn:microsoft.com/office/officeart/2009/3/layout/RandomtoResultProcess"/>
    <dgm:cxn modelId="{7918517F-B9E5-4EFF-8F6E-190278B24391}" type="presParOf" srcId="{0E8F663C-2770-4933-BB74-5724C3BF6466}" destId="{08C8A1B7-E767-4821-B6B0-DAF2B266A185}" srcOrd="0" destOrd="0" presId="urn:microsoft.com/office/officeart/2009/3/layout/RandomtoResultProcess"/>
    <dgm:cxn modelId="{9FA79422-6B0A-4C1F-87D6-435ACC8DA3FF}" type="presParOf" srcId="{0E8F663C-2770-4933-BB74-5724C3BF6466}" destId="{5CD9DEA2-3F28-4785-B339-0B09457CF8CF}" srcOrd="1" destOrd="0" presId="urn:microsoft.com/office/officeart/2009/3/layout/RandomtoResultProcess"/>
    <dgm:cxn modelId="{C3F507EC-0427-4FA1-9635-4FAB2AB2BD50}" type="presParOf" srcId="{1EB68437-E75F-4DF2-BC81-366064B55B6F}" destId="{4BD86D92-AF64-4DD7-97C5-0B3E4B3C17D9}" srcOrd="2" destOrd="0" presId="urn:microsoft.com/office/officeart/2009/3/layout/RandomtoResultProcess"/>
    <dgm:cxn modelId="{F5C836C6-9A77-4A7E-B9DF-1B2CB7618B60}" type="presParOf" srcId="{4BD86D92-AF64-4DD7-97C5-0B3E4B3C17D9}" destId="{E0450A74-41A8-4191-BFFD-89980DA348B4}" srcOrd="0" destOrd="0" presId="urn:microsoft.com/office/officeart/2009/3/layout/RandomtoResultProcess"/>
    <dgm:cxn modelId="{7F372CEC-4415-497E-8CAF-582760DB656C}" type="presParOf" srcId="{4BD86D92-AF64-4DD7-97C5-0B3E4B3C17D9}" destId="{95AEE39C-F54B-4646-8FEB-76B5A1E230D0}" srcOrd="1" destOrd="0" presId="urn:microsoft.com/office/officeart/2009/3/layout/RandomtoResultProcess"/>
    <dgm:cxn modelId="{3F820EFB-D2CD-42A9-82DF-A175BEF5B250}" type="presParOf" srcId="{4BD86D92-AF64-4DD7-97C5-0B3E4B3C17D9}" destId="{94E9933C-A328-42D0-8FA0-C61C1DBBCE9A}" srcOrd="2" destOrd="0" presId="urn:microsoft.com/office/officeart/2009/3/layout/RandomtoResultProcess"/>
    <dgm:cxn modelId="{75053A5A-1AC8-47D3-A6FC-86169C1F87E3}" type="presParOf" srcId="{1EB68437-E75F-4DF2-BC81-366064B55B6F}" destId="{6B15813E-11C3-426B-83CE-FA3F4F0AFEDF}" srcOrd="3" destOrd="0" presId="urn:microsoft.com/office/officeart/2009/3/layout/RandomtoResultProcess"/>
    <dgm:cxn modelId="{EBD66410-CD47-4231-9EE0-8EE559B99754}" type="presParOf" srcId="{6B15813E-11C3-426B-83CE-FA3F4F0AFEDF}" destId="{3B281FC5-33FB-43DD-8A13-416F0103A705}" srcOrd="0" destOrd="0" presId="urn:microsoft.com/office/officeart/2009/3/layout/RandomtoResultProcess"/>
    <dgm:cxn modelId="{8B835263-A1F5-4F00-A5E4-9823A28BA881}" type="presParOf" srcId="{6B15813E-11C3-426B-83CE-FA3F4F0AFEDF}" destId="{C36EDB70-17A9-4B4F-907F-0F188397B746}" srcOrd="1" destOrd="0" presId="urn:microsoft.com/office/officeart/2009/3/layout/RandomtoResultProcess"/>
    <dgm:cxn modelId="{C34EFC68-77B6-44A6-87E4-881B957C66DF}" type="presParOf" srcId="{1EB68437-E75F-4DF2-BC81-366064B55B6F}" destId="{53DFD925-0C6A-4EE7-B185-3707B786B95A}" srcOrd="4" destOrd="0" presId="urn:microsoft.com/office/officeart/2009/3/layout/RandomtoResultProcess"/>
    <dgm:cxn modelId="{432BFA57-668E-4D35-B05D-50F7DB98E8F5}" type="presParOf" srcId="{53DFD925-0C6A-4EE7-B185-3707B786B95A}" destId="{4F7A8190-BBF1-41E9-9E29-53443A2B3E6E}" srcOrd="0" destOrd="0" presId="urn:microsoft.com/office/officeart/2009/3/layout/RandomtoResultProcess"/>
    <dgm:cxn modelId="{4FE6162E-6C28-4383-8180-EDE6DA2234B6}" type="presParOf" srcId="{53DFD925-0C6A-4EE7-B185-3707B786B95A}" destId="{65F86DE1-7831-4FAC-A7F3-0D8C02952316}" srcOrd="1" destOrd="0" presId="urn:microsoft.com/office/officeart/2009/3/layout/RandomtoResultProcess"/>
    <dgm:cxn modelId="{7C3AD8F7-A76D-4EEE-9CFB-7AB2A522C465}" type="presParOf" srcId="{53DFD925-0C6A-4EE7-B185-3707B786B95A}" destId="{8FD46C20-1D02-4C86-BB3F-4A22453DA50F}" srcOrd="2" destOrd="0" presId="urn:microsoft.com/office/officeart/2009/3/layout/RandomtoResultProcess"/>
    <dgm:cxn modelId="{BF2793AC-E6FC-4C79-9944-3B4E761EBE4F}" type="presParOf" srcId="{1EB68437-E75F-4DF2-BC81-366064B55B6F}" destId="{08782256-94D5-4CFD-9C5D-68B71D70AEC5}" srcOrd="5" destOrd="0" presId="urn:microsoft.com/office/officeart/2009/3/layout/RandomtoResultProcess"/>
    <dgm:cxn modelId="{F7FF0A21-777F-4484-ADEA-F11AD614FFE8}" type="presParOf" srcId="{08782256-94D5-4CFD-9C5D-68B71D70AEC5}" destId="{F3144DEE-9F1C-4EF1-BE1A-D72FC6598D98}" srcOrd="0" destOrd="0" presId="urn:microsoft.com/office/officeart/2009/3/layout/RandomtoResultProcess"/>
    <dgm:cxn modelId="{96B66326-79D9-4A96-A155-7D334C8F7974}" type="presParOf" srcId="{08782256-94D5-4CFD-9C5D-68B71D70AEC5}" destId="{F48EFEA5-207D-48C8-A3BE-FD486E6F0F02}" srcOrd="1" destOrd="0" presId="urn:microsoft.com/office/officeart/2009/3/layout/RandomtoResultProcess"/>
    <dgm:cxn modelId="{821D4608-741A-49D7-B565-8AA9143D0771}" type="presParOf" srcId="{1EB68437-E75F-4DF2-BC81-366064B55B6F}" destId="{6A50EAA2-CBF2-4A33-8BC8-4F49291485AB}" srcOrd="6" destOrd="0" presId="urn:microsoft.com/office/officeart/2009/3/layout/RandomtoResultProcess"/>
    <dgm:cxn modelId="{6A5F1974-7FB3-4285-9556-2EC4EEA00231}" type="presParOf" srcId="{6A50EAA2-CBF2-4A33-8BC8-4F49291485AB}" destId="{DBBEE3F2-5F3A-4C43-BE67-5ABB5D7C1354}" srcOrd="0" destOrd="0" presId="urn:microsoft.com/office/officeart/2009/3/layout/RandomtoResultProcess"/>
    <dgm:cxn modelId="{38D6C13E-FF56-4224-B34C-BC900A5B9EC3}" type="presParOf" srcId="{6A50EAA2-CBF2-4A33-8BC8-4F49291485AB}" destId="{68BC4B6A-2A09-4234-A1AB-63B90E715CCD}" srcOrd="1" destOrd="0" presId="urn:microsoft.com/office/officeart/2009/3/layout/RandomtoResultProcess"/>
    <dgm:cxn modelId="{A156A5FF-192F-4C1F-9F9F-15EB1ECF6417}" type="presParOf" srcId="{6A50EAA2-CBF2-4A33-8BC8-4F49291485AB}" destId="{045B9862-9DE2-4877-A486-0D36B1A27DB8}" srcOrd="2" destOrd="0" presId="urn:microsoft.com/office/officeart/2009/3/layout/RandomtoResul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E2B76-1D47-4F7B-94F7-E5B019D98089}" type="doc">
      <dgm:prSet loTypeId="urn:microsoft.com/office/officeart/2009/3/layout/RandomtoResultProcess" loCatId="process" qsTypeId="urn:microsoft.com/office/officeart/2005/8/quickstyle/simple2" qsCatId="simple" csTypeId="urn:microsoft.com/office/officeart/2005/8/colors/colorful2" csCatId="colorful" phldr="1"/>
      <dgm:spPr/>
      <dgm:t>
        <a:bodyPr/>
        <a:lstStyle/>
        <a:p>
          <a:endParaRPr lang="en-AU"/>
        </a:p>
      </dgm:t>
    </dgm:pt>
    <dgm:pt modelId="{B1BB2A9B-5D2D-4340-86BC-4FA36C58C302}">
      <dgm:prSet phldrT="[Text]"/>
      <dgm:spPr/>
      <dgm:t>
        <a:bodyPr/>
        <a:lstStyle/>
        <a:p>
          <a:r>
            <a:rPr lang="en-AU">
              <a:solidFill>
                <a:schemeClr val="bg1"/>
              </a:solidFill>
            </a:rPr>
            <a:t>COLLECTION</a:t>
          </a:r>
        </a:p>
      </dgm:t>
    </dgm:pt>
    <dgm:pt modelId="{E020D30B-69C6-4402-8591-142664B5BFC4}" type="parTrans" cxnId="{58DBB8FF-0211-447E-8ACB-80AADB278611}">
      <dgm:prSet/>
      <dgm:spPr/>
      <dgm:t>
        <a:bodyPr/>
        <a:lstStyle/>
        <a:p>
          <a:endParaRPr lang="en-AU"/>
        </a:p>
      </dgm:t>
    </dgm:pt>
    <dgm:pt modelId="{F1A79B35-7985-4B7F-9E61-D124515DFCFE}" type="sibTrans" cxnId="{58DBB8FF-0211-447E-8ACB-80AADB278611}">
      <dgm:prSet/>
      <dgm:spPr/>
      <dgm:t>
        <a:bodyPr/>
        <a:lstStyle/>
        <a:p>
          <a:endParaRPr lang="en-AU"/>
        </a:p>
      </dgm:t>
    </dgm:pt>
    <dgm:pt modelId="{8E8C8F41-9825-4062-99D8-CB628EE26DD0}">
      <dgm:prSet phldrT="[Text]"/>
      <dgm:spPr/>
      <dgm:t>
        <a:bodyPr/>
        <a:lstStyle/>
        <a:p>
          <a:r>
            <a:rPr lang="en-AU">
              <a:solidFill>
                <a:schemeClr val="bg1"/>
              </a:solidFill>
            </a:rPr>
            <a:t>UPTAKE</a:t>
          </a:r>
        </a:p>
      </dgm:t>
    </dgm:pt>
    <dgm:pt modelId="{F015797A-664A-4C41-B447-545C5A4C7B43}" type="parTrans" cxnId="{C5589E1B-B106-42D3-ADFF-4067AD4CDF73}">
      <dgm:prSet/>
      <dgm:spPr/>
      <dgm:t>
        <a:bodyPr/>
        <a:lstStyle/>
        <a:p>
          <a:endParaRPr lang="en-AU"/>
        </a:p>
      </dgm:t>
    </dgm:pt>
    <dgm:pt modelId="{7B332F49-176F-43E1-A348-773C3239CA4D}" type="sibTrans" cxnId="{C5589E1B-B106-42D3-ADFF-4067AD4CDF73}">
      <dgm:prSet/>
      <dgm:spPr/>
      <dgm:t>
        <a:bodyPr/>
        <a:lstStyle/>
        <a:p>
          <a:endParaRPr lang="en-AU"/>
        </a:p>
      </dgm:t>
    </dgm:pt>
    <dgm:pt modelId="{24234D62-BC7E-4F4D-BBA4-080261EB4AD6}">
      <dgm:prSet phldrT="[Text]"/>
      <dgm:spPr/>
      <dgm:t>
        <a:bodyPr/>
        <a:lstStyle/>
        <a:p>
          <a:r>
            <a:rPr lang="en-AU">
              <a:solidFill>
                <a:schemeClr val="bg1"/>
              </a:solidFill>
            </a:rPr>
            <a:t>IMPACT</a:t>
          </a:r>
        </a:p>
      </dgm:t>
    </dgm:pt>
    <dgm:pt modelId="{3F40050D-DB7F-4A0D-9CA2-D694B683873B}" type="parTrans" cxnId="{59A1B5DC-CBB7-43DA-9203-6451BF335D08}">
      <dgm:prSet/>
      <dgm:spPr/>
      <dgm:t>
        <a:bodyPr/>
        <a:lstStyle/>
        <a:p>
          <a:endParaRPr lang="en-AU"/>
        </a:p>
      </dgm:t>
    </dgm:pt>
    <dgm:pt modelId="{99AF8730-A4E8-418D-8ADC-06CEAD5B6558}" type="sibTrans" cxnId="{59A1B5DC-CBB7-43DA-9203-6451BF335D08}">
      <dgm:prSet/>
      <dgm:spPr/>
      <dgm:t>
        <a:bodyPr/>
        <a:lstStyle/>
        <a:p>
          <a:endParaRPr lang="en-AU"/>
        </a:p>
      </dgm:t>
    </dgm:pt>
    <dgm:pt modelId="{02427CCA-CA82-4DC9-BEE4-EACDE0B98BAC}">
      <dgm:prSet phldrT="[Text]"/>
      <dgm:spPr/>
      <dgm:t>
        <a:bodyPr/>
        <a:lstStyle/>
        <a:p>
          <a:r>
            <a:rPr lang="en-AU">
              <a:solidFill>
                <a:schemeClr val="bg1"/>
              </a:solidFill>
            </a:rPr>
            <a:t>PUBLICATION</a:t>
          </a:r>
        </a:p>
      </dgm:t>
    </dgm:pt>
    <dgm:pt modelId="{01A26647-8B4A-4F1B-8F7D-A28689D4C114}" type="parTrans" cxnId="{9E89972C-B3F5-4623-8DFB-33CBACADFE40}">
      <dgm:prSet/>
      <dgm:spPr/>
      <dgm:t>
        <a:bodyPr/>
        <a:lstStyle/>
        <a:p>
          <a:endParaRPr lang="en-AU"/>
        </a:p>
      </dgm:t>
    </dgm:pt>
    <dgm:pt modelId="{D43FD2E0-F982-4AFE-9705-59AD7D4613DF}" type="sibTrans" cxnId="{9E89972C-B3F5-4623-8DFB-33CBACADFE40}">
      <dgm:prSet/>
      <dgm:spPr/>
      <dgm:t>
        <a:bodyPr/>
        <a:lstStyle/>
        <a:p>
          <a:endParaRPr lang="en-AU"/>
        </a:p>
      </dgm:t>
    </dgm:pt>
    <dgm:pt modelId="{C26EDA2F-3EFF-4A17-A841-48B95E923F24}">
      <dgm:prSet phldrT="[Text]"/>
      <dgm:spPr/>
      <dgm:t>
        <a:bodyPr/>
        <a:lstStyle/>
        <a:p>
          <a:r>
            <a:rPr lang="en-AU">
              <a:solidFill>
                <a:schemeClr val="bg1"/>
              </a:solidFill>
            </a:rPr>
            <a:t>Identify</a:t>
          </a:r>
        </a:p>
      </dgm:t>
    </dgm:pt>
    <dgm:pt modelId="{052514DD-71CB-4DEE-BFF9-1A61465F29C2}" type="parTrans" cxnId="{8243B67F-49C7-4CD3-9285-7B507D500C3B}">
      <dgm:prSet/>
      <dgm:spPr/>
      <dgm:t>
        <a:bodyPr/>
        <a:lstStyle/>
        <a:p>
          <a:endParaRPr lang="en-AU"/>
        </a:p>
      </dgm:t>
    </dgm:pt>
    <dgm:pt modelId="{06270070-84BA-426B-B594-B0DC6AFFC6E3}" type="sibTrans" cxnId="{8243B67F-49C7-4CD3-9285-7B507D500C3B}">
      <dgm:prSet/>
      <dgm:spPr/>
      <dgm:t>
        <a:bodyPr/>
        <a:lstStyle/>
        <a:p>
          <a:endParaRPr lang="en-AU"/>
        </a:p>
      </dgm:t>
    </dgm:pt>
    <dgm:pt modelId="{015E5689-D5B4-47C4-814C-99A3AF45DD64}">
      <dgm:prSet phldrT="[Text]"/>
      <dgm:spPr/>
      <dgm:t>
        <a:bodyPr/>
        <a:lstStyle/>
        <a:p>
          <a:r>
            <a:rPr lang="en-AU">
              <a:solidFill>
                <a:schemeClr val="bg1"/>
              </a:solidFill>
            </a:rPr>
            <a:t>Collect</a:t>
          </a:r>
        </a:p>
      </dgm:t>
    </dgm:pt>
    <dgm:pt modelId="{9E2388CF-5263-4B28-955D-591BB30632DA}" type="parTrans" cxnId="{CA1E22A4-D4A2-4168-AB75-C60A5AFD8999}">
      <dgm:prSet/>
      <dgm:spPr/>
      <dgm:t>
        <a:bodyPr/>
        <a:lstStyle/>
        <a:p>
          <a:endParaRPr lang="en-AU"/>
        </a:p>
      </dgm:t>
    </dgm:pt>
    <dgm:pt modelId="{089391DD-0120-4F6B-8004-E56733C90546}" type="sibTrans" cxnId="{CA1E22A4-D4A2-4168-AB75-C60A5AFD8999}">
      <dgm:prSet/>
      <dgm:spPr/>
      <dgm:t>
        <a:bodyPr/>
        <a:lstStyle/>
        <a:p>
          <a:endParaRPr lang="en-AU"/>
        </a:p>
      </dgm:t>
    </dgm:pt>
    <dgm:pt modelId="{A07817BE-9960-424D-AF5E-79768A3904A6}">
      <dgm:prSet phldrT="[Text]"/>
      <dgm:spPr/>
      <dgm:t>
        <a:bodyPr/>
        <a:lstStyle/>
        <a:p>
          <a:r>
            <a:rPr lang="en-AU">
              <a:solidFill>
                <a:schemeClr val="bg1"/>
              </a:solidFill>
            </a:rPr>
            <a:t>Process</a:t>
          </a:r>
        </a:p>
      </dgm:t>
    </dgm:pt>
    <dgm:pt modelId="{243709B1-38EA-4000-8A1B-7425113E7490}" type="parTrans" cxnId="{6CC7B31B-3604-4C9A-B95A-8B55F0A91AE9}">
      <dgm:prSet/>
      <dgm:spPr/>
      <dgm:t>
        <a:bodyPr/>
        <a:lstStyle/>
        <a:p>
          <a:endParaRPr lang="en-AU"/>
        </a:p>
      </dgm:t>
    </dgm:pt>
    <dgm:pt modelId="{912B6708-AA94-4A28-9FFC-29BE64C11970}" type="sibTrans" cxnId="{6CC7B31B-3604-4C9A-B95A-8B55F0A91AE9}">
      <dgm:prSet/>
      <dgm:spPr/>
      <dgm:t>
        <a:bodyPr/>
        <a:lstStyle/>
        <a:p>
          <a:endParaRPr lang="en-AU"/>
        </a:p>
      </dgm:t>
    </dgm:pt>
    <dgm:pt modelId="{DD692B4A-476D-43D4-B49F-88C63E9A48D8}">
      <dgm:prSet phldrT="[Text]"/>
      <dgm:spPr/>
      <dgm:t>
        <a:bodyPr/>
        <a:lstStyle/>
        <a:p>
          <a:r>
            <a:rPr lang="en-AU">
              <a:solidFill>
                <a:schemeClr val="bg1"/>
              </a:solidFill>
            </a:rPr>
            <a:t>Analyse</a:t>
          </a:r>
        </a:p>
      </dgm:t>
    </dgm:pt>
    <dgm:pt modelId="{4B8E516C-111C-4767-8A9E-0365D0D8941C}" type="parTrans" cxnId="{451B2191-73D4-4143-B6B1-5123ADDAD10C}">
      <dgm:prSet/>
      <dgm:spPr/>
      <dgm:t>
        <a:bodyPr/>
        <a:lstStyle/>
        <a:p>
          <a:endParaRPr lang="en-AU"/>
        </a:p>
      </dgm:t>
    </dgm:pt>
    <dgm:pt modelId="{F5590C7C-8B48-4ABD-A231-50AEDCFECDAA}" type="sibTrans" cxnId="{451B2191-73D4-4143-B6B1-5123ADDAD10C}">
      <dgm:prSet/>
      <dgm:spPr/>
      <dgm:t>
        <a:bodyPr/>
        <a:lstStyle/>
        <a:p>
          <a:endParaRPr lang="en-AU"/>
        </a:p>
      </dgm:t>
    </dgm:pt>
    <dgm:pt modelId="{4A70FF5A-0C37-4D7A-82A3-C2114321CA2B}">
      <dgm:prSet phldrT="[Text]"/>
      <dgm:spPr/>
      <dgm:t>
        <a:bodyPr/>
        <a:lstStyle/>
        <a:p>
          <a:r>
            <a:rPr lang="en-AU">
              <a:solidFill>
                <a:schemeClr val="bg1"/>
              </a:solidFill>
            </a:rPr>
            <a:t>Release</a:t>
          </a:r>
        </a:p>
      </dgm:t>
    </dgm:pt>
    <dgm:pt modelId="{62E3CCC1-5C14-43FF-87FD-14E76AC9EAAB}" type="parTrans" cxnId="{1AC4290E-4653-4FD0-8396-31016482884E}">
      <dgm:prSet/>
      <dgm:spPr/>
      <dgm:t>
        <a:bodyPr/>
        <a:lstStyle/>
        <a:p>
          <a:endParaRPr lang="en-AU"/>
        </a:p>
      </dgm:t>
    </dgm:pt>
    <dgm:pt modelId="{D936DC5F-CD3A-4ED2-B875-9332A6DF7E85}" type="sibTrans" cxnId="{1AC4290E-4653-4FD0-8396-31016482884E}">
      <dgm:prSet/>
      <dgm:spPr/>
      <dgm:t>
        <a:bodyPr/>
        <a:lstStyle/>
        <a:p>
          <a:endParaRPr lang="en-AU"/>
        </a:p>
      </dgm:t>
    </dgm:pt>
    <dgm:pt modelId="{A758EF1C-3E53-49FD-AD74-8DCE87501345}">
      <dgm:prSet phldrT="[Text]"/>
      <dgm:spPr/>
      <dgm:t>
        <a:bodyPr/>
        <a:lstStyle/>
        <a:p>
          <a:r>
            <a:rPr lang="en-AU">
              <a:solidFill>
                <a:schemeClr val="bg1"/>
              </a:solidFill>
            </a:rPr>
            <a:t>Disseminate</a:t>
          </a:r>
        </a:p>
      </dgm:t>
    </dgm:pt>
    <dgm:pt modelId="{BF50235B-178E-4390-85D3-1D3E950A8C72}" type="parTrans" cxnId="{788E8633-F041-4A92-A3E0-8EC6D5C34888}">
      <dgm:prSet/>
      <dgm:spPr/>
      <dgm:t>
        <a:bodyPr/>
        <a:lstStyle/>
        <a:p>
          <a:endParaRPr lang="en-AU"/>
        </a:p>
      </dgm:t>
    </dgm:pt>
    <dgm:pt modelId="{3758C3BF-F261-4859-A3F0-DDCE4143F752}" type="sibTrans" cxnId="{788E8633-F041-4A92-A3E0-8EC6D5C34888}">
      <dgm:prSet/>
      <dgm:spPr/>
      <dgm:t>
        <a:bodyPr/>
        <a:lstStyle/>
        <a:p>
          <a:endParaRPr lang="en-AU"/>
        </a:p>
      </dgm:t>
    </dgm:pt>
    <dgm:pt modelId="{DC12E479-C05B-4C03-86B4-D49AA0A0B13C}">
      <dgm:prSet phldrT="[Text]"/>
      <dgm:spPr/>
      <dgm:t>
        <a:bodyPr/>
        <a:lstStyle/>
        <a:p>
          <a:r>
            <a:rPr lang="en-AU">
              <a:solidFill>
                <a:schemeClr val="bg1"/>
              </a:solidFill>
            </a:rPr>
            <a:t>Connect</a:t>
          </a:r>
        </a:p>
      </dgm:t>
    </dgm:pt>
    <dgm:pt modelId="{1EBDD9A9-42EC-4D18-8046-3F98C47E3273}" type="parTrans" cxnId="{FF8E5BA5-2204-4017-805A-E2DFC1EDD4D0}">
      <dgm:prSet/>
      <dgm:spPr/>
      <dgm:t>
        <a:bodyPr/>
        <a:lstStyle/>
        <a:p>
          <a:endParaRPr lang="en-AU"/>
        </a:p>
      </dgm:t>
    </dgm:pt>
    <dgm:pt modelId="{1307413C-AD89-48E5-932D-A8FD622082BD}" type="sibTrans" cxnId="{FF8E5BA5-2204-4017-805A-E2DFC1EDD4D0}">
      <dgm:prSet/>
      <dgm:spPr/>
      <dgm:t>
        <a:bodyPr/>
        <a:lstStyle/>
        <a:p>
          <a:endParaRPr lang="en-AU"/>
        </a:p>
      </dgm:t>
    </dgm:pt>
    <dgm:pt modelId="{99099099-E2A4-4AC4-915C-62C72D3749CB}">
      <dgm:prSet phldrT="[Text]"/>
      <dgm:spPr/>
      <dgm:t>
        <a:bodyPr/>
        <a:lstStyle/>
        <a:p>
          <a:r>
            <a:rPr lang="en-AU">
              <a:solidFill>
                <a:schemeClr val="bg1"/>
              </a:solidFill>
            </a:rPr>
            <a:t>Incentivise</a:t>
          </a:r>
        </a:p>
      </dgm:t>
    </dgm:pt>
    <dgm:pt modelId="{628F65A4-7BBF-41BA-9FF4-E001645AA0D5}" type="parTrans" cxnId="{5E3FC12B-7CFA-449B-B08E-E8A11CB6779E}">
      <dgm:prSet/>
      <dgm:spPr/>
      <dgm:t>
        <a:bodyPr/>
        <a:lstStyle/>
        <a:p>
          <a:endParaRPr lang="en-AU"/>
        </a:p>
      </dgm:t>
    </dgm:pt>
    <dgm:pt modelId="{F5067894-C0EC-4268-891F-22D2F937FDC1}" type="sibTrans" cxnId="{5E3FC12B-7CFA-449B-B08E-E8A11CB6779E}">
      <dgm:prSet/>
      <dgm:spPr/>
      <dgm:t>
        <a:bodyPr/>
        <a:lstStyle/>
        <a:p>
          <a:endParaRPr lang="en-AU"/>
        </a:p>
      </dgm:t>
    </dgm:pt>
    <dgm:pt modelId="{0281B140-B4BB-4B09-937F-5EDC13BFBC92}">
      <dgm:prSet phldrT="[Text]"/>
      <dgm:spPr/>
      <dgm:t>
        <a:bodyPr/>
        <a:lstStyle/>
        <a:p>
          <a:r>
            <a:rPr lang="en-AU">
              <a:solidFill>
                <a:schemeClr val="bg1"/>
              </a:solidFill>
            </a:rPr>
            <a:t>Influence</a:t>
          </a:r>
        </a:p>
      </dgm:t>
    </dgm:pt>
    <dgm:pt modelId="{FC6CE35A-78FD-45FD-8A2F-B6DBEBB5DDC4}" type="parTrans" cxnId="{6800999B-AA4A-4356-AE31-EC908FF58C58}">
      <dgm:prSet/>
      <dgm:spPr/>
      <dgm:t>
        <a:bodyPr/>
        <a:lstStyle/>
        <a:p>
          <a:endParaRPr lang="en-AU"/>
        </a:p>
      </dgm:t>
    </dgm:pt>
    <dgm:pt modelId="{FA2E5386-B2D4-43CC-AF72-B820541E1617}" type="sibTrans" cxnId="{6800999B-AA4A-4356-AE31-EC908FF58C58}">
      <dgm:prSet/>
      <dgm:spPr/>
      <dgm:t>
        <a:bodyPr/>
        <a:lstStyle/>
        <a:p>
          <a:endParaRPr lang="en-AU"/>
        </a:p>
      </dgm:t>
    </dgm:pt>
    <dgm:pt modelId="{DC246A24-1549-4F9B-B54F-3133BE861671}">
      <dgm:prSet phldrT="[Text]"/>
      <dgm:spPr/>
      <dgm:t>
        <a:bodyPr/>
        <a:lstStyle/>
        <a:p>
          <a:r>
            <a:rPr lang="en-AU">
              <a:solidFill>
                <a:schemeClr val="bg1"/>
              </a:solidFill>
            </a:rPr>
            <a:t>Use</a:t>
          </a:r>
        </a:p>
      </dgm:t>
    </dgm:pt>
    <dgm:pt modelId="{4D09ACEC-25FD-4B36-A393-E357E3EABCF4}" type="parTrans" cxnId="{381B0A05-9DD0-4FB5-A076-18428FD4388A}">
      <dgm:prSet/>
      <dgm:spPr/>
      <dgm:t>
        <a:bodyPr/>
        <a:lstStyle/>
        <a:p>
          <a:endParaRPr lang="en-AU"/>
        </a:p>
      </dgm:t>
    </dgm:pt>
    <dgm:pt modelId="{B0EAF5EB-3676-4271-9038-0E77C725F409}" type="sibTrans" cxnId="{381B0A05-9DD0-4FB5-A076-18428FD4388A}">
      <dgm:prSet/>
      <dgm:spPr/>
      <dgm:t>
        <a:bodyPr/>
        <a:lstStyle/>
        <a:p>
          <a:endParaRPr lang="en-AU"/>
        </a:p>
      </dgm:t>
    </dgm:pt>
    <dgm:pt modelId="{6B4455C7-4E5A-4D52-9265-C110C9C46543}">
      <dgm:prSet phldrT="[Text]"/>
      <dgm:spPr/>
      <dgm:t>
        <a:bodyPr/>
        <a:lstStyle/>
        <a:p>
          <a:r>
            <a:rPr lang="en-AU">
              <a:solidFill>
                <a:schemeClr val="bg1"/>
              </a:solidFill>
            </a:rPr>
            <a:t>Change</a:t>
          </a:r>
        </a:p>
      </dgm:t>
    </dgm:pt>
    <dgm:pt modelId="{6B730CB0-221B-4552-8C94-1C81F97CA67D}" type="parTrans" cxnId="{10844C6E-3DDF-4FC0-AFD9-A891C744FD3F}">
      <dgm:prSet/>
      <dgm:spPr/>
      <dgm:t>
        <a:bodyPr/>
        <a:lstStyle/>
        <a:p>
          <a:endParaRPr lang="en-AU"/>
        </a:p>
      </dgm:t>
    </dgm:pt>
    <dgm:pt modelId="{5BA77446-D648-46B6-B524-C8812F8E9EAC}" type="sibTrans" cxnId="{10844C6E-3DDF-4FC0-AFD9-A891C744FD3F}">
      <dgm:prSet/>
      <dgm:spPr/>
      <dgm:t>
        <a:bodyPr/>
        <a:lstStyle/>
        <a:p>
          <a:endParaRPr lang="en-AU"/>
        </a:p>
      </dgm:t>
    </dgm:pt>
    <dgm:pt modelId="{01D6DC08-B429-4510-A631-F5A7A90F1B46}">
      <dgm:prSet phldrT="[Text]"/>
      <dgm:spPr/>
      <dgm:t>
        <a:bodyPr/>
        <a:lstStyle/>
        <a:p>
          <a:r>
            <a:rPr lang="en-AU">
              <a:solidFill>
                <a:schemeClr val="bg1"/>
              </a:solidFill>
            </a:rPr>
            <a:t>Reuse</a:t>
          </a:r>
        </a:p>
      </dgm:t>
    </dgm:pt>
    <dgm:pt modelId="{248AEEF5-4283-414C-BB9F-E65B130BD7B3}" type="parTrans" cxnId="{62425118-F9F8-4283-953E-22A0E8AF196F}">
      <dgm:prSet/>
      <dgm:spPr/>
      <dgm:t>
        <a:bodyPr/>
        <a:lstStyle/>
        <a:p>
          <a:endParaRPr lang="en-AU"/>
        </a:p>
      </dgm:t>
    </dgm:pt>
    <dgm:pt modelId="{D8F5639B-69D7-4BA4-A190-3DB04F65CE08}" type="sibTrans" cxnId="{62425118-F9F8-4283-953E-22A0E8AF196F}">
      <dgm:prSet/>
      <dgm:spPr/>
      <dgm:t>
        <a:bodyPr/>
        <a:lstStyle/>
        <a:p>
          <a:endParaRPr lang="en-AU"/>
        </a:p>
      </dgm:t>
    </dgm:pt>
    <dgm:pt modelId="{1EB68437-E75F-4DF2-BC81-366064B55B6F}" type="pres">
      <dgm:prSet presAssocID="{D55E2B76-1D47-4F7B-94F7-E5B019D98089}" presName="Name0" presStyleCnt="0">
        <dgm:presLayoutVars>
          <dgm:dir/>
          <dgm:animOne val="branch"/>
          <dgm:animLvl val="lvl"/>
        </dgm:presLayoutVars>
      </dgm:prSet>
      <dgm:spPr/>
    </dgm:pt>
    <dgm:pt modelId="{DDF2E9C9-BD51-44B5-A27E-5F5E530DCEF8}" type="pres">
      <dgm:prSet presAssocID="{B1BB2A9B-5D2D-4340-86BC-4FA36C58C302}" presName="chaos" presStyleCnt="0"/>
      <dgm:spPr/>
    </dgm:pt>
    <dgm:pt modelId="{A261CB32-A2A8-4E44-8230-6639954DB78C}" type="pres">
      <dgm:prSet presAssocID="{B1BB2A9B-5D2D-4340-86BC-4FA36C58C302}" presName="parTx1" presStyleLbl="revTx" presStyleIdx="0" presStyleCnt="7"/>
      <dgm:spPr/>
    </dgm:pt>
    <dgm:pt modelId="{9FB08913-2629-4A81-A5CB-AFE2D84AF760}" type="pres">
      <dgm:prSet presAssocID="{B1BB2A9B-5D2D-4340-86BC-4FA36C58C302}" presName="desTx1" presStyleLbl="revTx" presStyleIdx="1" presStyleCnt="7">
        <dgm:presLayoutVars>
          <dgm:bulletEnabled val="1"/>
        </dgm:presLayoutVars>
      </dgm:prSet>
      <dgm:spPr/>
    </dgm:pt>
    <dgm:pt modelId="{288CE2EB-E217-4D58-92CC-3DB77C2EA1ED}" type="pres">
      <dgm:prSet presAssocID="{B1BB2A9B-5D2D-4340-86BC-4FA36C58C302}" presName="c1" presStyleLbl="node1" presStyleIdx="0" presStyleCnt="19"/>
      <dgm:spPr/>
    </dgm:pt>
    <dgm:pt modelId="{460685E7-62D4-4C82-997A-35BA20533DAF}" type="pres">
      <dgm:prSet presAssocID="{B1BB2A9B-5D2D-4340-86BC-4FA36C58C302}" presName="c2" presStyleLbl="node1" presStyleIdx="1" presStyleCnt="19"/>
      <dgm:spPr/>
    </dgm:pt>
    <dgm:pt modelId="{2C0BC321-2036-47EF-8C16-93E69B4B1AEE}" type="pres">
      <dgm:prSet presAssocID="{B1BB2A9B-5D2D-4340-86BC-4FA36C58C302}" presName="c3" presStyleLbl="node1" presStyleIdx="2" presStyleCnt="19"/>
      <dgm:spPr/>
    </dgm:pt>
    <dgm:pt modelId="{641FE3AB-F13F-46FB-BA90-11D085D75068}" type="pres">
      <dgm:prSet presAssocID="{B1BB2A9B-5D2D-4340-86BC-4FA36C58C302}" presName="c4" presStyleLbl="node1" presStyleIdx="3" presStyleCnt="19"/>
      <dgm:spPr/>
    </dgm:pt>
    <dgm:pt modelId="{B3380064-EBC5-484C-BEA6-95A96C4AB6BB}" type="pres">
      <dgm:prSet presAssocID="{B1BB2A9B-5D2D-4340-86BC-4FA36C58C302}" presName="c5" presStyleLbl="node1" presStyleIdx="4" presStyleCnt="19"/>
      <dgm:spPr/>
    </dgm:pt>
    <dgm:pt modelId="{0876DC19-D940-4E2F-A57F-919C3C74F052}" type="pres">
      <dgm:prSet presAssocID="{B1BB2A9B-5D2D-4340-86BC-4FA36C58C302}" presName="c6" presStyleLbl="node1" presStyleIdx="5" presStyleCnt="19"/>
      <dgm:spPr/>
    </dgm:pt>
    <dgm:pt modelId="{19C27897-3701-4429-A45B-39D24A067E66}" type="pres">
      <dgm:prSet presAssocID="{B1BB2A9B-5D2D-4340-86BC-4FA36C58C302}" presName="c7" presStyleLbl="node1" presStyleIdx="6" presStyleCnt="19"/>
      <dgm:spPr/>
    </dgm:pt>
    <dgm:pt modelId="{FFD91B78-E72C-4838-81AB-E1031B76AEE4}" type="pres">
      <dgm:prSet presAssocID="{B1BB2A9B-5D2D-4340-86BC-4FA36C58C302}" presName="c8" presStyleLbl="node1" presStyleIdx="7" presStyleCnt="19"/>
      <dgm:spPr/>
    </dgm:pt>
    <dgm:pt modelId="{3982310F-7C86-4692-810B-71C7F1DCCD55}" type="pres">
      <dgm:prSet presAssocID="{B1BB2A9B-5D2D-4340-86BC-4FA36C58C302}" presName="c9" presStyleLbl="node1" presStyleIdx="8" presStyleCnt="19"/>
      <dgm:spPr/>
    </dgm:pt>
    <dgm:pt modelId="{F4C2725D-FCB3-4589-BB76-E0EBF8AE9819}" type="pres">
      <dgm:prSet presAssocID="{B1BB2A9B-5D2D-4340-86BC-4FA36C58C302}" presName="c10" presStyleLbl="node1" presStyleIdx="9" presStyleCnt="19"/>
      <dgm:spPr/>
    </dgm:pt>
    <dgm:pt modelId="{C45F158C-CCEC-4564-ABD2-C56252F3588C}" type="pres">
      <dgm:prSet presAssocID="{B1BB2A9B-5D2D-4340-86BC-4FA36C58C302}" presName="c11" presStyleLbl="node1" presStyleIdx="10" presStyleCnt="19"/>
      <dgm:spPr/>
    </dgm:pt>
    <dgm:pt modelId="{67BAC809-9DA9-4F95-B2EC-4855CE70F89E}" type="pres">
      <dgm:prSet presAssocID="{B1BB2A9B-5D2D-4340-86BC-4FA36C58C302}" presName="c12" presStyleLbl="node1" presStyleIdx="11" presStyleCnt="19"/>
      <dgm:spPr/>
    </dgm:pt>
    <dgm:pt modelId="{9BED393D-C8BC-4C5A-B572-B9EEA7EB3FFF}" type="pres">
      <dgm:prSet presAssocID="{B1BB2A9B-5D2D-4340-86BC-4FA36C58C302}" presName="c13" presStyleLbl="node1" presStyleIdx="12" presStyleCnt="19"/>
      <dgm:spPr/>
    </dgm:pt>
    <dgm:pt modelId="{FACD9C08-BCC2-4026-924A-124A01B1269A}" type="pres">
      <dgm:prSet presAssocID="{B1BB2A9B-5D2D-4340-86BC-4FA36C58C302}" presName="c14" presStyleLbl="node1" presStyleIdx="13" presStyleCnt="19"/>
      <dgm:spPr/>
    </dgm:pt>
    <dgm:pt modelId="{2780E5AB-663B-4993-9698-858108562277}" type="pres">
      <dgm:prSet presAssocID="{B1BB2A9B-5D2D-4340-86BC-4FA36C58C302}" presName="c15" presStyleLbl="node1" presStyleIdx="14" presStyleCnt="19"/>
      <dgm:spPr/>
    </dgm:pt>
    <dgm:pt modelId="{576E0A85-B545-4D68-914C-7C74667DBD32}" type="pres">
      <dgm:prSet presAssocID="{B1BB2A9B-5D2D-4340-86BC-4FA36C58C302}" presName="c16" presStyleLbl="node1" presStyleIdx="15" presStyleCnt="19"/>
      <dgm:spPr/>
    </dgm:pt>
    <dgm:pt modelId="{456ADF97-F431-47DD-A820-21B3A010DA4A}" type="pres">
      <dgm:prSet presAssocID="{B1BB2A9B-5D2D-4340-86BC-4FA36C58C302}" presName="c17" presStyleLbl="node1" presStyleIdx="16" presStyleCnt="19"/>
      <dgm:spPr/>
    </dgm:pt>
    <dgm:pt modelId="{6BAE060B-66EB-44AF-8840-D59202E7F666}" type="pres">
      <dgm:prSet presAssocID="{B1BB2A9B-5D2D-4340-86BC-4FA36C58C302}" presName="c18" presStyleLbl="node1" presStyleIdx="17" presStyleCnt="19"/>
      <dgm:spPr/>
    </dgm:pt>
    <dgm:pt modelId="{0E8F663C-2770-4933-BB74-5724C3BF6466}" type="pres">
      <dgm:prSet presAssocID="{F1A79B35-7985-4B7F-9E61-D124515DFCFE}" presName="chevronComposite1" presStyleCnt="0"/>
      <dgm:spPr/>
    </dgm:pt>
    <dgm:pt modelId="{08C8A1B7-E767-4821-B6B0-DAF2B266A185}" type="pres">
      <dgm:prSet presAssocID="{F1A79B35-7985-4B7F-9E61-D124515DFCFE}" presName="chevron1" presStyleLbl="sibTrans2D1" presStyleIdx="0" presStyleCnt="3"/>
      <dgm:spPr/>
    </dgm:pt>
    <dgm:pt modelId="{5CD9DEA2-3F28-4785-B339-0B09457CF8CF}" type="pres">
      <dgm:prSet presAssocID="{F1A79B35-7985-4B7F-9E61-D124515DFCFE}" presName="spChevron1" presStyleCnt="0"/>
      <dgm:spPr/>
    </dgm:pt>
    <dgm:pt modelId="{4BD86D92-AF64-4DD7-97C5-0B3E4B3C17D9}" type="pres">
      <dgm:prSet presAssocID="{02427CCA-CA82-4DC9-BEE4-EACDE0B98BAC}" presName="middle" presStyleCnt="0"/>
      <dgm:spPr/>
    </dgm:pt>
    <dgm:pt modelId="{E0450A74-41A8-4191-BFFD-89980DA348B4}" type="pres">
      <dgm:prSet presAssocID="{02427CCA-CA82-4DC9-BEE4-EACDE0B98BAC}" presName="parTxMid" presStyleLbl="revTx" presStyleIdx="2" presStyleCnt="7"/>
      <dgm:spPr/>
    </dgm:pt>
    <dgm:pt modelId="{95AEE39C-F54B-4646-8FEB-76B5A1E230D0}" type="pres">
      <dgm:prSet presAssocID="{02427CCA-CA82-4DC9-BEE4-EACDE0B98BAC}" presName="desTxMid" presStyleLbl="revTx" presStyleIdx="3" presStyleCnt="7">
        <dgm:presLayoutVars>
          <dgm:bulletEnabled val="1"/>
        </dgm:presLayoutVars>
      </dgm:prSet>
      <dgm:spPr/>
    </dgm:pt>
    <dgm:pt modelId="{94E9933C-A328-42D0-8FA0-C61C1DBBCE9A}" type="pres">
      <dgm:prSet presAssocID="{02427CCA-CA82-4DC9-BEE4-EACDE0B98BAC}" presName="spMid" presStyleCnt="0"/>
      <dgm:spPr/>
    </dgm:pt>
    <dgm:pt modelId="{6B15813E-11C3-426B-83CE-FA3F4F0AFEDF}" type="pres">
      <dgm:prSet presAssocID="{D43FD2E0-F982-4AFE-9705-59AD7D4613DF}" presName="chevronComposite1" presStyleCnt="0"/>
      <dgm:spPr/>
    </dgm:pt>
    <dgm:pt modelId="{3B281FC5-33FB-43DD-8A13-416F0103A705}" type="pres">
      <dgm:prSet presAssocID="{D43FD2E0-F982-4AFE-9705-59AD7D4613DF}" presName="chevron1" presStyleLbl="sibTrans2D1" presStyleIdx="1" presStyleCnt="3"/>
      <dgm:spPr/>
    </dgm:pt>
    <dgm:pt modelId="{C36EDB70-17A9-4B4F-907F-0F188397B746}" type="pres">
      <dgm:prSet presAssocID="{D43FD2E0-F982-4AFE-9705-59AD7D4613DF}" presName="spChevron1" presStyleCnt="0"/>
      <dgm:spPr/>
    </dgm:pt>
    <dgm:pt modelId="{53DFD925-0C6A-4EE7-B185-3707B786B95A}" type="pres">
      <dgm:prSet presAssocID="{8E8C8F41-9825-4062-99D8-CB628EE26DD0}" presName="middle" presStyleCnt="0"/>
      <dgm:spPr/>
    </dgm:pt>
    <dgm:pt modelId="{4F7A8190-BBF1-41E9-9E29-53443A2B3E6E}" type="pres">
      <dgm:prSet presAssocID="{8E8C8F41-9825-4062-99D8-CB628EE26DD0}" presName="parTxMid" presStyleLbl="revTx" presStyleIdx="4" presStyleCnt="7"/>
      <dgm:spPr/>
    </dgm:pt>
    <dgm:pt modelId="{65F86DE1-7831-4FAC-A7F3-0D8C02952316}" type="pres">
      <dgm:prSet presAssocID="{8E8C8F41-9825-4062-99D8-CB628EE26DD0}" presName="desTxMid" presStyleLbl="revTx" presStyleIdx="5" presStyleCnt="7">
        <dgm:presLayoutVars>
          <dgm:bulletEnabled val="1"/>
        </dgm:presLayoutVars>
      </dgm:prSet>
      <dgm:spPr/>
    </dgm:pt>
    <dgm:pt modelId="{8FD46C20-1D02-4C86-BB3F-4A22453DA50F}" type="pres">
      <dgm:prSet presAssocID="{8E8C8F41-9825-4062-99D8-CB628EE26DD0}" presName="spMid" presStyleCnt="0"/>
      <dgm:spPr/>
    </dgm:pt>
    <dgm:pt modelId="{08782256-94D5-4CFD-9C5D-68B71D70AEC5}" type="pres">
      <dgm:prSet presAssocID="{7B332F49-176F-43E1-A348-773C3239CA4D}" presName="chevronComposite1" presStyleCnt="0"/>
      <dgm:spPr/>
    </dgm:pt>
    <dgm:pt modelId="{F3144DEE-9F1C-4EF1-BE1A-D72FC6598D98}" type="pres">
      <dgm:prSet presAssocID="{7B332F49-176F-43E1-A348-773C3239CA4D}" presName="chevron1" presStyleLbl="sibTrans2D1" presStyleIdx="2" presStyleCnt="3"/>
      <dgm:spPr/>
    </dgm:pt>
    <dgm:pt modelId="{F48EFEA5-207D-48C8-A3BE-FD486E6F0F02}" type="pres">
      <dgm:prSet presAssocID="{7B332F49-176F-43E1-A348-773C3239CA4D}" presName="spChevron1" presStyleCnt="0"/>
      <dgm:spPr/>
    </dgm:pt>
    <dgm:pt modelId="{6A50EAA2-CBF2-4A33-8BC8-4F49291485AB}" type="pres">
      <dgm:prSet presAssocID="{24234D62-BC7E-4F4D-BBA4-080261EB4AD6}" presName="last" presStyleCnt="0"/>
      <dgm:spPr/>
    </dgm:pt>
    <dgm:pt modelId="{DBBEE3F2-5F3A-4C43-BE67-5ABB5D7C1354}" type="pres">
      <dgm:prSet presAssocID="{24234D62-BC7E-4F4D-BBA4-080261EB4AD6}" presName="circleTx" presStyleLbl="node1" presStyleIdx="18" presStyleCnt="19"/>
      <dgm:spPr/>
    </dgm:pt>
    <dgm:pt modelId="{68BC4B6A-2A09-4234-A1AB-63B90E715CCD}" type="pres">
      <dgm:prSet presAssocID="{24234D62-BC7E-4F4D-BBA4-080261EB4AD6}" presName="desTxN" presStyleLbl="revTx" presStyleIdx="6" presStyleCnt="7">
        <dgm:presLayoutVars>
          <dgm:bulletEnabled val="1"/>
        </dgm:presLayoutVars>
      </dgm:prSet>
      <dgm:spPr/>
    </dgm:pt>
    <dgm:pt modelId="{045B9862-9DE2-4877-A486-0D36B1A27DB8}" type="pres">
      <dgm:prSet presAssocID="{24234D62-BC7E-4F4D-BBA4-080261EB4AD6}" presName="spN" presStyleCnt="0"/>
      <dgm:spPr/>
    </dgm:pt>
  </dgm:ptLst>
  <dgm:cxnLst>
    <dgm:cxn modelId="{381B0A05-9DD0-4FB5-A076-18428FD4388A}" srcId="{24234D62-BC7E-4F4D-BBA4-080261EB4AD6}" destId="{DC246A24-1549-4F9B-B54F-3133BE861671}" srcOrd="0" destOrd="0" parTransId="{4D09ACEC-25FD-4B36-A393-E357E3EABCF4}" sibTransId="{B0EAF5EB-3676-4271-9038-0E77C725F409}"/>
    <dgm:cxn modelId="{90728E07-B18D-43C1-98F9-E9A975DB99B7}" type="presOf" srcId="{01D6DC08-B429-4510-A631-F5A7A90F1B46}" destId="{68BC4B6A-2A09-4234-A1AB-63B90E715CCD}" srcOrd="0" destOrd="2" presId="urn:microsoft.com/office/officeart/2009/3/layout/RandomtoResultProcess"/>
    <dgm:cxn modelId="{1AC4290E-4653-4FD0-8396-31016482884E}" srcId="{02427CCA-CA82-4DC9-BEE4-EACDE0B98BAC}" destId="{4A70FF5A-0C37-4D7A-82A3-C2114321CA2B}" srcOrd="1" destOrd="0" parTransId="{62E3CCC1-5C14-43FF-87FD-14E76AC9EAAB}" sibTransId="{D936DC5F-CD3A-4ED2-B875-9332A6DF7E85}"/>
    <dgm:cxn modelId="{62425118-F9F8-4283-953E-22A0E8AF196F}" srcId="{24234D62-BC7E-4F4D-BBA4-080261EB4AD6}" destId="{01D6DC08-B429-4510-A631-F5A7A90F1B46}" srcOrd="2" destOrd="0" parTransId="{248AEEF5-4283-414C-BB9F-E65B130BD7B3}" sibTransId="{D8F5639B-69D7-4BA4-A190-3DB04F65CE08}"/>
    <dgm:cxn modelId="{B2860C1B-E04A-4680-983D-CD89561188C5}" type="presOf" srcId="{0281B140-B4BB-4B09-937F-5EDC13BFBC92}" destId="{65F86DE1-7831-4FAC-A7F3-0D8C02952316}" srcOrd="0" destOrd="2" presId="urn:microsoft.com/office/officeart/2009/3/layout/RandomtoResultProcess"/>
    <dgm:cxn modelId="{C5589E1B-B106-42D3-ADFF-4067AD4CDF73}" srcId="{D55E2B76-1D47-4F7B-94F7-E5B019D98089}" destId="{8E8C8F41-9825-4062-99D8-CB628EE26DD0}" srcOrd="2" destOrd="0" parTransId="{F015797A-664A-4C41-B447-545C5A4C7B43}" sibTransId="{7B332F49-176F-43E1-A348-773C3239CA4D}"/>
    <dgm:cxn modelId="{6CC7B31B-3604-4C9A-B95A-8B55F0A91AE9}" srcId="{B1BB2A9B-5D2D-4340-86BC-4FA36C58C302}" destId="{A07817BE-9960-424D-AF5E-79768A3904A6}" srcOrd="2" destOrd="0" parTransId="{243709B1-38EA-4000-8A1B-7425113E7490}" sibTransId="{912B6708-AA94-4A28-9FFC-29BE64C11970}"/>
    <dgm:cxn modelId="{5E3FC12B-7CFA-449B-B08E-E8A11CB6779E}" srcId="{8E8C8F41-9825-4062-99D8-CB628EE26DD0}" destId="{99099099-E2A4-4AC4-915C-62C72D3749CB}" srcOrd="1" destOrd="0" parTransId="{628F65A4-7BBF-41BA-9FF4-E001645AA0D5}" sibTransId="{F5067894-C0EC-4268-891F-22D2F937FDC1}"/>
    <dgm:cxn modelId="{9E89972C-B3F5-4623-8DFB-33CBACADFE40}" srcId="{D55E2B76-1D47-4F7B-94F7-E5B019D98089}" destId="{02427CCA-CA82-4DC9-BEE4-EACDE0B98BAC}" srcOrd="1" destOrd="0" parTransId="{01A26647-8B4A-4F1B-8F7D-A28689D4C114}" sibTransId="{D43FD2E0-F982-4AFE-9705-59AD7D4613DF}"/>
    <dgm:cxn modelId="{788E8633-F041-4A92-A3E0-8EC6D5C34888}" srcId="{02427CCA-CA82-4DC9-BEE4-EACDE0B98BAC}" destId="{A758EF1C-3E53-49FD-AD74-8DCE87501345}" srcOrd="2" destOrd="0" parTransId="{BF50235B-178E-4390-85D3-1D3E950A8C72}" sibTransId="{3758C3BF-F261-4859-A3F0-DDCE4143F752}"/>
    <dgm:cxn modelId="{7B7ABE60-E513-40D9-99AD-CFACB96C6514}" type="presOf" srcId="{99099099-E2A4-4AC4-915C-62C72D3749CB}" destId="{65F86DE1-7831-4FAC-A7F3-0D8C02952316}" srcOrd="0" destOrd="1" presId="urn:microsoft.com/office/officeart/2009/3/layout/RandomtoResultProcess"/>
    <dgm:cxn modelId="{72469062-71C9-494A-A2E8-041177628434}" type="presOf" srcId="{24234D62-BC7E-4F4D-BBA4-080261EB4AD6}" destId="{DBBEE3F2-5F3A-4C43-BE67-5ABB5D7C1354}" srcOrd="0" destOrd="0" presId="urn:microsoft.com/office/officeart/2009/3/layout/RandomtoResultProcess"/>
    <dgm:cxn modelId="{16D39A63-F00E-4BB1-85BA-008ADBAE386B}" type="presOf" srcId="{B1BB2A9B-5D2D-4340-86BC-4FA36C58C302}" destId="{A261CB32-A2A8-4E44-8230-6639954DB78C}" srcOrd="0" destOrd="0" presId="urn:microsoft.com/office/officeart/2009/3/layout/RandomtoResultProcess"/>
    <dgm:cxn modelId="{7453B969-A27B-4572-A920-12449EAAFD4E}" type="presOf" srcId="{02427CCA-CA82-4DC9-BEE4-EACDE0B98BAC}" destId="{E0450A74-41A8-4191-BFFD-89980DA348B4}" srcOrd="0" destOrd="0" presId="urn:microsoft.com/office/officeart/2009/3/layout/RandomtoResultProcess"/>
    <dgm:cxn modelId="{10844C6E-3DDF-4FC0-AFD9-A891C744FD3F}" srcId="{24234D62-BC7E-4F4D-BBA4-080261EB4AD6}" destId="{6B4455C7-4E5A-4D52-9265-C110C9C46543}" srcOrd="1" destOrd="0" parTransId="{6B730CB0-221B-4552-8C94-1C81F97CA67D}" sibTransId="{5BA77446-D648-46B6-B524-C8812F8E9EAC}"/>
    <dgm:cxn modelId="{8243B67F-49C7-4CD3-9285-7B507D500C3B}" srcId="{B1BB2A9B-5D2D-4340-86BC-4FA36C58C302}" destId="{C26EDA2F-3EFF-4A17-A841-48B95E923F24}" srcOrd="0" destOrd="0" parTransId="{052514DD-71CB-4DEE-BFF9-1A61465F29C2}" sibTransId="{06270070-84BA-426B-B594-B0DC6AFFC6E3}"/>
    <dgm:cxn modelId="{01A8A48B-BD33-452B-9E7A-1CB065876663}" type="presOf" srcId="{6B4455C7-4E5A-4D52-9265-C110C9C46543}" destId="{68BC4B6A-2A09-4234-A1AB-63B90E715CCD}" srcOrd="0" destOrd="1" presId="urn:microsoft.com/office/officeart/2009/3/layout/RandomtoResultProcess"/>
    <dgm:cxn modelId="{6CE9988F-85CE-4148-8B68-CECFD4FE486B}" type="presOf" srcId="{A07817BE-9960-424D-AF5E-79768A3904A6}" destId="{9FB08913-2629-4A81-A5CB-AFE2D84AF760}" srcOrd="0" destOrd="2" presId="urn:microsoft.com/office/officeart/2009/3/layout/RandomtoResultProcess"/>
    <dgm:cxn modelId="{451B2191-73D4-4143-B6B1-5123ADDAD10C}" srcId="{02427CCA-CA82-4DC9-BEE4-EACDE0B98BAC}" destId="{DD692B4A-476D-43D4-B49F-88C63E9A48D8}" srcOrd="0" destOrd="0" parTransId="{4B8E516C-111C-4767-8A9E-0365D0D8941C}" sibTransId="{F5590C7C-8B48-4ABD-A231-50AEDCFECDAA}"/>
    <dgm:cxn modelId="{516ACC91-7FE8-4CBC-A948-787121EBBB34}" type="presOf" srcId="{D55E2B76-1D47-4F7B-94F7-E5B019D98089}" destId="{1EB68437-E75F-4DF2-BC81-366064B55B6F}" srcOrd="0" destOrd="0" presId="urn:microsoft.com/office/officeart/2009/3/layout/RandomtoResultProcess"/>
    <dgm:cxn modelId="{6800999B-AA4A-4356-AE31-EC908FF58C58}" srcId="{8E8C8F41-9825-4062-99D8-CB628EE26DD0}" destId="{0281B140-B4BB-4B09-937F-5EDC13BFBC92}" srcOrd="2" destOrd="0" parTransId="{FC6CE35A-78FD-45FD-8A2F-B6DBEBB5DDC4}" sibTransId="{FA2E5386-B2D4-43CC-AF72-B820541E1617}"/>
    <dgm:cxn modelId="{08F471A1-1D8D-46A4-8440-EAD38AD9E751}" type="presOf" srcId="{A758EF1C-3E53-49FD-AD74-8DCE87501345}" destId="{95AEE39C-F54B-4646-8FEB-76B5A1E230D0}" srcOrd="0" destOrd="2" presId="urn:microsoft.com/office/officeart/2009/3/layout/RandomtoResultProcess"/>
    <dgm:cxn modelId="{CA1E22A4-D4A2-4168-AB75-C60A5AFD8999}" srcId="{B1BB2A9B-5D2D-4340-86BC-4FA36C58C302}" destId="{015E5689-D5B4-47C4-814C-99A3AF45DD64}" srcOrd="1" destOrd="0" parTransId="{9E2388CF-5263-4B28-955D-591BB30632DA}" sibTransId="{089391DD-0120-4F6B-8004-E56733C90546}"/>
    <dgm:cxn modelId="{FF8E5BA5-2204-4017-805A-E2DFC1EDD4D0}" srcId="{8E8C8F41-9825-4062-99D8-CB628EE26DD0}" destId="{DC12E479-C05B-4C03-86B4-D49AA0A0B13C}" srcOrd="0" destOrd="0" parTransId="{1EBDD9A9-42EC-4D18-8046-3F98C47E3273}" sibTransId="{1307413C-AD89-48E5-932D-A8FD622082BD}"/>
    <dgm:cxn modelId="{83AF5FAE-5F2D-4088-BA32-91602D16732A}" type="presOf" srcId="{4A70FF5A-0C37-4D7A-82A3-C2114321CA2B}" destId="{95AEE39C-F54B-4646-8FEB-76B5A1E230D0}" srcOrd="0" destOrd="1" presId="urn:microsoft.com/office/officeart/2009/3/layout/RandomtoResultProcess"/>
    <dgm:cxn modelId="{8CD22FB4-596D-4423-AC28-9A622DD10AEB}" type="presOf" srcId="{DC246A24-1549-4F9B-B54F-3133BE861671}" destId="{68BC4B6A-2A09-4234-A1AB-63B90E715CCD}" srcOrd="0" destOrd="0" presId="urn:microsoft.com/office/officeart/2009/3/layout/RandomtoResultProcess"/>
    <dgm:cxn modelId="{9B2F40C1-C0B2-4527-BFE0-1D94766B266B}" type="presOf" srcId="{DD692B4A-476D-43D4-B49F-88C63E9A48D8}" destId="{95AEE39C-F54B-4646-8FEB-76B5A1E230D0}" srcOrd="0" destOrd="0" presId="urn:microsoft.com/office/officeart/2009/3/layout/RandomtoResultProcess"/>
    <dgm:cxn modelId="{681CF5C7-4D5D-471A-8CC3-3368863C2D3C}" type="presOf" srcId="{DC12E479-C05B-4C03-86B4-D49AA0A0B13C}" destId="{65F86DE1-7831-4FAC-A7F3-0D8C02952316}" srcOrd="0" destOrd="0" presId="urn:microsoft.com/office/officeart/2009/3/layout/RandomtoResultProcess"/>
    <dgm:cxn modelId="{B0211FD1-47E1-4128-A59E-A86BF30588D9}" type="presOf" srcId="{C26EDA2F-3EFF-4A17-A841-48B95E923F24}" destId="{9FB08913-2629-4A81-A5CB-AFE2D84AF760}" srcOrd="0" destOrd="0" presId="urn:microsoft.com/office/officeart/2009/3/layout/RandomtoResultProcess"/>
    <dgm:cxn modelId="{59A1B5DC-CBB7-43DA-9203-6451BF335D08}" srcId="{D55E2B76-1D47-4F7B-94F7-E5B019D98089}" destId="{24234D62-BC7E-4F4D-BBA4-080261EB4AD6}" srcOrd="3" destOrd="0" parTransId="{3F40050D-DB7F-4A0D-9CA2-D694B683873B}" sibTransId="{99AF8730-A4E8-418D-8ADC-06CEAD5B6558}"/>
    <dgm:cxn modelId="{0A150DE9-1802-4238-945E-16A038A4EAFE}" type="presOf" srcId="{8E8C8F41-9825-4062-99D8-CB628EE26DD0}" destId="{4F7A8190-BBF1-41E9-9E29-53443A2B3E6E}" srcOrd="0" destOrd="0" presId="urn:microsoft.com/office/officeart/2009/3/layout/RandomtoResultProcess"/>
    <dgm:cxn modelId="{55B204F3-FFC0-4B44-A5E9-017939FD946F}" type="presOf" srcId="{015E5689-D5B4-47C4-814C-99A3AF45DD64}" destId="{9FB08913-2629-4A81-A5CB-AFE2D84AF760}" srcOrd="0" destOrd="1" presId="urn:microsoft.com/office/officeart/2009/3/layout/RandomtoResultProcess"/>
    <dgm:cxn modelId="{58DBB8FF-0211-447E-8ACB-80AADB278611}" srcId="{D55E2B76-1D47-4F7B-94F7-E5B019D98089}" destId="{B1BB2A9B-5D2D-4340-86BC-4FA36C58C302}" srcOrd="0" destOrd="0" parTransId="{E020D30B-69C6-4402-8591-142664B5BFC4}" sibTransId="{F1A79B35-7985-4B7F-9E61-D124515DFCFE}"/>
    <dgm:cxn modelId="{8D2194C3-900D-45C7-95A5-232F00738036}" type="presParOf" srcId="{1EB68437-E75F-4DF2-BC81-366064B55B6F}" destId="{DDF2E9C9-BD51-44B5-A27E-5F5E530DCEF8}" srcOrd="0" destOrd="0" presId="urn:microsoft.com/office/officeart/2009/3/layout/RandomtoResultProcess"/>
    <dgm:cxn modelId="{FF0D910D-59EF-4270-99FF-D3D943D31081}" type="presParOf" srcId="{DDF2E9C9-BD51-44B5-A27E-5F5E530DCEF8}" destId="{A261CB32-A2A8-4E44-8230-6639954DB78C}" srcOrd="0" destOrd="0" presId="urn:microsoft.com/office/officeart/2009/3/layout/RandomtoResultProcess"/>
    <dgm:cxn modelId="{546DE8D8-ED76-44E2-8C46-C99432BE87DE}" type="presParOf" srcId="{DDF2E9C9-BD51-44B5-A27E-5F5E530DCEF8}" destId="{9FB08913-2629-4A81-A5CB-AFE2D84AF760}" srcOrd="1" destOrd="0" presId="urn:microsoft.com/office/officeart/2009/3/layout/RandomtoResultProcess"/>
    <dgm:cxn modelId="{2601EFC9-D9A1-4DFB-93DD-4F9EBD5C8CF0}" type="presParOf" srcId="{DDF2E9C9-BD51-44B5-A27E-5F5E530DCEF8}" destId="{288CE2EB-E217-4D58-92CC-3DB77C2EA1ED}" srcOrd="2" destOrd="0" presId="urn:microsoft.com/office/officeart/2009/3/layout/RandomtoResultProcess"/>
    <dgm:cxn modelId="{9EBA1DA2-4D05-457D-BA45-3209BFD7DF3A}" type="presParOf" srcId="{DDF2E9C9-BD51-44B5-A27E-5F5E530DCEF8}" destId="{460685E7-62D4-4C82-997A-35BA20533DAF}" srcOrd="3" destOrd="0" presId="urn:microsoft.com/office/officeart/2009/3/layout/RandomtoResultProcess"/>
    <dgm:cxn modelId="{52DC83B8-E1B1-4605-BAEB-F7F225838859}" type="presParOf" srcId="{DDF2E9C9-BD51-44B5-A27E-5F5E530DCEF8}" destId="{2C0BC321-2036-47EF-8C16-93E69B4B1AEE}" srcOrd="4" destOrd="0" presId="urn:microsoft.com/office/officeart/2009/3/layout/RandomtoResultProcess"/>
    <dgm:cxn modelId="{B99687C3-AD3B-4FA3-A072-81FB82A6883A}" type="presParOf" srcId="{DDF2E9C9-BD51-44B5-A27E-5F5E530DCEF8}" destId="{641FE3AB-F13F-46FB-BA90-11D085D75068}" srcOrd="5" destOrd="0" presId="urn:microsoft.com/office/officeart/2009/3/layout/RandomtoResultProcess"/>
    <dgm:cxn modelId="{5ABFE40D-F134-45D2-92E0-8777D913244C}" type="presParOf" srcId="{DDF2E9C9-BD51-44B5-A27E-5F5E530DCEF8}" destId="{B3380064-EBC5-484C-BEA6-95A96C4AB6BB}" srcOrd="6" destOrd="0" presId="urn:microsoft.com/office/officeart/2009/3/layout/RandomtoResultProcess"/>
    <dgm:cxn modelId="{778F6B54-E9DE-44C3-A5C1-64C113A7703E}" type="presParOf" srcId="{DDF2E9C9-BD51-44B5-A27E-5F5E530DCEF8}" destId="{0876DC19-D940-4E2F-A57F-919C3C74F052}" srcOrd="7" destOrd="0" presId="urn:microsoft.com/office/officeart/2009/3/layout/RandomtoResultProcess"/>
    <dgm:cxn modelId="{4569A306-9FC3-4431-B072-8D95168FAE91}" type="presParOf" srcId="{DDF2E9C9-BD51-44B5-A27E-5F5E530DCEF8}" destId="{19C27897-3701-4429-A45B-39D24A067E66}" srcOrd="8" destOrd="0" presId="urn:microsoft.com/office/officeart/2009/3/layout/RandomtoResultProcess"/>
    <dgm:cxn modelId="{FA636365-1AF1-4162-A6D5-131D0D6D5370}" type="presParOf" srcId="{DDF2E9C9-BD51-44B5-A27E-5F5E530DCEF8}" destId="{FFD91B78-E72C-4838-81AB-E1031B76AEE4}" srcOrd="9" destOrd="0" presId="urn:microsoft.com/office/officeart/2009/3/layout/RandomtoResultProcess"/>
    <dgm:cxn modelId="{A7633A46-CECF-48A5-8C05-80C15D416DD0}" type="presParOf" srcId="{DDF2E9C9-BD51-44B5-A27E-5F5E530DCEF8}" destId="{3982310F-7C86-4692-810B-71C7F1DCCD55}" srcOrd="10" destOrd="0" presId="urn:microsoft.com/office/officeart/2009/3/layout/RandomtoResultProcess"/>
    <dgm:cxn modelId="{89F8CB37-0E4C-4E6D-8D8E-77451A03C861}" type="presParOf" srcId="{DDF2E9C9-BD51-44B5-A27E-5F5E530DCEF8}" destId="{F4C2725D-FCB3-4589-BB76-E0EBF8AE9819}" srcOrd="11" destOrd="0" presId="urn:microsoft.com/office/officeart/2009/3/layout/RandomtoResultProcess"/>
    <dgm:cxn modelId="{5216BED3-E91F-46FB-A614-423FCC32227F}" type="presParOf" srcId="{DDF2E9C9-BD51-44B5-A27E-5F5E530DCEF8}" destId="{C45F158C-CCEC-4564-ABD2-C56252F3588C}" srcOrd="12" destOrd="0" presId="urn:microsoft.com/office/officeart/2009/3/layout/RandomtoResultProcess"/>
    <dgm:cxn modelId="{2C44E177-8F47-4A33-BB73-C684BFDD5D36}" type="presParOf" srcId="{DDF2E9C9-BD51-44B5-A27E-5F5E530DCEF8}" destId="{67BAC809-9DA9-4F95-B2EC-4855CE70F89E}" srcOrd="13" destOrd="0" presId="urn:microsoft.com/office/officeart/2009/3/layout/RandomtoResultProcess"/>
    <dgm:cxn modelId="{B422F192-2A45-422C-A20F-FC30B25DE36E}" type="presParOf" srcId="{DDF2E9C9-BD51-44B5-A27E-5F5E530DCEF8}" destId="{9BED393D-C8BC-4C5A-B572-B9EEA7EB3FFF}" srcOrd="14" destOrd="0" presId="urn:microsoft.com/office/officeart/2009/3/layout/RandomtoResultProcess"/>
    <dgm:cxn modelId="{45B6090E-4F15-4B42-8594-9DC3D6891054}" type="presParOf" srcId="{DDF2E9C9-BD51-44B5-A27E-5F5E530DCEF8}" destId="{FACD9C08-BCC2-4026-924A-124A01B1269A}" srcOrd="15" destOrd="0" presId="urn:microsoft.com/office/officeart/2009/3/layout/RandomtoResultProcess"/>
    <dgm:cxn modelId="{3D4BA3FA-E812-4EB1-AA82-F50CE91757F1}" type="presParOf" srcId="{DDF2E9C9-BD51-44B5-A27E-5F5E530DCEF8}" destId="{2780E5AB-663B-4993-9698-858108562277}" srcOrd="16" destOrd="0" presId="urn:microsoft.com/office/officeart/2009/3/layout/RandomtoResultProcess"/>
    <dgm:cxn modelId="{2D50604D-785C-44AD-8B53-5FD7E6474E80}" type="presParOf" srcId="{DDF2E9C9-BD51-44B5-A27E-5F5E530DCEF8}" destId="{576E0A85-B545-4D68-914C-7C74667DBD32}" srcOrd="17" destOrd="0" presId="urn:microsoft.com/office/officeart/2009/3/layout/RandomtoResultProcess"/>
    <dgm:cxn modelId="{90B0B1D9-11DC-47FB-82F4-FBCED36F4D6A}" type="presParOf" srcId="{DDF2E9C9-BD51-44B5-A27E-5F5E530DCEF8}" destId="{456ADF97-F431-47DD-A820-21B3A010DA4A}" srcOrd="18" destOrd="0" presId="urn:microsoft.com/office/officeart/2009/3/layout/RandomtoResultProcess"/>
    <dgm:cxn modelId="{A8196F06-9C90-4315-8CE5-C336D4918D73}" type="presParOf" srcId="{DDF2E9C9-BD51-44B5-A27E-5F5E530DCEF8}" destId="{6BAE060B-66EB-44AF-8840-D59202E7F666}" srcOrd="19" destOrd="0" presId="urn:microsoft.com/office/officeart/2009/3/layout/RandomtoResultProcess"/>
    <dgm:cxn modelId="{66DECEFA-E074-495A-B02E-D63325D875AD}" type="presParOf" srcId="{1EB68437-E75F-4DF2-BC81-366064B55B6F}" destId="{0E8F663C-2770-4933-BB74-5724C3BF6466}" srcOrd="1" destOrd="0" presId="urn:microsoft.com/office/officeart/2009/3/layout/RandomtoResultProcess"/>
    <dgm:cxn modelId="{7918517F-B9E5-4EFF-8F6E-190278B24391}" type="presParOf" srcId="{0E8F663C-2770-4933-BB74-5724C3BF6466}" destId="{08C8A1B7-E767-4821-B6B0-DAF2B266A185}" srcOrd="0" destOrd="0" presId="urn:microsoft.com/office/officeart/2009/3/layout/RandomtoResultProcess"/>
    <dgm:cxn modelId="{9FA79422-6B0A-4C1F-87D6-435ACC8DA3FF}" type="presParOf" srcId="{0E8F663C-2770-4933-BB74-5724C3BF6466}" destId="{5CD9DEA2-3F28-4785-B339-0B09457CF8CF}" srcOrd="1" destOrd="0" presId="urn:microsoft.com/office/officeart/2009/3/layout/RandomtoResultProcess"/>
    <dgm:cxn modelId="{C3F507EC-0427-4FA1-9635-4FAB2AB2BD50}" type="presParOf" srcId="{1EB68437-E75F-4DF2-BC81-366064B55B6F}" destId="{4BD86D92-AF64-4DD7-97C5-0B3E4B3C17D9}" srcOrd="2" destOrd="0" presId="urn:microsoft.com/office/officeart/2009/3/layout/RandomtoResultProcess"/>
    <dgm:cxn modelId="{F5C836C6-9A77-4A7E-B9DF-1B2CB7618B60}" type="presParOf" srcId="{4BD86D92-AF64-4DD7-97C5-0B3E4B3C17D9}" destId="{E0450A74-41A8-4191-BFFD-89980DA348B4}" srcOrd="0" destOrd="0" presId="urn:microsoft.com/office/officeart/2009/3/layout/RandomtoResultProcess"/>
    <dgm:cxn modelId="{7F372CEC-4415-497E-8CAF-582760DB656C}" type="presParOf" srcId="{4BD86D92-AF64-4DD7-97C5-0B3E4B3C17D9}" destId="{95AEE39C-F54B-4646-8FEB-76B5A1E230D0}" srcOrd="1" destOrd="0" presId="urn:microsoft.com/office/officeart/2009/3/layout/RandomtoResultProcess"/>
    <dgm:cxn modelId="{3F820EFB-D2CD-42A9-82DF-A175BEF5B250}" type="presParOf" srcId="{4BD86D92-AF64-4DD7-97C5-0B3E4B3C17D9}" destId="{94E9933C-A328-42D0-8FA0-C61C1DBBCE9A}" srcOrd="2" destOrd="0" presId="urn:microsoft.com/office/officeart/2009/3/layout/RandomtoResultProcess"/>
    <dgm:cxn modelId="{75053A5A-1AC8-47D3-A6FC-86169C1F87E3}" type="presParOf" srcId="{1EB68437-E75F-4DF2-BC81-366064B55B6F}" destId="{6B15813E-11C3-426B-83CE-FA3F4F0AFEDF}" srcOrd="3" destOrd="0" presId="urn:microsoft.com/office/officeart/2009/3/layout/RandomtoResultProcess"/>
    <dgm:cxn modelId="{EBD66410-CD47-4231-9EE0-8EE559B99754}" type="presParOf" srcId="{6B15813E-11C3-426B-83CE-FA3F4F0AFEDF}" destId="{3B281FC5-33FB-43DD-8A13-416F0103A705}" srcOrd="0" destOrd="0" presId="urn:microsoft.com/office/officeart/2009/3/layout/RandomtoResultProcess"/>
    <dgm:cxn modelId="{8B835263-A1F5-4F00-A5E4-9823A28BA881}" type="presParOf" srcId="{6B15813E-11C3-426B-83CE-FA3F4F0AFEDF}" destId="{C36EDB70-17A9-4B4F-907F-0F188397B746}" srcOrd="1" destOrd="0" presId="urn:microsoft.com/office/officeart/2009/3/layout/RandomtoResultProcess"/>
    <dgm:cxn modelId="{C34EFC68-77B6-44A6-87E4-881B957C66DF}" type="presParOf" srcId="{1EB68437-E75F-4DF2-BC81-366064B55B6F}" destId="{53DFD925-0C6A-4EE7-B185-3707B786B95A}" srcOrd="4" destOrd="0" presId="urn:microsoft.com/office/officeart/2009/3/layout/RandomtoResultProcess"/>
    <dgm:cxn modelId="{432BFA57-668E-4D35-B05D-50F7DB98E8F5}" type="presParOf" srcId="{53DFD925-0C6A-4EE7-B185-3707B786B95A}" destId="{4F7A8190-BBF1-41E9-9E29-53443A2B3E6E}" srcOrd="0" destOrd="0" presId="urn:microsoft.com/office/officeart/2009/3/layout/RandomtoResultProcess"/>
    <dgm:cxn modelId="{4FE6162E-6C28-4383-8180-EDE6DA2234B6}" type="presParOf" srcId="{53DFD925-0C6A-4EE7-B185-3707B786B95A}" destId="{65F86DE1-7831-4FAC-A7F3-0D8C02952316}" srcOrd="1" destOrd="0" presId="urn:microsoft.com/office/officeart/2009/3/layout/RandomtoResultProcess"/>
    <dgm:cxn modelId="{7C3AD8F7-A76D-4EEE-9CFB-7AB2A522C465}" type="presParOf" srcId="{53DFD925-0C6A-4EE7-B185-3707B786B95A}" destId="{8FD46C20-1D02-4C86-BB3F-4A22453DA50F}" srcOrd="2" destOrd="0" presId="urn:microsoft.com/office/officeart/2009/3/layout/RandomtoResultProcess"/>
    <dgm:cxn modelId="{BF2793AC-E6FC-4C79-9944-3B4E761EBE4F}" type="presParOf" srcId="{1EB68437-E75F-4DF2-BC81-366064B55B6F}" destId="{08782256-94D5-4CFD-9C5D-68B71D70AEC5}" srcOrd="5" destOrd="0" presId="urn:microsoft.com/office/officeart/2009/3/layout/RandomtoResultProcess"/>
    <dgm:cxn modelId="{F7FF0A21-777F-4484-ADEA-F11AD614FFE8}" type="presParOf" srcId="{08782256-94D5-4CFD-9C5D-68B71D70AEC5}" destId="{F3144DEE-9F1C-4EF1-BE1A-D72FC6598D98}" srcOrd="0" destOrd="0" presId="urn:microsoft.com/office/officeart/2009/3/layout/RandomtoResultProcess"/>
    <dgm:cxn modelId="{96B66326-79D9-4A96-A155-7D334C8F7974}" type="presParOf" srcId="{08782256-94D5-4CFD-9C5D-68B71D70AEC5}" destId="{F48EFEA5-207D-48C8-A3BE-FD486E6F0F02}" srcOrd="1" destOrd="0" presId="urn:microsoft.com/office/officeart/2009/3/layout/RandomtoResultProcess"/>
    <dgm:cxn modelId="{821D4608-741A-49D7-B565-8AA9143D0771}" type="presParOf" srcId="{1EB68437-E75F-4DF2-BC81-366064B55B6F}" destId="{6A50EAA2-CBF2-4A33-8BC8-4F49291485AB}" srcOrd="6" destOrd="0" presId="urn:microsoft.com/office/officeart/2009/3/layout/RandomtoResultProcess"/>
    <dgm:cxn modelId="{6A5F1974-7FB3-4285-9556-2EC4EEA00231}" type="presParOf" srcId="{6A50EAA2-CBF2-4A33-8BC8-4F49291485AB}" destId="{DBBEE3F2-5F3A-4C43-BE67-5ABB5D7C1354}" srcOrd="0" destOrd="0" presId="urn:microsoft.com/office/officeart/2009/3/layout/RandomtoResultProcess"/>
    <dgm:cxn modelId="{38D6C13E-FF56-4224-B34C-BC900A5B9EC3}" type="presParOf" srcId="{6A50EAA2-CBF2-4A33-8BC8-4F49291485AB}" destId="{68BC4B6A-2A09-4234-A1AB-63B90E715CCD}" srcOrd="1" destOrd="0" presId="urn:microsoft.com/office/officeart/2009/3/layout/RandomtoResultProcess"/>
    <dgm:cxn modelId="{A156A5FF-192F-4C1F-9F9F-15EB1ECF6417}" type="presParOf" srcId="{6A50EAA2-CBF2-4A33-8BC8-4F49291485AB}" destId="{045B9862-9DE2-4877-A486-0D36B1A27DB8}" srcOrd="2" destOrd="0" presId="urn:microsoft.com/office/officeart/2009/3/layout/RandomtoResul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1CB32-A2A8-4E44-8230-6639954DB78C}">
      <dsp:nvSpPr>
        <dsp:cNvPr id="0" name=""/>
        <dsp:cNvSpPr/>
      </dsp:nvSpPr>
      <dsp:spPr>
        <a:xfrm>
          <a:off x="109945" y="1905564"/>
          <a:ext cx="1598186" cy="52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COLLECTION</a:t>
          </a:r>
        </a:p>
      </dsp:txBody>
      <dsp:txXfrm>
        <a:off x="109945" y="1905564"/>
        <a:ext cx="1598186" cy="526674"/>
      </dsp:txXfrm>
    </dsp:sp>
    <dsp:sp modelId="{9FB08913-2629-4A81-A5CB-AFE2D84AF760}">
      <dsp:nvSpPr>
        <dsp:cNvPr id="0" name=""/>
        <dsp:cNvSpPr/>
      </dsp:nvSpPr>
      <dsp:spPr>
        <a:xfrm>
          <a:off x="109945" y="3016140"/>
          <a:ext cx="1598186" cy="9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AU" sz="1900" kern="1200">
              <a:solidFill>
                <a:schemeClr val="bg1"/>
              </a:solidFill>
            </a:rPr>
            <a:t>Identify</a:t>
          </a:r>
        </a:p>
        <a:p>
          <a:pPr marL="171450" lvl="1" indent="-171450" algn="l" defTabSz="844550">
            <a:lnSpc>
              <a:spcPct val="90000"/>
            </a:lnSpc>
            <a:spcBef>
              <a:spcPct val="0"/>
            </a:spcBef>
            <a:spcAft>
              <a:spcPct val="15000"/>
            </a:spcAft>
            <a:buChar char="•"/>
          </a:pPr>
          <a:r>
            <a:rPr lang="en-AU" sz="1900" kern="1200">
              <a:solidFill>
                <a:schemeClr val="bg1"/>
              </a:solidFill>
            </a:rPr>
            <a:t>Collect</a:t>
          </a:r>
        </a:p>
        <a:p>
          <a:pPr marL="171450" lvl="1" indent="-171450" algn="l" defTabSz="844550">
            <a:lnSpc>
              <a:spcPct val="90000"/>
            </a:lnSpc>
            <a:spcBef>
              <a:spcPct val="0"/>
            </a:spcBef>
            <a:spcAft>
              <a:spcPct val="15000"/>
            </a:spcAft>
            <a:buChar char="•"/>
          </a:pPr>
          <a:r>
            <a:rPr lang="en-AU" sz="1900" kern="1200">
              <a:solidFill>
                <a:schemeClr val="bg1"/>
              </a:solidFill>
            </a:rPr>
            <a:t>Process</a:t>
          </a:r>
        </a:p>
      </dsp:txBody>
      <dsp:txXfrm>
        <a:off x="109945" y="3016140"/>
        <a:ext cx="1598186" cy="986732"/>
      </dsp:txXfrm>
    </dsp:sp>
    <dsp:sp modelId="{288CE2EB-E217-4D58-92CC-3DB77C2EA1ED}">
      <dsp:nvSpPr>
        <dsp:cNvPr id="0" name=""/>
        <dsp:cNvSpPr/>
      </dsp:nvSpPr>
      <dsp:spPr>
        <a:xfrm>
          <a:off x="108129" y="1745382"/>
          <a:ext cx="127128" cy="12712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60685E7-62D4-4C82-997A-35BA20533DAF}">
      <dsp:nvSpPr>
        <dsp:cNvPr id="0" name=""/>
        <dsp:cNvSpPr/>
      </dsp:nvSpPr>
      <dsp:spPr>
        <a:xfrm>
          <a:off x="197119" y="1567402"/>
          <a:ext cx="127128" cy="127128"/>
        </a:xfrm>
        <a:prstGeom prst="ellipse">
          <a:avLst/>
        </a:prstGeom>
        <a:solidFill>
          <a:schemeClr val="accent2">
            <a:hueOff val="-46562"/>
            <a:satOff val="-537"/>
            <a:lumOff val="1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C0BC321-2036-47EF-8C16-93E69B4B1AEE}">
      <dsp:nvSpPr>
        <dsp:cNvPr id="0" name=""/>
        <dsp:cNvSpPr/>
      </dsp:nvSpPr>
      <dsp:spPr>
        <a:xfrm>
          <a:off x="410695" y="1602998"/>
          <a:ext cx="199773" cy="199773"/>
        </a:xfrm>
        <a:prstGeom prst="ellipse">
          <a:avLst/>
        </a:prstGeom>
        <a:solidFill>
          <a:schemeClr val="accent2">
            <a:hueOff val="-93125"/>
            <a:satOff val="-1073"/>
            <a:lumOff val="2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41FE3AB-F13F-46FB-BA90-11D085D75068}">
      <dsp:nvSpPr>
        <dsp:cNvPr id="0" name=""/>
        <dsp:cNvSpPr/>
      </dsp:nvSpPr>
      <dsp:spPr>
        <a:xfrm>
          <a:off x="588674" y="1407220"/>
          <a:ext cx="127128" cy="127128"/>
        </a:xfrm>
        <a:prstGeom prst="ellipse">
          <a:avLst/>
        </a:prstGeom>
        <a:solidFill>
          <a:schemeClr val="accent2">
            <a:hueOff val="-139687"/>
            <a:satOff val="-1610"/>
            <a:lumOff val="36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3380064-EBC5-484C-BEA6-95A96C4AB6BB}">
      <dsp:nvSpPr>
        <dsp:cNvPr id="0" name=""/>
        <dsp:cNvSpPr/>
      </dsp:nvSpPr>
      <dsp:spPr>
        <a:xfrm>
          <a:off x="820048" y="1336028"/>
          <a:ext cx="127128" cy="127128"/>
        </a:xfrm>
        <a:prstGeom prst="ellipse">
          <a:avLst/>
        </a:prstGeom>
        <a:solidFill>
          <a:schemeClr val="accent2">
            <a:hueOff val="-186250"/>
            <a:satOff val="-2146"/>
            <a:lumOff val="48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76DC19-D940-4E2F-A57F-919C3C74F052}">
      <dsp:nvSpPr>
        <dsp:cNvPr id="0" name=""/>
        <dsp:cNvSpPr/>
      </dsp:nvSpPr>
      <dsp:spPr>
        <a:xfrm>
          <a:off x="1104816" y="1460614"/>
          <a:ext cx="127128" cy="127128"/>
        </a:xfrm>
        <a:prstGeom prst="ellipse">
          <a:avLst/>
        </a:prstGeom>
        <a:solidFill>
          <a:schemeClr val="accent2">
            <a:hueOff val="-232812"/>
            <a:satOff val="-2683"/>
            <a:lumOff val="60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9C27897-3701-4429-A45B-39D24A067E66}">
      <dsp:nvSpPr>
        <dsp:cNvPr id="0" name=""/>
        <dsp:cNvSpPr/>
      </dsp:nvSpPr>
      <dsp:spPr>
        <a:xfrm>
          <a:off x="1282796" y="1549604"/>
          <a:ext cx="199773" cy="199773"/>
        </a:xfrm>
        <a:prstGeom prst="ellipse">
          <a:avLst/>
        </a:prstGeom>
        <a:solidFill>
          <a:schemeClr val="accent2">
            <a:hueOff val="-279374"/>
            <a:satOff val="-3219"/>
            <a:lumOff val="7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FD91B78-E72C-4838-81AB-E1031B76AEE4}">
      <dsp:nvSpPr>
        <dsp:cNvPr id="0" name=""/>
        <dsp:cNvSpPr/>
      </dsp:nvSpPr>
      <dsp:spPr>
        <a:xfrm>
          <a:off x="1531967" y="1745382"/>
          <a:ext cx="127128" cy="127128"/>
        </a:xfrm>
        <a:prstGeom prst="ellipse">
          <a:avLst/>
        </a:prstGeom>
        <a:solidFill>
          <a:schemeClr val="accent2">
            <a:hueOff val="-325937"/>
            <a:satOff val="-3756"/>
            <a:lumOff val="8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982310F-7C86-4692-810B-71C7F1DCCD55}">
      <dsp:nvSpPr>
        <dsp:cNvPr id="0" name=""/>
        <dsp:cNvSpPr/>
      </dsp:nvSpPr>
      <dsp:spPr>
        <a:xfrm>
          <a:off x="1638755" y="1941160"/>
          <a:ext cx="127128" cy="127128"/>
        </a:xfrm>
        <a:prstGeom prst="ellipse">
          <a:avLst/>
        </a:prstGeom>
        <a:solidFill>
          <a:schemeClr val="accent2">
            <a:hueOff val="-372499"/>
            <a:satOff val="-4292"/>
            <a:lumOff val="96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4C2725D-FCB3-4589-BB76-E0EBF8AE9819}">
      <dsp:nvSpPr>
        <dsp:cNvPr id="0" name=""/>
        <dsp:cNvSpPr/>
      </dsp:nvSpPr>
      <dsp:spPr>
        <a:xfrm>
          <a:off x="713260" y="1567402"/>
          <a:ext cx="326901" cy="326901"/>
        </a:xfrm>
        <a:prstGeom prst="ellipse">
          <a:avLst/>
        </a:prstGeom>
        <a:solidFill>
          <a:schemeClr val="accent2">
            <a:hueOff val="-419062"/>
            <a:satOff val="-4829"/>
            <a:lumOff val="107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45F158C-CCEC-4564-ABD2-C56252F3588C}">
      <dsp:nvSpPr>
        <dsp:cNvPr id="0" name=""/>
        <dsp:cNvSpPr/>
      </dsp:nvSpPr>
      <dsp:spPr>
        <a:xfrm>
          <a:off x="19139" y="2243725"/>
          <a:ext cx="127128" cy="127128"/>
        </a:xfrm>
        <a:prstGeom prst="ellipse">
          <a:avLst/>
        </a:prstGeom>
        <a:solidFill>
          <a:schemeClr val="accent2">
            <a:hueOff val="-465624"/>
            <a:satOff val="-5366"/>
            <a:lumOff val="11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BAC809-9DA9-4F95-B2EC-4855CE70F89E}">
      <dsp:nvSpPr>
        <dsp:cNvPr id="0" name=""/>
        <dsp:cNvSpPr/>
      </dsp:nvSpPr>
      <dsp:spPr>
        <a:xfrm>
          <a:off x="125927" y="2403907"/>
          <a:ext cx="199773" cy="199773"/>
        </a:xfrm>
        <a:prstGeom prst="ellipse">
          <a:avLst/>
        </a:prstGeom>
        <a:solidFill>
          <a:schemeClr val="accent2">
            <a:hueOff val="-512186"/>
            <a:satOff val="-5902"/>
            <a:lumOff val="131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BED393D-C8BC-4C5A-B572-B9EEA7EB3FFF}">
      <dsp:nvSpPr>
        <dsp:cNvPr id="0" name=""/>
        <dsp:cNvSpPr/>
      </dsp:nvSpPr>
      <dsp:spPr>
        <a:xfrm>
          <a:off x="392897" y="2546291"/>
          <a:ext cx="290579" cy="290579"/>
        </a:xfrm>
        <a:prstGeom prst="ellipse">
          <a:avLst/>
        </a:prstGeom>
        <a:solidFill>
          <a:schemeClr val="accent2">
            <a:hueOff val="-558749"/>
            <a:satOff val="-6439"/>
            <a:lumOff val="14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CD9C08-BCC2-4026-924A-124A01B1269A}">
      <dsp:nvSpPr>
        <dsp:cNvPr id="0" name=""/>
        <dsp:cNvSpPr/>
      </dsp:nvSpPr>
      <dsp:spPr>
        <a:xfrm>
          <a:off x="766654" y="2777665"/>
          <a:ext cx="127128" cy="127128"/>
        </a:xfrm>
        <a:prstGeom prst="ellipse">
          <a:avLst/>
        </a:prstGeom>
        <a:solidFill>
          <a:schemeClr val="accent2">
            <a:hueOff val="-605311"/>
            <a:satOff val="-6975"/>
            <a:lumOff val="15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780E5AB-663B-4993-9698-858108562277}">
      <dsp:nvSpPr>
        <dsp:cNvPr id="0" name=""/>
        <dsp:cNvSpPr/>
      </dsp:nvSpPr>
      <dsp:spPr>
        <a:xfrm>
          <a:off x="837846" y="2546291"/>
          <a:ext cx="199773" cy="199773"/>
        </a:xfrm>
        <a:prstGeom prst="ellipse">
          <a:avLst/>
        </a:prstGeom>
        <a:solidFill>
          <a:schemeClr val="accent2">
            <a:hueOff val="-651874"/>
            <a:satOff val="-7512"/>
            <a:lumOff val="167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76E0A85-B545-4D68-914C-7C74667DBD32}">
      <dsp:nvSpPr>
        <dsp:cNvPr id="0" name=""/>
        <dsp:cNvSpPr/>
      </dsp:nvSpPr>
      <dsp:spPr>
        <a:xfrm>
          <a:off x="1015826" y="2795463"/>
          <a:ext cx="127128" cy="127128"/>
        </a:xfrm>
        <a:prstGeom prst="ellipse">
          <a:avLst/>
        </a:prstGeom>
        <a:solidFill>
          <a:schemeClr val="accent2">
            <a:hueOff val="-698436"/>
            <a:satOff val="-8048"/>
            <a:lumOff val="17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56ADF97-F431-47DD-A820-21B3A010DA4A}">
      <dsp:nvSpPr>
        <dsp:cNvPr id="0" name=""/>
        <dsp:cNvSpPr/>
      </dsp:nvSpPr>
      <dsp:spPr>
        <a:xfrm>
          <a:off x="1176008" y="2510695"/>
          <a:ext cx="290579" cy="290579"/>
        </a:xfrm>
        <a:prstGeom prst="ellipse">
          <a:avLst/>
        </a:prstGeom>
        <a:solidFill>
          <a:schemeClr val="accent2">
            <a:hueOff val="-744998"/>
            <a:satOff val="-8585"/>
            <a:lumOff val="191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AE060B-66EB-44AF-8840-D59202E7F666}">
      <dsp:nvSpPr>
        <dsp:cNvPr id="0" name=""/>
        <dsp:cNvSpPr/>
      </dsp:nvSpPr>
      <dsp:spPr>
        <a:xfrm>
          <a:off x="1567563" y="2439503"/>
          <a:ext cx="199773" cy="199773"/>
        </a:xfrm>
        <a:prstGeom prst="ellipse">
          <a:avLst/>
        </a:prstGeom>
        <a:solidFill>
          <a:schemeClr val="accent2">
            <a:hueOff val="-791561"/>
            <a:satOff val="-9121"/>
            <a:lumOff val="20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C8A1B7-E767-4821-B6B0-DAF2B266A185}">
      <dsp:nvSpPr>
        <dsp:cNvPr id="0" name=""/>
        <dsp:cNvSpPr/>
      </dsp:nvSpPr>
      <dsp:spPr>
        <a:xfrm>
          <a:off x="1767337" y="1602702"/>
          <a:ext cx="586705" cy="1120084"/>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0450A74-41A8-4191-BFFD-89980DA348B4}">
      <dsp:nvSpPr>
        <dsp:cNvPr id="0" name=""/>
        <dsp:cNvSpPr/>
      </dsp:nvSpPr>
      <dsp:spPr>
        <a:xfrm>
          <a:off x="2354042" y="1603246"/>
          <a:ext cx="1600106" cy="112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PUBLICATION</a:t>
          </a:r>
        </a:p>
      </dsp:txBody>
      <dsp:txXfrm>
        <a:off x="2354042" y="1603246"/>
        <a:ext cx="1600106" cy="1120074"/>
      </dsp:txXfrm>
    </dsp:sp>
    <dsp:sp modelId="{95AEE39C-F54B-4646-8FEB-76B5A1E230D0}">
      <dsp:nvSpPr>
        <dsp:cNvPr id="0" name=""/>
        <dsp:cNvSpPr/>
      </dsp:nvSpPr>
      <dsp:spPr>
        <a:xfrm>
          <a:off x="2354042" y="3016140"/>
          <a:ext cx="1600106" cy="9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AU" sz="1900" kern="1200">
              <a:solidFill>
                <a:schemeClr val="bg1"/>
              </a:solidFill>
            </a:rPr>
            <a:t>Analyse</a:t>
          </a:r>
        </a:p>
        <a:p>
          <a:pPr marL="171450" lvl="1" indent="-171450" algn="l" defTabSz="844550">
            <a:lnSpc>
              <a:spcPct val="90000"/>
            </a:lnSpc>
            <a:spcBef>
              <a:spcPct val="0"/>
            </a:spcBef>
            <a:spcAft>
              <a:spcPct val="15000"/>
            </a:spcAft>
            <a:buChar char="•"/>
          </a:pPr>
          <a:r>
            <a:rPr lang="en-AU" sz="1900" kern="1200">
              <a:solidFill>
                <a:schemeClr val="bg1"/>
              </a:solidFill>
            </a:rPr>
            <a:t>Release</a:t>
          </a:r>
        </a:p>
        <a:p>
          <a:pPr marL="171450" lvl="1" indent="-171450" algn="l" defTabSz="844550">
            <a:lnSpc>
              <a:spcPct val="90000"/>
            </a:lnSpc>
            <a:spcBef>
              <a:spcPct val="0"/>
            </a:spcBef>
            <a:spcAft>
              <a:spcPct val="15000"/>
            </a:spcAft>
            <a:buChar char="•"/>
          </a:pPr>
          <a:r>
            <a:rPr lang="en-AU" sz="1900" kern="1200">
              <a:solidFill>
                <a:schemeClr val="bg1"/>
              </a:solidFill>
            </a:rPr>
            <a:t>Disseminate</a:t>
          </a:r>
        </a:p>
      </dsp:txBody>
      <dsp:txXfrm>
        <a:off x="2354042" y="3016140"/>
        <a:ext cx="1600106" cy="986732"/>
      </dsp:txXfrm>
    </dsp:sp>
    <dsp:sp modelId="{3B281FC5-33FB-43DD-8A13-416F0103A705}">
      <dsp:nvSpPr>
        <dsp:cNvPr id="0" name=""/>
        <dsp:cNvSpPr/>
      </dsp:nvSpPr>
      <dsp:spPr>
        <a:xfrm>
          <a:off x="3954148" y="1602702"/>
          <a:ext cx="586705" cy="1120084"/>
        </a:xfrm>
        <a:prstGeom prst="chevron">
          <a:avLst>
            <a:gd name="adj" fmla="val 62310"/>
          </a:avLst>
        </a:prstGeom>
        <a:solidFill>
          <a:schemeClr val="accent2">
            <a:hueOff val="-419062"/>
            <a:satOff val="-4829"/>
            <a:lumOff val="107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F7A8190-BBF1-41E9-9E29-53443A2B3E6E}">
      <dsp:nvSpPr>
        <dsp:cNvPr id="0" name=""/>
        <dsp:cNvSpPr/>
      </dsp:nvSpPr>
      <dsp:spPr>
        <a:xfrm>
          <a:off x="4540854" y="1603246"/>
          <a:ext cx="1600106" cy="112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UPTAKE</a:t>
          </a:r>
        </a:p>
      </dsp:txBody>
      <dsp:txXfrm>
        <a:off x="4540854" y="1603246"/>
        <a:ext cx="1600106" cy="1120074"/>
      </dsp:txXfrm>
    </dsp:sp>
    <dsp:sp modelId="{65F86DE1-7831-4FAC-A7F3-0D8C02952316}">
      <dsp:nvSpPr>
        <dsp:cNvPr id="0" name=""/>
        <dsp:cNvSpPr/>
      </dsp:nvSpPr>
      <dsp:spPr>
        <a:xfrm>
          <a:off x="4540854" y="3016140"/>
          <a:ext cx="1600106" cy="9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AU" sz="1900" kern="1200">
              <a:solidFill>
                <a:schemeClr val="bg1"/>
              </a:solidFill>
            </a:rPr>
            <a:t>Connect</a:t>
          </a:r>
        </a:p>
        <a:p>
          <a:pPr marL="171450" lvl="1" indent="-171450" algn="l" defTabSz="844550">
            <a:lnSpc>
              <a:spcPct val="90000"/>
            </a:lnSpc>
            <a:spcBef>
              <a:spcPct val="0"/>
            </a:spcBef>
            <a:spcAft>
              <a:spcPct val="15000"/>
            </a:spcAft>
            <a:buChar char="•"/>
          </a:pPr>
          <a:r>
            <a:rPr lang="en-AU" sz="1900" kern="1200">
              <a:solidFill>
                <a:schemeClr val="bg1"/>
              </a:solidFill>
            </a:rPr>
            <a:t>Incentivise</a:t>
          </a:r>
        </a:p>
        <a:p>
          <a:pPr marL="171450" lvl="1" indent="-171450" algn="l" defTabSz="844550">
            <a:lnSpc>
              <a:spcPct val="90000"/>
            </a:lnSpc>
            <a:spcBef>
              <a:spcPct val="0"/>
            </a:spcBef>
            <a:spcAft>
              <a:spcPct val="15000"/>
            </a:spcAft>
            <a:buChar char="•"/>
          </a:pPr>
          <a:r>
            <a:rPr lang="en-AU" sz="1900" kern="1200">
              <a:solidFill>
                <a:schemeClr val="bg1"/>
              </a:solidFill>
            </a:rPr>
            <a:t>Influence</a:t>
          </a:r>
        </a:p>
      </dsp:txBody>
      <dsp:txXfrm>
        <a:off x="4540854" y="3016140"/>
        <a:ext cx="1600106" cy="986732"/>
      </dsp:txXfrm>
    </dsp:sp>
    <dsp:sp modelId="{F3144DEE-9F1C-4EF1-BE1A-D72FC6598D98}">
      <dsp:nvSpPr>
        <dsp:cNvPr id="0" name=""/>
        <dsp:cNvSpPr/>
      </dsp:nvSpPr>
      <dsp:spPr>
        <a:xfrm>
          <a:off x="6140960" y="1602702"/>
          <a:ext cx="586705" cy="1120084"/>
        </a:xfrm>
        <a:prstGeom prst="chevron">
          <a:avLst>
            <a:gd name="adj" fmla="val 62310"/>
          </a:avLst>
        </a:prstGeom>
        <a:solidFill>
          <a:schemeClr val="accent2">
            <a:hueOff val="-838123"/>
            <a:satOff val="-9658"/>
            <a:lumOff val="215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BBEE3F2-5F3A-4C43-BE67-5ABB5D7C1354}">
      <dsp:nvSpPr>
        <dsp:cNvPr id="0" name=""/>
        <dsp:cNvSpPr/>
      </dsp:nvSpPr>
      <dsp:spPr>
        <a:xfrm>
          <a:off x="6847674" y="1523241"/>
          <a:ext cx="1360090" cy="1360090"/>
        </a:xfrm>
        <a:prstGeom prst="ellipse">
          <a:avLst/>
        </a:prstGeom>
        <a:solidFill>
          <a:schemeClr val="accent2">
            <a:hueOff val="-838123"/>
            <a:satOff val="-9658"/>
            <a:lumOff val="21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IMPACT</a:t>
          </a:r>
        </a:p>
      </dsp:txBody>
      <dsp:txXfrm>
        <a:off x="7046855" y="1722422"/>
        <a:ext cx="961728" cy="961728"/>
      </dsp:txXfrm>
    </dsp:sp>
    <dsp:sp modelId="{68BC4B6A-2A09-4234-A1AB-63B90E715CCD}">
      <dsp:nvSpPr>
        <dsp:cNvPr id="0" name=""/>
        <dsp:cNvSpPr/>
      </dsp:nvSpPr>
      <dsp:spPr>
        <a:xfrm>
          <a:off x="6727666" y="3016140"/>
          <a:ext cx="1600106" cy="9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AU" sz="1900" kern="1200">
              <a:solidFill>
                <a:schemeClr val="bg1"/>
              </a:solidFill>
            </a:rPr>
            <a:t>Use</a:t>
          </a:r>
        </a:p>
        <a:p>
          <a:pPr marL="171450" lvl="1" indent="-171450" algn="l" defTabSz="844550">
            <a:lnSpc>
              <a:spcPct val="90000"/>
            </a:lnSpc>
            <a:spcBef>
              <a:spcPct val="0"/>
            </a:spcBef>
            <a:spcAft>
              <a:spcPct val="15000"/>
            </a:spcAft>
            <a:buChar char="•"/>
          </a:pPr>
          <a:r>
            <a:rPr lang="en-AU" sz="1900" kern="1200">
              <a:solidFill>
                <a:schemeClr val="bg1"/>
              </a:solidFill>
            </a:rPr>
            <a:t>Change</a:t>
          </a:r>
        </a:p>
        <a:p>
          <a:pPr marL="171450" lvl="1" indent="-171450" algn="l" defTabSz="844550">
            <a:lnSpc>
              <a:spcPct val="90000"/>
            </a:lnSpc>
            <a:spcBef>
              <a:spcPct val="0"/>
            </a:spcBef>
            <a:spcAft>
              <a:spcPct val="15000"/>
            </a:spcAft>
            <a:buChar char="•"/>
          </a:pPr>
          <a:r>
            <a:rPr lang="en-AU" sz="1900" kern="1200">
              <a:solidFill>
                <a:schemeClr val="bg1"/>
              </a:solidFill>
            </a:rPr>
            <a:t>Reuse</a:t>
          </a:r>
        </a:p>
      </dsp:txBody>
      <dsp:txXfrm>
        <a:off x="6727666" y="3016140"/>
        <a:ext cx="1600106" cy="986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1CB32-A2A8-4E44-8230-6639954DB78C}">
      <dsp:nvSpPr>
        <dsp:cNvPr id="0" name=""/>
        <dsp:cNvSpPr/>
      </dsp:nvSpPr>
      <dsp:spPr>
        <a:xfrm>
          <a:off x="109945" y="1905564"/>
          <a:ext cx="1598186" cy="52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COLLECTION</a:t>
          </a:r>
        </a:p>
      </dsp:txBody>
      <dsp:txXfrm>
        <a:off x="109945" y="1905564"/>
        <a:ext cx="1598186" cy="526674"/>
      </dsp:txXfrm>
    </dsp:sp>
    <dsp:sp modelId="{9FB08913-2629-4A81-A5CB-AFE2D84AF760}">
      <dsp:nvSpPr>
        <dsp:cNvPr id="0" name=""/>
        <dsp:cNvSpPr/>
      </dsp:nvSpPr>
      <dsp:spPr>
        <a:xfrm>
          <a:off x="109945" y="3016140"/>
          <a:ext cx="1598186" cy="9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AU" sz="1900" kern="1200">
              <a:solidFill>
                <a:schemeClr val="bg1"/>
              </a:solidFill>
            </a:rPr>
            <a:t>Identify</a:t>
          </a:r>
        </a:p>
        <a:p>
          <a:pPr marL="171450" lvl="1" indent="-171450" algn="l" defTabSz="844550">
            <a:lnSpc>
              <a:spcPct val="90000"/>
            </a:lnSpc>
            <a:spcBef>
              <a:spcPct val="0"/>
            </a:spcBef>
            <a:spcAft>
              <a:spcPct val="15000"/>
            </a:spcAft>
            <a:buChar char="•"/>
          </a:pPr>
          <a:r>
            <a:rPr lang="en-AU" sz="1900" kern="1200">
              <a:solidFill>
                <a:schemeClr val="bg1"/>
              </a:solidFill>
            </a:rPr>
            <a:t>Collect</a:t>
          </a:r>
        </a:p>
        <a:p>
          <a:pPr marL="171450" lvl="1" indent="-171450" algn="l" defTabSz="844550">
            <a:lnSpc>
              <a:spcPct val="90000"/>
            </a:lnSpc>
            <a:spcBef>
              <a:spcPct val="0"/>
            </a:spcBef>
            <a:spcAft>
              <a:spcPct val="15000"/>
            </a:spcAft>
            <a:buChar char="•"/>
          </a:pPr>
          <a:r>
            <a:rPr lang="en-AU" sz="1900" kern="1200">
              <a:solidFill>
                <a:schemeClr val="bg1"/>
              </a:solidFill>
            </a:rPr>
            <a:t>Process</a:t>
          </a:r>
        </a:p>
      </dsp:txBody>
      <dsp:txXfrm>
        <a:off x="109945" y="3016140"/>
        <a:ext cx="1598186" cy="986732"/>
      </dsp:txXfrm>
    </dsp:sp>
    <dsp:sp modelId="{288CE2EB-E217-4D58-92CC-3DB77C2EA1ED}">
      <dsp:nvSpPr>
        <dsp:cNvPr id="0" name=""/>
        <dsp:cNvSpPr/>
      </dsp:nvSpPr>
      <dsp:spPr>
        <a:xfrm>
          <a:off x="108129" y="1745382"/>
          <a:ext cx="127128" cy="12712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60685E7-62D4-4C82-997A-35BA20533DAF}">
      <dsp:nvSpPr>
        <dsp:cNvPr id="0" name=""/>
        <dsp:cNvSpPr/>
      </dsp:nvSpPr>
      <dsp:spPr>
        <a:xfrm>
          <a:off x="197119" y="1567402"/>
          <a:ext cx="127128" cy="127128"/>
        </a:xfrm>
        <a:prstGeom prst="ellipse">
          <a:avLst/>
        </a:prstGeom>
        <a:solidFill>
          <a:schemeClr val="accent2">
            <a:hueOff val="-46562"/>
            <a:satOff val="-537"/>
            <a:lumOff val="1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C0BC321-2036-47EF-8C16-93E69B4B1AEE}">
      <dsp:nvSpPr>
        <dsp:cNvPr id="0" name=""/>
        <dsp:cNvSpPr/>
      </dsp:nvSpPr>
      <dsp:spPr>
        <a:xfrm>
          <a:off x="410695" y="1602998"/>
          <a:ext cx="199773" cy="199773"/>
        </a:xfrm>
        <a:prstGeom prst="ellipse">
          <a:avLst/>
        </a:prstGeom>
        <a:solidFill>
          <a:schemeClr val="accent2">
            <a:hueOff val="-93125"/>
            <a:satOff val="-1073"/>
            <a:lumOff val="2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41FE3AB-F13F-46FB-BA90-11D085D75068}">
      <dsp:nvSpPr>
        <dsp:cNvPr id="0" name=""/>
        <dsp:cNvSpPr/>
      </dsp:nvSpPr>
      <dsp:spPr>
        <a:xfrm>
          <a:off x="588674" y="1407220"/>
          <a:ext cx="127128" cy="127128"/>
        </a:xfrm>
        <a:prstGeom prst="ellipse">
          <a:avLst/>
        </a:prstGeom>
        <a:solidFill>
          <a:schemeClr val="accent2">
            <a:hueOff val="-139687"/>
            <a:satOff val="-1610"/>
            <a:lumOff val="36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3380064-EBC5-484C-BEA6-95A96C4AB6BB}">
      <dsp:nvSpPr>
        <dsp:cNvPr id="0" name=""/>
        <dsp:cNvSpPr/>
      </dsp:nvSpPr>
      <dsp:spPr>
        <a:xfrm>
          <a:off x="820048" y="1336028"/>
          <a:ext cx="127128" cy="127128"/>
        </a:xfrm>
        <a:prstGeom prst="ellipse">
          <a:avLst/>
        </a:prstGeom>
        <a:solidFill>
          <a:schemeClr val="accent2">
            <a:hueOff val="-186250"/>
            <a:satOff val="-2146"/>
            <a:lumOff val="48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76DC19-D940-4E2F-A57F-919C3C74F052}">
      <dsp:nvSpPr>
        <dsp:cNvPr id="0" name=""/>
        <dsp:cNvSpPr/>
      </dsp:nvSpPr>
      <dsp:spPr>
        <a:xfrm>
          <a:off x="1104816" y="1460614"/>
          <a:ext cx="127128" cy="127128"/>
        </a:xfrm>
        <a:prstGeom prst="ellipse">
          <a:avLst/>
        </a:prstGeom>
        <a:solidFill>
          <a:schemeClr val="accent2">
            <a:hueOff val="-232812"/>
            <a:satOff val="-2683"/>
            <a:lumOff val="60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9C27897-3701-4429-A45B-39D24A067E66}">
      <dsp:nvSpPr>
        <dsp:cNvPr id="0" name=""/>
        <dsp:cNvSpPr/>
      </dsp:nvSpPr>
      <dsp:spPr>
        <a:xfrm>
          <a:off x="1282796" y="1549604"/>
          <a:ext cx="199773" cy="199773"/>
        </a:xfrm>
        <a:prstGeom prst="ellipse">
          <a:avLst/>
        </a:prstGeom>
        <a:solidFill>
          <a:schemeClr val="accent2">
            <a:hueOff val="-279374"/>
            <a:satOff val="-3219"/>
            <a:lumOff val="7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FD91B78-E72C-4838-81AB-E1031B76AEE4}">
      <dsp:nvSpPr>
        <dsp:cNvPr id="0" name=""/>
        <dsp:cNvSpPr/>
      </dsp:nvSpPr>
      <dsp:spPr>
        <a:xfrm>
          <a:off x="1531967" y="1745382"/>
          <a:ext cx="127128" cy="127128"/>
        </a:xfrm>
        <a:prstGeom prst="ellipse">
          <a:avLst/>
        </a:prstGeom>
        <a:solidFill>
          <a:schemeClr val="accent2">
            <a:hueOff val="-325937"/>
            <a:satOff val="-3756"/>
            <a:lumOff val="8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982310F-7C86-4692-810B-71C7F1DCCD55}">
      <dsp:nvSpPr>
        <dsp:cNvPr id="0" name=""/>
        <dsp:cNvSpPr/>
      </dsp:nvSpPr>
      <dsp:spPr>
        <a:xfrm>
          <a:off x="1638755" y="1941160"/>
          <a:ext cx="127128" cy="127128"/>
        </a:xfrm>
        <a:prstGeom prst="ellipse">
          <a:avLst/>
        </a:prstGeom>
        <a:solidFill>
          <a:schemeClr val="accent2">
            <a:hueOff val="-372499"/>
            <a:satOff val="-4292"/>
            <a:lumOff val="96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4C2725D-FCB3-4589-BB76-E0EBF8AE9819}">
      <dsp:nvSpPr>
        <dsp:cNvPr id="0" name=""/>
        <dsp:cNvSpPr/>
      </dsp:nvSpPr>
      <dsp:spPr>
        <a:xfrm>
          <a:off x="713260" y="1567402"/>
          <a:ext cx="326901" cy="326901"/>
        </a:xfrm>
        <a:prstGeom prst="ellipse">
          <a:avLst/>
        </a:prstGeom>
        <a:solidFill>
          <a:schemeClr val="accent2">
            <a:hueOff val="-419062"/>
            <a:satOff val="-4829"/>
            <a:lumOff val="107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45F158C-CCEC-4564-ABD2-C56252F3588C}">
      <dsp:nvSpPr>
        <dsp:cNvPr id="0" name=""/>
        <dsp:cNvSpPr/>
      </dsp:nvSpPr>
      <dsp:spPr>
        <a:xfrm>
          <a:off x="19139" y="2243725"/>
          <a:ext cx="127128" cy="127128"/>
        </a:xfrm>
        <a:prstGeom prst="ellipse">
          <a:avLst/>
        </a:prstGeom>
        <a:solidFill>
          <a:schemeClr val="accent2">
            <a:hueOff val="-465624"/>
            <a:satOff val="-5366"/>
            <a:lumOff val="11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BAC809-9DA9-4F95-B2EC-4855CE70F89E}">
      <dsp:nvSpPr>
        <dsp:cNvPr id="0" name=""/>
        <dsp:cNvSpPr/>
      </dsp:nvSpPr>
      <dsp:spPr>
        <a:xfrm>
          <a:off x="125927" y="2403907"/>
          <a:ext cx="199773" cy="199773"/>
        </a:xfrm>
        <a:prstGeom prst="ellipse">
          <a:avLst/>
        </a:prstGeom>
        <a:solidFill>
          <a:schemeClr val="accent2">
            <a:hueOff val="-512186"/>
            <a:satOff val="-5902"/>
            <a:lumOff val="131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BED393D-C8BC-4C5A-B572-B9EEA7EB3FFF}">
      <dsp:nvSpPr>
        <dsp:cNvPr id="0" name=""/>
        <dsp:cNvSpPr/>
      </dsp:nvSpPr>
      <dsp:spPr>
        <a:xfrm>
          <a:off x="392897" y="2546291"/>
          <a:ext cx="290579" cy="290579"/>
        </a:xfrm>
        <a:prstGeom prst="ellipse">
          <a:avLst/>
        </a:prstGeom>
        <a:solidFill>
          <a:schemeClr val="accent2">
            <a:hueOff val="-558749"/>
            <a:satOff val="-6439"/>
            <a:lumOff val="14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CD9C08-BCC2-4026-924A-124A01B1269A}">
      <dsp:nvSpPr>
        <dsp:cNvPr id="0" name=""/>
        <dsp:cNvSpPr/>
      </dsp:nvSpPr>
      <dsp:spPr>
        <a:xfrm>
          <a:off x="766654" y="2777665"/>
          <a:ext cx="127128" cy="127128"/>
        </a:xfrm>
        <a:prstGeom prst="ellipse">
          <a:avLst/>
        </a:prstGeom>
        <a:solidFill>
          <a:schemeClr val="accent2">
            <a:hueOff val="-605311"/>
            <a:satOff val="-6975"/>
            <a:lumOff val="15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780E5AB-663B-4993-9698-858108562277}">
      <dsp:nvSpPr>
        <dsp:cNvPr id="0" name=""/>
        <dsp:cNvSpPr/>
      </dsp:nvSpPr>
      <dsp:spPr>
        <a:xfrm>
          <a:off x="837846" y="2546291"/>
          <a:ext cx="199773" cy="199773"/>
        </a:xfrm>
        <a:prstGeom prst="ellipse">
          <a:avLst/>
        </a:prstGeom>
        <a:solidFill>
          <a:schemeClr val="accent2">
            <a:hueOff val="-651874"/>
            <a:satOff val="-7512"/>
            <a:lumOff val="167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76E0A85-B545-4D68-914C-7C74667DBD32}">
      <dsp:nvSpPr>
        <dsp:cNvPr id="0" name=""/>
        <dsp:cNvSpPr/>
      </dsp:nvSpPr>
      <dsp:spPr>
        <a:xfrm>
          <a:off x="1015826" y="2795463"/>
          <a:ext cx="127128" cy="127128"/>
        </a:xfrm>
        <a:prstGeom prst="ellipse">
          <a:avLst/>
        </a:prstGeom>
        <a:solidFill>
          <a:schemeClr val="accent2">
            <a:hueOff val="-698436"/>
            <a:satOff val="-8048"/>
            <a:lumOff val="17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56ADF97-F431-47DD-A820-21B3A010DA4A}">
      <dsp:nvSpPr>
        <dsp:cNvPr id="0" name=""/>
        <dsp:cNvSpPr/>
      </dsp:nvSpPr>
      <dsp:spPr>
        <a:xfrm>
          <a:off x="1176008" y="2510695"/>
          <a:ext cx="290579" cy="290579"/>
        </a:xfrm>
        <a:prstGeom prst="ellipse">
          <a:avLst/>
        </a:prstGeom>
        <a:solidFill>
          <a:schemeClr val="accent2">
            <a:hueOff val="-744998"/>
            <a:satOff val="-8585"/>
            <a:lumOff val="191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AE060B-66EB-44AF-8840-D59202E7F666}">
      <dsp:nvSpPr>
        <dsp:cNvPr id="0" name=""/>
        <dsp:cNvSpPr/>
      </dsp:nvSpPr>
      <dsp:spPr>
        <a:xfrm>
          <a:off x="1567563" y="2439503"/>
          <a:ext cx="199773" cy="199773"/>
        </a:xfrm>
        <a:prstGeom prst="ellipse">
          <a:avLst/>
        </a:prstGeom>
        <a:solidFill>
          <a:schemeClr val="accent2">
            <a:hueOff val="-791561"/>
            <a:satOff val="-9121"/>
            <a:lumOff val="20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C8A1B7-E767-4821-B6B0-DAF2B266A185}">
      <dsp:nvSpPr>
        <dsp:cNvPr id="0" name=""/>
        <dsp:cNvSpPr/>
      </dsp:nvSpPr>
      <dsp:spPr>
        <a:xfrm>
          <a:off x="1767337" y="1602702"/>
          <a:ext cx="586705" cy="1120084"/>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0450A74-41A8-4191-BFFD-89980DA348B4}">
      <dsp:nvSpPr>
        <dsp:cNvPr id="0" name=""/>
        <dsp:cNvSpPr/>
      </dsp:nvSpPr>
      <dsp:spPr>
        <a:xfrm>
          <a:off x="2354042" y="1603246"/>
          <a:ext cx="1600106" cy="112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PUBLICATION</a:t>
          </a:r>
        </a:p>
      </dsp:txBody>
      <dsp:txXfrm>
        <a:off x="2354042" y="1603246"/>
        <a:ext cx="1600106" cy="1120074"/>
      </dsp:txXfrm>
    </dsp:sp>
    <dsp:sp modelId="{95AEE39C-F54B-4646-8FEB-76B5A1E230D0}">
      <dsp:nvSpPr>
        <dsp:cNvPr id="0" name=""/>
        <dsp:cNvSpPr/>
      </dsp:nvSpPr>
      <dsp:spPr>
        <a:xfrm>
          <a:off x="2354042" y="3016140"/>
          <a:ext cx="1600106" cy="9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AU" sz="1900" kern="1200">
              <a:solidFill>
                <a:schemeClr val="bg1"/>
              </a:solidFill>
            </a:rPr>
            <a:t>Analyse</a:t>
          </a:r>
        </a:p>
        <a:p>
          <a:pPr marL="171450" lvl="1" indent="-171450" algn="l" defTabSz="844550">
            <a:lnSpc>
              <a:spcPct val="90000"/>
            </a:lnSpc>
            <a:spcBef>
              <a:spcPct val="0"/>
            </a:spcBef>
            <a:spcAft>
              <a:spcPct val="15000"/>
            </a:spcAft>
            <a:buChar char="•"/>
          </a:pPr>
          <a:r>
            <a:rPr lang="en-AU" sz="1900" kern="1200">
              <a:solidFill>
                <a:schemeClr val="bg1"/>
              </a:solidFill>
            </a:rPr>
            <a:t>Release</a:t>
          </a:r>
        </a:p>
        <a:p>
          <a:pPr marL="171450" lvl="1" indent="-171450" algn="l" defTabSz="844550">
            <a:lnSpc>
              <a:spcPct val="90000"/>
            </a:lnSpc>
            <a:spcBef>
              <a:spcPct val="0"/>
            </a:spcBef>
            <a:spcAft>
              <a:spcPct val="15000"/>
            </a:spcAft>
            <a:buChar char="•"/>
          </a:pPr>
          <a:r>
            <a:rPr lang="en-AU" sz="1900" kern="1200">
              <a:solidFill>
                <a:schemeClr val="bg1"/>
              </a:solidFill>
            </a:rPr>
            <a:t>Disseminate</a:t>
          </a:r>
        </a:p>
      </dsp:txBody>
      <dsp:txXfrm>
        <a:off x="2354042" y="3016140"/>
        <a:ext cx="1600106" cy="986732"/>
      </dsp:txXfrm>
    </dsp:sp>
    <dsp:sp modelId="{3B281FC5-33FB-43DD-8A13-416F0103A705}">
      <dsp:nvSpPr>
        <dsp:cNvPr id="0" name=""/>
        <dsp:cNvSpPr/>
      </dsp:nvSpPr>
      <dsp:spPr>
        <a:xfrm>
          <a:off x="3954148" y="1602702"/>
          <a:ext cx="586705" cy="1120084"/>
        </a:xfrm>
        <a:prstGeom prst="chevron">
          <a:avLst>
            <a:gd name="adj" fmla="val 62310"/>
          </a:avLst>
        </a:prstGeom>
        <a:solidFill>
          <a:schemeClr val="accent2">
            <a:hueOff val="-419062"/>
            <a:satOff val="-4829"/>
            <a:lumOff val="107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F7A8190-BBF1-41E9-9E29-53443A2B3E6E}">
      <dsp:nvSpPr>
        <dsp:cNvPr id="0" name=""/>
        <dsp:cNvSpPr/>
      </dsp:nvSpPr>
      <dsp:spPr>
        <a:xfrm>
          <a:off x="4540854" y="1603246"/>
          <a:ext cx="1600106" cy="112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UPTAKE</a:t>
          </a:r>
        </a:p>
      </dsp:txBody>
      <dsp:txXfrm>
        <a:off x="4540854" y="1603246"/>
        <a:ext cx="1600106" cy="1120074"/>
      </dsp:txXfrm>
    </dsp:sp>
    <dsp:sp modelId="{65F86DE1-7831-4FAC-A7F3-0D8C02952316}">
      <dsp:nvSpPr>
        <dsp:cNvPr id="0" name=""/>
        <dsp:cNvSpPr/>
      </dsp:nvSpPr>
      <dsp:spPr>
        <a:xfrm>
          <a:off x="4540854" y="3016140"/>
          <a:ext cx="1600106" cy="9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AU" sz="1900" kern="1200">
              <a:solidFill>
                <a:schemeClr val="bg1"/>
              </a:solidFill>
            </a:rPr>
            <a:t>Connect</a:t>
          </a:r>
        </a:p>
        <a:p>
          <a:pPr marL="171450" lvl="1" indent="-171450" algn="l" defTabSz="844550">
            <a:lnSpc>
              <a:spcPct val="90000"/>
            </a:lnSpc>
            <a:spcBef>
              <a:spcPct val="0"/>
            </a:spcBef>
            <a:spcAft>
              <a:spcPct val="15000"/>
            </a:spcAft>
            <a:buChar char="•"/>
          </a:pPr>
          <a:r>
            <a:rPr lang="en-AU" sz="1900" kern="1200">
              <a:solidFill>
                <a:schemeClr val="bg1"/>
              </a:solidFill>
            </a:rPr>
            <a:t>Incentivise</a:t>
          </a:r>
        </a:p>
        <a:p>
          <a:pPr marL="171450" lvl="1" indent="-171450" algn="l" defTabSz="844550">
            <a:lnSpc>
              <a:spcPct val="90000"/>
            </a:lnSpc>
            <a:spcBef>
              <a:spcPct val="0"/>
            </a:spcBef>
            <a:spcAft>
              <a:spcPct val="15000"/>
            </a:spcAft>
            <a:buChar char="•"/>
          </a:pPr>
          <a:r>
            <a:rPr lang="en-AU" sz="1900" kern="1200">
              <a:solidFill>
                <a:schemeClr val="bg1"/>
              </a:solidFill>
            </a:rPr>
            <a:t>Influence</a:t>
          </a:r>
        </a:p>
      </dsp:txBody>
      <dsp:txXfrm>
        <a:off x="4540854" y="3016140"/>
        <a:ext cx="1600106" cy="986732"/>
      </dsp:txXfrm>
    </dsp:sp>
    <dsp:sp modelId="{F3144DEE-9F1C-4EF1-BE1A-D72FC6598D98}">
      <dsp:nvSpPr>
        <dsp:cNvPr id="0" name=""/>
        <dsp:cNvSpPr/>
      </dsp:nvSpPr>
      <dsp:spPr>
        <a:xfrm>
          <a:off x="6140960" y="1602702"/>
          <a:ext cx="586705" cy="1120084"/>
        </a:xfrm>
        <a:prstGeom prst="chevron">
          <a:avLst>
            <a:gd name="adj" fmla="val 62310"/>
          </a:avLst>
        </a:prstGeom>
        <a:solidFill>
          <a:schemeClr val="accent2">
            <a:hueOff val="-838123"/>
            <a:satOff val="-9658"/>
            <a:lumOff val="215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BBEE3F2-5F3A-4C43-BE67-5ABB5D7C1354}">
      <dsp:nvSpPr>
        <dsp:cNvPr id="0" name=""/>
        <dsp:cNvSpPr/>
      </dsp:nvSpPr>
      <dsp:spPr>
        <a:xfrm>
          <a:off x="6847674" y="1523241"/>
          <a:ext cx="1360090" cy="1360090"/>
        </a:xfrm>
        <a:prstGeom prst="ellipse">
          <a:avLst/>
        </a:prstGeom>
        <a:solidFill>
          <a:schemeClr val="accent2">
            <a:hueOff val="-838123"/>
            <a:satOff val="-9658"/>
            <a:lumOff val="21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IMPACT</a:t>
          </a:r>
        </a:p>
      </dsp:txBody>
      <dsp:txXfrm>
        <a:off x="7046855" y="1722422"/>
        <a:ext cx="961728" cy="961728"/>
      </dsp:txXfrm>
    </dsp:sp>
    <dsp:sp modelId="{68BC4B6A-2A09-4234-A1AB-63B90E715CCD}">
      <dsp:nvSpPr>
        <dsp:cNvPr id="0" name=""/>
        <dsp:cNvSpPr/>
      </dsp:nvSpPr>
      <dsp:spPr>
        <a:xfrm>
          <a:off x="6727666" y="3016140"/>
          <a:ext cx="1600106" cy="9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AU" sz="1900" kern="1200">
              <a:solidFill>
                <a:schemeClr val="bg1"/>
              </a:solidFill>
            </a:rPr>
            <a:t>Use</a:t>
          </a:r>
        </a:p>
        <a:p>
          <a:pPr marL="171450" lvl="1" indent="-171450" algn="l" defTabSz="844550">
            <a:lnSpc>
              <a:spcPct val="90000"/>
            </a:lnSpc>
            <a:spcBef>
              <a:spcPct val="0"/>
            </a:spcBef>
            <a:spcAft>
              <a:spcPct val="15000"/>
            </a:spcAft>
            <a:buChar char="•"/>
          </a:pPr>
          <a:r>
            <a:rPr lang="en-AU" sz="1900" kern="1200">
              <a:solidFill>
                <a:schemeClr val="bg1"/>
              </a:solidFill>
            </a:rPr>
            <a:t>Change</a:t>
          </a:r>
        </a:p>
        <a:p>
          <a:pPr marL="171450" lvl="1" indent="-171450" algn="l" defTabSz="844550">
            <a:lnSpc>
              <a:spcPct val="90000"/>
            </a:lnSpc>
            <a:spcBef>
              <a:spcPct val="0"/>
            </a:spcBef>
            <a:spcAft>
              <a:spcPct val="15000"/>
            </a:spcAft>
            <a:buChar char="•"/>
          </a:pPr>
          <a:r>
            <a:rPr lang="en-AU" sz="1900" kern="1200">
              <a:solidFill>
                <a:schemeClr val="bg1"/>
              </a:solidFill>
            </a:rPr>
            <a:t>Reuse</a:t>
          </a:r>
        </a:p>
      </dsp:txBody>
      <dsp:txXfrm>
        <a:off x="6727666" y="3016140"/>
        <a:ext cx="1600106" cy="98673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BEAB8-1AD9-44D7-8185-1496143834C5}" type="datetimeFigureOut">
              <a:rPr lang="en-AU" smtClean="0"/>
              <a:t>8/06/2021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63548-EE91-4355-883B-52D80ECB5F13}" type="slidenum">
              <a:rPr lang="en-AU" smtClean="0"/>
              <a:t>‹#›</a:t>
            </a:fld>
            <a:endParaRPr lang="en-AU"/>
          </a:p>
        </p:txBody>
      </p:sp>
    </p:spTree>
    <p:extLst>
      <p:ext uri="{BB962C8B-B14F-4D97-AF65-F5344CB8AC3E}">
        <p14:creationId xmlns:p14="http://schemas.microsoft.com/office/powerpoint/2010/main" val="229081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685800" y="4343400"/>
            <a:ext cx="5484960" cy="4113360"/>
          </a:xfrm>
          <a:prstGeom prst="rect">
            <a:avLst/>
          </a:prstGeom>
          <a:noFill/>
          <a:ln>
            <a:noFill/>
          </a:ln>
        </p:spPr>
        <p:style>
          <a:lnRef idx="0">
            <a:scrgbClr r="0" g="0" b="0"/>
          </a:lnRef>
          <a:fillRef idx="0">
            <a:scrgbClr r="0" g="0" b="0"/>
          </a:fillRef>
          <a:effectRef idx="0">
            <a:scrgbClr r="0" g="0" b="0"/>
          </a:effectRef>
          <a:fontRef idx="minor"/>
        </p:style>
      </p:sp>
      <p:sp>
        <p:nvSpPr>
          <p:cNvPr id="2" name="Notes Placeholder 1"/>
          <p:cNvSpPr>
            <a:spLocks noGrp="1"/>
          </p:cNvSpPr>
          <p:nvPr>
            <p:ph type="body" idx="1"/>
          </p:nvPr>
        </p:nvSpPr>
        <p:spPr/>
        <p:txBody>
          <a:bodyPr/>
          <a:lstStyle/>
          <a:p>
            <a:r>
              <a:rPr lang="en-AU" sz="1200" b="0" kern="1200" dirty="0">
                <a:solidFill>
                  <a:schemeClr val="tx1"/>
                </a:solidFill>
                <a:effectLst/>
                <a:latin typeface="+mn-lt"/>
                <a:ea typeface="+mn-ea"/>
                <a:cs typeface="+mn-cs"/>
              </a:rPr>
              <a:t>The Pacific Community was established by a treaty, the Canberra Agreement, in 1947, </a:t>
            </a:r>
            <a:r>
              <a:rPr lang="en-AU" sz="1200" kern="1200" dirty="0">
                <a:solidFill>
                  <a:schemeClr val="tx1"/>
                </a:solidFill>
                <a:effectLst/>
                <a:latin typeface="+mn-lt"/>
                <a:ea typeface="+mn-ea"/>
                <a:cs typeface="+mn-cs"/>
              </a:rPr>
              <a:t>by the six ‘participating governments’ that then administered territories in the Pacific Islands region: Australia, France, New Zealand, the Netherlands, the United Kingdom and the United States of America</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Our organisation’s governing body is the Conference of the Pacific Community, which meets every two years. Each member country and territory is entitled to one vote on decisions. In this way we are an organisation owned and governed by our 26 country and territory members. 4 regional offices and 600 staffs.</a:t>
            </a:r>
            <a:endParaRPr lang="en-US" dirty="0"/>
          </a:p>
          <a:p>
            <a:endParaRPr lang="en-US" dirty="0"/>
          </a:p>
        </p:txBody>
      </p:sp>
    </p:spTree>
    <p:extLst>
      <p:ext uri="{BB962C8B-B14F-4D97-AF65-F5344CB8AC3E}">
        <p14:creationId xmlns:p14="http://schemas.microsoft.com/office/powerpoint/2010/main" val="42093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100" dirty="0">
                <a:cs typeface="Calibri" panose="020F0502020204030204"/>
              </a:rPr>
              <a:t>Links </a:t>
            </a:r>
            <a:r>
              <a:rPr lang="en-AU" sz="1100">
                <a:cs typeface="Calibri" panose="020F0502020204030204"/>
              </a:rPr>
              <a:t>to SPC organisational strategy</a:t>
            </a:r>
            <a:r>
              <a:rPr lang="en-AU" sz="1100" dirty="0">
                <a:cs typeface="Calibri" panose="020F0502020204030204"/>
              </a:rPr>
              <a:t>:</a:t>
            </a:r>
          </a:p>
          <a:p>
            <a:r>
              <a:rPr lang="en-AU" sz="1100" dirty="0">
                <a:cs typeface="Calibri" panose="020F0502020204030204"/>
              </a:rPr>
              <a:t>Supporting program design</a:t>
            </a:r>
          </a:p>
          <a:p>
            <a:r>
              <a:rPr lang="en-AU" sz="1100" dirty="0">
                <a:cs typeface="Calibri" panose="020F0502020204030204"/>
              </a:rPr>
              <a:t>Step back and look at the broader strategic context that this fits into</a:t>
            </a:r>
          </a:p>
          <a:p>
            <a:endParaRPr lang="en-AU" sz="1100" dirty="0"/>
          </a:p>
          <a:p>
            <a:pPr marL="171450" indent="-171450">
              <a:buFontTx/>
              <a:buChar char="-"/>
            </a:pPr>
            <a:r>
              <a:rPr lang="en-AU" sz="1100" kern="1200" dirty="0">
                <a:solidFill>
                  <a:schemeClr val="tx1"/>
                </a:solidFill>
                <a:effectLst/>
                <a:latin typeface="+mn-lt"/>
                <a:ea typeface="+mn-ea"/>
                <a:cs typeface="+mn-cs"/>
              </a:rPr>
              <a:t>SPC is currently in the process of developing a new, 10 year strategic plan in consultation with our members, our partners and other staff</a:t>
            </a:r>
            <a:endParaRPr lang="en-AU" dirty="0">
              <a:ea typeface="+mn-ea"/>
              <a:cs typeface="+mn-cs"/>
            </a:endParaRPr>
          </a:p>
          <a:p>
            <a:pPr marL="171450" indent="-171450">
              <a:buFontTx/>
              <a:buChar char="-"/>
            </a:pPr>
            <a:r>
              <a:rPr lang="en-AU" sz="1100" kern="1200" dirty="0">
                <a:solidFill>
                  <a:schemeClr val="tx1"/>
                </a:solidFill>
                <a:effectLst/>
                <a:latin typeface="+mn-lt"/>
                <a:ea typeface="+mn-ea"/>
                <a:cs typeface="+mn-cs"/>
              </a:rPr>
              <a:t>It goes for a longer time horizon, and has been developed using futures thinking principles.</a:t>
            </a:r>
            <a:r>
              <a:rPr lang="en-AU" sz="1100" dirty="0"/>
              <a:t> </a:t>
            </a:r>
          </a:p>
          <a:p>
            <a:pPr marL="171450" indent="-171450">
              <a:buFontTx/>
              <a:buChar char="-"/>
            </a:pPr>
            <a:r>
              <a:rPr lang="en-AU" sz="1100" dirty="0"/>
              <a:t>In the interim, our </a:t>
            </a:r>
            <a:r>
              <a:rPr lang="en-AU" sz="1100" dirty="0" err="1"/>
              <a:t>governning</a:t>
            </a:r>
            <a:r>
              <a:rPr lang="en-AU" sz="1100" dirty="0"/>
              <a:t> body last year approved a 2021 transition plan, to see us through this consultation process and set the agenda for this important year for COVID response and recovery</a:t>
            </a:r>
            <a:endParaRPr lang="en-AU" sz="1100" dirty="0">
              <a:cs typeface="Calibri"/>
            </a:endParaRPr>
          </a:p>
          <a:p>
            <a:pPr marL="171450" indent="-171450">
              <a:buFontTx/>
              <a:buChar char="-"/>
            </a:pPr>
            <a:r>
              <a:rPr lang="en-AU" sz="1100" dirty="0"/>
              <a:t>7</a:t>
            </a:r>
            <a:r>
              <a:rPr lang="en-AU" sz="1100" kern="1200" dirty="0">
                <a:solidFill>
                  <a:schemeClr val="tx1"/>
                </a:solidFill>
                <a:effectLst/>
                <a:latin typeface="+mn-lt"/>
                <a:ea typeface="+mn-ea"/>
                <a:cs typeface="+mn-cs"/>
              </a:rPr>
              <a:t> key focus areas</a:t>
            </a:r>
            <a:endParaRPr lang="en-AU" sz="1100" kern="1200" dirty="0">
              <a:solidFill>
                <a:schemeClr val="tx1"/>
              </a:solidFill>
              <a:effectLst/>
              <a:latin typeface="+mn-lt"/>
              <a:cs typeface="Calibri"/>
            </a:endParaRPr>
          </a:p>
          <a:p>
            <a:pPr marL="171450" indent="-171450">
              <a:buFontTx/>
              <a:buChar char="-"/>
            </a:pPr>
            <a:r>
              <a:rPr lang="en-AU" sz="1100" kern="1200" dirty="0">
                <a:solidFill>
                  <a:schemeClr val="tx1"/>
                </a:solidFill>
                <a:effectLst/>
                <a:latin typeface="+mn-lt"/>
                <a:ea typeface="+mn-ea"/>
                <a:cs typeface="+mn-cs"/>
              </a:rPr>
              <a:t>Underpinning all of these are the use of scientific and technical expertise to use strong evidence for decision making . This means that the Pacific Data hub plays a central role in making data discoverable and accessible for decision making</a:t>
            </a:r>
            <a:endParaRPr lang="en-AU" sz="1100" kern="1200" dirty="0">
              <a:solidFill>
                <a:schemeClr val="tx1"/>
              </a:solidFill>
              <a:effectLst/>
              <a:latin typeface="+mn-lt"/>
              <a:cs typeface="Calibri"/>
            </a:endParaRPr>
          </a:p>
          <a:p>
            <a:pPr marL="171450" indent="-171450">
              <a:buFontTx/>
              <a:buChar char="-"/>
            </a:pPr>
            <a:r>
              <a:rPr lang="en-AU" sz="1100" kern="1200" dirty="0">
                <a:solidFill>
                  <a:schemeClr val="tx1"/>
                </a:solidFill>
                <a:effectLst/>
                <a:latin typeface="+mn-lt"/>
                <a:ea typeface="+mn-ea"/>
                <a:cs typeface="+mn-cs"/>
              </a:rPr>
              <a:t>It is also a shared resource and a means for driving integration within SPC</a:t>
            </a:r>
            <a:r>
              <a:rPr lang="en-AU" sz="1100" dirty="0"/>
              <a:t> – and supporting a focus with our members</a:t>
            </a:r>
            <a:endParaRPr lang="en-AU" sz="1100" kern="1200" dirty="0">
              <a:solidFill>
                <a:schemeClr val="tx1"/>
              </a:solidFill>
              <a:effectLst/>
              <a:latin typeface="+mn-lt"/>
              <a:cs typeface="Calibri"/>
            </a:endParaRPr>
          </a:p>
          <a:p>
            <a:pPr marL="0" indent="0">
              <a:buFontTx/>
              <a:buNone/>
            </a:pPr>
            <a:endParaRPr lang="en-AU" sz="1100" kern="1200" dirty="0">
              <a:solidFill>
                <a:schemeClr val="tx1"/>
              </a:solidFill>
              <a:effectLst/>
              <a:latin typeface="+mn-lt"/>
              <a:ea typeface="+mn-ea"/>
              <a:cs typeface="+mn-cs"/>
            </a:endParaRPr>
          </a:p>
          <a:p>
            <a:pPr marL="171450" indent="-171450">
              <a:buFontTx/>
              <a:buChar char="-"/>
            </a:pPr>
            <a:endParaRPr lang="en-AU" sz="1100" kern="1200" dirty="0">
              <a:solidFill>
                <a:schemeClr val="tx1"/>
              </a:solidFill>
              <a:effectLst/>
              <a:latin typeface="+mn-lt"/>
              <a:ea typeface="+mn-ea"/>
              <a:cs typeface="+mn-cs"/>
            </a:endParaRPr>
          </a:p>
          <a:p>
            <a:pPr marL="0" indent="0">
              <a:buFontTx/>
              <a:buNone/>
            </a:pPr>
            <a:endParaRPr lang="en-AU" sz="1100" kern="1200" dirty="0">
              <a:solidFill>
                <a:schemeClr val="tx1"/>
              </a:solidFill>
              <a:effectLst/>
              <a:latin typeface="+mn-lt"/>
              <a:ea typeface="+mn-ea"/>
              <a:cs typeface="+mn-cs"/>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70068" indent="-296180">
              <a:defRPr>
                <a:solidFill>
                  <a:schemeClr val="tx1"/>
                </a:solidFill>
                <a:latin typeface="Gill Sans MT" panose="020B0502020104020203" pitchFamily="34" charset="0"/>
              </a:defRPr>
            </a:lvl2pPr>
            <a:lvl3pPr marL="1184720" indent="-236944">
              <a:defRPr>
                <a:solidFill>
                  <a:schemeClr val="tx1"/>
                </a:solidFill>
                <a:latin typeface="Gill Sans MT" panose="020B0502020104020203" pitchFamily="34" charset="0"/>
              </a:defRPr>
            </a:lvl3pPr>
            <a:lvl4pPr marL="1658607" indent="-236944">
              <a:defRPr>
                <a:solidFill>
                  <a:schemeClr val="tx1"/>
                </a:solidFill>
                <a:latin typeface="Gill Sans MT" panose="020B0502020104020203" pitchFamily="34" charset="0"/>
              </a:defRPr>
            </a:lvl4pPr>
            <a:lvl5pPr marL="2132495" indent="-236944">
              <a:defRPr>
                <a:solidFill>
                  <a:schemeClr val="tx1"/>
                </a:solidFill>
                <a:latin typeface="Gill Sans MT" panose="020B0502020104020203" pitchFamily="34" charset="0"/>
              </a:defRPr>
            </a:lvl5pPr>
            <a:lvl6pPr marL="2606383" indent="-236944" eaLnBrk="0" fontAlgn="base" hangingPunct="0">
              <a:spcBef>
                <a:spcPct val="0"/>
              </a:spcBef>
              <a:spcAft>
                <a:spcPct val="0"/>
              </a:spcAft>
              <a:defRPr>
                <a:solidFill>
                  <a:schemeClr val="tx1"/>
                </a:solidFill>
                <a:latin typeface="Gill Sans MT" panose="020B0502020104020203" pitchFamily="34" charset="0"/>
              </a:defRPr>
            </a:lvl6pPr>
            <a:lvl7pPr marL="3080271" indent="-236944" eaLnBrk="0" fontAlgn="base" hangingPunct="0">
              <a:spcBef>
                <a:spcPct val="0"/>
              </a:spcBef>
              <a:spcAft>
                <a:spcPct val="0"/>
              </a:spcAft>
              <a:defRPr>
                <a:solidFill>
                  <a:schemeClr val="tx1"/>
                </a:solidFill>
                <a:latin typeface="Gill Sans MT" panose="020B0502020104020203" pitchFamily="34" charset="0"/>
              </a:defRPr>
            </a:lvl7pPr>
            <a:lvl8pPr marL="3554159" indent="-236944" eaLnBrk="0" fontAlgn="base" hangingPunct="0">
              <a:spcBef>
                <a:spcPct val="0"/>
              </a:spcBef>
              <a:spcAft>
                <a:spcPct val="0"/>
              </a:spcAft>
              <a:defRPr>
                <a:solidFill>
                  <a:schemeClr val="tx1"/>
                </a:solidFill>
                <a:latin typeface="Gill Sans MT" panose="020B0502020104020203" pitchFamily="34" charset="0"/>
              </a:defRPr>
            </a:lvl8pPr>
            <a:lvl9pPr marL="4028046" indent="-236944" eaLnBrk="0" fontAlgn="base" hangingPunct="0">
              <a:spcBef>
                <a:spcPct val="0"/>
              </a:spcBef>
              <a:spcAft>
                <a:spcPct val="0"/>
              </a:spcAft>
              <a:defRPr>
                <a:solidFill>
                  <a:schemeClr val="tx1"/>
                </a:solidFill>
                <a:latin typeface="Gill Sans MT" panose="020B0502020104020203" pitchFamily="34" charset="0"/>
              </a:defRPr>
            </a:lvl9pPr>
          </a:lstStyle>
          <a:p>
            <a:fld id="{A24F7376-E2B6-46D0-A261-D47245A6FEE1}"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F0D0D-015D-4458-ABD0-145907E4EE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24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endParaRPr lang="en-AU" altLang="en-US" dirty="0"/>
          </a:p>
        </p:txBody>
      </p:sp>
      <p:sp>
        <p:nvSpPr>
          <p:cNvPr id="4" name="Slide Number Placeholder 3"/>
          <p:cNvSpPr>
            <a:spLocks noGrp="1"/>
          </p:cNvSpPr>
          <p:nvPr>
            <p:ph type="sldNum" sz="quarter" idx="5"/>
          </p:nvPr>
        </p:nvSpPr>
        <p:spPr/>
        <p:txBody>
          <a:bodyPr/>
          <a:lstStyle/>
          <a:p>
            <a:pPr>
              <a:defRPr/>
            </a:pPr>
            <a:fld id="{0A0CDDD1-3720-447C-A124-8D0A812B17C2}" type="slidenum">
              <a:rPr lang="en-US" smtClean="0"/>
              <a:pPr>
                <a:defRPr/>
              </a:pPr>
              <a:t>3</a:t>
            </a:fld>
            <a:endParaRPr lang="en-US"/>
          </a:p>
        </p:txBody>
      </p:sp>
    </p:spTree>
    <p:extLst>
      <p:ext uri="{BB962C8B-B14F-4D97-AF65-F5344CB8AC3E}">
        <p14:creationId xmlns:p14="http://schemas.microsoft.com/office/powerpoint/2010/main" val="426152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F0D0D-015D-4458-ABD0-145907E4EE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97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F0D0D-015D-4458-ABD0-145907E4EE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8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panose="020F0502020204030204"/>
              </a:rPr>
              <a:t>Highlighting some of the challenges we face in managing data as a valuable resource in the Pacific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F0D0D-015D-4458-ABD0-145907E4EE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3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F0D0D-015D-4458-ABD0-145907E4EE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16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panose="020F0502020204030204"/>
              </a:rPr>
              <a:t>Touch-points along the data value chain where the Pacific Data Hub can add value for Pacific Island Countries and Territories: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cs typeface="Calibri" panose="020F0502020204030204"/>
              </a:rPr>
              <a:t>A sustainable data infrastructure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dirty="0">
                <a:cs typeface="Calibri" panose="020F0502020204030204"/>
              </a:rPr>
              <a:t>access to shared tools and capabilities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AU">
                <a:cs typeface="Calibri" panose="020F0502020204030204"/>
              </a:rPr>
              <a:t>a regional public </a:t>
            </a:r>
            <a:r>
              <a:rPr lang="en-AU" dirty="0">
                <a:cs typeface="Calibri" panose="020F0502020204030204"/>
              </a:rPr>
              <a:t>good</a:t>
            </a:r>
          </a:p>
          <a:p>
            <a:pPr marL="171450" indent="-171450">
              <a:buFontTx/>
              <a:buChar char="-"/>
            </a:pPr>
            <a:r>
              <a:rPr lang="en-AU" dirty="0">
                <a:cs typeface="Calibri" panose="020F0502020204030204"/>
              </a:rPr>
              <a:t>Facilitate sharing of private and restricted data between government agencies</a:t>
            </a:r>
          </a:p>
          <a:p>
            <a:pPr marL="171450" indent="-171450">
              <a:buFontTx/>
              <a:buChar char="-"/>
            </a:pPr>
            <a:r>
              <a:rPr lang="en-AU" dirty="0">
                <a:cs typeface="Calibri" panose="020F0502020204030204"/>
              </a:rPr>
              <a:t>Data exchange and interoperability with SPREP and other development partners</a:t>
            </a:r>
          </a:p>
          <a:p>
            <a:pPr marL="628650" lvl="1" indent="-171450">
              <a:buFontTx/>
              <a:buChar char="-"/>
            </a:pPr>
            <a:r>
              <a:rPr lang="en-AU" dirty="0">
                <a:cs typeface="Calibri" panose="020F0502020204030204"/>
              </a:rPr>
              <a:t>Strengthening the Pacific data ecosystem operating within the regional development architecture</a:t>
            </a:r>
          </a:p>
          <a:p>
            <a:pPr marL="171450" lvl="0" indent="-171450">
              <a:buFontTx/>
              <a:buChar char="-"/>
            </a:pPr>
            <a:r>
              <a:rPr lang="en-AU" dirty="0">
                <a:cs typeface="Calibri" panose="020F0502020204030204"/>
              </a:rPr>
              <a:t>Strengthening data literacy and empowering civil servants with data and tools to derive insights and value from our data 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F0D0D-015D-4458-ABD0-145907E4EE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12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Contact </a:t>
            </a:r>
            <a:r>
              <a:rPr lang="en-AU" dirty="0" err="1"/>
              <a:t>Sio</a:t>
            </a:r>
            <a:r>
              <a:rPr lang="en-AU" dirty="0"/>
              <a:t>:</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Platform components</a:t>
            </a:r>
          </a:p>
          <a:p>
            <a:pPr marL="171450" indent="-171450">
              <a:buFont typeface="Arial" panose="020B0604020202020204" pitchFamily="34" charset="0"/>
              <a:buChar char="•"/>
            </a:pPr>
            <a:r>
              <a:rPr lang="en-AU" dirty="0"/>
              <a:t>A sustainable and durable data infrastructure for the Pacific</a:t>
            </a:r>
          </a:p>
          <a:p>
            <a:pPr marL="171450" indent="-171450">
              <a:buFont typeface="Arial" panose="020B0604020202020204" pitchFamily="34" charset="0"/>
              <a:buChar char="•"/>
            </a:pPr>
            <a:r>
              <a:rPr lang="en-AU" dirty="0"/>
              <a:t>A vehicle for coordinated and sustainable investment in technology to support data management needs and enhance utility of data</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F0D0D-015D-4458-ABD0-145907E4EE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2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Technology components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F0D0D-015D-4458-ABD0-145907E4EE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61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197149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8328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56501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68586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81481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112922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208827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94FF5DB-3E93-4632-968B-426F50326373}" type="datetimeFigureOut">
              <a:rPr lang="en-AU" smtClean="0"/>
              <a:t>8/06/2021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26997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94FF5DB-3E93-4632-968B-426F50326373}" type="datetimeFigureOut">
              <a:rPr lang="en-AU" smtClean="0"/>
              <a:t>8/06/2021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478210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FF5DB-3E93-4632-968B-426F50326373}" type="datetimeFigureOut">
              <a:rPr lang="en-AU" smtClean="0"/>
              <a:t>8/06/2021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4090608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427907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2248227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416429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2839002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79147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4021564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79545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812516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239192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94FF5DB-3E93-4632-968B-426F50326373}" type="datetimeFigureOut">
              <a:rPr lang="en-AU" smtClean="0"/>
              <a:t>8/06/2021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556250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94FF5DB-3E93-4632-968B-426F50326373}" type="datetimeFigureOut">
              <a:rPr lang="en-AU" smtClean="0"/>
              <a:t>8/06/2021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4176193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FF5DB-3E93-4632-968B-426F50326373}" type="datetimeFigureOut">
              <a:rPr lang="en-AU" smtClean="0"/>
              <a:t>8/06/2021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86363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66580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1803416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3712779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2494680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FF5DB-3E93-4632-968B-426F50326373}" type="datetimeFigureOut">
              <a:rPr lang="en-AU" smtClean="0"/>
              <a:t>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88119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244504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94FF5DB-3E93-4632-968B-426F50326373}" type="datetimeFigureOut">
              <a:rPr lang="en-AU" smtClean="0"/>
              <a:t>8/06/2021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417083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94FF5DB-3E93-4632-968B-426F50326373}" type="datetimeFigureOut">
              <a:rPr lang="en-AU" smtClean="0"/>
              <a:t>8/06/2021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273404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FF5DB-3E93-4632-968B-426F50326373}" type="datetimeFigureOut">
              <a:rPr lang="en-AU" smtClean="0"/>
              <a:t>8/06/2021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6706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18274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FF5DB-3E93-4632-968B-426F50326373}" type="datetimeFigureOut">
              <a:rPr lang="en-AU" smtClean="0"/>
              <a:t>8/06/2021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A5C4DF-30F6-4A02-8DAB-137ECC21A8B3}" type="slidenum">
              <a:rPr lang="en-AU" smtClean="0"/>
              <a:t>‹#›</a:t>
            </a:fld>
            <a:endParaRPr lang="en-AU"/>
          </a:p>
        </p:txBody>
      </p:sp>
    </p:spTree>
    <p:extLst>
      <p:ext uri="{BB962C8B-B14F-4D97-AF65-F5344CB8AC3E}">
        <p14:creationId xmlns:p14="http://schemas.microsoft.com/office/powerpoint/2010/main" val="221692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F5DB-3E93-4632-968B-426F50326373}" type="datetimeFigureOut">
              <a:rPr lang="en-AU" smtClean="0"/>
              <a:t>8/06/2021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5C4DF-30F6-4A02-8DAB-137ECC21A8B3}" type="slidenum">
              <a:rPr lang="en-AU" smtClean="0"/>
              <a:t>‹#›</a:t>
            </a:fld>
            <a:endParaRPr lang="en-AU"/>
          </a:p>
        </p:txBody>
      </p:sp>
    </p:spTree>
    <p:extLst>
      <p:ext uri="{BB962C8B-B14F-4D97-AF65-F5344CB8AC3E}">
        <p14:creationId xmlns:p14="http://schemas.microsoft.com/office/powerpoint/2010/main" val="1203195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F5DB-3E93-4632-968B-426F50326373}" type="datetimeFigureOut">
              <a:rPr lang="en-AU" smtClean="0"/>
              <a:t>8/06/2021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5C4DF-30F6-4A02-8DAB-137ECC21A8B3}" type="slidenum">
              <a:rPr lang="en-AU" smtClean="0"/>
              <a:t>‹#›</a:t>
            </a:fld>
            <a:endParaRPr lang="en-AU"/>
          </a:p>
        </p:txBody>
      </p:sp>
    </p:spTree>
    <p:extLst>
      <p:ext uri="{BB962C8B-B14F-4D97-AF65-F5344CB8AC3E}">
        <p14:creationId xmlns:p14="http://schemas.microsoft.com/office/powerpoint/2010/main" val="2597881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F5DB-3E93-4632-968B-426F50326373}" type="datetimeFigureOut">
              <a:rPr lang="en-AU" smtClean="0"/>
              <a:t>8/06/2021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5C4DF-30F6-4A02-8DAB-137ECC21A8B3}" type="slidenum">
              <a:rPr lang="en-AU" smtClean="0"/>
              <a:t>‹#›</a:t>
            </a:fld>
            <a:endParaRPr lang="en-AU"/>
          </a:p>
        </p:txBody>
      </p:sp>
    </p:spTree>
    <p:extLst>
      <p:ext uri="{BB962C8B-B14F-4D97-AF65-F5344CB8AC3E}">
        <p14:creationId xmlns:p14="http://schemas.microsoft.com/office/powerpoint/2010/main" val="34147902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hyperlink" Target="http://www.spc.int/" TargetMode="External"/><Relationship Id="rId5" Type="http://schemas.openxmlformats.org/officeDocument/2006/relationships/hyperlink" Target="mailto:sioelit@spc.int" TargetMode="External"/><Relationship Id="rId4" Type="http://schemas.openxmlformats.org/officeDocument/2006/relationships/hyperlink" Target="mailto:zulfikarb@spc.int" TargetMode="Externa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diagramDrawing" Target="../diagrams/drawing1.xml"/><Relationship Id="rId5" Type="http://schemas.openxmlformats.org/officeDocument/2006/relationships/image" Target="../media/image33.png"/><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1.png"/><Relationship Id="rId7"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diagramDrawing" Target="../diagrams/drawing2.xml"/><Relationship Id="rId5" Type="http://schemas.openxmlformats.org/officeDocument/2006/relationships/image" Target="../media/image33.png"/><Relationship Id="rId10" Type="http://schemas.openxmlformats.org/officeDocument/2006/relationships/diagramColors" Target="../diagrams/colors2.xml"/><Relationship Id="rId4" Type="http://schemas.microsoft.com/office/2007/relationships/hdphoto" Target="../media/hdphoto1.wdp"/><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8.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5.png"/><Relationship Id="rId5" Type="http://schemas.openxmlformats.org/officeDocument/2006/relationships/image" Target="../media/image33.png"/><Relationship Id="rId15" Type="http://schemas.openxmlformats.org/officeDocument/2006/relationships/image" Target="../media/image28.png"/><Relationship Id="rId10" Type="http://schemas.openxmlformats.org/officeDocument/2006/relationships/image" Target="../media/image44.svg"/><Relationship Id="rId4" Type="http://schemas.microsoft.com/office/2007/relationships/hdphoto" Target="../media/hdphoto1.wdp"/><Relationship Id="rId9" Type="http://schemas.openxmlformats.org/officeDocument/2006/relationships/image" Target="../media/image43.png"/><Relationship Id="rId14"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9.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5.png"/><Relationship Id="rId5" Type="http://schemas.openxmlformats.org/officeDocument/2006/relationships/image" Target="../media/image33.png"/><Relationship Id="rId15" Type="http://schemas.openxmlformats.org/officeDocument/2006/relationships/image" Target="../media/image28.png"/><Relationship Id="rId10" Type="http://schemas.openxmlformats.org/officeDocument/2006/relationships/image" Target="../media/image44.svg"/><Relationship Id="rId4" Type="http://schemas.microsoft.com/office/2007/relationships/hdphoto" Target="../media/hdphoto1.wdp"/><Relationship Id="rId9" Type="http://schemas.openxmlformats.org/officeDocument/2006/relationships/image" Target="../media/image43.png"/><Relationship Id="rId14"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50.png"/><Relationship Id="rId5" Type="http://schemas.openxmlformats.org/officeDocument/2006/relationships/image" Target="../media/image4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3.jpeg"/><Relationship Id="rId7" Type="http://schemas.openxmlformats.org/officeDocument/2006/relationships/hyperlink" Target="mailto:datahub@spc.int"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hyperlink" Target="http://gem.spc.int/" TargetMode="External"/><Relationship Id="rId5" Type="http://schemas.openxmlformats.org/officeDocument/2006/relationships/hyperlink" Target="http://www.spc.int/"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microsoft.com/office/2007/relationships/hdphoto" Target="../media/hdphoto1.wdp"/><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hyperlink" Target="mailto:datahub@spc.in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1.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svg"/><Relationship Id="rId4" Type="http://schemas.microsoft.com/office/2007/relationships/hdphoto" Target="../media/hdphoto1.wdp"/><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BDEA77-C1FB-4653-B4ED-098B93E7E60E}"/>
              </a:ext>
            </a:extLst>
          </p:cNvPr>
          <p:cNvSpPr txBox="1"/>
          <p:nvPr/>
        </p:nvSpPr>
        <p:spPr>
          <a:xfrm>
            <a:off x="3978234" y="2417151"/>
            <a:ext cx="4572000" cy="769441"/>
          </a:xfrm>
          <a:prstGeom prst="rect">
            <a:avLst/>
          </a:prstGeom>
          <a:noFill/>
        </p:spPr>
        <p:txBody>
          <a:bodyPr wrap="square">
            <a:spAutoFit/>
          </a:bodyPr>
          <a:lstStyle/>
          <a:p>
            <a:r>
              <a:rPr lang="en-AU" sz="4400" i="1" dirty="0">
                <a:solidFill>
                  <a:schemeClr val="bg1"/>
                </a:solidFill>
              </a:rPr>
              <a:t>Ocean </a:t>
            </a:r>
            <a:r>
              <a:rPr lang="en-AU" sz="4400" i="1" dirty="0" err="1">
                <a:solidFill>
                  <a:schemeClr val="bg1"/>
                </a:solidFill>
              </a:rPr>
              <a:t>InfoHub</a:t>
            </a:r>
            <a:endParaRPr lang="en-GB" sz="4400" dirty="0">
              <a:solidFill>
                <a:schemeClr val="bg1"/>
              </a:solidFill>
            </a:endParaRPr>
          </a:p>
        </p:txBody>
      </p:sp>
      <p:sp>
        <p:nvSpPr>
          <p:cNvPr id="5" name="TextBox 4">
            <a:extLst>
              <a:ext uri="{FF2B5EF4-FFF2-40B4-BE49-F238E27FC236}">
                <a16:creationId xmlns:a16="http://schemas.microsoft.com/office/drawing/2014/main" id="{A83839EC-B425-45F8-B897-943A7CEFC684}"/>
              </a:ext>
            </a:extLst>
          </p:cNvPr>
          <p:cNvSpPr txBox="1"/>
          <p:nvPr/>
        </p:nvSpPr>
        <p:spPr>
          <a:xfrm>
            <a:off x="2204851" y="3964863"/>
            <a:ext cx="7236031" cy="1384995"/>
          </a:xfrm>
          <a:prstGeom prst="rect">
            <a:avLst/>
          </a:prstGeom>
          <a:noFill/>
        </p:spPr>
        <p:txBody>
          <a:bodyPr wrap="square">
            <a:spAutoFit/>
          </a:bodyPr>
          <a:lstStyle/>
          <a:p>
            <a:pPr algn="ctr" fontAlgn="auto">
              <a:spcAft>
                <a:spcPts val="0"/>
              </a:spcAft>
              <a:defRPr/>
            </a:pPr>
            <a:r>
              <a:rPr lang="en-AU" sz="2800" i="1" cap="none" dirty="0">
                <a:solidFill>
                  <a:schemeClr val="bg1"/>
                </a:solidFill>
              </a:rPr>
              <a:t>Presented by Zulfikar Begg and Sioeli Tonga</a:t>
            </a:r>
          </a:p>
          <a:p>
            <a:pPr algn="ctr" fontAlgn="auto">
              <a:spcAft>
                <a:spcPts val="0"/>
              </a:spcAft>
              <a:defRPr/>
            </a:pPr>
            <a:r>
              <a:rPr lang="en-AU" sz="2800" i="1" cap="none" dirty="0">
                <a:solidFill>
                  <a:schemeClr val="bg1"/>
                </a:solidFill>
              </a:rPr>
              <a:t>Email: </a:t>
            </a:r>
            <a:r>
              <a:rPr lang="en-AU" sz="2800" i="1" dirty="0">
                <a:solidFill>
                  <a:srgbClr val="FF9933"/>
                </a:solidFill>
                <a:latin typeface="Calibri" panose="020F0502020204030204" pitchFamily="34" charset="0"/>
                <a:hlinkClick r:id="rId4">
                  <a:extLst>
                    <a:ext uri="{A12FA001-AC4F-418D-AE19-62706E023703}">
                      <ahyp:hlinkClr xmlns:ahyp="http://schemas.microsoft.com/office/drawing/2018/hyperlinkcolor" val="tx"/>
                    </a:ext>
                  </a:extLst>
                </a:hlinkClick>
              </a:rPr>
              <a:t>zulfikarb@spc.int</a:t>
            </a:r>
            <a:r>
              <a:rPr lang="en-AU" sz="2800" i="1" dirty="0">
                <a:solidFill>
                  <a:srgbClr val="FF9933"/>
                </a:solidFill>
                <a:latin typeface="Calibri" panose="020F0502020204030204" pitchFamily="34" charset="0"/>
              </a:rPr>
              <a:t>  &amp; </a:t>
            </a:r>
            <a:r>
              <a:rPr lang="fr-FR" sz="2800" i="1" dirty="0">
                <a:solidFill>
                  <a:srgbClr val="FF9933"/>
                </a:solidFill>
                <a:effectLst/>
                <a:latin typeface="Calibri" panose="020F0502020204030204" pitchFamily="34" charset="0"/>
                <a:ea typeface="Calibri" panose="020F0502020204030204" pitchFamily="34" charset="0"/>
              </a:rPr>
              <a:t> </a:t>
            </a:r>
            <a:r>
              <a:rPr lang="fr-FR" sz="2800" i="1" u="sng" dirty="0">
                <a:solidFill>
                  <a:srgbClr val="2E74B5"/>
                </a:solidFill>
                <a:effectLst/>
                <a:latin typeface="Calibri" panose="020F0502020204030204" pitchFamily="34" charset="0"/>
                <a:ea typeface="Calibri" panose="020F0502020204030204" pitchFamily="34" charset="0"/>
                <a:hlinkClick r:id="rId5"/>
              </a:rPr>
              <a:t>sioelit@spc.int</a:t>
            </a:r>
            <a:endParaRPr lang="en-US" sz="2800" i="1" cap="none" dirty="0">
              <a:solidFill>
                <a:schemeClr val="bg2">
                  <a:lumMod val="50000"/>
                </a:schemeClr>
              </a:solidFill>
            </a:endParaRPr>
          </a:p>
          <a:p>
            <a:pPr algn="ctr" fontAlgn="auto">
              <a:spcAft>
                <a:spcPts val="0"/>
              </a:spcAft>
              <a:defRPr/>
            </a:pPr>
            <a:r>
              <a:rPr lang="en-US" sz="2800" i="1" cap="none" dirty="0">
                <a:solidFill>
                  <a:srgbClr val="FF9933"/>
                </a:solidFill>
                <a:hlinkClick r:id="rId6">
                  <a:extLst>
                    <a:ext uri="{A12FA001-AC4F-418D-AE19-62706E023703}">
                      <ahyp:hlinkClr xmlns:ahyp="http://schemas.microsoft.com/office/drawing/2018/hyperlinkcolor" val="tx"/>
                    </a:ext>
                  </a:extLst>
                </a:hlinkClick>
              </a:rPr>
              <a:t>www.spc.int</a:t>
            </a:r>
            <a:r>
              <a:rPr lang="en-US" sz="2800" i="1" cap="none" dirty="0">
                <a:solidFill>
                  <a:srgbClr val="FF9933"/>
                </a:solidFill>
              </a:rPr>
              <a:t> </a:t>
            </a:r>
            <a:endParaRPr lang="en-AU" sz="2800" i="1" cap="none" dirty="0">
              <a:solidFill>
                <a:srgbClr val="FF9933"/>
              </a:solidFill>
            </a:endParaRPr>
          </a:p>
        </p:txBody>
      </p:sp>
    </p:spTree>
    <p:extLst>
      <p:ext uri="{BB962C8B-B14F-4D97-AF65-F5344CB8AC3E}">
        <p14:creationId xmlns:p14="http://schemas.microsoft.com/office/powerpoint/2010/main" val="319154921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BB12ABF-E124-470B-98B7-815EAE933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57" y="224799"/>
            <a:ext cx="1650521" cy="575182"/>
          </a:xfrm>
          <a:prstGeom prst="rect">
            <a:avLst/>
          </a:prstGeom>
        </p:spPr>
      </p:pic>
      <p:pic>
        <p:nvPicPr>
          <p:cNvPr id="35" name="Picture 34">
            <a:extLst>
              <a:ext uri="{FF2B5EF4-FFF2-40B4-BE49-F238E27FC236}">
                <a16:creationId xmlns:a16="http://schemas.microsoft.com/office/drawing/2014/main" id="{9B5ADAFB-1380-4C3A-A792-5E42246E0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5042" y="5908547"/>
            <a:ext cx="1662436" cy="750693"/>
          </a:xfrm>
          <a:prstGeom prst="rect">
            <a:avLst/>
          </a:prstGeom>
        </p:spPr>
      </p:pic>
      <p:sp>
        <p:nvSpPr>
          <p:cNvPr id="5" name="TextBox 4">
            <a:extLst>
              <a:ext uri="{FF2B5EF4-FFF2-40B4-BE49-F238E27FC236}">
                <a16:creationId xmlns:a16="http://schemas.microsoft.com/office/drawing/2014/main" id="{B121887A-A95A-42AD-8C3A-6327F708086B}"/>
              </a:ext>
            </a:extLst>
          </p:cNvPr>
          <p:cNvSpPr txBox="1"/>
          <p:nvPr/>
        </p:nvSpPr>
        <p:spPr>
          <a:xfrm>
            <a:off x="1117096" y="719118"/>
            <a:ext cx="99791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PACIFIC </a:t>
            </a:r>
            <a:r>
              <a:rPr kumimoji="0" lang="en-AU" sz="4800" b="1" i="0" u="none" strike="noStrike" kern="120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rPr>
              <a:t>DATA</a:t>
            </a:r>
            <a:r>
              <a:rPr kumimoji="0" lang="en-AU" sz="4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HUB | </a:t>
            </a:r>
            <a:r>
              <a:rPr kumimoji="0" lang="en-AU"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Journey</a:t>
            </a:r>
            <a:endParaRPr kumimoji="0" lang="en-AU" sz="4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a:extLst>
              <a:ext uri="{FF2B5EF4-FFF2-40B4-BE49-F238E27FC236}">
                <a16:creationId xmlns:a16="http://schemas.microsoft.com/office/drawing/2014/main" id="{FF959719-E19E-4E0E-9BBB-55CB48F70DE1}"/>
              </a:ext>
            </a:extLst>
          </p:cNvPr>
          <p:cNvGraphicFramePr/>
          <p:nvPr>
            <p:extLst>
              <p:ext uri="{D42A27DB-BD31-4B8C-83A1-F6EECF244321}">
                <p14:modId xmlns:p14="http://schemas.microsoft.com/office/powerpoint/2010/main" val="2712478485"/>
              </p:ext>
            </p:extLst>
          </p:nvPr>
        </p:nvGraphicFramePr>
        <p:xfrm>
          <a:off x="2016121" y="811802"/>
          <a:ext cx="8346912" cy="53389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Arrow: Right 3">
            <a:extLst>
              <a:ext uri="{FF2B5EF4-FFF2-40B4-BE49-F238E27FC236}">
                <a16:creationId xmlns:a16="http://schemas.microsoft.com/office/drawing/2014/main" id="{E21ABD99-CA48-4147-9317-71A411679CAF}"/>
              </a:ext>
            </a:extLst>
          </p:cNvPr>
          <p:cNvSpPr/>
          <p:nvPr/>
        </p:nvSpPr>
        <p:spPr>
          <a:xfrm>
            <a:off x="2254445" y="5254591"/>
            <a:ext cx="7833776" cy="539922"/>
          </a:xfrm>
          <a:prstGeom prst="rightArrow">
            <a:avLst/>
          </a:prstGeom>
          <a:gradFill>
            <a:gsLst>
              <a:gs pos="0">
                <a:schemeClr val="bg2">
                  <a:lumMod val="90000"/>
                </a:schemeClr>
              </a:gs>
              <a:gs pos="22000">
                <a:schemeClr val="bg2">
                  <a:lumMod val="75000"/>
                </a:schemeClr>
              </a:gs>
              <a:gs pos="100000">
                <a:schemeClr val="bg2">
                  <a:lumMod val="25000"/>
                </a:schemeClr>
              </a:gs>
            </a:gsLst>
            <a:lin ang="0" scaled="0"/>
          </a:gra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a:solidFill>
                  <a:schemeClr val="bg1">
                    <a:lumMod val="95000"/>
                  </a:schemeClr>
                </a:solidFill>
              </a:rPr>
              <a:t>Increasing value of data</a:t>
            </a:r>
          </a:p>
        </p:txBody>
      </p:sp>
      <p:sp>
        <p:nvSpPr>
          <p:cNvPr id="18" name="TextBox 17">
            <a:extLst>
              <a:ext uri="{FF2B5EF4-FFF2-40B4-BE49-F238E27FC236}">
                <a16:creationId xmlns:a16="http://schemas.microsoft.com/office/drawing/2014/main" id="{88B7B51F-8DE3-4D98-8E64-62EB6C5BECDD}"/>
              </a:ext>
            </a:extLst>
          </p:cNvPr>
          <p:cNvSpPr txBox="1"/>
          <p:nvPr/>
        </p:nvSpPr>
        <p:spPr>
          <a:xfrm>
            <a:off x="2984053" y="4908297"/>
            <a:ext cx="2804576" cy="461665"/>
          </a:xfrm>
          <a:prstGeom prst="rect">
            <a:avLst/>
          </a:prstGeom>
          <a:noFill/>
        </p:spPr>
        <p:txBody>
          <a:bodyPr wrap="square" rtlCol="0">
            <a:spAutoFit/>
          </a:bodyPr>
          <a:lstStyle/>
          <a:p>
            <a:r>
              <a:rPr lang="en-AU" sz="2400">
                <a:solidFill>
                  <a:schemeClr val="bg1"/>
                </a:solidFill>
              </a:rPr>
              <a:t>PRODUCTION</a:t>
            </a:r>
            <a:endParaRPr lang="en-AU" sz="3600">
              <a:solidFill>
                <a:schemeClr val="bg1"/>
              </a:solidFill>
            </a:endParaRPr>
          </a:p>
        </p:txBody>
      </p:sp>
      <p:sp>
        <p:nvSpPr>
          <p:cNvPr id="21" name="TextBox 20">
            <a:extLst>
              <a:ext uri="{FF2B5EF4-FFF2-40B4-BE49-F238E27FC236}">
                <a16:creationId xmlns:a16="http://schemas.microsoft.com/office/drawing/2014/main" id="{FA9E2C8C-471B-4238-B206-884A039DBE9E}"/>
              </a:ext>
            </a:extLst>
          </p:cNvPr>
          <p:cNvSpPr txBox="1"/>
          <p:nvPr/>
        </p:nvSpPr>
        <p:spPr>
          <a:xfrm>
            <a:off x="7955109" y="4913148"/>
            <a:ext cx="938845" cy="461665"/>
          </a:xfrm>
          <a:prstGeom prst="rect">
            <a:avLst/>
          </a:prstGeom>
          <a:noFill/>
        </p:spPr>
        <p:txBody>
          <a:bodyPr wrap="square" rtlCol="0">
            <a:spAutoFit/>
          </a:bodyPr>
          <a:lstStyle/>
          <a:p>
            <a:r>
              <a:rPr lang="en-AU" sz="2400">
                <a:solidFill>
                  <a:schemeClr val="bg1"/>
                </a:solidFill>
              </a:rPr>
              <a:t>USE</a:t>
            </a:r>
            <a:endParaRPr lang="en-AU" sz="3600">
              <a:solidFill>
                <a:schemeClr val="bg1"/>
              </a:solidFill>
            </a:endParaRPr>
          </a:p>
        </p:txBody>
      </p:sp>
    </p:spTree>
    <p:extLst>
      <p:ext uri="{BB962C8B-B14F-4D97-AF65-F5344CB8AC3E}">
        <p14:creationId xmlns:p14="http://schemas.microsoft.com/office/powerpoint/2010/main" val="340242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BB12ABF-E124-470B-98B7-815EAE933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57" y="224799"/>
            <a:ext cx="1650521" cy="575182"/>
          </a:xfrm>
          <a:prstGeom prst="rect">
            <a:avLst/>
          </a:prstGeom>
        </p:spPr>
      </p:pic>
      <p:pic>
        <p:nvPicPr>
          <p:cNvPr id="35" name="Picture 34">
            <a:extLst>
              <a:ext uri="{FF2B5EF4-FFF2-40B4-BE49-F238E27FC236}">
                <a16:creationId xmlns:a16="http://schemas.microsoft.com/office/drawing/2014/main" id="{9B5ADAFB-1380-4C3A-A792-5E42246E0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5042" y="5908547"/>
            <a:ext cx="1662436" cy="750693"/>
          </a:xfrm>
          <a:prstGeom prst="rect">
            <a:avLst/>
          </a:prstGeom>
        </p:spPr>
      </p:pic>
      <p:graphicFrame>
        <p:nvGraphicFramePr>
          <p:cNvPr id="3" name="Diagram 2">
            <a:extLst>
              <a:ext uri="{FF2B5EF4-FFF2-40B4-BE49-F238E27FC236}">
                <a16:creationId xmlns:a16="http://schemas.microsoft.com/office/drawing/2014/main" id="{FF959719-E19E-4E0E-9BBB-55CB48F70DE1}"/>
              </a:ext>
            </a:extLst>
          </p:cNvPr>
          <p:cNvGraphicFramePr/>
          <p:nvPr/>
        </p:nvGraphicFramePr>
        <p:xfrm>
          <a:off x="2016121" y="811802"/>
          <a:ext cx="8346912" cy="53389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Arrow: Right 3">
            <a:extLst>
              <a:ext uri="{FF2B5EF4-FFF2-40B4-BE49-F238E27FC236}">
                <a16:creationId xmlns:a16="http://schemas.microsoft.com/office/drawing/2014/main" id="{E21ABD99-CA48-4147-9317-71A411679CAF}"/>
              </a:ext>
            </a:extLst>
          </p:cNvPr>
          <p:cNvSpPr/>
          <p:nvPr/>
        </p:nvSpPr>
        <p:spPr>
          <a:xfrm>
            <a:off x="2254445" y="5254591"/>
            <a:ext cx="7833776" cy="539922"/>
          </a:xfrm>
          <a:prstGeom prst="rightArrow">
            <a:avLst/>
          </a:prstGeom>
          <a:gradFill>
            <a:gsLst>
              <a:gs pos="0">
                <a:schemeClr val="bg2">
                  <a:lumMod val="90000"/>
                </a:schemeClr>
              </a:gs>
              <a:gs pos="22000">
                <a:schemeClr val="bg2">
                  <a:lumMod val="75000"/>
                </a:schemeClr>
              </a:gs>
              <a:gs pos="100000">
                <a:schemeClr val="bg2">
                  <a:lumMod val="25000"/>
                </a:schemeClr>
              </a:gs>
            </a:gsLst>
            <a:lin ang="0" scaled="0"/>
          </a:gra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rPr>
              <a:t>Increasing value of data</a:t>
            </a:r>
          </a:p>
        </p:txBody>
      </p:sp>
      <p:sp>
        <p:nvSpPr>
          <p:cNvPr id="18" name="TextBox 17">
            <a:extLst>
              <a:ext uri="{FF2B5EF4-FFF2-40B4-BE49-F238E27FC236}">
                <a16:creationId xmlns:a16="http://schemas.microsoft.com/office/drawing/2014/main" id="{88B7B51F-8DE3-4D98-8E64-62EB6C5BECDD}"/>
              </a:ext>
            </a:extLst>
          </p:cNvPr>
          <p:cNvSpPr txBox="1"/>
          <p:nvPr/>
        </p:nvSpPr>
        <p:spPr>
          <a:xfrm>
            <a:off x="2984053" y="4908297"/>
            <a:ext cx="28045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prstClr val="white"/>
                </a:solidFill>
                <a:effectLst/>
                <a:uLnTx/>
                <a:uFillTx/>
                <a:latin typeface="Calibri" panose="020F0502020204030204"/>
                <a:ea typeface="+mn-ea"/>
                <a:cs typeface="+mn-cs"/>
              </a:rPr>
              <a:t>PRODUCTION</a:t>
            </a:r>
            <a:endParaRPr kumimoji="0" lang="en-AU"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A9E2C8C-471B-4238-B206-884A039DBE9E}"/>
              </a:ext>
            </a:extLst>
          </p:cNvPr>
          <p:cNvSpPr txBox="1"/>
          <p:nvPr/>
        </p:nvSpPr>
        <p:spPr>
          <a:xfrm>
            <a:off x="7955109" y="4913148"/>
            <a:ext cx="938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prstClr val="white"/>
                </a:solidFill>
                <a:effectLst/>
                <a:uLnTx/>
                <a:uFillTx/>
                <a:latin typeface="Calibri" panose="020F0502020204030204"/>
                <a:ea typeface="+mn-ea"/>
                <a:cs typeface="+mn-cs"/>
              </a:rPr>
              <a:t>USE</a:t>
            </a:r>
            <a:endParaRPr kumimoji="0" lang="en-AU"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llout: Line with Accent Bar 8">
            <a:extLst>
              <a:ext uri="{FF2B5EF4-FFF2-40B4-BE49-F238E27FC236}">
                <a16:creationId xmlns:a16="http://schemas.microsoft.com/office/drawing/2014/main" id="{0B0BD1FD-FA2F-4513-812D-EBAD4378F745}"/>
              </a:ext>
            </a:extLst>
          </p:cNvPr>
          <p:cNvSpPr/>
          <p:nvPr/>
        </p:nvSpPr>
        <p:spPr>
          <a:xfrm>
            <a:off x="50931" y="2422432"/>
            <a:ext cx="1803487" cy="575181"/>
          </a:xfrm>
          <a:prstGeom prst="accentCallout1">
            <a:avLst>
              <a:gd name="adj1" fmla="val 17934"/>
              <a:gd name="adj2" fmla="val 101257"/>
              <a:gd name="adj3" fmla="val 199380"/>
              <a:gd name="adj4" fmla="val 114026"/>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FFC000"/>
                </a:solidFill>
                <a:effectLst/>
                <a:uLnTx/>
                <a:uFillTx/>
                <a:latin typeface="Calibri" panose="020F0502020204030204"/>
                <a:ea typeface="+mn-ea"/>
                <a:cs typeface="+mn-cs"/>
              </a:rPr>
              <a:t>Partner with other producers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FFC000"/>
                </a:solidFill>
                <a:effectLst/>
                <a:uLnTx/>
                <a:uFillTx/>
                <a:latin typeface="Calibri" panose="020F0502020204030204"/>
                <a:ea typeface="+mn-ea"/>
                <a:cs typeface="+mn-cs"/>
              </a:rPr>
              <a:t>Harness new data sources</a:t>
            </a:r>
          </a:p>
        </p:txBody>
      </p:sp>
      <p:sp>
        <p:nvSpPr>
          <p:cNvPr id="10" name="Callout: Line with Accent Bar 9">
            <a:extLst>
              <a:ext uri="{FF2B5EF4-FFF2-40B4-BE49-F238E27FC236}">
                <a16:creationId xmlns:a16="http://schemas.microsoft.com/office/drawing/2014/main" id="{01B2C0C0-BA32-478C-BD6F-60A18BCC0777}"/>
              </a:ext>
            </a:extLst>
          </p:cNvPr>
          <p:cNvSpPr/>
          <p:nvPr/>
        </p:nvSpPr>
        <p:spPr>
          <a:xfrm>
            <a:off x="50931" y="4559828"/>
            <a:ext cx="1803487" cy="575181"/>
          </a:xfrm>
          <a:prstGeom prst="accentCallout1">
            <a:avLst>
              <a:gd name="adj1" fmla="val 17934"/>
              <a:gd name="adj2" fmla="val 101257"/>
              <a:gd name="adj3" fmla="val -15422"/>
              <a:gd name="adj4" fmla="val 114380"/>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Ensure data are interoperable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Data quality frameworks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Protect privacy</a:t>
            </a:r>
          </a:p>
        </p:txBody>
      </p:sp>
      <p:sp>
        <p:nvSpPr>
          <p:cNvPr id="11" name="Callout: Line with Accent Bar 10">
            <a:extLst>
              <a:ext uri="{FF2B5EF4-FFF2-40B4-BE49-F238E27FC236}">
                <a16:creationId xmlns:a16="http://schemas.microsoft.com/office/drawing/2014/main" id="{D30D382F-5912-4F05-8EF3-1091CCE31DFE}"/>
              </a:ext>
            </a:extLst>
          </p:cNvPr>
          <p:cNvSpPr/>
          <p:nvPr/>
        </p:nvSpPr>
        <p:spPr>
          <a:xfrm>
            <a:off x="50931" y="5866378"/>
            <a:ext cx="3150300" cy="575181"/>
          </a:xfrm>
          <a:prstGeom prst="accentCallout1">
            <a:avLst>
              <a:gd name="adj1" fmla="val 17934"/>
              <a:gd name="adj2" fmla="val 101257"/>
              <a:gd name="adj3" fmla="val -126639"/>
              <a:gd name="adj4" fmla="val 159810"/>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Provide machine-readable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Project data is accessible online through the PDH</a:t>
            </a:r>
          </a:p>
        </p:txBody>
      </p:sp>
      <p:sp>
        <p:nvSpPr>
          <p:cNvPr id="12" name="Callout: Line with Accent Bar 11">
            <a:extLst>
              <a:ext uri="{FF2B5EF4-FFF2-40B4-BE49-F238E27FC236}">
                <a16:creationId xmlns:a16="http://schemas.microsoft.com/office/drawing/2014/main" id="{B9D37E9E-51C2-4B84-ADEC-26478DBDA012}"/>
              </a:ext>
            </a:extLst>
          </p:cNvPr>
          <p:cNvSpPr/>
          <p:nvPr/>
        </p:nvSpPr>
        <p:spPr>
          <a:xfrm>
            <a:off x="3544086" y="695605"/>
            <a:ext cx="2104380" cy="575181"/>
          </a:xfrm>
          <a:prstGeom prst="accentCallout1">
            <a:avLst>
              <a:gd name="adj1" fmla="val 41785"/>
              <a:gd name="adj2" fmla="val 105996"/>
              <a:gd name="adj3" fmla="val 348593"/>
              <a:gd name="adj4" fmla="val 145627"/>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Promote data use culture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Encourage data use for decisions</a:t>
            </a:r>
          </a:p>
        </p:txBody>
      </p:sp>
      <p:sp>
        <p:nvSpPr>
          <p:cNvPr id="13" name="Callout: Line with Accent Bar 12">
            <a:extLst>
              <a:ext uri="{FF2B5EF4-FFF2-40B4-BE49-F238E27FC236}">
                <a16:creationId xmlns:a16="http://schemas.microsoft.com/office/drawing/2014/main" id="{972A95B2-947F-4ABB-B625-D017FAF1C888}"/>
              </a:ext>
            </a:extLst>
          </p:cNvPr>
          <p:cNvSpPr/>
          <p:nvPr/>
        </p:nvSpPr>
        <p:spPr>
          <a:xfrm>
            <a:off x="10363033" y="2906071"/>
            <a:ext cx="1803487" cy="575181"/>
          </a:xfrm>
          <a:prstGeom prst="accentCallout1">
            <a:avLst>
              <a:gd name="adj1" fmla="val 45582"/>
              <a:gd name="adj2" fmla="val -1249"/>
              <a:gd name="adj3" fmla="val 202891"/>
              <a:gd name="adj4" fmla="val -31204"/>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Facilitate reuse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Increase interest in data production</a:t>
            </a:r>
          </a:p>
        </p:txBody>
      </p:sp>
      <p:sp>
        <p:nvSpPr>
          <p:cNvPr id="14" name="Callout: Line with Accent Bar 13">
            <a:extLst>
              <a:ext uri="{FF2B5EF4-FFF2-40B4-BE49-F238E27FC236}">
                <a16:creationId xmlns:a16="http://schemas.microsoft.com/office/drawing/2014/main" id="{42B9595F-700B-418D-96DE-0CDC948F5D1F}"/>
              </a:ext>
            </a:extLst>
          </p:cNvPr>
          <p:cNvSpPr/>
          <p:nvPr/>
        </p:nvSpPr>
        <p:spPr>
          <a:xfrm>
            <a:off x="10384449" y="878984"/>
            <a:ext cx="1564445" cy="575181"/>
          </a:xfrm>
          <a:prstGeom prst="accentCallout1">
            <a:avLst>
              <a:gd name="adj1" fmla="val 25288"/>
              <a:gd name="adj2" fmla="val -1101"/>
              <a:gd name="adj3" fmla="val 208617"/>
              <a:gd name="adj4" fmla="val -43482"/>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Data success stories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Data-driven policies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User feedback</a:t>
            </a:r>
          </a:p>
        </p:txBody>
      </p:sp>
      <p:sp>
        <p:nvSpPr>
          <p:cNvPr id="15" name="Callout: Line with Accent Bar 14">
            <a:extLst>
              <a:ext uri="{FF2B5EF4-FFF2-40B4-BE49-F238E27FC236}">
                <a16:creationId xmlns:a16="http://schemas.microsoft.com/office/drawing/2014/main" id="{7DFCA163-AE9E-4618-940D-6C8B780003A5}"/>
              </a:ext>
            </a:extLst>
          </p:cNvPr>
          <p:cNvSpPr/>
          <p:nvPr/>
        </p:nvSpPr>
        <p:spPr>
          <a:xfrm>
            <a:off x="7756007" y="707297"/>
            <a:ext cx="1970205" cy="575181"/>
          </a:xfrm>
          <a:prstGeom prst="accentCallout1">
            <a:avLst>
              <a:gd name="adj1" fmla="val 41785"/>
              <a:gd name="adj2" fmla="val -1599"/>
              <a:gd name="adj3" fmla="val 344732"/>
              <a:gd name="adj4" fmla="val -42795"/>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Build community of practise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Improve data literacy</a:t>
            </a:r>
          </a:p>
        </p:txBody>
      </p:sp>
      <p:sp>
        <p:nvSpPr>
          <p:cNvPr id="16" name="Callout: Line with Accent Bar 15">
            <a:extLst>
              <a:ext uri="{FF2B5EF4-FFF2-40B4-BE49-F238E27FC236}">
                <a16:creationId xmlns:a16="http://schemas.microsoft.com/office/drawing/2014/main" id="{6266D35E-A52B-4143-B807-9CFC01140B87}"/>
              </a:ext>
            </a:extLst>
          </p:cNvPr>
          <p:cNvSpPr/>
          <p:nvPr/>
        </p:nvSpPr>
        <p:spPr>
          <a:xfrm>
            <a:off x="898540" y="1166575"/>
            <a:ext cx="2408268" cy="575181"/>
          </a:xfrm>
          <a:prstGeom prst="accentCallout1">
            <a:avLst>
              <a:gd name="adj1" fmla="val 17934"/>
              <a:gd name="adj2" fmla="val 101257"/>
              <a:gd name="adj3" fmla="val 249370"/>
              <a:gd name="adj4" fmla="val 172883"/>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FFC000"/>
                </a:solidFill>
                <a:effectLst/>
                <a:uLnTx/>
                <a:uFillTx/>
                <a:latin typeface="Calibri" panose="020F0502020204030204"/>
                <a:ea typeface="+mn-ea"/>
                <a:cs typeface="+mn-cs"/>
              </a:rPr>
              <a:t>Provide a sustainable shared data infrastructure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FFC000"/>
                </a:solidFill>
                <a:effectLst/>
                <a:uLnTx/>
                <a:uFillTx/>
                <a:latin typeface="Calibri" panose="020F0502020204030204"/>
                <a:ea typeface="+mn-ea"/>
                <a:cs typeface="+mn-cs"/>
              </a:rPr>
              <a:t>Reduce time-cost to publish and use data</a:t>
            </a:r>
          </a:p>
        </p:txBody>
      </p:sp>
      <p:sp>
        <p:nvSpPr>
          <p:cNvPr id="19" name="Callout: Line with Accent Bar 18">
            <a:extLst>
              <a:ext uri="{FF2B5EF4-FFF2-40B4-BE49-F238E27FC236}">
                <a16:creationId xmlns:a16="http://schemas.microsoft.com/office/drawing/2014/main" id="{744AC105-BD3C-4061-B0B0-9B7DFE168BEF}"/>
              </a:ext>
            </a:extLst>
          </p:cNvPr>
          <p:cNvSpPr/>
          <p:nvPr/>
        </p:nvSpPr>
        <p:spPr>
          <a:xfrm>
            <a:off x="10326545" y="4933157"/>
            <a:ext cx="1803487" cy="466853"/>
          </a:xfrm>
          <a:prstGeom prst="accentCallout1">
            <a:avLst>
              <a:gd name="adj1" fmla="val 49606"/>
              <a:gd name="adj2" fmla="val 599"/>
              <a:gd name="adj3" fmla="val -10668"/>
              <a:gd name="adj4" fmla="val -29356"/>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Track behaviour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rPr>
              <a:t>Strengthen M&amp;E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6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61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D70E7F5F-A7B4-4177-A922-E2CEE9341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57" y="224799"/>
            <a:ext cx="1650521" cy="575182"/>
          </a:xfrm>
          <a:prstGeom prst="rect">
            <a:avLst/>
          </a:prstGeom>
        </p:spPr>
      </p:pic>
      <p:pic>
        <p:nvPicPr>
          <p:cNvPr id="62" name="Picture 61">
            <a:extLst>
              <a:ext uri="{FF2B5EF4-FFF2-40B4-BE49-F238E27FC236}">
                <a16:creationId xmlns:a16="http://schemas.microsoft.com/office/drawing/2014/main" id="{11661454-B361-4D01-81C3-664E3CD727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5042" y="5908547"/>
            <a:ext cx="1662436" cy="750693"/>
          </a:xfrm>
          <a:prstGeom prst="rect">
            <a:avLst/>
          </a:prstGeom>
        </p:spPr>
      </p:pic>
      <p:sp>
        <p:nvSpPr>
          <p:cNvPr id="64" name="TextBox 63">
            <a:extLst>
              <a:ext uri="{FF2B5EF4-FFF2-40B4-BE49-F238E27FC236}">
                <a16:creationId xmlns:a16="http://schemas.microsoft.com/office/drawing/2014/main" id="{88FF9FC2-26AC-4023-B9C8-0D7D59A57817}"/>
              </a:ext>
            </a:extLst>
          </p:cNvPr>
          <p:cNvSpPr txBox="1"/>
          <p:nvPr/>
        </p:nvSpPr>
        <p:spPr>
          <a:xfrm>
            <a:off x="1487766" y="396542"/>
            <a:ext cx="9979164"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rPr>
              <a:t>PACIFIC </a:t>
            </a:r>
            <a:r>
              <a:rPr kumimoji="0" lang="en-AU" sz="4800" b="1" i="0" u="none" strike="noStrike" kern="1200" cap="none" spc="0" normalizeH="0" baseline="0" noProof="0" dirty="0">
                <a:ln>
                  <a:noFill/>
                </a:ln>
                <a:solidFill>
                  <a:srgbClr val="FFC000"/>
                </a:solidFill>
                <a:effectLst/>
                <a:uLnTx/>
                <a:uFillTx/>
                <a:latin typeface="Open Sans"/>
                <a:ea typeface="Open Sans" panose="020B0606030504020204" pitchFamily="34" charset="0"/>
                <a:cs typeface="Open Sans" panose="020B0606030504020204" pitchFamily="34" charset="0"/>
              </a:rPr>
              <a:t>DATA</a:t>
            </a:r>
            <a:r>
              <a:rPr kumimoji="0" lang="en-AU" sz="4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rPr>
              <a:t> HUB |</a:t>
            </a:r>
            <a:r>
              <a:rPr kumimoji="0" lang="en-AU" sz="36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rPr>
              <a:t>Platforms</a:t>
            </a:r>
            <a:endParaRPr kumimoji="0" lang="en-AU" sz="4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p:txBody>
      </p:sp>
      <p:sp>
        <p:nvSpPr>
          <p:cNvPr id="66" name="Rectangle: Rounded Corners 65">
            <a:extLst>
              <a:ext uri="{FF2B5EF4-FFF2-40B4-BE49-F238E27FC236}">
                <a16:creationId xmlns:a16="http://schemas.microsoft.com/office/drawing/2014/main" id="{29C1FC89-5BEF-47D1-977E-4D78EE8DEFC0}"/>
              </a:ext>
            </a:extLst>
          </p:cNvPr>
          <p:cNvSpPr/>
          <p:nvPr/>
        </p:nvSpPr>
        <p:spPr>
          <a:xfrm>
            <a:off x="3372949" y="2787545"/>
            <a:ext cx="4322916" cy="930988"/>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PORTALS</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F633D1CA-E11C-4AEA-9E0E-E4DE0E901F5B}"/>
              </a:ext>
            </a:extLst>
          </p:cNvPr>
          <p:cNvSpPr/>
          <p:nvPr/>
        </p:nvSpPr>
        <p:spPr>
          <a:xfrm>
            <a:off x="2389423" y="5433173"/>
            <a:ext cx="7880962" cy="1035104"/>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LAYER</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809BA60C-BA50-412F-BE18-3C45E26B25DA}"/>
              </a:ext>
            </a:extLst>
          </p:cNvPr>
          <p:cNvSpPr/>
          <p:nvPr/>
        </p:nvSpPr>
        <p:spPr>
          <a:xfrm>
            <a:off x="6376513" y="1435283"/>
            <a:ext cx="3893872" cy="1048415"/>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EXPLORATION</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Arrow Connector 68">
            <a:extLst>
              <a:ext uri="{FF2B5EF4-FFF2-40B4-BE49-F238E27FC236}">
                <a16:creationId xmlns:a16="http://schemas.microsoft.com/office/drawing/2014/main" id="{D00121D7-A237-4169-A465-3F8B9F5F69B2}"/>
              </a:ext>
            </a:extLst>
          </p:cNvPr>
          <p:cNvCxnSpPr>
            <a:cxnSpLocks/>
          </p:cNvCxnSpPr>
          <p:nvPr/>
        </p:nvCxnSpPr>
        <p:spPr>
          <a:xfrm>
            <a:off x="4572384" y="5145298"/>
            <a:ext cx="0" cy="287875"/>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20A8980-7848-41B4-8782-509FF4F74C8B}"/>
              </a:ext>
            </a:extLst>
          </p:cNvPr>
          <p:cNvCxnSpPr>
            <a:cxnSpLocks/>
          </p:cNvCxnSpPr>
          <p:nvPr/>
        </p:nvCxnSpPr>
        <p:spPr>
          <a:xfrm>
            <a:off x="6477348" y="5135376"/>
            <a:ext cx="0" cy="297797"/>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695B03D-0123-4843-9AE6-13099716DB28}"/>
              </a:ext>
            </a:extLst>
          </p:cNvPr>
          <p:cNvCxnSpPr>
            <a:cxnSpLocks/>
            <a:stCxn id="68" idx="2"/>
          </p:cNvCxnSpPr>
          <p:nvPr/>
        </p:nvCxnSpPr>
        <p:spPr>
          <a:xfrm>
            <a:off x="8323449" y="2483698"/>
            <a:ext cx="0" cy="1616574"/>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3BC2DAA-345C-4EBF-BABA-9DBA09AA2E26}"/>
              </a:ext>
            </a:extLst>
          </p:cNvPr>
          <p:cNvCxnSpPr>
            <a:cxnSpLocks/>
          </p:cNvCxnSpPr>
          <p:nvPr/>
        </p:nvCxnSpPr>
        <p:spPr>
          <a:xfrm flipH="1">
            <a:off x="9894094" y="2483698"/>
            <a:ext cx="21216" cy="2949475"/>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FEF0B6-96D0-4D4F-A7F7-BA8449B4FC9E}"/>
              </a:ext>
            </a:extLst>
          </p:cNvPr>
          <p:cNvCxnSpPr>
            <a:cxnSpLocks/>
          </p:cNvCxnSpPr>
          <p:nvPr/>
        </p:nvCxnSpPr>
        <p:spPr>
          <a:xfrm>
            <a:off x="2704451" y="2505738"/>
            <a:ext cx="0" cy="2927435"/>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B83497A-AC45-4CE6-B44B-3B2E0F0B36BC}"/>
              </a:ext>
            </a:extLst>
          </p:cNvPr>
          <p:cNvCxnSpPr>
            <a:cxnSpLocks/>
          </p:cNvCxnSpPr>
          <p:nvPr/>
        </p:nvCxnSpPr>
        <p:spPr>
          <a:xfrm>
            <a:off x="3165732" y="2505738"/>
            <a:ext cx="0" cy="1594534"/>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4EE28F7-ECCD-4EB4-A7CE-EB30B2607ED6}"/>
              </a:ext>
            </a:extLst>
          </p:cNvPr>
          <p:cNvCxnSpPr>
            <a:cxnSpLocks/>
          </p:cNvCxnSpPr>
          <p:nvPr/>
        </p:nvCxnSpPr>
        <p:spPr>
          <a:xfrm>
            <a:off x="4793837" y="2505738"/>
            <a:ext cx="0" cy="275571"/>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AA8896A-E900-42F1-A936-2CD530AC757C}"/>
              </a:ext>
            </a:extLst>
          </p:cNvPr>
          <p:cNvCxnSpPr>
            <a:cxnSpLocks/>
          </p:cNvCxnSpPr>
          <p:nvPr/>
        </p:nvCxnSpPr>
        <p:spPr>
          <a:xfrm>
            <a:off x="7233761" y="2493434"/>
            <a:ext cx="0" cy="287875"/>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2B673D86-5420-487F-A956-02E5A5911D05}"/>
              </a:ext>
            </a:extLst>
          </p:cNvPr>
          <p:cNvSpPr/>
          <p:nvPr/>
        </p:nvSpPr>
        <p:spPr>
          <a:xfrm>
            <a:off x="2389423" y="1457323"/>
            <a:ext cx="3894892" cy="1048415"/>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VISUALISATION</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F4FA639E-418B-468C-BB6B-F8A031E766DF}"/>
              </a:ext>
            </a:extLst>
          </p:cNvPr>
          <p:cNvSpPr/>
          <p:nvPr/>
        </p:nvSpPr>
        <p:spPr>
          <a:xfrm>
            <a:off x="2901922" y="4100272"/>
            <a:ext cx="6818049" cy="1035104"/>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CATALOGUE</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A9475D57-92B4-48BA-87AE-E0D8986070C7}"/>
              </a:ext>
            </a:extLst>
          </p:cNvPr>
          <p:cNvSpPr/>
          <p:nvPr/>
        </p:nvSpPr>
        <p:spPr>
          <a:xfrm>
            <a:off x="2974543" y="4615217"/>
            <a:ext cx="3331716" cy="37537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Metadata</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Rounded Corners 79">
            <a:extLst>
              <a:ext uri="{FF2B5EF4-FFF2-40B4-BE49-F238E27FC236}">
                <a16:creationId xmlns:a16="http://schemas.microsoft.com/office/drawing/2014/main" id="{36DBB787-F6C8-4C56-B49A-08A5DBBE9CA2}"/>
              </a:ext>
            </a:extLst>
          </p:cNvPr>
          <p:cNvSpPr/>
          <p:nvPr/>
        </p:nvSpPr>
        <p:spPr>
          <a:xfrm>
            <a:off x="8167607" y="1970585"/>
            <a:ext cx="2040639"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PacificMap</a:t>
            </a:r>
            <a:endParaRPr kumimoji="0" lang="en-AU" sz="1800" b="0" i="0" u="none" strike="noStrike" kern="1200" cap="none" spc="0" normalizeH="0" baseline="0" noProof="0" dirty="0">
              <a:ln>
                <a:noFill/>
              </a:ln>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AF6D8BDA-275E-4265-A962-C96280938DD5}"/>
              </a:ext>
            </a:extLst>
          </p:cNvPr>
          <p:cNvSpPr/>
          <p:nvPr/>
        </p:nvSpPr>
        <p:spPr>
          <a:xfrm>
            <a:off x="3431554" y="3246145"/>
            <a:ext cx="996747" cy="36966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200" dirty="0">
                <a:latin typeface="Calibri" panose="020F0502020204030204"/>
              </a:rPr>
              <a:t>PDH Home</a:t>
            </a:r>
            <a:endPar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1FD09D46-7FF6-49E3-BFD5-A3466068DDCA}"/>
              </a:ext>
            </a:extLst>
          </p:cNvPr>
          <p:cNvSpPr/>
          <p:nvPr/>
        </p:nvSpPr>
        <p:spPr>
          <a:xfrm>
            <a:off x="2469320" y="5925888"/>
            <a:ext cx="2059679"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Statistical Datasets</a:t>
            </a:r>
            <a:endParaRPr kumimoji="0" lang="en-AU" sz="1800" b="0" i="0" u="none" strike="noStrike" kern="1200" cap="none" spc="0" normalizeH="0" baseline="0" noProof="0" dirty="0">
              <a:ln>
                <a:noFill/>
              </a:ln>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E66B78D9-34B2-4AF7-92B2-8EACF26466E5}"/>
              </a:ext>
            </a:extLst>
          </p:cNvPr>
          <p:cNvSpPr/>
          <p:nvPr/>
        </p:nvSpPr>
        <p:spPr>
          <a:xfrm>
            <a:off x="6637922" y="5925888"/>
            <a:ext cx="1611371"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Microdata</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E748AF92-B763-484F-9A19-61E126D94870}"/>
              </a:ext>
            </a:extLst>
          </p:cNvPr>
          <p:cNvSpPr/>
          <p:nvPr/>
        </p:nvSpPr>
        <p:spPr>
          <a:xfrm>
            <a:off x="8295015" y="5925888"/>
            <a:ext cx="1913230"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Geospatial Data</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Rounded Corners 84">
            <a:extLst>
              <a:ext uri="{FF2B5EF4-FFF2-40B4-BE49-F238E27FC236}">
                <a16:creationId xmlns:a16="http://schemas.microsoft.com/office/drawing/2014/main" id="{5D253A6A-1937-4CFD-8DFF-395D7C4E4BFD}"/>
              </a:ext>
            </a:extLst>
          </p:cNvPr>
          <p:cNvSpPr/>
          <p:nvPr/>
        </p:nvSpPr>
        <p:spPr>
          <a:xfrm>
            <a:off x="2496742" y="1846327"/>
            <a:ext cx="1846101" cy="22486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SDG Dashboard</a:t>
            </a:r>
            <a:endParaRPr lang="en-US" sz="1400" dirty="0">
              <a:ea typeface="+mn-ea"/>
              <a:cs typeface="+mn-cs"/>
            </a:endParaRPr>
          </a:p>
        </p:txBody>
      </p:sp>
      <p:sp>
        <p:nvSpPr>
          <p:cNvPr id="86" name="Rectangle: Rounded Corners 85">
            <a:extLst>
              <a:ext uri="{FF2B5EF4-FFF2-40B4-BE49-F238E27FC236}">
                <a16:creationId xmlns:a16="http://schemas.microsoft.com/office/drawing/2014/main" id="{211AE6A3-9522-41CF-8435-5083EA031020}"/>
              </a:ext>
            </a:extLst>
          </p:cNvPr>
          <p:cNvSpPr/>
          <p:nvPr/>
        </p:nvSpPr>
        <p:spPr>
          <a:xfrm>
            <a:off x="6356933" y="4615362"/>
            <a:ext cx="3312364" cy="37537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Search</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7" name="Straight Arrow Connector 86">
            <a:extLst>
              <a:ext uri="{FF2B5EF4-FFF2-40B4-BE49-F238E27FC236}">
                <a16:creationId xmlns:a16="http://schemas.microsoft.com/office/drawing/2014/main" id="{32F523AE-877D-4D89-A19F-DB4A54714B42}"/>
              </a:ext>
            </a:extLst>
          </p:cNvPr>
          <p:cNvCxnSpPr>
            <a:cxnSpLocks/>
          </p:cNvCxnSpPr>
          <p:nvPr/>
        </p:nvCxnSpPr>
        <p:spPr>
          <a:xfrm>
            <a:off x="5409060" y="3718532"/>
            <a:ext cx="0" cy="381740"/>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8" name="Callout: Line with Accent Bar 87">
            <a:extLst>
              <a:ext uri="{FF2B5EF4-FFF2-40B4-BE49-F238E27FC236}">
                <a16:creationId xmlns:a16="http://schemas.microsoft.com/office/drawing/2014/main" id="{72DAF83F-0DD3-4490-93BA-B64DB505892F}"/>
              </a:ext>
            </a:extLst>
          </p:cNvPr>
          <p:cNvSpPr/>
          <p:nvPr/>
        </p:nvSpPr>
        <p:spPr>
          <a:xfrm>
            <a:off x="154684" y="3567425"/>
            <a:ext cx="1746630" cy="856706"/>
          </a:xfrm>
          <a:prstGeom prst="accentCallout1">
            <a:avLst>
              <a:gd name="adj1" fmla="val 33443"/>
              <a:gd name="adj2" fmla="val 104715"/>
              <a:gd name="adj3" fmla="val 84638"/>
              <a:gd name="adj4" fmla="val 168437"/>
            </a:avLst>
          </a:prstGeom>
          <a:noFill/>
          <a:ln w="12700">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AU"/>
              <a:t>Search</a:t>
            </a:r>
          </a:p>
          <a:p>
            <a:pPr marL="285750" indent="-285750">
              <a:buFont typeface="Arial" panose="020B0604020202020204" pitchFamily="34" charset="0"/>
              <a:buChar char="•"/>
            </a:pPr>
            <a:r>
              <a:rPr lang="en-AU"/>
              <a:t>Harvesters</a:t>
            </a:r>
            <a:endParaRPr lang="en-AU">
              <a:cs typeface="Calibri"/>
            </a:endParaRPr>
          </a:p>
          <a:p>
            <a:pPr marL="285750" indent="-285750">
              <a:buFont typeface="Arial" panose="020B0604020202020204" pitchFamily="34" charset="0"/>
              <a:buChar char="•"/>
            </a:pPr>
            <a:r>
              <a:rPr lang="en-AU"/>
              <a:t>Data store</a:t>
            </a:r>
          </a:p>
          <a:p>
            <a:pPr marL="285750" indent="-285750">
              <a:buFont typeface="Arial" panose="020B0604020202020204" pitchFamily="34" charset="0"/>
              <a:buChar char="•"/>
            </a:pPr>
            <a:r>
              <a:rPr lang="en-AU"/>
              <a:t>Linked data</a:t>
            </a:r>
          </a:p>
        </p:txBody>
      </p:sp>
      <p:sp>
        <p:nvSpPr>
          <p:cNvPr id="89" name="Callout: Line with Accent Bar 88">
            <a:extLst>
              <a:ext uri="{FF2B5EF4-FFF2-40B4-BE49-F238E27FC236}">
                <a16:creationId xmlns:a16="http://schemas.microsoft.com/office/drawing/2014/main" id="{076B5C54-30C0-48DA-80EC-D3F86F15DB0B}"/>
              </a:ext>
            </a:extLst>
          </p:cNvPr>
          <p:cNvSpPr/>
          <p:nvPr/>
        </p:nvSpPr>
        <p:spPr>
          <a:xfrm>
            <a:off x="149704" y="2195172"/>
            <a:ext cx="1826715" cy="856706"/>
          </a:xfrm>
          <a:prstGeom prst="accentCallout1">
            <a:avLst>
              <a:gd name="adj1" fmla="val 32036"/>
              <a:gd name="adj2" fmla="val 97936"/>
              <a:gd name="adj3" fmla="val 94562"/>
              <a:gd name="adj4" fmla="val 183202"/>
            </a:avLst>
          </a:prstGeom>
          <a:noFill/>
          <a:ln w="12700">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a:t>Front-end</a:t>
            </a:r>
          </a:p>
          <a:p>
            <a:pPr marL="285750" indent="-285750">
              <a:buFont typeface="Arial" panose="020B0604020202020204" pitchFamily="34" charset="0"/>
              <a:buChar char="•"/>
            </a:pPr>
            <a:r>
              <a:rPr lang="en-AU"/>
              <a:t>Data stories and insights</a:t>
            </a:r>
          </a:p>
        </p:txBody>
      </p:sp>
      <p:sp>
        <p:nvSpPr>
          <p:cNvPr id="90" name="Callout: Line with Accent Bar 89">
            <a:extLst>
              <a:ext uri="{FF2B5EF4-FFF2-40B4-BE49-F238E27FC236}">
                <a16:creationId xmlns:a16="http://schemas.microsoft.com/office/drawing/2014/main" id="{6618E12F-0D08-4277-9CF7-4FCD7DCC052E}"/>
              </a:ext>
            </a:extLst>
          </p:cNvPr>
          <p:cNvSpPr/>
          <p:nvPr/>
        </p:nvSpPr>
        <p:spPr>
          <a:xfrm>
            <a:off x="132110" y="1181226"/>
            <a:ext cx="1803487" cy="406924"/>
          </a:xfrm>
          <a:prstGeom prst="accentCallout1">
            <a:avLst>
              <a:gd name="adj1" fmla="val 17934"/>
              <a:gd name="adj2" fmla="val 101257"/>
              <a:gd name="adj3" fmla="val 145156"/>
              <a:gd name="adj4" fmla="val 132993"/>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dirty="0"/>
              <a:t>Dashboards</a:t>
            </a:r>
          </a:p>
          <a:p>
            <a:pPr marL="285750" indent="-285750">
              <a:buFont typeface="Arial" panose="020B0604020202020204" pitchFamily="34" charset="0"/>
              <a:buChar char="•"/>
            </a:pPr>
            <a:r>
              <a:rPr lang="en-AU" dirty="0"/>
              <a:t>Tools</a:t>
            </a:r>
          </a:p>
        </p:txBody>
      </p:sp>
      <p:sp>
        <p:nvSpPr>
          <p:cNvPr id="91" name="Callout: Line with Accent Bar 90">
            <a:extLst>
              <a:ext uri="{FF2B5EF4-FFF2-40B4-BE49-F238E27FC236}">
                <a16:creationId xmlns:a16="http://schemas.microsoft.com/office/drawing/2014/main" id="{4A9C2175-93C5-4923-830D-35AFF033B8CB}"/>
              </a:ext>
            </a:extLst>
          </p:cNvPr>
          <p:cNvSpPr/>
          <p:nvPr/>
        </p:nvSpPr>
        <p:spPr>
          <a:xfrm>
            <a:off x="138439" y="5212300"/>
            <a:ext cx="1746630" cy="1236292"/>
          </a:xfrm>
          <a:prstGeom prst="accentCallout1">
            <a:avLst>
              <a:gd name="adj1" fmla="val 72209"/>
              <a:gd name="adj2" fmla="val 105866"/>
              <a:gd name="adj3" fmla="val 39595"/>
              <a:gd name="adj4" fmla="val 143123"/>
            </a:avLst>
          </a:prstGeom>
          <a:noFill/>
          <a:ln w="12700">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dirty="0"/>
              <a:t>Statistical&amp; scientific data</a:t>
            </a:r>
          </a:p>
          <a:p>
            <a:pPr marL="285750" indent="-285750">
              <a:buFont typeface="Arial" panose="020B0604020202020204" pitchFamily="34" charset="0"/>
              <a:buChar char="•"/>
            </a:pPr>
            <a:r>
              <a:rPr lang="en-AU" dirty="0"/>
              <a:t>Indicators</a:t>
            </a:r>
          </a:p>
          <a:p>
            <a:pPr marL="285750" indent="-285750">
              <a:buFont typeface="Arial" panose="020B0604020202020204" pitchFamily="34" charset="0"/>
              <a:buChar char="•"/>
            </a:pPr>
            <a:r>
              <a:rPr lang="en-AU" dirty="0"/>
              <a:t>Geospatial data</a:t>
            </a:r>
          </a:p>
        </p:txBody>
      </p:sp>
      <p:pic>
        <p:nvPicPr>
          <p:cNvPr id="92" name="Graphic 91" descr="Database">
            <a:extLst>
              <a:ext uri="{FF2B5EF4-FFF2-40B4-BE49-F238E27FC236}">
                <a16:creationId xmlns:a16="http://schemas.microsoft.com/office/drawing/2014/main" id="{A0A66F5E-4923-498F-B7A7-3F27E1709A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9426" y="4936776"/>
            <a:ext cx="914400" cy="914400"/>
          </a:xfrm>
          <a:prstGeom prst="rect">
            <a:avLst/>
          </a:prstGeom>
        </p:spPr>
      </p:pic>
      <p:pic>
        <p:nvPicPr>
          <p:cNvPr id="93" name="Graphic 92" descr="Magnifying glass">
            <a:extLst>
              <a:ext uri="{FF2B5EF4-FFF2-40B4-BE49-F238E27FC236}">
                <a16:creationId xmlns:a16="http://schemas.microsoft.com/office/drawing/2014/main" id="{8E74F9E8-A671-41D8-A806-724F7CBAF1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06357" y="3718483"/>
            <a:ext cx="914400" cy="914400"/>
          </a:xfrm>
          <a:prstGeom prst="rect">
            <a:avLst/>
          </a:prstGeom>
        </p:spPr>
      </p:pic>
      <p:pic>
        <p:nvPicPr>
          <p:cNvPr id="94" name="Graphic 93" descr="Map with pin">
            <a:extLst>
              <a:ext uri="{FF2B5EF4-FFF2-40B4-BE49-F238E27FC236}">
                <a16:creationId xmlns:a16="http://schemas.microsoft.com/office/drawing/2014/main" id="{2BE5EAD7-0053-4605-8A86-7FDD3CE6F1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47258" y="1072517"/>
            <a:ext cx="914400" cy="914400"/>
          </a:xfrm>
          <a:prstGeom prst="rect">
            <a:avLst/>
          </a:prstGeom>
        </p:spPr>
      </p:pic>
      <p:pic>
        <p:nvPicPr>
          <p:cNvPr id="95" name="Graphic 94" descr="Bar graph with upward trend">
            <a:extLst>
              <a:ext uri="{FF2B5EF4-FFF2-40B4-BE49-F238E27FC236}">
                <a16:creationId xmlns:a16="http://schemas.microsoft.com/office/drawing/2014/main" id="{F529BFE7-3916-451C-AA84-49F133E7FD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45469" y="1142522"/>
            <a:ext cx="745784" cy="745784"/>
          </a:xfrm>
          <a:prstGeom prst="rect">
            <a:avLst/>
          </a:prstGeom>
        </p:spPr>
      </p:pic>
      <p:pic>
        <p:nvPicPr>
          <p:cNvPr id="98" name="Graphic 97" descr="Internet">
            <a:extLst>
              <a:ext uri="{FF2B5EF4-FFF2-40B4-BE49-F238E27FC236}">
                <a16:creationId xmlns:a16="http://schemas.microsoft.com/office/drawing/2014/main" id="{50B4C078-0851-48AB-9FCA-C163F5BA9F0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66694" y="2388825"/>
            <a:ext cx="914400" cy="914400"/>
          </a:xfrm>
          <a:prstGeom prst="rect">
            <a:avLst/>
          </a:prstGeom>
        </p:spPr>
      </p:pic>
      <p:pic>
        <p:nvPicPr>
          <p:cNvPr id="99" name="Graphic 98" descr="Database">
            <a:extLst>
              <a:ext uri="{FF2B5EF4-FFF2-40B4-BE49-F238E27FC236}">
                <a16:creationId xmlns:a16="http://schemas.microsoft.com/office/drawing/2014/main" id="{A539A2F3-E4E4-4565-8783-F81D99AC78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2826" y="4753896"/>
            <a:ext cx="914400" cy="914400"/>
          </a:xfrm>
          <a:prstGeom prst="rect">
            <a:avLst/>
          </a:prstGeom>
        </p:spPr>
      </p:pic>
      <p:cxnSp>
        <p:nvCxnSpPr>
          <p:cNvPr id="100" name="Straight Arrow Connector 99">
            <a:extLst>
              <a:ext uri="{FF2B5EF4-FFF2-40B4-BE49-F238E27FC236}">
                <a16:creationId xmlns:a16="http://schemas.microsoft.com/office/drawing/2014/main" id="{22348742-F081-4F67-92B9-EF5DF84BB98D}"/>
              </a:ext>
            </a:extLst>
          </p:cNvPr>
          <p:cNvCxnSpPr>
            <a:cxnSpLocks/>
          </p:cNvCxnSpPr>
          <p:nvPr/>
        </p:nvCxnSpPr>
        <p:spPr>
          <a:xfrm>
            <a:off x="8330455" y="5135376"/>
            <a:ext cx="0" cy="297797"/>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DDFB9A19-DD05-41BE-94A4-C888DB179F5C}"/>
              </a:ext>
            </a:extLst>
          </p:cNvPr>
          <p:cNvSpPr/>
          <p:nvPr/>
        </p:nvSpPr>
        <p:spPr>
          <a:xfrm>
            <a:off x="6528618" y="1964787"/>
            <a:ext cx="1602163"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Calibri" panose="020F0502020204030204"/>
                <a:ea typeface="+mn-ea"/>
                <a:cs typeface="+mn-cs"/>
              </a:rPr>
              <a:t>PDH.stat Data Explorer</a:t>
            </a:r>
            <a:endParaRPr kumimoji="0" lang="en-AU" sz="1200" b="0" i="0" u="none" strike="noStrike" kern="1200" cap="none" spc="0" normalizeH="0" baseline="0" noProof="0" dirty="0">
              <a:ln>
                <a:noFill/>
              </a:ln>
              <a:effectLst/>
              <a:uLnTx/>
              <a:uFillTx/>
              <a:latin typeface="Calibri" panose="020F0502020204030204"/>
              <a:ea typeface="+mn-ea"/>
              <a:cs typeface="+mn-cs"/>
            </a:endParaRPr>
          </a:p>
        </p:txBody>
      </p:sp>
      <p:sp>
        <p:nvSpPr>
          <p:cNvPr id="102" name="Rectangle: Rounded Corners 101">
            <a:extLst>
              <a:ext uri="{FF2B5EF4-FFF2-40B4-BE49-F238E27FC236}">
                <a16:creationId xmlns:a16="http://schemas.microsoft.com/office/drawing/2014/main" id="{B8E6C08B-1785-4796-B79B-611C8F551335}"/>
              </a:ext>
            </a:extLst>
          </p:cNvPr>
          <p:cNvSpPr/>
          <p:nvPr/>
        </p:nvSpPr>
        <p:spPr>
          <a:xfrm>
            <a:off x="4574725" y="5926799"/>
            <a:ext cx="2006400"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Scientific Datasets</a:t>
            </a:r>
            <a:endParaRPr kumimoji="0" lang="en-AU" sz="1800" b="0" i="0" u="none" strike="noStrike" kern="1200" cap="none" spc="0" normalizeH="0" baseline="0" noProof="0" dirty="0">
              <a:ln>
                <a:noFill/>
              </a:ln>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A8D3D34A-B632-48D2-B3A5-920BF1F52942}"/>
              </a:ext>
            </a:extLst>
          </p:cNvPr>
          <p:cNvSpPr/>
          <p:nvPr/>
        </p:nvSpPr>
        <p:spPr>
          <a:xfrm>
            <a:off x="4391570" y="1846328"/>
            <a:ext cx="1846101" cy="22486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MANA Dashboard</a:t>
            </a:r>
            <a:endParaRPr lang="en-US" sz="1400" dirty="0">
              <a:ea typeface="+mn-ea"/>
              <a:cs typeface="+mn-cs"/>
            </a:endParaRPr>
          </a:p>
        </p:txBody>
      </p:sp>
      <p:sp>
        <p:nvSpPr>
          <p:cNvPr id="104" name="Rectangle: Rounded Corners 103">
            <a:extLst>
              <a:ext uri="{FF2B5EF4-FFF2-40B4-BE49-F238E27FC236}">
                <a16:creationId xmlns:a16="http://schemas.microsoft.com/office/drawing/2014/main" id="{08C28739-13B9-42B3-9833-7CE379DA1016}"/>
              </a:ext>
            </a:extLst>
          </p:cNvPr>
          <p:cNvSpPr/>
          <p:nvPr/>
        </p:nvSpPr>
        <p:spPr>
          <a:xfrm>
            <a:off x="2496743" y="2123999"/>
            <a:ext cx="1846102" cy="26445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Maritime Boundaries</a:t>
            </a:r>
            <a:endParaRPr lang="en-US" sz="1400" dirty="0">
              <a:ea typeface="+mn-ea"/>
              <a:cs typeface="+mn-cs"/>
            </a:endParaRPr>
          </a:p>
        </p:txBody>
      </p:sp>
      <p:sp>
        <p:nvSpPr>
          <p:cNvPr id="105" name="Rectangle: Rounded Corners 104">
            <a:extLst>
              <a:ext uri="{FF2B5EF4-FFF2-40B4-BE49-F238E27FC236}">
                <a16:creationId xmlns:a16="http://schemas.microsoft.com/office/drawing/2014/main" id="{BC93D90A-A83A-4F36-B18A-1A864ACEDA5B}"/>
              </a:ext>
            </a:extLst>
          </p:cNvPr>
          <p:cNvSpPr/>
          <p:nvPr/>
        </p:nvSpPr>
        <p:spPr>
          <a:xfrm>
            <a:off x="4367024" y="2128332"/>
            <a:ext cx="1846102" cy="26445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Education Dashboard</a:t>
            </a:r>
            <a:endParaRPr lang="en-US" sz="1400" dirty="0">
              <a:ea typeface="+mn-ea"/>
              <a:cs typeface="+mn-cs"/>
            </a:endParaRPr>
          </a:p>
        </p:txBody>
      </p:sp>
      <p:sp>
        <p:nvSpPr>
          <p:cNvPr id="47" name="Rectangle: Rounded Corners 46">
            <a:extLst>
              <a:ext uri="{FF2B5EF4-FFF2-40B4-BE49-F238E27FC236}">
                <a16:creationId xmlns:a16="http://schemas.microsoft.com/office/drawing/2014/main" id="{98592CE4-0BE5-4AB9-9EBD-9AE27CF3A785}"/>
              </a:ext>
            </a:extLst>
          </p:cNvPr>
          <p:cNvSpPr/>
          <p:nvPr/>
        </p:nvSpPr>
        <p:spPr>
          <a:xfrm>
            <a:off x="4486906" y="3246145"/>
            <a:ext cx="996747" cy="36966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200" dirty="0">
                <a:latin typeface="Calibri" panose="020F0502020204030204"/>
              </a:rPr>
              <a:t>Project Portals</a:t>
            </a:r>
            <a:endPar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1AB463EC-29D6-4344-959A-F1DBC49B95E1}"/>
              </a:ext>
            </a:extLst>
          </p:cNvPr>
          <p:cNvSpPr/>
          <p:nvPr/>
        </p:nvSpPr>
        <p:spPr>
          <a:xfrm>
            <a:off x="5542258" y="3246145"/>
            <a:ext cx="996747" cy="36966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200" dirty="0">
                <a:latin typeface="Calibri" panose="020F0502020204030204"/>
              </a:rPr>
              <a:t>Policy Bank</a:t>
            </a:r>
            <a:endPar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ACB37FCF-596E-4848-BBB4-66CCBFFCAB7A}"/>
              </a:ext>
            </a:extLst>
          </p:cNvPr>
          <p:cNvSpPr/>
          <p:nvPr/>
        </p:nvSpPr>
        <p:spPr>
          <a:xfrm>
            <a:off x="6598968" y="3246145"/>
            <a:ext cx="996747" cy="36966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200" dirty="0">
                <a:latin typeface="Calibri" panose="020F0502020204030204"/>
              </a:rPr>
              <a:t>Skills Portal</a:t>
            </a:r>
            <a:endPar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1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81A94A3B-7C02-4C4F-B02C-1262F1F05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57" y="224799"/>
            <a:ext cx="1650521" cy="575182"/>
          </a:xfrm>
          <a:prstGeom prst="rect">
            <a:avLst/>
          </a:prstGeom>
        </p:spPr>
      </p:pic>
      <p:pic>
        <p:nvPicPr>
          <p:cNvPr id="48" name="Picture 47">
            <a:extLst>
              <a:ext uri="{FF2B5EF4-FFF2-40B4-BE49-F238E27FC236}">
                <a16:creationId xmlns:a16="http://schemas.microsoft.com/office/drawing/2014/main" id="{12C47C33-71CE-458C-B823-AC46D5A778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5042" y="5908547"/>
            <a:ext cx="1662436" cy="750693"/>
          </a:xfrm>
          <a:prstGeom prst="rect">
            <a:avLst/>
          </a:prstGeom>
        </p:spPr>
      </p:pic>
      <p:sp>
        <p:nvSpPr>
          <p:cNvPr id="49" name="TextBox 48">
            <a:extLst>
              <a:ext uri="{FF2B5EF4-FFF2-40B4-BE49-F238E27FC236}">
                <a16:creationId xmlns:a16="http://schemas.microsoft.com/office/drawing/2014/main" id="{C33ED86B-47DB-488F-96F8-288CBB9BDE5F}"/>
              </a:ext>
            </a:extLst>
          </p:cNvPr>
          <p:cNvSpPr txBox="1"/>
          <p:nvPr/>
        </p:nvSpPr>
        <p:spPr>
          <a:xfrm>
            <a:off x="1487766" y="396542"/>
            <a:ext cx="9979164"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rPr>
              <a:t>PACIFIC </a:t>
            </a:r>
            <a:r>
              <a:rPr kumimoji="0" lang="en-AU" sz="4800" b="1" i="0" u="none" strike="noStrike" kern="1200" cap="none" spc="0" normalizeH="0" baseline="0" noProof="0" dirty="0">
                <a:ln>
                  <a:noFill/>
                </a:ln>
                <a:solidFill>
                  <a:srgbClr val="FFC000"/>
                </a:solidFill>
                <a:effectLst/>
                <a:uLnTx/>
                <a:uFillTx/>
                <a:latin typeface="Open Sans"/>
                <a:ea typeface="Open Sans" panose="020B0606030504020204" pitchFamily="34" charset="0"/>
                <a:cs typeface="Open Sans" panose="020B0606030504020204" pitchFamily="34" charset="0"/>
              </a:rPr>
              <a:t>DATA</a:t>
            </a:r>
            <a:r>
              <a:rPr kumimoji="0" lang="en-AU" sz="4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rPr>
              <a:t> HUB |</a:t>
            </a:r>
            <a:r>
              <a:rPr kumimoji="0" lang="en-AU" sz="36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rPr>
              <a:t>Technology</a:t>
            </a:r>
            <a:endParaRPr kumimoji="0" lang="en-AU" sz="4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p:txBody>
      </p:sp>
      <p:sp>
        <p:nvSpPr>
          <p:cNvPr id="50" name="Rectangle: Rounded Corners 49">
            <a:extLst>
              <a:ext uri="{FF2B5EF4-FFF2-40B4-BE49-F238E27FC236}">
                <a16:creationId xmlns:a16="http://schemas.microsoft.com/office/drawing/2014/main" id="{FC05779D-7B67-4882-B878-63B47860B9FC}"/>
              </a:ext>
            </a:extLst>
          </p:cNvPr>
          <p:cNvSpPr/>
          <p:nvPr/>
        </p:nvSpPr>
        <p:spPr>
          <a:xfrm>
            <a:off x="3372949" y="2787545"/>
            <a:ext cx="4322916" cy="930988"/>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PORTALS</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6D245769-348D-4958-BDAC-74F62CA5EF2F}"/>
              </a:ext>
            </a:extLst>
          </p:cNvPr>
          <p:cNvSpPr/>
          <p:nvPr/>
        </p:nvSpPr>
        <p:spPr>
          <a:xfrm>
            <a:off x="2389423" y="5433173"/>
            <a:ext cx="7880962" cy="1035104"/>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LAYER</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BF6C11A5-B9E3-432C-BBAC-1E206D2C2DC0}"/>
              </a:ext>
            </a:extLst>
          </p:cNvPr>
          <p:cNvSpPr/>
          <p:nvPr/>
        </p:nvSpPr>
        <p:spPr>
          <a:xfrm>
            <a:off x="6376513" y="1435283"/>
            <a:ext cx="3893872" cy="1048415"/>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EXPLORATION</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3" name="Straight Arrow Connector 52">
            <a:extLst>
              <a:ext uri="{FF2B5EF4-FFF2-40B4-BE49-F238E27FC236}">
                <a16:creationId xmlns:a16="http://schemas.microsoft.com/office/drawing/2014/main" id="{7038706D-E55F-4007-B367-A703AC493AF0}"/>
              </a:ext>
            </a:extLst>
          </p:cNvPr>
          <p:cNvCxnSpPr>
            <a:cxnSpLocks/>
          </p:cNvCxnSpPr>
          <p:nvPr/>
        </p:nvCxnSpPr>
        <p:spPr>
          <a:xfrm>
            <a:off x="4572384" y="5145298"/>
            <a:ext cx="0" cy="287875"/>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9CD0D46-8B11-475C-8553-07E4B992755D}"/>
              </a:ext>
            </a:extLst>
          </p:cNvPr>
          <p:cNvCxnSpPr>
            <a:cxnSpLocks/>
          </p:cNvCxnSpPr>
          <p:nvPr/>
        </p:nvCxnSpPr>
        <p:spPr>
          <a:xfrm>
            <a:off x="6477348" y="5135376"/>
            <a:ext cx="0" cy="297797"/>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0AC41B7-6E60-4B6B-A0CE-46A856392D91}"/>
              </a:ext>
            </a:extLst>
          </p:cNvPr>
          <p:cNvCxnSpPr>
            <a:cxnSpLocks/>
            <a:stCxn id="52" idx="2"/>
          </p:cNvCxnSpPr>
          <p:nvPr/>
        </p:nvCxnSpPr>
        <p:spPr>
          <a:xfrm>
            <a:off x="8323449" y="2483698"/>
            <a:ext cx="0" cy="1616574"/>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98B8199-4F59-470C-BC62-4C575E287043}"/>
              </a:ext>
            </a:extLst>
          </p:cNvPr>
          <p:cNvCxnSpPr>
            <a:cxnSpLocks/>
          </p:cNvCxnSpPr>
          <p:nvPr/>
        </p:nvCxnSpPr>
        <p:spPr>
          <a:xfrm>
            <a:off x="9915310" y="2483698"/>
            <a:ext cx="0" cy="2949475"/>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9732E9A-9300-4F42-9C08-69100D118719}"/>
              </a:ext>
            </a:extLst>
          </p:cNvPr>
          <p:cNvCxnSpPr>
            <a:cxnSpLocks/>
          </p:cNvCxnSpPr>
          <p:nvPr/>
        </p:nvCxnSpPr>
        <p:spPr>
          <a:xfrm>
            <a:off x="2704451" y="2505738"/>
            <a:ext cx="0" cy="2927435"/>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4BD1FBC-9F76-4B81-89A7-77028C6C5F28}"/>
              </a:ext>
            </a:extLst>
          </p:cNvPr>
          <p:cNvCxnSpPr>
            <a:cxnSpLocks/>
          </p:cNvCxnSpPr>
          <p:nvPr/>
        </p:nvCxnSpPr>
        <p:spPr>
          <a:xfrm>
            <a:off x="3165732" y="2505738"/>
            <a:ext cx="0" cy="1594534"/>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3E5FF3E-C724-4696-A009-35A5B5D216FC}"/>
              </a:ext>
            </a:extLst>
          </p:cNvPr>
          <p:cNvCxnSpPr>
            <a:cxnSpLocks/>
          </p:cNvCxnSpPr>
          <p:nvPr/>
        </p:nvCxnSpPr>
        <p:spPr>
          <a:xfrm>
            <a:off x="4793837" y="2505738"/>
            <a:ext cx="0" cy="275571"/>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77F87EB-72ED-4889-B852-36DC4DA5947D}"/>
              </a:ext>
            </a:extLst>
          </p:cNvPr>
          <p:cNvCxnSpPr>
            <a:cxnSpLocks/>
          </p:cNvCxnSpPr>
          <p:nvPr/>
        </p:nvCxnSpPr>
        <p:spPr>
          <a:xfrm>
            <a:off x="7233761" y="2493434"/>
            <a:ext cx="0" cy="287875"/>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D29A70EE-8391-4AF6-8B68-8FBF4DE53C21}"/>
              </a:ext>
            </a:extLst>
          </p:cNvPr>
          <p:cNvSpPr/>
          <p:nvPr/>
        </p:nvSpPr>
        <p:spPr>
          <a:xfrm>
            <a:off x="2389423" y="1457323"/>
            <a:ext cx="3894892" cy="1048415"/>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VISUALISATION</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CE17B438-AB6E-4C45-B716-4D77251E827B}"/>
              </a:ext>
            </a:extLst>
          </p:cNvPr>
          <p:cNvSpPr/>
          <p:nvPr/>
        </p:nvSpPr>
        <p:spPr>
          <a:xfrm>
            <a:off x="2901922" y="4100272"/>
            <a:ext cx="6818049" cy="1035104"/>
          </a:xfrm>
          <a:prstGeom prst="roundRect">
            <a:avLst/>
          </a:prstGeom>
          <a:solidFill>
            <a:schemeClr val="accent1">
              <a:lumMod val="75000"/>
              <a:alpha val="70000"/>
            </a:schemeClr>
          </a:solidFill>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DATA CATALOGUE</a:t>
            </a:r>
            <a:endParaRPr kumimoji="0" lang="en-AU"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Rounded Corners 105">
            <a:extLst>
              <a:ext uri="{FF2B5EF4-FFF2-40B4-BE49-F238E27FC236}">
                <a16:creationId xmlns:a16="http://schemas.microsoft.com/office/drawing/2014/main" id="{E3DA7F7D-526C-431A-A56F-32542D8FFA31}"/>
              </a:ext>
            </a:extLst>
          </p:cNvPr>
          <p:cNvSpPr/>
          <p:nvPr/>
        </p:nvSpPr>
        <p:spPr>
          <a:xfrm>
            <a:off x="2974543" y="4615217"/>
            <a:ext cx="3331716" cy="37537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CKAN</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Rounded Corners 106">
            <a:extLst>
              <a:ext uri="{FF2B5EF4-FFF2-40B4-BE49-F238E27FC236}">
                <a16:creationId xmlns:a16="http://schemas.microsoft.com/office/drawing/2014/main" id="{28188CED-6744-434B-B86F-3E77BE82AEE7}"/>
              </a:ext>
            </a:extLst>
          </p:cNvPr>
          <p:cNvSpPr/>
          <p:nvPr/>
        </p:nvSpPr>
        <p:spPr>
          <a:xfrm>
            <a:off x="8167607" y="1970585"/>
            <a:ext cx="2040639"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TerriaJS</a:t>
            </a:r>
            <a:endParaRPr kumimoji="0" lang="en-AU" sz="1800" b="0" i="0" u="none" strike="noStrike" kern="1200" cap="none" spc="0" normalizeH="0" baseline="0" noProof="0" dirty="0">
              <a:ln>
                <a:noFill/>
              </a:ln>
              <a:effectLst/>
              <a:uLnTx/>
              <a:uFillTx/>
              <a:latin typeface="Calibri" panose="020F0502020204030204"/>
              <a:ea typeface="+mn-ea"/>
              <a:cs typeface="+mn-cs"/>
            </a:endParaRPr>
          </a:p>
        </p:txBody>
      </p:sp>
      <p:sp>
        <p:nvSpPr>
          <p:cNvPr id="108" name="Rectangle: Rounded Corners 107">
            <a:extLst>
              <a:ext uri="{FF2B5EF4-FFF2-40B4-BE49-F238E27FC236}">
                <a16:creationId xmlns:a16="http://schemas.microsoft.com/office/drawing/2014/main" id="{523D5A2B-61CE-4506-885A-DCF71BA00EF1}"/>
              </a:ext>
            </a:extLst>
          </p:cNvPr>
          <p:cNvSpPr/>
          <p:nvPr/>
        </p:nvSpPr>
        <p:spPr>
          <a:xfrm>
            <a:off x="3431553" y="3246145"/>
            <a:ext cx="2781571" cy="36966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dirty="0">
                <a:latin typeface="Calibri" panose="020F0502020204030204"/>
              </a:rPr>
              <a:t>Drupal</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Rounded Corners 108">
            <a:extLst>
              <a:ext uri="{FF2B5EF4-FFF2-40B4-BE49-F238E27FC236}">
                <a16:creationId xmlns:a16="http://schemas.microsoft.com/office/drawing/2014/main" id="{D8CC3C51-0464-44EC-A13A-7BE44F0D726C}"/>
              </a:ext>
            </a:extLst>
          </p:cNvPr>
          <p:cNvSpPr/>
          <p:nvPr/>
        </p:nvSpPr>
        <p:spPr>
          <a:xfrm>
            <a:off x="2469320" y="5925888"/>
            <a:ext cx="2059679"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.Stat Suite</a:t>
            </a:r>
            <a:endParaRPr kumimoji="0" lang="en-AU" sz="1800" b="0" i="0" u="none" strike="noStrike" kern="1200" cap="none" spc="0" normalizeH="0" baseline="0" noProof="0" dirty="0">
              <a:ln>
                <a:noFill/>
              </a:ln>
              <a:effectLst/>
              <a:uLnTx/>
              <a:uFillTx/>
              <a:latin typeface="Calibri" panose="020F0502020204030204"/>
              <a:ea typeface="+mn-ea"/>
              <a:cs typeface="+mn-cs"/>
            </a:endParaRPr>
          </a:p>
        </p:txBody>
      </p:sp>
      <p:sp>
        <p:nvSpPr>
          <p:cNvPr id="110" name="Rectangle: Rounded Corners 109">
            <a:extLst>
              <a:ext uri="{FF2B5EF4-FFF2-40B4-BE49-F238E27FC236}">
                <a16:creationId xmlns:a16="http://schemas.microsoft.com/office/drawing/2014/main" id="{4254E53A-9467-4908-B21B-10D0FC6E8E3A}"/>
              </a:ext>
            </a:extLst>
          </p:cNvPr>
          <p:cNvSpPr/>
          <p:nvPr/>
        </p:nvSpPr>
        <p:spPr>
          <a:xfrm>
            <a:off x="6637922" y="5925888"/>
            <a:ext cx="1611371"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NADA</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Rounded Corners 110">
            <a:extLst>
              <a:ext uri="{FF2B5EF4-FFF2-40B4-BE49-F238E27FC236}">
                <a16:creationId xmlns:a16="http://schemas.microsoft.com/office/drawing/2014/main" id="{06664613-EE66-4055-8C36-0E6D96971213}"/>
              </a:ext>
            </a:extLst>
          </p:cNvPr>
          <p:cNvSpPr/>
          <p:nvPr/>
        </p:nvSpPr>
        <p:spPr>
          <a:xfrm>
            <a:off x="8295015" y="5925888"/>
            <a:ext cx="1913230"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Geoserver</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Rounded Corners 111">
            <a:extLst>
              <a:ext uri="{FF2B5EF4-FFF2-40B4-BE49-F238E27FC236}">
                <a16:creationId xmlns:a16="http://schemas.microsoft.com/office/drawing/2014/main" id="{6BFEE1CE-DAC3-42B9-92C5-89B3C881DD17}"/>
              </a:ext>
            </a:extLst>
          </p:cNvPr>
          <p:cNvSpPr/>
          <p:nvPr/>
        </p:nvSpPr>
        <p:spPr>
          <a:xfrm>
            <a:off x="2496743" y="1846327"/>
            <a:ext cx="1467518" cy="26298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Power BI</a:t>
            </a:r>
            <a:endParaRPr lang="en-US" sz="1400" dirty="0">
              <a:ea typeface="+mn-ea"/>
              <a:cs typeface="+mn-cs"/>
            </a:endParaRPr>
          </a:p>
        </p:txBody>
      </p:sp>
      <p:sp>
        <p:nvSpPr>
          <p:cNvPr id="113" name="Rectangle: Rounded Corners 112">
            <a:extLst>
              <a:ext uri="{FF2B5EF4-FFF2-40B4-BE49-F238E27FC236}">
                <a16:creationId xmlns:a16="http://schemas.microsoft.com/office/drawing/2014/main" id="{F7F1CDBF-F2A8-4CA2-A465-1E020C6F78C8}"/>
              </a:ext>
            </a:extLst>
          </p:cNvPr>
          <p:cNvSpPr/>
          <p:nvPr/>
        </p:nvSpPr>
        <p:spPr>
          <a:xfrm>
            <a:off x="6356933" y="4615362"/>
            <a:ext cx="3312364" cy="37537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SOLR</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4" name="Straight Arrow Connector 113">
            <a:extLst>
              <a:ext uri="{FF2B5EF4-FFF2-40B4-BE49-F238E27FC236}">
                <a16:creationId xmlns:a16="http://schemas.microsoft.com/office/drawing/2014/main" id="{3DB7DC3E-1169-4270-9859-4550D04AD6A9}"/>
              </a:ext>
            </a:extLst>
          </p:cNvPr>
          <p:cNvCxnSpPr>
            <a:cxnSpLocks/>
          </p:cNvCxnSpPr>
          <p:nvPr/>
        </p:nvCxnSpPr>
        <p:spPr>
          <a:xfrm>
            <a:off x="5409060" y="3718532"/>
            <a:ext cx="0" cy="381740"/>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5" name="Callout: Line with Accent Bar 114">
            <a:extLst>
              <a:ext uri="{FF2B5EF4-FFF2-40B4-BE49-F238E27FC236}">
                <a16:creationId xmlns:a16="http://schemas.microsoft.com/office/drawing/2014/main" id="{78797DFE-0C26-4247-BCF5-84608A680846}"/>
              </a:ext>
            </a:extLst>
          </p:cNvPr>
          <p:cNvSpPr/>
          <p:nvPr/>
        </p:nvSpPr>
        <p:spPr>
          <a:xfrm>
            <a:off x="154684" y="3567425"/>
            <a:ext cx="1746630" cy="856706"/>
          </a:xfrm>
          <a:prstGeom prst="accentCallout1">
            <a:avLst>
              <a:gd name="adj1" fmla="val 33443"/>
              <a:gd name="adj2" fmla="val 104715"/>
              <a:gd name="adj3" fmla="val 84638"/>
              <a:gd name="adj4" fmla="val 168437"/>
            </a:avLst>
          </a:prstGeom>
          <a:noFill/>
          <a:ln w="12700">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AU" dirty="0"/>
              <a:t>Search</a:t>
            </a:r>
          </a:p>
          <a:p>
            <a:pPr marL="285750" indent="-285750">
              <a:buFont typeface="Arial" panose="020B0604020202020204" pitchFamily="34" charset="0"/>
              <a:buChar char="•"/>
            </a:pPr>
            <a:r>
              <a:rPr lang="en-AU" dirty="0"/>
              <a:t>Harvesters</a:t>
            </a:r>
            <a:endParaRPr lang="en-AU" dirty="0">
              <a:cs typeface="Calibri"/>
            </a:endParaRPr>
          </a:p>
          <a:p>
            <a:pPr marL="285750" indent="-285750">
              <a:buFont typeface="Arial" panose="020B0604020202020204" pitchFamily="34" charset="0"/>
              <a:buChar char="•"/>
            </a:pPr>
            <a:r>
              <a:rPr lang="en-AU" dirty="0"/>
              <a:t>Data store</a:t>
            </a:r>
          </a:p>
          <a:p>
            <a:pPr marL="285750" indent="-285750">
              <a:buFont typeface="Arial" panose="020B0604020202020204" pitchFamily="34" charset="0"/>
              <a:buChar char="•"/>
            </a:pPr>
            <a:r>
              <a:rPr lang="en-AU" dirty="0"/>
              <a:t>Linked data</a:t>
            </a:r>
          </a:p>
        </p:txBody>
      </p:sp>
      <p:sp>
        <p:nvSpPr>
          <p:cNvPr id="116" name="Callout: Line with Accent Bar 115">
            <a:extLst>
              <a:ext uri="{FF2B5EF4-FFF2-40B4-BE49-F238E27FC236}">
                <a16:creationId xmlns:a16="http://schemas.microsoft.com/office/drawing/2014/main" id="{39EC50DF-4327-4089-82AC-033587FDA193}"/>
              </a:ext>
            </a:extLst>
          </p:cNvPr>
          <p:cNvSpPr/>
          <p:nvPr/>
        </p:nvSpPr>
        <p:spPr>
          <a:xfrm>
            <a:off x="149704" y="2195172"/>
            <a:ext cx="1826715" cy="856706"/>
          </a:xfrm>
          <a:prstGeom prst="accentCallout1">
            <a:avLst>
              <a:gd name="adj1" fmla="val 32036"/>
              <a:gd name="adj2" fmla="val 97936"/>
              <a:gd name="adj3" fmla="val 94562"/>
              <a:gd name="adj4" fmla="val 183202"/>
            </a:avLst>
          </a:prstGeom>
          <a:noFill/>
          <a:ln w="12700">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a:t>Front-end</a:t>
            </a:r>
          </a:p>
          <a:p>
            <a:pPr marL="285750" indent="-285750">
              <a:buFont typeface="Arial" panose="020B0604020202020204" pitchFamily="34" charset="0"/>
              <a:buChar char="•"/>
            </a:pPr>
            <a:r>
              <a:rPr lang="en-AU"/>
              <a:t>Data stories and insights</a:t>
            </a:r>
          </a:p>
        </p:txBody>
      </p:sp>
      <p:sp>
        <p:nvSpPr>
          <p:cNvPr id="117" name="Callout: Line with Accent Bar 116">
            <a:extLst>
              <a:ext uri="{FF2B5EF4-FFF2-40B4-BE49-F238E27FC236}">
                <a16:creationId xmlns:a16="http://schemas.microsoft.com/office/drawing/2014/main" id="{30FDFB1A-0C63-433B-97FF-7F2BE2A74AD1}"/>
              </a:ext>
            </a:extLst>
          </p:cNvPr>
          <p:cNvSpPr/>
          <p:nvPr/>
        </p:nvSpPr>
        <p:spPr>
          <a:xfrm>
            <a:off x="132110" y="1181226"/>
            <a:ext cx="1803487" cy="406924"/>
          </a:xfrm>
          <a:prstGeom prst="accentCallout1">
            <a:avLst>
              <a:gd name="adj1" fmla="val 17934"/>
              <a:gd name="adj2" fmla="val 101257"/>
              <a:gd name="adj3" fmla="val 145156"/>
              <a:gd name="adj4" fmla="val 132993"/>
            </a:avLst>
          </a:prstGeom>
          <a:noFill/>
          <a:ln w="12700">
            <a:solidFill>
              <a:srgbClr val="FFC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dirty="0"/>
              <a:t>Dashboards</a:t>
            </a:r>
          </a:p>
          <a:p>
            <a:pPr marL="285750" indent="-285750">
              <a:buFont typeface="Arial" panose="020B0604020202020204" pitchFamily="34" charset="0"/>
              <a:buChar char="•"/>
            </a:pPr>
            <a:r>
              <a:rPr lang="en-AU" dirty="0"/>
              <a:t>Tools</a:t>
            </a:r>
          </a:p>
        </p:txBody>
      </p:sp>
      <p:sp>
        <p:nvSpPr>
          <p:cNvPr id="118" name="Callout: Line with Accent Bar 117">
            <a:extLst>
              <a:ext uri="{FF2B5EF4-FFF2-40B4-BE49-F238E27FC236}">
                <a16:creationId xmlns:a16="http://schemas.microsoft.com/office/drawing/2014/main" id="{2E7050A9-B9E0-4451-89AC-D2BA0C514916}"/>
              </a:ext>
            </a:extLst>
          </p:cNvPr>
          <p:cNvSpPr/>
          <p:nvPr/>
        </p:nvSpPr>
        <p:spPr>
          <a:xfrm>
            <a:off x="138439" y="5212300"/>
            <a:ext cx="1746630" cy="1236292"/>
          </a:xfrm>
          <a:prstGeom prst="accentCallout1">
            <a:avLst>
              <a:gd name="adj1" fmla="val 72209"/>
              <a:gd name="adj2" fmla="val 105866"/>
              <a:gd name="adj3" fmla="val 39595"/>
              <a:gd name="adj4" fmla="val 143123"/>
            </a:avLst>
          </a:prstGeom>
          <a:noFill/>
          <a:ln w="12700">
            <a:solidFill>
              <a:srgbClr val="FFC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a:t>Statistical data</a:t>
            </a:r>
          </a:p>
          <a:p>
            <a:pPr marL="285750" indent="-285750">
              <a:buFont typeface="Arial" panose="020B0604020202020204" pitchFamily="34" charset="0"/>
              <a:buChar char="•"/>
            </a:pPr>
            <a:r>
              <a:rPr lang="en-AU"/>
              <a:t>Indicators</a:t>
            </a:r>
          </a:p>
          <a:p>
            <a:pPr marL="285750" indent="-285750">
              <a:buFont typeface="Arial" panose="020B0604020202020204" pitchFamily="34" charset="0"/>
              <a:buChar char="•"/>
            </a:pPr>
            <a:r>
              <a:rPr lang="en-AU"/>
              <a:t>Geospatial data</a:t>
            </a:r>
          </a:p>
        </p:txBody>
      </p:sp>
      <p:pic>
        <p:nvPicPr>
          <p:cNvPr id="119" name="Graphic 118" descr="Database">
            <a:extLst>
              <a:ext uri="{FF2B5EF4-FFF2-40B4-BE49-F238E27FC236}">
                <a16:creationId xmlns:a16="http://schemas.microsoft.com/office/drawing/2014/main" id="{16F3C2FB-3FCA-4BD5-B5B9-6A8ECF0B19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9426" y="4936776"/>
            <a:ext cx="914400" cy="914400"/>
          </a:xfrm>
          <a:prstGeom prst="rect">
            <a:avLst/>
          </a:prstGeom>
        </p:spPr>
      </p:pic>
      <p:pic>
        <p:nvPicPr>
          <p:cNvPr id="120" name="Graphic 119" descr="Magnifying glass">
            <a:extLst>
              <a:ext uri="{FF2B5EF4-FFF2-40B4-BE49-F238E27FC236}">
                <a16:creationId xmlns:a16="http://schemas.microsoft.com/office/drawing/2014/main" id="{D1E6955D-0C9C-4767-8A0F-12F504164F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06357" y="3718483"/>
            <a:ext cx="914400" cy="914400"/>
          </a:xfrm>
          <a:prstGeom prst="rect">
            <a:avLst/>
          </a:prstGeom>
        </p:spPr>
      </p:pic>
      <p:pic>
        <p:nvPicPr>
          <p:cNvPr id="121" name="Graphic 120" descr="Map with pin">
            <a:extLst>
              <a:ext uri="{FF2B5EF4-FFF2-40B4-BE49-F238E27FC236}">
                <a16:creationId xmlns:a16="http://schemas.microsoft.com/office/drawing/2014/main" id="{5C86B726-3981-4E6E-9FFF-59D407CA47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47258" y="1072517"/>
            <a:ext cx="914400" cy="914400"/>
          </a:xfrm>
          <a:prstGeom prst="rect">
            <a:avLst/>
          </a:prstGeom>
        </p:spPr>
      </p:pic>
      <p:pic>
        <p:nvPicPr>
          <p:cNvPr id="122" name="Graphic 121" descr="Bar graph with upward trend">
            <a:extLst>
              <a:ext uri="{FF2B5EF4-FFF2-40B4-BE49-F238E27FC236}">
                <a16:creationId xmlns:a16="http://schemas.microsoft.com/office/drawing/2014/main" id="{5D79CA04-C083-450C-86A2-C1FF2D7B931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45469" y="1142522"/>
            <a:ext cx="745784" cy="745784"/>
          </a:xfrm>
          <a:prstGeom prst="rect">
            <a:avLst/>
          </a:prstGeom>
        </p:spPr>
      </p:pic>
      <p:sp>
        <p:nvSpPr>
          <p:cNvPr id="123" name="Rectangle: Rounded Corners 122">
            <a:extLst>
              <a:ext uri="{FF2B5EF4-FFF2-40B4-BE49-F238E27FC236}">
                <a16:creationId xmlns:a16="http://schemas.microsoft.com/office/drawing/2014/main" id="{654C913D-1B96-42E9-AA27-41E714E61E4C}"/>
              </a:ext>
            </a:extLst>
          </p:cNvPr>
          <p:cNvSpPr/>
          <p:nvPr/>
        </p:nvSpPr>
        <p:spPr>
          <a:xfrm>
            <a:off x="6284314" y="3244240"/>
            <a:ext cx="1284883" cy="37156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dirty="0">
                <a:latin typeface="Calibri" panose="020F0502020204030204"/>
              </a:rPr>
              <a:t>WordPress</a:t>
            </a:r>
            <a:endParaRPr lang="en-US" dirty="0">
              <a:ea typeface="+mn-ea"/>
              <a:cs typeface="+mn-cs"/>
            </a:endParaRPr>
          </a:p>
        </p:txBody>
      </p:sp>
      <p:pic>
        <p:nvPicPr>
          <p:cNvPr id="124" name="Graphic 123" descr="Internet">
            <a:extLst>
              <a:ext uri="{FF2B5EF4-FFF2-40B4-BE49-F238E27FC236}">
                <a16:creationId xmlns:a16="http://schemas.microsoft.com/office/drawing/2014/main" id="{D8812619-725F-4E16-9275-D8B40FEDCD8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66694" y="2388825"/>
            <a:ext cx="914400" cy="914400"/>
          </a:xfrm>
          <a:prstGeom prst="rect">
            <a:avLst/>
          </a:prstGeom>
        </p:spPr>
      </p:pic>
      <p:pic>
        <p:nvPicPr>
          <p:cNvPr id="125" name="Graphic 124" descr="Database">
            <a:extLst>
              <a:ext uri="{FF2B5EF4-FFF2-40B4-BE49-F238E27FC236}">
                <a16:creationId xmlns:a16="http://schemas.microsoft.com/office/drawing/2014/main" id="{F65F8379-8FBE-4F00-A753-AFB084825F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2826" y="4753896"/>
            <a:ext cx="914400" cy="914400"/>
          </a:xfrm>
          <a:prstGeom prst="rect">
            <a:avLst/>
          </a:prstGeom>
        </p:spPr>
      </p:pic>
      <p:cxnSp>
        <p:nvCxnSpPr>
          <p:cNvPr id="126" name="Straight Arrow Connector 125">
            <a:extLst>
              <a:ext uri="{FF2B5EF4-FFF2-40B4-BE49-F238E27FC236}">
                <a16:creationId xmlns:a16="http://schemas.microsoft.com/office/drawing/2014/main" id="{D230502C-0F92-4FF5-B5C3-15434A0EB385}"/>
              </a:ext>
            </a:extLst>
          </p:cNvPr>
          <p:cNvCxnSpPr>
            <a:cxnSpLocks/>
          </p:cNvCxnSpPr>
          <p:nvPr/>
        </p:nvCxnSpPr>
        <p:spPr>
          <a:xfrm>
            <a:off x="8330455" y="5135376"/>
            <a:ext cx="0" cy="297797"/>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7" name="Rectangle: Rounded Corners 126">
            <a:extLst>
              <a:ext uri="{FF2B5EF4-FFF2-40B4-BE49-F238E27FC236}">
                <a16:creationId xmlns:a16="http://schemas.microsoft.com/office/drawing/2014/main" id="{2529385C-E8A3-4A57-B154-FCCD65E9F791}"/>
              </a:ext>
            </a:extLst>
          </p:cNvPr>
          <p:cNvSpPr/>
          <p:nvPr/>
        </p:nvSpPr>
        <p:spPr>
          <a:xfrm>
            <a:off x="6528618" y="1964787"/>
            <a:ext cx="1602163"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Calibri" panose="020F0502020204030204"/>
                <a:ea typeface="+mn-ea"/>
                <a:cs typeface="+mn-cs"/>
              </a:rPr>
              <a:t>.Stat Data Explorer</a:t>
            </a:r>
            <a:endParaRPr kumimoji="0" lang="en-AU" sz="1200" b="0" i="0" u="none" strike="noStrike" kern="1200" cap="none" spc="0" normalizeH="0" baseline="0" noProof="0" dirty="0">
              <a:ln>
                <a:noFill/>
              </a:ln>
              <a:effectLst/>
              <a:uLnTx/>
              <a:uFillTx/>
              <a:latin typeface="Calibri" panose="020F0502020204030204"/>
              <a:ea typeface="+mn-ea"/>
              <a:cs typeface="+mn-cs"/>
            </a:endParaRPr>
          </a:p>
        </p:txBody>
      </p:sp>
      <p:sp>
        <p:nvSpPr>
          <p:cNvPr id="128" name="Rectangle: Rounded Corners 127">
            <a:extLst>
              <a:ext uri="{FF2B5EF4-FFF2-40B4-BE49-F238E27FC236}">
                <a16:creationId xmlns:a16="http://schemas.microsoft.com/office/drawing/2014/main" id="{D9AEE9D8-FB59-487E-AF6A-6DA7C366C0EF}"/>
              </a:ext>
            </a:extLst>
          </p:cNvPr>
          <p:cNvSpPr/>
          <p:nvPr/>
        </p:nvSpPr>
        <p:spPr>
          <a:xfrm>
            <a:off x="4574725" y="5926799"/>
            <a:ext cx="2006400" cy="3906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effectLst/>
                <a:uLnTx/>
                <a:uFillTx/>
                <a:latin typeface="Calibri" panose="020F0502020204030204"/>
                <a:ea typeface="+mn-ea"/>
                <a:cs typeface="+mn-cs"/>
              </a:rPr>
              <a:t>THREDDS</a:t>
            </a:r>
          </a:p>
        </p:txBody>
      </p:sp>
      <p:sp>
        <p:nvSpPr>
          <p:cNvPr id="129" name="Rectangle: Rounded Corners 128">
            <a:extLst>
              <a:ext uri="{FF2B5EF4-FFF2-40B4-BE49-F238E27FC236}">
                <a16:creationId xmlns:a16="http://schemas.microsoft.com/office/drawing/2014/main" id="{C7088978-3815-495D-966E-C49BA096535E}"/>
              </a:ext>
            </a:extLst>
          </p:cNvPr>
          <p:cNvSpPr/>
          <p:nvPr/>
        </p:nvSpPr>
        <p:spPr>
          <a:xfrm>
            <a:off x="4001087" y="1848269"/>
            <a:ext cx="1585499" cy="26103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Highcharts</a:t>
            </a:r>
            <a:endParaRPr lang="en-US" sz="1400" dirty="0">
              <a:ea typeface="+mn-ea"/>
              <a:cs typeface="+mn-cs"/>
            </a:endParaRPr>
          </a:p>
        </p:txBody>
      </p:sp>
      <p:sp>
        <p:nvSpPr>
          <p:cNvPr id="130" name="Rectangle: Rounded Corners 129">
            <a:extLst>
              <a:ext uri="{FF2B5EF4-FFF2-40B4-BE49-F238E27FC236}">
                <a16:creationId xmlns:a16="http://schemas.microsoft.com/office/drawing/2014/main" id="{7CDE950E-BD73-4A31-A9A2-E39D85E28717}"/>
              </a:ext>
            </a:extLst>
          </p:cNvPr>
          <p:cNvSpPr/>
          <p:nvPr/>
        </p:nvSpPr>
        <p:spPr>
          <a:xfrm>
            <a:off x="5623412" y="1839095"/>
            <a:ext cx="589714" cy="26298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D3</a:t>
            </a:r>
            <a:endParaRPr lang="en-US" sz="1400" dirty="0">
              <a:ea typeface="+mn-ea"/>
              <a:cs typeface="+mn-cs"/>
            </a:endParaRPr>
          </a:p>
        </p:txBody>
      </p:sp>
      <p:sp>
        <p:nvSpPr>
          <p:cNvPr id="131" name="Rectangle: Rounded Corners 130">
            <a:extLst>
              <a:ext uri="{FF2B5EF4-FFF2-40B4-BE49-F238E27FC236}">
                <a16:creationId xmlns:a16="http://schemas.microsoft.com/office/drawing/2014/main" id="{0A4C1868-A234-4CDE-B78F-53311A75E85E}"/>
              </a:ext>
            </a:extLst>
          </p:cNvPr>
          <p:cNvSpPr/>
          <p:nvPr/>
        </p:nvSpPr>
        <p:spPr>
          <a:xfrm>
            <a:off x="4367024" y="2128332"/>
            <a:ext cx="1846102" cy="26445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ArcGIS Story Maps</a:t>
            </a:r>
            <a:endParaRPr lang="en-US" sz="1400" dirty="0">
              <a:ea typeface="+mn-ea"/>
              <a:cs typeface="+mn-cs"/>
            </a:endParaRPr>
          </a:p>
        </p:txBody>
      </p:sp>
      <p:sp>
        <p:nvSpPr>
          <p:cNvPr id="132" name="Rectangle: Rounded Corners 131">
            <a:extLst>
              <a:ext uri="{FF2B5EF4-FFF2-40B4-BE49-F238E27FC236}">
                <a16:creationId xmlns:a16="http://schemas.microsoft.com/office/drawing/2014/main" id="{C595FC38-A4F0-4781-BC1B-90E9807B436F}"/>
              </a:ext>
            </a:extLst>
          </p:cNvPr>
          <p:cNvSpPr/>
          <p:nvPr/>
        </p:nvSpPr>
        <p:spPr>
          <a:xfrm>
            <a:off x="3438403" y="2138746"/>
            <a:ext cx="891795" cy="2584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R Shiny</a:t>
            </a:r>
            <a:endParaRPr lang="en-US" sz="1400" dirty="0">
              <a:ea typeface="+mn-ea"/>
              <a:cs typeface="+mn-cs"/>
            </a:endParaRPr>
          </a:p>
        </p:txBody>
      </p:sp>
      <p:sp>
        <p:nvSpPr>
          <p:cNvPr id="133" name="Rectangle: Rounded Corners 132">
            <a:extLst>
              <a:ext uri="{FF2B5EF4-FFF2-40B4-BE49-F238E27FC236}">
                <a16:creationId xmlns:a16="http://schemas.microsoft.com/office/drawing/2014/main" id="{D83115AF-1624-460E-B576-35BAD8A2CDA8}"/>
              </a:ext>
            </a:extLst>
          </p:cNvPr>
          <p:cNvSpPr/>
          <p:nvPr/>
        </p:nvSpPr>
        <p:spPr>
          <a:xfrm>
            <a:off x="2503732" y="2128332"/>
            <a:ext cx="897843" cy="25268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latin typeface="Calibri" panose="020F0502020204030204"/>
              </a:rPr>
              <a:t>Tableau</a:t>
            </a:r>
            <a:endParaRPr lang="en-US" sz="1400" dirty="0">
              <a:ea typeface="+mn-ea"/>
              <a:cs typeface="+mn-cs"/>
            </a:endParaRPr>
          </a:p>
        </p:txBody>
      </p:sp>
    </p:spTree>
    <p:extLst>
      <p:ext uri="{BB962C8B-B14F-4D97-AF65-F5344CB8AC3E}">
        <p14:creationId xmlns:p14="http://schemas.microsoft.com/office/powerpoint/2010/main" val="29746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EBCC18-9774-4537-A73E-1C0DB0FE68B9}"/>
              </a:ext>
            </a:extLst>
          </p:cNvPr>
          <p:cNvPicPr>
            <a:picLocks noChangeAspect="1"/>
          </p:cNvPicPr>
          <p:nvPr/>
        </p:nvPicPr>
        <p:blipFill>
          <a:blip r:embed="rId5"/>
          <a:stretch>
            <a:fillRect/>
          </a:stretch>
        </p:blipFill>
        <p:spPr>
          <a:xfrm>
            <a:off x="0" y="0"/>
            <a:ext cx="12192000" cy="5199630"/>
          </a:xfrm>
          <a:prstGeom prst="rect">
            <a:avLst/>
          </a:prstGeom>
        </p:spPr>
      </p:pic>
      <p:pic>
        <p:nvPicPr>
          <p:cNvPr id="5" name="Picture 4">
            <a:extLst>
              <a:ext uri="{FF2B5EF4-FFF2-40B4-BE49-F238E27FC236}">
                <a16:creationId xmlns:a16="http://schemas.microsoft.com/office/drawing/2014/main" id="{8EBD2E74-58E6-4ECB-98D9-409B813CFAEC}"/>
              </a:ext>
            </a:extLst>
          </p:cNvPr>
          <p:cNvPicPr>
            <a:picLocks noChangeAspect="1"/>
          </p:cNvPicPr>
          <p:nvPr/>
        </p:nvPicPr>
        <p:blipFill>
          <a:blip r:embed="rId6"/>
          <a:stretch>
            <a:fillRect/>
          </a:stretch>
        </p:blipFill>
        <p:spPr>
          <a:xfrm>
            <a:off x="0" y="4013200"/>
            <a:ext cx="2590441" cy="2844800"/>
          </a:xfrm>
          <a:prstGeom prst="rect">
            <a:avLst/>
          </a:prstGeom>
        </p:spPr>
      </p:pic>
      <p:pic>
        <p:nvPicPr>
          <p:cNvPr id="7" name="Picture 6">
            <a:extLst>
              <a:ext uri="{FF2B5EF4-FFF2-40B4-BE49-F238E27FC236}">
                <a16:creationId xmlns:a16="http://schemas.microsoft.com/office/drawing/2014/main" id="{6D484457-9881-4CCC-8895-D3AD0D6A2727}"/>
              </a:ext>
            </a:extLst>
          </p:cNvPr>
          <p:cNvPicPr>
            <a:picLocks noChangeAspect="1"/>
          </p:cNvPicPr>
          <p:nvPr/>
        </p:nvPicPr>
        <p:blipFill>
          <a:blip r:embed="rId7"/>
          <a:stretch>
            <a:fillRect/>
          </a:stretch>
        </p:blipFill>
        <p:spPr>
          <a:xfrm>
            <a:off x="0" y="932429"/>
            <a:ext cx="2590440" cy="3077415"/>
          </a:xfrm>
          <a:prstGeom prst="rect">
            <a:avLst/>
          </a:prstGeom>
        </p:spPr>
      </p:pic>
    </p:spTree>
    <p:extLst>
      <p:ext uri="{BB962C8B-B14F-4D97-AF65-F5344CB8AC3E}">
        <p14:creationId xmlns:p14="http://schemas.microsoft.com/office/powerpoint/2010/main" val="37703840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E785CC-0A4D-472F-A094-B99D96983458}"/>
              </a:ext>
            </a:extLst>
          </p:cNvPr>
          <p:cNvSpPr>
            <a:spLocks noGrp="1"/>
          </p:cNvSpPr>
          <p:nvPr>
            <p:ph type="title"/>
          </p:nvPr>
        </p:nvSpPr>
        <p:spPr>
          <a:xfrm>
            <a:off x="838200" y="365126"/>
            <a:ext cx="10515600" cy="1094740"/>
          </a:xfrm>
        </p:spPr>
        <p:txBody>
          <a:bodyPr vert="horz" lIns="91440" tIns="45720" rIns="91440" bIns="45720" rtlCol="0" anchor="ctr">
            <a:normAutofit/>
          </a:bodyPr>
          <a:lstStyle/>
          <a:p>
            <a:r>
              <a:rPr lang="en-US" kern="1200">
                <a:solidFill>
                  <a:schemeClr val="bg1"/>
                </a:solidFill>
                <a:latin typeface="+mj-lt"/>
                <a:ea typeface="+mj-ea"/>
                <a:cs typeface="+mj-cs"/>
              </a:rPr>
              <a:t>Possible Linkages/Trials</a:t>
            </a:r>
          </a:p>
        </p:txBody>
      </p:sp>
      <p:sp useBgFill="1">
        <p:nvSpPr>
          <p:cNvPr id="12" name="Rectangle 11">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5CA30D-A510-41E8-B060-3B96CF38EA2E}"/>
              </a:ext>
            </a:extLst>
          </p:cNvPr>
          <p:cNvSpPr>
            <a:spLocks noGrp="1"/>
          </p:cNvSpPr>
          <p:nvPr>
            <p:ph idx="1"/>
          </p:nvPr>
        </p:nvSpPr>
        <p:spPr>
          <a:xfrm>
            <a:off x="254000" y="2100579"/>
            <a:ext cx="5681979" cy="4676141"/>
          </a:xfrm>
        </p:spPr>
        <p:txBody>
          <a:bodyPr vert="horz" lIns="91440" tIns="45720" rIns="91440" bIns="45720" rtlCol="0" anchor="ctr">
            <a:normAutofit/>
          </a:bodyPr>
          <a:lstStyle/>
          <a:p>
            <a:r>
              <a:rPr lang="en-US" sz="1700" dirty="0"/>
              <a:t>OBPS/Documents: Feature already in PDH (CKAN)</a:t>
            </a:r>
          </a:p>
          <a:p>
            <a:r>
              <a:rPr lang="en-US" sz="1700" dirty="0"/>
              <a:t>Experts and Institutions: two separate directory type lists shown on a Drupal add-on (there are hundreds of these)</a:t>
            </a:r>
          </a:p>
          <a:p>
            <a:pPr lvl="0"/>
            <a:r>
              <a:rPr lang="en-US" sz="1700" dirty="0"/>
              <a:t>Maps – PDH stack has </a:t>
            </a:r>
            <a:r>
              <a:rPr lang="en-US" sz="1700" dirty="0" err="1"/>
              <a:t>Geoserver</a:t>
            </a:r>
            <a:r>
              <a:rPr lang="en-US" sz="1700" dirty="0"/>
              <a:t> as a back engine and the </a:t>
            </a:r>
            <a:r>
              <a:rPr lang="en-US" sz="1700" dirty="0" err="1"/>
              <a:t>TerriaJS</a:t>
            </a:r>
            <a:r>
              <a:rPr lang="en-US" sz="1700" dirty="0"/>
              <a:t> (Pacific Map) that is front end for this. CKAN holds metadata and search function</a:t>
            </a:r>
          </a:p>
          <a:p>
            <a:pPr lvl="0"/>
            <a:r>
              <a:rPr lang="en-US" sz="1700" dirty="0"/>
              <a:t>Vessels – If this is a list of vessels and their characteristics, this can be accomplished with a directory type add-on for Drupal, with metadata in CKAN, so the search can find a vessel. A click on a vessel can take users to the position of the vessel on the Pacific Map or can show the latest route or any other information that can be purchased as a live service</a:t>
            </a:r>
          </a:p>
        </p:txBody>
      </p:sp>
      <p:sp>
        <p:nvSpPr>
          <p:cNvPr id="5" name="TextBox 4">
            <a:extLst>
              <a:ext uri="{FF2B5EF4-FFF2-40B4-BE49-F238E27FC236}">
                <a16:creationId xmlns:a16="http://schemas.microsoft.com/office/drawing/2014/main" id="{C4867329-B6AD-4824-BE60-E75EA0DE6F5E}"/>
              </a:ext>
            </a:extLst>
          </p:cNvPr>
          <p:cNvSpPr txBox="1"/>
          <p:nvPr/>
        </p:nvSpPr>
        <p:spPr>
          <a:xfrm>
            <a:off x="6256020" y="2100579"/>
            <a:ext cx="5097780" cy="407638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OIH Capacity Building/resourcing </a:t>
            </a:r>
          </a:p>
        </p:txBody>
      </p:sp>
    </p:spTree>
    <p:extLst>
      <p:ext uri="{BB962C8B-B14F-4D97-AF65-F5344CB8AC3E}">
        <p14:creationId xmlns:p14="http://schemas.microsoft.com/office/powerpoint/2010/main" val="171352488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61925" y="165100"/>
          <a:ext cx="11926888" cy="1174750"/>
        </p:xfrm>
        <a:graphic>
          <a:graphicData uri="http://schemas.openxmlformats.org/drawingml/2006/table">
            <a:tbl>
              <a:tblPr firstRow="1" firstCol="1" bandRow="1">
                <a:tableStyleId>{5C22544A-7EE6-4342-B048-85BDC9FD1C3A}</a:tableStyleId>
              </a:tblPr>
              <a:tblGrid>
                <a:gridCol w="2981722">
                  <a:extLst>
                    <a:ext uri="{9D8B030D-6E8A-4147-A177-3AD203B41FA5}">
                      <a16:colId xmlns:a16="http://schemas.microsoft.com/office/drawing/2014/main" val="20000"/>
                    </a:ext>
                  </a:extLst>
                </a:gridCol>
                <a:gridCol w="2981722">
                  <a:extLst>
                    <a:ext uri="{9D8B030D-6E8A-4147-A177-3AD203B41FA5}">
                      <a16:colId xmlns:a16="http://schemas.microsoft.com/office/drawing/2014/main" val="20001"/>
                    </a:ext>
                  </a:extLst>
                </a:gridCol>
                <a:gridCol w="2981722">
                  <a:extLst>
                    <a:ext uri="{9D8B030D-6E8A-4147-A177-3AD203B41FA5}">
                      <a16:colId xmlns:a16="http://schemas.microsoft.com/office/drawing/2014/main" val="20002"/>
                    </a:ext>
                  </a:extLst>
                </a:gridCol>
                <a:gridCol w="2981722">
                  <a:extLst>
                    <a:ext uri="{9D8B030D-6E8A-4147-A177-3AD203B41FA5}">
                      <a16:colId xmlns:a16="http://schemas.microsoft.com/office/drawing/2014/main" val="20003"/>
                    </a:ext>
                  </a:extLst>
                </a:gridCol>
              </a:tblGrid>
              <a:tr h="1174750">
                <a:tc>
                  <a:txBody>
                    <a:bodyPr/>
                    <a:lstStyle/>
                    <a:p>
                      <a:pPr>
                        <a:lnSpc>
                          <a:spcPct val="107000"/>
                        </a:lnSpc>
                        <a:spcAft>
                          <a:spcPts val="0"/>
                        </a:spcAft>
                      </a:pPr>
                      <a:r>
                        <a:rPr lang="en-AU" sz="1800">
                          <a:effectLst/>
                        </a:rPr>
                        <a:t>Goal 1: Pacific people benefit from sustainable economic development </a:t>
                      </a:r>
                      <a:endParaRPr lang="en-AU" sz="1800">
                        <a:effectLst/>
                        <a:latin typeface="Calibri" panose="020F0502020204030204" pitchFamily="34" charset="0"/>
                        <a:ea typeface="Calibri" panose="020F0502020204030204" pitchFamily="34" charset="0"/>
                        <a:cs typeface="Arial" panose="020B0604020202020204" pitchFamily="34" charset="0"/>
                      </a:endParaRPr>
                    </a:p>
                  </a:txBody>
                  <a:tcPr marL="68576" marR="68576" marT="0" marB="0">
                    <a:solidFill>
                      <a:schemeClr val="accent1"/>
                    </a:solidFill>
                  </a:tcPr>
                </a:tc>
                <a:tc>
                  <a:txBody>
                    <a:bodyPr/>
                    <a:lstStyle/>
                    <a:p>
                      <a:pPr>
                        <a:lnSpc>
                          <a:spcPct val="107000"/>
                        </a:lnSpc>
                        <a:spcAft>
                          <a:spcPts val="0"/>
                        </a:spcAft>
                      </a:pPr>
                      <a:r>
                        <a:rPr lang="en-AU" sz="1800">
                          <a:effectLst/>
                        </a:rPr>
                        <a:t>Goal 2: Pacific communities are empowered and resilient</a:t>
                      </a:r>
                      <a:endParaRPr lang="en-AU" sz="1800">
                        <a:effectLst/>
                        <a:latin typeface="Calibri" panose="020F0502020204030204" pitchFamily="34" charset="0"/>
                        <a:ea typeface="Calibri" panose="020F0502020204030204" pitchFamily="34" charset="0"/>
                        <a:cs typeface="Arial" panose="020B0604020202020204" pitchFamily="34" charset="0"/>
                      </a:endParaRPr>
                    </a:p>
                  </a:txBody>
                  <a:tcPr marL="68576" marR="68576" marT="0" marB="0">
                    <a:solidFill>
                      <a:schemeClr val="accent1"/>
                    </a:solidFill>
                  </a:tcPr>
                </a:tc>
                <a:tc>
                  <a:txBody>
                    <a:bodyPr/>
                    <a:lstStyle/>
                    <a:p>
                      <a:pPr>
                        <a:lnSpc>
                          <a:spcPct val="107000"/>
                        </a:lnSpc>
                        <a:spcAft>
                          <a:spcPts val="0"/>
                        </a:spcAft>
                      </a:pPr>
                      <a:r>
                        <a:rPr lang="en-AU" sz="1800">
                          <a:effectLst/>
                        </a:rPr>
                        <a:t>Goal 3: Pacific people reach their potential and live long and healthy lives</a:t>
                      </a:r>
                      <a:endParaRPr lang="en-AU" sz="1800">
                        <a:effectLst/>
                        <a:latin typeface="Calibri" panose="020F0502020204030204" pitchFamily="34" charset="0"/>
                        <a:ea typeface="Calibri" panose="020F0502020204030204" pitchFamily="34" charset="0"/>
                        <a:cs typeface="Arial" panose="020B0604020202020204" pitchFamily="34" charset="0"/>
                      </a:endParaRPr>
                    </a:p>
                  </a:txBody>
                  <a:tcPr marL="68576" marR="68576" marT="0" marB="0">
                    <a:solidFill>
                      <a:schemeClr val="accent1"/>
                    </a:solidFill>
                  </a:tcPr>
                </a:tc>
                <a:tc>
                  <a:txBody>
                    <a:bodyPr/>
                    <a:lstStyle/>
                    <a:p>
                      <a:pPr>
                        <a:lnSpc>
                          <a:spcPct val="107000"/>
                        </a:lnSpc>
                        <a:spcAft>
                          <a:spcPts val="0"/>
                        </a:spcAft>
                      </a:pPr>
                      <a:r>
                        <a:rPr lang="en-AU" sz="1800">
                          <a:effectLst/>
                        </a:rPr>
                        <a:t>Goal 4:  One SPC delivering integrated programmes through streamlined services </a:t>
                      </a:r>
                      <a:endParaRPr lang="en-AU" sz="1800">
                        <a:effectLst/>
                        <a:latin typeface="Calibri" panose="020F0502020204030204" pitchFamily="34" charset="0"/>
                        <a:ea typeface="Calibri" panose="020F0502020204030204" pitchFamily="34" charset="0"/>
                        <a:cs typeface="Arial" panose="020B0604020202020204" pitchFamily="34" charset="0"/>
                      </a:endParaRPr>
                    </a:p>
                  </a:txBody>
                  <a:tcPr marL="68576" marR="68576" marT="0" marB="0">
                    <a:solidFill>
                      <a:srgbClr val="188EE6"/>
                    </a:solidFill>
                  </a:tcPr>
                </a:tc>
                <a:extLst>
                  <a:ext uri="{0D108BD9-81ED-4DB2-BD59-A6C34878D82A}">
                    <a16:rowId xmlns:a16="http://schemas.microsoft.com/office/drawing/2014/main" val="10000"/>
                  </a:ext>
                </a:extLst>
              </a:tr>
            </a:tbl>
          </a:graphicData>
        </a:graphic>
      </p:graphicFrame>
      <p:sp>
        <p:nvSpPr>
          <p:cNvPr id="35855" name="Text Box 26"/>
          <p:cNvSpPr txBox="1">
            <a:spLocks noChangeArrowheads="1"/>
          </p:cNvSpPr>
          <p:nvPr/>
        </p:nvSpPr>
        <p:spPr bwMode="auto">
          <a:xfrm>
            <a:off x="573088" y="2605088"/>
            <a:ext cx="2027237" cy="3748087"/>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9pPr>
          </a:lstStyle>
          <a:p>
            <a:pPr>
              <a:lnSpc>
                <a:spcPct val="107000"/>
              </a:lnSpc>
              <a:spcBef>
                <a:spcPct val="0"/>
              </a:spcBef>
              <a:spcAft>
                <a:spcPts val="800"/>
              </a:spcAft>
              <a:buClrTx/>
              <a:buSzTx/>
              <a:buFontTx/>
              <a:buNone/>
            </a:pPr>
            <a:r>
              <a:rPr lang="en-AU" altLang="en-US" i="1">
                <a:cs typeface="Times New Roman" panose="02020603050405020304" pitchFamily="18" charset="0"/>
              </a:rPr>
              <a:t>Culture and human rights are an integral part of</a:t>
            </a:r>
            <a:r>
              <a:rPr lang="en-AU" altLang="en-US" b="1" i="1">
                <a:cs typeface="Times New Roman" panose="02020603050405020304" pitchFamily="18" charset="0"/>
              </a:rPr>
              <a:t> </a:t>
            </a:r>
            <a:r>
              <a:rPr lang="en-AU" altLang="en-US" i="1">
                <a:solidFill>
                  <a:srgbClr val="333333"/>
                </a:solidFill>
                <a:cs typeface="Times New Roman" panose="02020603050405020304" pitchFamily="18" charset="0"/>
              </a:rPr>
              <a:t>environmental, economic and social dimensions of sustainable development.</a:t>
            </a:r>
            <a:endParaRPr lang="en-AU" altLang="en-US">
              <a:cs typeface="Arial" panose="020B0604020202020204" pitchFamily="34" charset="0"/>
            </a:endParaRPr>
          </a:p>
        </p:txBody>
      </p:sp>
      <p:sp>
        <p:nvSpPr>
          <p:cNvPr id="35856" name="Text Box 2"/>
          <p:cNvSpPr txBox="1">
            <a:spLocks noChangeArrowheads="1"/>
          </p:cNvSpPr>
          <p:nvPr/>
        </p:nvSpPr>
        <p:spPr bwMode="auto">
          <a:xfrm>
            <a:off x="9477375" y="1893888"/>
            <a:ext cx="2001838" cy="4359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Calibri" panose="020F0502020204030204" pitchFamily="34" charset="0"/>
                <a:cs typeface="Calibri" panose="020F0502020204030204" pitchFamily="34" charset="0"/>
              </a:defRPr>
            </a:lvl9pPr>
          </a:lstStyle>
          <a:p>
            <a:pPr>
              <a:lnSpc>
                <a:spcPct val="107000"/>
              </a:lnSpc>
              <a:spcBef>
                <a:spcPct val="0"/>
              </a:spcBef>
              <a:spcAft>
                <a:spcPts val="800"/>
              </a:spcAft>
              <a:buClrTx/>
              <a:buSzTx/>
              <a:buFontTx/>
              <a:buNone/>
            </a:pPr>
            <a:r>
              <a:rPr lang="en-AU" altLang="en-US" b="1" i="1">
                <a:cs typeface="Times New Roman" panose="02020603050405020304" pitchFamily="18" charset="0"/>
              </a:rPr>
              <a:t>Our Key Focus Areas</a:t>
            </a:r>
            <a:r>
              <a:rPr lang="en-AU" altLang="en-US" i="1">
                <a:cs typeface="Times New Roman" panose="02020603050405020304" pitchFamily="18" charset="0"/>
              </a:rPr>
              <a:t> have been shaped by the analysis of member plans and priorities, COVID 19 assessments, SPC mandate, capabilities, regional commitments and the SDGs.</a:t>
            </a:r>
            <a:endParaRPr lang="en-AU" altLang="en-US">
              <a:cs typeface="Arial" panose="020B0604020202020204" pitchFamily="34" charset="0"/>
            </a:endParaRPr>
          </a:p>
        </p:txBody>
      </p:sp>
      <p:pic>
        <p:nvPicPr>
          <p:cNvPr id="7" name="Picture 6" descr="Diagram&#10;&#10;Description automatically generated">
            <a:extLst>
              <a:ext uri="{FF2B5EF4-FFF2-40B4-BE49-F238E27FC236}">
                <a16:creationId xmlns:a16="http://schemas.microsoft.com/office/drawing/2014/main" id="{76D33C7F-A981-46D0-BBB9-6FE945CAF4BE}"/>
              </a:ext>
            </a:extLst>
          </p:cNvPr>
          <p:cNvPicPr>
            <a:picLocks noChangeAspect="1"/>
          </p:cNvPicPr>
          <p:nvPr/>
        </p:nvPicPr>
        <p:blipFill>
          <a:blip r:embed="rId3"/>
          <a:stretch>
            <a:fillRect/>
          </a:stretch>
        </p:blipFill>
        <p:spPr>
          <a:xfrm>
            <a:off x="3293615" y="1643669"/>
            <a:ext cx="4935985" cy="49359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E67785-B785-4B1A-99E9-9F4955F8C2FE}"/>
              </a:ext>
            </a:extLst>
          </p:cNvPr>
          <p:cNvSpPr txBox="1"/>
          <p:nvPr/>
        </p:nvSpPr>
        <p:spPr>
          <a:xfrm>
            <a:off x="2239067" y="1178859"/>
            <a:ext cx="989259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PACIFIC </a:t>
            </a:r>
            <a:r>
              <a:rPr kumimoji="0" lang="en-AU" sz="7200" b="1" i="0" u="none" strike="noStrike" kern="120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rPr>
              <a:t>DATA</a:t>
            </a:r>
            <a:r>
              <a:rPr kumimoji="0" lang="en-AU" sz="7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HUB</a:t>
            </a:r>
          </a:p>
        </p:txBody>
      </p:sp>
      <p:sp>
        <p:nvSpPr>
          <p:cNvPr id="7" name="TextBox 6">
            <a:extLst>
              <a:ext uri="{FF2B5EF4-FFF2-40B4-BE49-F238E27FC236}">
                <a16:creationId xmlns:a16="http://schemas.microsoft.com/office/drawing/2014/main" id="{FF1A9E16-7C26-4D09-9932-6D9F61D28994}"/>
              </a:ext>
            </a:extLst>
          </p:cNvPr>
          <p:cNvSpPr txBox="1"/>
          <p:nvPr/>
        </p:nvSpPr>
        <p:spPr>
          <a:xfrm>
            <a:off x="3844774" y="2450381"/>
            <a:ext cx="86430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Harnessing the power of data and knowledge for sustainable development</a:t>
            </a:r>
          </a:p>
        </p:txBody>
      </p:sp>
      <p:pic>
        <p:nvPicPr>
          <p:cNvPr id="8" name="Picture 7">
            <a:extLst>
              <a:ext uri="{FF2B5EF4-FFF2-40B4-BE49-F238E27FC236}">
                <a16:creationId xmlns:a16="http://schemas.microsoft.com/office/drawing/2014/main" id="{FB62E6D5-86BE-454B-8C87-17E29CCC0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82" y="592394"/>
            <a:ext cx="2422817" cy="2422817"/>
          </a:xfrm>
          <a:prstGeom prst="rect">
            <a:avLst/>
          </a:prstGeom>
        </p:spPr>
      </p:pic>
      <p:grpSp>
        <p:nvGrpSpPr>
          <p:cNvPr id="9" name="Group 8">
            <a:extLst>
              <a:ext uri="{FF2B5EF4-FFF2-40B4-BE49-F238E27FC236}">
                <a16:creationId xmlns:a16="http://schemas.microsoft.com/office/drawing/2014/main" id="{43723DC7-4DE6-4A0B-8CE1-A718BD3C4352}"/>
              </a:ext>
            </a:extLst>
          </p:cNvPr>
          <p:cNvGrpSpPr/>
          <p:nvPr/>
        </p:nvGrpSpPr>
        <p:grpSpPr>
          <a:xfrm>
            <a:off x="6192278" y="3312031"/>
            <a:ext cx="5717440" cy="802894"/>
            <a:chOff x="4639682" y="3698593"/>
            <a:chExt cx="5717440" cy="802894"/>
          </a:xfrm>
        </p:grpSpPr>
        <p:sp>
          <p:nvSpPr>
            <p:cNvPr id="10" name="Subtitle 2">
              <a:extLst>
                <a:ext uri="{FF2B5EF4-FFF2-40B4-BE49-F238E27FC236}">
                  <a16:creationId xmlns:a16="http://schemas.microsoft.com/office/drawing/2014/main" id="{A9A93720-E679-44B3-BE56-BF5F1E89A578}"/>
                </a:ext>
              </a:extLst>
            </p:cNvPr>
            <p:cNvSpPr txBox="1">
              <a:spLocks/>
            </p:cNvSpPr>
            <p:nvPr/>
          </p:nvSpPr>
          <p:spPr>
            <a:xfrm>
              <a:off x="5392338" y="3881589"/>
              <a:ext cx="4964784" cy="6198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000" b="0" i="0"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https://pacificdata.org/</a:t>
              </a:r>
            </a:p>
          </p:txBody>
        </p:sp>
        <p:pic>
          <p:nvPicPr>
            <p:cNvPr id="11" name="Graphic 10" descr="Internet">
              <a:extLst>
                <a:ext uri="{FF2B5EF4-FFF2-40B4-BE49-F238E27FC236}">
                  <a16:creationId xmlns:a16="http://schemas.microsoft.com/office/drawing/2014/main" id="{BFBAF718-AD81-4AC2-B3BE-DDB5F0F2B6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9682" y="3698593"/>
              <a:ext cx="752655" cy="752655"/>
            </a:xfrm>
            <a:prstGeom prst="rect">
              <a:avLst/>
            </a:prstGeom>
          </p:spPr>
        </p:pic>
      </p:grpSp>
      <p:grpSp>
        <p:nvGrpSpPr>
          <p:cNvPr id="12" name="Group 11">
            <a:extLst>
              <a:ext uri="{FF2B5EF4-FFF2-40B4-BE49-F238E27FC236}">
                <a16:creationId xmlns:a16="http://schemas.microsoft.com/office/drawing/2014/main" id="{A4022119-DB37-4750-BF58-C43537882294}"/>
              </a:ext>
            </a:extLst>
          </p:cNvPr>
          <p:cNvGrpSpPr/>
          <p:nvPr/>
        </p:nvGrpSpPr>
        <p:grpSpPr>
          <a:xfrm>
            <a:off x="7179572" y="4272051"/>
            <a:ext cx="4476420" cy="728747"/>
            <a:chOff x="4681740" y="4616863"/>
            <a:chExt cx="4476420" cy="728747"/>
          </a:xfrm>
        </p:grpSpPr>
        <p:sp>
          <p:nvSpPr>
            <p:cNvPr id="13" name="Subtitle 2">
              <a:hlinkClick r:id="rId7"/>
              <a:extLst>
                <a:ext uri="{FF2B5EF4-FFF2-40B4-BE49-F238E27FC236}">
                  <a16:creationId xmlns:a16="http://schemas.microsoft.com/office/drawing/2014/main" id="{B0100C5B-5DD6-4555-B652-9A6BC53A4A69}"/>
                </a:ext>
              </a:extLst>
            </p:cNvPr>
            <p:cNvSpPr txBox="1">
              <a:spLocks/>
            </p:cNvSpPr>
            <p:nvPr/>
          </p:nvSpPr>
          <p:spPr>
            <a:xfrm>
              <a:off x="5392338" y="4725712"/>
              <a:ext cx="3765822" cy="6198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datahub@spc.int</a:t>
              </a:r>
            </a:p>
          </p:txBody>
        </p:sp>
        <p:pic>
          <p:nvPicPr>
            <p:cNvPr id="14" name="Graphic 13" descr="Envelope">
              <a:extLst>
                <a:ext uri="{FF2B5EF4-FFF2-40B4-BE49-F238E27FC236}">
                  <a16:creationId xmlns:a16="http://schemas.microsoft.com/office/drawing/2014/main" id="{F57DBAF7-1C16-4C15-AE39-557E89E6B9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81740" y="4616863"/>
              <a:ext cx="682721" cy="682721"/>
            </a:xfrm>
            <a:prstGeom prst="rect">
              <a:avLst/>
            </a:prstGeom>
          </p:spPr>
        </p:pic>
      </p:grpSp>
      <p:pic>
        <p:nvPicPr>
          <p:cNvPr id="15" name="Picture 14">
            <a:extLst>
              <a:ext uri="{FF2B5EF4-FFF2-40B4-BE49-F238E27FC236}">
                <a16:creationId xmlns:a16="http://schemas.microsoft.com/office/drawing/2014/main" id="{EB21E774-1936-4286-86B8-BF4A05ECB2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6774" y="5357461"/>
            <a:ext cx="2521444" cy="1138589"/>
          </a:xfrm>
          <a:prstGeom prst="rect">
            <a:avLst/>
          </a:prstGeom>
        </p:spPr>
      </p:pic>
    </p:spTree>
    <p:extLst>
      <p:ext uri="{BB962C8B-B14F-4D97-AF65-F5344CB8AC3E}">
        <p14:creationId xmlns:p14="http://schemas.microsoft.com/office/powerpoint/2010/main" val="143731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8" name="CustomShape 1"/>
          <p:cNvSpPr/>
          <p:nvPr/>
        </p:nvSpPr>
        <p:spPr>
          <a:xfrm>
            <a:off x="1669473" y="155130"/>
            <a:ext cx="8228160" cy="121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4800" spc="-1" dirty="0">
                <a:solidFill>
                  <a:schemeClr val="bg1"/>
                </a:solidFill>
                <a:uFill>
                  <a:solidFill>
                    <a:srgbClr val="FFFFFF"/>
                  </a:solidFill>
                </a:uFill>
                <a:latin typeface="Arial"/>
                <a:ea typeface="MS PGothic"/>
              </a:rPr>
              <a:t>Organisational Background</a:t>
            </a:r>
            <a:endParaRPr lang="en-GB" spc="-1" dirty="0">
              <a:solidFill>
                <a:schemeClr val="bg1"/>
              </a:solidFill>
              <a:uFill>
                <a:solidFill>
                  <a:srgbClr val="FFFFFF"/>
                </a:solidFill>
              </a:uFill>
              <a:latin typeface="Arial"/>
            </a:endParaRPr>
          </a:p>
        </p:txBody>
      </p:sp>
      <p:sp>
        <p:nvSpPr>
          <p:cNvPr id="209" name="CustomShape 2"/>
          <p:cNvSpPr/>
          <p:nvPr/>
        </p:nvSpPr>
        <p:spPr>
          <a:xfrm>
            <a:off x="1966784" y="61800"/>
            <a:ext cx="8228160" cy="414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n-GB" spc="-1" dirty="0">
              <a:solidFill>
                <a:srgbClr val="000000"/>
              </a:solidFill>
              <a:uFill>
                <a:solidFill>
                  <a:srgbClr val="FFFFFF"/>
                </a:solidFill>
              </a:uFill>
              <a:latin typeface="Arial"/>
            </a:endParaRPr>
          </a:p>
          <a:p>
            <a:pPr algn="just">
              <a:lnSpc>
                <a:spcPct val="100000"/>
              </a:lnSpc>
            </a:pPr>
            <a:endParaRPr lang="en-GB" spc="-1" dirty="0">
              <a:solidFill>
                <a:srgbClr val="000000"/>
              </a:solidFill>
              <a:uFill>
                <a:solidFill>
                  <a:srgbClr val="FFFFFF"/>
                </a:solidFill>
              </a:uFill>
              <a:latin typeface="Arial"/>
            </a:endParaRPr>
          </a:p>
          <a:p>
            <a:pPr algn="just">
              <a:lnSpc>
                <a:spcPct val="100000"/>
              </a:lnSpc>
            </a:pPr>
            <a:endParaRPr lang="en-GB" spc="-1" dirty="0">
              <a:solidFill>
                <a:srgbClr val="000000"/>
              </a:solidFill>
              <a:uFill>
                <a:solidFill>
                  <a:srgbClr val="FFFFFF"/>
                </a:solidFill>
              </a:uFill>
              <a:latin typeface="Arial"/>
            </a:endParaRPr>
          </a:p>
          <a:p>
            <a:pPr algn="just">
              <a:lnSpc>
                <a:spcPct val="100000"/>
              </a:lnSpc>
            </a:pPr>
            <a:endParaRPr lang="en-GB" spc="-1" dirty="0">
              <a:solidFill>
                <a:srgbClr val="000000"/>
              </a:solidFill>
              <a:uFill>
                <a:solidFill>
                  <a:srgbClr val="FFFFFF"/>
                </a:solidFill>
              </a:uFill>
              <a:latin typeface="Arial"/>
            </a:endParaRPr>
          </a:p>
          <a:p>
            <a:pPr algn="just">
              <a:lnSpc>
                <a:spcPct val="100000"/>
              </a:lnSpc>
            </a:pPr>
            <a:endParaRPr lang="en-GB" spc="-1" dirty="0">
              <a:solidFill>
                <a:srgbClr val="000000"/>
              </a:solidFill>
              <a:uFill>
                <a:solidFill>
                  <a:srgbClr val="FFFFFF"/>
                </a:solidFill>
              </a:uFill>
              <a:latin typeface="Arial"/>
            </a:endParaRPr>
          </a:p>
          <a:p>
            <a:pPr algn="just">
              <a:lnSpc>
                <a:spcPct val="100000"/>
              </a:lnSpc>
            </a:pPr>
            <a:endParaRPr lang="en-GB" b="1" spc="-1" dirty="0">
              <a:solidFill>
                <a:schemeClr val="bg1"/>
              </a:solidFill>
              <a:uFill>
                <a:solidFill>
                  <a:srgbClr val="FFFFFF"/>
                </a:solidFill>
              </a:uFill>
              <a:latin typeface="Arial"/>
              <a:ea typeface="MS PGothic"/>
            </a:endParaRPr>
          </a:p>
          <a:p>
            <a:pPr algn="just">
              <a:lnSpc>
                <a:spcPct val="100000"/>
              </a:lnSpc>
            </a:pPr>
            <a:r>
              <a:rPr lang="en-GB" b="1" spc="-1" dirty="0">
                <a:solidFill>
                  <a:schemeClr val="bg1"/>
                </a:solidFill>
                <a:uFill>
                  <a:solidFill>
                    <a:srgbClr val="FFFFFF"/>
                  </a:solidFill>
                </a:uFill>
                <a:latin typeface="Arial"/>
                <a:ea typeface="MS PGothic"/>
              </a:rPr>
              <a:t>SPC</a:t>
            </a:r>
            <a:r>
              <a:rPr lang="en-GB" spc="-1" dirty="0">
                <a:solidFill>
                  <a:schemeClr val="bg1"/>
                </a:solidFill>
                <a:uFill>
                  <a:solidFill>
                    <a:srgbClr val="FFFFFF"/>
                  </a:solidFill>
                </a:uFill>
                <a:latin typeface="Arial"/>
                <a:ea typeface="MS PGothic"/>
              </a:rPr>
              <a:t> - The Pacific Community - is the principal scientific and technical organisation supporting sustainable development in the Pacific region, serving 26 member countries.</a:t>
            </a:r>
          </a:p>
          <a:p>
            <a:pPr algn="just">
              <a:lnSpc>
                <a:spcPct val="100000"/>
              </a:lnSpc>
            </a:pPr>
            <a:r>
              <a:rPr lang="en-GB" spc="-1" dirty="0">
                <a:solidFill>
                  <a:schemeClr val="bg1"/>
                </a:solidFill>
                <a:uFill>
                  <a:solidFill>
                    <a:srgbClr val="FFFFFF"/>
                  </a:solidFill>
                </a:uFill>
                <a:latin typeface="Arial"/>
                <a:ea typeface="MS PGothic"/>
                <a:hlinkClick r:id="rId5">
                  <a:extLst>
                    <a:ext uri="{A12FA001-AC4F-418D-AE19-62706E023703}">
                      <ahyp:hlinkClr xmlns:ahyp="http://schemas.microsoft.com/office/drawing/2018/hyperlinkcolor" val="tx"/>
                    </a:ext>
                  </a:extLst>
                </a:hlinkClick>
              </a:rPr>
              <a:t>www.spc.int</a:t>
            </a:r>
            <a:r>
              <a:rPr lang="en-GB" spc="-1" dirty="0">
                <a:solidFill>
                  <a:schemeClr val="bg1"/>
                </a:solidFill>
                <a:uFill>
                  <a:solidFill>
                    <a:srgbClr val="FFFFFF"/>
                  </a:solidFill>
                </a:uFill>
                <a:latin typeface="Arial"/>
                <a:ea typeface="MS PGothic"/>
              </a:rPr>
              <a:t> </a:t>
            </a:r>
            <a:endParaRPr lang="en-GB" spc="-1" dirty="0">
              <a:solidFill>
                <a:schemeClr val="bg1"/>
              </a:solidFill>
              <a:uFill>
                <a:solidFill>
                  <a:srgbClr val="FFFFFF"/>
                </a:solidFill>
              </a:uFill>
              <a:latin typeface="Arial"/>
            </a:endParaRPr>
          </a:p>
          <a:p>
            <a:pPr algn="just">
              <a:lnSpc>
                <a:spcPct val="100000"/>
              </a:lnSpc>
            </a:pPr>
            <a:r>
              <a:rPr lang="en-GB" b="1" spc="-1" dirty="0">
                <a:solidFill>
                  <a:schemeClr val="bg1"/>
                </a:solidFill>
                <a:uFill>
                  <a:solidFill>
                    <a:srgbClr val="FFFFFF"/>
                  </a:solidFill>
                </a:uFill>
                <a:latin typeface="Arial"/>
                <a:ea typeface="MS PGothic"/>
              </a:rPr>
              <a:t>GEM</a:t>
            </a:r>
            <a:r>
              <a:rPr lang="en-GB" spc="-1" dirty="0">
                <a:solidFill>
                  <a:schemeClr val="bg1"/>
                </a:solidFill>
                <a:uFill>
                  <a:solidFill>
                    <a:srgbClr val="FFFFFF"/>
                  </a:solidFill>
                </a:uFill>
                <a:latin typeface="Arial"/>
                <a:ea typeface="MS PGothic"/>
              </a:rPr>
              <a:t> - SPC Geoscience Energy and Maritime Division - seeks to maintain a reputation for excellence as the region’s principal provider of geoscientific services, in work areas such as Ocean and Coastal Geoscience, Disaster Risk Reduction, Climate Change, Water and Sanitation, Geothermal Energy, Geological Resources and Surveys, </a:t>
            </a:r>
            <a:r>
              <a:rPr lang="en-GB" spc="-1" dirty="0">
                <a:solidFill>
                  <a:schemeClr val="bg1"/>
                </a:solidFill>
                <a:uFill>
                  <a:solidFill>
                    <a:srgbClr val="FFFFFF"/>
                  </a:solidFill>
                </a:uFill>
                <a:ea typeface="MS PGothic"/>
              </a:rPr>
              <a:t>etc. </a:t>
            </a:r>
            <a:r>
              <a:rPr lang="en-GB" spc="-1" dirty="0">
                <a:solidFill>
                  <a:schemeClr val="bg1"/>
                </a:solidFill>
                <a:uFill>
                  <a:solidFill>
                    <a:srgbClr val="FFFFFF"/>
                  </a:solidFill>
                </a:uFill>
                <a:ea typeface="MS PGothic"/>
                <a:hlinkClick r:id="rId6">
                  <a:extLst>
                    <a:ext uri="{A12FA001-AC4F-418D-AE19-62706E023703}">
                      <ahyp:hlinkClr xmlns:ahyp="http://schemas.microsoft.com/office/drawing/2018/hyperlinkcolor" val="tx"/>
                    </a:ext>
                  </a:extLst>
                </a:hlinkClick>
              </a:rPr>
              <a:t>http://gem.spc.int/</a:t>
            </a:r>
            <a:r>
              <a:rPr lang="en-GB" spc="-1" dirty="0">
                <a:solidFill>
                  <a:schemeClr val="bg1"/>
                </a:solidFill>
                <a:uFill>
                  <a:solidFill>
                    <a:srgbClr val="FFFFFF"/>
                  </a:solidFill>
                </a:uFill>
                <a:ea typeface="MS PGothic"/>
              </a:rPr>
              <a:t> </a:t>
            </a:r>
            <a:endParaRPr lang="en-GB" spc="-1" dirty="0">
              <a:solidFill>
                <a:schemeClr val="bg1"/>
              </a:solidFill>
              <a:uFill>
                <a:solidFill>
                  <a:srgbClr val="FFFFFF"/>
                </a:solidFill>
              </a:uFill>
              <a:latin typeface="Arial"/>
            </a:endParaRPr>
          </a:p>
          <a:p>
            <a:pPr marL="343080" indent="-338400" algn="just"/>
            <a:endParaRPr lang="en-GB" spc="-1" dirty="0">
              <a:solidFill>
                <a:srgbClr val="000000"/>
              </a:solidFill>
              <a:uFill>
                <a:solidFill>
                  <a:srgbClr val="FFFFFF"/>
                </a:solidFill>
              </a:uFill>
              <a:latin typeface="Arial"/>
            </a:endParaRPr>
          </a:p>
          <a:p>
            <a:pPr marL="343080" indent="-338400" algn="just"/>
            <a:endParaRPr lang="en-GB" spc="-1" dirty="0">
              <a:solidFill>
                <a:srgbClr val="000000"/>
              </a:solidFill>
              <a:uFill>
                <a:solidFill>
                  <a:srgbClr val="FFFFFF"/>
                </a:solidFill>
              </a:uFill>
              <a:latin typeface="Arial"/>
            </a:endParaRPr>
          </a:p>
          <a:p>
            <a:pPr marL="343080" indent="-338400" algn="just"/>
            <a:r>
              <a:rPr lang="en-GB" sz="1600" spc="-1" dirty="0">
                <a:solidFill>
                  <a:srgbClr val="10253F"/>
                </a:solidFill>
                <a:uFill>
                  <a:solidFill>
                    <a:srgbClr val="FFFFFF"/>
                  </a:solidFill>
                </a:uFill>
                <a:latin typeface="Arial"/>
                <a:ea typeface="MS PGothic"/>
              </a:rPr>
              <a:t> </a:t>
            </a:r>
            <a:endParaRPr lang="en-GB" spc="-1" dirty="0">
              <a:solidFill>
                <a:srgbClr val="000000"/>
              </a:solidFill>
              <a:uFill>
                <a:solidFill>
                  <a:srgbClr val="FFFFFF"/>
                </a:solidFill>
              </a:uFill>
              <a:latin typeface="Arial"/>
            </a:endParaRPr>
          </a:p>
        </p:txBody>
      </p:sp>
      <p:pic>
        <p:nvPicPr>
          <p:cNvPr id="2" name="Picture 1">
            <a:extLst>
              <a:ext uri="{FF2B5EF4-FFF2-40B4-BE49-F238E27FC236}">
                <a16:creationId xmlns:a16="http://schemas.microsoft.com/office/drawing/2014/main" id="{00D71D50-22F4-464A-8EE7-B5E4E9443850}"/>
              </a:ext>
            </a:extLst>
          </p:cNvPr>
          <p:cNvPicPr>
            <a:picLocks noChangeAspect="1"/>
          </p:cNvPicPr>
          <p:nvPr/>
        </p:nvPicPr>
        <p:blipFill>
          <a:blip r:embed="rId7"/>
          <a:stretch>
            <a:fillRect/>
          </a:stretch>
        </p:blipFill>
        <p:spPr>
          <a:xfrm>
            <a:off x="1538416" y="4464984"/>
            <a:ext cx="9144000" cy="2371152"/>
          </a:xfrm>
          <a:prstGeom prst="rect">
            <a:avLst/>
          </a:prstGeom>
        </p:spPr>
      </p:pic>
    </p:spTree>
    <p:extLst>
      <p:ext uri="{BB962C8B-B14F-4D97-AF65-F5344CB8AC3E}">
        <p14:creationId xmlns:p14="http://schemas.microsoft.com/office/powerpoint/2010/main" val="582707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693" y="4889176"/>
            <a:ext cx="810000" cy="810000"/>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851" y="4885378"/>
            <a:ext cx="810000" cy="810000"/>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010" y="4893476"/>
            <a:ext cx="810000" cy="810000"/>
          </a:xfrm>
          <a:prstGeom prst="rect">
            <a:avLst/>
          </a:prstGeom>
        </p:spPr>
      </p:pic>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2281" y="4892661"/>
            <a:ext cx="810000" cy="810000"/>
          </a:xfrm>
          <a:prstGeom prst="rect">
            <a:avLst/>
          </a:prstGeom>
        </p:spPr>
      </p:pic>
      <p:grpSp>
        <p:nvGrpSpPr>
          <p:cNvPr id="2" name="Group 1"/>
          <p:cNvGrpSpPr/>
          <p:nvPr/>
        </p:nvGrpSpPr>
        <p:grpSpPr>
          <a:xfrm>
            <a:off x="6665773" y="5010819"/>
            <a:ext cx="3745110" cy="715743"/>
            <a:chOff x="397669" y="4281569"/>
            <a:chExt cx="4993480" cy="954323"/>
          </a:xfrm>
        </p:grpSpPr>
        <p:sp>
          <p:nvSpPr>
            <p:cNvPr id="51" name="Rectangle 50"/>
            <p:cNvSpPr/>
            <p:nvPr/>
          </p:nvSpPr>
          <p:spPr>
            <a:xfrm>
              <a:off x="397669" y="4743450"/>
              <a:ext cx="4993480" cy="492442"/>
            </a:xfrm>
            <a:prstGeom prst="rect">
              <a:avLst/>
            </a:prstGeom>
            <a:ln>
              <a:noFill/>
            </a:ln>
          </p:spPr>
          <p:txBody>
            <a:bodyPr wrap="square">
              <a:spAutoFit/>
            </a:bodyPr>
            <a:lstStyle/>
            <a:p>
              <a:pPr marL="257175" indent="-257175">
                <a:buFont typeface="Arial" panose="020B0604020202020204" pitchFamily="34" charset="0"/>
                <a:buChar char="•"/>
                <a:defRPr/>
              </a:pPr>
              <a:r>
                <a:rPr lang="en-GB" altLang="en-US" dirty="0">
                  <a:latin typeface="Calibri" panose="020F0502020204030204" pitchFamily="34" charset="0"/>
                  <a:cs typeface="Calibri" panose="020F0502020204030204" pitchFamily="34" charset="0"/>
                </a:rPr>
                <a:t>72 scientists &amp; other experts</a:t>
              </a:r>
              <a:endParaRPr lang="en-US" altLang="en-US" dirty="0">
                <a:latin typeface="Calibri" panose="020F0502020204030204" pitchFamily="34" charset="0"/>
                <a:cs typeface="Calibri" panose="020F0502020204030204" pitchFamily="34" charset="0"/>
              </a:endParaRPr>
            </a:p>
          </p:txBody>
        </p:sp>
        <p:sp>
          <p:nvSpPr>
            <p:cNvPr id="54" name="TextBox 53"/>
            <p:cNvSpPr txBox="1"/>
            <p:nvPr/>
          </p:nvSpPr>
          <p:spPr>
            <a:xfrm>
              <a:off x="397669" y="4281569"/>
              <a:ext cx="2680335" cy="492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dirty="0">
                  <a:latin typeface="Calibri" panose="020F0502020204030204" pitchFamily="34" charset="0"/>
                  <a:cs typeface="Calibri" panose="020F0502020204030204" pitchFamily="34" charset="0"/>
                </a:rPr>
                <a:t>People</a:t>
              </a:r>
            </a:p>
          </p:txBody>
        </p:sp>
      </p:grpSp>
      <p:grpSp>
        <p:nvGrpSpPr>
          <p:cNvPr id="21" name="Group 20"/>
          <p:cNvGrpSpPr/>
          <p:nvPr/>
        </p:nvGrpSpPr>
        <p:grpSpPr>
          <a:xfrm>
            <a:off x="3085548" y="160520"/>
            <a:ext cx="5833466" cy="1325995"/>
            <a:chOff x="389255" y="-136602"/>
            <a:chExt cx="7777954" cy="1767993"/>
          </a:xfrm>
        </p:grpSpPr>
        <p:sp>
          <p:nvSpPr>
            <p:cNvPr id="22" name="Title 1"/>
            <p:cNvSpPr txBox="1">
              <a:spLocks/>
            </p:cNvSpPr>
            <p:nvPr/>
          </p:nvSpPr>
          <p:spPr>
            <a:xfrm>
              <a:off x="389255" y="192060"/>
              <a:ext cx="7777954" cy="755968"/>
            </a:xfrm>
            <a:prstGeom prst="rect">
              <a:avLst/>
            </a:prstGeom>
          </p:spPr>
          <p:txBody>
            <a:bodyPr vert="horz" lIns="68580" tIns="34290" rIns="68580" bIns="34290" rtlCol="0" anchor="t">
              <a:noAutofit/>
            </a:bodyPr>
            <a:lstStyle>
              <a:lvl1pPr algn="l" rtl="0" eaLnBrk="0" fontAlgn="base" hangingPunct="0">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0" fontAlgn="base" hangingPunct="0">
                <a:lnSpc>
                  <a:spcPct val="90000"/>
                </a:lnSpc>
                <a:spcBef>
                  <a:spcPct val="0"/>
                </a:spcBef>
                <a:spcAft>
                  <a:spcPct val="0"/>
                </a:spcAft>
                <a:defRPr sz="3200">
                  <a:solidFill>
                    <a:schemeClr val="tx1"/>
                  </a:solidFill>
                  <a:latin typeface="Calibri" charset="0"/>
                  <a:ea typeface="Calibri" charset="0"/>
                  <a:cs typeface="Calibri" charset="0"/>
                </a:defRPr>
              </a:lvl2pPr>
              <a:lvl3pPr algn="l" rtl="0" eaLnBrk="0" fontAlgn="base" hangingPunct="0">
                <a:lnSpc>
                  <a:spcPct val="90000"/>
                </a:lnSpc>
                <a:spcBef>
                  <a:spcPct val="0"/>
                </a:spcBef>
                <a:spcAft>
                  <a:spcPct val="0"/>
                </a:spcAft>
                <a:defRPr sz="3200">
                  <a:solidFill>
                    <a:schemeClr val="tx1"/>
                  </a:solidFill>
                  <a:latin typeface="Calibri" charset="0"/>
                  <a:ea typeface="Calibri" charset="0"/>
                  <a:cs typeface="Calibri" charset="0"/>
                </a:defRPr>
              </a:lvl3pPr>
              <a:lvl4pPr algn="l" rtl="0" eaLnBrk="0" fontAlgn="base" hangingPunct="0">
                <a:lnSpc>
                  <a:spcPct val="90000"/>
                </a:lnSpc>
                <a:spcBef>
                  <a:spcPct val="0"/>
                </a:spcBef>
                <a:spcAft>
                  <a:spcPct val="0"/>
                </a:spcAft>
                <a:defRPr sz="3200">
                  <a:solidFill>
                    <a:schemeClr val="tx1"/>
                  </a:solidFill>
                  <a:latin typeface="Calibri" charset="0"/>
                  <a:ea typeface="Calibri" charset="0"/>
                  <a:cs typeface="Calibri" charset="0"/>
                </a:defRPr>
              </a:lvl4pPr>
              <a:lvl5pPr algn="l" rtl="0" eaLnBrk="0" fontAlgn="base" hangingPunct="0">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a:defRPr/>
              </a:pPr>
              <a:r>
                <a:rPr lang="en-AU" sz="4050" dirty="0">
                  <a:latin typeface="Calibri" panose="020F0502020204030204" pitchFamily="34" charset="0"/>
                  <a:cs typeface="Calibri" panose="020F0502020204030204" pitchFamily="34" charset="0"/>
                </a:rPr>
                <a:t>W</a:t>
              </a:r>
              <a:r>
                <a:rPr lang="en-AU" sz="4050" cap="none" dirty="0">
                  <a:latin typeface="Calibri" panose="020F0502020204030204" pitchFamily="34" charset="0"/>
                  <a:cs typeface="Calibri" panose="020F0502020204030204" pitchFamily="34" charset="0"/>
                </a:rPr>
                <a:t>hat is            </a:t>
              </a:r>
              <a:r>
                <a:rPr lang="en-AU" sz="4950" cap="none" dirty="0">
                  <a:latin typeface="Calibri" panose="020F0502020204030204" pitchFamily="34" charset="0"/>
                  <a:cs typeface="Calibri" panose="020F0502020204030204" pitchFamily="34" charset="0"/>
                </a:rPr>
                <a:t>   </a:t>
              </a:r>
              <a:r>
                <a:rPr lang="en-AU" sz="4050" cap="none" dirty="0">
                  <a:latin typeface="Calibri" panose="020F0502020204030204" pitchFamily="34" charset="0"/>
                  <a:cs typeface="Calibri" panose="020F0502020204030204" pitchFamily="34" charset="0"/>
                </a:rPr>
                <a:t>?</a:t>
              </a:r>
              <a:endParaRPr lang="en-US" sz="4950" dirty="0">
                <a:latin typeface="Bauhaus" pitchFamily="2" charset="0"/>
              </a:endParaRP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483" y="-136602"/>
              <a:ext cx="3761558" cy="1767993"/>
            </a:xfrm>
            <a:prstGeom prst="rect">
              <a:avLst/>
            </a:prstGeom>
          </p:spPr>
        </p:pic>
      </p:gr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5938" y="1960991"/>
            <a:ext cx="773344" cy="748512"/>
          </a:xfrm>
          <a:prstGeom prst="rect">
            <a:avLst/>
          </a:prstGeom>
        </p:spPr>
      </p:pic>
      <p:sp>
        <p:nvSpPr>
          <p:cNvPr id="19" name="Rectangle 18"/>
          <p:cNvSpPr/>
          <p:nvPr/>
        </p:nvSpPr>
        <p:spPr>
          <a:xfrm>
            <a:off x="2845162" y="2195104"/>
            <a:ext cx="2967812" cy="2123658"/>
          </a:xfrm>
          <a:prstGeom prst="rect">
            <a:avLst/>
          </a:prstGeom>
          <a:ln>
            <a:noFill/>
          </a:ln>
        </p:spPr>
        <p:txBody>
          <a:bodyPr wrap="square">
            <a:spAutoFit/>
          </a:bodyPr>
          <a:lstStyle/>
          <a:p>
            <a:pPr marL="214313" indent="-214313">
              <a:buFont typeface="Arial" panose="020B0604020202020204" pitchFamily="34" charset="0"/>
              <a:buChar char="•"/>
            </a:pPr>
            <a:r>
              <a:rPr lang="en-AU" sz="1650" dirty="0">
                <a:latin typeface="Calibri" panose="020F0502020204030204" pitchFamily="34" charset="0"/>
                <a:cs typeface="Calibri" panose="020F0502020204030204" pitchFamily="34" charset="0"/>
              </a:rPr>
              <a:t>Ocean and maritime governance, policies and laws</a:t>
            </a:r>
            <a:endParaRPr lang="en-US" sz="165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AU" sz="1650" dirty="0">
                <a:latin typeface="Calibri" panose="020F0502020204030204" pitchFamily="34" charset="0"/>
                <a:cs typeface="Calibri" panose="020F0502020204030204" pitchFamily="34" charset="0"/>
              </a:rPr>
              <a:t>Maritime boundaries &amp; marine spatial planning</a:t>
            </a:r>
            <a:endParaRPr lang="en-US" sz="165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AU" sz="1650" dirty="0">
                <a:latin typeface="Calibri" panose="020F0502020204030204" pitchFamily="34" charset="0"/>
                <a:cs typeface="Calibri" panose="020F0502020204030204" pitchFamily="34" charset="0"/>
              </a:rPr>
              <a:t>Coastal hazard assessment &amp; early warning systems</a:t>
            </a:r>
            <a:endParaRPr lang="en-US" sz="165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AU" sz="1650" dirty="0">
                <a:latin typeface="Calibri" panose="020F0502020204030204" pitchFamily="34" charset="0"/>
                <a:cs typeface="Calibri" panose="020F0502020204030204" pitchFamily="34" charset="0"/>
              </a:rPr>
              <a:t>Sustainable sea transportation and ports</a:t>
            </a:r>
            <a:endParaRPr lang="en-US" sz="1650" dirty="0">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4655" y="2820476"/>
            <a:ext cx="774470" cy="766841"/>
          </a:xfrm>
          <a:prstGeom prst="rect">
            <a:avLst/>
          </a:prstGeom>
        </p:spPr>
      </p:pic>
      <p:sp>
        <p:nvSpPr>
          <p:cNvPr id="24" name="Left Brace 23"/>
          <p:cNvSpPr/>
          <p:nvPr/>
        </p:nvSpPr>
        <p:spPr>
          <a:xfrm rot="5400000">
            <a:off x="5390102" y="-1902259"/>
            <a:ext cx="399173" cy="7419138"/>
          </a:xfrm>
          <a:prstGeom prst="leftBrace">
            <a:avLst>
              <a:gd name="adj1" fmla="val 8333"/>
              <a:gd name="adj2" fmla="val 65599"/>
            </a:avLst>
          </a:prstGeom>
          <a:no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5507" y="3723888"/>
            <a:ext cx="734204" cy="749187"/>
          </a:xfrm>
          <a:prstGeom prst="rect">
            <a:avLst/>
          </a:prstGeom>
        </p:spPr>
      </p:pic>
      <p:sp>
        <p:nvSpPr>
          <p:cNvPr id="27" name="Left Brace 26"/>
          <p:cNvSpPr/>
          <p:nvPr/>
        </p:nvSpPr>
        <p:spPr>
          <a:xfrm rot="5400000" flipH="1">
            <a:off x="5384737" y="885008"/>
            <a:ext cx="430759" cy="7419138"/>
          </a:xfrm>
          <a:prstGeom prst="leftBrace">
            <a:avLst>
              <a:gd name="adj1" fmla="val 8333"/>
              <a:gd name="adj2" fmla="val 68719"/>
            </a:avLst>
          </a:prstGeom>
          <a:no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6797" y="4893476"/>
            <a:ext cx="810000" cy="810000"/>
          </a:xfrm>
          <a:prstGeom prst="rect">
            <a:avLst/>
          </a:prstGeom>
        </p:spPr>
      </p:pic>
      <p:sp>
        <p:nvSpPr>
          <p:cNvPr id="3" name="Rectangle 2">
            <a:extLst>
              <a:ext uri="{FF2B5EF4-FFF2-40B4-BE49-F238E27FC236}">
                <a16:creationId xmlns:a16="http://schemas.microsoft.com/office/drawing/2014/main" id="{AAB89F99-7212-4599-A612-C7FCA94278D9}"/>
              </a:ext>
            </a:extLst>
          </p:cNvPr>
          <p:cNvSpPr/>
          <p:nvPr/>
        </p:nvSpPr>
        <p:spPr>
          <a:xfrm>
            <a:off x="5812973" y="2194943"/>
            <a:ext cx="3519534" cy="2031325"/>
          </a:xfrm>
          <a:prstGeom prst="rect">
            <a:avLst/>
          </a:prstGeom>
        </p:spPr>
        <p:txBody>
          <a:bodyPr wrap="square">
            <a:spAutoFit/>
          </a:bodyPr>
          <a:lstStyle/>
          <a:p>
            <a:pPr marL="214313" indent="-214313">
              <a:buFont typeface="Arial" panose="020B0604020202020204" pitchFamily="34" charset="0"/>
              <a:buChar char="•"/>
            </a:pPr>
            <a:r>
              <a:rPr lang="en-AU" dirty="0">
                <a:latin typeface="Calibri" panose="020F0502020204030204" pitchFamily="34" charset="0"/>
                <a:cs typeface="Calibri" panose="020F0502020204030204" pitchFamily="34" charset="0"/>
              </a:rPr>
              <a:t>Ocean literacy and maritime capacity development</a:t>
            </a:r>
          </a:p>
          <a:p>
            <a:pPr marL="214313" indent="-214313">
              <a:buFont typeface="Arial" panose="020B0604020202020204" pitchFamily="34" charset="0"/>
              <a:buChar char="•"/>
            </a:pPr>
            <a:r>
              <a:rPr lang="en-US" dirty="0">
                <a:highlight>
                  <a:srgbClr val="FFFF00"/>
                </a:highlight>
                <a:latin typeface="Calibri" panose="020F0502020204030204" pitchFamily="34" charset="0"/>
                <a:cs typeface="Calibri" panose="020F0502020204030204" pitchFamily="34" charset="0"/>
              </a:rPr>
              <a:t>Enhance data collection and provide data management services for fisheries &amp; marine ecosystems, ocean observation and predictions.</a:t>
            </a:r>
            <a:r>
              <a:rPr lang="en-AU" dirty="0">
                <a:highlight>
                  <a:srgbClr val="FFFF00"/>
                </a:highlight>
                <a:latin typeface="Calibri" panose="020F0502020204030204" pitchFamily="34" charset="0"/>
                <a:cs typeface="Calibri" panose="020F0502020204030204" pitchFamily="34" charset="0"/>
              </a:rPr>
              <a:t> </a:t>
            </a:r>
            <a:endParaRPr lang="en-US"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427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dirty="0">
                <a:solidFill>
                  <a:schemeClr val="bg1"/>
                </a:solidFill>
              </a:rPr>
              <a:t>Marine Observations and Data Management</a:t>
            </a:r>
            <a:endParaRPr lang="en-US" dirty="0">
              <a:solidFill>
                <a:schemeClr val="bg1"/>
              </a:solidFill>
            </a:endParaRPr>
          </a:p>
        </p:txBody>
      </p:sp>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968501" y="1436569"/>
            <a:ext cx="2192713" cy="1644535"/>
          </a:xfrm>
        </p:spPr>
      </p:pic>
      <p:sp>
        <p:nvSpPr>
          <p:cNvPr id="8" name="Rectangle 7"/>
          <p:cNvSpPr/>
          <p:nvPr/>
        </p:nvSpPr>
        <p:spPr>
          <a:xfrm>
            <a:off x="4803432" y="3133755"/>
            <a:ext cx="2162387" cy="369332"/>
          </a:xfrm>
          <a:prstGeom prst="rect">
            <a:avLst/>
          </a:prstGeom>
        </p:spPr>
        <p:txBody>
          <a:bodyPr wrap="none">
            <a:spAutoFit/>
          </a:bodyPr>
          <a:lstStyle/>
          <a:p>
            <a:r>
              <a:rPr lang="en-US" dirty="0">
                <a:solidFill>
                  <a:schemeClr val="bg1"/>
                </a:solidFill>
              </a:rPr>
              <a:t>COSPPac Tide gauges</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7605" y="1429392"/>
            <a:ext cx="2211852" cy="1658889"/>
          </a:xfrm>
          <a:prstGeom prst="rect">
            <a:avLst/>
          </a:prstGeom>
        </p:spPr>
      </p:pic>
      <p:sp>
        <p:nvSpPr>
          <p:cNvPr id="10" name="Rectangle 9"/>
          <p:cNvSpPr/>
          <p:nvPr/>
        </p:nvSpPr>
        <p:spPr>
          <a:xfrm>
            <a:off x="1610250" y="3100033"/>
            <a:ext cx="2723887" cy="369332"/>
          </a:xfrm>
          <a:prstGeom prst="rect">
            <a:avLst/>
          </a:prstGeom>
        </p:spPr>
        <p:txBody>
          <a:bodyPr wrap="none">
            <a:spAutoFit/>
          </a:bodyPr>
          <a:lstStyle/>
          <a:p>
            <a:r>
              <a:rPr lang="en-US" dirty="0">
                <a:solidFill>
                  <a:schemeClr val="bg1"/>
                </a:solidFill>
              </a:rPr>
              <a:t>Oceanographic Campaigns </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6336" y="1420255"/>
            <a:ext cx="2214465" cy="1660849"/>
          </a:xfrm>
          <a:prstGeom prst="rect">
            <a:avLst/>
          </a:prstGeom>
        </p:spPr>
      </p:pic>
      <p:sp>
        <p:nvSpPr>
          <p:cNvPr id="12" name="Rectangle 11"/>
          <p:cNvSpPr/>
          <p:nvPr/>
        </p:nvSpPr>
        <p:spPr>
          <a:xfrm>
            <a:off x="8632925" y="3100033"/>
            <a:ext cx="1230530" cy="369332"/>
          </a:xfrm>
          <a:prstGeom prst="rect">
            <a:avLst/>
          </a:prstGeom>
        </p:spPr>
        <p:txBody>
          <a:bodyPr wrap="none">
            <a:spAutoFit/>
          </a:bodyPr>
          <a:lstStyle/>
          <a:p>
            <a:r>
              <a:rPr lang="en-US" dirty="0">
                <a:solidFill>
                  <a:schemeClr val="bg1"/>
                </a:solidFill>
              </a:rPr>
              <a:t>Wave Buoy</a:t>
            </a:r>
          </a:p>
        </p:txBody>
      </p:sp>
      <p:pic>
        <p:nvPicPr>
          <p:cNvPr id="13" name="Picture 2"/>
          <p:cNvPicPr/>
          <p:nvPr/>
        </p:nvPicPr>
        <p:blipFill rotWithShape="1">
          <a:blip r:embed="rId8"/>
          <a:srcRect b="38946"/>
          <a:stretch/>
        </p:blipFill>
        <p:spPr>
          <a:xfrm>
            <a:off x="7996335" y="4017530"/>
            <a:ext cx="2386702" cy="1500465"/>
          </a:xfrm>
          <a:prstGeom prst="rect">
            <a:avLst/>
          </a:prstGeom>
          <a:ln>
            <a:solidFill>
              <a:schemeClr val="accent1"/>
            </a:solidFill>
          </a:ln>
        </p:spPr>
      </p:pic>
      <p:pic>
        <p:nvPicPr>
          <p:cNvPr id="15" name="Picture 14"/>
          <p:cNvPicPr>
            <a:picLocks noChangeAspect="1"/>
          </p:cNvPicPr>
          <p:nvPr/>
        </p:nvPicPr>
        <p:blipFill>
          <a:blip r:embed="rId9"/>
          <a:stretch>
            <a:fillRect/>
          </a:stretch>
        </p:blipFill>
        <p:spPr>
          <a:xfrm>
            <a:off x="4667326" y="3830252"/>
            <a:ext cx="2693280" cy="1669262"/>
          </a:xfrm>
          <a:prstGeom prst="rect">
            <a:avLst/>
          </a:prstGeom>
        </p:spPr>
      </p:pic>
      <p:pic>
        <p:nvPicPr>
          <p:cNvPr id="14"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791038" y="3889653"/>
            <a:ext cx="2443795" cy="162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68500" y="5490074"/>
            <a:ext cx="1987916" cy="369332"/>
          </a:xfrm>
          <a:prstGeom prst="rect">
            <a:avLst/>
          </a:prstGeom>
        </p:spPr>
        <p:txBody>
          <a:bodyPr wrap="none">
            <a:spAutoFit/>
          </a:bodyPr>
          <a:lstStyle/>
          <a:p>
            <a:r>
              <a:rPr lang="en-US" dirty="0">
                <a:solidFill>
                  <a:schemeClr val="bg1"/>
                </a:solidFill>
              </a:rPr>
              <a:t>oceanportal.spc.int</a:t>
            </a:r>
          </a:p>
        </p:txBody>
      </p:sp>
      <p:sp>
        <p:nvSpPr>
          <p:cNvPr id="6" name="Rectangle 5"/>
          <p:cNvSpPr/>
          <p:nvPr/>
        </p:nvSpPr>
        <p:spPr>
          <a:xfrm>
            <a:off x="4523347" y="5499514"/>
            <a:ext cx="2980368" cy="369332"/>
          </a:xfrm>
          <a:prstGeom prst="rect">
            <a:avLst/>
          </a:prstGeom>
        </p:spPr>
        <p:txBody>
          <a:bodyPr wrap="none">
            <a:spAutoFit/>
          </a:bodyPr>
          <a:lstStyle/>
          <a:p>
            <a:r>
              <a:rPr lang="en-US" dirty="0">
                <a:solidFill>
                  <a:schemeClr val="bg1"/>
                </a:solidFill>
              </a:rPr>
              <a:t>http://www.pacgeo.org/prni/</a:t>
            </a:r>
          </a:p>
        </p:txBody>
      </p:sp>
      <p:sp>
        <p:nvSpPr>
          <p:cNvPr id="7" name="Rectangle 6"/>
          <p:cNvSpPr/>
          <p:nvPr/>
        </p:nvSpPr>
        <p:spPr>
          <a:xfrm>
            <a:off x="7996336" y="5496329"/>
            <a:ext cx="2531527" cy="369332"/>
          </a:xfrm>
          <a:prstGeom prst="rect">
            <a:avLst/>
          </a:prstGeom>
        </p:spPr>
        <p:txBody>
          <a:bodyPr wrap="none">
            <a:spAutoFit/>
          </a:bodyPr>
          <a:lstStyle/>
          <a:p>
            <a:r>
              <a:rPr lang="en-US" dirty="0">
                <a:solidFill>
                  <a:schemeClr val="bg1"/>
                </a:solidFill>
              </a:rPr>
              <a:t>http://www.pacgeo.org/</a:t>
            </a:r>
          </a:p>
        </p:txBody>
      </p:sp>
    </p:spTree>
    <p:extLst>
      <p:ext uri="{BB962C8B-B14F-4D97-AF65-F5344CB8AC3E}">
        <p14:creationId xmlns:p14="http://schemas.microsoft.com/office/powerpoint/2010/main" val="38646906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A2F8AA-9ED4-4708-9270-6BC127764EC0}" type="slidenum">
              <a:rPr lang="en-AU" smtClean="0">
                <a:solidFill>
                  <a:prstClr val="white"/>
                </a:solidFill>
              </a:rPr>
              <a:pPr>
                <a:defRPr/>
              </a:pPr>
              <a:t>5</a:t>
            </a:fld>
            <a:endParaRPr lang="en-US" dirty="0">
              <a:solidFill>
                <a:prstClr val="white"/>
              </a:solidFill>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23077"/>
          <a:stretch/>
        </p:blipFill>
        <p:spPr>
          <a:xfrm rot="5400000">
            <a:off x="1092211" y="2513409"/>
            <a:ext cx="2641600" cy="1524000"/>
          </a:xfrm>
          <a:prstGeom prst="rect">
            <a:avLst/>
          </a:prstGeom>
        </p:spPr>
      </p:pic>
      <p:sp>
        <p:nvSpPr>
          <p:cNvPr id="13" name="Rectangle 12"/>
          <p:cNvSpPr/>
          <p:nvPr/>
        </p:nvSpPr>
        <p:spPr>
          <a:xfrm>
            <a:off x="2559031" y="625340"/>
            <a:ext cx="6265498" cy="701731"/>
          </a:xfrm>
          <a:prstGeom prst="rect">
            <a:avLst/>
          </a:prstGeom>
        </p:spPr>
        <p:txBody>
          <a:bodyPr vert="horz" lIns="91440" tIns="45720" rIns="91440" bIns="45720" rtlCol="0" anchor="ctr">
            <a:normAutofit/>
          </a:bodyPr>
          <a:lstStyle/>
          <a:p>
            <a:pPr>
              <a:lnSpc>
                <a:spcPct val="90000"/>
              </a:lnSpc>
              <a:spcBef>
                <a:spcPct val="0"/>
              </a:spcBef>
            </a:pPr>
            <a:r>
              <a:rPr lang="en-US" sz="4400" dirty="0">
                <a:solidFill>
                  <a:schemeClr val="bg1"/>
                </a:solidFill>
                <a:latin typeface="+mj-lt"/>
                <a:ea typeface="+mj-ea"/>
                <a:cs typeface="+mj-cs"/>
              </a:rPr>
              <a:t>Observing Instrumentation</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877637" y="2219004"/>
            <a:ext cx="2075190" cy="155639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0" y="5223748"/>
            <a:ext cx="2155720" cy="161679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8625" y="3716338"/>
            <a:ext cx="2343150" cy="312420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3664" y="4380576"/>
            <a:ext cx="1983867" cy="2477425"/>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7729" y="1802091"/>
            <a:ext cx="2336800" cy="1752600"/>
          </a:xfrm>
          <a:prstGeom prst="rect">
            <a:avLst/>
          </a:prstGeom>
        </p:spPr>
      </p:pic>
    </p:spTree>
    <p:extLst>
      <p:ext uri="{BB962C8B-B14F-4D97-AF65-F5344CB8AC3E}">
        <p14:creationId xmlns:p14="http://schemas.microsoft.com/office/powerpoint/2010/main" val="153970206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85964-251D-4706-9A92-209EC90F189F}"/>
              </a:ext>
            </a:extLst>
          </p:cNvPr>
          <p:cNvPicPr>
            <a:picLocks noChangeAspect="1"/>
          </p:cNvPicPr>
          <p:nvPr/>
        </p:nvPicPr>
        <p:blipFill>
          <a:blip r:embed="rId5"/>
          <a:stretch>
            <a:fillRect/>
          </a:stretch>
        </p:blipFill>
        <p:spPr>
          <a:xfrm>
            <a:off x="387668" y="691571"/>
            <a:ext cx="6524722" cy="3190558"/>
          </a:xfrm>
          <a:prstGeom prst="rect">
            <a:avLst/>
          </a:prstGeom>
        </p:spPr>
      </p:pic>
      <p:sp>
        <p:nvSpPr>
          <p:cNvPr id="6" name="Rectangle 5">
            <a:extLst>
              <a:ext uri="{FF2B5EF4-FFF2-40B4-BE49-F238E27FC236}">
                <a16:creationId xmlns:a16="http://schemas.microsoft.com/office/drawing/2014/main" id="{D90B086A-D4A5-4E90-A7F1-BAB3E8B1511E}"/>
              </a:ext>
            </a:extLst>
          </p:cNvPr>
          <p:cNvSpPr/>
          <p:nvPr/>
        </p:nvSpPr>
        <p:spPr>
          <a:xfrm>
            <a:off x="918835" y="81280"/>
            <a:ext cx="1590685" cy="701731"/>
          </a:xfrm>
          <a:prstGeom prst="rect">
            <a:avLst/>
          </a:prstGeom>
        </p:spPr>
        <p:txBody>
          <a:bodyPr vert="horz" lIns="91440" tIns="45720" rIns="91440" bIns="45720" rtlCol="0" anchor="ctr">
            <a:normAutofit/>
          </a:bodyPr>
          <a:lstStyle/>
          <a:p>
            <a:pPr>
              <a:lnSpc>
                <a:spcPct val="90000"/>
              </a:lnSpc>
              <a:spcBef>
                <a:spcPct val="0"/>
              </a:spcBef>
            </a:pPr>
            <a:r>
              <a:rPr lang="en-US" sz="4400" dirty="0">
                <a:solidFill>
                  <a:schemeClr val="bg1"/>
                </a:solidFill>
                <a:latin typeface="+mj-lt"/>
                <a:ea typeface="+mj-ea"/>
                <a:cs typeface="+mj-cs"/>
              </a:rPr>
              <a:t>Data?</a:t>
            </a:r>
          </a:p>
        </p:txBody>
      </p:sp>
      <p:pic>
        <p:nvPicPr>
          <p:cNvPr id="10" name="Picture 9">
            <a:extLst>
              <a:ext uri="{FF2B5EF4-FFF2-40B4-BE49-F238E27FC236}">
                <a16:creationId xmlns:a16="http://schemas.microsoft.com/office/drawing/2014/main" id="{4EE7490C-2EF2-4F19-98E0-9E2664CBED8A}"/>
              </a:ext>
            </a:extLst>
          </p:cNvPr>
          <p:cNvPicPr>
            <a:picLocks noChangeAspect="1"/>
          </p:cNvPicPr>
          <p:nvPr/>
        </p:nvPicPr>
        <p:blipFill>
          <a:blip r:embed="rId6"/>
          <a:stretch>
            <a:fillRect/>
          </a:stretch>
        </p:blipFill>
        <p:spPr>
          <a:xfrm>
            <a:off x="254001" y="4042606"/>
            <a:ext cx="6990080" cy="2734114"/>
          </a:xfrm>
          <a:prstGeom prst="rect">
            <a:avLst/>
          </a:prstGeom>
        </p:spPr>
      </p:pic>
      <p:pic>
        <p:nvPicPr>
          <p:cNvPr id="12" name="Picture 11">
            <a:extLst>
              <a:ext uri="{FF2B5EF4-FFF2-40B4-BE49-F238E27FC236}">
                <a16:creationId xmlns:a16="http://schemas.microsoft.com/office/drawing/2014/main" id="{53C542E7-C7F0-4B09-9C36-DBD38E8B5394}"/>
              </a:ext>
            </a:extLst>
          </p:cNvPr>
          <p:cNvPicPr>
            <a:picLocks noChangeAspect="1"/>
          </p:cNvPicPr>
          <p:nvPr/>
        </p:nvPicPr>
        <p:blipFill>
          <a:blip r:embed="rId7"/>
          <a:stretch>
            <a:fillRect/>
          </a:stretch>
        </p:blipFill>
        <p:spPr>
          <a:xfrm>
            <a:off x="7391295" y="81280"/>
            <a:ext cx="4800705" cy="6695440"/>
          </a:xfrm>
          <a:prstGeom prst="rect">
            <a:avLst/>
          </a:prstGeom>
        </p:spPr>
      </p:pic>
    </p:spTree>
    <p:extLst>
      <p:ext uri="{BB962C8B-B14F-4D97-AF65-F5344CB8AC3E}">
        <p14:creationId xmlns:p14="http://schemas.microsoft.com/office/powerpoint/2010/main" val="174707058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14FCAC5-4CDC-4EA7-A9BA-5C1F9AD7671E}"/>
              </a:ext>
            </a:extLst>
          </p:cNvPr>
          <p:cNvSpPr txBox="1"/>
          <p:nvPr/>
        </p:nvSpPr>
        <p:spPr>
          <a:xfrm>
            <a:off x="2239067" y="1178859"/>
            <a:ext cx="989259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PACIFIC </a:t>
            </a:r>
            <a:r>
              <a:rPr kumimoji="0" lang="en-AU" sz="7200" b="1" i="0" u="none" strike="noStrike" kern="120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rPr>
              <a:t>DATA</a:t>
            </a:r>
            <a:r>
              <a:rPr kumimoji="0" lang="en-AU" sz="7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HUB</a:t>
            </a:r>
          </a:p>
        </p:txBody>
      </p:sp>
      <p:sp>
        <p:nvSpPr>
          <p:cNvPr id="13" name="TextBox 12">
            <a:extLst>
              <a:ext uri="{FF2B5EF4-FFF2-40B4-BE49-F238E27FC236}">
                <a16:creationId xmlns:a16="http://schemas.microsoft.com/office/drawing/2014/main" id="{7669BE4F-2863-4768-8D3C-7D7BD79CCB01}"/>
              </a:ext>
            </a:extLst>
          </p:cNvPr>
          <p:cNvSpPr txBox="1"/>
          <p:nvPr/>
        </p:nvSpPr>
        <p:spPr>
          <a:xfrm>
            <a:off x="3844774" y="2450381"/>
            <a:ext cx="86430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Harnessing the power of data and knowledge for sustainable development</a:t>
            </a:r>
          </a:p>
        </p:txBody>
      </p:sp>
      <p:pic>
        <p:nvPicPr>
          <p:cNvPr id="15" name="Picture 14">
            <a:extLst>
              <a:ext uri="{FF2B5EF4-FFF2-40B4-BE49-F238E27FC236}">
                <a16:creationId xmlns:a16="http://schemas.microsoft.com/office/drawing/2014/main" id="{1A2D6946-4C72-4B85-9A30-43E17FFF9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82" y="592394"/>
            <a:ext cx="2422817" cy="2422817"/>
          </a:xfrm>
          <a:prstGeom prst="rect">
            <a:avLst/>
          </a:prstGeom>
        </p:spPr>
      </p:pic>
      <p:grpSp>
        <p:nvGrpSpPr>
          <p:cNvPr id="16" name="Group 15">
            <a:extLst>
              <a:ext uri="{FF2B5EF4-FFF2-40B4-BE49-F238E27FC236}">
                <a16:creationId xmlns:a16="http://schemas.microsoft.com/office/drawing/2014/main" id="{8608D52F-5DC7-40AE-972B-BCE018ABEEBD}"/>
              </a:ext>
            </a:extLst>
          </p:cNvPr>
          <p:cNvGrpSpPr/>
          <p:nvPr/>
        </p:nvGrpSpPr>
        <p:grpSpPr>
          <a:xfrm>
            <a:off x="6192278" y="3312031"/>
            <a:ext cx="5717440" cy="802894"/>
            <a:chOff x="4639682" y="3698593"/>
            <a:chExt cx="5717440" cy="802894"/>
          </a:xfrm>
        </p:grpSpPr>
        <p:sp>
          <p:nvSpPr>
            <p:cNvPr id="17" name="Subtitle 2">
              <a:extLst>
                <a:ext uri="{FF2B5EF4-FFF2-40B4-BE49-F238E27FC236}">
                  <a16:creationId xmlns:a16="http://schemas.microsoft.com/office/drawing/2014/main" id="{6236337F-84E5-4B62-A1BC-2AB197032FCC}"/>
                </a:ext>
              </a:extLst>
            </p:cNvPr>
            <p:cNvSpPr txBox="1">
              <a:spLocks/>
            </p:cNvSpPr>
            <p:nvPr/>
          </p:nvSpPr>
          <p:spPr>
            <a:xfrm>
              <a:off x="5392338" y="3881589"/>
              <a:ext cx="4964784" cy="6198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000" b="0" i="0"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https://pacificdata.org/</a:t>
              </a:r>
            </a:p>
          </p:txBody>
        </p:sp>
        <p:pic>
          <p:nvPicPr>
            <p:cNvPr id="18" name="Graphic 17" descr="Internet">
              <a:extLst>
                <a:ext uri="{FF2B5EF4-FFF2-40B4-BE49-F238E27FC236}">
                  <a16:creationId xmlns:a16="http://schemas.microsoft.com/office/drawing/2014/main" id="{DA570877-E8B3-4CD3-A7E9-6DCA3B2B72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9682" y="3698593"/>
              <a:ext cx="752655" cy="752655"/>
            </a:xfrm>
            <a:prstGeom prst="rect">
              <a:avLst/>
            </a:prstGeom>
          </p:spPr>
        </p:pic>
      </p:grpSp>
      <p:grpSp>
        <p:nvGrpSpPr>
          <p:cNvPr id="19" name="Group 18">
            <a:extLst>
              <a:ext uri="{FF2B5EF4-FFF2-40B4-BE49-F238E27FC236}">
                <a16:creationId xmlns:a16="http://schemas.microsoft.com/office/drawing/2014/main" id="{E634A435-2769-41D2-BD48-AC2ED37457D0}"/>
              </a:ext>
            </a:extLst>
          </p:cNvPr>
          <p:cNvGrpSpPr/>
          <p:nvPr/>
        </p:nvGrpSpPr>
        <p:grpSpPr>
          <a:xfrm>
            <a:off x="7179572" y="4272051"/>
            <a:ext cx="4476420" cy="728747"/>
            <a:chOff x="4681740" y="4616863"/>
            <a:chExt cx="4476420" cy="728747"/>
          </a:xfrm>
        </p:grpSpPr>
        <p:sp>
          <p:nvSpPr>
            <p:cNvPr id="20" name="Subtitle 2">
              <a:hlinkClick r:id="rId7"/>
              <a:extLst>
                <a:ext uri="{FF2B5EF4-FFF2-40B4-BE49-F238E27FC236}">
                  <a16:creationId xmlns:a16="http://schemas.microsoft.com/office/drawing/2014/main" id="{2584643F-5111-4526-AEDC-5DFCF75D9498}"/>
                </a:ext>
              </a:extLst>
            </p:cNvPr>
            <p:cNvSpPr txBox="1">
              <a:spLocks/>
            </p:cNvSpPr>
            <p:nvPr/>
          </p:nvSpPr>
          <p:spPr>
            <a:xfrm>
              <a:off x="5392338" y="4725712"/>
              <a:ext cx="3765822" cy="6198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datahub@spc.int</a:t>
              </a:r>
            </a:p>
          </p:txBody>
        </p:sp>
        <p:pic>
          <p:nvPicPr>
            <p:cNvPr id="21" name="Graphic 20" descr="Envelope">
              <a:extLst>
                <a:ext uri="{FF2B5EF4-FFF2-40B4-BE49-F238E27FC236}">
                  <a16:creationId xmlns:a16="http://schemas.microsoft.com/office/drawing/2014/main" id="{2719FE78-B4E4-4C9C-ABFA-BB30D764A2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81740" y="4616863"/>
              <a:ext cx="682721" cy="682721"/>
            </a:xfrm>
            <a:prstGeom prst="rect">
              <a:avLst/>
            </a:prstGeom>
          </p:spPr>
        </p:pic>
      </p:grpSp>
      <p:pic>
        <p:nvPicPr>
          <p:cNvPr id="12" name="Picture 11">
            <a:extLst>
              <a:ext uri="{FF2B5EF4-FFF2-40B4-BE49-F238E27FC236}">
                <a16:creationId xmlns:a16="http://schemas.microsoft.com/office/drawing/2014/main" id="{041CBFF0-8A3C-4F15-8A7E-2D6EFBF53C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6774" y="5357461"/>
            <a:ext cx="2521444" cy="1138589"/>
          </a:xfrm>
          <a:prstGeom prst="rect">
            <a:avLst/>
          </a:prstGeom>
        </p:spPr>
      </p:pic>
    </p:spTree>
    <p:extLst>
      <p:ext uri="{BB962C8B-B14F-4D97-AF65-F5344CB8AC3E}">
        <p14:creationId xmlns:p14="http://schemas.microsoft.com/office/powerpoint/2010/main" val="344255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BB12ABF-E124-470B-98B7-815EAE933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57" y="224799"/>
            <a:ext cx="1650521" cy="575182"/>
          </a:xfrm>
          <a:prstGeom prst="rect">
            <a:avLst/>
          </a:prstGeom>
        </p:spPr>
      </p:pic>
      <p:pic>
        <p:nvPicPr>
          <p:cNvPr id="35" name="Picture 34">
            <a:extLst>
              <a:ext uri="{FF2B5EF4-FFF2-40B4-BE49-F238E27FC236}">
                <a16:creationId xmlns:a16="http://schemas.microsoft.com/office/drawing/2014/main" id="{9B5ADAFB-1380-4C3A-A792-5E42246E0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9107" y="137043"/>
            <a:ext cx="1662436" cy="750693"/>
          </a:xfrm>
          <a:prstGeom prst="rect">
            <a:avLst/>
          </a:prstGeom>
        </p:spPr>
      </p:pic>
      <p:grpSp>
        <p:nvGrpSpPr>
          <p:cNvPr id="17" name="Group 16">
            <a:extLst>
              <a:ext uri="{FF2B5EF4-FFF2-40B4-BE49-F238E27FC236}">
                <a16:creationId xmlns:a16="http://schemas.microsoft.com/office/drawing/2014/main" id="{624F1D76-A8FE-4319-B19E-837EA064D140}"/>
              </a:ext>
            </a:extLst>
          </p:cNvPr>
          <p:cNvGrpSpPr/>
          <p:nvPr/>
        </p:nvGrpSpPr>
        <p:grpSpPr>
          <a:xfrm>
            <a:off x="390525" y="991090"/>
            <a:ext cx="7257825" cy="1800000"/>
            <a:chOff x="1905000" y="772015"/>
            <a:chExt cx="7257825" cy="1800000"/>
          </a:xfrm>
        </p:grpSpPr>
        <p:sp>
          <p:nvSpPr>
            <p:cNvPr id="20" name="Rectangle: Rounded Corners 19">
              <a:extLst>
                <a:ext uri="{FF2B5EF4-FFF2-40B4-BE49-F238E27FC236}">
                  <a16:creationId xmlns:a16="http://schemas.microsoft.com/office/drawing/2014/main" id="{CD2E0702-6D07-4B1E-8926-DBF56D145DF6}"/>
                </a:ext>
              </a:extLst>
            </p:cNvPr>
            <p:cNvSpPr/>
            <p:nvPr/>
          </p:nvSpPr>
          <p:spPr>
            <a:xfrm>
              <a:off x="3638325" y="978176"/>
              <a:ext cx="5524500" cy="142875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Uptake and Impact</a:t>
              </a:r>
              <a:endParaRPr lang="en-AU" sz="4000" dirty="0"/>
            </a:p>
          </p:txBody>
        </p:sp>
        <p:sp>
          <p:nvSpPr>
            <p:cNvPr id="22" name="Oval 21">
              <a:extLst>
                <a:ext uri="{FF2B5EF4-FFF2-40B4-BE49-F238E27FC236}">
                  <a16:creationId xmlns:a16="http://schemas.microsoft.com/office/drawing/2014/main" id="{D9758632-B6C3-4443-A61E-7830D084BC8A}"/>
                </a:ext>
              </a:extLst>
            </p:cNvPr>
            <p:cNvSpPr/>
            <p:nvPr/>
          </p:nvSpPr>
          <p:spPr>
            <a:xfrm>
              <a:off x="1905000" y="772015"/>
              <a:ext cx="1800000" cy="1800000"/>
            </a:xfrm>
            <a:prstGeom prst="ellipse">
              <a:avLst/>
            </a:prstGeom>
            <a:solidFill>
              <a:schemeClr val="accent1">
                <a:alpha val="75000"/>
              </a:schemeClr>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AU" sz="2400" dirty="0"/>
            </a:p>
          </p:txBody>
        </p:sp>
        <p:pic>
          <p:nvPicPr>
            <p:cNvPr id="23" name="Graphic 22" descr="Cheers">
              <a:extLst>
                <a:ext uri="{FF2B5EF4-FFF2-40B4-BE49-F238E27FC236}">
                  <a16:creationId xmlns:a16="http://schemas.microsoft.com/office/drawing/2014/main" id="{FD328C36-48A1-4796-9BE9-980ECFC591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523" y="1038935"/>
              <a:ext cx="1259032" cy="1259032"/>
            </a:xfrm>
            <a:prstGeom prst="rect">
              <a:avLst/>
            </a:prstGeom>
          </p:spPr>
        </p:pic>
      </p:grpSp>
      <p:grpSp>
        <p:nvGrpSpPr>
          <p:cNvPr id="24" name="Group 23">
            <a:extLst>
              <a:ext uri="{FF2B5EF4-FFF2-40B4-BE49-F238E27FC236}">
                <a16:creationId xmlns:a16="http://schemas.microsoft.com/office/drawing/2014/main" id="{FF5A230D-B5E9-49E9-A777-CBFBEA10D260}"/>
              </a:ext>
            </a:extLst>
          </p:cNvPr>
          <p:cNvGrpSpPr/>
          <p:nvPr/>
        </p:nvGrpSpPr>
        <p:grpSpPr>
          <a:xfrm>
            <a:off x="2086200" y="2829190"/>
            <a:ext cx="7267125" cy="1800000"/>
            <a:chOff x="1914750" y="796115"/>
            <a:chExt cx="7267125" cy="1800000"/>
          </a:xfrm>
        </p:grpSpPr>
        <p:sp>
          <p:nvSpPr>
            <p:cNvPr id="25" name="Rectangle: Rounded Corners 24">
              <a:extLst>
                <a:ext uri="{FF2B5EF4-FFF2-40B4-BE49-F238E27FC236}">
                  <a16:creationId xmlns:a16="http://schemas.microsoft.com/office/drawing/2014/main" id="{168CD352-EF37-48A2-93D6-EF992F0C977A}"/>
                </a:ext>
              </a:extLst>
            </p:cNvPr>
            <p:cNvSpPr/>
            <p:nvPr/>
          </p:nvSpPr>
          <p:spPr>
            <a:xfrm>
              <a:off x="3657375" y="978176"/>
              <a:ext cx="5524500" cy="14287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Data Management Capability</a:t>
              </a:r>
              <a:endParaRPr lang="en-AU" sz="3600" dirty="0"/>
            </a:p>
          </p:txBody>
        </p:sp>
        <p:sp>
          <p:nvSpPr>
            <p:cNvPr id="26" name="Oval 25">
              <a:extLst>
                <a:ext uri="{FF2B5EF4-FFF2-40B4-BE49-F238E27FC236}">
                  <a16:creationId xmlns:a16="http://schemas.microsoft.com/office/drawing/2014/main" id="{B3AA3A9C-EFF6-4250-9597-3DC7C8C39AC8}"/>
                </a:ext>
              </a:extLst>
            </p:cNvPr>
            <p:cNvSpPr/>
            <p:nvPr/>
          </p:nvSpPr>
          <p:spPr>
            <a:xfrm>
              <a:off x="1914750" y="796115"/>
              <a:ext cx="1800000" cy="1800000"/>
            </a:xfrm>
            <a:prstGeom prst="ellipse">
              <a:avLst/>
            </a:prstGeom>
            <a:solidFill>
              <a:schemeClr val="accent2">
                <a:alpha val="75000"/>
              </a:schemeClr>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AU" sz="2400" dirty="0"/>
            </a:p>
          </p:txBody>
        </p:sp>
        <p:pic>
          <p:nvPicPr>
            <p:cNvPr id="27" name="Graphic 26" descr="Group brainstorm">
              <a:extLst>
                <a:ext uri="{FF2B5EF4-FFF2-40B4-BE49-F238E27FC236}">
                  <a16:creationId xmlns:a16="http://schemas.microsoft.com/office/drawing/2014/main" id="{D383458C-5B72-4159-9FE4-47DD0B62A3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79273" y="1063035"/>
              <a:ext cx="1259032" cy="1259032"/>
            </a:xfrm>
            <a:prstGeom prst="rect">
              <a:avLst/>
            </a:prstGeom>
          </p:spPr>
        </p:pic>
      </p:grpSp>
      <p:grpSp>
        <p:nvGrpSpPr>
          <p:cNvPr id="28" name="Group 27">
            <a:extLst>
              <a:ext uri="{FF2B5EF4-FFF2-40B4-BE49-F238E27FC236}">
                <a16:creationId xmlns:a16="http://schemas.microsoft.com/office/drawing/2014/main" id="{7EDA7D75-81AE-45E5-A788-F0CA41A47150}"/>
              </a:ext>
            </a:extLst>
          </p:cNvPr>
          <p:cNvGrpSpPr/>
          <p:nvPr/>
        </p:nvGrpSpPr>
        <p:grpSpPr>
          <a:xfrm>
            <a:off x="4286250" y="4670649"/>
            <a:ext cx="7267350" cy="1800000"/>
            <a:chOff x="1905000" y="779373"/>
            <a:chExt cx="7267350" cy="1800000"/>
          </a:xfrm>
        </p:grpSpPr>
        <p:sp>
          <p:nvSpPr>
            <p:cNvPr id="29" name="Rectangle: Rounded Corners 28">
              <a:extLst>
                <a:ext uri="{FF2B5EF4-FFF2-40B4-BE49-F238E27FC236}">
                  <a16:creationId xmlns:a16="http://schemas.microsoft.com/office/drawing/2014/main" id="{61FA8139-4181-4B00-9B7D-363B98CEB575}"/>
                </a:ext>
              </a:extLst>
            </p:cNvPr>
            <p:cNvSpPr/>
            <p:nvPr/>
          </p:nvSpPr>
          <p:spPr>
            <a:xfrm>
              <a:off x="3647850" y="978176"/>
              <a:ext cx="5524500"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Data Platforms</a:t>
              </a:r>
              <a:endParaRPr lang="en-AU" sz="4000" dirty="0"/>
            </a:p>
          </p:txBody>
        </p:sp>
        <p:sp>
          <p:nvSpPr>
            <p:cNvPr id="30" name="Oval 29">
              <a:extLst>
                <a:ext uri="{FF2B5EF4-FFF2-40B4-BE49-F238E27FC236}">
                  <a16:creationId xmlns:a16="http://schemas.microsoft.com/office/drawing/2014/main" id="{9E8910AB-E84E-4EC8-9B30-EAC4404F85DB}"/>
                </a:ext>
              </a:extLst>
            </p:cNvPr>
            <p:cNvSpPr/>
            <p:nvPr/>
          </p:nvSpPr>
          <p:spPr>
            <a:xfrm>
              <a:off x="1905000" y="779373"/>
              <a:ext cx="1800000" cy="1800000"/>
            </a:xfrm>
            <a:prstGeom prst="ellipse">
              <a:avLst/>
            </a:prstGeom>
            <a:solidFill>
              <a:schemeClr val="accent3">
                <a:alpha val="75000"/>
              </a:schemeClr>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AU" sz="2400" dirty="0"/>
            </a:p>
          </p:txBody>
        </p:sp>
        <p:pic>
          <p:nvPicPr>
            <p:cNvPr id="31" name="Graphic 30" descr="Network">
              <a:extLst>
                <a:ext uri="{FF2B5EF4-FFF2-40B4-BE49-F238E27FC236}">
                  <a16:creationId xmlns:a16="http://schemas.microsoft.com/office/drawing/2014/main" id="{4095A519-E9C7-4714-8431-9E5FD6A32D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69523" y="1046293"/>
              <a:ext cx="1259032" cy="1259032"/>
            </a:xfrm>
            <a:prstGeom prst="rect">
              <a:avLst/>
            </a:prstGeom>
          </p:spPr>
        </p:pic>
      </p:grpSp>
    </p:spTree>
    <p:extLst>
      <p:ext uri="{BB962C8B-B14F-4D97-AF65-F5344CB8AC3E}">
        <p14:creationId xmlns:p14="http://schemas.microsoft.com/office/powerpoint/2010/main" val="198765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BB12ABF-E124-470B-98B7-815EAE933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57" y="224799"/>
            <a:ext cx="1650521" cy="575182"/>
          </a:xfrm>
          <a:prstGeom prst="rect">
            <a:avLst/>
          </a:prstGeom>
        </p:spPr>
      </p:pic>
      <p:pic>
        <p:nvPicPr>
          <p:cNvPr id="35" name="Picture 34">
            <a:extLst>
              <a:ext uri="{FF2B5EF4-FFF2-40B4-BE49-F238E27FC236}">
                <a16:creationId xmlns:a16="http://schemas.microsoft.com/office/drawing/2014/main" id="{9B5ADAFB-1380-4C3A-A792-5E42246E0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5042" y="5908547"/>
            <a:ext cx="1662436" cy="750693"/>
          </a:xfrm>
          <a:prstGeom prst="rect">
            <a:avLst/>
          </a:prstGeom>
        </p:spPr>
      </p:pic>
      <p:sp>
        <p:nvSpPr>
          <p:cNvPr id="5" name="TextBox 4">
            <a:extLst>
              <a:ext uri="{FF2B5EF4-FFF2-40B4-BE49-F238E27FC236}">
                <a16:creationId xmlns:a16="http://schemas.microsoft.com/office/drawing/2014/main" id="{B121887A-A95A-42AD-8C3A-6327F708086B}"/>
              </a:ext>
            </a:extLst>
          </p:cNvPr>
          <p:cNvSpPr txBox="1"/>
          <p:nvPr/>
        </p:nvSpPr>
        <p:spPr>
          <a:xfrm>
            <a:off x="1117096" y="719118"/>
            <a:ext cx="99791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PACIFIC </a:t>
            </a:r>
            <a:r>
              <a:rPr kumimoji="0" lang="en-AU" sz="4800" b="1" i="0" u="none" strike="noStrike" kern="1200" cap="none" spc="0" normalizeH="0" baseline="0" noProof="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rPr>
              <a:t>DATA</a:t>
            </a:r>
            <a:r>
              <a:rPr kumimoji="0" lang="en-AU" sz="4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HUB |</a:t>
            </a:r>
            <a:r>
              <a:rPr kumimoji="0" lang="en-AU" sz="3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Challenges</a:t>
            </a:r>
            <a:r>
              <a:rPr kumimoji="0" lang="en-AU" sz="4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2" name="TextBox 1">
            <a:extLst>
              <a:ext uri="{FF2B5EF4-FFF2-40B4-BE49-F238E27FC236}">
                <a16:creationId xmlns:a16="http://schemas.microsoft.com/office/drawing/2014/main" id="{C371D85E-2F3F-4FA8-91C0-A2843BA4048E}"/>
              </a:ext>
            </a:extLst>
          </p:cNvPr>
          <p:cNvSpPr txBox="1"/>
          <p:nvPr/>
        </p:nvSpPr>
        <p:spPr>
          <a:xfrm>
            <a:off x="1736435" y="2355273"/>
            <a:ext cx="8208843" cy="3077766"/>
          </a:xfrm>
          <a:prstGeom prst="rect">
            <a:avLst/>
          </a:prstGeom>
          <a:noFill/>
        </p:spPr>
        <p:txBody>
          <a:bodyPr wrap="square" rtlCol="0">
            <a:spAutoFit/>
          </a:bodyPr>
          <a:lstStyle/>
          <a:p>
            <a:pPr marL="285750" indent="-285750" fontAlgn="ctr">
              <a:buFont typeface="Arial" panose="020B0604020202020204" pitchFamily="34" charset="0"/>
              <a:buChar char="•"/>
            </a:pPr>
            <a:r>
              <a:rPr lang="en-AU" sz="4400">
                <a:solidFill>
                  <a:schemeClr val="bg1"/>
                </a:solidFill>
              </a:rPr>
              <a:t>Coordination</a:t>
            </a:r>
          </a:p>
          <a:p>
            <a:pPr marL="285750" indent="-285750" fontAlgn="ctr">
              <a:buFont typeface="Arial" panose="020B0604020202020204" pitchFamily="34" charset="0"/>
              <a:buChar char="•"/>
            </a:pPr>
            <a:r>
              <a:rPr lang="en-AU" sz="4400">
                <a:solidFill>
                  <a:schemeClr val="bg1"/>
                </a:solidFill>
              </a:rPr>
              <a:t>Capacity, capability and maturity</a:t>
            </a:r>
          </a:p>
          <a:p>
            <a:pPr marL="285750" indent="-285750" fontAlgn="ctr">
              <a:buFont typeface="Arial" panose="020B0604020202020204" pitchFamily="34" charset="0"/>
              <a:buChar char="•"/>
            </a:pPr>
            <a:r>
              <a:rPr lang="en-AU" sz="4400">
                <a:solidFill>
                  <a:schemeClr val="bg1"/>
                </a:solidFill>
              </a:rPr>
              <a:t>Sustainability</a:t>
            </a:r>
          </a:p>
          <a:p>
            <a:pPr marL="285750" indent="-285750" fontAlgn="ctr">
              <a:buFont typeface="Arial" panose="020B0604020202020204" pitchFamily="34" charset="0"/>
              <a:buChar char="•"/>
            </a:pPr>
            <a:r>
              <a:rPr lang="en-AU" sz="4400">
                <a:solidFill>
                  <a:schemeClr val="bg1"/>
                </a:solidFill>
              </a:rPr>
              <a:t>Access</a:t>
            </a:r>
          </a:p>
          <a:p>
            <a:pPr marL="285750" indent="-285750">
              <a:buFont typeface="Arial" panose="020B0604020202020204" pitchFamily="34" charset="0"/>
              <a:buChar char="•"/>
            </a:pPr>
            <a:endParaRPr lang="en-AU">
              <a:solidFill>
                <a:schemeClr val="bg1"/>
              </a:solidFill>
            </a:endParaRPr>
          </a:p>
        </p:txBody>
      </p:sp>
    </p:spTree>
    <p:extLst>
      <p:ext uri="{BB962C8B-B14F-4D97-AF65-F5344CB8AC3E}">
        <p14:creationId xmlns:p14="http://schemas.microsoft.com/office/powerpoint/2010/main" val="2438789533"/>
      </p:ext>
    </p:extLst>
  </p:cSld>
  <p:clrMapOvr>
    <a:masterClrMapping/>
  </p:clrMapOvr>
</p:sld>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DH PowerPoint Template.potx" id="{41C5006A-07AE-4CFD-9A8B-7CDEE4DD7AD1}" vid="{303E6C62-F006-45DF-8532-D210A6BFA14C}"/>
    </a:ext>
  </a:ext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DH PowerPoint Template.potx" id="{41C5006A-07AE-4CFD-9A8B-7CDEE4DD7AD1}" vid="{9DEB978B-5408-4422-9282-6C796384541C}"/>
    </a:ext>
  </a:extLst>
</a:theme>
</file>

<file path=ppt/theme/theme3.xml><?xml version="1.0" encoding="utf-8"?>
<a:theme xmlns:a="http://schemas.openxmlformats.org/drawingml/2006/main" name="2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DH PowerPoint Template.potx" id="{41C5006A-07AE-4CFD-9A8B-7CDEE4DD7AD1}" vid="{0822837F-1F16-4330-B54D-F8609C01916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91497a6-f32f-4f5e-92b5-b02bb5cd09b7">
      <UserInfo>
        <DisplayName>Phil Bright</DisplayName>
        <AccountId>12</AccountId>
        <AccountType/>
      </UserInfo>
      <UserInfo>
        <DisplayName>Saideh Eshraghi</DisplayName>
        <AccountId>644</AccountId>
        <AccountType/>
      </UserInfo>
      <UserInfo>
        <DisplayName>Edward Boydell</DisplayName>
        <AccountId>202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B2271179D21445BD24E3B960D912CE" ma:contentTypeVersion="13" ma:contentTypeDescription="Create a new document." ma:contentTypeScope="" ma:versionID="d14614b8831683f0b256d513d4d0485b">
  <xsd:schema xmlns:xsd="http://www.w3.org/2001/XMLSchema" xmlns:xs="http://www.w3.org/2001/XMLSchema" xmlns:p="http://schemas.microsoft.com/office/2006/metadata/properties" xmlns:ns2="72c55c34-29fd-4423-896a-190302d4682c" xmlns:ns3="691497a6-f32f-4f5e-92b5-b02bb5cd09b7" targetNamespace="http://schemas.microsoft.com/office/2006/metadata/properties" ma:root="true" ma:fieldsID="a71931d45e2d26f5f9fff93b12e2fa86" ns2:_="" ns3:_="">
    <xsd:import namespace="72c55c34-29fd-4423-896a-190302d4682c"/>
    <xsd:import namespace="691497a6-f32f-4f5e-92b5-b02bb5cd09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55c34-29fd-4423-896a-190302d46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1497a6-f32f-4f5e-92b5-b02bb5cd09b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FF2295-76BA-4AFD-9BD2-C4AFF49FE786}">
  <ds:schemaRefs>
    <ds:schemaRef ds:uri="http://schemas.microsoft.com/office/infopath/2007/PartnerControls"/>
    <ds:schemaRef ds:uri="http://schemas.microsoft.com/office/2006/metadata/properties"/>
    <ds:schemaRef ds:uri="http://schemas.microsoft.com/office/2006/documentManagement/types"/>
    <ds:schemaRef ds:uri="72c55c34-29fd-4423-896a-190302d4682c"/>
    <ds:schemaRef ds:uri="http://purl.org/dc/terms/"/>
    <ds:schemaRef ds:uri="http://purl.org/dc/elements/1.1/"/>
    <ds:schemaRef ds:uri="http://schemas.openxmlformats.org/package/2006/metadata/core-properties"/>
    <ds:schemaRef ds:uri="691497a6-f32f-4f5e-92b5-b02bb5cd09b7"/>
    <ds:schemaRef ds:uri="http://www.w3.org/XML/1998/namespace"/>
    <ds:schemaRef ds:uri="http://purl.org/dc/dcmitype/"/>
  </ds:schemaRefs>
</ds:datastoreItem>
</file>

<file path=customXml/itemProps2.xml><?xml version="1.0" encoding="utf-8"?>
<ds:datastoreItem xmlns:ds="http://schemas.openxmlformats.org/officeDocument/2006/customXml" ds:itemID="{1FB37C52-E53B-47A7-AF16-D2BECBBC3A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55c34-29fd-4423-896a-190302d4682c"/>
    <ds:schemaRef ds:uri="691497a6-f32f-4f5e-92b5-b02bb5cd0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778CB1-E5EE-43DA-ABF1-790506656B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PDH PowerPoint Template</Template>
  <TotalTime>92</TotalTime>
  <Words>1207</Words>
  <Application>Microsoft Office PowerPoint</Application>
  <PresentationFormat>Widescreen</PresentationFormat>
  <Paragraphs>227</Paragraphs>
  <Slides>17</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Bauhaus</vt:lpstr>
      <vt:lpstr>Calibri</vt:lpstr>
      <vt:lpstr>Calibri Light</vt:lpstr>
      <vt:lpstr>Open Sans</vt:lpstr>
      <vt:lpstr>1_Office Theme</vt:lpstr>
      <vt:lpstr>Office Theme</vt:lpstr>
      <vt:lpstr>2_Office Theme</vt:lpstr>
      <vt:lpstr>PowerPoint Presentation</vt:lpstr>
      <vt:lpstr>PowerPoint Presentation</vt:lpstr>
      <vt:lpstr>PowerPoint Presentation</vt:lpstr>
      <vt:lpstr>Marine Observations and Data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Linkages/Trials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Sioeli Tonga</dc:creator>
  <cp:lastModifiedBy>Zulfikar Begg</cp:lastModifiedBy>
  <cp:revision>28</cp:revision>
  <dcterms:created xsi:type="dcterms:W3CDTF">2020-06-14T03:48:21Z</dcterms:created>
  <dcterms:modified xsi:type="dcterms:W3CDTF">2021-06-08T10:25:39Z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0x010100C1B2271179D21445BD24E3B960D912CE</vt:lpwstr>
  </property>
</Properties>
</file>