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F81"/>
    <a:srgbClr val="0236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100"/>
    <p:restoredTop sz="94668"/>
  </p:normalViewPr>
  <p:slideViewPr>
    <p:cSldViewPr snapToGrid="0" snapToObjects="1">
      <p:cViewPr>
        <p:scale>
          <a:sx n="80" d="100"/>
          <a:sy n="80" d="100"/>
        </p:scale>
        <p:origin x="776" y="1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520A5-41C4-2E4D-81B4-2D85F8151900}" type="datetimeFigureOut">
              <a:rPr lang="en-US" smtClean="0"/>
              <a:t>6/6/21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D82798-3FC4-0643-B3C5-DC5808682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96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B6FF-A201-7448-9CCF-75261A4BEE77}" type="datetimeFigureOut">
              <a:rPr lang="en-US" smtClean="0"/>
              <a:t>6/6/21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1836-85A8-8746-96F2-64D3B81AC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517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B6FF-A201-7448-9CCF-75261A4BEE77}" type="datetimeFigureOut">
              <a:rPr lang="en-US" smtClean="0"/>
              <a:t>6/6/21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1836-85A8-8746-96F2-64D3B81AC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934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B6FF-A201-7448-9CCF-75261A4BEE77}" type="datetimeFigureOut">
              <a:rPr lang="en-US" smtClean="0"/>
              <a:t>6/6/21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1836-85A8-8746-96F2-64D3B81AC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75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B6FF-A201-7448-9CCF-75261A4BEE77}" type="datetimeFigureOut">
              <a:rPr lang="en-US" smtClean="0"/>
              <a:t>6/6/21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1836-85A8-8746-96F2-64D3B81AC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185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B6FF-A201-7448-9CCF-75261A4BEE77}" type="datetimeFigureOut">
              <a:rPr lang="en-US" smtClean="0"/>
              <a:t>6/6/21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1836-85A8-8746-96F2-64D3B81AC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279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B6FF-A201-7448-9CCF-75261A4BEE77}" type="datetimeFigureOut">
              <a:rPr lang="en-US" smtClean="0"/>
              <a:t>6/6/21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1836-85A8-8746-96F2-64D3B81AC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B6FF-A201-7448-9CCF-75261A4BEE77}" type="datetimeFigureOut">
              <a:rPr lang="en-US" smtClean="0"/>
              <a:t>6/6/21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1836-85A8-8746-96F2-64D3B81AC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52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B6FF-A201-7448-9CCF-75261A4BEE77}" type="datetimeFigureOut">
              <a:rPr lang="en-US" smtClean="0"/>
              <a:t>6/6/21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1836-85A8-8746-96F2-64D3B81AC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86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B6FF-A201-7448-9CCF-75261A4BEE77}" type="datetimeFigureOut">
              <a:rPr lang="en-US" smtClean="0"/>
              <a:t>6/6/21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1836-85A8-8746-96F2-64D3B81AC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712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B6FF-A201-7448-9CCF-75261A4BEE77}" type="datetimeFigureOut">
              <a:rPr lang="en-US" smtClean="0"/>
              <a:t>6/6/21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1836-85A8-8746-96F2-64D3B81AC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893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B6FF-A201-7448-9CCF-75261A4BEE77}" type="datetimeFigureOut">
              <a:rPr lang="en-US" smtClean="0"/>
              <a:t>6/6/21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1836-85A8-8746-96F2-64D3B81AC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453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FB6FF-A201-7448-9CCF-75261A4BEE77}" type="datetimeFigureOut">
              <a:rPr lang="en-US" smtClean="0"/>
              <a:t>6/6/21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01836-85A8-8746-96F2-64D3B81AC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24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emf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067" y="1687044"/>
            <a:ext cx="11741573" cy="420302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4F81"/>
                </a:solidFill>
              </a:rPr>
              <a:t>The Ocean InfoHub Project in </a:t>
            </a:r>
            <a:r>
              <a:rPr lang="en-US" sz="3600" b="1" dirty="0">
                <a:solidFill>
                  <a:srgbClr val="004F81"/>
                </a:solidFill>
              </a:rPr>
              <a:t>the Latin </a:t>
            </a:r>
            <a:r>
              <a:rPr lang="en-US" sz="3600" b="1" dirty="0">
                <a:solidFill>
                  <a:srgbClr val="004F81"/>
                </a:solidFill>
              </a:rPr>
              <a:t>America and Caribbean (LAC</a:t>
            </a:r>
            <a:r>
              <a:rPr lang="en-US" sz="3600" b="1" dirty="0">
                <a:solidFill>
                  <a:srgbClr val="004F81"/>
                </a:solidFill>
              </a:rPr>
              <a:t>) region: </a:t>
            </a:r>
            <a:r>
              <a:rPr lang="en-US" sz="3600" b="1" dirty="0">
                <a:solidFill>
                  <a:srgbClr val="004F81"/>
                </a:solidFill>
              </a:rPr>
              <a:t>Progress </a:t>
            </a:r>
            <a:r>
              <a:rPr lang="en-US" sz="3600" b="1" dirty="0">
                <a:solidFill>
                  <a:srgbClr val="004F81"/>
                </a:solidFill>
              </a:rPr>
              <a:t>and Future Perspectives</a:t>
            </a:r>
            <a:endParaRPr lang="en-US" sz="1200" b="1" dirty="0" smtClean="0">
              <a:solidFill>
                <a:srgbClr val="004F81"/>
              </a:solidFill>
            </a:endParaRPr>
          </a:p>
          <a:p>
            <a:endParaRPr lang="en-US" sz="1200" b="1" dirty="0" smtClean="0">
              <a:solidFill>
                <a:srgbClr val="004F8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331" y="457199"/>
            <a:ext cx="3946434" cy="8119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596" y="457199"/>
            <a:ext cx="2190307" cy="9021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825" y="187659"/>
            <a:ext cx="1730555" cy="11716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70" y="216591"/>
            <a:ext cx="3863611" cy="129651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74" y="5066528"/>
            <a:ext cx="1621589" cy="162158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980" y="4492740"/>
            <a:ext cx="2493544" cy="249354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00546" y="2832438"/>
            <a:ext cx="4636219" cy="3855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0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3437</TotalTime>
  <Words>19</Words>
  <Application>Microsoft Macintosh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Calibri Light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Lucy Scott</dc:creator>
  <cp:lastModifiedBy>Lucy Scott</cp:lastModifiedBy>
  <cp:revision>53</cp:revision>
  <dcterms:created xsi:type="dcterms:W3CDTF">2020-06-08T13:24:03Z</dcterms:created>
  <dcterms:modified xsi:type="dcterms:W3CDTF">2021-06-06T10:18:27Z</dcterms:modified>
</cp:coreProperties>
</file>