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handoutMasterIdLst>
    <p:handoutMasterId r:id="rId17"/>
  </p:handoutMasterIdLst>
  <p:sldIdLst>
    <p:sldId id="562" r:id="rId6"/>
    <p:sldId id="565" r:id="rId7"/>
    <p:sldId id="544" r:id="rId8"/>
    <p:sldId id="521" r:id="rId9"/>
    <p:sldId id="505" r:id="rId10"/>
    <p:sldId id="539" r:id="rId11"/>
    <p:sldId id="490" r:id="rId12"/>
    <p:sldId id="522" r:id="rId13"/>
    <p:sldId id="527" r:id="rId14"/>
    <p:sldId id="529" r:id="rId15"/>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9BB"/>
    <a:srgbClr val="28466A"/>
    <a:srgbClr val="00AAFF"/>
    <a:srgbClr val="144990"/>
    <a:srgbClr val="FF2950"/>
    <a:srgbClr val="E74A4A"/>
    <a:srgbClr val="FF99CC"/>
    <a:srgbClr val="192D45"/>
    <a:srgbClr val="262F3D"/>
    <a:srgbClr val="19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0" autoAdjust="0"/>
    <p:restoredTop sz="93843" autoAdjust="0"/>
  </p:normalViewPr>
  <p:slideViewPr>
    <p:cSldViewPr snapToGrid="0" snapToObjects="1">
      <p:cViewPr varScale="1">
        <p:scale>
          <a:sx n="109" d="100"/>
          <a:sy n="109" d="100"/>
        </p:scale>
        <p:origin x="872" y="192"/>
      </p:cViewPr>
      <p:guideLst>
        <p:guide orient="horz" pos="2115"/>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B8A31-24DD-4C17-B539-B8C910581D30}" type="doc">
      <dgm:prSet loTypeId="urn:microsoft.com/office/officeart/2005/8/layout/radial2" loCatId="relationship" qsTypeId="urn:microsoft.com/office/officeart/2005/8/quickstyle/simple2" qsCatId="simple" csTypeId="urn:microsoft.com/office/officeart/2005/8/colors/accent1_5" csCatId="accent1" phldr="1"/>
      <dgm:spPr/>
      <dgm:t>
        <a:bodyPr/>
        <a:lstStyle/>
        <a:p>
          <a:endParaRPr lang="es-ES"/>
        </a:p>
      </dgm:t>
    </dgm:pt>
    <dgm:pt modelId="{3F4F562A-3C4D-4502-8678-EDC6D61E8FA1}">
      <dgm:prSet phldrT="[Texto]" custT="1"/>
      <dgm:spPr/>
      <dgm:t>
        <a:bodyPr/>
        <a:lstStyle/>
        <a:p>
          <a:r>
            <a:rPr lang="en-US" sz="1050"/>
            <a:t>Training and education</a:t>
          </a:r>
          <a:endParaRPr lang="en-US" sz="1050" dirty="0"/>
        </a:p>
      </dgm:t>
    </dgm:pt>
    <dgm:pt modelId="{0E5E1BF4-C4B5-4E00-ADCB-F38F526B1670}" type="parTrans" cxnId="{1A88E261-50E9-44D2-A725-C1BB05CE3B65}">
      <dgm:prSet/>
      <dgm:spPr/>
      <dgm:t>
        <a:bodyPr/>
        <a:lstStyle/>
        <a:p>
          <a:endParaRPr lang="es-ES" sz="1400">
            <a:solidFill>
              <a:schemeClr val="tx1"/>
            </a:solidFill>
          </a:endParaRPr>
        </a:p>
      </dgm:t>
    </dgm:pt>
    <dgm:pt modelId="{EA67CB38-9904-4CDF-A357-6C1D4E970C34}" type="sibTrans" cxnId="{1A88E261-50E9-44D2-A725-C1BB05CE3B65}">
      <dgm:prSet/>
      <dgm:spPr/>
      <dgm:t>
        <a:bodyPr/>
        <a:lstStyle/>
        <a:p>
          <a:endParaRPr lang="es-ES" sz="1400">
            <a:solidFill>
              <a:schemeClr val="tx1"/>
            </a:solidFill>
          </a:endParaRPr>
        </a:p>
      </dgm:t>
    </dgm:pt>
    <dgm:pt modelId="{B94002AE-AFBC-46B0-992E-68F5BD64DA38}">
      <dgm:prSet phldrT="[Texto]" custT="1"/>
      <dgm:spPr>
        <a:solidFill>
          <a:srgbClr val="5C89BB"/>
        </a:solidFill>
      </dgm:spPr>
      <dgm:t>
        <a:bodyPr/>
        <a:lstStyle/>
        <a:p>
          <a:r>
            <a:rPr lang="es-ES" sz="1050"/>
            <a:t>Geospatial information</a:t>
          </a:r>
          <a:endParaRPr lang="es-ES" sz="1050" dirty="0"/>
        </a:p>
      </dgm:t>
    </dgm:pt>
    <dgm:pt modelId="{53C5332D-A27F-4884-8800-7EDCFE8890CC}" type="parTrans" cxnId="{66605FB6-9FE6-470A-9F7B-A73D134AB768}">
      <dgm:prSet/>
      <dgm:spPr/>
      <dgm:t>
        <a:bodyPr/>
        <a:lstStyle/>
        <a:p>
          <a:endParaRPr lang="es-ES" sz="1400">
            <a:solidFill>
              <a:schemeClr val="tx1"/>
            </a:solidFill>
          </a:endParaRPr>
        </a:p>
      </dgm:t>
    </dgm:pt>
    <dgm:pt modelId="{65C0F47B-0EC2-4A96-B408-B33DC2EAAF22}" type="sibTrans" cxnId="{66605FB6-9FE6-470A-9F7B-A73D134AB768}">
      <dgm:prSet/>
      <dgm:spPr/>
      <dgm:t>
        <a:bodyPr/>
        <a:lstStyle/>
        <a:p>
          <a:endParaRPr lang="es-ES" sz="1400">
            <a:solidFill>
              <a:schemeClr val="tx1"/>
            </a:solidFill>
          </a:endParaRPr>
        </a:p>
      </dgm:t>
    </dgm:pt>
    <dgm:pt modelId="{314162EA-FB2E-4001-9430-CDE1FB7C2C40}">
      <dgm:prSet phldrT="[Texto]" custT="1"/>
      <dgm:spPr/>
      <dgm:t>
        <a:bodyPr/>
        <a:lstStyle/>
        <a:p>
          <a:r>
            <a:rPr lang="en-US" sz="1050"/>
            <a:t>Document repository as a LAC</a:t>
          </a:r>
          <a:endParaRPr lang="es-ES" sz="1050" dirty="0"/>
        </a:p>
      </dgm:t>
    </dgm:pt>
    <dgm:pt modelId="{19487AE6-B098-49A2-B364-7C5A25DC63DE}" type="parTrans" cxnId="{502912CD-90AA-4F72-B3CA-019B2C5F9254}">
      <dgm:prSet/>
      <dgm:spPr/>
      <dgm:t>
        <a:bodyPr/>
        <a:lstStyle/>
        <a:p>
          <a:endParaRPr lang="es-ES" sz="1400">
            <a:solidFill>
              <a:schemeClr val="tx1"/>
            </a:solidFill>
          </a:endParaRPr>
        </a:p>
      </dgm:t>
    </dgm:pt>
    <dgm:pt modelId="{09344F07-09F0-4DED-9306-A8672BA9EAA4}" type="sibTrans" cxnId="{502912CD-90AA-4F72-B3CA-019B2C5F9254}">
      <dgm:prSet/>
      <dgm:spPr/>
      <dgm:t>
        <a:bodyPr/>
        <a:lstStyle/>
        <a:p>
          <a:endParaRPr lang="es-ES" sz="1400">
            <a:solidFill>
              <a:schemeClr val="tx1"/>
            </a:solidFill>
          </a:endParaRPr>
        </a:p>
      </dgm:t>
    </dgm:pt>
    <dgm:pt modelId="{8AF96F3C-0C0E-462A-B14D-953806BC5C1D}">
      <dgm:prSet phldrT="[Texto]" custT="1"/>
      <dgm:spPr/>
      <dgm:t>
        <a:bodyPr/>
        <a:lstStyle/>
        <a:p>
          <a:r>
            <a:rPr lang="es-ES" sz="1050" dirty="0" err="1"/>
            <a:t>Research</a:t>
          </a:r>
          <a:r>
            <a:rPr lang="es-ES" sz="1050" dirty="0"/>
            <a:t> </a:t>
          </a:r>
          <a:r>
            <a:rPr lang="es-ES" sz="1050" dirty="0" err="1"/>
            <a:t>Vessels</a:t>
          </a:r>
          <a:endParaRPr lang="es-ES" sz="1050" dirty="0"/>
        </a:p>
      </dgm:t>
    </dgm:pt>
    <dgm:pt modelId="{5F2134DB-CFFB-41C1-A37C-BA4C934BF3F0}" type="parTrans" cxnId="{62656A45-8048-43C7-97BF-99B976BB3635}">
      <dgm:prSet/>
      <dgm:spPr/>
      <dgm:t>
        <a:bodyPr/>
        <a:lstStyle/>
        <a:p>
          <a:endParaRPr lang="es-ES" sz="1400">
            <a:solidFill>
              <a:schemeClr val="tx1"/>
            </a:solidFill>
          </a:endParaRPr>
        </a:p>
      </dgm:t>
    </dgm:pt>
    <dgm:pt modelId="{129506E0-6B36-4F2D-ABA2-09AC57E70B68}" type="sibTrans" cxnId="{62656A45-8048-43C7-97BF-99B976BB3635}">
      <dgm:prSet/>
      <dgm:spPr/>
      <dgm:t>
        <a:bodyPr/>
        <a:lstStyle/>
        <a:p>
          <a:endParaRPr lang="es-ES" sz="1400">
            <a:solidFill>
              <a:schemeClr val="tx1"/>
            </a:solidFill>
          </a:endParaRPr>
        </a:p>
      </dgm:t>
    </dgm:pt>
    <dgm:pt modelId="{B36B8E06-0651-4F8F-80EB-BD58BD33314E}">
      <dgm:prSet phldrT="[Texto]" custT="1"/>
      <dgm:spPr/>
      <dgm:t>
        <a:bodyPr/>
        <a:lstStyle/>
        <a:p>
          <a:r>
            <a:rPr lang="en-US" sz="1050"/>
            <a:t>Institution and expert directory as a LAC</a:t>
          </a:r>
          <a:endParaRPr lang="es-ES" sz="1050" dirty="0"/>
        </a:p>
      </dgm:t>
    </dgm:pt>
    <dgm:pt modelId="{67AB9D8F-F95A-441D-975C-A9EAB0D0DB3C}" type="parTrans" cxnId="{F9A554E3-DF2C-4B80-A486-85D22C9A2CDD}">
      <dgm:prSet/>
      <dgm:spPr/>
      <dgm:t>
        <a:bodyPr/>
        <a:lstStyle/>
        <a:p>
          <a:endParaRPr lang="es-ES"/>
        </a:p>
      </dgm:t>
    </dgm:pt>
    <dgm:pt modelId="{B2135A06-0E9C-4CA0-AED9-EF3B972246C1}" type="sibTrans" cxnId="{F9A554E3-DF2C-4B80-A486-85D22C9A2CDD}">
      <dgm:prSet/>
      <dgm:spPr/>
      <dgm:t>
        <a:bodyPr/>
        <a:lstStyle/>
        <a:p>
          <a:endParaRPr lang="es-ES"/>
        </a:p>
      </dgm:t>
    </dgm:pt>
    <dgm:pt modelId="{9BA0A0F2-4F55-43E8-8B29-C919047FE599}" type="pres">
      <dgm:prSet presAssocID="{DB3B8A31-24DD-4C17-B539-B8C910581D30}" presName="composite" presStyleCnt="0">
        <dgm:presLayoutVars>
          <dgm:chMax val="5"/>
          <dgm:dir/>
          <dgm:animLvl val="ctr"/>
          <dgm:resizeHandles val="exact"/>
        </dgm:presLayoutVars>
      </dgm:prSet>
      <dgm:spPr/>
    </dgm:pt>
    <dgm:pt modelId="{3509569B-2524-46F0-94D8-10021530D8F8}" type="pres">
      <dgm:prSet presAssocID="{DB3B8A31-24DD-4C17-B539-B8C910581D30}" presName="cycle" presStyleCnt="0"/>
      <dgm:spPr/>
    </dgm:pt>
    <dgm:pt modelId="{F8DD4885-40CE-4451-816E-C3C59D61725B}" type="pres">
      <dgm:prSet presAssocID="{DB3B8A31-24DD-4C17-B539-B8C910581D30}" presName="centerShape" presStyleCnt="0"/>
      <dgm:spPr/>
    </dgm:pt>
    <dgm:pt modelId="{02F0C936-D5B2-4341-BD8F-3CE202754889}" type="pres">
      <dgm:prSet presAssocID="{DB3B8A31-24DD-4C17-B539-B8C910581D30}" presName="connSite" presStyleLbl="node1" presStyleIdx="0" presStyleCnt="6"/>
      <dgm:spPr/>
    </dgm:pt>
    <dgm:pt modelId="{9F451ED2-4DE2-4CB0-9C07-10378FE027F6}" type="pres">
      <dgm:prSet presAssocID="{DB3B8A31-24DD-4C17-B539-B8C910581D30}" presName="visible" presStyleLbl="node1" presStyleIdx="0" presStyleCnt="6" custLinFactNeighborX="25645" custLinFactNeighborY="14257"/>
      <dgm:spPr>
        <a:solidFill>
          <a:schemeClr val="accent1">
            <a:hueOff val="0"/>
            <a:satOff val="0"/>
            <a:lumOff val="0"/>
          </a:schemeClr>
        </a:solidFill>
      </dgm:spPr>
    </dgm:pt>
    <dgm:pt modelId="{A67EB5F0-D423-4FDF-A04C-3D1FCF48867E}" type="pres">
      <dgm:prSet presAssocID="{0E5E1BF4-C4B5-4E00-ADCB-F38F526B1670}" presName="Name25" presStyleLbl="parChTrans1D1" presStyleIdx="0" presStyleCnt="5"/>
      <dgm:spPr/>
    </dgm:pt>
    <dgm:pt modelId="{F89E927D-4AF8-4454-9319-31C1848D4AB1}" type="pres">
      <dgm:prSet presAssocID="{3F4F562A-3C4D-4502-8678-EDC6D61E8FA1}" presName="node" presStyleCnt="0"/>
      <dgm:spPr/>
    </dgm:pt>
    <dgm:pt modelId="{D23C508A-16CA-4009-B978-115AFCA4717C}" type="pres">
      <dgm:prSet presAssocID="{3F4F562A-3C4D-4502-8678-EDC6D61E8FA1}" presName="parentNode" presStyleLbl="node1" presStyleIdx="1" presStyleCnt="6" custScaleX="291822" custScaleY="102394" custLinFactX="200000" custLinFactNeighborX="226720" custLinFactNeighborY="1127">
        <dgm:presLayoutVars>
          <dgm:chMax val="1"/>
          <dgm:bulletEnabled val="1"/>
        </dgm:presLayoutVars>
      </dgm:prSet>
      <dgm:spPr/>
    </dgm:pt>
    <dgm:pt modelId="{5A0B57A1-FE50-41E8-83C6-5442D14FF63B}" type="pres">
      <dgm:prSet presAssocID="{3F4F562A-3C4D-4502-8678-EDC6D61E8FA1}" presName="childNode" presStyleLbl="revTx" presStyleIdx="0" presStyleCnt="0">
        <dgm:presLayoutVars>
          <dgm:bulletEnabled val="1"/>
        </dgm:presLayoutVars>
      </dgm:prSet>
      <dgm:spPr/>
    </dgm:pt>
    <dgm:pt modelId="{354334FD-7407-410A-A5DC-5AF6888BFAC7}" type="pres">
      <dgm:prSet presAssocID="{53C5332D-A27F-4884-8800-7EDCFE8890CC}" presName="Name25" presStyleLbl="parChTrans1D1" presStyleIdx="1" presStyleCnt="5"/>
      <dgm:spPr/>
    </dgm:pt>
    <dgm:pt modelId="{2EBB1450-FA88-48CC-B7B6-625CC3B856C6}" type="pres">
      <dgm:prSet presAssocID="{B94002AE-AFBC-46B0-992E-68F5BD64DA38}" presName="node" presStyleCnt="0"/>
      <dgm:spPr/>
    </dgm:pt>
    <dgm:pt modelId="{24AA29E8-5AF9-4287-94C2-E3719F508825}" type="pres">
      <dgm:prSet presAssocID="{B94002AE-AFBC-46B0-992E-68F5BD64DA38}" presName="parentNode" presStyleLbl="node1" presStyleIdx="2" presStyleCnt="6" custScaleX="291822" custScaleY="102394" custLinFactX="152409" custLinFactNeighborX="200000" custLinFactNeighborY="6537">
        <dgm:presLayoutVars>
          <dgm:chMax val="1"/>
          <dgm:bulletEnabled val="1"/>
        </dgm:presLayoutVars>
      </dgm:prSet>
      <dgm:spPr/>
    </dgm:pt>
    <dgm:pt modelId="{C286C1F0-F0F6-4800-B821-1481754EE9E0}" type="pres">
      <dgm:prSet presAssocID="{B94002AE-AFBC-46B0-992E-68F5BD64DA38}" presName="childNode" presStyleLbl="revTx" presStyleIdx="0" presStyleCnt="0">
        <dgm:presLayoutVars>
          <dgm:bulletEnabled val="1"/>
        </dgm:presLayoutVars>
      </dgm:prSet>
      <dgm:spPr/>
    </dgm:pt>
    <dgm:pt modelId="{2C7C913F-F7BD-4E07-BE5A-F60855440B1B}" type="pres">
      <dgm:prSet presAssocID="{19487AE6-B098-49A2-B364-7C5A25DC63DE}" presName="Name25" presStyleLbl="parChTrans1D1" presStyleIdx="2" presStyleCnt="5"/>
      <dgm:spPr/>
    </dgm:pt>
    <dgm:pt modelId="{21D799CC-1CED-47B8-A633-E73728BFF452}" type="pres">
      <dgm:prSet presAssocID="{314162EA-FB2E-4001-9430-CDE1FB7C2C40}" presName="node" presStyleCnt="0"/>
      <dgm:spPr/>
    </dgm:pt>
    <dgm:pt modelId="{F09F0DC1-BF85-4D52-A28C-308ABB3A69E6}" type="pres">
      <dgm:prSet presAssocID="{314162EA-FB2E-4001-9430-CDE1FB7C2C40}" presName="parentNode" presStyleLbl="node1" presStyleIdx="3" presStyleCnt="6" custScaleX="291822" custScaleY="102394" custLinFactX="126315" custLinFactNeighborX="200000" custLinFactNeighborY="-2633">
        <dgm:presLayoutVars>
          <dgm:chMax val="1"/>
          <dgm:bulletEnabled val="1"/>
        </dgm:presLayoutVars>
      </dgm:prSet>
      <dgm:spPr/>
    </dgm:pt>
    <dgm:pt modelId="{52388B97-EF82-4F07-BD70-1DBA1B12A830}" type="pres">
      <dgm:prSet presAssocID="{314162EA-FB2E-4001-9430-CDE1FB7C2C40}" presName="childNode" presStyleLbl="revTx" presStyleIdx="0" presStyleCnt="0">
        <dgm:presLayoutVars>
          <dgm:bulletEnabled val="1"/>
        </dgm:presLayoutVars>
      </dgm:prSet>
      <dgm:spPr/>
    </dgm:pt>
    <dgm:pt modelId="{5ECCB432-47B7-460B-9C2B-A4DAD1E8D9C2}" type="pres">
      <dgm:prSet presAssocID="{67AB9D8F-F95A-441D-975C-A9EAB0D0DB3C}" presName="Name25" presStyleLbl="parChTrans1D1" presStyleIdx="3" presStyleCnt="5"/>
      <dgm:spPr/>
    </dgm:pt>
    <dgm:pt modelId="{B8CE8DD4-FC28-4AA1-8A5F-DA5D2F6F2E6F}" type="pres">
      <dgm:prSet presAssocID="{B36B8E06-0651-4F8F-80EB-BD58BD33314E}" presName="node" presStyleCnt="0"/>
      <dgm:spPr/>
    </dgm:pt>
    <dgm:pt modelId="{66DB0340-A8FE-449D-802E-6A94B99602AA}" type="pres">
      <dgm:prSet presAssocID="{B36B8E06-0651-4F8F-80EB-BD58BD33314E}" presName="parentNode" presStyleLbl="node1" presStyleIdx="4" presStyleCnt="6" custScaleX="291822" custScaleY="102394" custLinFactX="152409" custLinFactNeighborX="200000" custLinFactNeighborY="-16342">
        <dgm:presLayoutVars>
          <dgm:chMax val="1"/>
          <dgm:bulletEnabled val="1"/>
        </dgm:presLayoutVars>
      </dgm:prSet>
      <dgm:spPr/>
    </dgm:pt>
    <dgm:pt modelId="{E4CA85FB-D7D4-4465-9178-D13F5CA02CE0}" type="pres">
      <dgm:prSet presAssocID="{B36B8E06-0651-4F8F-80EB-BD58BD33314E}" presName="childNode" presStyleLbl="revTx" presStyleIdx="0" presStyleCnt="0">
        <dgm:presLayoutVars>
          <dgm:bulletEnabled val="1"/>
        </dgm:presLayoutVars>
      </dgm:prSet>
      <dgm:spPr/>
    </dgm:pt>
    <dgm:pt modelId="{BA46B5AF-49D0-41B1-9FE7-BFE7048B71E1}" type="pres">
      <dgm:prSet presAssocID="{5F2134DB-CFFB-41C1-A37C-BA4C934BF3F0}" presName="Name25" presStyleLbl="parChTrans1D1" presStyleIdx="4" presStyleCnt="5"/>
      <dgm:spPr/>
    </dgm:pt>
    <dgm:pt modelId="{3A25DD86-9C83-4B00-BB07-4A4821DA25BE}" type="pres">
      <dgm:prSet presAssocID="{8AF96F3C-0C0E-462A-B14D-953806BC5C1D}" presName="node" presStyleCnt="0"/>
      <dgm:spPr/>
    </dgm:pt>
    <dgm:pt modelId="{952994E4-1F20-44D1-B405-CE0A16E46B4C}" type="pres">
      <dgm:prSet presAssocID="{8AF96F3C-0C0E-462A-B14D-953806BC5C1D}" presName="parentNode" presStyleLbl="node1" presStyleIdx="5" presStyleCnt="6" custScaleX="291822" custScaleY="102394" custLinFactX="200000" custLinFactNeighborX="226720" custLinFactNeighborY="-15265">
        <dgm:presLayoutVars>
          <dgm:chMax val="1"/>
          <dgm:bulletEnabled val="1"/>
        </dgm:presLayoutVars>
      </dgm:prSet>
      <dgm:spPr/>
    </dgm:pt>
    <dgm:pt modelId="{DCC0C531-A355-433A-802E-28B9BC9D012D}" type="pres">
      <dgm:prSet presAssocID="{8AF96F3C-0C0E-462A-B14D-953806BC5C1D}" presName="childNode" presStyleLbl="revTx" presStyleIdx="0" presStyleCnt="0">
        <dgm:presLayoutVars>
          <dgm:bulletEnabled val="1"/>
        </dgm:presLayoutVars>
      </dgm:prSet>
      <dgm:spPr/>
    </dgm:pt>
  </dgm:ptLst>
  <dgm:cxnLst>
    <dgm:cxn modelId="{8B67F704-AAD1-48B8-BC42-3D06517011C3}" type="presOf" srcId="{B36B8E06-0651-4F8F-80EB-BD58BD33314E}" destId="{66DB0340-A8FE-449D-802E-6A94B99602AA}" srcOrd="0" destOrd="0" presId="urn:microsoft.com/office/officeart/2005/8/layout/radial2"/>
    <dgm:cxn modelId="{3832A60A-A47B-40F9-9DDE-43670BA1F51B}" type="presOf" srcId="{B94002AE-AFBC-46B0-992E-68F5BD64DA38}" destId="{24AA29E8-5AF9-4287-94C2-E3719F508825}" srcOrd="0" destOrd="0" presId="urn:microsoft.com/office/officeart/2005/8/layout/radial2"/>
    <dgm:cxn modelId="{D26F3F0C-9B87-47CE-B888-5F21212BFEC6}" type="presOf" srcId="{DB3B8A31-24DD-4C17-B539-B8C910581D30}" destId="{9BA0A0F2-4F55-43E8-8B29-C919047FE599}" srcOrd="0" destOrd="0" presId="urn:microsoft.com/office/officeart/2005/8/layout/radial2"/>
    <dgm:cxn modelId="{7E977E14-9F0D-4B7B-8215-260DBF6D2A91}" type="presOf" srcId="{0E5E1BF4-C4B5-4E00-ADCB-F38F526B1670}" destId="{A67EB5F0-D423-4FDF-A04C-3D1FCF48867E}" srcOrd="0" destOrd="0" presId="urn:microsoft.com/office/officeart/2005/8/layout/radial2"/>
    <dgm:cxn modelId="{49523D39-A589-412E-9743-5385AEBCA6D0}" type="presOf" srcId="{3F4F562A-3C4D-4502-8678-EDC6D61E8FA1}" destId="{D23C508A-16CA-4009-B978-115AFCA4717C}" srcOrd="0" destOrd="0" presId="urn:microsoft.com/office/officeart/2005/8/layout/radial2"/>
    <dgm:cxn modelId="{62656A45-8048-43C7-97BF-99B976BB3635}" srcId="{DB3B8A31-24DD-4C17-B539-B8C910581D30}" destId="{8AF96F3C-0C0E-462A-B14D-953806BC5C1D}" srcOrd="4" destOrd="0" parTransId="{5F2134DB-CFFB-41C1-A37C-BA4C934BF3F0}" sibTransId="{129506E0-6B36-4F2D-ABA2-09AC57E70B68}"/>
    <dgm:cxn modelId="{1A88E261-50E9-44D2-A725-C1BB05CE3B65}" srcId="{DB3B8A31-24DD-4C17-B539-B8C910581D30}" destId="{3F4F562A-3C4D-4502-8678-EDC6D61E8FA1}" srcOrd="0" destOrd="0" parTransId="{0E5E1BF4-C4B5-4E00-ADCB-F38F526B1670}" sibTransId="{EA67CB38-9904-4CDF-A357-6C1D4E970C34}"/>
    <dgm:cxn modelId="{98764F67-4F8A-4995-98B9-4939186B485E}" type="presOf" srcId="{8AF96F3C-0C0E-462A-B14D-953806BC5C1D}" destId="{952994E4-1F20-44D1-B405-CE0A16E46B4C}" srcOrd="0" destOrd="0" presId="urn:microsoft.com/office/officeart/2005/8/layout/radial2"/>
    <dgm:cxn modelId="{7DD19E70-DC85-4D62-8C7B-477C9C977785}" type="presOf" srcId="{67AB9D8F-F95A-441D-975C-A9EAB0D0DB3C}" destId="{5ECCB432-47B7-460B-9C2B-A4DAD1E8D9C2}" srcOrd="0" destOrd="0" presId="urn:microsoft.com/office/officeart/2005/8/layout/radial2"/>
    <dgm:cxn modelId="{1FC2547F-891F-49C6-B660-C668852F75D0}" type="presOf" srcId="{5F2134DB-CFFB-41C1-A37C-BA4C934BF3F0}" destId="{BA46B5AF-49D0-41B1-9FE7-BFE7048B71E1}" srcOrd="0" destOrd="0" presId="urn:microsoft.com/office/officeart/2005/8/layout/radial2"/>
    <dgm:cxn modelId="{9AE1C598-F775-4C05-9F9B-BE46D7CB1EC9}" type="presOf" srcId="{314162EA-FB2E-4001-9430-CDE1FB7C2C40}" destId="{F09F0DC1-BF85-4D52-A28C-308ABB3A69E6}" srcOrd="0" destOrd="0" presId="urn:microsoft.com/office/officeart/2005/8/layout/radial2"/>
    <dgm:cxn modelId="{81D6C3AA-11B7-4AB9-927A-7C9855827FCD}" type="presOf" srcId="{19487AE6-B098-49A2-B364-7C5A25DC63DE}" destId="{2C7C913F-F7BD-4E07-BE5A-F60855440B1B}" srcOrd="0" destOrd="0" presId="urn:microsoft.com/office/officeart/2005/8/layout/radial2"/>
    <dgm:cxn modelId="{66605FB6-9FE6-470A-9F7B-A73D134AB768}" srcId="{DB3B8A31-24DD-4C17-B539-B8C910581D30}" destId="{B94002AE-AFBC-46B0-992E-68F5BD64DA38}" srcOrd="1" destOrd="0" parTransId="{53C5332D-A27F-4884-8800-7EDCFE8890CC}" sibTransId="{65C0F47B-0EC2-4A96-B408-B33DC2EAAF22}"/>
    <dgm:cxn modelId="{502912CD-90AA-4F72-B3CA-019B2C5F9254}" srcId="{DB3B8A31-24DD-4C17-B539-B8C910581D30}" destId="{314162EA-FB2E-4001-9430-CDE1FB7C2C40}" srcOrd="2" destOrd="0" parTransId="{19487AE6-B098-49A2-B364-7C5A25DC63DE}" sibTransId="{09344F07-09F0-4DED-9306-A8672BA9EAA4}"/>
    <dgm:cxn modelId="{F9A554E3-DF2C-4B80-A486-85D22C9A2CDD}" srcId="{DB3B8A31-24DD-4C17-B539-B8C910581D30}" destId="{B36B8E06-0651-4F8F-80EB-BD58BD33314E}" srcOrd="3" destOrd="0" parTransId="{67AB9D8F-F95A-441D-975C-A9EAB0D0DB3C}" sibTransId="{B2135A06-0E9C-4CA0-AED9-EF3B972246C1}"/>
    <dgm:cxn modelId="{522BF9E3-3CAE-4C61-B3BE-48E6D84FEE75}" type="presOf" srcId="{53C5332D-A27F-4884-8800-7EDCFE8890CC}" destId="{354334FD-7407-410A-A5DC-5AF6888BFAC7}" srcOrd="0" destOrd="0" presId="urn:microsoft.com/office/officeart/2005/8/layout/radial2"/>
    <dgm:cxn modelId="{3B99FE8A-DAF6-4947-9077-8F75D9C2E0A2}" type="presParOf" srcId="{9BA0A0F2-4F55-43E8-8B29-C919047FE599}" destId="{3509569B-2524-46F0-94D8-10021530D8F8}" srcOrd="0" destOrd="0" presId="urn:microsoft.com/office/officeart/2005/8/layout/radial2"/>
    <dgm:cxn modelId="{67A3D373-2342-4EA2-839F-B90215D35AD1}" type="presParOf" srcId="{3509569B-2524-46F0-94D8-10021530D8F8}" destId="{F8DD4885-40CE-4451-816E-C3C59D61725B}" srcOrd="0" destOrd="0" presId="urn:microsoft.com/office/officeart/2005/8/layout/radial2"/>
    <dgm:cxn modelId="{8B3588A3-CAB9-4BA3-A05B-80490585D27C}" type="presParOf" srcId="{F8DD4885-40CE-4451-816E-C3C59D61725B}" destId="{02F0C936-D5B2-4341-BD8F-3CE202754889}" srcOrd="0" destOrd="0" presId="urn:microsoft.com/office/officeart/2005/8/layout/radial2"/>
    <dgm:cxn modelId="{361831A5-8A8C-4BB1-849E-BEE286D84300}" type="presParOf" srcId="{F8DD4885-40CE-4451-816E-C3C59D61725B}" destId="{9F451ED2-4DE2-4CB0-9C07-10378FE027F6}" srcOrd="1" destOrd="0" presId="urn:microsoft.com/office/officeart/2005/8/layout/radial2"/>
    <dgm:cxn modelId="{222BB77A-2428-42D6-96F0-054285D87C33}" type="presParOf" srcId="{3509569B-2524-46F0-94D8-10021530D8F8}" destId="{A67EB5F0-D423-4FDF-A04C-3D1FCF48867E}" srcOrd="1" destOrd="0" presId="urn:microsoft.com/office/officeart/2005/8/layout/radial2"/>
    <dgm:cxn modelId="{C702BC0B-CE46-43BB-9061-350E662BA465}" type="presParOf" srcId="{3509569B-2524-46F0-94D8-10021530D8F8}" destId="{F89E927D-4AF8-4454-9319-31C1848D4AB1}" srcOrd="2" destOrd="0" presId="urn:microsoft.com/office/officeart/2005/8/layout/radial2"/>
    <dgm:cxn modelId="{E2044800-1771-4F7B-9E60-2498A34F9175}" type="presParOf" srcId="{F89E927D-4AF8-4454-9319-31C1848D4AB1}" destId="{D23C508A-16CA-4009-B978-115AFCA4717C}" srcOrd="0" destOrd="0" presId="urn:microsoft.com/office/officeart/2005/8/layout/radial2"/>
    <dgm:cxn modelId="{F500F69F-7839-4564-8CE5-5D6C777827A0}" type="presParOf" srcId="{F89E927D-4AF8-4454-9319-31C1848D4AB1}" destId="{5A0B57A1-FE50-41E8-83C6-5442D14FF63B}" srcOrd="1" destOrd="0" presId="urn:microsoft.com/office/officeart/2005/8/layout/radial2"/>
    <dgm:cxn modelId="{2326DBFC-1948-4967-BD9E-BBE8D260885A}" type="presParOf" srcId="{3509569B-2524-46F0-94D8-10021530D8F8}" destId="{354334FD-7407-410A-A5DC-5AF6888BFAC7}" srcOrd="3" destOrd="0" presId="urn:microsoft.com/office/officeart/2005/8/layout/radial2"/>
    <dgm:cxn modelId="{17B02559-1197-40ED-B187-2C642AF736C4}" type="presParOf" srcId="{3509569B-2524-46F0-94D8-10021530D8F8}" destId="{2EBB1450-FA88-48CC-B7B6-625CC3B856C6}" srcOrd="4" destOrd="0" presId="urn:microsoft.com/office/officeart/2005/8/layout/radial2"/>
    <dgm:cxn modelId="{806B5E93-BB1D-464D-823A-846DD1AC2938}" type="presParOf" srcId="{2EBB1450-FA88-48CC-B7B6-625CC3B856C6}" destId="{24AA29E8-5AF9-4287-94C2-E3719F508825}" srcOrd="0" destOrd="0" presId="urn:microsoft.com/office/officeart/2005/8/layout/radial2"/>
    <dgm:cxn modelId="{7D12D74A-9394-4C49-9E30-65D8A4836774}" type="presParOf" srcId="{2EBB1450-FA88-48CC-B7B6-625CC3B856C6}" destId="{C286C1F0-F0F6-4800-B821-1481754EE9E0}" srcOrd="1" destOrd="0" presId="urn:microsoft.com/office/officeart/2005/8/layout/radial2"/>
    <dgm:cxn modelId="{4B45F3F1-8ACD-4628-B74D-3D0F051468EF}" type="presParOf" srcId="{3509569B-2524-46F0-94D8-10021530D8F8}" destId="{2C7C913F-F7BD-4E07-BE5A-F60855440B1B}" srcOrd="5" destOrd="0" presId="urn:microsoft.com/office/officeart/2005/8/layout/radial2"/>
    <dgm:cxn modelId="{A97CA899-B325-4C8C-8005-2F558F6AAEAD}" type="presParOf" srcId="{3509569B-2524-46F0-94D8-10021530D8F8}" destId="{21D799CC-1CED-47B8-A633-E73728BFF452}" srcOrd="6" destOrd="0" presId="urn:microsoft.com/office/officeart/2005/8/layout/radial2"/>
    <dgm:cxn modelId="{1388A378-B7CA-45A5-9F12-2F47C172AE45}" type="presParOf" srcId="{21D799CC-1CED-47B8-A633-E73728BFF452}" destId="{F09F0DC1-BF85-4D52-A28C-308ABB3A69E6}" srcOrd="0" destOrd="0" presId="urn:microsoft.com/office/officeart/2005/8/layout/radial2"/>
    <dgm:cxn modelId="{9FF22A61-0694-417D-BEE8-64FAEA4E55B9}" type="presParOf" srcId="{21D799CC-1CED-47B8-A633-E73728BFF452}" destId="{52388B97-EF82-4F07-BD70-1DBA1B12A830}" srcOrd="1" destOrd="0" presId="urn:microsoft.com/office/officeart/2005/8/layout/radial2"/>
    <dgm:cxn modelId="{2E96BC53-9C2A-4E82-BA3A-0104C3C5B655}" type="presParOf" srcId="{3509569B-2524-46F0-94D8-10021530D8F8}" destId="{5ECCB432-47B7-460B-9C2B-A4DAD1E8D9C2}" srcOrd="7" destOrd="0" presId="urn:microsoft.com/office/officeart/2005/8/layout/radial2"/>
    <dgm:cxn modelId="{E9E7A6D1-C5BE-485C-838D-F44620F0753D}" type="presParOf" srcId="{3509569B-2524-46F0-94D8-10021530D8F8}" destId="{B8CE8DD4-FC28-4AA1-8A5F-DA5D2F6F2E6F}" srcOrd="8" destOrd="0" presId="urn:microsoft.com/office/officeart/2005/8/layout/radial2"/>
    <dgm:cxn modelId="{60C6D207-07CC-493B-8A1C-42AEBE614652}" type="presParOf" srcId="{B8CE8DD4-FC28-4AA1-8A5F-DA5D2F6F2E6F}" destId="{66DB0340-A8FE-449D-802E-6A94B99602AA}" srcOrd="0" destOrd="0" presId="urn:microsoft.com/office/officeart/2005/8/layout/radial2"/>
    <dgm:cxn modelId="{E73493F4-F08E-4A4E-A140-AF16D2488927}" type="presParOf" srcId="{B8CE8DD4-FC28-4AA1-8A5F-DA5D2F6F2E6F}" destId="{E4CA85FB-D7D4-4465-9178-D13F5CA02CE0}" srcOrd="1" destOrd="0" presId="urn:microsoft.com/office/officeart/2005/8/layout/radial2"/>
    <dgm:cxn modelId="{20BBF5DC-18A4-44A9-B3DC-288473F7200F}" type="presParOf" srcId="{3509569B-2524-46F0-94D8-10021530D8F8}" destId="{BA46B5AF-49D0-41B1-9FE7-BFE7048B71E1}" srcOrd="9" destOrd="0" presId="urn:microsoft.com/office/officeart/2005/8/layout/radial2"/>
    <dgm:cxn modelId="{6D4C6A32-A4D7-4B65-969E-531DBD4E26C3}" type="presParOf" srcId="{3509569B-2524-46F0-94D8-10021530D8F8}" destId="{3A25DD86-9C83-4B00-BB07-4A4821DA25BE}" srcOrd="10" destOrd="0" presId="urn:microsoft.com/office/officeart/2005/8/layout/radial2"/>
    <dgm:cxn modelId="{B2478527-769E-4538-B0C2-41D4FCEDDCB1}" type="presParOf" srcId="{3A25DD86-9C83-4B00-BB07-4A4821DA25BE}" destId="{952994E4-1F20-44D1-B405-CE0A16E46B4C}" srcOrd="0" destOrd="0" presId="urn:microsoft.com/office/officeart/2005/8/layout/radial2"/>
    <dgm:cxn modelId="{1B0B7515-0AE0-4D80-BC86-70591A710363}" type="presParOf" srcId="{3A25DD86-9C83-4B00-BB07-4A4821DA25BE}" destId="{DCC0C531-A355-433A-802E-28B9BC9D012D}"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8B01F-9D1E-BC45-B30F-A0ABCFBAABD5}"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s-ES"/>
        </a:p>
      </dgm:t>
    </dgm:pt>
    <dgm:pt modelId="{2297FDAE-0E94-7B46-AA27-8CF828FE326B}">
      <dgm:prSet phldrT="[Texto]" custT="1"/>
      <dgm:spPr>
        <a:solidFill>
          <a:schemeClr val="accent1">
            <a:lumMod val="20000"/>
            <a:lumOff val="80000"/>
          </a:schemeClr>
        </a:solidFill>
        <a:ln>
          <a:solidFill>
            <a:schemeClr val="accent1">
              <a:lumMod val="20000"/>
              <a:lumOff val="80000"/>
            </a:schemeClr>
          </a:solidFill>
        </a:ln>
      </dgm:spPr>
      <dgm:t>
        <a:bodyPr/>
        <a:lstStyle/>
        <a:p>
          <a:r>
            <a:rPr lang="es-CO" sz="1600" b="1" dirty="0">
              <a:solidFill>
                <a:schemeClr val="tx1"/>
              </a:solidFill>
            </a:rPr>
            <a:t>OIH LAC</a:t>
          </a:r>
          <a:endParaRPr lang="es-ES" sz="1600" b="1" dirty="0">
            <a:solidFill>
              <a:schemeClr val="tx1"/>
            </a:solidFill>
          </a:endParaRPr>
        </a:p>
      </dgm:t>
    </dgm:pt>
    <dgm:pt modelId="{EE7342C3-80A1-B34E-A8AA-9DCF2E847404}" type="parTrans" cxnId="{28C56CB2-0755-2540-88D8-CC0B8C6942BD}">
      <dgm:prSet/>
      <dgm:spPr/>
      <dgm:t>
        <a:bodyPr/>
        <a:lstStyle/>
        <a:p>
          <a:endParaRPr lang="es-ES" sz="3600"/>
        </a:p>
      </dgm:t>
    </dgm:pt>
    <dgm:pt modelId="{15F4B71F-AC96-1C4C-8692-6EF5C633B493}" type="sibTrans" cxnId="{28C56CB2-0755-2540-88D8-CC0B8C6942BD}">
      <dgm:prSet/>
      <dgm:spPr/>
      <dgm:t>
        <a:bodyPr/>
        <a:lstStyle/>
        <a:p>
          <a:endParaRPr lang="es-ES" sz="3600"/>
        </a:p>
      </dgm:t>
    </dgm:pt>
    <dgm:pt modelId="{D509A18F-C437-664F-9C0F-B0D357C1647C}">
      <dgm:prSet phldrT="[Texto]" custT="1"/>
      <dgm:spPr/>
      <dgm:t>
        <a:bodyPr/>
        <a:lstStyle/>
        <a:p>
          <a:r>
            <a:rPr lang="es-CO" sz="1100" dirty="0"/>
            <a:t>Mainly grey literature</a:t>
          </a:r>
          <a:endParaRPr lang="es-ES" sz="1100" dirty="0"/>
        </a:p>
      </dgm:t>
    </dgm:pt>
    <dgm:pt modelId="{241445EB-912E-0D4D-A1D2-073F955C9053}" type="parTrans" cxnId="{8063DCC6-1AFC-5B42-ABE7-E8CA5AF849A8}">
      <dgm:prSet custT="1"/>
      <dgm:spPr/>
      <dgm:t>
        <a:bodyPr/>
        <a:lstStyle/>
        <a:p>
          <a:endParaRPr lang="es-ES" sz="1000"/>
        </a:p>
      </dgm:t>
    </dgm:pt>
    <dgm:pt modelId="{F4D0C777-726A-534F-BA7E-CF14839ECC63}" type="sibTrans" cxnId="{8063DCC6-1AFC-5B42-ABE7-E8CA5AF849A8}">
      <dgm:prSet/>
      <dgm:spPr/>
      <dgm:t>
        <a:bodyPr/>
        <a:lstStyle/>
        <a:p>
          <a:endParaRPr lang="es-ES" sz="3600"/>
        </a:p>
      </dgm:t>
    </dgm:pt>
    <dgm:pt modelId="{83D9F6F4-C9E2-034D-86C1-645301708BE8}">
      <dgm:prSet phldrT="[Texto]"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s-CO" sz="1100" dirty="0"/>
            <a:t>Training and </a:t>
          </a:r>
          <a:r>
            <a:rPr lang="es-CO" sz="1100" dirty="0" err="1"/>
            <a:t>education</a:t>
          </a:r>
          <a:r>
            <a:rPr lang="es-CO" sz="1100" dirty="0"/>
            <a:t> </a:t>
          </a:r>
          <a:r>
            <a:rPr lang="en-US" sz="1100" noProof="0" dirty="0"/>
            <a:t>opportunities</a:t>
          </a:r>
          <a:r>
            <a:rPr lang="es-CO" sz="1100" dirty="0"/>
            <a:t> database</a:t>
          </a:r>
          <a:endParaRPr lang="es-ES" sz="1100" dirty="0"/>
        </a:p>
      </dgm:t>
    </dgm:pt>
    <dgm:pt modelId="{D1DFFD3D-EDF8-BF41-8213-1C3F59788F2D}" type="parTrans" cxnId="{034EB6CD-95ED-7D42-9A94-4A4A120FDAEC}">
      <dgm:prSet custT="1"/>
      <dgm:spPr/>
      <dgm:t>
        <a:bodyPr/>
        <a:lstStyle/>
        <a:p>
          <a:endParaRPr lang="es-ES" sz="1000"/>
        </a:p>
      </dgm:t>
    </dgm:pt>
    <dgm:pt modelId="{F5B82E6E-2981-B748-8F4C-1F7867E81A4E}" type="sibTrans" cxnId="{034EB6CD-95ED-7D42-9A94-4A4A120FDAEC}">
      <dgm:prSet/>
      <dgm:spPr/>
      <dgm:t>
        <a:bodyPr/>
        <a:lstStyle/>
        <a:p>
          <a:endParaRPr lang="es-ES" sz="3600"/>
        </a:p>
      </dgm:t>
    </dgm:pt>
    <dgm:pt modelId="{AC864EEC-C7DB-EB43-BC75-FC5CB96B2EA6}">
      <dgm:prSet phldrT="[Texto]" custT="1"/>
      <dgm:spPr/>
      <dgm:t>
        <a:bodyPr/>
        <a:lstStyle/>
        <a:p>
          <a:r>
            <a:rPr lang="es-CO" sz="1100" dirty="0"/>
            <a:t>Manuals and </a:t>
          </a:r>
          <a:r>
            <a:rPr lang="es-CO" sz="1100" dirty="0" err="1"/>
            <a:t>guidelines</a:t>
          </a:r>
          <a:endParaRPr lang="es-ES" sz="1100" dirty="0"/>
        </a:p>
      </dgm:t>
    </dgm:pt>
    <dgm:pt modelId="{3DD20106-E3CB-334E-A315-913AB1724839}" type="parTrans" cxnId="{FF939947-F89C-134E-8F26-09B12D848033}">
      <dgm:prSet custT="1"/>
      <dgm:spPr/>
      <dgm:t>
        <a:bodyPr/>
        <a:lstStyle/>
        <a:p>
          <a:endParaRPr lang="es-ES" sz="1000"/>
        </a:p>
      </dgm:t>
    </dgm:pt>
    <dgm:pt modelId="{C80F1744-81A7-D74B-B354-D168B88FA6A2}" type="sibTrans" cxnId="{FF939947-F89C-134E-8F26-09B12D848033}">
      <dgm:prSet/>
      <dgm:spPr/>
      <dgm:t>
        <a:bodyPr/>
        <a:lstStyle/>
        <a:p>
          <a:endParaRPr lang="es-ES" sz="3600"/>
        </a:p>
      </dgm:t>
    </dgm:pt>
    <dgm:pt modelId="{3FF16B8A-7BDF-1B49-BEE8-94B7260D2E17}">
      <dgm:prSet custT="1"/>
      <dgm:spPr/>
      <dgm:t>
        <a:bodyPr/>
        <a:lstStyle/>
        <a:p>
          <a:r>
            <a:rPr lang="es-CO" sz="1100" dirty="0"/>
            <a:t>Information on people and institutions</a:t>
          </a:r>
        </a:p>
      </dgm:t>
    </dgm:pt>
    <dgm:pt modelId="{4013564D-5D3A-B44E-98A1-9DCDF746083B}" type="parTrans" cxnId="{2B4AFDA2-9FF0-EF4B-B32A-88AB37F0467F}">
      <dgm:prSet custT="1"/>
      <dgm:spPr/>
      <dgm:t>
        <a:bodyPr/>
        <a:lstStyle/>
        <a:p>
          <a:endParaRPr lang="es-ES" sz="1000"/>
        </a:p>
      </dgm:t>
    </dgm:pt>
    <dgm:pt modelId="{7306CABC-C54F-6E49-999E-6D3BD6DCDF8B}" type="sibTrans" cxnId="{2B4AFDA2-9FF0-EF4B-B32A-88AB37F0467F}">
      <dgm:prSet/>
      <dgm:spPr/>
      <dgm:t>
        <a:bodyPr/>
        <a:lstStyle/>
        <a:p>
          <a:endParaRPr lang="es-ES" sz="3600"/>
        </a:p>
      </dgm:t>
    </dgm:pt>
    <dgm:pt modelId="{A2BF318D-DC51-5943-8630-16DF01EA3AD5}">
      <dgm:prSet phldrT="[Texto]" custT="1"/>
      <dgm:spPr>
        <a:solidFill>
          <a:srgbClr val="00B0F0"/>
        </a:solidFill>
      </dgm:spPr>
      <dgm:t>
        <a:bodyPr/>
        <a:lstStyle/>
        <a:p>
          <a:r>
            <a:rPr lang="es-CO" sz="1100" b="0" i="0" dirty="0"/>
            <a:t>Geospatial information</a:t>
          </a:r>
          <a:endParaRPr lang="es-ES" sz="1100" dirty="0"/>
        </a:p>
      </dgm:t>
    </dgm:pt>
    <dgm:pt modelId="{2F527F51-441F-AE49-A20A-B67E0F381D93}" type="parTrans" cxnId="{13AD37E8-99AC-1F45-9735-4316083DED61}">
      <dgm:prSet custT="1"/>
      <dgm:spPr/>
      <dgm:t>
        <a:bodyPr/>
        <a:lstStyle/>
        <a:p>
          <a:endParaRPr lang="es-ES" sz="1000"/>
        </a:p>
      </dgm:t>
    </dgm:pt>
    <dgm:pt modelId="{F3B81760-728B-2347-A7D3-08B8A71B0F23}" type="sibTrans" cxnId="{13AD37E8-99AC-1F45-9735-4316083DED61}">
      <dgm:prSet/>
      <dgm:spPr/>
      <dgm:t>
        <a:bodyPr/>
        <a:lstStyle/>
        <a:p>
          <a:endParaRPr lang="es-ES" sz="3600"/>
        </a:p>
      </dgm:t>
    </dgm:pt>
    <dgm:pt modelId="{C4BBCC41-FB73-423E-BE85-79F57B1D5E40}">
      <dgm:prSet phldrT="[Texto]" custT="1"/>
      <dgm:spPr/>
      <dgm:t>
        <a:bodyPr/>
        <a:lstStyle/>
        <a:p>
          <a:r>
            <a:rPr lang="es-CO" sz="1100"/>
            <a:t>Research vessel database </a:t>
          </a:r>
          <a:endParaRPr lang="es-ES" sz="1100" dirty="0"/>
        </a:p>
      </dgm:t>
    </dgm:pt>
    <dgm:pt modelId="{8AC199B6-E2E8-4971-A262-0A36EC63F546}" type="parTrans" cxnId="{E4800C32-E0EB-45E4-A166-326D858FBBC5}">
      <dgm:prSet custT="1"/>
      <dgm:spPr/>
      <dgm:t>
        <a:bodyPr/>
        <a:lstStyle/>
        <a:p>
          <a:endParaRPr lang="es-ES" sz="1000"/>
        </a:p>
      </dgm:t>
    </dgm:pt>
    <dgm:pt modelId="{6E943B12-38A5-4286-B1DA-52004919AA00}" type="sibTrans" cxnId="{E4800C32-E0EB-45E4-A166-326D858FBBC5}">
      <dgm:prSet/>
      <dgm:spPr/>
      <dgm:t>
        <a:bodyPr/>
        <a:lstStyle/>
        <a:p>
          <a:endParaRPr lang="es-ES" sz="3600"/>
        </a:p>
      </dgm:t>
    </dgm:pt>
    <dgm:pt modelId="{34D0A209-E7B1-4D43-A284-8E47F6E8F53B}">
      <dgm:prSet phldrT="[Texto]" custT="1"/>
      <dgm:spPr/>
      <dgm:t>
        <a:bodyPr/>
        <a:lstStyle/>
        <a:p>
          <a:r>
            <a:rPr lang="es-CO" sz="1100"/>
            <a:t>IOC country profiles </a:t>
          </a:r>
          <a:endParaRPr lang="es-ES" sz="1100" dirty="0"/>
        </a:p>
      </dgm:t>
    </dgm:pt>
    <dgm:pt modelId="{82BBADE8-5587-44A2-94D5-CCE5752A512B}" type="parTrans" cxnId="{E1DB79E1-08B7-4319-8674-1F12219DA544}">
      <dgm:prSet custT="1"/>
      <dgm:spPr/>
      <dgm:t>
        <a:bodyPr/>
        <a:lstStyle/>
        <a:p>
          <a:endParaRPr lang="es-ES" sz="1000"/>
        </a:p>
      </dgm:t>
    </dgm:pt>
    <dgm:pt modelId="{75417AC8-C1C4-4051-9A3F-FE4D228588B7}" type="sibTrans" cxnId="{E1DB79E1-08B7-4319-8674-1F12219DA544}">
      <dgm:prSet/>
      <dgm:spPr/>
      <dgm:t>
        <a:bodyPr/>
        <a:lstStyle/>
        <a:p>
          <a:endParaRPr lang="es-ES" sz="3600"/>
        </a:p>
      </dgm:t>
    </dgm:pt>
    <dgm:pt modelId="{A787B8FE-AD1B-1548-851E-1E2FB191561B}" type="pres">
      <dgm:prSet presAssocID="{E818B01F-9D1E-BC45-B30F-A0ABCFBAABD5}" presName="cycle" presStyleCnt="0">
        <dgm:presLayoutVars>
          <dgm:chMax val="1"/>
          <dgm:dir/>
          <dgm:animLvl val="ctr"/>
          <dgm:resizeHandles val="exact"/>
        </dgm:presLayoutVars>
      </dgm:prSet>
      <dgm:spPr/>
    </dgm:pt>
    <dgm:pt modelId="{01C4E8BC-FDF5-D34D-944A-8E440C79E738}" type="pres">
      <dgm:prSet presAssocID="{2297FDAE-0E94-7B46-AA27-8CF828FE326B}" presName="centerShape" presStyleLbl="node0" presStyleIdx="0" presStyleCnt="1"/>
      <dgm:spPr/>
    </dgm:pt>
    <dgm:pt modelId="{C81D6CDB-E54A-A743-B377-CEA1E8FDBA5F}" type="pres">
      <dgm:prSet presAssocID="{241445EB-912E-0D4D-A1D2-073F955C9053}" presName="Name9" presStyleLbl="parChTrans1D2" presStyleIdx="0" presStyleCnt="7"/>
      <dgm:spPr/>
    </dgm:pt>
    <dgm:pt modelId="{0B00DCA3-3D9F-504F-AF58-F989BE23E628}" type="pres">
      <dgm:prSet presAssocID="{241445EB-912E-0D4D-A1D2-073F955C9053}" presName="connTx" presStyleLbl="parChTrans1D2" presStyleIdx="0" presStyleCnt="7"/>
      <dgm:spPr/>
    </dgm:pt>
    <dgm:pt modelId="{D403EA29-FF9D-EF43-AE14-40000CA72E9B}" type="pres">
      <dgm:prSet presAssocID="{D509A18F-C437-664F-9C0F-B0D357C1647C}" presName="node" presStyleLbl="node1" presStyleIdx="0" presStyleCnt="7">
        <dgm:presLayoutVars>
          <dgm:bulletEnabled val="1"/>
        </dgm:presLayoutVars>
      </dgm:prSet>
      <dgm:spPr/>
    </dgm:pt>
    <dgm:pt modelId="{C70EDBD1-5CA3-8E40-A146-AF93CCCC34C2}" type="pres">
      <dgm:prSet presAssocID="{4013564D-5D3A-B44E-98A1-9DCDF746083B}" presName="Name9" presStyleLbl="parChTrans1D2" presStyleIdx="1" presStyleCnt="7"/>
      <dgm:spPr/>
    </dgm:pt>
    <dgm:pt modelId="{61B24ECD-E38C-DE48-8C35-B2EE15707DBC}" type="pres">
      <dgm:prSet presAssocID="{4013564D-5D3A-B44E-98A1-9DCDF746083B}" presName="connTx" presStyleLbl="parChTrans1D2" presStyleIdx="1" presStyleCnt="7"/>
      <dgm:spPr/>
    </dgm:pt>
    <dgm:pt modelId="{0D6F1EDF-0EA2-4C44-9351-756D550DDA0E}" type="pres">
      <dgm:prSet presAssocID="{3FF16B8A-7BDF-1B49-BEE8-94B7260D2E17}" presName="node" presStyleLbl="node1" presStyleIdx="1" presStyleCnt="7">
        <dgm:presLayoutVars>
          <dgm:bulletEnabled val="1"/>
        </dgm:presLayoutVars>
      </dgm:prSet>
      <dgm:spPr/>
    </dgm:pt>
    <dgm:pt modelId="{5B13FD75-23E5-3042-991E-8C12796E51F7}" type="pres">
      <dgm:prSet presAssocID="{D1DFFD3D-EDF8-BF41-8213-1C3F59788F2D}" presName="Name9" presStyleLbl="parChTrans1D2" presStyleIdx="2" presStyleCnt="7"/>
      <dgm:spPr/>
    </dgm:pt>
    <dgm:pt modelId="{7F60AD8C-9BBE-C741-9C3E-3CDE9264FC24}" type="pres">
      <dgm:prSet presAssocID="{D1DFFD3D-EDF8-BF41-8213-1C3F59788F2D}" presName="connTx" presStyleLbl="parChTrans1D2" presStyleIdx="2" presStyleCnt="7"/>
      <dgm:spPr/>
    </dgm:pt>
    <dgm:pt modelId="{3D8D2D01-236C-0245-8C61-87A6667FB3C3}" type="pres">
      <dgm:prSet presAssocID="{83D9F6F4-C9E2-034D-86C1-645301708BE8}" presName="node" presStyleLbl="node1" presStyleIdx="2" presStyleCnt="7">
        <dgm:presLayoutVars>
          <dgm:bulletEnabled val="1"/>
        </dgm:presLayoutVars>
      </dgm:prSet>
      <dgm:spPr/>
    </dgm:pt>
    <dgm:pt modelId="{49849D0A-98F8-4BEB-B8AD-8D08389EB144}" type="pres">
      <dgm:prSet presAssocID="{8AC199B6-E2E8-4971-A262-0A36EC63F546}" presName="Name9" presStyleLbl="parChTrans1D2" presStyleIdx="3" presStyleCnt="7"/>
      <dgm:spPr/>
    </dgm:pt>
    <dgm:pt modelId="{1905459D-2A8E-4E7B-B231-42FB1F366415}" type="pres">
      <dgm:prSet presAssocID="{8AC199B6-E2E8-4971-A262-0A36EC63F546}" presName="connTx" presStyleLbl="parChTrans1D2" presStyleIdx="3" presStyleCnt="7"/>
      <dgm:spPr/>
    </dgm:pt>
    <dgm:pt modelId="{76F59ADF-EC4C-42F0-BD84-B3C1077FB6C0}" type="pres">
      <dgm:prSet presAssocID="{C4BBCC41-FB73-423E-BE85-79F57B1D5E40}" presName="node" presStyleLbl="node1" presStyleIdx="3" presStyleCnt="7">
        <dgm:presLayoutVars>
          <dgm:bulletEnabled val="1"/>
        </dgm:presLayoutVars>
      </dgm:prSet>
      <dgm:spPr/>
    </dgm:pt>
    <dgm:pt modelId="{0A107D98-F2C0-0F49-B8FE-BAB929B831D0}" type="pres">
      <dgm:prSet presAssocID="{3DD20106-E3CB-334E-A315-913AB1724839}" presName="Name9" presStyleLbl="parChTrans1D2" presStyleIdx="4" presStyleCnt="7"/>
      <dgm:spPr/>
    </dgm:pt>
    <dgm:pt modelId="{092653AA-FAEA-5D4B-9AE9-810530849E5A}" type="pres">
      <dgm:prSet presAssocID="{3DD20106-E3CB-334E-A315-913AB1724839}" presName="connTx" presStyleLbl="parChTrans1D2" presStyleIdx="4" presStyleCnt="7"/>
      <dgm:spPr/>
    </dgm:pt>
    <dgm:pt modelId="{9544D9D0-14A6-484A-840E-6AD29D03B570}" type="pres">
      <dgm:prSet presAssocID="{AC864EEC-C7DB-EB43-BC75-FC5CB96B2EA6}" presName="node" presStyleLbl="node1" presStyleIdx="4" presStyleCnt="7">
        <dgm:presLayoutVars>
          <dgm:bulletEnabled val="1"/>
        </dgm:presLayoutVars>
      </dgm:prSet>
      <dgm:spPr/>
    </dgm:pt>
    <dgm:pt modelId="{E89F36B6-4E03-44D7-8C42-274DA22A8AC9}" type="pres">
      <dgm:prSet presAssocID="{82BBADE8-5587-44A2-94D5-CCE5752A512B}" presName="Name9" presStyleLbl="parChTrans1D2" presStyleIdx="5" presStyleCnt="7"/>
      <dgm:spPr/>
    </dgm:pt>
    <dgm:pt modelId="{63A4E172-7D5D-40F7-9C59-90F5E1EDBE56}" type="pres">
      <dgm:prSet presAssocID="{82BBADE8-5587-44A2-94D5-CCE5752A512B}" presName="connTx" presStyleLbl="parChTrans1D2" presStyleIdx="5" presStyleCnt="7"/>
      <dgm:spPr/>
    </dgm:pt>
    <dgm:pt modelId="{4BC146DF-F05B-4C32-BF94-9E31F9840B0A}" type="pres">
      <dgm:prSet presAssocID="{34D0A209-E7B1-4D43-A284-8E47F6E8F53B}" presName="node" presStyleLbl="node1" presStyleIdx="5" presStyleCnt="7">
        <dgm:presLayoutVars>
          <dgm:bulletEnabled val="1"/>
        </dgm:presLayoutVars>
      </dgm:prSet>
      <dgm:spPr/>
    </dgm:pt>
    <dgm:pt modelId="{64EEDE80-61E7-E34F-993E-438B92C85DE9}" type="pres">
      <dgm:prSet presAssocID="{2F527F51-441F-AE49-A20A-B67E0F381D93}" presName="Name9" presStyleLbl="parChTrans1D2" presStyleIdx="6" presStyleCnt="7"/>
      <dgm:spPr/>
    </dgm:pt>
    <dgm:pt modelId="{EE6A3435-6460-AD40-902E-E9624A307AB6}" type="pres">
      <dgm:prSet presAssocID="{2F527F51-441F-AE49-A20A-B67E0F381D93}" presName="connTx" presStyleLbl="parChTrans1D2" presStyleIdx="6" presStyleCnt="7"/>
      <dgm:spPr/>
    </dgm:pt>
    <dgm:pt modelId="{1DEF17F4-8244-8641-AB14-53A41F9FD3AB}" type="pres">
      <dgm:prSet presAssocID="{A2BF318D-DC51-5943-8630-16DF01EA3AD5}" presName="node" presStyleLbl="node1" presStyleIdx="6" presStyleCnt="7">
        <dgm:presLayoutVars>
          <dgm:bulletEnabled val="1"/>
        </dgm:presLayoutVars>
      </dgm:prSet>
      <dgm:spPr/>
    </dgm:pt>
  </dgm:ptLst>
  <dgm:cxnLst>
    <dgm:cxn modelId="{10861018-C807-D140-BBA8-133FB73C1B05}" type="presOf" srcId="{3DD20106-E3CB-334E-A315-913AB1724839}" destId="{092653AA-FAEA-5D4B-9AE9-810530849E5A}" srcOrd="1" destOrd="0" presId="urn:microsoft.com/office/officeart/2005/8/layout/radial1"/>
    <dgm:cxn modelId="{E4800C32-E0EB-45E4-A166-326D858FBBC5}" srcId="{2297FDAE-0E94-7B46-AA27-8CF828FE326B}" destId="{C4BBCC41-FB73-423E-BE85-79F57B1D5E40}" srcOrd="3" destOrd="0" parTransId="{8AC199B6-E2E8-4971-A262-0A36EC63F546}" sibTransId="{6E943B12-38A5-4286-B1DA-52004919AA00}"/>
    <dgm:cxn modelId="{7B7A2332-F399-6543-B5A2-5941A9E83527}" type="presOf" srcId="{2297FDAE-0E94-7B46-AA27-8CF828FE326B}" destId="{01C4E8BC-FDF5-D34D-944A-8E440C79E738}" srcOrd="0" destOrd="0" presId="urn:microsoft.com/office/officeart/2005/8/layout/radial1"/>
    <dgm:cxn modelId="{BB655536-C8DD-B241-BB00-C54381082B2B}" type="presOf" srcId="{83D9F6F4-C9E2-034D-86C1-645301708BE8}" destId="{3D8D2D01-236C-0245-8C61-87A6667FB3C3}" srcOrd="0" destOrd="0" presId="urn:microsoft.com/office/officeart/2005/8/layout/radial1"/>
    <dgm:cxn modelId="{B6881D42-72C6-3D4D-822D-FE891283E7FB}" type="presOf" srcId="{2F527F51-441F-AE49-A20A-B67E0F381D93}" destId="{EE6A3435-6460-AD40-902E-E9624A307AB6}" srcOrd="1" destOrd="0" presId="urn:microsoft.com/office/officeart/2005/8/layout/radial1"/>
    <dgm:cxn modelId="{FF939947-F89C-134E-8F26-09B12D848033}" srcId="{2297FDAE-0E94-7B46-AA27-8CF828FE326B}" destId="{AC864EEC-C7DB-EB43-BC75-FC5CB96B2EA6}" srcOrd="4" destOrd="0" parTransId="{3DD20106-E3CB-334E-A315-913AB1724839}" sibTransId="{C80F1744-81A7-D74B-B354-D168B88FA6A2}"/>
    <dgm:cxn modelId="{3A04DE4C-4AA6-8A4F-A3E2-68B8E11D7A00}" type="presOf" srcId="{D1DFFD3D-EDF8-BF41-8213-1C3F59788F2D}" destId="{5B13FD75-23E5-3042-991E-8C12796E51F7}" srcOrd="0" destOrd="0" presId="urn:microsoft.com/office/officeart/2005/8/layout/radial1"/>
    <dgm:cxn modelId="{2AFF9358-29A2-1C48-B7AE-A63B05BD414B}" type="presOf" srcId="{4013564D-5D3A-B44E-98A1-9DCDF746083B}" destId="{61B24ECD-E38C-DE48-8C35-B2EE15707DBC}" srcOrd="1" destOrd="0" presId="urn:microsoft.com/office/officeart/2005/8/layout/radial1"/>
    <dgm:cxn modelId="{171A1865-3AB8-482E-BB93-0938A96B3BFF}" type="presOf" srcId="{8AC199B6-E2E8-4971-A262-0A36EC63F546}" destId="{49849D0A-98F8-4BEB-B8AD-8D08389EB144}" srcOrd="0" destOrd="0" presId="urn:microsoft.com/office/officeart/2005/8/layout/radial1"/>
    <dgm:cxn modelId="{11B8126D-AFCE-8D4F-A3A1-EB1D790F9B7A}" type="presOf" srcId="{3DD20106-E3CB-334E-A315-913AB1724839}" destId="{0A107D98-F2C0-0F49-B8FE-BAB929B831D0}" srcOrd="0" destOrd="0" presId="urn:microsoft.com/office/officeart/2005/8/layout/radial1"/>
    <dgm:cxn modelId="{D1E12A71-ECE7-42F2-A394-61D06881E9BE}" type="presOf" srcId="{82BBADE8-5587-44A2-94D5-CCE5752A512B}" destId="{E89F36B6-4E03-44D7-8C42-274DA22A8AC9}" srcOrd="0" destOrd="0" presId="urn:microsoft.com/office/officeart/2005/8/layout/radial1"/>
    <dgm:cxn modelId="{336E0D78-25BF-344D-90D5-5C913A7D666C}" type="presOf" srcId="{241445EB-912E-0D4D-A1D2-073F955C9053}" destId="{0B00DCA3-3D9F-504F-AF58-F989BE23E628}" srcOrd="1" destOrd="0" presId="urn:microsoft.com/office/officeart/2005/8/layout/radial1"/>
    <dgm:cxn modelId="{7E99BB80-5ED1-854B-A064-3BB939509BBC}" type="presOf" srcId="{241445EB-912E-0D4D-A1D2-073F955C9053}" destId="{C81D6CDB-E54A-A743-B377-CEA1E8FDBA5F}" srcOrd="0" destOrd="0" presId="urn:microsoft.com/office/officeart/2005/8/layout/radial1"/>
    <dgm:cxn modelId="{28B6DC9C-BFE8-48A0-8046-B37E5EEB82EC}" type="presOf" srcId="{82BBADE8-5587-44A2-94D5-CCE5752A512B}" destId="{63A4E172-7D5D-40F7-9C59-90F5E1EDBE56}" srcOrd="1" destOrd="0" presId="urn:microsoft.com/office/officeart/2005/8/layout/radial1"/>
    <dgm:cxn modelId="{2B4AFDA2-9FF0-EF4B-B32A-88AB37F0467F}" srcId="{2297FDAE-0E94-7B46-AA27-8CF828FE326B}" destId="{3FF16B8A-7BDF-1B49-BEE8-94B7260D2E17}" srcOrd="1" destOrd="0" parTransId="{4013564D-5D3A-B44E-98A1-9DCDF746083B}" sibTransId="{7306CABC-C54F-6E49-999E-6D3BD6DCDF8B}"/>
    <dgm:cxn modelId="{B6FDB3A5-797A-F74F-A72F-5178F2735F6E}" type="presOf" srcId="{2F527F51-441F-AE49-A20A-B67E0F381D93}" destId="{64EEDE80-61E7-E34F-993E-438B92C85DE9}" srcOrd="0" destOrd="0" presId="urn:microsoft.com/office/officeart/2005/8/layout/radial1"/>
    <dgm:cxn modelId="{28C56CB2-0755-2540-88D8-CC0B8C6942BD}" srcId="{E818B01F-9D1E-BC45-B30F-A0ABCFBAABD5}" destId="{2297FDAE-0E94-7B46-AA27-8CF828FE326B}" srcOrd="0" destOrd="0" parTransId="{EE7342C3-80A1-B34E-A8AA-9DCF2E847404}" sibTransId="{15F4B71F-AC96-1C4C-8692-6EF5C633B493}"/>
    <dgm:cxn modelId="{DCCC2DB5-34CB-48D9-A4B6-FE6F5151A437}" type="presOf" srcId="{8AC199B6-E2E8-4971-A262-0A36EC63F546}" destId="{1905459D-2A8E-4E7B-B231-42FB1F366415}" srcOrd="1" destOrd="0" presId="urn:microsoft.com/office/officeart/2005/8/layout/radial1"/>
    <dgm:cxn modelId="{B9ADD6B9-446D-6648-BA7F-BC6EE4078ACC}" type="presOf" srcId="{4013564D-5D3A-B44E-98A1-9DCDF746083B}" destId="{C70EDBD1-5CA3-8E40-A146-AF93CCCC34C2}" srcOrd="0" destOrd="0" presId="urn:microsoft.com/office/officeart/2005/8/layout/radial1"/>
    <dgm:cxn modelId="{1EAE9DC0-69AB-9344-81CB-B880CB07BA29}" type="presOf" srcId="{AC864EEC-C7DB-EB43-BC75-FC5CB96B2EA6}" destId="{9544D9D0-14A6-484A-840E-6AD29D03B570}" srcOrd="0" destOrd="0" presId="urn:microsoft.com/office/officeart/2005/8/layout/radial1"/>
    <dgm:cxn modelId="{8063DCC6-1AFC-5B42-ABE7-E8CA5AF849A8}" srcId="{2297FDAE-0E94-7B46-AA27-8CF828FE326B}" destId="{D509A18F-C437-664F-9C0F-B0D357C1647C}" srcOrd="0" destOrd="0" parTransId="{241445EB-912E-0D4D-A1D2-073F955C9053}" sibTransId="{F4D0C777-726A-534F-BA7E-CF14839ECC63}"/>
    <dgm:cxn modelId="{0FD04BCC-9F9C-0F44-AE1E-7515F5B04C59}" type="presOf" srcId="{D509A18F-C437-664F-9C0F-B0D357C1647C}" destId="{D403EA29-FF9D-EF43-AE14-40000CA72E9B}" srcOrd="0" destOrd="0" presId="urn:microsoft.com/office/officeart/2005/8/layout/radial1"/>
    <dgm:cxn modelId="{034EB6CD-95ED-7D42-9A94-4A4A120FDAEC}" srcId="{2297FDAE-0E94-7B46-AA27-8CF828FE326B}" destId="{83D9F6F4-C9E2-034D-86C1-645301708BE8}" srcOrd="2" destOrd="0" parTransId="{D1DFFD3D-EDF8-BF41-8213-1C3F59788F2D}" sibTransId="{F5B82E6E-2981-B748-8F4C-1F7867E81A4E}"/>
    <dgm:cxn modelId="{C7DBBAD8-2301-F44E-A760-82498537D380}" type="presOf" srcId="{E818B01F-9D1E-BC45-B30F-A0ABCFBAABD5}" destId="{A787B8FE-AD1B-1548-851E-1E2FB191561B}" srcOrd="0" destOrd="0" presId="urn:microsoft.com/office/officeart/2005/8/layout/radial1"/>
    <dgm:cxn modelId="{346C74DB-EA17-5E47-9FC0-55EEA14417F6}" type="presOf" srcId="{A2BF318D-DC51-5943-8630-16DF01EA3AD5}" destId="{1DEF17F4-8244-8641-AB14-53A41F9FD3AB}" srcOrd="0" destOrd="0" presId="urn:microsoft.com/office/officeart/2005/8/layout/radial1"/>
    <dgm:cxn modelId="{4C89C0DF-097C-4EA2-9C8A-CD8C40420021}" type="presOf" srcId="{C4BBCC41-FB73-423E-BE85-79F57B1D5E40}" destId="{76F59ADF-EC4C-42F0-BD84-B3C1077FB6C0}" srcOrd="0" destOrd="0" presId="urn:microsoft.com/office/officeart/2005/8/layout/radial1"/>
    <dgm:cxn modelId="{F0A146E1-AD48-3E46-9AE6-A4BFCC6F6750}" type="presOf" srcId="{3FF16B8A-7BDF-1B49-BEE8-94B7260D2E17}" destId="{0D6F1EDF-0EA2-4C44-9351-756D550DDA0E}" srcOrd="0" destOrd="0" presId="urn:microsoft.com/office/officeart/2005/8/layout/radial1"/>
    <dgm:cxn modelId="{E1DB79E1-08B7-4319-8674-1F12219DA544}" srcId="{2297FDAE-0E94-7B46-AA27-8CF828FE326B}" destId="{34D0A209-E7B1-4D43-A284-8E47F6E8F53B}" srcOrd="5" destOrd="0" parTransId="{82BBADE8-5587-44A2-94D5-CCE5752A512B}" sibTransId="{75417AC8-C1C4-4051-9A3F-FE4D228588B7}"/>
    <dgm:cxn modelId="{B11839E7-F21C-4973-9994-667E45FEE205}" type="presOf" srcId="{34D0A209-E7B1-4D43-A284-8E47F6E8F53B}" destId="{4BC146DF-F05B-4C32-BF94-9E31F9840B0A}" srcOrd="0" destOrd="0" presId="urn:microsoft.com/office/officeart/2005/8/layout/radial1"/>
    <dgm:cxn modelId="{13AD37E8-99AC-1F45-9735-4316083DED61}" srcId="{2297FDAE-0E94-7B46-AA27-8CF828FE326B}" destId="{A2BF318D-DC51-5943-8630-16DF01EA3AD5}" srcOrd="6" destOrd="0" parTransId="{2F527F51-441F-AE49-A20A-B67E0F381D93}" sibTransId="{F3B81760-728B-2347-A7D3-08B8A71B0F23}"/>
    <dgm:cxn modelId="{3F4A4BFC-D6A1-804F-9EAA-5D4004CEBC36}" type="presOf" srcId="{D1DFFD3D-EDF8-BF41-8213-1C3F59788F2D}" destId="{7F60AD8C-9BBE-C741-9C3E-3CDE9264FC24}" srcOrd="1" destOrd="0" presId="urn:microsoft.com/office/officeart/2005/8/layout/radial1"/>
    <dgm:cxn modelId="{D210086C-38EC-E149-A97D-9C6D0653B337}" type="presParOf" srcId="{A787B8FE-AD1B-1548-851E-1E2FB191561B}" destId="{01C4E8BC-FDF5-D34D-944A-8E440C79E738}" srcOrd="0" destOrd="0" presId="urn:microsoft.com/office/officeart/2005/8/layout/radial1"/>
    <dgm:cxn modelId="{76B940F9-3E26-F44A-8C1E-7CDDBD7064B1}" type="presParOf" srcId="{A787B8FE-AD1B-1548-851E-1E2FB191561B}" destId="{C81D6CDB-E54A-A743-B377-CEA1E8FDBA5F}" srcOrd="1" destOrd="0" presId="urn:microsoft.com/office/officeart/2005/8/layout/radial1"/>
    <dgm:cxn modelId="{7E367A62-16AA-B345-9D3E-6F9DE6D6A836}" type="presParOf" srcId="{C81D6CDB-E54A-A743-B377-CEA1E8FDBA5F}" destId="{0B00DCA3-3D9F-504F-AF58-F989BE23E628}" srcOrd="0" destOrd="0" presId="urn:microsoft.com/office/officeart/2005/8/layout/radial1"/>
    <dgm:cxn modelId="{51F417E6-166D-824B-867D-5EA354EEDC9A}" type="presParOf" srcId="{A787B8FE-AD1B-1548-851E-1E2FB191561B}" destId="{D403EA29-FF9D-EF43-AE14-40000CA72E9B}" srcOrd="2" destOrd="0" presId="urn:microsoft.com/office/officeart/2005/8/layout/radial1"/>
    <dgm:cxn modelId="{24546C9F-7C2C-4C4F-8BB0-473C91626A50}" type="presParOf" srcId="{A787B8FE-AD1B-1548-851E-1E2FB191561B}" destId="{C70EDBD1-5CA3-8E40-A146-AF93CCCC34C2}" srcOrd="3" destOrd="0" presId="urn:microsoft.com/office/officeart/2005/8/layout/radial1"/>
    <dgm:cxn modelId="{C84D1DC0-EAE6-184A-BE5B-DF18466CAC2A}" type="presParOf" srcId="{C70EDBD1-5CA3-8E40-A146-AF93CCCC34C2}" destId="{61B24ECD-E38C-DE48-8C35-B2EE15707DBC}" srcOrd="0" destOrd="0" presId="urn:microsoft.com/office/officeart/2005/8/layout/radial1"/>
    <dgm:cxn modelId="{D4A7D5AB-7A7E-694A-9C75-D45A33A3C985}" type="presParOf" srcId="{A787B8FE-AD1B-1548-851E-1E2FB191561B}" destId="{0D6F1EDF-0EA2-4C44-9351-756D550DDA0E}" srcOrd="4" destOrd="0" presId="urn:microsoft.com/office/officeart/2005/8/layout/radial1"/>
    <dgm:cxn modelId="{0E2A2805-1626-5D4B-A095-256C08C96D45}" type="presParOf" srcId="{A787B8FE-AD1B-1548-851E-1E2FB191561B}" destId="{5B13FD75-23E5-3042-991E-8C12796E51F7}" srcOrd="5" destOrd="0" presId="urn:microsoft.com/office/officeart/2005/8/layout/radial1"/>
    <dgm:cxn modelId="{4CB10A8A-2CE2-D54E-AA0C-5268912C5D6E}" type="presParOf" srcId="{5B13FD75-23E5-3042-991E-8C12796E51F7}" destId="{7F60AD8C-9BBE-C741-9C3E-3CDE9264FC24}" srcOrd="0" destOrd="0" presId="urn:microsoft.com/office/officeart/2005/8/layout/radial1"/>
    <dgm:cxn modelId="{FF94F022-17B6-1C45-BC44-1FDA90E81CC3}" type="presParOf" srcId="{A787B8FE-AD1B-1548-851E-1E2FB191561B}" destId="{3D8D2D01-236C-0245-8C61-87A6667FB3C3}" srcOrd="6" destOrd="0" presId="urn:microsoft.com/office/officeart/2005/8/layout/radial1"/>
    <dgm:cxn modelId="{AEA126CC-17D4-4DE7-BAD6-307E20C35721}" type="presParOf" srcId="{A787B8FE-AD1B-1548-851E-1E2FB191561B}" destId="{49849D0A-98F8-4BEB-B8AD-8D08389EB144}" srcOrd="7" destOrd="0" presId="urn:microsoft.com/office/officeart/2005/8/layout/radial1"/>
    <dgm:cxn modelId="{5625BF1F-B1FB-45DD-910F-976B7307A760}" type="presParOf" srcId="{49849D0A-98F8-4BEB-B8AD-8D08389EB144}" destId="{1905459D-2A8E-4E7B-B231-42FB1F366415}" srcOrd="0" destOrd="0" presId="urn:microsoft.com/office/officeart/2005/8/layout/radial1"/>
    <dgm:cxn modelId="{39BA4A07-2975-44C9-8657-DD7E54D9C297}" type="presParOf" srcId="{A787B8FE-AD1B-1548-851E-1E2FB191561B}" destId="{76F59ADF-EC4C-42F0-BD84-B3C1077FB6C0}" srcOrd="8" destOrd="0" presId="urn:microsoft.com/office/officeart/2005/8/layout/radial1"/>
    <dgm:cxn modelId="{C305B79A-2E06-774F-8BFD-6DF1501FF2C6}" type="presParOf" srcId="{A787B8FE-AD1B-1548-851E-1E2FB191561B}" destId="{0A107D98-F2C0-0F49-B8FE-BAB929B831D0}" srcOrd="9" destOrd="0" presId="urn:microsoft.com/office/officeart/2005/8/layout/radial1"/>
    <dgm:cxn modelId="{F2FF7AAC-C2A0-934F-8BC1-DB2A0AC581B2}" type="presParOf" srcId="{0A107D98-F2C0-0F49-B8FE-BAB929B831D0}" destId="{092653AA-FAEA-5D4B-9AE9-810530849E5A}" srcOrd="0" destOrd="0" presId="urn:microsoft.com/office/officeart/2005/8/layout/radial1"/>
    <dgm:cxn modelId="{D76DB2A1-9E7F-2442-9416-775A85B247BE}" type="presParOf" srcId="{A787B8FE-AD1B-1548-851E-1E2FB191561B}" destId="{9544D9D0-14A6-484A-840E-6AD29D03B570}" srcOrd="10" destOrd="0" presId="urn:microsoft.com/office/officeart/2005/8/layout/radial1"/>
    <dgm:cxn modelId="{681363E3-5983-4E5D-BB6D-517B609090D4}" type="presParOf" srcId="{A787B8FE-AD1B-1548-851E-1E2FB191561B}" destId="{E89F36B6-4E03-44D7-8C42-274DA22A8AC9}" srcOrd="11" destOrd="0" presId="urn:microsoft.com/office/officeart/2005/8/layout/radial1"/>
    <dgm:cxn modelId="{BDFE1B3E-3932-488B-A88D-0A26CCBA8ED3}" type="presParOf" srcId="{E89F36B6-4E03-44D7-8C42-274DA22A8AC9}" destId="{63A4E172-7D5D-40F7-9C59-90F5E1EDBE56}" srcOrd="0" destOrd="0" presId="urn:microsoft.com/office/officeart/2005/8/layout/radial1"/>
    <dgm:cxn modelId="{7AF21283-5E26-4213-BD80-806FF2400506}" type="presParOf" srcId="{A787B8FE-AD1B-1548-851E-1E2FB191561B}" destId="{4BC146DF-F05B-4C32-BF94-9E31F9840B0A}" srcOrd="12" destOrd="0" presId="urn:microsoft.com/office/officeart/2005/8/layout/radial1"/>
    <dgm:cxn modelId="{B96D294E-DA1D-FB4B-91BD-D57B1CA5F4D2}" type="presParOf" srcId="{A787B8FE-AD1B-1548-851E-1E2FB191561B}" destId="{64EEDE80-61E7-E34F-993E-438B92C85DE9}" srcOrd="13" destOrd="0" presId="urn:microsoft.com/office/officeart/2005/8/layout/radial1"/>
    <dgm:cxn modelId="{E6EC0B03-1046-E948-95D6-46E6950F4D22}" type="presParOf" srcId="{64EEDE80-61E7-E34F-993E-438B92C85DE9}" destId="{EE6A3435-6460-AD40-902E-E9624A307AB6}" srcOrd="0" destOrd="0" presId="urn:microsoft.com/office/officeart/2005/8/layout/radial1"/>
    <dgm:cxn modelId="{128A495E-C8AD-7F45-A15E-7BA993B48817}" type="presParOf" srcId="{A787B8FE-AD1B-1548-851E-1E2FB191561B}" destId="{1DEF17F4-8244-8641-AB14-53A41F9FD3A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6B5AF-49D0-41B1-9FE7-BFE7048B71E1}">
      <dsp:nvSpPr>
        <dsp:cNvPr id="0" name=""/>
        <dsp:cNvSpPr/>
      </dsp:nvSpPr>
      <dsp:spPr>
        <a:xfrm rot="1610390">
          <a:off x="817563" y="2589190"/>
          <a:ext cx="2248961" cy="44121"/>
        </a:xfrm>
        <a:custGeom>
          <a:avLst/>
          <a:gdLst/>
          <a:ahLst/>
          <a:cxnLst/>
          <a:rect l="0" t="0" r="0" b="0"/>
          <a:pathLst>
            <a:path>
              <a:moveTo>
                <a:pt x="0" y="22060"/>
              </a:moveTo>
              <a:lnTo>
                <a:pt x="2248961" y="2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CB432-47B7-460B-9C2B-A4DAD1E8D9C2}">
      <dsp:nvSpPr>
        <dsp:cNvPr id="0" name=""/>
        <dsp:cNvSpPr/>
      </dsp:nvSpPr>
      <dsp:spPr>
        <a:xfrm rot="861044">
          <a:off x="910041" y="2213815"/>
          <a:ext cx="1836977" cy="44121"/>
        </a:xfrm>
        <a:custGeom>
          <a:avLst/>
          <a:gdLst/>
          <a:ahLst/>
          <a:cxnLst/>
          <a:rect l="0" t="0" r="0" b="0"/>
          <a:pathLst>
            <a:path>
              <a:moveTo>
                <a:pt x="0" y="22060"/>
              </a:moveTo>
              <a:lnTo>
                <a:pt x="1836977" y="2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C913F-F7BD-4E07-BE5A-F60855440B1B}">
      <dsp:nvSpPr>
        <dsp:cNvPr id="0" name=""/>
        <dsp:cNvSpPr/>
      </dsp:nvSpPr>
      <dsp:spPr>
        <a:xfrm rot="21579826">
          <a:off x="938687" y="1881750"/>
          <a:ext cx="1596831" cy="44121"/>
        </a:xfrm>
        <a:custGeom>
          <a:avLst/>
          <a:gdLst/>
          <a:ahLst/>
          <a:cxnLst/>
          <a:rect l="0" t="0" r="0" b="0"/>
          <a:pathLst>
            <a:path>
              <a:moveTo>
                <a:pt x="0" y="22060"/>
              </a:moveTo>
              <a:lnTo>
                <a:pt x="1596831" y="2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334FD-7407-410A-A5DC-5AF6888BFAC7}">
      <dsp:nvSpPr>
        <dsp:cNvPr id="0" name=""/>
        <dsp:cNvSpPr/>
      </dsp:nvSpPr>
      <dsp:spPr>
        <a:xfrm rot="20668822">
          <a:off x="904598" y="1532596"/>
          <a:ext cx="1870622" cy="44121"/>
        </a:xfrm>
        <a:custGeom>
          <a:avLst/>
          <a:gdLst/>
          <a:ahLst/>
          <a:cxnLst/>
          <a:rect l="0" t="0" r="0" b="0"/>
          <a:pathLst>
            <a:path>
              <a:moveTo>
                <a:pt x="0" y="22060"/>
              </a:moveTo>
              <a:lnTo>
                <a:pt x="1870622" y="2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EB5F0-D423-4FDF-A04C-3D1FCF48867E}">
      <dsp:nvSpPr>
        <dsp:cNvPr id="0" name=""/>
        <dsp:cNvSpPr/>
      </dsp:nvSpPr>
      <dsp:spPr>
        <a:xfrm rot="19904464">
          <a:off x="801442" y="1138585"/>
          <a:ext cx="2303324" cy="44121"/>
        </a:xfrm>
        <a:custGeom>
          <a:avLst/>
          <a:gdLst/>
          <a:ahLst/>
          <a:cxnLst/>
          <a:rect l="0" t="0" r="0" b="0"/>
          <a:pathLst>
            <a:path>
              <a:moveTo>
                <a:pt x="0" y="22060"/>
              </a:moveTo>
              <a:lnTo>
                <a:pt x="2303324" y="22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51ED2-4DE2-4CB0-9C07-10378FE027F6}">
      <dsp:nvSpPr>
        <dsp:cNvPr id="0" name=""/>
        <dsp:cNvSpPr/>
      </dsp:nvSpPr>
      <dsp:spPr>
        <a:xfrm>
          <a:off x="292487" y="1521589"/>
          <a:ext cx="1088726" cy="1088726"/>
        </a:xfrm>
        <a:prstGeom prst="ellipse">
          <a:avLst/>
        </a:prstGeom>
        <a:solidFill>
          <a:schemeClr val="accent1">
            <a:hueOff val="0"/>
            <a:satOff val="0"/>
            <a:lum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23C508A-16CA-4009-B978-115AFCA4717C}">
      <dsp:nvSpPr>
        <dsp:cNvPr id="0" name=""/>
        <dsp:cNvSpPr/>
      </dsp:nvSpPr>
      <dsp:spPr>
        <a:xfrm>
          <a:off x="2535372" y="894"/>
          <a:ext cx="1906286" cy="668874"/>
        </a:xfrm>
        <a:prstGeom prst="ellipse">
          <a:avLst/>
        </a:prstGeom>
        <a:solidFill>
          <a:schemeClr val="accent1">
            <a:alpha val="90000"/>
            <a:hueOff val="0"/>
            <a:satOff val="0"/>
            <a:lumOff val="0"/>
            <a:alphaOff val="-8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Training and education</a:t>
          </a:r>
          <a:endParaRPr lang="en-US" sz="1050" kern="1200" dirty="0"/>
        </a:p>
      </dsp:txBody>
      <dsp:txXfrm>
        <a:off x="2814541" y="98848"/>
        <a:ext cx="1347948" cy="472966"/>
      </dsp:txXfrm>
    </dsp:sp>
    <dsp:sp modelId="{24AA29E8-5AF9-4287-94C2-E3719F508825}">
      <dsp:nvSpPr>
        <dsp:cNvPr id="0" name=""/>
        <dsp:cNvSpPr/>
      </dsp:nvSpPr>
      <dsp:spPr>
        <a:xfrm>
          <a:off x="2535372" y="762412"/>
          <a:ext cx="1906286" cy="668874"/>
        </a:xfrm>
        <a:prstGeom prst="ellipse">
          <a:avLst/>
        </a:prstGeom>
        <a:solidFill>
          <a:srgbClr val="5C89B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a:t>Geospatial information</a:t>
          </a:r>
          <a:endParaRPr lang="es-ES" sz="1050" kern="1200" dirty="0"/>
        </a:p>
      </dsp:txBody>
      <dsp:txXfrm>
        <a:off x="2814541" y="860366"/>
        <a:ext cx="1347948" cy="472966"/>
      </dsp:txXfrm>
    </dsp:sp>
    <dsp:sp modelId="{F09F0DC1-BF85-4D52-A28C-308ABB3A69E6}">
      <dsp:nvSpPr>
        <dsp:cNvPr id="0" name=""/>
        <dsp:cNvSpPr/>
      </dsp:nvSpPr>
      <dsp:spPr>
        <a:xfrm>
          <a:off x="2535372" y="1559095"/>
          <a:ext cx="1906286" cy="668874"/>
        </a:xfrm>
        <a:prstGeom prst="ellipse">
          <a:avLst/>
        </a:prstGeom>
        <a:solidFill>
          <a:schemeClr val="accent1">
            <a:alpha val="90000"/>
            <a:hueOff val="0"/>
            <a:satOff val="0"/>
            <a:lumOff val="0"/>
            <a:alphaOff val="-24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Document repository as a LAC</a:t>
          </a:r>
          <a:endParaRPr lang="es-ES" sz="1050" kern="1200" dirty="0"/>
        </a:p>
      </dsp:txBody>
      <dsp:txXfrm>
        <a:off x="2814541" y="1657049"/>
        <a:ext cx="1347948" cy="472966"/>
      </dsp:txXfrm>
    </dsp:sp>
    <dsp:sp modelId="{66DB0340-A8FE-449D-802E-6A94B99602AA}">
      <dsp:nvSpPr>
        <dsp:cNvPr id="0" name=""/>
        <dsp:cNvSpPr/>
      </dsp:nvSpPr>
      <dsp:spPr>
        <a:xfrm>
          <a:off x="2535372" y="2326129"/>
          <a:ext cx="1906286" cy="668874"/>
        </a:xfrm>
        <a:prstGeom prst="ellipse">
          <a:avLst/>
        </a:prstGeom>
        <a:solidFill>
          <a:schemeClr val="accent1">
            <a:alpha val="90000"/>
            <a:hueOff val="0"/>
            <a:satOff val="0"/>
            <a:lumOff val="0"/>
            <a:alphaOff val="-3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Institution and expert directory as a LAC</a:t>
          </a:r>
          <a:endParaRPr lang="es-ES" sz="1050" kern="1200" dirty="0"/>
        </a:p>
      </dsp:txBody>
      <dsp:txXfrm>
        <a:off x="2814541" y="2424083"/>
        <a:ext cx="1347948" cy="472966"/>
      </dsp:txXfrm>
    </dsp:sp>
    <dsp:sp modelId="{952994E4-1F20-44D1-B405-CE0A16E46B4C}">
      <dsp:nvSpPr>
        <dsp:cNvPr id="0" name=""/>
        <dsp:cNvSpPr/>
      </dsp:nvSpPr>
      <dsp:spPr>
        <a:xfrm>
          <a:off x="2535372" y="3059342"/>
          <a:ext cx="1906286" cy="668874"/>
        </a:xfrm>
        <a:prstGeom prst="ellipse">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err="1"/>
            <a:t>Research</a:t>
          </a:r>
          <a:r>
            <a:rPr lang="es-ES" sz="1050" kern="1200" dirty="0"/>
            <a:t> </a:t>
          </a:r>
          <a:r>
            <a:rPr lang="es-ES" sz="1050" kern="1200" dirty="0" err="1"/>
            <a:t>Vessels</a:t>
          </a:r>
          <a:endParaRPr lang="es-ES" sz="1050" kern="1200" dirty="0"/>
        </a:p>
      </dsp:txBody>
      <dsp:txXfrm>
        <a:off x="2814541" y="3157296"/>
        <a:ext cx="1347948" cy="472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4E8BC-FDF5-D34D-944A-8E440C79E738}">
      <dsp:nvSpPr>
        <dsp:cNvPr id="0" name=""/>
        <dsp:cNvSpPr/>
      </dsp:nvSpPr>
      <dsp:spPr>
        <a:xfrm>
          <a:off x="1947893" y="1718079"/>
          <a:ext cx="1144372" cy="1144372"/>
        </a:xfrm>
        <a:prstGeom prst="ellipse">
          <a:avLst/>
        </a:prstGeom>
        <a:solidFill>
          <a:schemeClr val="accent1">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rPr>
            <a:t>OIH LAC</a:t>
          </a:r>
          <a:endParaRPr lang="es-ES" sz="1600" b="1" kern="1200" dirty="0">
            <a:solidFill>
              <a:schemeClr val="tx1"/>
            </a:solidFill>
          </a:endParaRPr>
        </a:p>
      </dsp:txBody>
      <dsp:txXfrm>
        <a:off x="2115482" y="1885668"/>
        <a:ext cx="809194" cy="809194"/>
      </dsp:txXfrm>
    </dsp:sp>
    <dsp:sp modelId="{C81D6CDB-E54A-A743-B377-CEA1E8FDBA5F}">
      <dsp:nvSpPr>
        <dsp:cNvPr id="0" name=""/>
        <dsp:cNvSpPr/>
      </dsp:nvSpPr>
      <dsp:spPr>
        <a:xfrm rot="16200000">
          <a:off x="2234563" y="1412128"/>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2505804" y="1418286"/>
        <a:ext cx="28551" cy="28551"/>
      </dsp:txXfrm>
    </dsp:sp>
    <dsp:sp modelId="{D403EA29-FF9D-EF43-AE14-40000CA72E9B}">
      <dsp:nvSpPr>
        <dsp:cNvPr id="0" name=""/>
        <dsp:cNvSpPr/>
      </dsp:nvSpPr>
      <dsp:spPr>
        <a:xfrm>
          <a:off x="1947893" y="2674"/>
          <a:ext cx="1144372" cy="114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t>Mainly grey literature</a:t>
          </a:r>
          <a:endParaRPr lang="es-ES" sz="1100" kern="1200" dirty="0"/>
        </a:p>
      </dsp:txBody>
      <dsp:txXfrm>
        <a:off x="2115482" y="170263"/>
        <a:ext cx="809194" cy="809194"/>
      </dsp:txXfrm>
    </dsp:sp>
    <dsp:sp modelId="{C70EDBD1-5CA3-8E40-A146-AF93CCCC34C2}">
      <dsp:nvSpPr>
        <dsp:cNvPr id="0" name=""/>
        <dsp:cNvSpPr/>
      </dsp:nvSpPr>
      <dsp:spPr>
        <a:xfrm rot="19285714">
          <a:off x="2905142" y="1735061"/>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3176383" y="1741220"/>
        <a:ext cx="28551" cy="28551"/>
      </dsp:txXfrm>
    </dsp:sp>
    <dsp:sp modelId="{0D6F1EDF-0EA2-4C44-9351-756D550DDA0E}">
      <dsp:nvSpPr>
        <dsp:cNvPr id="0" name=""/>
        <dsp:cNvSpPr/>
      </dsp:nvSpPr>
      <dsp:spPr>
        <a:xfrm>
          <a:off x="3289051" y="648541"/>
          <a:ext cx="1144372" cy="114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t>Information on people and institutions</a:t>
          </a:r>
        </a:p>
      </dsp:txBody>
      <dsp:txXfrm>
        <a:off x="3456640" y="816130"/>
        <a:ext cx="809194" cy="809194"/>
      </dsp:txXfrm>
    </dsp:sp>
    <dsp:sp modelId="{5B13FD75-23E5-3042-991E-8C12796E51F7}">
      <dsp:nvSpPr>
        <dsp:cNvPr id="0" name=""/>
        <dsp:cNvSpPr/>
      </dsp:nvSpPr>
      <dsp:spPr>
        <a:xfrm rot="771429">
          <a:off x="3070761" y="2460687"/>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3342002" y="2466846"/>
        <a:ext cx="28551" cy="28551"/>
      </dsp:txXfrm>
    </dsp:sp>
    <dsp:sp modelId="{3D8D2D01-236C-0245-8C61-87A6667FB3C3}">
      <dsp:nvSpPr>
        <dsp:cNvPr id="0" name=""/>
        <dsp:cNvSpPr/>
      </dsp:nvSpPr>
      <dsp:spPr>
        <a:xfrm>
          <a:off x="3620290" y="2099792"/>
          <a:ext cx="1144372" cy="1144372"/>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t>Training and </a:t>
          </a:r>
          <a:r>
            <a:rPr lang="es-CO" sz="1100" kern="1200" dirty="0" err="1"/>
            <a:t>education</a:t>
          </a:r>
          <a:r>
            <a:rPr lang="es-CO" sz="1100" kern="1200" dirty="0"/>
            <a:t> </a:t>
          </a:r>
          <a:r>
            <a:rPr lang="en-US" sz="1100" kern="1200" noProof="0" dirty="0"/>
            <a:t>opportunities</a:t>
          </a:r>
          <a:r>
            <a:rPr lang="es-CO" sz="1100" kern="1200" dirty="0"/>
            <a:t> database</a:t>
          </a:r>
          <a:endParaRPr lang="es-ES" sz="1100" kern="1200" dirty="0"/>
        </a:p>
      </dsp:txBody>
      <dsp:txXfrm>
        <a:off x="3787879" y="2267381"/>
        <a:ext cx="809194" cy="809194"/>
      </dsp:txXfrm>
    </dsp:sp>
    <dsp:sp modelId="{49849D0A-98F8-4BEB-B8AD-8D08389EB144}">
      <dsp:nvSpPr>
        <dsp:cNvPr id="0" name=""/>
        <dsp:cNvSpPr/>
      </dsp:nvSpPr>
      <dsp:spPr>
        <a:xfrm rot="3857143">
          <a:off x="2606706" y="3042593"/>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2877947" y="3048752"/>
        <a:ext cx="28551" cy="28551"/>
      </dsp:txXfrm>
    </dsp:sp>
    <dsp:sp modelId="{76F59ADF-EC4C-42F0-BD84-B3C1077FB6C0}">
      <dsp:nvSpPr>
        <dsp:cNvPr id="0" name=""/>
        <dsp:cNvSpPr/>
      </dsp:nvSpPr>
      <dsp:spPr>
        <a:xfrm>
          <a:off x="2692180" y="3263605"/>
          <a:ext cx="1144372" cy="114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t>Research vessel database </a:t>
          </a:r>
          <a:endParaRPr lang="es-ES" sz="1100" kern="1200" dirty="0"/>
        </a:p>
      </dsp:txBody>
      <dsp:txXfrm>
        <a:off x="2859769" y="3431194"/>
        <a:ext cx="809194" cy="809194"/>
      </dsp:txXfrm>
    </dsp:sp>
    <dsp:sp modelId="{0A107D98-F2C0-0F49-B8FE-BAB929B831D0}">
      <dsp:nvSpPr>
        <dsp:cNvPr id="0" name=""/>
        <dsp:cNvSpPr/>
      </dsp:nvSpPr>
      <dsp:spPr>
        <a:xfrm rot="6942857">
          <a:off x="1862420" y="3042593"/>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2133660" y="3048752"/>
        <a:ext cx="28551" cy="28551"/>
      </dsp:txXfrm>
    </dsp:sp>
    <dsp:sp modelId="{9544D9D0-14A6-484A-840E-6AD29D03B570}">
      <dsp:nvSpPr>
        <dsp:cNvPr id="0" name=""/>
        <dsp:cNvSpPr/>
      </dsp:nvSpPr>
      <dsp:spPr>
        <a:xfrm>
          <a:off x="1203607" y="3263605"/>
          <a:ext cx="1144372" cy="114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t>Manuals and </a:t>
          </a:r>
          <a:r>
            <a:rPr lang="es-CO" sz="1100" kern="1200" dirty="0" err="1"/>
            <a:t>guidelines</a:t>
          </a:r>
          <a:endParaRPr lang="es-ES" sz="1100" kern="1200" dirty="0"/>
        </a:p>
      </dsp:txBody>
      <dsp:txXfrm>
        <a:off x="1371196" y="3431194"/>
        <a:ext cx="809194" cy="809194"/>
      </dsp:txXfrm>
    </dsp:sp>
    <dsp:sp modelId="{E89F36B6-4E03-44D7-8C42-274DA22A8AC9}">
      <dsp:nvSpPr>
        <dsp:cNvPr id="0" name=""/>
        <dsp:cNvSpPr/>
      </dsp:nvSpPr>
      <dsp:spPr>
        <a:xfrm rot="10028571">
          <a:off x="1398365" y="2460687"/>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1669606" y="2466846"/>
        <a:ext cx="28551" cy="28551"/>
      </dsp:txXfrm>
    </dsp:sp>
    <dsp:sp modelId="{4BC146DF-F05B-4C32-BF94-9E31F9840B0A}">
      <dsp:nvSpPr>
        <dsp:cNvPr id="0" name=""/>
        <dsp:cNvSpPr/>
      </dsp:nvSpPr>
      <dsp:spPr>
        <a:xfrm>
          <a:off x="275497" y="2099792"/>
          <a:ext cx="1144372" cy="1144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t>IOC country profiles </a:t>
          </a:r>
          <a:endParaRPr lang="es-ES" sz="1100" kern="1200" dirty="0"/>
        </a:p>
      </dsp:txBody>
      <dsp:txXfrm>
        <a:off x="443086" y="2267381"/>
        <a:ext cx="809194" cy="809194"/>
      </dsp:txXfrm>
    </dsp:sp>
    <dsp:sp modelId="{64EEDE80-61E7-E34F-993E-438B92C85DE9}">
      <dsp:nvSpPr>
        <dsp:cNvPr id="0" name=""/>
        <dsp:cNvSpPr/>
      </dsp:nvSpPr>
      <dsp:spPr>
        <a:xfrm rot="13114286">
          <a:off x="1563984" y="1735061"/>
          <a:ext cx="571032" cy="40869"/>
        </a:xfrm>
        <a:custGeom>
          <a:avLst/>
          <a:gdLst/>
          <a:ahLst/>
          <a:cxnLst/>
          <a:rect l="0" t="0" r="0" b="0"/>
          <a:pathLst>
            <a:path>
              <a:moveTo>
                <a:pt x="0" y="20434"/>
              </a:moveTo>
              <a:lnTo>
                <a:pt x="571032" y="20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1835225" y="1741220"/>
        <a:ext cx="28551" cy="28551"/>
      </dsp:txXfrm>
    </dsp:sp>
    <dsp:sp modelId="{1DEF17F4-8244-8641-AB14-53A41F9FD3AB}">
      <dsp:nvSpPr>
        <dsp:cNvPr id="0" name=""/>
        <dsp:cNvSpPr/>
      </dsp:nvSpPr>
      <dsp:spPr>
        <a:xfrm>
          <a:off x="606736" y="648541"/>
          <a:ext cx="1144372" cy="114437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0" i="0" kern="1200" dirty="0"/>
            <a:t>Geospatial information</a:t>
          </a:r>
          <a:endParaRPr lang="es-ES" sz="1100" kern="1200" dirty="0"/>
        </a:p>
      </dsp:txBody>
      <dsp:txXfrm>
        <a:off x="774325" y="816130"/>
        <a:ext cx="809194" cy="80919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283A5-9BE9-4FB9-961E-D46AD63CB5C0}" type="datetimeFigureOut">
              <a:rPr lang="es-CO" smtClean="0"/>
              <a:t>2/06/21</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B67508-B1E8-4CDC-91B5-45FECE2A4B3F}" type="slidenum">
              <a:rPr lang="es-CO" smtClean="0"/>
              <a:t>‹Nº›</a:t>
            </a:fld>
            <a:endParaRPr lang="es-CO"/>
          </a:p>
        </p:txBody>
      </p:sp>
    </p:spTree>
    <p:extLst>
      <p:ext uri="{BB962C8B-B14F-4D97-AF65-F5344CB8AC3E}">
        <p14:creationId xmlns:p14="http://schemas.microsoft.com/office/powerpoint/2010/main" val="946315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0D14D-2B2A-4271-9CB7-05D69AD0665F}" type="datetimeFigureOut">
              <a:rPr lang="es-CO" smtClean="0"/>
              <a:pPr/>
              <a:t>2/06/21</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EF310-9421-45F6-B167-BB710EB4ABE2}" type="slidenum">
              <a:rPr lang="es-CO" smtClean="0"/>
              <a:pPr/>
              <a:t>‹Nº›</a:t>
            </a:fld>
            <a:endParaRPr lang="es-CO"/>
          </a:p>
        </p:txBody>
      </p:sp>
    </p:spTree>
    <p:extLst>
      <p:ext uri="{BB962C8B-B14F-4D97-AF65-F5344CB8AC3E}">
        <p14:creationId xmlns:p14="http://schemas.microsoft.com/office/powerpoint/2010/main" val="41399158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transfer MT to “</a:t>
            </a:r>
            <a:r>
              <a:rPr lang="en-US" b="1" i="1" dirty="0"/>
              <a:t>developing States</a:t>
            </a:r>
            <a:r>
              <a:rPr lang="en-US" i="1" dirty="0"/>
              <a:t>, particularly land locked and geographically disadvantaged States as well as other developing States </a:t>
            </a:r>
            <a:r>
              <a:rPr lang="en-US" b="1" i="1" dirty="0"/>
              <a:t>which have not be enable to establish or develop their own capabilities in marine sciences, scientific research, observations of the oceans and coastal areas, and related technology, or to develop the infrastructure needed to achieve such end</a:t>
            </a:r>
            <a:r>
              <a:rPr lang="en-US" i="1" dirty="0"/>
              <a:t>s</a:t>
            </a:r>
            <a:r>
              <a:rPr lang="en-US" dirty="0"/>
              <a:t>”(IOCCGTMT); </a:t>
            </a:r>
          </a:p>
          <a:p>
            <a:endParaRPr lang="en-US" dirty="0"/>
          </a:p>
          <a:p>
            <a:r>
              <a:rPr lang="en-US" dirty="0"/>
              <a:t>“..</a:t>
            </a:r>
            <a:r>
              <a:rPr lang="en-US" i="1" dirty="0"/>
              <a:t>provide interested users in Members States with </a:t>
            </a:r>
            <a:r>
              <a:rPr lang="en-US" b="1" i="1" dirty="0"/>
              <a:t>direct and rapid access to relevant sources of information</a:t>
            </a:r>
            <a:r>
              <a:rPr lang="en-US" i="1" dirty="0"/>
              <a:t>, practical expertise in the transfer of marine technology, as well as facilitate effective scientific, technical and financial cooperation to that end </a:t>
            </a:r>
            <a:r>
              <a:rPr lang="en-US" dirty="0"/>
              <a:t>(IOCCGTMT)”.</a:t>
            </a:r>
          </a:p>
          <a:p>
            <a:endParaRPr lang="en-US" dirty="0"/>
          </a:p>
          <a:p>
            <a:r>
              <a:rPr lang="en-US" dirty="0"/>
              <a:t>“</a:t>
            </a:r>
            <a:r>
              <a:rPr lang="en-US" i="1" dirty="0"/>
              <a:t>become the </a:t>
            </a:r>
            <a:r>
              <a:rPr lang="en-US" b="1" i="1" dirty="0"/>
              <a:t>primary information repository to support the international conventions and agreements </a:t>
            </a:r>
            <a:r>
              <a:rPr lang="en-US" i="1" dirty="0"/>
              <a:t>and at the same time provide a platform to </a:t>
            </a:r>
            <a:r>
              <a:rPr lang="en-US" b="1" i="1" dirty="0"/>
              <a:t>share information, build partnerships and forge collaboration for the growth and transfer of marine technology in developing countries </a:t>
            </a:r>
            <a:r>
              <a:rPr lang="en-US" dirty="0"/>
              <a:t>(IOC2017).</a:t>
            </a:r>
          </a:p>
          <a:p>
            <a:endParaRPr lang="en-US" dirty="0"/>
          </a:p>
          <a:p>
            <a:r>
              <a:rPr lang="en-US" i="1" dirty="0"/>
              <a:t>“A transparent ocean with </a:t>
            </a:r>
            <a:r>
              <a:rPr lang="en-US" b="1" i="1" dirty="0"/>
              <a:t>open access to data, information and technologies</a:t>
            </a:r>
            <a:r>
              <a:rPr lang="en-US" i="1" dirty="0"/>
              <a:t>”</a:t>
            </a:r>
            <a:r>
              <a:rPr lang="en-US" dirty="0"/>
              <a:t> (</a:t>
            </a:r>
            <a:r>
              <a:rPr lang="en-US" dirty="0">
                <a:solidFill>
                  <a:schemeClr val="accent5"/>
                </a:solidFill>
              </a:rPr>
              <a:t>Decade of Ocean Science</a:t>
            </a:r>
            <a:r>
              <a:rPr lang="en-US" dirty="0"/>
              <a:t>)</a:t>
            </a:r>
          </a:p>
          <a:p>
            <a:endParaRPr lang="en-US" b="1" dirty="0">
              <a:solidFill>
                <a:srgbClr val="FF0000"/>
              </a:solidFill>
            </a:endParaRPr>
          </a:p>
          <a:p>
            <a:r>
              <a:rPr lang="en-US" b="1" dirty="0">
                <a:solidFill>
                  <a:srgbClr val="FF0000"/>
                </a:solidFill>
              </a:rPr>
              <a:t>CHM to provide information and facilitate technical and scientific cooperation.</a:t>
            </a:r>
          </a:p>
          <a:p>
            <a:endParaRPr lang="es-CO" dirty="0"/>
          </a:p>
        </p:txBody>
      </p:sp>
      <p:sp>
        <p:nvSpPr>
          <p:cNvPr id="4" name="Marcador de número de diapositiva 3"/>
          <p:cNvSpPr>
            <a:spLocks noGrp="1"/>
          </p:cNvSpPr>
          <p:nvPr>
            <p:ph type="sldNum" sz="quarter" idx="5"/>
          </p:nvPr>
        </p:nvSpPr>
        <p:spPr/>
        <p:txBody>
          <a:bodyPr/>
          <a:lstStyle/>
          <a:p>
            <a:fld id="{219EF310-9421-45F6-B167-BB710EB4ABE2}" type="slidenum">
              <a:rPr lang="es-CO" smtClean="0"/>
              <a:pPr/>
              <a:t>2</a:t>
            </a:fld>
            <a:endParaRPr lang="es-CO"/>
          </a:p>
        </p:txBody>
      </p:sp>
    </p:spTree>
    <p:extLst>
      <p:ext uri="{BB962C8B-B14F-4D97-AF65-F5344CB8AC3E}">
        <p14:creationId xmlns:p14="http://schemas.microsoft.com/office/powerpoint/2010/main" val="733236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97841"/>
            <a:ext cx="12192000" cy="6119327"/>
          </a:xfrm>
          <a:prstGeom prst="rect">
            <a:avLst/>
          </a:prstGeom>
        </p:spPr>
      </p:pic>
      <p:sp>
        <p:nvSpPr>
          <p:cNvPr id="14" name="9 Rectángulo"/>
          <p:cNvSpPr/>
          <p:nvPr userDrawn="1"/>
        </p:nvSpPr>
        <p:spPr>
          <a:xfrm>
            <a:off x="0" y="6013175"/>
            <a:ext cx="12192000" cy="877532"/>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ítulo 1"/>
          <p:cNvSpPr>
            <a:spLocks noGrp="1"/>
          </p:cNvSpPr>
          <p:nvPr>
            <p:ph type="ctrTitle"/>
          </p:nvPr>
        </p:nvSpPr>
        <p:spPr>
          <a:xfrm>
            <a:off x="92766" y="6013175"/>
            <a:ext cx="11993217" cy="844825"/>
          </a:xfrm>
        </p:spPr>
        <p:txBody>
          <a:bodyPr anchor="b">
            <a:normAutofit/>
          </a:bodyPr>
          <a:lstStyle>
            <a:lvl1pPr algn="r">
              <a:defRPr sz="3600" b="1">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4" name="3 Rectángulo"/>
          <p:cNvSpPr/>
          <p:nvPr userDrawn="1"/>
        </p:nvSpPr>
        <p:spPr>
          <a:xfrm>
            <a:off x="5714083" y="2093205"/>
            <a:ext cx="6460036" cy="661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00"/>
          </a:p>
        </p:txBody>
      </p:sp>
      <p:sp>
        <p:nvSpPr>
          <p:cNvPr id="3" name="Subtítulo 2"/>
          <p:cNvSpPr>
            <a:spLocks noGrp="1"/>
          </p:cNvSpPr>
          <p:nvPr>
            <p:ph type="subTitle" idx="1"/>
          </p:nvPr>
        </p:nvSpPr>
        <p:spPr>
          <a:xfrm>
            <a:off x="5745375" y="2140446"/>
            <a:ext cx="6340607" cy="566530"/>
          </a:xfrm>
        </p:spPr>
        <p:txBody>
          <a:bodyPr>
            <a:normAutofit/>
          </a:bodyPr>
          <a:lstStyle>
            <a:lvl1pPr marL="0" indent="0" algn="r">
              <a:buNone/>
              <a:defRPr sz="1800">
                <a:solidFill>
                  <a:schemeClr val="tx1"/>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10" name="9 Rectángulo"/>
          <p:cNvSpPr/>
          <p:nvPr userDrawn="1"/>
        </p:nvSpPr>
        <p:spPr>
          <a:xfrm>
            <a:off x="0" y="-1995"/>
            <a:ext cx="12192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Imagen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18408" y="108583"/>
            <a:ext cx="867575" cy="872997"/>
          </a:xfrm>
          <a:prstGeom prst="rect">
            <a:avLst/>
          </a:prstGeom>
          <a:effectLst>
            <a:glow rad="139700">
              <a:schemeClr val="bg1">
                <a:alpha val="40000"/>
              </a:schemeClr>
            </a:glow>
          </a:effectLst>
        </p:spPr>
      </p:pic>
    </p:spTree>
    <p:extLst>
      <p:ext uri="{BB962C8B-B14F-4D97-AF65-F5344CB8AC3E}">
        <p14:creationId xmlns:p14="http://schemas.microsoft.com/office/powerpoint/2010/main" val="21927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1030" name="Picture 6" descr="C:\Users\usrlai03\Documents\Downloads\Plantillas PPT final-07.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1994053"/>
            <a:ext cx="12192000" cy="486394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85586" y="5349875"/>
            <a:ext cx="2181225" cy="587660"/>
          </a:xfrm>
          <a:prstGeom prst="rect">
            <a:avLst/>
          </a:prstGeom>
        </p:spPr>
      </p:pic>
      <p:sp>
        <p:nvSpPr>
          <p:cNvPr id="6" name="5 Rectángulo"/>
          <p:cNvSpPr/>
          <p:nvPr userDrawn="1"/>
        </p:nvSpPr>
        <p:spPr>
          <a:xfrm>
            <a:off x="0" y="-1995"/>
            <a:ext cx="12192000" cy="17260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ítulo 1"/>
          <p:cNvSpPr>
            <a:spLocks noGrp="1"/>
          </p:cNvSpPr>
          <p:nvPr>
            <p:ph type="ctrTitle"/>
          </p:nvPr>
        </p:nvSpPr>
        <p:spPr>
          <a:xfrm>
            <a:off x="92766" y="6013175"/>
            <a:ext cx="11993217" cy="844825"/>
          </a:xfrm>
        </p:spPr>
        <p:txBody>
          <a:bodyPr anchor="b">
            <a:noAutofit/>
          </a:bodyPr>
          <a:lstStyle>
            <a:lvl1pPr algn="r">
              <a:defRPr sz="3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3" name="Subtítulo 2"/>
          <p:cNvSpPr>
            <a:spLocks noGrp="1"/>
          </p:cNvSpPr>
          <p:nvPr>
            <p:ph type="subTitle" idx="1"/>
          </p:nvPr>
        </p:nvSpPr>
        <p:spPr>
          <a:xfrm>
            <a:off x="92766" y="264160"/>
            <a:ext cx="9492820" cy="734011"/>
          </a:xfrm>
        </p:spPr>
        <p:txBody>
          <a:bodyPr>
            <a:normAutofit/>
          </a:bodyPr>
          <a:lstStyle>
            <a:lvl1pPr marL="0" indent="0" algn="r">
              <a:buNone/>
              <a:defRPr sz="1800">
                <a:solidFill>
                  <a:schemeClr val="bg1"/>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8" name="Imagen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218408" y="108583"/>
            <a:ext cx="867575" cy="872997"/>
          </a:xfrm>
          <a:prstGeom prst="rect">
            <a:avLst/>
          </a:prstGeom>
          <a:effectLst>
            <a:glow rad="139700">
              <a:schemeClr val="bg1">
                <a:alpha val="40000"/>
              </a:schemeClr>
            </a:glow>
          </a:effectLst>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10973" y="5447995"/>
            <a:ext cx="337430" cy="391419"/>
          </a:xfrm>
          <a:prstGeom prst="rect">
            <a:avLst/>
          </a:prstGeom>
        </p:spPr>
      </p:pic>
    </p:spTree>
    <p:extLst>
      <p:ext uri="{BB962C8B-B14F-4D97-AF65-F5344CB8AC3E}">
        <p14:creationId xmlns:p14="http://schemas.microsoft.com/office/powerpoint/2010/main" val="73897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11 Rectángulo"/>
          <p:cNvSpPr/>
          <p:nvPr userDrawn="1"/>
        </p:nvSpPr>
        <p:spPr>
          <a:xfrm>
            <a:off x="0" y="6685398"/>
            <a:ext cx="12192000" cy="1726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4 Rectángulo"/>
          <p:cNvSpPr/>
          <p:nvPr userDrawn="1"/>
        </p:nvSpPr>
        <p:spPr>
          <a:xfrm>
            <a:off x="0" y="-1995"/>
            <a:ext cx="12192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ítulo 1"/>
          <p:cNvSpPr>
            <a:spLocks noGrp="1"/>
          </p:cNvSpPr>
          <p:nvPr>
            <p:ph type="title"/>
          </p:nvPr>
        </p:nvSpPr>
        <p:spPr>
          <a:xfrm>
            <a:off x="963084" y="4406901"/>
            <a:ext cx="10363200" cy="1362075"/>
          </a:xfrm>
        </p:spPr>
        <p:txBody>
          <a:bodyPr anchor="t"/>
          <a:lstStyle>
            <a:lvl1pPr algn="l">
              <a:defRPr sz="4000" b="1" cap="all">
                <a:solidFill>
                  <a:srgbClr val="193157"/>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3" name="Marcador de texto 2"/>
          <p:cNvSpPr>
            <a:spLocks noGrp="1"/>
          </p:cNvSpPr>
          <p:nvPr>
            <p:ph type="body" idx="1"/>
          </p:nvPr>
        </p:nvSpPr>
        <p:spPr>
          <a:xfrm>
            <a:off x="963084" y="2906713"/>
            <a:ext cx="10363200" cy="1500187"/>
          </a:xfrm>
        </p:spPr>
        <p:txBody>
          <a:bodyPr anchor="b"/>
          <a:lstStyle>
            <a:lvl1pPr marL="0" indent="0" algn="l">
              <a:buNone/>
              <a:defRPr sz="2000">
                <a:solidFill>
                  <a:schemeClr val="tx1">
                    <a:tint val="75000"/>
                  </a:schemeClr>
                </a:solidFill>
                <a:latin typeface="+mn-lt"/>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pic>
        <p:nvPicPr>
          <p:cNvPr id="9" name="Imagen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8408" y="108583"/>
            <a:ext cx="867575" cy="872997"/>
          </a:xfrm>
          <a:prstGeom prst="rect">
            <a:avLst/>
          </a:prstGeom>
          <a:effectLst>
            <a:glow rad="139700">
              <a:schemeClr val="bg1">
                <a:alpha val="40000"/>
              </a:schemeClr>
            </a:glow>
          </a:effectLst>
        </p:spPr>
      </p:pic>
      <p:pic>
        <p:nvPicPr>
          <p:cNvPr id="10" name="Imagen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010775" y="6097738"/>
            <a:ext cx="2181225" cy="587660"/>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136" y="100966"/>
            <a:ext cx="759150" cy="880614"/>
          </a:xfrm>
          <a:prstGeom prst="rect">
            <a:avLst/>
          </a:prstGeom>
        </p:spPr>
      </p:pic>
    </p:spTree>
    <p:extLst>
      <p:ext uri="{BB962C8B-B14F-4D97-AF65-F5344CB8AC3E}">
        <p14:creationId xmlns:p14="http://schemas.microsoft.com/office/powerpoint/2010/main" val="130554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566664" y="6221778"/>
            <a:ext cx="2181225" cy="587660"/>
          </a:xfrm>
          <a:prstGeom prst="rect">
            <a:avLst/>
          </a:prstGeom>
        </p:spPr>
      </p:pic>
      <p:sp>
        <p:nvSpPr>
          <p:cNvPr id="9" name="Título 1"/>
          <p:cNvSpPr>
            <a:spLocks noGrp="1"/>
          </p:cNvSpPr>
          <p:nvPr>
            <p:ph type="title"/>
          </p:nvPr>
        </p:nvSpPr>
        <p:spPr>
          <a:xfrm>
            <a:off x="298028" y="65919"/>
            <a:ext cx="10359249" cy="1143000"/>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98027" y="1311967"/>
            <a:ext cx="11663680" cy="4909812"/>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6" name="15 Rectángulo"/>
          <p:cNvSpPr/>
          <p:nvPr userDrawn="1"/>
        </p:nvSpPr>
        <p:spPr>
          <a:xfrm>
            <a:off x="0" y="1196815"/>
            <a:ext cx="12192000" cy="679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16 Rectángulo"/>
          <p:cNvSpPr/>
          <p:nvPr userDrawn="1"/>
        </p:nvSpPr>
        <p:spPr>
          <a:xfrm>
            <a:off x="0" y="6809438"/>
            <a:ext cx="12192000" cy="67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pic>
        <p:nvPicPr>
          <p:cNvPr id="11" name="Imagen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18408" y="108583"/>
            <a:ext cx="867575" cy="872997"/>
          </a:xfrm>
          <a:prstGeom prst="rect">
            <a:avLst/>
          </a:prstGeom>
          <a:effectLst>
            <a:glow rad="139700">
              <a:schemeClr val="bg1">
                <a:alpha val="40000"/>
              </a:schemeClr>
            </a:glow>
          </a:effectLst>
        </p:spPr>
      </p:pic>
      <p:pic>
        <p:nvPicPr>
          <p:cNvPr id="3" name="Imagen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99273" y="6337865"/>
            <a:ext cx="324868" cy="376847"/>
          </a:xfrm>
          <a:prstGeom prst="rect">
            <a:avLst/>
          </a:prstGeom>
        </p:spPr>
      </p:pic>
    </p:spTree>
    <p:extLst>
      <p:ext uri="{BB962C8B-B14F-4D97-AF65-F5344CB8AC3E}">
        <p14:creationId xmlns:p14="http://schemas.microsoft.com/office/powerpoint/2010/main" val="36001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1" name="10 Rectángulo"/>
          <p:cNvSpPr/>
          <p:nvPr userDrawn="1"/>
        </p:nvSpPr>
        <p:spPr>
          <a:xfrm>
            <a:off x="0" y="-1995"/>
            <a:ext cx="12192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9 Rectángulo"/>
          <p:cNvSpPr/>
          <p:nvPr userDrawn="1"/>
        </p:nvSpPr>
        <p:spPr>
          <a:xfrm>
            <a:off x="0" y="6685398"/>
            <a:ext cx="12192000" cy="1726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ítulo 1"/>
          <p:cNvSpPr>
            <a:spLocks noGrp="1"/>
          </p:cNvSpPr>
          <p:nvPr>
            <p:ph type="title"/>
          </p:nvPr>
        </p:nvSpPr>
        <p:spPr>
          <a:xfrm>
            <a:off x="298028" y="497561"/>
            <a:ext cx="10359249" cy="991874"/>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98027" y="1583704"/>
            <a:ext cx="11663680" cy="4999977"/>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2 Marcador de fecha"/>
          <p:cNvSpPr>
            <a:spLocks noGrp="1"/>
          </p:cNvSpPr>
          <p:nvPr>
            <p:ph type="dt" sz="half" idx="10"/>
          </p:nvPr>
        </p:nvSpPr>
        <p:spPr>
          <a:xfrm>
            <a:off x="298027" y="6583681"/>
            <a:ext cx="2844800" cy="259715"/>
          </a:xfrm>
        </p:spPr>
        <p:txBody>
          <a:bodyPr/>
          <a:lstStyle>
            <a:lvl1pPr>
              <a:defRPr>
                <a:latin typeface="+mn-lt"/>
                <a:ea typeface="Open Sans Light" panose="020B0306030504020204" pitchFamily="34" charset="0"/>
                <a:cs typeface="Open Sans Light" panose="020B0306030504020204" pitchFamily="34" charset="0"/>
              </a:defRPr>
            </a:lvl1pPr>
          </a:lstStyle>
          <a:p>
            <a:fld id="{ACF6CD87-9A89-45F0-A337-CDBB47EC368D}" type="datetime1">
              <a:rPr lang="es-ES" smtClean="0"/>
              <a:t>2/6/21</a:t>
            </a:fld>
            <a:endParaRPr lang="es-ES" dirty="0"/>
          </a:p>
        </p:txBody>
      </p:sp>
      <p:pic>
        <p:nvPicPr>
          <p:cNvPr id="15" name="Imagen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8408" y="108583"/>
            <a:ext cx="867575" cy="872997"/>
          </a:xfrm>
          <a:prstGeom prst="rect">
            <a:avLst/>
          </a:prstGeom>
          <a:effectLst>
            <a:glow rad="139700">
              <a:schemeClr val="bg1">
                <a:alpha val="40000"/>
              </a:schemeClr>
            </a:glow>
          </a:effectLst>
        </p:spPr>
      </p:pic>
      <p:pic>
        <p:nvPicPr>
          <p:cNvPr id="14" name="Imagen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26634" y="6090290"/>
            <a:ext cx="2181225" cy="58766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59243" y="6206377"/>
            <a:ext cx="324868" cy="376847"/>
          </a:xfrm>
          <a:prstGeom prst="rect">
            <a:avLst/>
          </a:prstGeom>
        </p:spPr>
      </p:pic>
    </p:spTree>
    <p:extLst>
      <p:ext uri="{BB962C8B-B14F-4D97-AF65-F5344CB8AC3E}">
        <p14:creationId xmlns:p14="http://schemas.microsoft.com/office/powerpoint/2010/main" val="138339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5" name="4 Rectángulo"/>
          <p:cNvSpPr/>
          <p:nvPr userDrawn="1"/>
        </p:nvSpPr>
        <p:spPr>
          <a:xfrm>
            <a:off x="-6076" y="0"/>
            <a:ext cx="12192000" cy="611841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00"/>
          </a:p>
        </p:txBody>
      </p:sp>
      <p:pic>
        <p:nvPicPr>
          <p:cNvPr id="3" name="Imagen 2"/>
          <p:cNvPicPr>
            <a:picLocks noChangeAspect="1"/>
          </p:cNvPicPr>
          <p:nvPr userDrawn="1"/>
        </p:nvPicPr>
        <p:blipFill rotWithShape="1">
          <a:blip r:embed="rId2">
            <a:clrChange>
              <a:clrFrom>
                <a:srgbClr val="135AAD"/>
              </a:clrFrom>
              <a:clrTo>
                <a:srgbClr val="135AAD">
                  <a:alpha val="0"/>
                </a:srgbClr>
              </a:clrTo>
            </a:clrChange>
            <a:duotone>
              <a:prstClr val="black"/>
              <a:schemeClr val="accent1">
                <a:tint val="45000"/>
                <a:satMod val="400000"/>
              </a:schemeClr>
            </a:duotone>
          </a:blip>
          <a:srcRect l="41021" t="18510" r="17981" b="1133"/>
          <a:stretch/>
        </p:blipFill>
        <p:spPr>
          <a:xfrm>
            <a:off x="6724827" y="0"/>
            <a:ext cx="5399314" cy="6104092"/>
          </a:xfrm>
          <a:prstGeom prst="rect">
            <a:avLst/>
          </a:prstGeom>
        </p:spPr>
      </p:pic>
      <p:sp>
        <p:nvSpPr>
          <p:cNvPr id="4" name="Rectángulo 3"/>
          <p:cNvSpPr/>
          <p:nvPr userDrawn="1"/>
        </p:nvSpPr>
        <p:spPr>
          <a:xfrm>
            <a:off x="-6076" y="6118416"/>
            <a:ext cx="12192000" cy="7395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199" y="2473402"/>
            <a:ext cx="8782050" cy="2134204"/>
          </a:xfrm>
          <a:prstGeom prst="rect">
            <a:avLst/>
          </a:prstGeom>
          <a:effectLst>
            <a:glow rad="139700">
              <a:schemeClr val="bg1">
                <a:alpha val="40000"/>
              </a:schemeClr>
            </a:glow>
          </a:effectLst>
        </p:spPr>
      </p:pic>
      <p:pic>
        <p:nvPicPr>
          <p:cNvPr id="9" name="Imagen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66664" y="6221778"/>
            <a:ext cx="2181225" cy="587660"/>
          </a:xfrm>
          <a:prstGeom prst="rect">
            <a:avLst/>
          </a:prstGeom>
        </p:spPr>
      </p:pic>
      <p:pic>
        <p:nvPicPr>
          <p:cNvPr id="10" name="Imagen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799273" y="6337865"/>
            <a:ext cx="324868" cy="376847"/>
          </a:xfrm>
          <a:prstGeom prst="rect">
            <a:avLst/>
          </a:prstGeom>
        </p:spPr>
      </p:pic>
    </p:spTree>
    <p:extLst>
      <p:ext uri="{BB962C8B-B14F-4D97-AF65-F5344CB8AC3E}">
        <p14:creationId xmlns:p14="http://schemas.microsoft.com/office/powerpoint/2010/main" val="9028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userDrawn="1">
  <p:cSld name="Title and four columns">
    <p:bg>
      <p:bgPr>
        <a:gradFill flip="none" rotWithShape="1">
          <a:gsLst>
            <a:gs pos="84000">
              <a:srgbClr val="025C6D"/>
            </a:gs>
            <a:gs pos="0">
              <a:schemeClr val="bg1"/>
            </a:gs>
            <a:gs pos="12000">
              <a:srgbClr val="00A7D9"/>
            </a:gs>
          </a:gsLst>
          <a:path path="circle">
            <a:fillToRect l="100000" t="100000"/>
          </a:path>
          <a:tileRect r="-100000" b="-10000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extLst>
              <a:ext uri="{BEBA8EAE-BF5A-486C-A8C5-ECC9F3942E4B}">
                <a14:imgProps xmlns:a14="http://schemas.microsoft.com/office/drawing/2010/main">
                  <a14:imgLayer r:embed="rId3">
                    <a14:imgEffect>
                      <a14:saturation sat="400000"/>
                    </a14:imgEffect>
                  </a14:imgLayer>
                </a14:imgProps>
              </a:ext>
            </a:extLst>
          </a:blip>
          <a:srcRect l="6733" r="6724"/>
          <a:stretch/>
        </p:blipFill>
        <p:spPr>
          <a:xfrm flipH="1">
            <a:off x="835" y="4292600"/>
            <a:ext cx="12192000" cy="2835859"/>
          </a:xfrm>
          <a:prstGeom prst="rect">
            <a:avLst/>
          </a:prstGeom>
          <a:noFill/>
          <a:ln>
            <a:noFill/>
          </a:ln>
        </p:spPr>
      </p:pic>
      <p:pic>
        <p:nvPicPr>
          <p:cNvPr id="108" name="Google Shape;108;p18"/>
          <p:cNvPicPr preferRelativeResize="0"/>
          <p:nvPr/>
        </p:nvPicPr>
        <p:blipFill>
          <a:blip r:embed="rId4">
            <a:alphaModFix/>
          </a:blip>
          <a:stretch>
            <a:fillRect/>
          </a:stretch>
        </p:blipFill>
        <p:spPr>
          <a:xfrm flipH="1">
            <a:off x="-165100" y="5863856"/>
            <a:ext cx="12471400" cy="1214905"/>
          </a:xfrm>
          <a:prstGeom prst="rect">
            <a:avLst/>
          </a:prstGeom>
          <a:noFill/>
          <a:ln>
            <a:noFill/>
          </a:ln>
        </p:spPr>
      </p:pic>
      <p:sp>
        <p:nvSpPr>
          <p:cNvPr id="117" name="Google Shape;117;p18"/>
          <p:cNvSpPr txBox="1">
            <a:spLocks noGrp="1"/>
          </p:cNvSpPr>
          <p:nvPr>
            <p:ph type="title" idx="8"/>
          </p:nvPr>
        </p:nvSpPr>
        <p:spPr>
          <a:xfrm>
            <a:off x="816000" y="117043"/>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 name="Marcador de texto 2">
            <a:extLst>
              <a:ext uri="{FF2B5EF4-FFF2-40B4-BE49-F238E27FC236}">
                <a16:creationId xmlns:a16="http://schemas.microsoft.com/office/drawing/2014/main" id="{0DA0C3AD-43C4-40DF-BBA7-99AFC3289CD0}"/>
              </a:ext>
            </a:extLst>
          </p:cNvPr>
          <p:cNvSpPr>
            <a:spLocks noGrp="1"/>
          </p:cNvSpPr>
          <p:nvPr>
            <p:ph type="body" sz="quarter" idx="10"/>
          </p:nvPr>
        </p:nvSpPr>
        <p:spPr>
          <a:xfrm>
            <a:off x="177801" y="1143001"/>
            <a:ext cx="11747500" cy="4558897"/>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5" name="Imagen 4"/>
          <p:cNvPicPr>
            <a:picLocks noChangeAspect="1"/>
          </p:cNvPicPr>
          <p:nvPr userDrawn="1"/>
        </p:nvPicPr>
        <p:blipFill>
          <a:blip r:embed="rId5"/>
          <a:stretch>
            <a:fillRect/>
          </a:stretch>
        </p:blipFill>
        <p:spPr>
          <a:xfrm>
            <a:off x="154846" y="6362795"/>
            <a:ext cx="1302879" cy="428579"/>
          </a:xfrm>
          <a:prstGeom prst="rect">
            <a:avLst/>
          </a:prstGeom>
        </p:spPr>
      </p:pic>
    </p:spTree>
    <p:extLst>
      <p:ext uri="{BB962C8B-B14F-4D97-AF65-F5344CB8AC3E}">
        <p14:creationId xmlns:p14="http://schemas.microsoft.com/office/powerpoint/2010/main" val="169647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9740053"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37C4A-113A-4214-AB2D-868FCD20E5D0}" type="datetime1">
              <a:rPr lang="es-ES" smtClean="0"/>
              <a:t>2/6/21</a:t>
            </a:fld>
            <a:endParaRPr lang="es-ES" dirty="0"/>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BA7F8-5E67-E546-8D44-19494CB9927D}" type="slidenum">
              <a:rPr lang="es-ES" smtClean="0"/>
              <a:pPr/>
              <a:t>‹Nº›</a:t>
            </a:fld>
            <a:endParaRPr lang="es-ES" dirty="0"/>
          </a:p>
        </p:txBody>
      </p:sp>
    </p:spTree>
    <p:extLst>
      <p:ext uri="{BB962C8B-B14F-4D97-AF65-F5344CB8AC3E}">
        <p14:creationId xmlns:p14="http://schemas.microsoft.com/office/powerpoint/2010/main" val="38261310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65" r:id="rId5"/>
    <p:sldLayoutId id="2147483663" r:id="rId6"/>
    <p:sldLayoutId id="2147483666" r:id="rId7"/>
  </p:sldLayoutIdLst>
  <p:hf hdr="0" ftr="0" dt="0"/>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fif"/></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jpeg"/><Relationship Id="rId7" Type="http://schemas.openxmlformats.org/officeDocument/2006/relationships/diagramLayout" Target="../diagrams/layout1.xml"/><Relationship Id="rId12" Type="http://schemas.openxmlformats.org/officeDocument/2006/relationships/image" Target="../media/image18.png"/><Relationship Id="rId2" Type="http://schemas.openxmlformats.org/officeDocument/2006/relationships/image" Target="../media/image15.jfif"/><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image" Target="../media/image13.png"/><Relationship Id="rId5" Type="http://schemas.openxmlformats.org/officeDocument/2006/relationships/image" Target="../media/image12.jfif"/><Relationship Id="rId10" Type="http://schemas.microsoft.com/office/2007/relationships/diagramDrawing" Target="../diagrams/drawing1.xml"/><Relationship Id="rId4" Type="http://schemas.openxmlformats.org/officeDocument/2006/relationships/image" Target="../media/image17.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hyperlink" Target="https://oceaninfohub.org/partners/oih-lac/"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0" dirty="0">
                <a:effectLst/>
              </a:rPr>
              <a:t>Showcase regional working examples of ODIS</a:t>
            </a:r>
            <a:endParaRPr lang="es-ES" dirty="0"/>
          </a:p>
        </p:txBody>
      </p:sp>
      <p:sp>
        <p:nvSpPr>
          <p:cNvPr id="3" name="Marcador de texto 2"/>
          <p:cNvSpPr>
            <a:spLocks noGrp="1"/>
          </p:cNvSpPr>
          <p:nvPr>
            <p:ph type="body" idx="1"/>
          </p:nvPr>
        </p:nvSpPr>
        <p:spPr/>
        <p:txBody>
          <a:bodyPr>
            <a:normAutofit/>
          </a:bodyPr>
          <a:lstStyle/>
          <a:p>
            <a:r>
              <a:rPr lang="es-CO" sz="4800" b="1" dirty="0"/>
              <a:t>CHM-LAC</a:t>
            </a:r>
            <a:endParaRPr lang="es-ES" sz="4800" b="1" dirty="0"/>
          </a:p>
        </p:txBody>
      </p:sp>
    </p:spTree>
    <p:extLst>
      <p:ext uri="{BB962C8B-B14F-4D97-AF65-F5344CB8AC3E}">
        <p14:creationId xmlns:p14="http://schemas.microsoft.com/office/powerpoint/2010/main" val="405918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247788" y="2392742"/>
            <a:ext cx="5944212" cy="3193245"/>
          </a:xfrm>
          <a:prstGeom prst="rect">
            <a:avLst/>
          </a:prstGeom>
        </p:spPr>
      </p:pic>
      <p:pic>
        <p:nvPicPr>
          <p:cNvPr id="6" name="Marcador de contenido 5"/>
          <p:cNvPicPr>
            <a:picLocks noGrp="1" noChangeAspect="1"/>
          </p:cNvPicPr>
          <p:nvPr>
            <p:ph sz="quarter" idx="4"/>
          </p:nvPr>
        </p:nvPicPr>
        <p:blipFill rotWithShape="1">
          <a:blip r:embed="rId3" cstate="screen">
            <a:extLst>
              <a:ext uri="{28A0092B-C50C-407E-A947-70E740481C1C}">
                <a14:useLocalDpi xmlns:a14="http://schemas.microsoft.com/office/drawing/2010/main" val="0"/>
              </a:ext>
            </a:extLst>
          </a:blip>
          <a:srcRect/>
          <a:stretch/>
        </p:blipFill>
        <p:spPr>
          <a:xfrm>
            <a:off x="77390" y="2392742"/>
            <a:ext cx="5955333" cy="3193246"/>
          </a:xfrm>
          <a:prstGeom prst="rect">
            <a:avLst/>
          </a:prstGeom>
        </p:spPr>
      </p:pic>
      <p:sp>
        <p:nvSpPr>
          <p:cNvPr id="2" name="Título 1"/>
          <p:cNvSpPr>
            <a:spLocks noGrp="1"/>
          </p:cNvSpPr>
          <p:nvPr>
            <p:ph type="title"/>
          </p:nvPr>
        </p:nvSpPr>
        <p:spPr/>
        <p:txBody>
          <a:bodyPr/>
          <a:lstStyle/>
          <a:p>
            <a:r>
              <a:rPr lang="es-CO" dirty="0"/>
              <a:t>Thematic Search</a:t>
            </a:r>
          </a:p>
        </p:txBody>
      </p:sp>
      <p:sp>
        <p:nvSpPr>
          <p:cNvPr id="7" name="Rectángulo 6"/>
          <p:cNvSpPr/>
          <p:nvPr/>
        </p:nvSpPr>
        <p:spPr>
          <a:xfrm>
            <a:off x="2967112" y="2897753"/>
            <a:ext cx="2244617" cy="279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Rectángulo 7"/>
          <p:cNvSpPr/>
          <p:nvPr/>
        </p:nvSpPr>
        <p:spPr>
          <a:xfrm>
            <a:off x="6733336" y="2618353"/>
            <a:ext cx="3923941" cy="279400"/>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CuadroTexto 8"/>
          <p:cNvSpPr txBox="1"/>
          <p:nvPr/>
        </p:nvSpPr>
        <p:spPr>
          <a:xfrm>
            <a:off x="3411321" y="1893489"/>
            <a:ext cx="2513445" cy="369332"/>
          </a:xfrm>
          <a:prstGeom prst="rect">
            <a:avLst/>
          </a:prstGeom>
          <a:noFill/>
        </p:spPr>
        <p:txBody>
          <a:bodyPr wrap="none" rtlCol="0">
            <a:spAutoFit/>
          </a:bodyPr>
          <a:lstStyle/>
          <a:p>
            <a:r>
              <a:rPr lang="es-CO" b="1" dirty="0" err="1"/>
              <a:t>enter</a:t>
            </a:r>
            <a:r>
              <a:rPr lang="es-CO" b="1" dirty="0"/>
              <a:t> </a:t>
            </a:r>
            <a:r>
              <a:rPr lang="es-CO" b="1" dirty="0" err="1"/>
              <a:t>your</a:t>
            </a:r>
            <a:r>
              <a:rPr lang="es-CO" b="1" dirty="0"/>
              <a:t> </a:t>
            </a:r>
            <a:r>
              <a:rPr lang="es-CO" b="1" dirty="0" err="1"/>
              <a:t>search</a:t>
            </a:r>
            <a:r>
              <a:rPr lang="es-CO" b="1" dirty="0"/>
              <a:t> </a:t>
            </a:r>
            <a:r>
              <a:rPr lang="es-CO" b="1" dirty="0" err="1"/>
              <a:t>term</a:t>
            </a:r>
            <a:r>
              <a:rPr lang="es-CO" b="1" dirty="0"/>
              <a:t>…</a:t>
            </a:r>
            <a:endParaRPr lang="es-CO" b="1" dirty="0">
              <a:effectLst/>
            </a:endParaRPr>
          </a:p>
        </p:txBody>
      </p:sp>
      <p:sp>
        <p:nvSpPr>
          <p:cNvPr id="10" name="CuadroTexto 9"/>
          <p:cNvSpPr txBox="1"/>
          <p:nvPr/>
        </p:nvSpPr>
        <p:spPr>
          <a:xfrm>
            <a:off x="8766382" y="5662214"/>
            <a:ext cx="3425618" cy="369332"/>
          </a:xfrm>
          <a:prstGeom prst="rect">
            <a:avLst/>
          </a:prstGeom>
          <a:noFill/>
        </p:spPr>
        <p:txBody>
          <a:bodyPr wrap="none" rtlCol="0">
            <a:spAutoFit/>
          </a:bodyPr>
          <a:lstStyle/>
          <a:p>
            <a:r>
              <a:rPr lang="es-CO" b="1" dirty="0"/>
              <a:t>…</a:t>
            </a:r>
            <a:r>
              <a:rPr lang="en-US" b="1" dirty="0"/>
              <a:t>the term is searched in </a:t>
            </a:r>
            <a:r>
              <a:rPr lang="en-US" b="1" dirty="0">
                <a:solidFill>
                  <a:srgbClr val="00B0F0"/>
                </a:solidFill>
              </a:rPr>
              <a:t>all topics</a:t>
            </a:r>
            <a:endParaRPr lang="es-CO" b="1" dirty="0">
              <a:solidFill>
                <a:srgbClr val="00B0F0"/>
              </a:solidFill>
              <a:effectLst/>
            </a:endParaRPr>
          </a:p>
        </p:txBody>
      </p:sp>
      <p:sp>
        <p:nvSpPr>
          <p:cNvPr id="11" name="Flecha derecha 10"/>
          <p:cNvSpPr/>
          <p:nvPr/>
        </p:nvSpPr>
        <p:spPr>
          <a:xfrm>
            <a:off x="5211729" y="2826741"/>
            <a:ext cx="1036059" cy="421423"/>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9450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E0DB8-8BDF-4A22-A9B7-26BCB2BEFD85}"/>
              </a:ext>
            </a:extLst>
          </p:cNvPr>
          <p:cNvSpPr>
            <a:spLocks noGrp="1"/>
          </p:cNvSpPr>
          <p:nvPr>
            <p:ph type="title"/>
          </p:nvPr>
        </p:nvSpPr>
        <p:spPr/>
        <p:txBody>
          <a:bodyPr>
            <a:normAutofit fontScale="90000"/>
          </a:bodyPr>
          <a:lstStyle/>
          <a:p>
            <a:r>
              <a:rPr lang="es-CO" dirty="0"/>
              <a:t>Clearing House Mechanism –CHM for the Latin America and Caribbean region – LAC</a:t>
            </a:r>
          </a:p>
        </p:txBody>
      </p:sp>
      <p:sp>
        <p:nvSpPr>
          <p:cNvPr id="3" name="Marcador de texto 2">
            <a:extLst>
              <a:ext uri="{FF2B5EF4-FFF2-40B4-BE49-F238E27FC236}">
                <a16:creationId xmlns:a16="http://schemas.microsoft.com/office/drawing/2014/main" id="{7D822AED-42DE-4F1A-B3E9-CF257D83C606}"/>
              </a:ext>
            </a:extLst>
          </p:cNvPr>
          <p:cNvSpPr>
            <a:spLocks noGrp="1"/>
          </p:cNvSpPr>
          <p:nvPr>
            <p:ph sz="quarter" idx="4"/>
          </p:nvPr>
        </p:nvSpPr>
        <p:spPr>
          <a:xfrm>
            <a:off x="298027" y="1311967"/>
            <a:ext cx="3359573" cy="4909812"/>
          </a:xfrm>
        </p:spPr>
        <p:txBody>
          <a:bodyPr/>
          <a:lstStyle/>
          <a:p>
            <a:pPr marL="152396" indent="0">
              <a:buNone/>
            </a:pPr>
            <a:endParaRPr lang="es-CO" sz="1867"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08" y="2101017"/>
            <a:ext cx="6417213" cy="3600881"/>
          </a:xfrm>
          <a:prstGeom prst="rect">
            <a:avLst/>
          </a:prstGeom>
        </p:spPr>
      </p:pic>
      <p:sp>
        <p:nvSpPr>
          <p:cNvPr id="9" name="Rectángulo 8"/>
          <p:cNvSpPr/>
          <p:nvPr/>
        </p:nvSpPr>
        <p:spPr>
          <a:xfrm>
            <a:off x="1019908" y="4593901"/>
            <a:ext cx="2221134" cy="630942"/>
          </a:xfrm>
          <a:prstGeom prst="rect">
            <a:avLst/>
          </a:prstGeom>
          <a:ln>
            <a:noFill/>
          </a:ln>
        </p:spPr>
        <p:txBody>
          <a:bodyPr wrap="square">
            <a:spAutoFit/>
          </a:bodyPr>
          <a:lstStyle/>
          <a:p>
            <a:r>
              <a:rPr lang="en-US" sz="2400" b="1" dirty="0">
                <a:solidFill>
                  <a:schemeClr val="accent1">
                    <a:lumMod val="75000"/>
                  </a:schemeClr>
                </a:solidFill>
              </a:rPr>
              <a:t>CHM</a:t>
            </a:r>
            <a:r>
              <a:rPr lang="en-US" sz="1400" dirty="0">
                <a:solidFill>
                  <a:schemeClr val="accent1">
                    <a:lumMod val="75000"/>
                  </a:schemeClr>
                </a:solidFill>
              </a:rPr>
              <a:t> – </a:t>
            </a:r>
            <a:r>
              <a:rPr lang="en-US" sz="2400" b="1" dirty="0">
                <a:solidFill>
                  <a:schemeClr val="accent1">
                    <a:lumMod val="75000"/>
                  </a:schemeClr>
                </a:solidFill>
              </a:rPr>
              <a:t>LAC</a:t>
            </a:r>
            <a:r>
              <a:rPr lang="en-US" sz="1400" dirty="0">
                <a:solidFill>
                  <a:schemeClr val="accent1">
                    <a:lumMod val="75000"/>
                  </a:schemeClr>
                </a:solidFill>
              </a:rPr>
              <a:t> </a:t>
            </a:r>
          </a:p>
          <a:p>
            <a:r>
              <a:rPr lang="en-US" sz="1100" dirty="0">
                <a:solidFill>
                  <a:schemeClr val="accent1">
                    <a:lumMod val="75000"/>
                  </a:schemeClr>
                </a:solidFill>
              </a:rPr>
              <a:t>2019</a:t>
            </a:r>
            <a:endParaRPr lang="es-CO" sz="933" dirty="0">
              <a:solidFill>
                <a:schemeClr val="accent1">
                  <a:lumMod val="75000"/>
                </a:schemeClr>
              </a:solidFill>
            </a:endParaRPr>
          </a:p>
        </p:txBody>
      </p:sp>
      <p:cxnSp>
        <p:nvCxnSpPr>
          <p:cNvPr id="10" name="Conector recto de flecha 9"/>
          <p:cNvCxnSpPr>
            <a:cxnSpLocks/>
            <a:stCxn id="18" idx="2"/>
          </p:cNvCxnSpPr>
          <p:nvPr/>
        </p:nvCxnSpPr>
        <p:spPr>
          <a:xfrm flipH="1" flipV="1">
            <a:off x="4351416" y="3977153"/>
            <a:ext cx="1126236" cy="65788"/>
          </a:xfrm>
          <a:prstGeom prst="straightConnector1">
            <a:avLst/>
          </a:prstGeom>
          <a:ln w="76200">
            <a:solidFill>
              <a:srgbClr val="009999"/>
            </a:solidFill>
            <a:tailEnd type="triangle"/>
          </a:ln>
        </p:spPr>
        <p:style>
          <a:lnRef idx="3">
            <a:schemeClr val="accent5"/>
          </a:lnRef>
          <a:fillRef idx="0">
            <a:schemeClr val="accent5"/>
          </a:fillRef>
          <a:effectRef idx="2">
            <a:schemeClr val="accent5"/>
          </a:effectRef>
          <a:fontRef idx="minor">
            <a:schemeClr val="tx1"/>
          </a:fontRef>
        </p:style>
      </p:cxnSp>
      <p:grpSp>
        <p:nvGrpSpPr>
          <p:cNvPr id="12" name="Grupo 11"/>
          <p:cNvGrpSpPr/>
          <p:nvPr/>
        </p:nvGrpSpPr>
        <p:grpSpPr>
          <a:xfrm>
            <a:off x="6989851" y="4156663"/>
            <a:ext cx="583010" cy="483236"/>
            <a:chOff x="2160638" y="3735771"/>
            <a:chExt cx="720000" cy="720000"/>
          </a:xfrm>
        </p:grpSpPr>
        <p:sp>
          <p:nvSpPr>
            <p:cNvPr id="13" name="Elipse 12"/>
            <p:cNvSpPr>
              <a:spLocks noChangeAspect="1"/>
            </p:cNvSpPr>
            <p:nvPr/>
          </p:nvSpPr>
          <p:spPr>
            <a:xfrm>
              <a:off x="2160638" y="3735771"/>
              <a:ext cx="720000" cy="720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8"/>
            <p:cNvSpPr txBox="1"/>
            <p:nvPr/>
          </p:nvSpPr>
          <p:spPr>
            <a:xfrm>
              <a:off x="2249868" y="3887027"/>
              <a:ext cx="612175" cy="378199"/>
            </a:xfrm>
            <a:prstGeom prst="rect">
              <a:avLst/>
            </a:prstGeom>
            <a:noFill/>
            <a:ln>
              <a:noFill/>
            </a:ln>
          </p:spPr>
          <p:txBody>
            <a:bodyPr wrap="square" rtlCol="0">
              <a:spAutoFit/>
            </a:bodyPr>
            <a:lstStyle/>
            <a:p>
              <a:pPr algn="ctr"/>
              <a:r>
                <a:rPr lang="en-US" sz="800" b="1" dirty="0"/>
                <a:t>Pacific SIDS</a:t>
              </a:r>
            </a:p>
          </p:txBody>
        </p:sp>
      </p:gr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006" y="3941981"/>
            <a:ext cx="528525" cy="528525"/>
          </a:xfrm>
          <a:prstGeom prst="rect">
            <a:avLst/>
          </a:prstGeom>
        </p:spPr>
      </p:pic>
      <p:sp>
        <p:nvSpPr>
          <p:cNvPr id="18" name="Elipse 17"/>
          <p:cNvSpPr/>
          <p:nvPr/>
        </p:nvSpPr>
        <p:spPr>
          <a:xfrm>
            <a:off x="5477652" y="3766874"/>
            <a:ext cx="529448" cy="552134"/>
          </a:xfrm>
          <a:prstGeom prst="ellipse">
            <a:avLst/>
          </a:prstGeom>
          <a:solidFill>
            <a:srgbClr val="009999"/>
          </a:solidFill>
          <a:ln>
            <a:solidFill>
              <a:srgbClr val="0099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2741" y="3768872"/>
            <a:ext cx="521458" cy="534990"/>
          </a:xfrm>
          <a:prstGeom prst="rect">
            <a:avLst/>
          </a:prstGeom>
        </p:spPr>
      </p:pic>
      <p:pic>
        <p:nvPicPr>
          <p:cNvPr id="16" name="Imagen 15">
            <a:extLst>
              <a:ext uri="{FF2B5EF4-FFF2-40B4-BE49-F238E27FC236}">
                <a16:creationId xmlns:a16="http://schemas.microsoft.com/office/drawing/2014/main" id="{9FF1B6D4-7CD7-304E-99C3-5A096F02E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6" y="2287726"/>
            <a:ext cx="4229635" cy="221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0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cumento 9"/>
          <p:cNvSpPr/>
          <p:nvPr/>
        </p:nvSpPr>
        <p:spPr>
          <a:xfrm>
            <a:off x="2355031" y="5315962"/>
            <a:ext cx="2196929" cy="895944"/>
          </a:xfrm>
          <a:prstGeom prst="flowChartDocumen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rgbClr val="0070C0"/>
                </a:solidFill>
              </a:rPr>
              <a:t>GOSR</a:t>
            </a:r>
            <a:endParaRPr lang="en-US" dirty="0">
              <a:solidFill>
                <a:srgbClr val="0070C0"/>
              </a:solidFill>
            </a:endParaRPr>
          </a:p>
        </p:txBody>
      </p:sp>
      <p:sp>
        <p:nvSpPr>
          <p:cNvPr id="7" name="Rectángulo redondeado 6"/>
          <p:cNvSpPr/>
          <p:nvPr/>
        </p:nvSpPr>
        <p:spPr>
          <a:xfrm>
            <a:off x="5645624" y="1587268"/>
            <a:ext cx="4631851" cy="4136285"/>
          </a:xfrm>
          <a:prstGeom prst="roundRect">
            <a:avLst>
              <a:gd name="adj" fmla="val 83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4" name="Imagen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61352" y="556447"/>
            <a:ext cx="1289927" cy="1289927"/>
          </a:xfrm>
          <a:prstGeom prst="rect">
            <a:avLst/>
          </a:prstGeom>
        </p:spPr>
      </p:pic>
      <p:pic>
        <p:nvPicPr>
          <p:cNvPr id="15" name="Imagen 1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98180" y="560897"/>
            <a:ext cx="1256437" cy="1256437"/>
          </a:xfrm>
          <a:prstGeom prst="rect">
            <a:avLst/>
          </a:prstGeom>
        </p:spPr>
      </p:pic>
      <p:pic>
        <p:nvPicPr>
          <p:cNvPr id="16" name="Imagen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8028" y="1400485"/>
            <a:ext cx="1218790" cy="1218790"/>
          </a:xfrm>
          <a:prstGeom prst="rect">
            <a:avLst/>
          </a:prstGeom>
        </p:spPr>
      </p:pic>
      <p:pic>
        <p:nvPicPr>
          <p:cNvPr id="17" name="Imagen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1336" y="2768419"/>
            <a:ext cx="1269159" cy="1269159"/>
          </a:xfrm>
          <a:prstGeom prst="rect">
            <a:avLst/>
          </a:prstGeom>
        </p:spPr>
      </p:pic>
      <p:sp>
        <p:nvSpPr>
          <p:cNvPr id="18" name="CuadroTexto 17"/>
          <p:cNvSpPr txBox="1"/>
          <p:nvPr/>
        </p:nvSpPr>
        <p:spPr>
          <a:xfrm>
            <a:off x="6955539" y="5736634"/>
            <a:ext cx="2867388" cy="369332"/>
          </a:xfrm>
          <a:prstGeom prst="rect">
            <a:avLst/>
          </a:prstGeom>
          <a:noFill/>
        </p:spPr>
        <p:txBody>
          <a:bodyPr wrap="none" rtlCol="0">
            <a:spAutoFit/>
          </a:bodyPr>
          <a:lstStyle/>
          <a:p>
            <a:r>
              <a:rPr lang="en-US" b="1" dirty="0"/>
              <a:t>Regional prototype for CHM</a:t>
            </a:r>
          </a:p>
        </p:txBody>
      </p:sp>
      <p:sp>
        <p:nvSpPr>
          <p:cNvPr id="5" name="Flecha doblada 4"/>
          <p:cNvSpPr/>
          <p:nvPr/>
        </p:nvSpPr>
        <p:spPr>
          <a:xfrm rot="10800000">
            <a:off x="4551962" y="2970292"/>
            <a:ext cx="1984844" cy="1433979"/>
          </a:xfrm>
          <a:prstGeom prst="bentArrow">
            <a:avLst>
              <a:gd name="adj1" fmla="val 18043"/>
              <a:gd name="adj2" fmla="val 25000"/>
              <a:gd name="adj3" fmla="val 24227"/>
              <a:gd name="adj4" fmla="val 22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solidFill>
                <a:schemeClr val="tx1"/>
              </a:solidFill>
            </a:endParaRPr>
          </a:p>
        </p:txBody>
      </p:sp>
      <p:cxnSp>
        <p:nvCxnSpPr>
          <p:cNvPr id="19" name="Conector curvado 18"/>
          <p:cNvCxnSpPr>
            <a:stCxn id="17" idx="3"/>
          </p:cNvCxnSpPr>
          <p:nvPr/>
        </p:nvCxnSpPr>
        <p:spPr>
          <a:xfrm>
            <a:off x="1520495" y="3402999"/>
            <a:ext cx="882913" cy="725568"/>
          </a:xfrm>
          <a:prstGeom prst="curvedConnector3">
            <a:avLst>
              <a:gd name="adj1" fmla="val 50000"/>
            </a:avLst>
          </a:prstGeom>
          <a:ln w="50800" cap="rnd">
            <a:tailEnd type="triangle" w="lg" len="lg"/>
          </a:ln>
        </p:spPr>
        <p:style>
          <a:lnRef idx="2">
            <a:schemeClr val="accent1"/>
          </a:lnRef>
          <a:fillRef idx="0">
            <a:schemeClr val="accent1"/>
          </a:fillRef>
          <a:effectRef idx="1">
            <a:schemeClr val="accent1"/>
          </a:effectRef>
          <a:fontRef idx="minor">
            <a:schemeClr val="tx1"/>
          </a:fontRef>
        </p:style>
      </p:cxnSp>
      <p:cxnSp>
        <p:nvCxnSpPr>
          <p:cNvPr id="26" name="Conector curvado 25"/>
          <p:cNvCxnSpPr>
            <a:stCxn id="16" idx="3"/>
            <a:endCxn id="21" idx="0"/>
          </p:cNvCxnSpPr>
          <p:nvPr/>
        </p:nvCxnSpPr>
        <p:spPr>
          <a:xfrm>
            <a:off x="1516818" y="2009880"/>
            <a:ext cx="1931876" cy="1739758"/>
          </a:xfrm>
          <a:prstGeom prst="curvedConnector2">
            <a:avLst/>
          </a:prstGeom>
          <a:ln w="50800" cap="rnd">
            <a:tailEnd type="triangle" w="lg" len="lg"/>
          </a:ln>
        </p:spPr>
        <p:style>
          <a:lnRef idx="2">
            <a:schemeClr val="accent1"/>
          </a:lnRef>
          <a:fillRef idx="0">
            <a:schemeClr val="accent1"/>
          </a:fillRef>
          <a:effectRef idx="1">
            <a:schemeClr val="accent1"/>
          </a:effectRef>
          <a:fontRef idx="minor">
            <a:schemeClr val="tx1"/>
          </a:fontRef>
        </p:style>
      </p:cxnSp>
      <p:cxnSp>
        <p:nvCxnSpPr>
          <p:cNvPr id="27" name="Conector curvado 26"/>
          <p:cNvCxnSpPr>
            <a:stCxn id="14" idx="3"/>
            <a:endCxn id="21" idx="0"/>
          </p:cNvCxnSpPr>
          <p:nvPr/>
        </p:nvCxnSpPr>
        <p:spPr>
          <a:xfrm>
            <a:off x="2851279" y="1201411"/>
            <a:ext cx="597415" cy="2548227"/>
          </a:xfrm>
          <a:prstGeom prst="curvedConnector2">
            <a:avLst/>
          </a:prstGeom>
          <a:ln w="50800" cap="rnd">
            <a:tailEnd type="triangle" w="lg" len="lg"/>
          </a:ln>
        </p:spPr>
        <p:style>
          <a:lnRef idx="2">
            <a:schemeClr val="accent1"/>
          </a:lnRef>
          <a:fillRef idx="0">
            <a:schemeClr val="accent1"/>
          </a:fillRef>
          <a:effectRef idx="1">
            <a:schemeClr val="accent1"/>
          </a:effectRef>
          <a:fontRef idx="minor">
            <a:schemeClr val="tx1"/>
          </a:fontRef>
        </p:style>
      </p:cxnSp>
      <p:cxnSp>
        <p:nvCxnSpPr>
          <p:cNvPr id="29" name="Conector curvado 28"/>
          <p:cNvCxnSpPr>
            <a:stCxn id="15" idx="1"/>
            <a:endCxn id="21" idx="0"/>
          </p:cNvCxnSpPr>
          <p:nvPr/>
        </p:nvCxnSpPr>
        <p:spPr>
          <a:xfrm rot="10800000" flipV="1">
            <a:off x="3448694" y="1189116"/>
            <a:ext cx="749486" cy="2560522"/>
          </a:xfrm>
          <a:prstGeom prst="curvedConnector2">
            <a:avLst/>
          </a:prstGeom>
          <a:ln w="50800" cap="rnd">
            <a:tailEnd type="triangle" w="lg" len="lg"/>
          </a:ln>
        </p:spPr>
        <p:style>
          <a:lnRef idx="2">
            <a:schemeClr val="accent1"/>
          </a:lnRef>
          <a:fillRef idx="0">
            <a:schemeClr val="accent1"/>
          </a:fillRef>
          <a:effectRef idx="1">
            <a:schemeClr val="accent1"/>
          </a:effectRef>
          <a:fontRef idx="minor">
            <a:schemeClr val="tx1"/>
          </a:fontRef>
        </p:style>
      </p:cxnSp>
      <p:sp>
        <p:nvSpPr>
          <p:cNvPr id="11" name="CuadroTexto 10"/>
          <p:cNvSpPr txBox="1"/>
          <p:nvPr/>
        </p:nvSpPr>
        <p:spPr>
          <a:xfrm>
            <a:off x="104010" y="4905637"/>
            <a:ext cx="2075567" cy="830997"/>
          </a:xfrm>
          <a:prstGeom prst="rect">
            <a:avLst/>
          </a:prstGeom>
          <a:noFill/>
        </p:spPr>
        <p:txBody>
          <a:bodyPr wrap="square" rtlCol="0">
            <a:spAutoFit/>
          </a:bodyPr>
          <a:lstStyle/>
          <a:p>
            <a:pPr algn="ctr"/>
            <a:r>
              <a:rPr lang="en-US" sz="1600" b="1" dirty="0"/>
              <a:t>OIH</a:t>
            </a:r>
          </a:p>
          <a:p>
            <a:pPr algn="ctr"/>
            <a:r>
              <a:rPr lang="en-US" sz="1600" b="1" dirty="0"/>
              <a:t>(by regions….)</a:t>
            </a:r>
          </a:p>
          <a:p>
            <a:pPr algn="ctr"/>
            <a:r>
              <a:rPr lang="en-US" sz="1600" b="1" dirty="0"/>
              <a:t>from rest of the world</a:t>
            </a:r>
          </a:p>
        </p:txBody>
      </p:sp>
      <p:sp>
        <p:nvSpPr>
          <p:cNvPr id="2" name="Título 1"/>
          <p:cNvSpPr>
            <a:spLocks noGrp="1"/>
          </p:cNvSpPr>
          <p:nvPr>
            <p:ph type="title"/>
          </p:nvPr>
        </p:nvSpPr>
        <p:spPr/>
        <p:txBody>
          <a:bodyPr/>
          <a:lstStyle/>
          <a:p>
            <a:pPr algn="r"/>
            <a:r>
              <a:rPr lang="en-US" dirty="0"/>
              <a:t>OIH Global</a:t>
            </a:r>
          </a:p>
        </p:txBody>
      </p:sp>
      <p:graphicFrame>
        <p:nvGraphicFramePr>
          <p:cNvPr id="4" name="Marcador de contenido 3"/>
          <p:cNvGraphicFramePr>
            <a:graphicFrameLocks noGrp="1"/>
          </p:cNvGraphicFramePr>
          <p:nvPr>
            <p:ph sz="quarter" idx="4"/>
            <p:extLst>
              <p:ext uri="{D42A27DB-BD31-4B8C-83A1-F6EECF244321}">
                <p14:modId xmlns:p14="http://schemas.microsoft.com/office/powerpoint/2010/main" val="4181195602"/>
              </p:ext>
            </p:extLst>
          </p:nvPr>
        </p:nvGraphicFramePr>
        <p:xfrm>
          <a:off x="5645624" y="1817334"/>
          <a:ext cx="4441659" cy="38214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CuadroTexto 7"/>
          <p:cNvSpPr txBox="1"/>
          <p:nvPr/>
        </p:nvSpPr>
        <p:spPr>
          <a:xfrm>
            <a:off x="5901136" y="3695715"/>
            <a:ext cx="973856" cy="369332"/>
          </a:xfrm>
          <a:prstGeom prst="rect">
            <a:avLst/>
          </a:prstGeom>
          <a:noFill/>
        </p:spPr>
        <p:txBody>
          <a:bodyPr wrap="none" rtlCol="0">
            <a:spAutoFit/>
          </a:bodyPr>
          <a:lstStyle/>
          <a:p>
            <a:r>
              <a:rPr lang="en-US" b="1" dirty="0">
                <a:solidFill>
                  <a:schemeClr val="bg1"/>
                </a:solidFill>
              </a:rPr>
              <a:t>OIH-LAC</a:t>
            </a:r>
          </a:p>
        </p:txBody>
      </p:sp>
      <p:sp>
        <p:nvSpPr>
          <p:cNvPr id="21" name="Rectángulo 20"/>
          <p:cNvSpPr/>
          <p:nvPr/>
        </p:nvSpPr>
        <p:spPr>
          <a:xfrm>
            <a:off x="2355031" y="3749638"/>
            <a:ext cx="2187325" cy="757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a:p>
        </p:txBody>
      </p:sp>
      <p:pic>
        <p:nvPicPr>
          <p:cNvPr id="13" name="Imagen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835239" y="1894078"/>
            <a:ext cx="1135907" cy="1135907"/>
          </a:xfrm>
          <a:prstGeom prst="rect">
            <a:avLst/>
          </a:prstGeom>
        </p:spPr>
      </p:pic>
      <p:sp>
        <p:nvSpPr>
          <p:cNvPr id="47" name="Rectángulo 46"/>
          <p:cNvSpPr/>
          <p:nvPr/>
        </p:nvSpPr>
        <p:spPr>
          <a:xfrm>
            <a:off x="10467090" y="1587267"/>
            <a:ext cx="1724910" cy="414936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rgbClr val="000000"/>
                </a:solidFill>
                <a:latin typeface="Calibri" panose="020F0502020204030204" pitchFamily="34" charset="0"/>
              </a:rPr>
              <a:t>A </a:t>
            </a:r>
            <a:r>
              <a:rPr lang="en-US" sz="2000" b="1" dirty="0">
                <a:solidFill>
                  <a:schemeClr val="bg1"/>
                </a:solidFill>
                <a:latin typeface="Calibri" panose="020F0502020204030204" pitchFamily="34" charset="0"/>
              </a:rPr>
              <a:t>hybrid model</a:t>
            </a:r>
            <a:r>
              <a:rPr lang="en-US" sz="1600" dirty="0">
                <a:solidFill>
                  <a:srgbClr val="000000"/>
                </a:solidFill>
                <a:latin typeface="Calibri" panose="020F0502020204030204" pitchFamily="34" charset="0"/>
              </a:rPr>
              <a:t>: online central portal </a:t>
            </a:r>
            <a:r>
              <a:rPr lang="en-US" sz="1600" b="1" dirty="0">
                <a:solidFill>
                  <a:srgbClr val="0070C0"/>
                </a:solidFill>
                <a:latin typeface="Calibri" panose="020F0502020204030204" pitchFamily="34" charset="0"/>
              </a:rPr>
              <a:t>integrating the data and information harvested</a:t>
            </a:r>
            <a:r>
              <a:rPr lang="en-US" sz="1600" dirty="0">
                <a:solidFill>
                  <a:srgbClr val="000000"/>
                </a:solidFill>
                <a:latin typeface="Calibri" panose="020F0502020204030204" pitchFamily="34" charset="0"/>
              </a:rPr>
              <a:t> from regional/sectoral portals (need for interoperability)</a:t>
            </a:r>
            <a:endParaRPr lang="es-CO" sz="1600" dirty="0"/>
          </a:p>
        </p:txBody>
      </p:sp>
      <p:cxnSp>
        <p:nvCxnSpPr>
          <p:cNvPr id="48" name="Conector curvado 47"/>
          <p:cNvCxnSpPr>
            <a:stCxn id="21" idx="2"/>
            <a:endCxn id="10" idx="0"/>
          </p:cNvCxnSpPr>
          <p:nvPr/>
        </p:nvCxnSpPr>
        <p:spPr>
          <a:xfrm rot="16200000" flipH="1">
            <a:off x="3046861" y="4909326"/>
            <a:ext cx="808469" cy="4802"/>
          </a:xfrm>
          <a:prstGeom prst="curvedConnector3">
            <a:avLst>
              <a:gd name="adj1" fmla="val 50000"/>
            </a:avLst>
          </a:prstGeom>
          <a:ln w="50800" cap="rnd">
            <a:tailEnd type="triangle" w="lg" len="lg"/>
          </a:ln>
        </p:spPr>
        <p:style>
          <a:lnRef idx="2">
            <a:schemeClr val="accent1"/>
          </a:lnRef>
          <a:fillRef idx="0">
            <a:schemeClr val="accent1"/>
          </a:fillRef>
          <a:effectRef idx="1">
            <a:schemeClr val="accent1"/>
          </a:effectRef>
          <a:fontRef idx="minor">
            <a:schemeClr val="tx1"/>
          </a:fontRef>
        </p:style>
      </p:cxnSp>
      <p:pic>
        <p:nvPicPr>
          <p:cNvPr id="22" name="Picture 2" descr="Ocean Infohu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5386" y="3846050"/>
            <a:ext cx="844454" cy="57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7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Thematic for OIH LAC</a:t>
            </a:r>
            <a:endParaRPr lang="es-CO" dirty="0"/>
          </a:p>
        </p:txBody>
      </p:sp>
      <p:sp>
        <p:nvSpPr>
          <p:cNvPr id="5" name="Marcador de contenido 2">
            <a:extLst>
              <a:ext uri="{FF2B5EF4-FFF2-40B4-BE49-F238E27FC236}">
                <a16:creationId xmlns:a16="http://schemas.microsoft.com/office/drawing/2014/main" id="{5148073E-DC58-2A45-B1F3-310069041F98}"/>
              </a:ext>
            </a:extLst>
          </p:cNvPr>
          <p:cNvSpPr>
            <a:spLocks noGrp="1"/>
          </p:cNvSpPr>
          <p:nvPr>
            <p:ph idx="4"/>
          </p:nvPr>
        </p:nvSpPr>
        <p:spPr>
          <a:xfrm>
            <a:off x="407953" y="1767267"/>
            <a:ext cx="2681287" cy="4474151"/>
          </a:xfrm>
        </p:spPr>
        <p:txBody>
          <a:bodyPr>
            <a:normAutofit/>
          </a:bodyPr>
          <a:lstStyle/>
          <a:p>
            <a:r>
              <a:rPr lang="es-CO" sz="2000" dirty="0" err="1"/>
              <a:t>Experts</a:t>
            </a:r>
            <a:endParaRPr lang="es-CO" sz="2000" dirty="0"/>
          </a:p>
          <a:p>
            <a:r>
              <a:rPr lang="es-CO" sz="2000" dirty="0" err="1"/>
              <a:t>Documents</a:t>
            </a:r>
            <a:endParaRPr lang="es-CO" sz="2000" dirty="0"/>
          </a:p>
          <a:p>
            <a:r>
              <a:rPr lang="es-CO" sz="2000" dirty="0"/>
              <a:t>Training</a:t>
            </a:r>
          </a:p>
          <a:p>
            <a:r>
              <a:rPr lang="es-CO" sz="2000" dirty="0" err="1"/>
              <a:t>Laboratories</a:t>
            </a:r>
            <a:endParaRPr lang="es-CO" sz="2000" dirty="0"/>
          </a:p>
          <a:p>
            <a:r>
              <a:rPr lang="es-CO" sz="2000" dirty="0" err="1"/>
              <a:t>Institutions</a:t>
            </a:r>
            <a:endParaRPr lang="es-CO" sz="2000" dirty="0"/>
          </a:p>
          <a:p>
            <a:r>
              <a:rPr lang="es-CO" sz="2000" dirty="0" err="1"/>
              <a:t>Geospatial</a:t>
            </a:r>
            <a:r>
              <a:rPr lang="es-CO" sz="2000" dirty="0"/>
              <a:t> </a:t>
            </a:r>
            <a:r>
              <a:rPr lang="es-CO" sz="2000" dirty="0" err="1"/>
              <a:t>information</a:t>
            </a:r>
            <a:endParaRPr lang="es-CO" sz="2000" dirty="0"/>
          </a:p>
          <a:p>
            <a:r>
              <a:rPr lang="es-CO" sz="2000" dirty="0" err="1"/>
              <a:t>Vessels</a:t>
            </a:r>
            <a:endParaRPr lang="es-CO" sz="2000" dirty="0"/>
          </a:p>
          <a:p>
            <a:endParaRPr lang="es-CO" sz="2000" dirty="0"/>
          </a:p>
        </p:txBody>
      </p:sp>
      <p:sp>
        <p:nvSpPr>
          <p:cNvPr id="4" name="Marcador de número de diapositiva 3"/>
          <p:cNvSpPr>
            <a:spLocks noGrp="1"/>
          </p:cNvSpPr>
          <p:nvPr>
            <p:ph type="sldNum" sz="quarter" idx="4294967295"/>
          </p:nvPr>
        </p:nvSpPr>
        <p:spPr>
          <a:xfrm>
            <a:off x="11568853" y="6444487"/>
            <a:ext cx="623147" cy="365125"/>
          </a:xfrm>
        </p:spPr>
        <p:txBody>
          <a:bodyPr/>
          <a:lstStyle/>
          <a:p>
            <a:fld id="{FEEBA7F8-5E67-E546-8D44-19494CB9927D}" type="slidenum">
              <a:rPr lang="es-ES" smtClean="0"/>
              <a:pPr/>
              <a:t>4</a:t>
            </a:fld>
            <a:endParaRPr lang="es-ES" dirty="0"/>
          </a:p>
        </p:txBody>
      </p:sp>
      <p:sp>
        <p:nvSpPr>
          <p:cNvPr id="7" name="Rectángulo 6">
            <a:extLst>
              <a:ext uri="{FF2B5EF4-FFF2-40B4-BE49-F238E27FC236}">
                <a16:creationId xmlns:a16="http://schemas.microsoft.com/office/drawing/2014/main" id="{B9D6E3A3-E3C3-B344-994F-1D500DA36D00}"/>
              </a:ext>
            </a:extLst>
          </p:cNvPr>
          <p:cNvSpPr/>
          <p:nvPr/>
        </p:nvSpPr>
        <p:spPr>
          <a:xfrm>
            <a:off x="8737061" y="5664050"/>
            <a:ext cx="2306862" cy="461665"/>
          </a:xfrm>
          <a:prstGeom prst="rect">
            <a:avLst/>
          </a:prstGeom>
        </p:spPr>
        <p:txBody>
          <a:bodyPr wrap="square">
            <a:spAutoFit/>
          </a:bodyPr>
          <a:lstStyle/>
          <a:p>
            <a:pPr algn="r"/>
            <a:r>
              <a:rPr lang="en-US" sz="1200" dirty="0">
                <a:latin typeface="Calibri" panose="020F0502020204030204" pitchFamily="34" charset="0"/>
                <a:ea typeface="Calibri" panose="020F0502020204030204" pitchFamily="34" charset="0"/>
                <a:cs typeface="Times New Roman" panose="02020603050405020304" pitchFamily="18" charset="0"/>
              </a:rPr>
              <a:t>Thematic and some </a:t>
            </a:r>
            <a:r>
              <a:rPr lang="en-US" sz="1200" dirty="0" err="1">
                <a:latin typeface="Calibri" panose="020F0502020204030204" pitchFamily="34" charset="0"/>
                <a:ea typeface="Calibri" panose="020F0502020204030204" pitchFamily="34" charset="0"/>
                <a:cs typeface="Times New Roman" panose="02020603050405020304" pitchFamily="18" charset="0"/>
              </a:rPr>
              <a:t>datasources</a:t>
            </a:r>
            <a:r>
              <a:rPr lang="en-US" sz="1200" dirty="0">
                <a:latin typeface="Calibri" panose="020F0502020204030204" pitchFamily="34" charset="0"/>
                <a:ea typeface="Calibri" panose="020F0502020204030204" pitchFamily="34" charset="0"/>
                <a:cs typeface="Times New Roman" panose="02020603050405020304" pitchFamily="18" charset="0"/>
              </a:rPr>
              <a:t> identified</a:t>
            </a:r>
            <a:endParaRPr lang="es-CO" sz="1200" dirty="0"/>
          </a:p>
        </p:txBody>
      </p:sp>
      <p:sp>
        <p:nvSpPr>
          <p:cNvPr id="12" name="Llamada de flecha a la izquierda 11"/>
          <p:cNvSpPr/>
          <p:nvPr/>
        </p:nvSpPr>
        <p:spPr>
          <a:xfrm>
            <a:off x="8122731" y="1659095"/>
            <a:ext cx="2921192" cy="3818618"/>
          </a:xfrm>
          <a:prstGeom prst="leftArrowCallout">
            <a:avLst>
              <a:gd name="adj1" fmla="val 25000"/>
              <a:gd name="adj2" fmla="val 22154"/>
              <a:gd name="adj3" fmla="val 18360"/>
              <a:gd name="adj4" fmla="val 6497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00" dirty="0"/>
          </a:p>
        </p:txBody>
      </p:sp>
      <p:graphicFrame>
        <p:nvGraphicFramePr>
          <p:cNvPr id="13" name="Marcador de contenido 3">
            <a:extLst>
              <a:ext uri="{FF2B5EF4-FFF2-40B4-BE49-F238E27FC236}">
                <a16:creationId xmlns:a16="http://schemas.microsoft.com/office/drawing/2014/main" id="{18EBC166-28CD-7D40-866C-29DF48E0B392}"/>
              </a:ext>
            </a:extLst>
          </p:cNvPr>
          <p:cNvGraphicFramePr>
            <a:graphicFrameLocks/>
          </p:cNvGraphicFramePr>
          <p:nvPr>
            <p:extLst>
              <p:ext uri="{D42A27DB-BD31-4B8C-83A1-F6EECF244321}">
                <p14:modId xmlns:p14="http://schemas.microsoft.com/office/powerpoint/2010/main" val="74315538"/>
              </p:ext>
            </p:extLst>
          </p:nvPr>
        </p:nvGraphicFramePr>
        <p:xfrm>
          <a:off x="2798618" y="1311275"/>
          <a:ext cx="5040160" cy="4410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ortar rectángulo de esquina sencilla 13">
            <a:extLst>
              <a:ext uri="{FF2B5EF4-FFF2-40B4-BE49-F238E27FC236}">
                <a16:creationId xmlns:a16="http://schemas.microsoft.com/office/drawing/2014/main" id="{921DB4DD-1CA4-3747-8894-67355FD4567B}"/>
              </a:ext>
            </a:extLst>
          </p:cNvPr>
          <p:cNvSpPr/>
          <p:nvPr/>
        </p:nvSpPr>
        <p:spPr>
          <a:xfrm>
            <a:off x="9294286" y="3767412"/>
            <a:ext cx="1603245" cy="36102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100" dirty="0" err="1"/>
              <a:t>ODISCat</a:t>
            </a:r>
            <a:endParaRPr lang="en-US" sz="1050" dirty="0"/>
          </a:p>
        </p:txBody>
      </p:sp>
      <p:sp>
        <p:nvSpPr>
          <p:cNvPr id="15" name="Recortar rectángulo de esquina sencilla 14">
            <a:extLst>
              <a:ext uri="{FF2B5EF4-FFF2-40B4-BE49-F238E27FC236}">
                <a16:creationId xmlns:a16="http://schemas.microsoft.com/office/drawing/2014/main" id="{A7A2BF1C-D696-CF47-8CD6-81E45F16DEBD}"/>
              </a:ext>
            </a:extLst>
          </p:cNvPr>
          <p:cNvSpPr/>
          <p:nvPr/>
        </p:nvSpPr>
        <p:spPr>
          <a:xfrm>
            <a:off x="9294286" y="2672685"/>
            <a:ext cx="1603245" cy="36102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100" dirty="0"/>
              <a:t>OceanDocs</a:t>
            </a:r>
          </a:p>
        </p:txBody>
      </p:sp>
      <p:sp>
        <p:nvSpPr>
          <p:cNvPr id="16" name="Recortar rectángulo de esquina sencilla 15">
            <a:extLst>
              <a:ext uri="{FF2B5EF4-FFF2-40B4-BE49-F238E27FC236}">
                <a16:creationId xmlns:a16="http://schemas.microsoft.com/office/drawing/2014/main" id="{B4BF814E-5DFD-0F47-B2BF-3BCA38F9C2A0}"/>
              </a:ext>
            </a:extLst>
          </p:cNvPr>
          <p:cNvSpPr/>
          <p:nvPr/>
        </p:nvSpPr>
        <p:spPr>
          <a:xfrm>
            <a:off x="9294286" y="3220048"/>
            <a:ext cx="1587531" cy="36102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100" dirty="0" err="1"/>
              <a:t>OceanBestPractices</a:t>
            </a:r>
            <a:r>
              <a:rPr lang="en-US" sz="1050" dirty="0"/>
              <a:t> </a:t>
            </a:r>
            <a:endParaRPr lang="en-US" sz="1100" dirty="0"/>
          </a:p>
        </p:txBody>
      </p:sp>
      <p:sp>
        <p:nvSpPr>
          <p:cNvPr id="17" name="Recortar rectángulo de esquina sencilla 16">
            <a:extLst>
              <a:ext uri="{FF2B5EF4-FFF2-40B4-BE49-F238E27FC236}">
                <a16:creationId xmlns:a16="http://schemas.microsoft.com/office/drawing/2014/main" id="{9A20E01C-66AC-5C49-866B-D9DE43A6C136}"/>
              </a:ext>
            </a:extLst>
          </p:cNvPr>
          <p:cNvSpPr/>
          <p:nvPr/>
        </p:nvSpPr>
        <p:spPr>
          <a:xfrm>
            <a:off x="9294286" y="4314775"/>
            <a:ext cx="1587531" cy="36102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100" dirty="0"/>
              <a:t>IOCARIBE</a:t>
            </a:r>
            <a:r>
              <a:rPr lang="en-US" sz="1050" dirty="0"/>
              <a:t> </a:t>
            </a:r>
            <a:endParaRPr lang="en-US" sz="1100" dirty="0"/>
          </a:p>
        </p:txBody>
      </p:sp>
      <p:sp>
        <p:nvSpPr>
          <p:cNvPr id="18" name="Recortar rectángulo de esquina sencilla 17">
            <a:extLst>
              <a:ext uri="{FF2B5EF4-FFF2-40B4-BE49-F238E27FC236}">
                <a16:creationId xmlns:a16="http://schemas.microsoft.com/office/drawing/2014/main" id="{BE51C383-F94F-E14F-B9FE-9708BC163AB4}"/>
              </a:ext>
            </a:extLst>
          </p:cNvPr>
          <p:cNvSpPr/>
          <p:nvPr/>
        </p:nvSpPr>
        <p:spPr>
          <a:xfrm>
            <a:off x="9294286" y="4862139"/>
            <a:ext cx="1587531" cy="361026"/>
          </a:xfrm>
          <a:prstGeom prst="snip1Rect">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en-US" sz="1100" dirty="0">
                <a:solidFill>
                  <a:schemeClr val="bg1"/>
                </a:solidFill>
              </a:rPr>
              <a:t>Caribbean Marine Atlas</a:t>
            </a:r>
          </a:p>
        </p:txBody>
      </p:sp>
      <p:sp>
        <p:nvSpPr>
          <p:cNvPr id="19" name="Recortar rectángulo de esquina sencilla 18">
            <a:extLst>
              <a:ext uri="{FF2B5EF4-FFF2-40B4-BE49-F238E27FC236}">
                <a16:creationId xmlns:a16="http://schemas.microsoft.com/office/drawing/2014/main" id="{921DB4DD-1CA4-3747-8894-67355FD4567B}"/>
              </a:ext>
            </a:extLst>
          </p:cNvPr>
          <p:cNvSpPr/>
          <p:nvPr/>
        </p:nvSpPr>
        <p:spPr>
          <a:xfrm>
            <a:off x="9294286" y="2125322"/>
            <a:ext cx="1603245" cy="36102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100" dirty="0"/>
              <a:t>OceanExpert</a:t>
            </a:r>
            <a:endParaRPr lang="en-US" sz="1050" dirty="0"/>
          </a:p>
        </p:txBody>
      </p:sp>
      <p:sp>
        <p:nvSpPr>
          <p:cNvPr id="20" name="CuadroTexto 19"/>
          <p:cNvSpPr txBox="1"/>
          <p:nvPr/>
        </p:nvSpPr>
        <p:spPr>
          <a:xfrm>
            <a:off x="9213231" y="1624293"/>
            <a:ext cx="1749638" cy="430887"/>
          </a:xfrm>
          <a:prstGeom prst="rect">
            <a:avLst/>
          </a:prstGeom>
          <a:noFill/>
        </p:spPr>
        <p:txBody>
          <a:bodyPr wrap="square" rtlCol="0">
            <a:spAutoFit/>
          </a:bodyPr>
          <a:lstStyle/>
          <a:p>
            <a:r>
              <a:rPr lang="en-US" sz="1100" dirty="0"/>
              <a:t>Some data sources identified…</a:t>
            </a:r>
          </a:p>
        </p:txBody>
      </p:sp>
      <p:sp>
        <p:nvSpPr>
          <p:cNvPr id="21" name="Cerrar llave 20"/>
          <p:cNvSpPr/>
          <p:nvPr/>
        </p:nvSpPr>
        <p:spPr>
          <a:xfrm>
            <a:off x="7476513" y="1406161"/>
            <a:ext cx="452485" cy="4410652"/>
          </a:xfrm>
          <a:prstGeom prst="rightBrace">
            <a:avLst>
              <a:gd name="adj1" fmla="val 65616"/>
              <a:gd name="adj2" fmla="val 49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3" name="Rectángulo 2"/>
          <p:cNvSpPr/>
          <p:nvPr/>
        </p:nvSpPr>
        <p:spPr>
          <a:xfrm>
            <a:off x="105457" y="6322573"/>
            <a:ext cx="4310411" cy="369332"/>
          </a:xfrm>
          <a:prstGeom prst="rect">
            <a:avLst/>
          </a:prstGeom>
        </p:spPr>
        <p:txBody>
          <a:bodyPr wrap="none">
            <a:spAutoFit/>
          </a:bodyPr>
          <a:lstStyle/>
          <a:p>
            <a:r>
              <a:rPr lang="es-ES" dirty="0">
                <a:hlinkClick r:id="rId7"/>
              </a:rPr>
              <a:t>https://oceaninfohub.org/partners/oih-lac/</a:t>
            </a:r>
            <a:r>
              <a:rPr lang="es-ES" dirty="0"/>
              <a:t> </a:t>
            </a:r>
          </a:p>
        </p:txBody>
      </p:sp>
      <p:pic>
        <p:nvPicPr>
          <p:cNvPr id="1026" name="Picture 2" descr="Ocean Infohu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57" y="5428665"/>
            <a:ext cx="1270299" cy="86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How is the collection, dissemination and visualization of information and courses? </a:t>
            </a:r>
            <a:endParaRPr lang="es-CO" dirty="0"/>
          </a:p>
        </p:txBody>
      </p:sp>
      <p:sp>
        <p:nvSpPr>
          <p:cNvPr id="4" name="Marcador de número de diapositiva 3"/>
          <p:cNvSpPr>
            <a:spLocks noGrp="1"/>
          </p:cNvSpPr>
          <p:nvPr>
            <p:ph type="sldNum" sz="quarter" idx="4294967295"/>
          </p:nvPr>
        </p:nvSpPr>
        <p:spPr>
          <a:xfrm>
            <a:off x="11568853" y="6444487"/>
            <a:ext cx="623147" cy="365125"/>
          </a:xfrm>
        </p:spPr>
        <p:txBody>
          <a:bodyPr/>
          <a:lstStyle/>
          <a:p>
            <a:fld id="{FEEBA7F8-5E67-E546-8D44-19494CB9927D}" type="slidenum">
              <a:rPr lang="es-ES" smtClean="0"/>
              <a:pPr/>
              <a:t>5</a:t>
            </a:fld>
            <a:endParaRPr lang="es-ES" dirty="0"/>
          </a:p>
        </p:txBody>
      </p:sp>
      <p:sp>
        <p:nvSpPr>
          <p:cNvPr id="6" name="CuadroTexto 5"/>
          <p:cNvSpPr txBox="1"/>
          <p:nvPr/>
        </p:nvSpPr>
        <p:spPr>
          <a:xfrm>
            <a:off x="10227638" y="3164387"/>
            <a:ext cx="1567182" cy="646331"/>
          </a:xfrm>
          <a:prstGeom prst="rect">
            <a:avLst/>
          </a:prstGeom>
          <a:noFill/>
        </p:spPr>
        <p:txBody>
          <a:bodyPr wrap="square" rtlCol="0">
            <a:spAutoFit/>
          </a:bodyPr>
          <a:lstStyle/>
          <a:p>
            <a:pPr algn="ctr"/>
            <a:r>
              <a:rPr lang="es-CO" b="1" dirty="0" err="1">
                <a:solidFill>
                  <a:srgbClr val="00AAFF"/>
                </a:solidFill>
              </a:rPr>
              <a:t>Platform</a:t>
            </a:r>
            <a:r>
              <a:rPr lang="es-CO" b="1" dirty="0">
                <a:solidFill>
                  <a:srgbClr val="00AAFF"/>
                </a:solidFill>
              </a:rPr>
              <a:t> </a:t>
            </a:r>
            <a:r>
              <a:rPr lang="es-CO" b="1" dirty="0" err="1">
                <a:solidFill>
                  <a:srgbClr val="00AAFF"/>
                </a:solidFill>
              </a:rPr>
              <a:t>Workflow</a:t>
            </a:r>
            <a:endParaRPr lang="es-CO" b="1" dirty="0">
              <a:solidFill>
                <a:srgbClr val="00AAFF"/>
              </a:solidFill>
            </a:endParaRPr>
          </a:p>
        </p:txBody>
      </p:sp>
      <p:pic>
        <p:nvPicPr>
          <p:cNvPr id="3" name="Imagen 2"/>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254157" y="1635163"/>
            <a:ext cx="1514145" cy="1508088"/>
          </a:xfrm>
          <a:prstGeom prst="rect">
            <a:avLst/>
          </a:prstGeom>
        </p:spPr>
      </p:pic>
      <p:pic>
        <p:nvPicPr>
          <p:cNvPr id="8" name="Marcador de contenido 7"/>
          <p:cNvPicPr>
            <a:picLocks noGrp="1" noChangeAspect="1"/>
          </p:cNvPicPr>
          <p:nvPr>
            <p:ph sz="quarter" idx="4"/>
          </p:nvPr>
        </p:nvPicPr>
        <p:blipFill>
          <a:blip r:embed="rId3" cstate="screen">
            <a:extLst>
              <a:ext uri="{28A0092B-C50C-407E-A947-70E740481C1C}">
                <a14:useLocalDpi xmlns:a14="http://schemas.microsoft.com/office/drawing/2010/main" val="0"/>
              </a:ext>
            </a:extLst>
          </a:blip>
          <a:stretch>
            <a:fillRect/>
          </a:stretch>
        </p:blipFill>
        <p:spPr>
          <a:xfrm>
            <a:off x="735770" y="1635163"/>
            <a:ext cx="8493956" cy="4159533"/>
          </a:xfrm>
          <a:prstGeom prst="rect">
            <a:avLst/>
          </a:prstGeom>
        </p:spPr>
      </p:pic>
      <p:sp>
        <p:nvSpPr>
          <p:cNvPr id="5" name="Rectángulo 4">
            <a:extLst>
              <a:ext uri="{FF2B5EF4-FFF2-40B4-BE49-F238E27FC236}">
                <a16:creationId xmlns:a16="http://schemas.microsoft.com/office/drawing/2014/main" id="{1AD6F7CB-4C30-B34B-9A02-F8425D647EA6}"/>
              </a:ext>
            </a:extLst>
          </p:cNvPr>
          <p:cNvSpPr/>
          <p:nvPr/>
        </p:nvSpPr>
        <p:spPr>
          <a:xfrm>
            <a:off x="2429652" y="5823069"/>
            <a:ext cx="6096000" cy="646331"/>
          </a:xfrm>
          <a:prstGeom prst="rect">
            <a:avLst/>
          </a:prstGeom>
        </p:spPr>
        <p:txBody>
          <a:bodyPr>
            <a:spAutoFit/>
          </a:bodyPr>
          <a:lstStyle/>
          <a:p>
            <a:r>
              <a:rPr lang="en-US" dirty="0">
                <a:solidFill>
                  <a:srgbClr val="0070C0"/>
                </a:solidFill>
              </a:rPr>
              <a:t>Gets information in different way </a:t>
            </a:r>
          </a:p>
          <a:p>
            <a:r>
              <a:rPr lang="en-US" dirty="0">
                <a:solidFill>
                  <a:schemeClr val="bg2">
                    <a:lumMod val="50000"/>
                  </a:schemeClr>
                </a:solidFill>
              </a:rPr>
              <a:t>Expose web services for interoperability</a:t>
            </a:r>
          </a:p>
        </p:txBody>
      </p:sp>
    </p:spTree>
    <p:extLst>
      <p:ext uri="{BB962C8B-B14F-4D97-AF65-F5344CB8AC3E}">
        <p14:creationId xmlns:p14="http://schemas.microsoft.com/office/powerpoint/2010/main" val="140203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43C5C-FFA7-C740-982A-9B2909258CEC}"/>
              </a:ext>
            </a:extLst>
          </p:cNvPr>
          <p:cNvSpPr>
            <a:spLocks noGrp="1"/>
          </p:cNvSpPr>
          <p:nvPr>
            <p:ph type="title"/>
          </p:nvPr>
        </p:nvSpPr>
        <p:spPr/>
        <p:txBody>
          <a:bodyPr/>
          <a:lstStyle/>
          <a:p>
            <a:r>
              <a:rPr lang="es-CO" b="1" dirty="0"/>
              <a:t>Features</a:t>
            </a:r>
          </a:p>
        </p:txBody>
      </p:sp>
      <p:sp>
        <p:nvSpPr>
          <p:cNvPr id="3" name="Marcador de contenido 2">
            <a:extLst>
              <a:ext uri="{FF2B5EF4-FFF2-40B4-BE49-F238E27FC236}">
                <a16:creationId xmlns:a16="http://schemas.microsoft.com/office/drawing/2014/main" id="{CF4B6675-5CCC-574D-B56B-3FE63B2C6933}"/>
              </a:ext>
            </a:extLst>
          </p:cNvPr>
          <p:cNvSpPr>
            <a:spLocks noGrp="1"/>
          </p:cNvSpPr>
          <p:nvPr>
            <p:ph sz="quarter" idx="4"/>
          </p:nvPr>
        </p:nvSpPr>
        <p:spPr>
          <a:xfrm>
            <a:off x="2168768" y="1675382"/>
            <a:ext cx="9781215" cy="4909812"/>
          </a:xfrm>
        </p:spPr>
        <p:txBody>
          <a:bodyPr>
            <a:normAutofit/>
          </a:bodyPr>
          <a:lstStyle/>
          <a:p>
            <a:r>
              <a:rPr lang="en-US" sz="2800" dirty="0"/>
              <a:t>Thematic search/explorer</a:t>
            </a:r>
          </a:p>
          <a:p>
            <a:r>
              <a:rPr lang="en-US" sz="2800" dirty="0"/>
              <a:t>Detailed list of information for thematic</a:t>
            </a:r>
          </a:p>
          <a:p>
            <a:r>
              <a:rPr lang="en-US" sz="2800" dirty="0"/>
              <a:t>Specific filters (facets) for each thematic</a:t>
            </a:r>
          </a:p>
          <a:p>
            <a:r>
              <a:rPr lang="en-US" sz="2800" dirty="0"/>
              <a:t>Multiple language interface</a:t>
            </a:r>
          </a:p>
          <a:p>
            <a:r>
              <a:rPr lang="en-US" sz="2800" dirty="0">
                <a:solidFill>
                  <a:srgbClr val="0070C0"/>
                </a:solidFill>
              </a:rPr>
              <a:t>Gets information in different way </a:t>
            </a:r>
          </a:p>
          <a:p>
            <a:r>
              <a:rPr lang="en-US" sz="2800" dirty="0">
                <a:solidFill>
                  <a:schemeClr val="bg2">
                    <a:lumMod val="50000"/>
                  </a:schemeClr>
                </a:solidFill>
              </a:rPr>
              <a:t>Expose web services for interoperability</a:t>
            </a:r>
          </a:p>
          <a:p>
            <a:r>
              <a:rPr lang="en-US" sz="2800" dirty="0"/>
              <a:t>Access from mobile and web browser</a:t>
            </a:r>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182225" y="4238625"/>
            <a:ext cx="1866900" cy="1781175"/>
          </a:xfrm>
          <a:prstGeom prst="rect">
            <a:avLst/>
          </a:prstGeom>
        </p:spPr>
      </p:pic>
    </p:spTree>
    <p:extLst>
      <p:ext uri="{BB962C8B-B14F-4D97-AF65-F5344CB8AC3E}">
        <p14:creationId xmlns:p14="http://schemas.microsoft.com/office/powerpoint/2010/main" val="373790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3B5B0-5FC7-8D4E-890E-B33D179D8AC0}"/>
              </a:ext>
            </a:extLst>
          </p:cNvPr>
          <p:cNvSpPr>
            <a:spLocks noGrp="1"/>
          </p:cNvSpPr>
          <p:nvPr>
            <p:ph type="title"/>
          </p:nvPr>
        </p:nvSpPr>
        <p:spPr/>
        <p:txBody>
          <a:bodyPr/>
          <a:lstStyle/>
          <a:p>
            <a:r>
              <a:rPr lang="es-CO" b="1" dirty="0"/>
              <a:t>CHM LAC Pilot</a:t>
            </a:r>
          </a:p>
        </p:txBody>
      </p:sp>
      <p:sp>
        <p:nvSpPr>
          <p:cNvPr id="11" name="Rectángulo 10">
            <a:extLst>
              <a:ext uri="{FF2B5EF4-FFF2-40B4-BE49-F238E27FC236}">
                <a16:creationId xmlns:a16="http://schemas.microsoft.com/office/drawing/2014/main" id="{3C14F9C6-DC0B-7445-8509-3F1971A15155}"/>
              </a:ext>
            </a:extLst>
          </p:cNvPr>
          <p:cNvSpPr/>
          <p:nvPr/>
        </p:nvSpPr>
        <p:spPr>
          <a:xfrm>
            <a:off x="473249" y="1729265"/>
            <a:ext cx="4739887" cy="461665"/>
          </a:xfrm>
          <a:prstGeom prst="rect">
            <a:avLst/>
          </a:prstGeom>
        </p:spPr>
        <p:txBody>
          <a:bodyPr wrap="none">
            <a:spAutoFit/>
          </a:bodyPr>
          <a:lstStyle/>
          <a:p>
            <a:r>
              <a:rPr lang="es-CO" sz="2400" b="1" dirty="0">
                <a:solidFill>
                  <a:srgbClr val="144990"/>
                </a:solidFill>
              </a:rPr>
              <a:t>http://portete.invemar.org.co/chm </a:t>
            </a:r>
          </a:p>
        </p:txBody>
      </p:sp>
      <p:pic>
        <p:nvPicPr>
          <p:cNvPr id="5" name="Imagen 4"/>
          <p:cNvPicPr>
            <a:picLocks noChangeAspect="1"/>
          </p:cNvPicPr>
          <p:nvPr/>
        </p:nvPicPr>
        <p:blipFill rotWithShape="1">
          <a:blip r:embed="rId2" cstate="screen">
            <a:extLst>
              <a:ext uri="{28A0092B-C50C-407E-A947-70E740481C1C}">
                <a14:useLocalDpi xmlns:a14="http://schemas.microsoft.com/office/drawing/2010/main" val="0"/>
              </a:ext>
            </a:extLst>
          </a:blip>
          <a:srcRect l="8192" t="8493" r="8165" b="8497"/>
          <a:stretch/>
        </p:blipFill>
        <p:spPr>
          <a:xfrm>
            <a:off x="8937956" y="355770"/>
            <a:ext cx="1719321" cy="1706297"/>
          </a:xfrm>
          <a:prstGeom prst="rect">
            <a:avLst/>
          </a:prstGeom>
        </p:spPr>
      </p:pic>
      <p:pic>
        <p:nvPicPr>
          <p:cNvPr id="6" name="Imagen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8028" y="2416092"/>
            <a:ext cx="7581900" cy="4005262"/>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350172" y="2416092"/>
            <a:ext cx="2307105" cy="4005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58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a:t>Experts</a:t>
            </a:r>
            <a:endParaRPr lang="es-CO" dirty="0"/>
          </a:p>
        </p:txBody>
      </p:sp>
      <p:sp>
        <p:nvSpPr>
          <p:cNvPr id="5" name="CuadroTexto 4">
            <a:extLst>
              <a:ext uri="{FF2B5EF4-FFF2-40B4-BE49-F238E27FC236}">
                <a16:creationId xmlns:a16="http://schemas.microsoft.com/office/drawing/2014/main" id="{A71453B0-795D-3A4E-805E-FD14DBB280E5}"/>
              </a:ext>
            </a:extLst>
          </p:cNvPr>
          <p:cNvSpPr txBox="1"/>
          <p:nvPr/>
        </p:nvSpPr>
        <p:spPr>
          <a:xfrm>
            <a:off x="9076126" y="2262821"/>
            <a:ext cx="1581151" cy="276999"/>
          </a:xfrm>
          <a:prstGeom prst="rect">
            <a:avLst/>
          </a:prstGeom>
          <a:noFill/>
        </p:spPr>
        <p:txBody>
          <a:bodyPr wrap="square" rtlCol="0">
            <a:spAutoFit/>
          </a:bodyPr>
          <a:lstStyle/>
          <a:p>
            <a:r>
              <a:rPr lang="es-CO" sz="1200" b="1" dirty="0" err="1"/>
              <a:t>Datasource</a:t>
            </a:r>
            <a:endParaRPr lang="es-CO" sz="1200" b="1" dirty="0"/>
          </a:p>
        </p:txBody>
      </p:sp>
      <p:pic>
        <p:nvPicPr>
          <p:cNvPr id="8" name="Marcador de contenido 7"/>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a:stretch/>
        </p:blipFill>
        <p:spPr>
          <a:xfrm>
            <a:off x="0" y="1792584"/>
            <a:ext cx="8512932" cy="4555575"/>
          </a:xfrm>
          <a:prstGeom prst="rect">
            <a:avLst/>
          </a:prstGeom>
          <a:ln>
            <a:solidFill>
              <a:schemeClr val="accent1"/>
            </a:solidFill>
          </a:ln>
        </p:spPr>
      </p:pic>
      <p:pic>
        <p:nvPicPr>
          <p:cNvPr id="9" name="Imagen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277475" y="1931083"/>
            <a:ext cx="1581151" cy="940477"/>
          </a:xfrm>
          <a:prstGeom prst="rect">
            <a:avLst/>
          </a:prstGeom>
        </p:spPr>
      </p:pic>
    </p:spTree>
    <p:extLst>
      <p:ext uri="{BB962C8B-B14F-4D97-AF65-F5344CB8AC3E}">
        <p14:creationId xmlns:p14="http://schemas.microsoft.com/office/powerpoint/2010/main" val="309334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a:t>Geospatial</a:t>
            </a:r>
            <a:r>
              <a:rPr lang="es-CO" dirty="0"/>
              <a:t> </a:t>
            </a:r>
            <a:r>
              <a:rPr lang="es-CO" dirty="0" err="1"/>
              <a:t>information</a:t>
            </a:r>
            <a:endParaRPr lang="es-CO" dirty="0"/>
          </a:p>
        </p:txBody>
      </p:sp>
      <p:pic>
        <p:nvPicPr>
          <p:cNvPr id="7" name="Marcador de contenido 6"/>
          <p:cNvPicPr>
            <a:picLocks noGrp="1" noChangeAspect="1"/>
          </p:cNvPicPr>
          <p:nvPr>
            <p:ph sz="quarter" idx="4"/>
          </p:nvPr>
        </p:nvPicPr>
        <p:blipFill rotWithShape="1">
          <a:blip r:embed="rId2" cstate="screen">
            <a:extLst>
              <a:ext uri="{28A0092B-C50C-407E-A947-70E740481C1C}">
                <a14:useLocalDpi xmlns:a14="http://schemas.microsoft.com/office/drawing/2010/main" val="0"/>
              </a:ext>
            </a:extLst>
          </a:blip>
          <a:srcRect t="6852"/>
          <a:stretch/>
        </p:blipFill>
        <p:spPr>
          <a:xfrm>
            <a:off x="0" y="1792584"/>
            <a:ext cx="8512932" cy="4573682"/>
          </a:xfrm>
          <a:prstGeom prst="rect">
            <a:avLst/>
          </a:prstGeom>
          <a:ln>
            <a:solidFill>
              <a:schemeClr val="accent1"/>
            </a:solidFill>
          </a:ln>
        </p:spPr>
      </p:pic>
      <p:sp>
        <p:nvSpPr>
          <p:cNvPr id="8" name="CuadroTexto 7">
            <a:extLst>
              <a:ext uri="{FF2B5EF4-FFF2-40B4-BE49-F238E27FC236}">
                <a16:creationId xmlns:a16="http://schemas.microsoft.com/office/drawing/2014/main" id="{A71453B0-795D-3A4E-805E-FD14DBB280E5}"/>
              </a:ext>
            </a:extLst>
          </p:cNvPr>
          <p:cNvSpPr txBox="1"/>
          <p:nvPr/>
        </p:nvSpPr>
        <p:spPr>
          <a:xfrm>
            <a:off x="9076126" y="2262821"/>
            <a:ext cx="1581151" cy="276999"/>
          </a:xfrm>
          <a:prstGeom prst="rect">
            <a:avLst/>
          </a:prstGeom>
          <a:noFill/>
        </p:spPr>
        <p:txBody>
          <a:bodyPr wrap="square" rtlCol="0">
            <a:spAutoFit/>
          </a:bodyPr>
          <a:lstStyle/>
          <a:p>
            <a:r>
              <a:rPr lang="es-CO" sz="1200" b="1" dirty="0" err="1"/>
              <a:t>Datasource</a:t>
            </a:r>
            <a:endParaRPr lang="es-CO" sz="1200" b="1" dirty="0"/>
          </a:p>
        </p:txBody>
      </p:sp>
      <p:pic>
        <p:nvPicPr>
          <p:cNvPr id="11" name="Imagen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09941" y="1925458"/>
            <a:ext cx="1329609" cy="1036976"/>
          </a:xfrm>
          <a:prstGeom prst="rect">
            <a:avLst/>
          </a:prstGeom>
        </p:spPr>
      </p:pic>
    </p:spTree>
    <p:extLst>
      <p:ext uri="{BB962C8B-B14F-4D97-AF65-F5344CB8AC3E}">
        <p14:creationId xmlns:p14="http://schemas.microsoft.com/office/powerpoint/2010/main" val="3948035888"/>
      </p:ext>
    </p:extLst>
  </p:cSld>
  <p:clrMapOvr>
    <a:masterClrMapping/>
  </p:clrMapOvr>
</p:sld>
</file>

<file path=ppt/theme/theme1.xml><?xml version="1.0" encoding="utf-8"?>
<a:theme xmlns:a="http://schemas.openxmlformats.org/drawingml/2006/main" name="Plantilla_INVEM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6946545-B4CC-4759-A200-4A540E868DCE}">
  <ds:schemaRefs>
    <ds:schemaRef ds:uri="ESRI.ArcGIS.Mapping.OfficeIntegration.PowerPointInfo"/>
  </ds:schemaRefs>
</ds:datastoreItem>
</file>

<file path=customXml/itemProps2.xml><?xml version="1.0" encoding="utf-8"?>
<ds:datastoreItem xmlns:ds="http://schemas.openxmlformats.org/officeDocument/2006/customXml" ds:itemID="{11794EAC-F5AD-496A-93E1-71F7C4F50BA3}">
  <ds:schemaRefs>
    <ds:schemaRef ds:uri="ESRI.ArcGIS.Mapping.OfficeIntegration.PowerPointInfo"/>
  </ds:schemaRefs>
</ds:datastoreItem>
</file>

<file path=customXml/itemProps3.xml><?xml version="1.0" encoding="utf-8"?>
<ds:datastoreItem xmlns:ds="http://schemas.openxmlformats.org/officeDocument/2006/customXml" ds:itemID="{3CA7777E-57F1-4D82-8E02-E63C91FFA964}">
  <ds:schemaRefs>
    <ds:schemaRef ds:uri="ESRI.ArcGIS.Mapping.OfficeIntegration.PowerPointInfo"/>
  </ds:schemaRefs>
</ds:datastoreItem>
</file>

<file path=customXml/itemProps4.xml><?xml version="1.0" encoding="utf-8"?>
<ds:datastoreItem xmlns:ds="http://schemas.openxmlformats.org/officeDocument/2006/customXml" ds:itemID="{BD9C6591-286D-4E22-9F08-DB8F179A43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17600</TotalTime>
  <Words>437</Words>
  <Application>Microsoft Macintosh PowerPoint</Application>
  <PresentationFormat>Panorámica</PresentationFormat>
  <Paragraphs>77</Paragraphs>
  <Slides>10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Montserrat Black</vt:lpstr>
      <vt:lpstr>Open Sans Extrabold</vt:lpstr>
      <vt:lpstr>Open Sans Light</vt:lpstr>
      <vt:lpstr>Open Sans Semibold</vt:lpstr>
      <vt:lpstr>Times New Roman</vt:lpstr>
      <vt:lpstr>Plantilla_INVEMAR</vt:lpstr>
      <vt:lpstr>Showcase regional working examples of ODIS</vt:lpstr>
      <vt:lpstr>Clearing House Mechanism –CHM for the Latin America and Caribbean region – LAC</vt:lpstr>
      <vt:lpstr>OIH Global</vt:lpstr>
      <vt:lpstr>Thematic for OIH LAC</vt:lpstr>
      <vt:lpstr>How is the collection, dissemination and visualization of information and courses? </vt:lpstr>
      <vt:lpstr>Features</vt:lpstr>
      <vt:lpstr>CHM LAC Pilot</vt:lpstr>
      <vt:lpstr>Experts</vt:lpstr>
      <vt:lpstr>Geospatial information</vt:lpstr>
      <vt:lpstr>Thematic Search</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CMA2 Project</dc:title>
  <dc:creator>Carolina Garcia;Leonardo Arias;Paula Sierra;Francisco Arias</dc:creator>
  <cp:keywords>INVEMAR;CMA2</cp:keywords>
  <cp:lastModifiedBy>Microsoft Office User</cp:lastModifiedBy>
  <cp:revision>539</cp:revision>
  <dcterms:created xsi:type="dcterms:W3CDTF">2014-09-04T20:27:04Z</dcterms:created>
  <dcterms:modified xsi:type="dcterms:W3CDTF">2021-06-03T16:40:36Z</dcterms:modified>
  <cp:category>atlas, caribbean, dss, indicator</cp:category>
</cp:coreProperties>
</file>