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 uri="{2D200454-40CA-4A62-9FC3-DE9A4176ACB9}">
      <p15:notesGuideLst>
        <p15:guide id="1" orient="horz" pos="2880">
          <p15:clr>
            <a:srgbClr val="000000"/>
          </p15:clr>
        </p15:guide>
        <p15:guide id="2" pos="2160">
          <p15:clr>
            <a:srgbClr val="000000"/>
          </p15:clr>
        </p15:guide>
      </p15:notes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Comments="0">
  <p:slideViewPr>
    <p:cSldViewPr snapToGrid="0">
      <p:cViewPr varScale="1">
        <p:scale>
          <a:sx n="100" d="100"/>
          <a:sy n="100" d="100"/>
        </p:scale>
        <p:origin x="0" y="0"/>
      </p:cViewPr>
      <p:guideLst>
        <p:guide pos="2160" orient="horz"/>
        <p:guide pos="2880"/>
      </p:guideLst>
    </p:cSldViewPr>
  </p:slideViewPr>
  <p:notesViewPr>
    <p:cSldViewPr snapToGrid="0">
      <p:cViewPr varScale="1">
        <p:scale>
          <a:sx n="100" d="100"/>
          <a:sy n="100" d="100"/>
        </p:scale>
        <p:origin x="0" y="0"/>
      </p:cViewPr>
      <p:guideLst>
        <p:guide pos="2880" orient="horz"/>
        <p:guide pos="2160"/>
      </p:guideLst>
    </p:cSldViewPr>
  </p:notes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rgbClr val="000000"/>
        </a:solidFill>
      </p:bgPr>
    </p:bg>
    <p:spTree>
      <p:nvGrpSpPr>
        <p:cNvPr id="2" name="Shape 2"/>
        <p:cNvGrpSpPr/>
        <p:nvPr/>
      </p:nvGrpSpPr>
      <p:grpSpPr>
        <a:xfrm>
          <a:off x="0" y="0"/>
          <a:ext cx="0" cy="0"/>
          <a:chOff x="0" y="0"/>
          <a:chExt cx="0" cy="0"/>
        </a:xfrm>
      </p:grpSpPr>
      <p:sp>
        <p:nvSpPr>
          <p:cNvPr id="3" name="Shape 3"/>
          <p:cNvSpPr txBox="1"/>
          <p:nvPr>
            <p:ph idx="2" type="hdr"/>
          </p:nvPr>
        </p:nvSpPr>
        <p:spPr>
          <a:xfrm>
            <a:off x="0" y="0"/>
            <a:ext cx="2971800" cy="457200"/>
          </a:xfrm>
          <a:prstGeom prst="rect">
            <a:avLst/>
          </a:prstGeom>
          <a:noFill/>
          <a:ln>
            <a:noFill/>
          </a:ln>
        </p:spPr>
        <p:txBody>
          <a:bodyPr anchorCtr="0" anchor="t" bIns="45700" lIns="91425" spcFirstLastPara="1" rIns="91425" wrap="square" tIns="45700"/>
          <a:lstStyle>
            <a:lvl1pPr lvl="0" marR="0" rtl="0" algn="l">
              <a:lnSpc>
                <a:spcPct val="100000"/>
              </a:lnSpc>
              <a:spcBef>
                <a:spcPts val="0"/>
              </a:spcBef>
              <a:spcAft>
                <a:spcPts val="0"/>
              </a:spcAft>
              <a:buSzPts val="1400"/>
              <a:buNone/>
              <a:defRPr b="0" i="0" sz="2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SzPts val="1400"/>
              <a:buNone/>
              <a:defRPr b="0" i="0" sz="2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SzPts val="1400"/>
              <a:buNone/>
              <a:defRPr b="0" i="0" sz="2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SzPts val="1400"/>
              <a:buNone/>
              <a:defRPr b="0" i="0" sz="2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SzPts val="1400"/>
              <a:buNone/>
              <a:defRPr b="0" i="0" sz="2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SzPts val="1400"/>
              <a:buNone/>
              <a:defRPr b="0" i="0" sz="2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SzPts val="1400"/>
              <a:buNone/>
              <a:defRPr b="0" i="0" sz="2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SzPts val="1400"/>
              <a:buNone/>
              <a:defRPr b="0" i="0" sz="2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SzPts val="1400"/>
              <a:buNone/>
              <a:defRPr b="0" i="0" sz="2400" u="none" cap="none" strike="noStrike">
                <a:solidFill>
                  <a:srgbClr val="000000"/>
                </a:solidFill>
                <a:latin typeface="Arial"/>
                <a:ea typeface="Arial"/>
                <a:cs typeface="Arial"/>
                <a:sym typeface="Arial"/>
              </a:defRPr>
            </a:lvl9pPr>
          </a:lstStyle>
          <a:p/>
        </p:txBody>
      </p:sp>
      <p:sp>
        <p:nvSpPr>
          <p:cNvPr id="4" name="Shape 4"/>
          <p:cNvSpPr txBox="1"/>
          <p:nvPr>
            <p:ph idx="10" type="dt"/>
          </p:nvPr>
        </p:nvSpPr>
        <p:spPr>
          <a:xfrm>
            <a:off x="3886200" y="0"/>
            <a:ext cx="2971800" cy="457200"/>
          </a:xfrm>
          <a:prstGeom prst="rect">
            <a:avLst/>
          </a:prstGeom>
          <a:noFill/>
          <a:ln>
            <a:noFill/>
          </a:ln>
        </p:spPr>
        <p:txBody>
          <a:bodyPr anchorCtr="0" anchor="t" bIns="45700" lIns="91425" spcFirstLastPara="1" rIns="91425" wrap="square" tIns="45700"/>
          <a:lstStyle>
            <a:lvl1pPr lvl="0" marR="0" rtl="0" algn="l">
              <a:lnSpc>
                <a:spcPct val="100000"/>
              </a:lnSpc>
              <a:spcBef>
                <a:spcPts val="0"/>
              </a:spcBef>
              <a:spcAft>
                <a:spcPts val="0"/>
              </a:spcAft>
              <a:buSzPts val="1400"/>
              <a:buNone/>
              <a:defRPr b="0" i="0" sz="2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SzPts val="1400"/>
              <a:buNone/>
              <a:defRPr b="0" i="0" sz="2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SzPts val="1400"/>
              <a:buNone/>
              <a:defRPr b="0" i="0" sz="2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SzPts val="1400"/>
              <a:buNone/>
              <a:defRPr b="0" i="0" sz="2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SzPts val="1400"/>
              <a:buNone/>
              <a:defRPr b="0" i="0" sz="2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SzPts val="1400"/>
              <a:buNone/>
              <a:defRPr b="0" i="0" sz="2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SzPts val="1400"/>
              <a:buNone/>
              <a:defRPr b="0" i="0" sz="2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SzPts val="1400"/>
              <a:buNone/>
              <a:defRPr b="0" i="0" sz="2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SzPts val="1400"/>
              <a:buNone/>
              <a:defRPr b="0" i="0" sz="2400" u="none" cap="none" strike="noStrike">
                <a:solidFill>
                  <a:srgbClr val="000000"/>
                </a:solidFill>
                <a:latin typeface="Arial"/>
                <a:ea typeface="Arial"/>
                <a:cs typeface="Arial"/>
                <a:sym typeface="Arial"/>
              </a:defRPr>
            </a:lvl9pPr>
          </a:lstStyle>
          <a:p/>
        </p:txBody>
      </p:sp>
      <p:sp>
        <p:nvSpPr>
          <p:cNvPr id="5" name="Shape 5"/>
          <p:cNvSpPr/>
          <p:nvPr>
            <p:ph idx="3"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6" name="Shape 6"/>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
        <p:nvSpPr>
          <p:cNvPr id="7" name="Shape 7"/>
          <p:cNvSpPr txBox="1"/>
          <p:nvPr>
            <p:ph idx="11" type="ftr"/>
          </p:nvPr>
        </p:nvSpPr>
        <p:spPr>
          <a:xfrm>
            <a:off x="0" y="8686800"/>
            <a:ext cx="2971800" cy="457200"/>
          </a:xfrm>
          <a:prstGeom prst="rect">
            <a:avLst/>
          </a:prstGeom>
          <a:noFill/>
          <a:ln>
            <a:noFill/>
          </a:ln>
        </p:spPr>
        <p:txBody>
          <a:bodyPr anchorCtr="0" anchor="b" bIns="45700" lIns="91425" spcFirstLastPara="1" rIns="91425" wrap="square" tIns="45700"/>
          <a:lstStyle>
            <a:lvl1pPr lvl="0" marR="0" rtl="0" algn="l">
              <a:lnSpc>
                <a:spcPct val="100000"/>
              </a:lnSpc>
              <a:spcBef>
                <a:spcPts val="0"/>
              </a:spcBef>
              <a:spcAft>
                <a:spcPts val="0"/>
              </a:spcAft>
              <a:buSzPts val="1400"/>
              <a:buNone/>
              <a:defRPr b="0" i="0" sz="2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SzPts val="1400"/>
              <a:buNone/>
              <a:defRPr b="0" i="0" sz="2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SzPts val="1400"/>
              <a:buNone/>
              <a:defRPr b="0" i="0" sz="2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SzPts val="1400"/>
              <a:buNone/>
              <a:defRPr b="0" i="0" sz="2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SzPts val="1400"/>
              <a:buNone/>
              <a:defRPr b="0" i="0" sz="2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SzPts val="1400"/>
              <a:buNone/>
              <a:defRPr b="0" i="0" sz="2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SzPts val="1400"/>
              <a:buNone/>
              <a:defRPr b="0" i="0" sz="2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SzPts val="1400"/>
              <a:buNone/>
              <a:defRPr b="0" i="0" sz="2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SzPts val="1400"/>
              <a:buNone/>
              <a:defRPr b="0" i="0" sz="2400" u="none" cap="none" strike="noStrike">
                <a:solidFill>
                  <a:srgbClr val="000000"/>
                </a:solidFill>
                <a:latin typeface="Arial"/>
                <a:ea typeface="Arial"/>
                <a:cs typeface="Arial"/>
                <a:sym typeface="Arial"/>
              </a:defRPr>
            </a:lvl9pPr>
          </a:lstStyle>
          <a:p/>
        </p:txBody>
      </p:sp>
      <p:sp>
        <p:nvSpPr>
          <p:cNvPr id="8" name="Shape 8"/>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cap="none" strike="noStrike">
                <a:solidFill>
                  <a:srgbClr val="000000"/>
                </a:solidFill>
                <a:latin typeface="Arial"/>
                <a:ea typeface="Arial"/>
                <a:cs typeface="Arial"/>
                <a:sym typeface="Arial"/>
              </a:rPr>
              <a:t>‹#›</a:t>
            </a:fld>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4" name="Shape 84"/>
        <p:cNvGrpSpPr/>
        <p:nvPr/>
      </p:nvGrpSpPr>
      <p:grpSpPr>
        <a:xfrm>
          <a:off x="0" y="0"/>
          <a:ext cx="0" cy="0"/>
          <a:chOff x="0" y="0"/>
          <a:chExt cx="0" cy="0"/>
        </a:xfrm>
      </p:grpSpPr>
      <p:sp>
        <p:nvSpPr>
          <p:cNvPr id="85" name="Shape 85"/>
          <p:cNvSpPr/>
          <p:nvPr>
            <p:ph idx="2" type="sldImg"/>
          </p:nvPr>
        </p:nvSpPr>
        <p:spPr>
          <a:xfrm>
            <a:off x="1143000" y="10795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86" name="Shape 86"/>
          <p:cNvSpPr txBox="1"/>
          <p:nvPr>
            <p:ph idx="1" type="body"/>
          </p:nvPr>
        </p:nvSpPr>
        <p:spPr>
          <a:xfrm>
            <a:off x="465137" y="3708400"/>
            <a:ext cx="577215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800" u="none" cap="none" strike="noStrike"/>
          </a:p>
        </p:txBody>
      </p:sp>
      <p:sp>
        <p:nvSpPr>
          <p:cNvPr id="87" name="Shape 87"/>
          <p:cNvSpPr txBox="1"/>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a:solidFill>
                  <a:srgbClr val="000000"/>
                </a:solidFill>
                <a:latin typeface="Arial"/>
                <a:ea typeface="Arial"/>
                <a:cs typeface="Arial"/>
                <a:sym typeface="Arial"/>
              </a:rPr>
              <a:t>‹#›</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1" name="Shape 91"/>
        <p:cNvGrpSpPr/>
        <p:nvPr/>
      </p:nvGrpSpPr>
      <p:grpSpPr>
        <a:xfrm>
          <a:off x="0" y="0"/>
          <a:ext cx="0" cy="0"/>
          <a:chOff x="0" y="0"/>
          <a:chExt cx="0" cy="0"/>
        </a:xfrm>
      </p:grpSpPr>
      <p:sp>
        <p:nvSpPr>
          <p:cNvPr id="92" name="Shape 92"/>
          <p:cNvSpPr/>
          <p:nvPr>
            <p:ph idx="2" type="sldImg"/>
          </p:nvPr>
        </p:nvSpPr>
        <p:spPr>
          <a:xfrm>
            <a:off x="1143000" y="10795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93" name="Shape 93"/>
          <p:cNvSpPr txBox="1"/>
          <p:nvPr>
            <p:ph idx="1" type="body"/>
          </p:nvPr>
        </p:nvSpPr>
        <p:spPr>
          <a:xfrm>
            <a:off x="465137" y="3708400"/>
            <a:ext cx="577215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800" u="none" cap="none" strike="noStrike"/>
          </a:p>
        </p:txBody>
      </p:sp>
      <p:sp>
        <p:nvSpPr>
          <p:cNvPr id="94" name="Shape 94"/>
          <p:cNvSpPr txBox="1"/>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a:solidFill>
                  <a:srgbClr val="000000"/>
                </a:solidFill>
                <a:latin typeface="Arial"/>
                <a:ea typeface="Arial"/>
                <a:cs typeface="Arial"/>
                <a:sym typeface="Arial"/>
              </a:rPr>
              <a:t>‹#›</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8" name="Shape 98"/>
        <p:cNvGrpSpPr/>
        <p:nvPr/>
      </p:nvGrpSpPr>
      <p:grpSpPr>
        <a:xfrm>
          <a:off x="0" y="0"/>
          <a:ext cx="0" cy="0"/>
          <a:chOff x="0" y="0"/>
          <a:chExt cx="0" cy="0"/>
        </a:xfrm>
      </p:grpSpPr>
      <p:sp>
        <p:nvSpPr>
          <p:cNvPr id="99" name="Shape 99"/>
          <p:cNvSpPr/>
          <p:nvPr>
            <p:ph idx="2" type="sldImg"/>
          </p:nvPr>
        </p:nvSpPr>
        <p:spPr>
          <a:xfrm>
            <a:off x="1143000" y="10795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00" name="Shape 100"/>
          <p:cNvSpPr txBox="1"/>
          <p:nvPr>
            <p:ph idx="1" type="body"/>
          </p:nvPr>
        </p:nvSpPr>
        <p:spPr>
          <a:xfrm>
            <a:off x="465137" y="3708400"/>
            <a:ext cx="577215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800" u="none" cap="none" strike="noStrike"/>
          </a:p>
        </p:txBody>
      </p:sp>
      <p:sp>
        <p:nvSpPr>
          <p:cNvPr id="101" name="Shape 101"/>
          <p:cNvSpPr txBox="1"/>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a:solidFill>
                  <a:srgbClr val="000000"/>
                </a:solidFill>
                <a:latin typeface="Arial"/>
                <a:ea typeface="Arial"/>
                <a:cs typeface="Arial"/>
                <a:sym typeface="Arial"/>
              </a:rPr>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5" name="Shape 105"/>
        <p:cNvGrpSpPr/>
        <p:nvPr/>
      </p:nvGrpSpPr>
      <p:grpSpPr>
        <a:xfrm>
          <a:off x="0" y="0"/>
          <a:ext cx="0" cy="0"/>
          <a:chOff x="0" y="0"/>
          <a:chExt cx="0" cy="0"/>
        </a:xfrm>
      </p:grpSpPr>
      <p:sp>
        <p:nvSpPr>
          <p:cNvPr id="106" name="Shape 106"/>
          <p:cNvSpPr/>
          <p:nvPr>
            <p:ph idx="2" type="sldImg"/>
          </p:nvPr>
        </p:nvSpPr>
        <p:spPr>
          <a:xfrm>
            <a:off x="1143000" y="10795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07" name="Shape 107"/>
          <p:cNvSpPr txBox="1"/>
          <p:nvPr>
            <p:ph idx="1" type="body"/>
          </p:nvPr>
        </p:nvSpPr>
        <p:spPr>
          <a:xfrm>
            <a:off x="465137" y="3708400"/>
            <a:ext cx="577215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800" u="none" cap="none" strike="noStrike"/>
          </a:p>
        </p:txBody>
      </p:sp>
      <p:sp>
        <p:nvSpPr>
          <p:cNvPr id="108" name="Shape 108"/>
          <p:cNvSpPr txBox="1"/>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a:solidFill>
                  <a:srgbClr val="000000"/>
                </a:solidFill>
                <a:latin typeface="Arial"/>
                <a:ea typeface="Arial"/>
                <a:cs typeface="Arial"/>
                <a:sym typeface="Arial"/>
              </a:rPr>
              <a:t>‹#›</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2" name="Shape 112"/>
        <p:cNvGrpSpPr/>
        <p:nvPr/>
      </p:nvGrpSpPr>
      <p:grpSpPr>
        <a:xfrm>
          <a:off x="0" y="0"/>
          <a:ext cx="0" cy="0"/>
          <a:chOff x="0" y="0"/>
          <a:chExt cx="0" cy="0"/>
        </a:xfrm>
      </p:grpSpPr>
      <p:sp>
        <p:nvSpPr>
          <p:cNvPr id="113" name="Shape 113"/>
          <p:cNvSpPr/>
          <p:nvPr>
            <p:ph idx="2" type="sldImg"/>
          </p:nvPr>
        </p:nvSpPr>
        <p:spPr>
          <a:xfrm>
            <a:off x="1143000" y="10795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14" name="Shape 114"/>
          <p:cNvSpPr txBox="1"/>
          <p:nvPr>
            <p:ph idx="1" type="body"/>
          </p:nvPr>
        </p:nvSpPr>
        <p:spPr>
          <a:xfrm>
            <a:off x="465137" y="3708400"/>
            <a:ext cx="577215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800" u="none" cap="none" strike="noStrike"/>
          </a:p>
        </p:txBody>
      </p:sp>
      <p:sp>
        <p:nvSpPr>
          <p:cNvPr id="115" name="Shape 115"/>
          <p:cNvSpPr txBox="1"/>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a:solidFill>
                  <a:srgbClr val="000000"/>
                </a:solidFill>
                <a:latin typeface="Arial"/>
                <a:ea typeface="Arial"/>
                <a:cs typeface="Arial"/>
                <a:sym typeface="Arial"/>
              </a:rPr>
              <a:t>‹#›</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9" name="Shape 119"/>
        <p:cNvGrpSpPr/>
        <p:nvPr/>
      </p:nvGrpSpPr>
      <p:grpSpPr>
        <a:xfrm>
          <a:off x="0" y="0"/>
          <a:ext cx="0" cy="0"/>
          <a:chOff x="0" y="0"/>
          <a:chExt cx="0" cy="0"/>
        </a:xfrm>
      </p:grpSpPr>
      <p:sp>
        <p:nvSpPr>
          <p:cNvPr id="120" name="Shape 120"/>
          <p:cNvSpPr/>
          <p:nvPr>
            <p:ph idx="2" type="sldImg"/>
          </p:nvPr>
        </p:nvSpPr>
        <p:spPr>
          <a:xfrm>
            <a:off x="1143000" y="10795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21" name="Shape 121"/>
          <p:cNvSpPr txBox="1"/>
          <p:nvPr>
            <p:ph idx="1" type="body"/>
          </p:nvPr>
        </p:nvSpPr>
        <p:spPr>
          <a:xfrm>
            <a:off x="465137" y="3708400"/>
            <a:ext cx="577215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800" u="none" cap="none" strike="noStrike"/>
          </a:p>
        </p:txBody>
      </p:sp>
      <p:sp>
        <p:nvSpPr>
          <p:cNvPr id="122" name="Shape 122"/>
          <p:cNvSpPr txBox="1"/>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a:solidFill>
                  <a:srgbClr val="000000"/>
                </a:solidFill>
                <a:latin typeface="Arial"/>
                <a:ea typeface="Arial"/>
                <a:cs typeface="Arial"/>
                <a:sym typeface="Arial"/>
              </a:rPr>
              <a:t>‹#›</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6" name="Shape 126"/>
        <p:cNvGrpSpPr/>
        <p:nvPr/>
      </p:nvGrpSpPr>
      <p:grpSpPr>
        <a:xfrm>
          <a:off x="0" y="0"/>
          <a:ext cx="0" cy="0"/>
          <a:chOff x="0" y="0"/>
          <a:chExt cx="0" cy="0"/>
        </a:xfrm>
      </p:grpSpPr>
      <p:sp>
        <p:nvSpPr>
          <p:cNvPr id="127" name="Shape 127"/>
          <p:cNvSpPr/>
          <p:nvPr>
            <p:ph idx="2" type="sldImg"/>
          </p:nvPr>
        </p:nvSpPr>
        <p:spPr>
          <a:xfrm>
            <a:off x="1143000" y="10795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28" name="Shape 128"/>
          <p:cNvSpPr txBox="1"/>
          <p:nvPr>
            <p:ph idx="1" type="body"/>
          </p:nvPr>
        </p:nvSpPr>
        <p:spPr>
          <a:xfrm>
            <a:off x="465137" y="3708400"/>
            <a:ext cx="577215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800" u="none" cap="none" strike="noStrike"/>
          </a:p>
        </p:txBody>
      </p:sp>
      <p:sp>
        <p:nvSpPr>
          <p:cNvPr id="129" name="Shape 129"/>
          <p:cNvSpPr txBox="1"/>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a:solidFill>
                  <a:srgbClr val="000000"/>
                </a:solidFill>
                <a:latin typeface="Arial"/>
                <a:ea typeface="Arial"/>
                <a:cs typeface="Arial"/>
                <a:sym typeface="Arial"/>
              </a:rPr>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itle">
  <p:cSld name="TITLE">
    <p:spTree>
      <p:nvGrpSpPr>
        <p:cNvPr id="15" name="Shape 15"/>
        <p:cNvGrpSpPr/>
        <p:nvPr/>
      </p:nvGrpSpPr>
      <p:grpSpPr>
        <a:xfrm>
          <a:off x="0" y="0"/>
          <a:ext cx="0" cy="0"/>
          <a:chOff x="0" y="0"/>
          <a:chExt cx="0" cy="0"/>
        </a:xfrm>
      </p:grpSpPr>
      <p:sp>
        <p:nvSpPr>
          <p:cNvPr id="16" name="Shape 16"/>
          <p:cNvSpPr txBox="1"/>
          <p:nvPr>
            <p:ph type="ctrTitle"/>
          </p:nvPr>
        </p:nvSpPr>
        <p:spPr>
          <a:xfrm>
            <a:off x="685800" y="2130426"/>
            <a:ext cx="7772400" cy="1470025"/>
          </a:xfrm>
          <a:prstGeom prst="rect">
            <a:avLst/>
          </a:prstGeom>
          <a:noFill/>
          <a:ln>
            <a:noFill/>
          </a:ln>
        </p:spPr>
        <p:txBody>
          <a:bodyPr anchorCtr="0" anchor="ctr" bIns="45700" lIns="91425" spcFirstLastPara="1" rIns="91425" wrap="square" tIns="45700"/>
          <a:lstStyle>
            <a:lvl1pPr lvl="0" marR="0" rtl="0" algn="l">
              <a:spcBef>
                <a:spcPts val="0"/>
              </a:spcBef>
              <a:spcAft>
                <a:spcPts val="0"/>
              </a:spcAft>
              <a:buSzPts val="1400"/>
              <a:buNone/>
              <a:defRPr b="0" i="0" sz="3600" u="none" cap="none" strike="noStrike">
                <a:solidFill>
                  <a:schemeClr val="dk2"/>
                </a:solidFill>
                <a:latin typeface="Arial"/>
                <a:ea typeface="Arial"/>
                <a:cs typeface="Arial"/>
                <a:sym typeface="Arial"/>
              </a:defRPr>
            </a:lvl1pPr>
            <a:lvl2pPr lvl="1" marR="0" rtl="0" algn="l">
              <a:spcBef>
                <a:spcPts val="0"/>
              </a:spcBef>
              <a:spcAft>
                <a:spcPts val="0"/>
              </a:spcAft>
              <a:buSzPts val="1400"/>
              <a:buNone/>
              <a:defRPr b="0" i="0" sz="3600" u="none" cap="none" strike="noStrike">
                <a:solidFill>
                  <a:schemeClr val="dk2"/>
                </a:solidFill>
                <a:latin typeface="Arial"/>
                <a:ea typeface="Arial"/>
                <a:cs typeface="Arial"/>
                <a:sym typeface="Arial"/>
              </a:defRPr>
            </a:lvl2pPr>
            <a:lvl3pPr lvl="2" marR="0" rtl="0" algn="l">
              <a:spcBef>
                <a:spcPts val="0"/>
              </a:spcBef>
              <a:spcAft>
                <a:spcPts val="0"/>
              </a:spcAft>
              <a:buSzPts val="1400"/>
              <a:buNone/>
              <a:defRPr b="0" i="0" sz="3600" u="none" cap="none" strike="noStrike">
                <a:solidFill>
                  <a:schemeClr val="dk2"/>
                </a:solidFill>
                <a:latin typeface="Arial"/>
                <a:ea typeface="Arial"/>
                <a:cs typeface="Arial"/>
                <a:sym typeface="Arial"/>
              </a:defRPr>
            </a:lvl3pPr>
            <a:lvl4pPr lvl="3" marR="0" rtl="0" algn="l">
              <a:spcBef>
                <a:spcPts val="0"/>
              </a:spcBef>
              <a:spcAft>
                <a:spcPts val="0"/>
              </a:spcAft>
              <a:buSzPts val="1400"/>
              <a:buNone/>
              <a:defRPr b="0" i="0" sz="3600" u="none" cap="none" strike="noStrike">
                <a:solidFill>
                  <a:schemeClr val="dk2"/>
                </a:solidFill>
                <a:latin typeface="Arial"/>
                <a:ea typeface="Arial"/>
                <a:cs typeface="Arial"/>
                <a:sym typeface="Arial"/>
              </a:defRPr>
            </a:lvl4pPr>
            <a:lvl5pPr lvl="4" marR="0" rtl="0" algn="l">
              <a:spcBef>
                <a:spcPts val="0"/>
              </a:spcBef>
              <a:spcAft>
                <a:spcPts val="0"/>
              </a:spcAft>
              <a:buSzPts val="1400"/>
              <a:buNone/>
              <a:defRPr b="0" i="0" sz="3600" u="none" cap="none" strike="noStrike">
                <a:solidFill>
                  <a:schemeClr val="dk2"/>
                </a:solidFill>
                <a:latin typeface="Arial"/>
                <a:ea typeface="Arial"/>
                <a:cs typeface="Arial"/>
                <a:sym typeface="Arial"/>
              </a:defRPr>
            </a:lvl5pPr>
            <a:lvl6pPr lvl="5" marR="0" rtl="0" algn="l">
              <a:spcBef>
                <a:spcPts val="0"/>
              </a:spcBef>
              <a:spcAft>
                <a:spcPts val="0"/>
              </a:spcAft>
              <a:buSzPts val="1400"/>
              <a:buNone/>
              <a:defRPr b="0" i="0" sz="3600" u="none" cap="none" strike="noStrike">
                <a:solidFill>
                  <a:schemeClr val="dk2"/>
                </a:solidFill>
                <a:latin typeface="Arial"/>
                <a:ea typeface="Arial"/>
                <a:cs typeface="Arial"/>
                <a:sym typeface="Arial"/>
              </a:defRPr>
            </a:lvl6pPr>
            <a:lvl7pPr lvl="6" marR="0" rtl="0" algn="l">
              <a:spcBef>
                <a:spcPts val="0"/>
              </a:spcBef>
              <a:spcAft>
                <a:spcPts val="0"/>
              </a:spcAft>
              <a:buSzPts val="1400"/>
              <a:buNone/>
              <a:defRPr b="0" i="0" sz="3600" u="none" cap="none" strike="noStrike">
                <a:solidFill>
                  <a:schemeClr val="dk2"/>
                </a:solidFill>
                <a:latin typeface="Arial"/>
                <a:ea typeface="Arial"/>
                <a:cs typeface="Arial"/>
                <a:sym typeface="Arial"/>
              </a:defRPr>
            </a:lvl7pPr>
            <a:lvl8pPr lvl="7" marR="0" rtl="0" algn="l">
              <a:spcBef>
                <a:spcPts val="0"/>
              </a:spcBef>
              <a:spcAft>
                <a:spcPts val="0"/>
              </a:spcAft>
              <a:buSzPts val="1400"/>
              <a:buNone/>
              <a:defRPr b="0" i="0" sz="3600" u="none" cap="none" strike="noStrike">
                <a:solidFill>
                  <a:schemeClr val="dk2"/>
                </a:solidFill>
                <a:latin typeface="Arial"/>
                <a:ea typeface="Arial"/>
                <a:cs typeface="Arial"/>
                <a:sym typeface="Arial"/>
              </a:defRPr>
            </a:lvl8pPr>
            <a:lvl9pPr lvl="8" marR="0" rtl="0" algn="l">
              <a:spcBef>
                <a:spcPts val="0"/>
              </a:spcBef>
              <a:spcAft>
                <a:spcPts val="0"/>
              </a:spcAft>
              <a:buSzPts val="1400"/>
              <a:buNone/>
              <a:defRPr b="0" i="0" sz="3600" u="none" cap="none" strike="noStrike">
                <a:solidFill>
                  <a:schemeClr val="dk2"/>
                </a:solidFill>
                <a:latin typeface="Arial"/>
                <a:ea typeface="Arial"/>
                <a:cs typeface="Arial"/>
                <a:sym typeface="Arial"/>
              </a:defRPr>
            </a:lvl9pPr>
          </a:lstStyle>
          <a:p/>
        </p:txBody>
      </p:sp>
      <p:sp>
        <p:nvSpPr>
          <p:cNvPr id="17" name="Shape 17"/>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lstStyle>
            <a:lvl1pPr lvl="0" marR="0" rtl="0" algn="ctr">
              <a:spcBef>
                <a:spcPts val="480"/>
              </a:spcBef>
              <a:spcAft>
                <a:spcPts val="0"/>
              </a:spcAft>
              <a:buClr>
                <a:schemeClr val="dk1"/>
              </a:buClr>
              <a:buSzPts val="2400"/>
              <a:buFont typeface="Arial"/>
              <a:buNone/>
              <a:defRPr b="0" i="0" sz="2400" u="none" cap="none" strike="noStrike">
                <a:solidFill>
                  <a:schemeClr val="dk1"/>
                </a:solidFill>
                <a:latin typeface="Arial"/>
                <a:ea typeface="Arial"/>
                <a:cs typeface="Arial"/>
                <a:sym typeface="Arial"/>
              </a:defRPr>
            </a:lvl1pPr>
            <a:lvl2pPr lvl="1" marR="0" rtl="0" algn="ctr">
              <a:spcBef>
                <a:spcPts val="4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2pPr>
            <a:lvl3pPr lvl="2" marR="0" rtl="0" algn="ctr">
              <a:spcBef>
                <a:spcPts val="36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3pPr>
            <a:lvl4pPr lvl="3" marR="0" rtl="0" algn="ctr">
              <a:spcBef>
                <a:spcPts val="320"/>
              </a:spcBef>
              <a:spcAft>
                <a:spcPts val="0"/>
              </a:spcAft>
              <a:buClr>
                <a:schemeClr val="dk1"/>
              </a:buClr>
              <a:buSzPts val="1600"/>
              <a:buFont typeface="Arial"/>
              <a:buNone/>
              <a:defRPr b="0" i="0" sz="1600" u="none" cap="none" strike="noStrike">
                <a:solidFill>
                  <a:schemeClr val="dk1"/>
                </a:solidFill>
                <a:latin typeface="Arial"/>
                <a:ea typeface="Arial"/>
                <a:cs typeface="Arial"/>
                <a:sym typeface="Arial"/>
              </a:defRPr>
            </a:lvl4pPr>
            <a:lvl5pPr lvl="4" marR="0" rtl="0" algn="ctr">
              <a:spcBef>
                <a:spcPts val="320"/>
              </a:spcBef>
              <a:spcAft>
                <a:spcPts val="0"/>
              </a:spcAft>
              <a:buClr>
                <a:schemeClr val="dk1"/>
              </a:buClr>
              <a:buSzPts val="1600"/>
              <a:buFont typeface="Arial"/>
              <a:buNone/>
              <a:defRPr b="0" i="0" sz="1600" u="none" cap="none" strike="noStrike">
                <a:solidFill>
                  <a:schemeClr val="dk1"/>
                </a:solidFill>
                <a:latin typeface="Arial"/>
                <a:ea typeface="Arial"/>
                <a:cs typeface="Arial"/>
                <a:sym typeface="Arial"/>
              </a:defRPr>
            </a:lvl5pPr>
            <a:lvl6pPr lvl="5" marR="0" rtl="0" algn="ctr">
              <a:spcBef>
                <a:spcPts val="320"/>
              </a:spcBef>
              <a:spcAft>
                <a:spcPts val="0"/>
              </a:spcAft>
              <a:buClr>
                <a:schemeClr val="dk1"/>
              </a:buClr>
              <a:buSzPts val="1600"/>
              <a:buFont typeface="Arial"/>
              <a:buNone/>
              <a:defRPr b="0" i="0" sz="1600" u="none" cap="none" strike="noStrike">
                <a:solidFill>
                  <a:schemeClr val="dk1"/>
                </a:solidFill>
                <a:latin typeface="Arial"/>
                <a:ea typeface="Arial"/>
                <a:cs typeface="Arial"/>
                <a:sym typeface="Arial"/>
              </a:defRPr>
            </a:lvl6pPr>
            <a:lvl7pPr lvl="6" marR="0" rtl="0" algn="ctr">
              <a:spcBef>
                <a:spcPts val="320"/>
              </a:spcBef>
              <a:spcAft>
                <a:spcPts val="0"/>
              </a:spcAft>
              <a:buClr>
                <a:schemeClr val="dk1"/>
              </a:buClr>
              <a:buSzPts val="1600"/>
              <a:buFont typeface="Arial"/>
              <a:buNone/>
              <a:defRPr b="0" i="0" sz="1600" u="none" cap="none" strike="noStrike">
                <a:solidFill>
                  <a:schemeClr val="dk1"/>
                </a:solidFill>
                <a:latin typeface="Arial"/>
                <a:ea typeface="Arial"/>
                <a:cs typeface="Arial"/>
                <a:sym typeface="Arial"/>
              </a:defRPr>
            </a:lvl7pPr>
            <a:lvl8pPr lvl="7" marR="0" rtl="0" algn="ctr">
              <a:spcBef>
                <a:spcPts val="320"/>
              </a:spcBef>
              <a:spcAft>
                <a:spcPts val="0"/>
              </a:spcAft>
              <a:buClr>
                <a:schemeClr val="dk1"/>
              </a:buClr>
              <a:buSzPts val="1600"/>
              <a:buFont typeface="Arial"/>
              <a:buNone/>
              <a:defRPr b="0" i="0" sz="1600" u="none" cap="none" strike="noStrike">
                <a:solidFill>
                  <a:schemeClr val="dk1"/>
                </a:solidFill>
                <a:latin typeface="Arial"/>
                <a:ea typeface="Arial"/>
                <a:cs typeface="Arial"/>
                <a:sym typeface="Arial"/>
              </a:defRPr>
            </a:lvl8pPr>
            <a:lvl9pPr lvl="8" marR="0" rtl="0" algn="ctr">
              <a:spcBef>
                <a:spcPts val="320"/>
              </a:spcBef>
              <a:spcAft>
                <a:spcPts val="0"/>
              </a:spcAft>
              <a:buClr>
                <a:schemeClr val="dk1"/>
              </a:buClr>
              <a:buSzPts val="1600"/>
              <a:buFont typeface="Arial"/>
              <a:buNone/>
              <a:defRPr b="0" i="0" sz="1600" u="none" cap="none" strike="noStrike">
                <a:solidFill>
                  <a:schemeClr val="dk1"/>
                </a:solidFill>
                <a:latin typeface="Arial"/>
                <a:ea typeface="Arial"/>
                <a:cs typeface="Arial"/>
                <a:sym typeface="Arial"/>
              </a:defRPr>
            </a:lvl9pPr>
          </a:lstStyle>
          <a:p/>
        </p:txBody>
      </p:sp>
      <p:sp>
        <p:nvSpPr>
          <p:cNvPr id="18" name="Shape 18"/>
          <p:cNvSpPr txBox="1"/>
          <p:nvPr>
            <p:ph idx="10" type="dt"/>
          </p:nvPr>
        </p:nvSpPr>
        <p:spPr>
          <a:xfrm>
            <a:off x="685800" y="6248400"/>
            <a:ext cx="1905000" cy="457200"/>
          </a:xfrm>
          <a:prstGeom prst="rect">
            <a:avLst/>
          </a:prstGeom>
          <a:noFill/>
          <a:ln>
            <a:noFill/>
          </a:ln>
        </p:spPr>
        <p:txBody>
          <a:bodyPr anchorCtr="0" anchor="t" bIns="45700" lIns="91425" spcFirstLastPara="1" rIns="91425" wrap="square" tIns="45700"/>
          <a:lstStyle>
            <a:lvl1pPr lvl="0"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9pPr>
          </a:lstStyle>
          <a:p/>
        </p:txBody>
      </p:sp>
      <p:sp>
        <p:nvSpPr>
          <p:cNvPr id="19" name="Shape 19"/>
          <p:cNvSpPr txBox="1"/>
          <p:nvPr>
            <p:ph idx="11" type="ftr"/>
          </p:nvPr>
        </p:nvSpPr>
        <p:spPr>
          <a:xfrm>
            <a:off x="3124200" y="6248400"/>
            <a:ext cx="2895600" cy="457200"/>
          </a:xfrm>
          <a:prstGeom prst="rect">
            <a:avLst/>
          </a:prstGeom>
          <a:noFill/>
          <a:ln>
            <a:noFill/>
          </a:ln>
        </p:spPr>
        <p:txBody>
          <a:bodyPr anchorCtr="0" anchor="t" bIns="45700" lIns="91425" spcFirstLastPara="1" rIns="91425" wrap="square" tIns="45700"/>
          <a:lstStyle>
            <a:lvl1pPr lvl="0"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9pPr>
          </a:lstStyle>
          <a:p/>
        </p:txBody>
      </p:sp>
      <p:sp>
        <p:nvSpPr>
          <p:cNvPr id="20" name="Shape 20"/>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wo Content" type="twoObj">
  <p:cSld name="TWO_OBJECTS">
    <p:spTree>
      <p:nvGrpSpPr>
        <p:cNvPr id="71" name="Shape 71"/>
        <p:cNvGrpSpPr/>
        <p:nvPr/>
      </p:nvGrpSpPr>
      <p:grpSpPr>
        <a:xfrm>
          <a:off x="0" y="0"/>
          <a:ext cx="0" cy="0"/>
          <a:chOff x="0" y="0"/>
          <a:chExt cx="0" cy="0"/>
        </a:xfrm>
      </p:grpSpPr>
      <p:sp>
        <p:nvSpPr>
          <p:cNvPr id="72" name="Shape 72"/>
          <p:cNvSpPr txBox="1"/>
          <p:nvPr>
            <p:ph type="title"/>
          </p:nvPr>
        </p:nvSpPr>
        <p:spPr>
          <a:xfrm>
            <a:off x="685800" y="304800"/>
            <a:ext cx="7772400" cy="1143000"/>
          </a:xfrm>
          <a:prstGeom prst="rect">
            <a:avLst/>
          </a:prstGeom>
          <a:noFill/>
          <a:ln>
            <a:noFill/>
          </a:ln>
        </p:spPr>
        <p:txBody>
          <a:bodyPr anchorCtr="0" anchor="ctr" bIns="45700" lIns="91425" spcFirstLastPara="1" rIns="91425" wrap="square" tIns="45700"/>
          <a:lstStyle>
            <a:lvl1pPr lvl="0" marR="0" rtl="0" algn="l">
              <a:spcBef>
                <a:spcPts val="0"/>
              </a:spcBef>
              <a:spcAft>
                <a:spcPts val="0"/>
              </a:spcAft>
              <a:buSzPts val="1400"/>
              <a:buNone/>
              <a:defRPr b="0" i="0" sz="3600" u="none" cap="none" strike="noStrike">
                <a:solidFill>
                  <a:schemeClr val="dk2"/>
                </a:solidFill>
                <a:latin typeface="Arial"/>
                <a:ea typeface="Arial"/>
                <a:cs typeface="Arial"/>
                <a:sym typeface="Arial"/>
              </a:defRPr>
            </a:lvl1pPr>
            <a:lvl2pPr lvl="1" marR="0" rtl="0" algn="l">
              <a:spcBef>
                <a:spcPts val="0"/>
              </a:spcBef>
              <a:spcAft>
                <a:spcPts val="0"/>
              </a:spcAft>
              <a:buSzPts val="1400"/>
              <a:buNone/>
              <a:defRPr b="0" i="0" sz="3600" u="none" cap="none" strike="noStrike">
                <a:solidFill>
                  <a:schemeClr val="dk2"/>
                </a:solidFill>
                <a:latin typeface="Arial"/>
                <a:ea typeface="Arial"/>
                <a:cs typeface="Arial"/>
                <a:sym typeface="Arial"/>
              </a:defRPr>
            </a:lvl2pPr>
            <a:lvl3pPr lvl="2" marR="0" rtl="0" algn="l">
              <a:spcBef>
                <a:spcPts val="0"/>
              </a:spcBef>
              <a:spcAft>
                <a:spcPts val="0"/>
              </a:spcAft>
              <a:buSzPts val="1400"/>
              <a:buNone/>
              <a:defRPr b="0" i="0" sz="3600" u="none" cap="none" strike="noStrike">
                <a:solidFill>
                  <a:schemeClr val="dk2"/>
                </a:solidFill>
                <a:latin typeface="Arial"/>
                <a:ea typeface="Arial"/>
                <a:cs typeface="Arial"/>
                <a:sym typeface="Arial"/>
              </a:defRPr>
            </a:lvl3pPr>
            <a:lvl4pPr lvl="3" marR="0" rtl="0" algn="l">
              <a:spcBef>
                <a:spcPts val="0"/>
              </a:spcBef>
              <a:spcAft>
                <a:spcPts val="0"/>
              </a:spcAft>
              <a:buSzPts val="1400"/>
              <a:buNone/>
              <a:defRPr b="0" i="0" sz="3600" u="none" cap="none" strike="noStrike">
                <a:solidFill>
                  <a:schemeClr val="dk2"/>
                </a:solidFill>
                <a:latin typeface="Arial"/>
                <a:ea typeface="Arial"/>
                <a:cs typeface="Arial"/>
                <a:sym typeface="Arial"/>
              </a:defRPr>
            </a:lvl4pPr>
            <a:lvl5pPr lvl="4" marR="0" rtl="0" algn="l">
              <a:spcBef>
                <a:spcPts val="0"/>
              </a:spcBef>
              <a:spcAft>
                <a:spcPts val="0"/>
              </a:spcAft>
              <a:buSzPts val="1400"/>
              <a:buNone/>
              <a:defRPr b="0" i="0" sz="3600" u="none" cap="none" strike="noStrike">
                <a:solidFill>
                  <a:schemeClr val="dk2"/>
                </a:solidFill>
                <a:latin typeface="Arial"/>
                <a:ea typeface="Arial"/>
                <a:cs typeface="Arial"/>
                <a:sym typeface="Arial"/>
              </a:defRPr>
            </a:lvl5pPr>
            <a:lvl6pPr lvl="5" marR="0" rtl="0" algn="l">
              <a:spcBef>
                <a:spcPts val="0"/>
              </a:spcBef>
              <a:spcAft>
                <a:spcPts val="0"/>
              </a:spcAft>
              <a:buSzPts val="1400"/>
              <a:buNone/>
              <a:defRPr b="0" i="0" sz="3600" u="none" cap="none" strike="noStrike">
                <a:solidFill>
                  <a:schemeClr val="dk2"/>
                </a:solidFill>
                <a:latin typeface="Arial"/>
                <a:ea typeface="Arial"/>
                <a:cs typeface="Arial"/>
                <a:sym typeface="Arial"/>
              </a:defRPr>
            </a:lvl6pPr>
            <a:lvl7pPr lvl="6" marR="0" rtl="0" algn="l">
              <a:spcBef>
                <a:spcPts val="0"/>
              </a:spcBef>
              <a:spcAft>
                <a:spcPts val="0"/>
              </a:spcAft>
              <a:buSzPts val="1400"/>
              <a:buNone/>
              <a:defRPr b="0" i="0" sz="3600" u="none" cap="none" strike="noStrike">
                <a:solidFill>
                  <a:schemeClr val="dk2"/>
                </a:solidFill>
                <a:latin typeface="Arial"/>
                <a:ea typeface="Arial"/>
                <a:cs typeface="Arial"/>
                <a:sym typeface="Arial"/>
              </a:defRPr>
            </a:lvl7pPr>
            <a:lvl8pPr lvl="7" marR="0" rtl="0" algn="l">
              <a:spcBef>
                <a:spcPts val="0"/>
              </a:spcBef>
              <a:spcAft>
                <a:spcPts val="0"/>
              </a:spcAft>
              <a:buSzPts val="1400"/>
              <a:buNone/>
              <a:defRPr b="0" i="0" sz="3600" u="none" cap="none" strike="noStrike">
                <a:solidFill>
                  <a:schemeClr val="dk2"/>
                </a:solidFill>
                <a:latin typeface="Arial"/>
                <a:ea typeface="Arial"/>
                <a:cs typeface="Arial"/>
                <a:sym typeface="Arial"/>
              </a:defRPr>
            </a:lvl8pPr>
            <a:lvl9pPr lvl="8" marR="0" rtl="0" algn="l">
              <a:spcBef>
                <a:spcPts val="0"/>
              </a:spcBef>
              <a:spcAft>
                <a:spcPts val="0"/>
              </a:spcAft>
              <a:buSzPts val="1400"/>
              <a:buNone/>
              <a:defRPr b="0" i="0" sz="3600" u="none" cap="none" strike="noStrike">
                <a:solidFill>
                  <a:schemeClr val="dk2"/>
                </a:solidFill>
                <a:latin typeface="Arial"/>
                <a:ea typeface="Arial"/>
                <a:cs typeface="Arial"/>
                <a:sym typeface="Arial"/>
              </a:defRPr>
            </a:lvl9pPr>
          </a:lstStyle>
          <a:p/>
        </p:txBody>
      </p:sp>
      <p:sp>
        <p:nvSpPr>
          <p:cNvPr id="73" name="Shape 73"/>
          <p:cNvSpPr txBox="1"/>
          <p:nvPr>
            <p:ph idx="1" type="body"/>
          </p:nvPr>
        </p:nvSpPr>
        <p:spPr>
          <a:xfrm>
            <a:off x="685800" y="1676401"/>
            <a:ext cx="3810000" cy="4495800"/>
          </a:xfrm>
          <a:prstGeom prst="rect">
            <a:avLst/>
          </a:prstGeom>
          <a:noFill/>
          <a:ln>
            <a:noFill/>
          </a:ln>
        </p:spPr>
        <p:txBody>
          <a:bodyPr anchorCtr="0" anchor="t" bIns="45700" lIns="91425" spcFirstLastPara="1" rIns="91425" wrap="square" tIns="45700"/>
          <a:lstStyle>
            <a:lvl1pPr indent="-406400" lvl="0" marL="457200" marR="0" rtl="0" algn="l">
              <a:spcBef>
                <a:spcPts val="56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spcBef>
                <a:spcPts val="48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spcBef>
                <a:spcPts val="36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spcBef>
                <a:spcPts val="36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spcBef>
                <a:spcPts val="36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spcBef>
                <a:spcPts val="36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spcBef>
                <a:spcPts val="36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spcBef>
                <a:spcPts val="36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74" name="Shape 74"/>
          <p:cNvSpPr txBox="1"/>
          <p:nvPr>
            <p:ph idx="2" type="body"/>
          </p:nvPr>
        </p:nvSpPr>
        <p:spPr>
          <a:xfrm>
            <a:off x="4648201" y="1676401"/>
            <a:ext cx="3810000" cy="4495800"/>
          </a:xfrm>
          <a:prstGeom prst="rect">
            <a:avLst/>
          </a:prstGeom>
          <a:noFill/>
          <a:ln>
            <a:noFill/>
          </a:ln>
        </p:spPr>
        <p:txBody>
          <a:bodyPr anchorCtr="0" anchor="t" bIns="45700" lIns="91425" spcFirstLastPara="1" rIns="91425" wrap="square" tIns="45700"/>
          <a:lstStyle>
            <a:lvl1pPr indent="-406400" lvl="0" marL="457200" marR="0" rtl="0" algn="l">
              <a:spcBef>
                <a:spcPts val="56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spcBef>
                <a:spcPts val="48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spcBef>
                <a:spcPts val="36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spcBef>
                <a:spcPts val="36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spcBef>
                <a:spcPts val="36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spcBef>
                <a:spcPts val="36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spcBef>
                <a:spcPts val="36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spcBef>
                <a:spcPts val="36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75" name="Shape 75"/>
          <p:cNvSpPr txBox="1"/>
          <p:nvPr>
            <p:ph idx="10" type="dt"/>
          </p:nvPr>
        </p:nvSpPr>
        <p:spPr>
          <a:xfrm>
            <a:off x="685800" y="6248400"/>
            <a:ext cx="1905000" cy="457200"/>
          </a:xfrm>
          <a:prstGeom prst="rect">
            <a:avLst/>
          </a:prstGeom>
          <a:noFill/>
          <a:ln>
            <a:noFill/>
          </a:ln>
        </p:spPr>
        <p:txBody>
          <a:bodyPr anchorCtr="0" anchor="t" bIns="45700" lIns="91425" spcFirstLastPara="1" rIns="91425" wrap="square" tIns="45700"/>
          <a:lstStyle>
            <a:lvl1pPr lvl="0" marR="0" rtl="0" algn="l">
              <a:lnSpc>
                <a:spcPct val="100000"/>
              </a:lnSpc>
              <a:spcBef>
                <a:spcPts val="0"/>
              </a:spcBef>
              <a:spcAft>
                <a:spcPts val="0"/>
              </a:spcAft>
              <a:buSzPts val="1400"/>
              <a:buNone/>
              <a:defRPr b="0" i="0" sz="2400" u="non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9pPr>
          </a:lstStyle>
          <a:p/>
        </p:txBody>
      </p:sp>
      <p:sp>
        <p:nvSpPr>
          <p:cNvPr id="76" name="Shape 76"/>
          <p:cNvSpPr txBox="1"/>
          <p:nvPr>
            <p:ph idx="11" type="ftr"/>
          </p:nvPr>
        </p:nvSpPr>
        <p:spPr>
          <a:xfrm>
            <a:off x="3124200" y="6248400"/>
            <a:ext cx="2895600" cy="457200"/>
          </a:xfrm>
          <a:prstGeom prst="rect">
            <a:avLst/>
          </a:prstGeom>
          <a:noFill/>
          <a:ln>
            <a:noFill/>
          </a:ln>
        </p:spPr>
        <p:txBody>
          <a:bodyPr anchorCtr="0" anchor="t" bIns="45700" lIns="91425" spcFirstLastPara="1" rIns="91425" wrap="square" tIns="45700"/>
          <a:lstStyle>
            <a:lvl1pPr lvl="0" marR="0" rtl="0" algn="l">
              <a:lnSpc>
                <a:spcPct val="100000"/>
              </a:lnSpc>
              <a:spcBef>
                <a:spcPts val="0"/>
              </a:spcBef>
              <a:spcAft>
                <a:spcPts val="0"/>
              </a:spcAft>
              <a:buSzPts val="1400"/>
              <a:buNone/>
              <a:defRPr b="0" i="0" sz="2400" u="non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9pPr>
          </a:lstStyle>
          <a:p/>
        </p:txBody>
      </p:sp>
      <p:sp>
        <p:nvSpPr>
          <p:cNvPr id="77" name="Shape 77"/>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rtl="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rtl="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rtl="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rtl="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rtl="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rtl="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rtl="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rtl="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Content" type="obj">
  <p:cSld name="OBJECT">
    <p:spTree>
      <p:nvGrpSpPr>
        <p:cNvPr id="78" name="Shape 78"/>
        <p:cNvGrpSpPr/>
        <p:nvPr/>
      </p:nvGrpSpPr>
      <p:grpSpPr>
        <a:xfrm>
          <a:off x="0" y="0"/>
          <a:ext cx="0" cy="0"/>
          <a:chOff x="0" y="0"/>
          <a:chExt cx="0" cy="0"/>
        </a:xfrm>
      </p:grpSpPr>
      <p:sp>
        <p:nvSpPr>
          <p:cNvPr id="79" name="Shape 79"/>
          <p:cNvSpPr txBox="1"/>
          <p:nvPr>
            <p:ph type="title"/>
          </p:nvPr>
        </p:nvSpPr>
        <p:spPr>
          <a:xfrm>
            <a:off x="685800" y="304800"/>
            <a:ext cx="7772400" cy="1143000"/>
          </a:xfrm>
          <a:prstGeom prst="rect">
            <a:avLst/>
          </a:prstGeom>
          <a:noFill/>
          <a:ln>
            <a:noFill/>
          </a:ln>
        </p:spPr>
        <p:txBody>
          <a:bodyPr anchorCtr="0" anchor="ctr" bIns="45700" lIns="91425" spcFirstLastPara="1" rIns="91425" wrap="square" tIns="45700"/>
          <a:lstStyle>
            <a:lvl1pPr lvl="0" marR="0" rtl="0" algn="l">
              <a:spcBef>
                <a:spcPts val="0"/>
              </a:spcBef>
              <a:spcAft>
                <a:spcPts val="0"/>
              </a:spcAft>
              <a:buSzPts val="1400"/>
              <a:buNone/>
              <a:defRPr b="0" i="0" sz="3600" u="none" cap="none" strike="noStrike">
                <a:solidFill>
                  <a:schemeClr val="dk2"/>
                </a:solidFill>
                <a:latin typeface="Arial"/>
                <a:ea typeface="Arial"/>
                <a:cs typeface="Arial"/>
                <a:sym typeface="Arial"/>
              </a:defRPr>
            </a:lvl1pPr>
            <a:lvl2pPr lvl="1" marR="0" rtl="0" algn="l">
              <a:spcBef>
                <a:spcPts val="0"/>
              </a:spcBef>
              <a:spcAft>
                <a:spcPts val="0"/>
              </a:spcAft>
              <a:buSzPts val="1400"/>
              <a:buNone/>
              <a:defRPr b="0" i="0" sz="3600" u="none" cap="none" strike="noStrike">
                <a:solidFill>
                  <a:schemeClr val="dk2"/>
                </a:solidFill>
                <a:latin typeface="Arial"/>
                <a:ea typeface="Arial"/>
                <a:cs typeface="Arial"/>
                <a:sym typeface="Arial"/>
              </a:defRPr>
            </a:lvl2pPr>
            <a:lvl3pPr lvl="2" marR="0" rtl="0" algn="l">
              <a:spcBef>
                <a:spcPts val="0"/>
              </a:spcBef>
              <a:spcAft>
                <a:spcPts val="0"/>
              </a:spcAft>
              <a:buSzPts val="1400"/>
              <a:buNone/>
              <a:defRPr b="0" i="0" sz="3600" u="none" cap="none" strike="noStrike">
                <a:solidFill>
                  <a:schemeClr val="dk2"/>
                </a:solidFill>
                <a:latin typeface="Arial"/>
                <a:ea typeface="Arial"/>
                <a:cs typeface="Arial"/>
                <a:sym typeface="Arial"/>
              </a:defRPr>
            </a:lvl3pPr>
            <a:lvl4pPr lvl="3" marR="0" rtl="0" algn="l">
              <a:spcBef>
                <a:spcPts val="0"/>
              </a:spcBef>
              <a:spcAft>
                <a:spcPts val="0"/>
              </a:spcAft>
              <a:buSzPts val="1400"/>
              <a:buNone/>
              <a:defRPr b="0" i="0" sz="3600" u="none" cap="none" strike="noStrike">
                <a:solidFill>
                  <a:schemeClr val="dk2"/>
                </a:solidFill>
                <a:latin typeface="Arial"/>
                <a:ea typeface="Arial"/>
                <a:cs typeface="Arial"/>
                <a:sym typeface="Arial"/>
              </a:defRPr>
            </a:lvl4pPr>
            <a:lvl5pPr lvl="4" marR="0" rtl="0" algn="l">
              <a:spcBef>
                <a:spcPts val="0"/>
              </a:spcBef>
              <a:spcAft>
                <a:spcPts val="0"/>
              </a:spcAft>
              <a:buSzPts val="1400"/>
              <a:buNone/>
              <a:defRPr b="0" i="0" sz="3600" u="none" cap="none" strike="noStrike">
                <a:solidFill>
                  <a:schemeClr val="dk2"/>
                </a:solidFill>
                <a:latin typeface="Arial"/>
                <a:ea typeface="Arial"/>
                <a:cs typeface="Arial"/>
                <a:sym typeface="Arial"/>
              </a:defRPr>
            </a:lvl5pPr>
            <a:lvl6pPr lvl="5" marR="0" rtl="0" algn="l">
              <a:spcBef>
                <a:spcPts val="0"/>
              </a:spcBef>
              <a:spcAft>
                <a:spcPts val="0"/>
              </a:spcAft>
              <a:buSzPts val="1400"/>
              <a:buNone/>
              <a:defRPr b="0" i="0" sz="3600" u="none" cap="none" strike="noStrike">
                <a:solidFill>
                  <a:schemeClr val="dk2"/>
                </a:solidFill>
                <a:latin typeface="Arial"/>
                <a:ea typeface="Arial"/>
                <a:cs typeface="Arial"/>
                <a:sym typeface="Arial"/>
              </a:defRPr>
            </a:lvl6pPr>
            <a:lvl7pPr lvl="6" marR="0" rtl="0" algn="l">
              <a:spcBef>
                <a:spcPts val="0"/>
              </a:spcBef>
              <a:spcAft>
                <a:spcPts val="0"/>
              </a:spcAft>
              <a:buSzPts val="1400"/>
              <a:buNone/>
              <a:defRPr b="0" i="0" sz="3600" u="none" cap="none" strike="noStrike">
                <a:solidFill>
                  <a:schemeClr val="dk2"/>
                </a:solidFill>
                <a:latin typeface="Arial"/>
                <a:ea typeface="Arial"/>
                <a:cs typeface="Arial"/>
                <a:sym typeface="Arial"/>
              </a:defRPr>
            </a:lvl7pPr>
            <a:lvl8pPr lvl="7" marR="0" rtl="0" algn="l">
              <a:spcBef>
                <a:spcPts val="0"/>
              </a:spcBef>
              <a:spcAft>
                <a:spcPts val="0"/>
              </a:spcAft>
              <a:buSzPts val="1400"/>
              <a:buNone/>
              <a:defRPr b="0" i="0" sz="3600" u="none" cap="none" strike="noStrike">
                <a:solidFill>
                  <a:schemeClr val="dk2"/>
                </a:solidFill>
                <a:latin typeface="Arial"/>
                <a:ea typeface="Arial"/>
                <a:cs typeface="Arial"/>
                <a:sym typeface="Arial"/>
              </a:defRPr>
            </a:lvl8pPr>
            <a:lvl9pPr lvl="8" marR="0" rtl="0" algn="l">
              <a:spcBef>
                <a:spcPts val="0"/>
              </a:spcBef>
              <a:spcAft>
                <a:spcPts val="0"/>
              </a:spcAft>
              <a:buSzPts val="1400"/>
              <a:buNone/>
              <a:defRPr b="0" i="0" sz="3600" u="none" cap="none" strike="noStrike">
                <a:solidFill>
                  <a:schemeClr val="dk2"/>
                </a:solidFill>
                <a:latin typeface="Arial"/>
                <a:ea typeface="Arial"/>
                <a:cs typeface="Arial"/>
                <a:sym typeface="Arial"/>
              </a:defRPr>
            </a:lvl9pPr>
          </a:lstStyle>
          <a:p/>
        </p:txBody>
      </p:sp>
      <p:sp>
        <p:nvSpPr>
          <p:cNvPr id="80" name="Shape 80"/>
          <p:cNvSpPr txBox="1"/>
          <p:nvPr>
            <p:ph idx="1" type="body"/>
          </p:nvPr>
        </p:nvSpPr>
        <p:spPr>
          <a:xfrm>
            <a:off x="685800" y="1676400"/>
            <a:ext cx="7772400" cy="4495800"/>
          </a:xfrm>
          <a:prstGeom prst="rect">
            <a:avLst/>
          </a:prstGeom>
          <a:noFill/>
          <a:ln>
            <a:noFill/>
          </a:ln>
        </p:spPr>
        <p:txBody>
          <a:bodyPr anchorCtr="0" anchor="t" bIns="45700" lIns="91425" spcFirstLastPara="1" rIns="91425" wrap="square" tIns="45700"/>
          <a:lstStyle>
            <a:lvl1pPr indent="-381000" lvl="0" marL="457200" marR="0" rtl="0" algn="l">
              <a:spcBef>
                <a:spcPts val="48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1pPr>
            <a:lvl2pPr indent="-355600" lvl="1" marL="914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2pPr>
            <a:lvl3pPr indent="-342900" lvl="2" marL="1371600" marR="0" rtl="0" algn="l">
              <a:spcBef>
                <a:spcPts val="36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3pPr>
            <a:lvl4pPr indent="-330200" lvl="3" marL="1828800" marR="0" rtl="0" algn="l">
              <a:spcBef>
                <a:spcPts val="320"/>
              </a:spcBef>
              <a:spcAft>
                <a:spcPts val="0"/>
              </a:spcAft>
              <a:buClr>
                <a:schemeClr val="dk1"/>
              </a:buClr>
              <a:buSzPts val="1600"/>
              <a:buFont typeface="Arial"/>
              <a:buChar char="–"/>
              <a:defRPr b="0" i="0" sz="1600" u="none" cap="none" strike="noStrike">
                <a:solidFill>
                  <a:schemeClr val="dk1"/>
                </a:solidFill>
                <a:latin typeface="Arial"/>
                <a:ea typeface="Arial"/>
                <a:cs typeface="Arial"/>
                <a:sym typeface="Arial"/>
              </a:defRPr>
            </a:lvl4pPr>
            <a:lvl5pPr indent="-330200" lvl="4" marL="2286000" marR="0" rtl="0" algn="l">
              <a:spcBef>
                <a:spcPts val="320"/>
              </a:spcBef>
              <a:spcAft>
                <a:spcPts val="0"/>
              </a:spcAft>
              <a:buClr>
                <a:schemeClr val="dk1"/>
              </a:buClr>
              <a:buSzPts val="1600"/>
              <a:buFont typeface="Arial"/>
              <a:buChar char="»"/>
              <a:defRPr b="0" i="0" sz="1600" u="none" cap="none" strike="noStrike">
                <a:solidFill>
                  <a:schemeClr val="dk1"/>
                </a:solidFill>
                <a:latin typeface="Arial"/>
                <a:ea typeface="Arial"/>
                <a:cs typeface="Arial"/>
                <a:sym typeface="Arial"/>
              </a:defRPr>
            </a:lvl5pPr>
            <a:lvl6pPr indent="-330200" lvl="5" marL="2743200" marR="0" rtl="0" algn="l">
              <a:spcBef>
                <a:spcPts val="320"/>
              </a:spcBef>
              <a:spcAft>
                <a:spcPts val="0"/>
              </a:spcAft>
              <a:buClr>
                <a:schemeClr val="dk1"/>
              </a:buClr>
              <a:buSzPts val="1600"/>
              <a:buFont typeface="Arial"/>
              <a:buChar char="»"/>
              <a:defRPr b="0" i="0" sz="1600" u="none" cap="none" strike="noStrike">
                <a:solidFill>
                  <a:schemeClr val="dk1"/>
                </a:solidFill>
                <a:latin typeface="Arial"/>
                <a:ea typeface="Arial"/>
                <a:cs typeface="Arial"/>
                <a:sym typeface="Arial"/>
              </a:defRPr>
            </a:lvl6pPr>
            <a:lvl7pPr indent="-330200" lvl="6" marL="3200400" marR="0" rtl="0" algn="l">
              <a:spcBef>
                <a:spcPts val="320"/>
              </a:spcBef>
              <a:spcAft>
                <a:spcPts val="0"/>
              </a:spcAft>
              <a:buClr>
                <a:schemeClr val="dk1"/>
              </a:buClr>
              <a:buSzPts val="1600"/>
              <a:buFont typeface="Arial"/>
              <a:buChar char="»"/>
              <a:defRPr b="0" i="0" sz="1600" u="none" cap="none" strike="noStrike">
                <a:solidFill>
                  <a:schemeClr val="dk1"/>
                </a:solidFill>
                <a:latin typeface="Arial"/>
                <a:ea typeface="Arial"/>
                <a:cs typeface="Arial"/>
                <a:sym typeface="Arial"/>
              </a:defRPr>
            </a:lvl7pPr>
            <a:lvl8pPr indent="-330200" lvl="7" marL="3657600" marR="0" rtl="0" algn="l">
              <a:spcBef>
                <a:spcPts val="320"/>
              </a:spcBef>
              <a:spcAft>
                <a:spcPts val="0"/>
              </a:spcAft>
              <a:buClr>
                <a:schemeClr val="dk1"/>
              </a:buClr>
              <a:buSzPts val="1600"/>
              <a:buFont typeface="Arial"/>
              <a:buChar char="»"/>
              <a:defRPr b="0" i="0" sz="1600" u="none" cap="none" strike="noStrike">
                <a:solidFill>
                  <a:schemeClr val="dk1"/>
                </a:solidFill>
                <a:latin typeface="Arial"/>
                <a:ea typeface="Arial"/>
                <a:cs typeface="Arial"/>
                <a:sym typeface="Arial"/>
              </a:defRPr>
            </a:lvl8pPr>
            <a:lvl9pPr indent="-330200" lvl="8" marL="4114800" marR="0" rtl="0" algn="l">
              <a:spcBef>
                <a:spcPts val="320"/>
              </a:spcBef>
              <a:spcAft>
                <a:spcPts val="0"/>
              </a:spcAft>
              <a:buClr>
                <a:schemeClr val="dk1"/>
              </a:buClr>
              <a:buSzPts val="1600"/>
              <a:buFont typeface="Arial"/>
              <a:buChar char="»"/>
              <a:defRPr b="0" i="0" sz="1600" u="none" cap="none" strike="noStrike">
                <a:solidFill>
                  <a:schemeClr val="dk1"/>
                </a:solidFill>
                <a:latin typeface="Arial"/>
                <a:ea typeface="Arial"/>
                <a:cs typeface="Arial"/>
                <a:sym typeface="Arial"/>
              </a:defRPr>
            </a:lvl9pPr>
          </a:lstStyle>
          <a:p/>
        </p:txBody>
      </p:sp>
      <p:sp>
        <p:nvSpPr>
          <p:cNvPr id="81" name="Shape 81"/>
          <p:cNvSpPr txBox="1"/>
          <p:nvPr>
            <p:ph idx="10" type="dt"/>
          </p:nvPr>
        </p:nvSpPr>
        <p:spPr>
          <a:xfrm>
            <a:off x="685800" y="6248400"/>
            <a:ext cx="1905000" cy="457200"/>
          </a:xfrm>
          <a:prstGeom prst="rect">
            <a:avLst/>
          </a:prstGeom>
          <a:noFill/>
          <a:ln>
            <a:noFill/>
          </a:ln>
        </p:spPr>
        <p:txBody>
          <a:bodyPr anchorCtr="0" anchor="t" bIns="45700" lIns="91425" spcFirstLastPara="1" rIns="91425" wrap="square" tIns="45700"/>
          <a:lstStyle>
            <a:lvl1pPr lvl="0" marR="0" rtl="0" algn="l">
              <a:lnSpc>
                <a:spcPct val="100000"/>
              </a:lnSpc>
              <a:spcBef>
                <a:spcPts val="0"/>
              </a:spcBef>
              <a:spcAft>
                <a:spcPts val="0"/>
              </a:spcAft>
              <a:buSzPts val="1400"/>
              <a:buNone/>
              <a:defRPr b="0" i="0" sz="2400" u="non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9pPr>
          </a:lstStyle>
          <a:p/>
        </p:txBody>
      </p:sp>
      <p:sp>
        <p:nvSpPr>
          <p:cNvPr id="82" name="Shape 82"/>
          <p:cNvSpPr txBox="1"/>
          <p:nvPr>
            <p:ph idx="11" type="ftr"/>
          </p:nvPr>
        </p:nvSpPr>
        <p:spPr>
          <a:xfrm>
            <a:off x="3124200" y="6248400"/>
            <a:ext cx="2895600" cy="457200"/>
          </a:xfrm>
          <a:prstGeom prst="rect">
            <a:avLst/>
          </a:prstGeom>
          <a:noFill/>
          <a:ln>
            <a:noFill/>
          </a:ln>
        </p:spPr>
        <p:txBody>
          <a:bodyPr anchorCtr="0" anchor="t" bIns="45700" lIns="91425" spcFirstLastPara="1" rIns="91425" wrap="square" tIns="45700"/>
          <a:lstStyle>
            <a:lvl1pPr lvl="0" marR="0" rtl="0" algn="l">
              <a:lnSpc>
                <a:spcPct val="100000"/>
              </a:lnSpc>
              <a:spcBef>
                <a:spcPts val="0"/>
              </a:spcBef>
              <a:spcAft>
                <a:spcPts val="0"/>
              </a:spcAft>
              <a:buSzPts val="1400"/>
              <a:buNone/>
              <a:defRPr b="0" i="0" sz="2400" u="non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9pPr>
          </a:lstStyle>
          <a:p/>
        </p:txBody>
      </p:sp>
      <p:sp>
        <p:nvSpPr>
          <p:cNvPr id="83" name="Shape 83"/>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rtl="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rtl="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rtl="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rtl="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rtl="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rtl="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rtl="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rtl="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Header" type="secHead">
  <p:cSld name="SECTION_HEADER">
    <p:spTree>
      <p:nvGrpSpPr>
        <p:cNvPr id="21" name="Shape 21"/>
        <p:cNvGrpSpPr/>
        <p:nvPr/>
      </p:nvGrpSpPr>
      <p:grpSpPr>
        <a:xfrm>
          <a:off x="0" y="0"/>
          <a:ext cx="0" cy="0"/>
          <a:chOff x="0" y="0"/>
          <a:chExt cx="0" cy="0"/>
        </a:xfrm>
      </p:grpSpPr>
      <p:sp>
        <p:nvSpPr>
          <p:cNvPr id="22" name="Shape 22"/>
          <p:cNvSpPr txBox="1"/>
          <p:nvPr>
            <p:ph type="title"/>
          </p:nvPr>
        </p:nvSpPr>
        <p:spPr>
          <a:xfrm>
            <a:off x="722313" y="4406901"/>
            <a:ext cx="7772400" cy="1362075"/>
          </a:xfrm>
          <a:prstGeom prst="rect">
            <a:avLst/>
          </a:prstGeom>
          <a:noFill/>
          <a:ln>
            <a:noFill/>
          </a:ln>
        </p:spPr>
        <p:txBody>
          <a:bodyPr anchorCtr="0" anchor="t" bIns="45700" lIns="91425" spcFirstLastPara="1" rIns="91425" wrap="square" tIns="45700"/>
          <a:lstStyle>
            <a:lvl1pPr lvl="0" marR="0" rtl="0" algn="l">
              <a:spcBef>
                <a:spcPts val="0"/>
              </a:spcBef>
              <a:spcAft>
                <a:spcPts val="0"/>
              </a:spcAft>
              <a:buSzPts val="1400"/>
              <a:buNone/>
              <a:defRPr b="1" i="0" sz="4000" u="none" cap="none" strike="noStrike">
                <a:solidFill>
                  <a:schemeClr val="dk2"/>
                </a:solidFill>
                <a:latin typeface="Arial"/>
                <a:ea typeface="Arial"/>
                <a:cs typeface="Arial"/>
                <a:sym typeface="Arial"/>
              </a:defRPr>
            </a:lvl1pPr>
            <a:lvl2pPr lvl="1" marR="0" rtl="0" algn="l">
              <a:spcBef>
                <a:spcPts val="0"/>
              </a:spcBef>
              <a:spcAft>
                <a:spcPts val="0"/>
              </a:spcAft>
              <a:buSzPts val="1400"/>
              <a:buNone/>
              <a:defRPr b="0" i="0" sz="3600" u="none" cap="none" strike="noStrike">
                <a:solidFill>
                  <a:schemeClr val="dk2"/>
                </a:solidFill>
                <a:latin typeface="Arial"/>
                <a:ea typeface="Arial"/>
                <a:cs typeface="Arial"/>
                <a:sym typeface="Arial"/>
              </a:defRPr>
            </a:lvl2pPr>
            <a:lvl3pPr lvl="2" marR="0" rtl="0" algn="l">
              <a:spcBef>
                <a:spcPts val="0"/>
              </a:spcBef>
              <a:spcAft>
                <a:spcPts val="0"/>
              </a:spcAft>
              <a:buSzPts val="1400"/>
              <a:buNone/>
              <a:defRPr b="0" i="0" sz="3600" u="none" cap="none" strike="noStrike">
                <a:solidFill>
                  <a:schemeClr val="dk2"/>
                </a:solidFill>
                <a:latin typeface="Arial"/>
                <a:ea typeface="Arial"/>
                <a:cs typeface="Arial"/>
                <a:sym typeface="Arial"/>
              </a:defRPr>
            </a:lvl3pPr>
            <a:lvl4pPr lvl="3" marR="0" rtl="0" algn="l">
              <a:spcBef>
                <a:spcPts val="0"/>
              </a:spcBef>
              <a:spcAft>
                <a:spcPts val="0"/>
              </a:spcAft>
              <a:buSzPts val="1400"/>
              <a:buNone/>
              <a:defRPr b="0" i="0" sz="3600" u="none" cap="none" strike="noStrike">
                <a:solidFill>
                  <a:schemeClr val="dk2"/>
                </a:solidFill>
                <a:latin typeface="Arial"/>
                <a:ea typeface="Arial"/>
                <a:cs typeface="Arial"/>
                <a:sym typeface="Arial"/>
              </a:defRPr>
            </a:lvl4pPr>
            <a:lvl5pPr lvl="4" marR="0" rtl="0" algn="l">
              <a:spcBef>
                <a:spcPts val="0"/>
              </a:spcBef>
              <a:spcAft>
                <a:spcPts val="0"/>
              </a:spcAft>
              <a:buSzPts val="1400"/>
              <a:buNone/>
              <a:defRPr b="0" i="0" sz="3600" u="none" cap="none" strike="noStrike">
                <a:solidFill>
                  <a:schemeClr val="dk2"/>
                </a:solidFill>
                <a:latin typeface="Arial"/>
                <a:ea typeface="Arial"/>
                <a:cs typeface="Arial"/>
                <a:sym typeface="Arial"/>
              </a:defRPr>
            </a:lvl5pPr>
            <a:lvl6pPr lvl="5" marR="0" rtl="0" algn="l">
              <a:spcBef>
                <a:spcPts val="0"/>
              </a:spcBef>
              <a:spcAft>
                <a:spcPts val="0"/>
              </a:spcAft>
              <a:buSzPts val="1400"/>
              <a:buNone/>
              <a:defRPr b="0" i="0" sz="3600" u="none" cap="none" strike="noStrike">
                <a:solidFill>
                  <a:schemeClr val="dk2"/>
                </a:solidFill>
                <a:latin typeface="Arial"/>
                <a:ea typeface="Arial"/>
                <a:cs typeface="Arial"/>
                <a:sym typeface="Arial"/>
              </a:defRPr>
            </a:lvl6pPr>
            <a:lvl7pPr lvl="6" marR="0" rtl="0" algn="l">
              <a:spcBef>
                <a:spcPts val="0"/>
              </a:spcBef>
              <a:spcAft>
                <a:spcPts val="0"/>
              </a:spcAft>
              <a:buSzPts val="1400"/>
              <a:buNone/>
              <a:defRPr b="0" i="0" sz="3600" u="none" cap="none" strike="noStrike">
                <a:solidFill>
                  <a:schemeClr val="dk2"/>
                </a:solidFill>
                <a:latin typeface="Arial"/>
                <a:ea typeface="Arial"/>
                <a:cs typeface="Arial"/>
                <a:sym typeface="Arial"/>
              </a:defRPr>
            </a:lvl7pPr>
            <a:lvl8pPr lvl="7" marR="0" rtl="0" algn="l">
              <a:spcBef>
                <a:spcPts val="0"/>
              </a:spcBef>
              <a:spcAft>
                <a:spcPts val="0"/>
              </a:spcAft>
              <a:buSzPts val="1400"/>
              <a:buNone/>
              <a:defRPr b="0" i="0" sz="3600" u="none" cap="none" strike="noStrike">
                <a:solidFill>
                  <a:schemeClr val="dk2"/>
                </a:solidFill>
                <a:latin typeface="Arial"/>
                <a:ea typeface="Arial"/>
                <a:cs typeface="Arial"/>
                <a:sym typeface="Arial"/>
              </a:defRPr>
            </a:lvl8pPr>
            <a:lvl9pPr lvl="8" marR="0" rtl="0" algn="l">
              <a:spcBef>
                <a:spcPts val="0"/>
              </a:spcBef>
              <a:spcAft>
                <a:spcPts val="0"/>
              </a:spcAft>
              <a:buSzPts val="1400"/>
              <a:buNone/>
              <a:defRPr b="0" i="0" sz="3600" u="none" cap="none" strike="noStrike">
                <a:solidFill>
                  <a:schemeClr val="dk2"/>
                </a:solidFill>
                <a:latin typeface="Arial"/>
                <a:ea typeface="Arial"/>
                <a:cs typeface="Arial"/>
                <a:sym typeface="Arial"/>
              </a:defRPr>
            </a:lvl9pPr>
          </a:lstStyle>
          <a:p/>
        </p:txBody>
      </p:sp>
      <p:sp>
        <p:nvSpPr>
          <p:cNvPr id="23" name="Shape 23"/>
          <p:cNvSpPr txBox="1"/>
          <p:nvPr>
            <p:ph idx="1" type="body"/>
          </p:nvPr>
        </p:nvSpPr>
        <p:spPr>
          <a:xfrm>
            <a:off x="722313" y="2906714"/>
            <a:ext cx="7772400" cy="1500187"/>
          </a:xfrm>
          <a:prstGeom prst="rect">
            <a:avLst/>
          </a:prstGeom>
          <a:noFill/>
          <a:ln>
            <a:noFill/>
          </a:ln>
        </p:spPr>
        <p:txBody>
          <a:bodyPr anchorCtr="0" anchor="b" bIns="45700" lIns="91425" spcFirstLastPara="1" rIns="91425" wrap="square" tIns="45700"/>
          <a:lstStyle>
            <a:lvl1pPr indent="-228600" lvl="0" marL="457200" marR="0" rtl="0" algn="l">
              <a:spcBef>
                <a:spcPts val="4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1pPr>
            <a:lvl2pPr indent="-228600" lvl="1" marL="914400" marR="0" rtl="0" algn="l">
              <a:spcBef>
                <a:spcPts val="36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2pPr>
            <a:lvl3pPr indent="-228600" lvl="2" marL="1371600" marR="0" rtl="0" algn="l">
              <a:spcBef>
                <a:spcPts val="320"/>
              </a:spcBef>
              <a:spcAft>
                <a:spcPts val="0"/>
              </a:spcAft>
              <a:buClr>
                <a:schemeClr val="dk1"/>
              </a:buClr>
              <a:buSzPts val="1600"/>
              <a:buFont typeface="Arial"/>
              <a:buNone/>
              <a:defRPr b="0" i="0" sz="1600" u="none" cap="none" strike="noStrike">
                <a:solidFill>
                  <a:schemeClr val="dk1"/>
                </a:solidFill>
                <a:latin typeface="Arial"/>
                <a:ea typeface="Arial"/>
                <a:cs typeface="Arial"/>
                <a:sym typeface="Arial"/>
              </a:defRPr>
            </a:lvl3pPr>
            <a:lvl4pPr indent="-228600" lvl="3" marL="1828800" marR="0" rtl="0" algn="l">
              <a:spcBef>
                <a:spcPts val="28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228600" lvl="4" marL="2286000" marR="0" rtl="0" algn="l">
              <a:spcBef>
                <a:spcPts val="28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228600" lvl="5" marL="2743200" marR="0" rtl="0" algn="l">
              <a:spcBef>
                <a:spcPts val="28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228600" lvl="6" marL="3200400" marR="0" rtl="0" algn="l">
              <a:spcBef>
                <a:spcPts val="28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228600" lvl="7" marL="3657600" marR="0" rtl="0" algn="l">
              <a:spcBef>
                <a:spcPts val="28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228600" lvl="8" marL="4114800" marR="0" rtl="0" algn="l">
              <a:spcBef>
                <a:spcPts val="28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p:txBody>
      </p:sp>
      <p:sp>
        <p:nvSpPr>
          <p:cNvPr id="24" name="Shape 24"/>
          <p:cNvSpPr txBox="1"/>
          <p:nvPr>
            <p:ph idx="10" type="dt"/>
          </p:nvPr>
        </p:nvSpPr>
        <p:spPr>
          <a:xfrm>
            <a:off x="685800" y="6248400"/>
            <a:ext cx="1905000" cy="457200"/>
          </a:xfrm>
          <a:prstGeom prst="rect">
            <a:avLst/>
          </a:prstGeom>
          <a:noFill/>
          <a:ln>
            <a:noFill/>
          </a:ln>
        </p:spPr>
        <p:txBody>
          <a:bodyPr anchorCtr="0" anchor="t" bIns="45700" lIns="91425" spcFirstLastPara="1" rIns="91425" wrap="square" tIns="45700"/>
          <a:lstStyle>
            <a:lvl1pPr lvl="0" marR="0" rtl="0" algn="l">
              <a:lnSpc>
                <a:spcPct val="100000"/>
              </a:lnSpc>
              <a:spcBef>
                <a:spcPts val="0"/>
              </a:spcBef>
              <a:spcAft>
                <a:spcPts val="0"/>
              </a:spcAft>
              <a:buSzPts val="1400"/>
              <a:buNone/>
              <a:defRPr b="0" i="0" sz="2400" u="non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9pPr>
          </a:lstStyle>
          <a:p/>
        </p:txBody>
      </p:sp>
      <p:sp>
        <p:nvSpPr>
          <p:cNvPr id="25" name="Shape 25"/>
          <p:cNvSpPr txBox="1"/>
          <p:nvPr>
            <p:ph idx="11" type="ftr"/>
          </p:nvPr>
        </p:nvSpPr>
        <p:spPr>
          <a:xfrm>
            <a:off x="3124200" y="6248400"/>
            <a:ext cx="2895600" cy="457200"/>
          </a:xfrm>
          <a:prstGeom prst="rect">
            <a:avLst/>
          </a:prstGeom>
          <a:noFill/>
          <a:ln>
            <a:noFill/>
          </a:ln>
        </p:spPr>
        <p:txBody>
          <a:bodyPr anchorCtr="0" anchor="t" bIns="45700" lIns="91425" spcFirstLastPara="1" rIns="91425" wrap="square" tIns="45700"/>
          <a:lstStyle>
            <a:lvl1pPr lvl="0" marR="0" rtl="0" algn="l">
              <a:lnSpc>
                <a:spcPct val="100000"/>
              </a:lnSpc>
              <a:spcBef>
                <a:spcPts val="0"/>
              </a:spcBef>
              <a:spcAft>
                <a:spcPts val="0"/>
              </a:spcAft>
              <a:buSzPts val="1400"/>
              <a:buNone/>
              <a:defRPr b="0" i="0" sz="2400" u="non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9pPr>
          </a:lstStyle>
          <a:p/>
        </p:txBody>
      </p:sp>
      <p:sp>
        <p:nvSpPr>
          <p:cNvPr id="26" name="Shape 26"/>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rtl="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rtl="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rtl="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rtl="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rtl="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rtl="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rtl="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rtl="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Vertical Title and Text" type="vertTitleAndTx">
  <p:cSld name="VERTICAL_TITLE_AND_VERTICAL_TEXT">
    <p:spTree>
      <p:nvGrpSpPr>
        <p:cNvPr id="27" name="Shape 27"/>
        <p:cNvGrpSpPr/>
        <p:nvPr/>
      </p:nvGrpSpPr>
      <p:grpSpPr>
        <a:xfrm>
          <a:off x="0" y="0"/>
          <a:ext cx="0" cy="0"/>
          <a:chOff x="0" y="0"/>
          <a:chExt cx="0" cy="0"/>
        </a:xfrm>
      </p:grpSpPr>
      <p:sp>
        <p:nvSpPr>
          <p:cNvPr id="28" name="Shape 28"/>
          <p:cNvSpPr txBox="1"/>
          <p:nvPr>
            <p:ph type="title"/>
          </p:nvPr>
        </p:nvSpPr>
        <p:spPr>
          <a:xfrm rot="5400000">
            <a:off x="4552950" y="2266951"/>
            <a:ext cx="5867400" cy="1943100"/>
          </a:xfrm>
          <a:prstGeom prst="rect">
            <a:avLst/>
          </a:prstGeom>
          <a:noFill/>
          <a:ln>
            <a:noFill/>
          </a:ln>
        </p:spPr>
        <p:txBody>
          <a:bodyPr anchorCtr="0" anchor="ctr" bIns="45700" lIns="91425" spcFirstLastPara="1" rIns="91425" wrap="square" tIns="45700"/>
          <a:lstStyle>
            <a:lvl1pPr lvl="0" marR="0" rtl="0" algn="l">
              <a:spcBef>
                <a:spcPts val="0"/>
              </a:spcBef>
              <a:spcAft>
                <a:spcPts val="0"/>
              </a:spcAft>
              <a:buSzPts val="1400"/>
              <a:buNone/>
              <a:defRPr b="0" i="0" sz="3600" u="none" cap="none" strike="noStrike">
                <a:solidFill>
                  <a:schemeClr val="dk2"/>
                </a:solidFill>
                <a:latin typeface="Arial"/>
                <a:ea typeface="Arial"/>
                <a:cs typeface="Arial"/>
                <a:sym typeface="Arial"/>
              </a:defRPr>
            </a:lvl1pPr>
            <a:lvl2pPr lvl="1" marR="0" rtl="0" algn="l">
              <a:spcBef>
                <a:spcPts val="0"/>
              </a:spcBef>
              <a:spcAft>
                <a:spcPts val="0"/>
              </a:spcAft>
              <a:buSzPts val="1400"/>
              <a:buNone/>
              <a:defRPr b="0" i="0" sz="3600" u="none" cap="none" strike="noStrike">
                <a:solidFill>
                  <a:schemeClr val="dk2"/>
                </a:solidFill>
                <a:latin typeface="Arial"/>
                <a:ea typeface="Arial"/>
                <a:cs typeface="Arial"/>
                <a:sym typeface="Arial"/>
              </a:defRPr>
            </a:lvl2pPr>
            <a:lvl3pPr lvl="2" marR="0" rtl="0" algn="l">
              <a:spcBef>
                <a:spcPts val="0"/>
              </a:spcBef>
              <a:spcAft>
                <a:spcPts val="0"/>
              </a:spcAft>
              <a:buSzPts val="1400"/>
              <a:buNone/>
              <a:defRPr b="0" i="0" sz="3600" u="none" cap="none" strike="noStrike">
                <a:solidFill>
                  <a:schemeClr val="dk2"/>
                </a:solidFill>
                <a:latin typeface="Arial"/>
                <a:ea typeface="Arial"/>
                <a:cs typeface="Arial"/>
                <a:sym typeface="Arial"/>
              </a:defRPr>
            </a:lvl3pPr>
            <a:lvl4pPr lvl="3" marR="0" rtl="0" algn="l">
              <a:spcBef>
                <a:spcPts val="0"/>
              </a:spcBef>
              <a:spcAft>
                <a:spcPts val="0"/>
              </a:spcAft>
              <a:buSzPts val="1400"/>
              <a:buNone/>
              <a:defRPr b="0" i="0" sz="3600" u="none" cap="none" strike="noStrike">
                <a:solidFill>
                  <a:schemeClr val="dk2"/>
                </a:solidFill>
                <a:latin typeface="Arial"/>
                <a:ea typeface="Arial"/>
                <a:cs typeface="Arial"/>
                <a:sym typeface="Arial"/>
              </a:defRPr>
            </a:lvl4pPr>
            <a:lvl5pPr lvl="4" marR="0" rtl="0" algn="l">
              <a:spcBef>
                <a:spcPts val="0"/>
              </a:spcBef>
              <a:spcAft>
                <a:spcPts val="0"/>
              </a:spcAft>
              <a:buSzPts val="1400"/>
              <a:buNone/>
              <a:defRPr b="0" i="0" sz="3600" u="none" cap="none" strike="noStrike">
                <a:solidFill>
                  <a:schemeClr val="dk2"/>
                </a:solidFill>
                <a:latin typeface="Arial"/>
                <a:ea typeface="Arial"/>
                <a:cs typeface="Arial"/>
                <a:sym typeface="Arial"/>
              </a:defRPr>
            </a:lvl5pPr>
            <a:lvl6pPr lvl="5" marR="0" rtl="0" algn="l">
              <a:spcBef>
                <a:spcPts val="0"/>
              </a:spcBef>
              <a:spcAft>
                <a:spcPts val="0"/>
              </a:spcAft>
              <a:buSzPts val="1400"/>
              <a:buNone/>
              <a:defRPr b="0" i="0" sz="3600" u="none" cap="none" strike="noStrike">
                <a:solidFill>
                  <a:schemeClr val="dk2"/>
                </a:solidFill>
                <a:latin typeface="Arial"/>
                <a:ea typeface="Arial"/>
                <a:cs typeface="Arial"/>
                <a:sym typeface="Arial"/>
              </a:defRPr>
            </a:lvl6pPr>
            <a:lvl7pPr lvl="6" marR="0" rtl="0" algn="l">
              <a:spcBef>
                <a:spcPts val="0"/>
              </a:spcBef>
              <a:spcAft>
                <a:spcPts val="0"/>
              </a:spcAft>
              <a:buSzPts val="1400"/>
              <a:buNone/>
              <a:defRPr b="0" i="0" sz="3600" u="none" cap="none" strike="noStrike">
                <a:solidFill>
                  <a:schemeClr val="dk2"/>
                </a:solidFill>
                <a:latin typeface="Arial"/>
                <a:ea typeface="Arial"/>
                <a:cs typeface="Arial"/>
                <a:sym typeface="Arial"/>
              </a:defRPr>
            </a:lvl7pPr>
            <a:lvl8pPr lvl="7" marR="0" rtl="0" algn="l">
              <a:spcBef>
                <a:spcPts val="0"/>
              </a:spcBef>
              <a:spcAft>
                <a:spcPts val="0"/>
              </a:spcAft>
              <a:buSzPts val="1400"/>
              <a:buNone/>
              <a:defRPr b="0" i="0" sz="3600" u="none" cap="none" strike="noStrike">
                <a:solidFill>
                  <a:schemeClr val="dk2"/>
                </a:solidFill>
                <a:latin typeface="Arial"/>
                <a:ea typeface="Arial"/>
                <a:cs typeface="Arial"/>
                <a:sym typeface="Arial"/>
              </a:defRPr>
            </a:lvl8pPr>
            <a:lvl9pPr lvl="8" marR="0" rtl="0" algn="l">
              <a:spcBef>
                <a:spcPts val="0"/>
              </a:spcBef>
              <a:spcAft>
                <a:spcPts val="0"/>
              </a:spcAft>
              <a:buSzPts val="1400"/>
              <a:buNone/>
              <a:defRPr b="0" i="0" sz="3600" u="none" cap="none" strike="noStrike">
                <a:solidFill>
                  <a:schemeClr val="dk2"/>
                </a:solidFill>
                <a:latin typeface="Arial"/>
                <a:ea typeface="Arial"/>
                <a:cs typeface="Arial"/>
                <a:sym typeface="Arial"/>
              </a:defRPr>
            </a:lvl9pPr>
          </a:lstStyle>
          <a:p/>
        </p:txBody>
      </p:sp>
      <p:sp>
        <p:nvSpPr>
          <p:cNvPr id="29" name="Shape 29"/>
          <p:cNvSpPr txBox="1"/>
          <p:nvPr>
            <p:ph idx="1" type="body"/>
          </p:nvPr>
        </p:nvSpPr>
        <p:spPr>
          <a:xfrm rot="5400000">
            <a:off x="590551" y="400051"/>
            <a:ext cx="5867400" cy="5676900"/>
          </a:xfrm>
          <a:prstGeom prst="rect">
            <a:avLst/>
          </a:prstGeom>
          <a:noFill/>
          <a:ln>
            <a:noFill/>
          </a:ln>
        </p:spPr>
        <p:txBody>
          <a:bodyPr anchorCtr="0" anchor="t" bIns="45700" lIns="91425" spcFirstLastPara="1" rIns="91425" wrap="square" tIns="45700"/>
          <a:lstStyle>
            <a:lvl1pPr indent="-381000" lvl="0" marL="457200" marR="0" rtl="0" algn="l">
              <a:spcBef>
                <a:spcPts val="48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1pPr>
            <a:lvl2pPr indent="-355600" lvl="1" marL="914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2pPr>
            <a:lvl3pPr indent="-342900" lvl="2" marL="1371600" marR="0" rtl="0" algn="l">
              <a:spcBef>
                <a:spcPts val="36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3pPr>
            <a:lvl4pPr indent="-330200" lvl="3" marL="1828800" marR="0" rtl="0" algn="l">
              <a:spcBef>
                <a:spcPts val="320"/>
              </a:spcBef>
              <a:spcAft>
                <a:spcPts val="0"/>
              </a:spcAft>
              <a:buClr>
                <a:schemeClr val="dk1"/>
              </a:buClr>
              <a:buSzPts val="1600"/>
              <a:buFont typeface="Arial"/>
              <a:buChar char="–"/>
              <a:defRPr b="0" i="0" sz="1600" u="none" cap="none" strike="noStrike">
                <a:solidFill>
                  <a:schemeClr val="dk1"/>
                </a:solidFill>
                <a:latin typeface="Arial"/>
                <a:ea typeface="Arial"/>
                <a:cs typeface="Arial"/>
                <a:sym typeface="Arial"/>
              </a:defRPr>
            </a:lvl4pPr>
            <a:lvl5pPr indent="-330200" lvl="4" marL="2286000" marR="0" rtl="0" algn="l">
              <a:spcBef>
                <a:spcPts val="320"/>
              </a:spcBef>
              <a:spcAft>
                <a:spcPts val="0"/>
              </a:spcAft>
              <a:buClr>
                <a:schemeClr val="dk1"/>
              </a:buClr>
              <a:buSzPts val="1600"/>
              <a:buFont typeface="Arial"/>
              <a:buChar char="»"/>
              <a:defRPr b="0" i="0" sz="1600" u="none" cap="none" strike="noStrike">
                <a:solidFill>
                  <a:schemeClr val="dk1"/>
                </a:solidFill>
                <a:latin typeface="Arial"/>
                <a:ea typeface="Arial"/>
                <a:cs typeface="Arial"/>
                <a:sym typeface="Arial"/>
              </a:defRPr>
            </a:lvl5pPr>
            <a:lvl6pPr indent="-330200" lvl="5" marL="2743200" marR="0" rtl="0" algn="l">
              <a:spcBef>
                <a:spcPts val="320"/>
              </a:spcBef>
              <a:spcAft>
                <a:spcPts val="0"/>
              </a:spcAft>
              <a:buClr>
                <a:schemeClr val="dk1"/>
              </a:buClr>
              <a:buSzPts val="1600"/>
              <a:buFont typeface="Arial"/>
              <a:buChar char="»"/>
              <a:defRPr b="0" i="0" sz="1600" u="none" cap="none" strike="noStrike">
                <a:solidFill>
                  <a:schemeClr val="dk1"/>
                </a:solidFill>
                <a:latin typeface="Arial"/>
                <a:ea typeface="Arial"/>
                <a:cs typeface="Arial"/>
                <a:sym typeface="Arial"/>
              </a:defRPr>
            </a:lvl6pPr>
            <a:lvl7pPr indent="-330200" lvl="6" marL="3200400" marR="0" rtl="0" algn="l">
              <a:spcBef>
                <a:spcPts val="320"/>
              </a:spcBef>
              <a:spcAft>
                <a:spcPts val="0"/>
              </a:spcAft>
              <a:buClr>
                <a:schemeClr val="dk1"/>
              </a:buClr>
              <a:buSzPts val="1600"/>
              <a:buFont typeface="Arial"/>
              <a:buChar char="»"/>
              <a:defRPr b="0" i="0" sz="1600" u="none" cap="none" strike="noStrike">
                <a:solidFill>
                  <a:schemeClr val="dk1"/>
                </a:solidFill>
                <a:latin typeface="Arial"/>
                <a:ea typeface="Arial"/>
                <a:cs typeface="Arial"/>
                <a:sym typeface="Arial"/>
              </a:defRPr>
            </a:lvl7pPr>
            <a:lvl8pPr indent="-330200" lvl="7" marL="3657600" marR="0" rtl="0" algn="l">
              <a:spcBef>
                <a:spcPts val="320"/>
              </a:spcBef>
              <a:spcAft>
                <a:spcPts val="0"/>
              </a:spcAft>
              <a:buClr>
                <a:schemeClr val="dk1"/>
              </a:buClr>
              <a:buSzPts val="1600"/>
              <a:buFont typeface="Arial"/>
              <a:buChar char="»"/>
              <a:defRPr b="0" i="0" sz="1600" u="none" cap="none" strike="noStrike">
                <a:solidFill>
                  <a:schemeClr val="dk1"/>
                </a:solidFill>
                <a:latin typeface="Arial"/>
                <a:ea typeface="Arial"/>
                <a:cs typeface="Arial"/>
                <a:sym typeface="Arial"/>
              </a:defRPr>
            </a:lvl8pPr>
            <a:lvl9pPr indent="-330200" lvl="8" marL="4114800" marR="0" rtl="0" algn="l">
              <a:spcBef>
                <a:spcPts val="320"/>
              </a:spcBef>
              <a:spcAft>
                <a:spcPts val="0"/>
              </a:spcAft>
              <a:buClr>
                <a:schemeClr val="dk1"/>
              </a:buClr>
              <a:buSzPts val="1600"/>
              <a:buFont typeface="Arial"/>
              <a:buChar char="»"/>
              <a:defRPr b="0" i="0" sz="1600" u="none" cap="none" strike="noStrike">
                <a:solidFill>
                  <a:schemeClr val="dk1"/>
                </a:solidFill>
                <a:latin typeface="Arial"/>
                <a:ea typeface="Arial"/>
                <a:cs typeface="Arial"/>
                <a:sym typeface="Arial"/>
              </a:defRPr>
            </a:lvl9pPr>
          </a:lstStyle>
          <a:p/>
        </p:txBody>
      </p:sp>
      <p:sp>
        <p:nvSpPr>
          <p:cNvPr id="30" name="Shape 30"/>
          <p:cNvSpPr txBox="1"/>
          <p:nvPr>
            <p:ph idx="10" type="dt"/>
          </p:nvPr>
        </p:nvSpPr>
        <p:spPr>
          <a:xfrm>
            <a:off x="685800" y="6248400"/>
            <a:ext cx="1905000" cy="457200"/>
          </a:xfrm>
          <a:prstGeom prst="rect">
            <a:avLst/>
          </a:prstGeom>
          <a:noFill/>
          <a:ln>
            <a:noFill/>
          </a:ln>
        </p:spPr>
        <p:txBody>
          <a:bodyPr anchorCtr="0" anchor="t" bIns="45700" lIns="91425" spcFirstLastPara="1" rIns="91425" wrap="square" tIns="45700"/>
          <a:lstStyle>
            <a:lvl1pPr lvl="0" marR="0" rtl="0" algn="l">
              <a:lnSpc>
                <a:spcPct val="100000"/>
              </a:lnSpc>
              <a:spcBef>
                <a:spcPts val="0"/>
              </a:spcBef>
              <a:spcAft>
                <a:spcPts val="0"/>
              </a:spcAft>
              <a:buSzPts val="1400"/>
              <a:buNone/>
              <a:defRPr b="0" i="0" sz="2400" u="non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9pPr>
          </a:lstStyle>
          <a:p/>
        </p:txBody>
      </p:sp>
      <p:sp>
        <p:nvSpPr>
          <p:cNvPr id="31" name="Shape 31"/>
          <p:cNvSpPr txBox="1"/>
          <p:nvPr>
            <p:ph idx="11" type="ftr"/>
          </p:nvPr>
        </p:nvSpPr>
        <p:spPr>
          <a:xfrm>
            <a:off x="3124200" y="6248400"/>
            <a:ext cx="2895600" cy="457200"/>
          </a:xfrm>
          <a:prstGeom prst="rect">
            <a:avLst/>
          </a:prstGeom>
          <a:noFill/>
          <a:ln>
            <a:noFill/>
          </a:ln>
        </p:spPr>
        <p:txBody>
          <a:bodyPr anchorCtr="0" anchor="t" bIns="45700" lIns="91425" spcFirstLastPara="1" rIns="91425" wrap="square" tIns="45700"/>
          <a:lstStyle>
            <a:lvl1pPr lvl="0" marR="0" rtl="0" algn="l">
              <a:lnSpc>
                <a:spcPct val="100000"/>
              </a:lnSpc>
              <a:spcBef>
                <a:spcPts val="0"/>
              </a:spcBef>
              <a:spcAft>
                <a:spcPts val="0"/>
              </a:spcAft>
              <a:buSzPts val="1400"/>
              <a:buNone/>
              <a:defRPr b="0" i="0" sz="2400" u="non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9pPr>
          </a:lstStyle>
          <a:p/>
        </p:txBody>
      </p:sp>
      <p:sp>
        <p:nvSpPr>
          <p:cNvPr id="32" name="Shape 32"/>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rtl="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rtl="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rtl="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rtl="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rtl="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rtl="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rtl="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rtl="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Vertical Text" type="vertTx">
  <p:cSld name="VERTICAL_TEXT">
    <p:spTree>
      <p:nvGrpSpPr>
        <p:cNvPr id="33" name="Shape 33"/>
        <p:cNvGrpSpPr/>
        <p:nvPr/>
      </p:nvGrpSpPr>
      <p:grpSpPr>
        <a:xfrm>
          <a:off x="0" y="0"/>
          <a:ext cx="0" cy="0"/>
          <a:chOff x="0" y="0"/>
          <a:chExt cx="0" cy="0"/>
        </a:xfrm>
      </p:grpSpPr>
      <p:sp>
        <p:nvSpPr>
          <p:cNvPr id="34" name="Shape 34"/>
          <p:cNvSpPr txBox="1"/>
          <p:nvPr>
            <p:ph type="title"/>
          </p:nvPr>
        </p:nvSpPr>
        <p:spPr>
          <a:xfrm>
            <a:off x="685800" y="304800"/>
            <a:ext cx="7772400" cy="1143000"/>
          </a:xfrm>
          <a:prstGeom prst="rect">
            <a:avLst/>
          </a:prstGeom>
          <a:noFill/>
          <a:ln>
            <a:noFill/>
          </a:ln>
        </p:spPr>
        <p:txBody>
          <a:bodyPr anchorCtr="0" anchor="ctr" bIns="45700" lIns="91425" spcFirstLastPara="1" rIns="91425" wrap="square" tIns="45700"/>
          <a:lstStyle>
            <a:lvl1pPr lvl="0" marR="0" rtl="0" algn="l">
              <a:spcBef>
                <a:spcPts val="0"/>
              </a:spcBef>
              <a:spcAft>
                <a:spcPts val="0"/>
              </a:spcAft>
              <a:buSzPts val="1400"/>
              <a:buNone/>
              <a:defRPr b="0" i="0" sz="3600" u="none" cap="none" strike="noStrike">
                <a:solidFill>
                  <a:schemeClr val="dk2"/>
                </a:solidFill>
                <a:latin typeface="Arial"/>
                <a:ea typeface="Arial"/>
                <a:cs typeface="Arial"/>
                <a:sym typeface="Arial"/>
              </a:defRPr>
            </a:lvl1pPr>
            <a:lvl2pPr lvl="1" marR="0" rtl="0" algn="l">
              <a:spcBef>
                <a:spcPts val="0"/>
              </a:spcBef>
              <a:spcAft>
                <a:spcPts val="0"/>
              </a:spcAft>
              <a:buSzPts val="1400"/>
              <a:buNone/>
              <a:defRPr b="0" i="0" sz="3600" u="none" cap="none" strike="noStrike">
                <a:solidFill>
                  <a:schemeClr val="dk2"/>
                </a:solidFill>
                <a:latin typeface="Arial"/>
                <a:ea typeface="Arial"/>
                <a:cs typeface="Arial"/>
                <a:sym typeface="Arial"/>
              </a:defRPr>
            </a:lvl2pPr>
            <a:lvl3pPr lvl="2" marR="0" rtl="0" algn="l">
              <a:spcBef>
                <a:spcPts val="0"/>
              </a:spcBef>
              <a:spcAft>
                <a:spcPts val="0"/>
              </a:spcAft>
              <a:buSzPts val="1400"/>
              <a:buNone/>
              <a:defRPr b="0" i="0" sz="3600" u="none" cap="none" strike="noStrike">
                <a:solidFill>
                  <a:schemeClr val="dk2"/>
                </a:solidFill>
                <a:latin typeface="Arial"/>
                <a:ea typeface="Arial"/>
                <a:cs typeface="Arial"/>
                <a:sym typeface="Arial"/>
              </a:defRPr>
            </a:lvl3pPr>
            <a:lvl4pPr lvl="3" marR="0" rtl="0" algn="l">
              <a:spcBef>
                <a:spcPts val="0"/>
              </a:spcBef>
              <a:spcAft>
                <a:spcPts val="0"/>
              </a:spcAft>
              <a:buSzPts val="1400"/>
              <a:buNone/>
              <a:defRPr b="0" i="0" sz="3600" u="none" cap="none" strike="noStrike">
                <a:solidFill>
                  <a:schemeClr val="dk2"/>
                </a:solidFill>
                <a:latin typeface="Arial"/>
                <a:ea typeface="Arial"/>
                <a:cs typeface="Arial"/>
                <a:sym typeface="Arial"/>
              </a:defRPr>
            </a:lvl4pPr>
            <a:lvl5pPr lvl="4" marR="0" rtl="0" algn="l">
              <a:spcBef>
                <a:spcPts val="0"/>
              </a:spcBef>
              <a:spcAft>
                <a:spcPts val="0"/>
              </a:spcAft>
              <a:buSzPts val="1400"/>
              <a:buNone/>
              <a:defRPr b="0" i="0" sz="3600" u="none" cap="none" strike="noStrike">
                <a:solidFill>
                  <a:schemeClr val="dk2"/>
                </a:solidFill>
                <a:latin typeface="Arial"/>
                <a:ea typeface="Arial"/>
                <a:cs typeface="Arial"/>
                <a:sym typeface="Arial"/>
              </a:defRPr>
            </a:lvl5pPr>
            <a:lvl6pPr lvl="5" marR="0" rtl="0" algn="l">
              <a:spcBef>
                <a:spcPts val="0"/>
              </a:spcBef>
              <a:spcAft>
                <a:spcPts val="0"/>
              </a:spcAft>
              <a:buSzPts val="1400"/>
              <a:buNone/>
              <a:defRPr b="0" i="0" sz="3600" u="none" cap="none" strike="noStrike">
                <a:solidFill>
                  <a:schemeClr val="dk2"/>
                </a:solidFill>
                <a:latin typeface="Arial"/>
                <a:ea typeface="Arial"/>
                <a:cs typeface="Arial"/>
                <a:sym typeface="Arial"/>
              </a:defRPr>
            </a:lvl6pPr>
            <a:lvl7pPr lvl="6" marR="0" rtl="0" algn="l">
              <a:spcBef>
                <a:spcPts val="0"/>
              </a:spcBef>
              <a:spcAft>
                <a:spcPts val="0"/>
              </a:spcAft>
              <a:buSzPts val="1400"/>
              <a:buNone/>
              <a:defRPr b="0" i="0" sz="3600" u="none" cap="none" strike="noStrike">
                <a:solidFill>
                  <a:schemeClr val="dk2"/>
                </a:solidFill>
                <a:latin typeface="Arial"/>
                <a:ea typeface="Arial"/>
                <a:cs typeface="Arial"/>
                <a:sym typeface="Arial"/>
              </a:defRPr>
            </a:lvl7pPr>
            <a:lvl8pPr lvl="7" marR="0" rtl="0" algn="l">
              <a:spcBef>
                <a:spcPts val="0"/>
              </a:spcBef>
              <a:spcAft>
                <a:spcPts val="0"/>
              </a:spcAft>
              <a:buSzPts val="1400"/>
              <a:buNone/>
              <a:defRPr b="0" i="0" sz="3600" u="none" cap="none" strike="noStrike">
                <a:solidFill>
                  <a:schemeClr val="dk2"/>
                </a:solidFill>
                <a:latin typeface="Arial"/>
                <a:ea typeface="Arial"/>
                <a:cs typeface="Arial"/>
                <a:sym typeface="Arial"/>
              </a:defRPr>
            </a:lvl8pPr>
            <a:lvl9pPr lvl="8" marR="0" rtl="0" algn="l">
              <a:spcBef>
                <a:spcPts val="0"/>
              </a:spcBef>
              <a:spcAft>
                <a:spcPts val="0"/>
              </a:spcAft>
              <a:buSzPts val="1400"/>
              <a:buNone/>
              <a:defRPr b="0" i="0" sz="3600" u="none" cap="none" strike="noStrike">
                <a:solidFill>
                  <a:schemeClr val="dk2"/>
                </a:solidFill>
                <a:latin typeface="Arial"/>
                <a:ea typeface="Arial"/>
                <a:cs typeface="Arial"/>
                <a:sym typeface="Arial"/>
              </a:defRPr>
            </a:lvl9pPr>
          </a:lstStyle>
          <a:p/>
        </p:txBody>
      </p:sp>
      <p:sp>
        <p:nvSpPr>
          <p:cNvPr id="35" name="Shape 35"/>
          <p:cNvSpPr txBox="1"/>
          <p:nvPr>
            <p:ph idx="1" type="body"/>
          </p:nvPr>
        </p:nvSpPr>
        <p:spPr>
          <a:xfrm rot="5400000">
            <a:off x="2324100" y="38100"/>
            <a:ext cx="4495800" cy="7772400"/>
          </a:xfrm>
          <a:prstGeom prst="rect">
            <a:avLst/>
          </a:prstGeom>
          <a:noFill/>
          <a:ln>
            <a:noFill/>
          </a:ln>
        </p:spPr>
        <p:txBody>
          <a:bodyPr anchorCtr="0" anchor="t" bIns="45700" lIns="91425" spcFirstLastPara="1" rIns="91425" wrap="square" tIns="45700"/>
          <a:lstStyle>
            <a:lvl1pPr indent="-381000" lvl="0" marL="457200" marR="0" rtl="0" algn="l">
              <a:spcBef>
                <a:spcPts val="48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1pPr>
            <a:lvl2pPr indent="-355600" lvl="1" marL="914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2pPr>
            <a:lvl3pPr indent="-342900" lvl="2" marL="1371600" marR="0" rtl="0" algn="l">
              <a:spcBef>
                <a:spcPts val="36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3pPr>
            <a:lvl4pPr indent="-330200" lvl="3" marL="1828800" marR="0" rtl="0" algn="l">
              <a:spcBef>
                <a:spcPts val="320"/>
              </a:spcBef>
              <a:spcAft>
                <a:spcPts val="0"/>
              </a:spcAft>
              <a:buClr>
                <a:schemeClr val="dk1"/>
              </a:buClr>
              <a:buSzPts val="1600"/>
              <a:buFont typeface="Arial"/>
              <a:buChar char="–"/>
              <a:defRPr b="0" i="0" sz="1600" u="none" cap="none" strike="noStrike">
                <a:solidFill>
                  <a:schemeClr val="dk1"/>
                </a:solidFill>
                <a:latin typeface="Arial"/>
                <a:ea typeface="Arial"/>
                <a:cs typeface="Arial"/>
                <a:sym typeface="Arial"/>
              </a:defRPr>
            </a:lvl4pPr>
            <a:lvl5pPr indent="-330200" lvl="4" marL="2286000" marR="0" rtl="0" algn="l">
              <a:spcBef>
                <a:spcPts val="320"/>
              </a:spcBef>
              <a:spcAft>
                <a:spcPts val="0"/>
              </a:spcAft>
              <a:buClr>
                <a:schemeClr val="dk1"/>
              </a:buClr>
              <a:buSzPts val="1600"/>
              <a:buFont typeface="Arial"/>
              <a:buChar char="»"/>
              <a:defRPr b="0" i="0" sz="1600" u="none" cap="none" strike="noStrike">
                <a:solidFill>
                  <a:schemeClr val="dk1"/>
                </a:solidFill>
                <a:latin typeface="Arial"/>
                <a:ea typeface="Arial"/>
                <a:cs typeface="Arial"/>
                <a:sym typeface="Arial"/>
              </a:defRPr>
            </a:lvl5pPr>
            <a:lvl6pPr indent="-330200" lvl="5" marL="2743200" marR="0" rtl="0" algn="l">
              <a:spcBef>
                <a:spcPts val="320"/>
              </a:spcBef>
              <a:spcAft>
                <a:spcPts val="0"/>
              </a:spcAft>
              <a:buClr>
                <a:schemeClr val="dk1"/>
              </a:buClr>
              <a:buSzPts val="1600"/>
              <a:buFont typeface="Arial"/>
              <a:buChar char="»"/>
              <a:defRPr b="0" i="0" sz="1600" u="none" cap="none" strike="noStrike">
                <a:solidFill>
                  <a:schemeClr val="dk1"/>
                </a:solidFill>
                <a:latin typeface="Arial"/>
                <a:ea typeface="Arial"/>
                <a:cs typeface="Arial"/>
                <a:sym typeface="Arial"/>
              </a:defRPr>
            </a:lvl6pPr>
            <a:lvl7pPr indent="-330200" lvl="6" marL="3200400" marR="0" rtl="0" algn="l">
              <a:spcBef>
                <a:spcPts val="320"/>
              </a:spcBef>
              <a:spcAft>
                <a:spcPts val="0"/>
              </a:spcAft>
              <a:buClr>
                <a:schemeClr val="dk1"/>
              </a:buClr>
              <a:buSzPts val="1600"/>
              <a:buFont typeface="Arial"/>
              <a:buChar char="»"/>
              <a:defRPr b="0" i="0" sz="1600" u="none" cap="none" strike="noStrike">
                <a:solidFill>
                  <a:schemeClr val="dk1"/>
                </a:solidFill>
                <a:latin typeface="Arial"/>
                <a:ea typeface="Arial"/>
                <a:cs typeface="Arial"/>
                <a:sym typeface="Arial"/>
              </a:defRPr>
            </a:lvl7pPr>
            <a:lvl8pPr indent="-330200" lvl="7" marL="3657600" marR="0" rtl="0" algn="l">
              <a:spcBef>
                <a:spcPts val="320"/>
              </a:spcBef>
              <a:spcAft>
                <a:spcPts val="0"/>
              </a:spcAft>
              <a:buClr>
                <a:schemeClr val="dk1"/>
              </a:buClr>
              <a:buSzPts val="1600"/>
              <a:buFont typeface="Arial"/>
              <a:buChar char="»"/>
              <a:defRPr b="0" i="0" sz="1600" u="none" cap="none" strike="noStrike">
                <a:solidFill>
                  <a:schemeClr val="dk1"/>
                </a:solidFill>
                <a:latin typeface="Arial"/>
                <a:ea typeface="Arial"/>
                <a:cs typeface="Arial"/>
                <a:sym typeface="Arial"/>
              </a:defRPr>
            </a:lvl8pPr>
            <a:lvl9pPr indent="-330200" lvl="8" marL="4114800" marR="0" rtl="0" algn="l">
              <a:spcBef>
                <a:spcPts val="320"/>
              </a:spcBef>
              <a:spcAft>
                <a:spcPts val="0"/>
              </a:spcAft>
              <a:buClr>
                <a:schemeClr val="dk1"/>
              </a:buClr>
              <a:buSzPts val="1600"/>
              <a:buFont typeface="Arial"/>
              <a:buChar char="»"/>
              <a:defRPr b="0" i="0" sz="1600" u="none" cap="none" strike="noStrike">
                <a:solidFill>
                  <a:schemeClr val="dk1"/>
                </a:solidFill>
                <a:latin typeface="Arial"/>
                <a:ea typeface="Arial"/>
                <a:cs typeface="Arial"/>
                <a:sym typeface="Arial"/>
              </a:defRPr>
            </a:lvl9pPr>
          </a:lstStyle>
          <a:p/>
        </p:txBody>
      </p:sp>
      <p:sp>
        <p:nvSpPr>
          <p:cNvPr id="36" name="Shape 36"/>
          <p:cNvSpPr txBox="1"/>
          <p:nvPr>
            <p:ph idx="10" type="dt"/>
          </p:nvPr>
        </p:nvSpPr>
        <p:spPr>
          <a:xfrm>
            <a:off x="685800" y="6248400"/>
            <a:ext cx="1905000" cy="457200"/>
          </a:xfrm>
          <a:prstGeom prst="rect">
            <a:avLst/>
          </a:prstGeom>
          <a:noFill/>
          <a:ln>
            <a:noFill/>
          </a:ln>
        </p:spPr>
        <p:txBody>
          <a:bodyPr anchorCtr="0" anchor="t" bIns="45700" lIns="91425" spcFirstLastPara="1" rIns="91425" wrap="square" tIns="45700"/>
          <a:lstStyle>
            <a:lvl1pPr lvl="0" marR="0" rtl="0" algn="l">
              <a:lnSpc>
                <a:spcPct val="100000"/>
              </a:lnSpc>
              <a:spcBef>
                <a:spcPts val="0"/>
              </a:spcBef>
              <a:spcAft>
                <a:spcPts val="0"/>
              </a:spcAft>
              <a:buSzPts val="1400"/>
              <a:buNone/>
              <a:defRPr b="0" i="0" sz="2400" u="non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9pPr>
          </a:lstStyle>
          <a:p/>
        </p:txBody>
      </p:sp>
      <p:sp>
        <p:nvSpPr>
          <p:cNvPr id="37" name="Shape 37"/>
          <p:cNvSpPr txBox="1"/>
          <p:nvPr>
            <p:ph idx="11" type="ftr"/>
          </p:nvPr>
        </p:nvSpPr>
        <p:spPr>
          <a:xfrm>
            <a:off x="3124200" y="6248400"/>
            <a:ext cx="2895600" cy="457200"/>
          </a:xfrm>
          <a:prstGeom prst="rect">
            <a:avLst/>
          </a:prstGeom>
          <a:noFill/>
          <a:ln>
            <a:noFill/>
          </a:ln>
        </p:spPr>
        <p:txBody>
          <a:bodyPr anchorCtr="0" anchor="t" bIns="45700" lIns="91425" spcFirstLastPara="1" rIns="91425" wrap="square" tIns="45700"/>
          <a:lstStyle>
            <a:lvl1pPr lvl="0" marR="0" rtl="0" algn="l">
              <a:lnSpc>
                <a:spcPct val="100000"/>
              </a:lnSpc>
              <a:spcBef>
                <a:spcPts val="0"/>
              </a:spcBef>
              <a:spcAft>
                <a:spcPts val="0"/>
              </a:spcAft>
              <a:buSzPts val="1400"/>
              <a:buNone/>
              <a:defRPr b="0" i="0" sz="2400" u="non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9pPr>
          </a:lstStyle>
          <a:p/>
        </p:txBody>
      </p:sp>
      <p:sp>
        <p:nvSpPr>
          <p:cNvPr id="38" name="Shape 38"/>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rtl="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rtl="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rtl="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rtl="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rtl="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rtl="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rtl="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rtl="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Picture with Caption" type="picTx">
  <p:cSld name="PICTURE_WITH_CAPTION_TEXT">
    <p:spTree>
      <p:nvGrpSpPr>
        <p:cNvPr id="39" name="Shape 39"/>
        <p:cNvGrpSpPr/>
        <p:nvPr/>
      </p:nvGrpSpPr>
      <p:grpSpPr>
        <a:xfrm>
          <a:off x="0" y="0"/>
          <a:ext cx="0" cy="0"/>
          <a:chOff x="0" y="0"/>
          <a:chExt cx="0" cy="0"/>
        </a:xfrm>
      </p:grpSpPr>
      <p:sp>
        <p:nvSpPr>
          <p:cNvPr id="40" name="Shape 40"/>
          <p:cNvSpPr txBox="1"/>
          <p:nvPr>
            <p:ph type="title"/>
          </p:nvPr>
        </p:nvSpPr>
        <p:spPr>
          <a:xfrm>
            <a:off x="1792288" y="4800601"/>
            <a:ext cx="5486400" cy="566738"/>
          </a:xfrm>
          <a:prstGeom prst="rect">
            <a:avLst/>
          </a:prstGeom>
          <a:noFill/>
          <a:ln>
            <a:noFill/>
          </a:ln>
        </p:spPr>
        <p:txBody>
          <a:bodyPr anchorCtr="0" anchor="b" bIns="45700" lIns="91425" spcFirstLastPara="1" rIns="91425" wrap="square" tIns="45700"/>
          <a:lstStyle>
            <a:lvl1pPr lvl="0" marR="0" rtl="0" algn="l">
              <a:spcBef>
                <a:spcPts val="0"/>
              </a:spcBef>
              <a:spcAft>
                <a:spcPts val="0"/>
              </a:spcAft>
              <a:buSzPts val="1400"/>
              <a:buNone/>
              <a:defRPr b="1" i="0" sz="2000" u="none" cap="none" strike="noStrike">
                <a:solidFill>
                  <a:schemeClr val="dk2"/>
                </a:solidFill>
                <a:latin typeface="Arial"/>
                <a:ea typeface="Arial"/>
                <a:cs typeface="Arial"/>
                <a:sym typeface="Arial"/>
              </a:defRPr>
            </a:lvl1pPr>
            <a:lvl2pPr lvl="1" marR="0" rtl="0" algn="l">
              <a:spcBef>
                <a:spcPts val="0"/>
              </a:spcBef>
              <a:spcAft>
                <a:spcPts val="0"/>
              </a:spcAft>
              <a:buSzPts val="1400"/>
              <a:buNone/>
              <a:defRPr b="0" i="0" sz="3600" u="none" cap="none" strike="noStrike">
                <a:solidFill>
                  <a:schemeClr val="dk2"/>
                </a:solidFill>
                <a:latin typeface="Arial"/>
                <a:ea typeface="Arial"/>
                <a:cs typeface="Arial"/>
                <a:sym typeface="Arial"/>
              </a:defRPr>
            </a:lvl2pPr>
            <a:lvl3pPr lvl="2" marR="0" rtl="0" algn="l">
              <a:spcBef>
                <a:spcPts val="0"/>
              </a:spcBef>
              <a:spcAft>
                <a:spcPts val="0"/>
              </a:spcAft>
              <a:buSzPts val="1400"/>
              <a:buNone/>
              <a:defRPr b="0" i="0" sz="3600" u="none" cap="none" strike="noStrike">
                <a:solidFill>
                  <a:schemeClr val="dk2"/>
                </a:solidFill>
                <a:latin typeface="Arial"/>
                <a:ea typeface="Arial"/>
                <a:cs typeface="Arial"/>
                <a:sym typeface="Arial"/>
              </a:defRPr>
            </a:lvl3pPr>
            <a:lvl4pPr lvl="3" marR="0" rtl="0" algn="l">
              <a:spcBef>
                <a:spcPts val="0"/>
              </a:spcBef>
              <a:spcAft>
                <a:spcPts val="0"/>
              </a:spcAft>
              <a:buSzPts val="1400"/>
              <a:buNone/>
              <a:defRPr b="0" i="0" sz="3600" u="none" cap="none" strike="noStrike">
                <a:solidFill>
                  <a:schemeClr val="dk2"/>
                </a:solidFill>
                <a:latin typeface="Arial"/>
                <a:ea typeface="Arial"/>
                <a:cs typeface="Arial"/>
                <a:sym typeface="Arial"/>
              </a:defRPr>
            </a:lvl4pPr>
            <a:lvl5pPr lvl="4" marR="0" rtl="0" algn="l">
              <a:spcBef>
                <a:spcPts val="0"/>
              </a:spcBef>
              <a:spcAft>
                <a:spcPts val="0"/>
              </a:spcAft>
              <a:buSzPts val="1400"/>
              <a:buNone/>
              <a:defRPr b="0" i="0" sz="3600" u="none" cap="none" strike="noStrike">
                <a:solidFill>
                  <a:schemeClr val="dk2"/>
                </a:solidFill>
                <a:latin typeface="Arial"/>
                <a:ea typeface="Arial"/>
                <a:cs typeface="Arial"/>
                <a:sym typeface="Arial"/>
              </a:defRPr>
            </a:lvl5pPr>
            <a:lvl6pPr lvl="5" marR="0" rtl="0" algn="l">
              <a:spcBef>
                <a:spcPts val="0"/>
              </a:spcBef>
              <a:spcAft>
                <a:spcPts val="0"/>
              </a:spcAft>
              <a:buSzPts val="1400"/>
              <a:buNone/>
              <a:defRPr b="0" i="0" sz="3600" u="none" cap="none" strike="noStrike">
                <a:solidFill>
                  <a:schemeClr val="dk2"/>
                </a:solidFill>
                <a:latin typeface="Arial"/>
                <a:ea typeface="Arial"/>
                <a:cs typeface="Arial"/>
                <a:sym typeface="Arial"/>
              </a:defRPr>
            </a:lvl6pPr>
            <a:lvl7pPr lvl="6" marR="0" rtl="0" algn="l">
              <a:spcBef>
                <a:spcPts val="0"/>
              </a:spcBef>
              <a:spcAft>
                <a:spcPts val="0"/>
              </a:spcAft>
              <a:buSzPts val="1400"/>
              <a:buNone/>
              <a:defRPr b="0" i="0" sz="3600" u="none" cap="none" strike="noStrike">
                <a:solidFill>
                  <a:schemeClr val="dk2"/>
                </a:solidFill>
                <a:latin typeface="Arial"/>
                <a:ea typeface="Arial"/>
                <a:cs typeface="Arial"/>
                <a:sym typeface="Arial"/>
              </a:defRPr>
            </a:lvl7pPr>
            <a:lvl8pPr lvl="7" marR="0" rtl="0" algn="l">
              <a:spcBef>
                <a:spcPts val="0"/>
              </a:spcBef>
              <a:spcAft>
                <a:spcPts val="0"/>
              </a:spcAft>
              <a:buSzPts val="1400"/>
              <a:buNone/>
              <a:defRPr b="0" i="0" sz="3600" u="none" cap="none" strike="noStrike">
                <a:solidFill>
                  <a:schemeClr val="dk2"/>
                </a:solidFill>
                <a:latin typeface="Arial"/>
                <a:ea typeface="Arial"/>
                <a:cs typeface="Arial"/>
                <a:sym typeface="Arial"/>
              </a:defRPr>
            </a:lvl8pPr>
            <a:lvl9pPr lvl="8" marR="0" rtl="0" algn="l">
              <a:spcBef>
                <a:spcPts val="0"/>
              </a:spcBef>
              <a:spcAft>
                <a:spcPts val="0"/>
              </a:spcAft>
              <a:buSzPts val="1400"/>
              <a:buNone/>
              <a:defRPr b="0" i="0" sz="3600" u="none" cap="none" strike="noStrike">
                <a:solidFill>
                  <a:schemeClr val="dk2"/>
                </a:solidFill>
                <a:latin typeface="Arial"/>
                <a:ea typeface="Arial"/>
                <a:cs typeface="Arial"/>
                <a:sym typeface="Arial"/>
              </a:defRPr>
            </a:lvl9pPr>
          </a:lstStyle>
          <a:p/>
        </p:txBody>
      </p:sp>
      <p:sp>
        <p:nvSpPr>
          <p:cNvPr id="41" name="Shape 41"/>
          <p:cNvSpPr/>
          <p:nvPr>
            <p:ph idx="2" type="pic"/>
          </p:nvPr>
        </p:nvSpPr>
        <p:spPr>
          <a:xfrm>
            <a:off x="1792288" y="612775"/>
            <a:ext cx="5486400" cy="4114800"/>
          </a:xfrm>
          <a:prstGeom prst="rect">
            <a:avLst/>
          </a:prstGeom>
          <a:noFill/>
          <a:ln>
            <a:noFill/>
          </a:ln>
        </p:spPr>
        <p:txBody>
          <a:bodyPr anchorCtr="0" anchor="t" bIns="45700" lIns="91425" spcFirstLastPara="1" rIns="91425" wrap="square" tIns="45700"/>
          <a:lstStyle>
            <a:lvl1pPr lvl="0" marR="0" rtl="0" algn="l">
              <a:spcBef>
                <a:spcPts val="640"/>
              </a:spcBef>
              <a:spcAft>
                <a:spcPts val="0"/>
              </a:spcAft>
              <a:buClr>
                <a:schemeClr val="dk1"/>
              </a:buClr>
              <a:buSzPts val="3200"/>
              <a:buFont typeface="Arial"/>
              <a:buNone/>
              <a:defRPr b="0" i="0" sz="3200" u="none" cap="none" strike="noStrike">
                <a:solidFill>
                  <a:schemeClr val="dk1"/>
                </a:solidFill>
                <a:latin typeface="Arial"/>
                <a:ea typeface="Arial"/>
                <a:cs typeface="Arial"/>
                <a:sym typeface="Arial"/>
              </a:defRPr>
            </a:lvl1pPr>
            <a:lvl2pPr lvl="1" marR="0" rtl="0" algn="l">
              <a:spcBef>
                <a:spcPts val="56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2pPr>
            <a:lvl3pPr lvl="2" marR="0" rtl="0" algn="l">
              <a:spcBef>
                <a:spcPts val="480"/>
              </a:spcBef>
              <a:spcAft>
                <a:spcPts val="0"/>
              </a:spcAft>
              <a:buClr>
                <a:schemeClr val="dk1"/>
              </a:buClr>
              <a:buSzPts val="2400"/>
              <a:buFont typeface="Arial"/>
              <a:buNone/>
              <a:defRPr b="0" i="0" sz="2400" u="none" cap="none" strike="noStrike">
                <a:solidFill>
                  <a:schemeClr val="dk1"/>
                </a:solidFill>
                <a:latin typeface="Arial"/>
                <a:ea typeface="Arial"/>
                <a:cs typeface="Arial"/>
                <a:sym typeface="Arial"/>
              </a:defRPr>
            </a:lvl3pPr>
            <a:lvl4pPr lvl="3" marR="0" rtl="0" algn="l">
              <a:spcBef>
                <a:spcPts val="4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4pPr>
            <a:lvl5pPr lvl="4" marR="0" rtl="0" algn="l">
              <a:spcBef>
                <a:spcPts val="4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5pPr>
            <a:lvl6pPr lvl="5" marR="0" rtl="0" algn="l">
              <a:spcBef>
                <a:spcPts val="4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6pPr>
            <a:lvl7pPr lvl="6" marR="0" rtl="0" algn="l">
              <a:spcBef>
                <a:spcPts val="4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7pPr>
            <a:lvl8pPr lvl="7" marR="0" rtl="0" algn="l">
              <a:spcBef>
                <a:spcPts val="4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8pPr>
            <a:lvl9pPr lvl="8" marR="0" rtl="0" algn="l">
              <a:spcBef>
                <a:spcPts val="4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9pPr>
          </a:lstStyle>
          <a:p/>
        </p:txBody>
      </p:sp>
      <p:sp>
        <p:nvSpPr>
          <p:cNvPr id="42" name="Shape 42"/>
          <p:cNvSpPr txBox="1"/>
          <p:nvPr>
            <p:ph idx="1" type="body"/>
          </p:nvPr>
        </p:nvSpPr>
        <p:spPr>
          <a:xfrm>
            <a:off x="1792288" y="5367339"/>
            <a:ext cx="5486400" cy="804862"/>
          </a:xfrm>
          <a:prstGeom prst="rect">
            <a:avLst/>
          </a:prstGeom>
          <a:noFill/>
          <a:ln>
            <a:noFill/>
          </a:ln>
        </p:spPr>
        <p:txBody>
          <a:bodyPr anchorCtr="0" anchor="t" bIns="45700" lIns="91425" spcFirstLastPara="1" rIns="91425" wrap="square" tIns="45700"/>
          <a:lstStyle>
            <a:lvl1pPr indent="-228600" lvl="0" marL="457200" marR="0" rtl="0" algn="l">
              <a:spcBef>
                <a:spcPts val="28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228600" lvl="1" marL="914400" marR="0" rtl="0" algn="l">
              <a:spcBef>
                <a:spcPts val="24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2pPr>
            <a:lvl3pPr indent="-228600" lvl="2" marL="1371600" marR="0" rtl="0" algn="l">
              <a:spcBef>
                <a:spcPts val="200"/>
              </a:spcBef>
              <a:spcAft>
                <a:spcPts val="0"/>
              </a:spcAft>
              <a:buClr>
                <a:schemeClr val="dk1"/>
              </a:buClr>
              <a:buSzPts val="1000"/>
              <a:buFont typeface="Arial"/>
              <a:buNone/>
              <a:defRPr b="0" i="0" sz="1000" u="none" cap="none" strike="noStrike">
                <a:solidFill>
                  <a:schemeClr val="dk1"/>
                </a:solidFill>
                <a:latin typeface="Arial"/>
                <a:ea typeface="Arial"/>
                <a:cs typeface="Arial"/>
                <a:sym typeface="Arial"/>
              </a:defRPr>
            </a:lvl3pPr>
            <a:lvl4pPr indent="-228600" lvl="3" marL="1828800" marR="0" rtl="0" algn="l">
              <a:spcBef>
                <a:spcPts val="180"/>
              </a:spcBef>
              <a:spcAft>
                <a:spcPts val="0"/>
              </a:spcAft>
              <a:buClr>
                <a:schemeClr val="dk1"/>
              </a:buClr>
              <a:buSzPts val="900"/>
              <a:buFont typeface="Arial"/>
              <a:buNone/>
              <a:defRPr b="0" i="0" sz="900" u="none" cap="none" strike="noStrike">
                <a:solidFill>
                  <a:schemeClr val="dk1"/>
                </a:solidFill>
                <a:latin typeface="Arial"/>
                <a:ea typeface="Arial"/>
                <a:cs typeface="Arial"/>
                <a:sym typeface="Arial"/>
              </a:defRPr>
            </a:lvl4pPr>
            <a:lvl5pPr indent="-228600" lvl="4" marL="2286000" marR="0" rtl="0" algn="l">
              <a:spcBef>
                <a:spcPts val="180"/>
              </a:spcBef>
              <a:spcAft>
                <a:spcPts val="0"/>
              </a:spcAft>
              <a:buClr>
                <a:schemeClr val="dk1"/>
              </a:buClr>
              <a:buSzPts val="900"/>
              <a:buFont typeface="Arial"/>
              <a:buNone/>
              <a:defRPr b="0" i="0" sz="900" u="none" cap="none" strike="noStrike">
                <a:solidFill>
                  <a:schemeClr val="dk1"/>
                </a:solidFill>
                <a:latin typeface="Arial"/>
                <a:ea typeface="Arial"/>
                <a:cs typeface="Arial"/>
                <a:sym typeface="Arial"/>
              </a:defRPr>
            </a:lvl5pPr>
            <a:lvl6pPr indent="-228600" lvl="5" marL="2743200" marR="0" rtl="0" algn="l">
              <a:spcBef>
                <a:spcPts val="180"/>
              </a:spcBef>
              <a:spcAft>
                <a:spcPts val="0"/>
              </a:spcAft>
              <a:buClr>
                <a:schemeClr val="dk1"/>
              </a:buClr>
              <a:buSzPts val="900"/>
              <a:buFont typeface="Arial"/>
              <a:buNone/>
              <a:defRPr b="0" i="0" sz="900" u="none" cap="none" strike="noStrike">
                <a:solidFill>
                  <a:schemeClr val="dk1"/>
                </a:solidFill>
                <a:latin typeface="Arial"/>
                <a:ea typeface="Arial"/>
                <a:cs typeface="Arial"/>
                <a:sym typeface="Arial"/>
              </a:defRPr>
            </a:lvl6pPr>
            <a:lvl7pPr indent="-228600" lvl="6" marL="3200400" marR="0" rtl="0" algn="l">
              <a:spcBef>
                <a:spcPts val="180"/>
              </a:spcBef>
              <a:spcAft>
                <a:spcPts val="0"/>
              </a:spcAft>
              <a:buClr>
                <a:schemeClr val="dk1"/>
              </a:buClr>
              <a:buSzPts val="900"/>
              <a:buFont typeface="Arial"/>
              <a:buNone/>
              <a:defRPr b="0" i="0" sz="900" u="none" cap="none" strike="noStrike">
                <a:solidFill>
                  <a:schemeClr val="dk1"/>
                </a:solidFill>
                <a:latin typeface="Arial"/>
                <a:ea typeface="Arial"/>
                <a:cs typeface="Arial"/>
                <a:sym typeface="Arial"/>
              </a:defRPr>
            </a:lvl7pPr>
            <a:lvl8pPr indent="-228600" lvl="7" marL="3657600" marR="0" rtl="0" algn="l">
              <a:spcBef>
                <a:spcPts val="180"/>
              </a:spcBef>
              <a:spcAft>
                <a:spcPts val="0"/>
              </a:spcAft>
              <a:buClr>
                <a:schemeClr val="dk1"/>
              </a:buClr>
              <a:buSzPts val="900"/>
              <a:buFont typeface="Arial"/>
              <a:buNone/>
              <a:defRPr b="0" i="0" sz="900" u="none" cap="none" strike="noStrike">
                <a:solidFill>
                  <a:schemeClr val="dk1"/>
                </a:solidFill>
                <a:latin typeface="Arial"/>
                <a:ea typeface="Arial"/>
                <a:cs typeface="Arial"/>
                <a:sym typeface="Arial"/>
              </a:defRPr>
            </a:lvl8pPr>
            <a:lvl9pPr indent="-228600" lvl="8" marL="4114800" marR="0" rtl="0" algn="l">
              <a:spcBef>
                <a:spcPts val="180"/>
              </a:spcBef>
              <a:spcAft>
                <a:spcPts val="0"/>
              </a:spcAft>
              <a:buClr>
                <a:schemeClr val="dk1"/>
              </a:buClr>
              <a:buSzPts val="900"/>
              <a:buFont typeface="Arial"/>
              <a:buNone/>
              <a:defRPr b="0" i="0" sz="900" u="none" cap="none" strike="noStrike">
                <a:solidFill>
                  <a:schemeClr val="dk1"/>
                </a:solidFill>
                <a:latin typeface="Arial"/>
                <a:ea typeface="Arial"/>
                <a:cs typeface="Arial"/>
                <a:sym typeface="Arial"/>
              </a:defRPr>
            </a:lvl9pPr>
          </a:lstStyle>
          <a:p/>
        </p:txBody>
      </p:sp>
      <p:sp>
        <p:nvSpPr>
          <p:cNvPr id="43" name="Shape 43"/>
          <p:cNvSpPr txBox="1"/>
          <p:nvPr>
            <p:ph idx="10" type="dt"/>
          </p:nvPr>
        </p:nvSpPr>
        <p:spPr>
          <a:xfrm>
            <a:off x="685800" y="6248400"/>
            <a:ext cx="1905000" cy="457200"/>
          </a:xfrm>
          <a:prstGeom prst="rect">
            <a:avLst/>
          </a:prstGeom>
          <a:noFill/>
          <a:ln>
            <a:noFill/>
          </a:ln>
        </p:spPr>
        <p:txBody>
          <a:bodyPr anchorCtr="0" anchor="t" bIns="45700" lIns="91425" spcFirstLastPara="1" rIns="91425" wrap="square" tIns="45700"/>
          <a:lstStyle>
            <a:lvl1pPr lvl="0" marR="0" rtl="0" algn="l">
              <a:lnSpc>
                <a:spcPct val="100000"/>
              </a:lnSpc>
              <a:spcBef>
                <a:spcPts val="0"/>
              </a:spcBef>
              <a:spcAft>
                <a:spcPts val="0"/>
              </a:spcAft>
              <a:buSzPts val="1400"/>
              <a:buNone/>
              <a:defRPr b="0" i="0" sz="2400" u="non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9pPr>
          </a:lstStyle>
          <a:p/>
        </p:txBody>
      </p:sp>
      <p:sp>
        <p:nvSpPr>
          <p:cNvPr id="44" name="Shape 44"/>
          <p:cNvSpPr txBox="1"/>
          <p:nvPr>
            <p:ph idx="11" type="ftr"/>
          </p:nvPr>
        </p:nvSpPr>
        <p:spPr>
          <a:xfrm>
            <a:off x="3124200" y="6248400"/>
            <a:ext cx="2895600" cy="457200"/>
          </a:xfrm>
          <a:prstGeom prst="rect">
            <a:avLst/>
          </a:prstGeom>
          <a:noFill/>
          <a:ln>
            <a:noFill/>
          </a:ln>
        </p:spPr>
        <p:txBody>
          <a:bodyPr anchorCtr="0" anchor="t" bIns="45700" lIns="91425" spcFirstLastPara="1" rIns="91425" wrap="square" tIns="45700"/>
          <a:lstStyle>
            <a:lvl1pPr lvl="0" marR="0" rtl="0" algn="l">
              <a:lnSpc>
                <a:spcPct val="100000"/>
              </a:lnSpc>
              <a:spcBef>
                <a:spcPts val="0"/>
              </a:spcBef>
              <a:spcAft>
                <a:spcPts val="0"/>
              </a:spcAft>
              <a:buSzPts val="1400"/>
              <a:buNone/>
              <a:defRPr b="0" i="0" sz="2400" u="non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9pPr>
          </a:lstStyle>
          <a:p/>
        </p:txBody>
      </p:sp>
      <p:sp>
        <p:nvSpPr>
          <p:cNvPr id="45" name="Shape 45"/>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rtl="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rtl="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rtl="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rtl="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rtl="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rtl="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rtl="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rtl="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ontent with Caption" type="objTx">
  <p:cSld name="OBJECT_WITH_CAPTION_TEXT">
    <p:spTree>
      <p:nvGrpSpPr>
        <p:cNvPr id="46" name="Shape 46"/>
        <p:cNvGrpSpPr/>
        <p:nvPr/>
      </p:nvGrpSpPr>
      <p:grpSpPr>
        <a:xfrm>
          <a:off x="0" y="0"/>
          <a:ext cx="0" cy="0"/>
          <a:chOff x="0" y="0"/>
          <a:chExt cx="0" cy="0"/>
        </a:xfrm>
      </p:grpSpPr>
      <p:sp>
        <p:nvSpPr>
          <p:cNvPr id="47" name="Shape 47"/>
          <p:cNvSpPr txBox="1"/>
          <p:nvPr>
            <p:ph type="title"/>
          </p:nvPr>
        </p:nvSpPr>
        <p:spPr>
          <a:xfrm>
            <a:off x="457201" y="273051"/>
            <a:ext cx="3008313" cy="1162050"/>
          </a:xfrm>
          <a:prstGeom prst="rect">
            <a:avLst/>
          </a:prstGeom>
          <a:noFill/>
          <a:ln>
            <a:noFill/>
          </a:ln>
        </p:spPr>
        <p:txBody>
          <a:bodyPr anchorCtr="0" anchor="b" bIns="45700" lIns="91425" spcFirstLastPara="1" rIns="91425" wrap="square" tIns="45700"/>
          <a:lstStyle>
            <a:lvl1pPr lvl="0" marR="0" rtl="0" algn="l">
              <a:spcBef>
                <a:spcPts val="0"/>
              </a:spcBef>
              <a:spcAft>
                <a:spcPts val="0"/>
              </a:spcAft>
              <a:buSzPts val="1400"/>
              <a:buNone/>
              <a:defRPr b="1" i="0" sz="2000" u="none" cap="none" strike="noStrike">
                <a:solidFill>
                  <a:schemeClr val="dk2"/>
                </a:solidFill>
                <a:latin typeface="Arial"/>
                <a:ea typeface="Arial"/>
                <a:cs typeface="Arial"/>
                <a:sym typeface="Arial"/>
              </a:defRPr>
            </a:lvl1pPr>
            <a:lvl2pPr lvl="1" marR="0" rtl="0" algn="l">
              <a:spcBef>
                <a:spcPts val="0"/>
              </a:spcBef>
              <a:spcAft>
                <a:spcPts val="0"/>
              </a:spcAft>
              <a:buSzPts val="1400"/>
              <a:buNone/>
              <a:defRPr b="0" i="0" sz="3600" u="none" cap="none" strike="noStrike">
                <a:solidFill>
                  <a:schemeClr val="dk2"/>
                </a:solidFill>
                <a:latin typeface="Arial"/>
                <a:ea typeface="Arial"/>
                <a:cs typeface="Arial"/>
                <a:sym typeface="Arial"/>
              </a:defRPr>
            </a:lvl2pPr>
            <a:lvl3pPr lvl="2" marR="0" rtl="0" algn="l">
              <a:spcBef>
                <a:spcPts val="0"/>
              </a:spcBef>
              <a:spcAft>
                <a:spcPts val="0"/>
              </a:spcAft>
              <a:buSzPts val="1400"/>
              <a:buNone/>
              <a:defRPr b="0" i="0" sz="3600" u="none" cap="none" strike="noStrike">
                <a:solidFill>
                  <a:schemeClr val="dk2"/>
                </a:solidFill>
                <a:latin typeface="Arial"/>
                <a:ea typeface="Arial"/>
                <a:cs typeface="Arial"/>
                <a:sym typeface="Arial"/>
              </a:defRPr>
            </a:lvl3pPr>
            <a:lvl4pPr lvl="3" marR="0" rtl="0" algn="l">
              <a:spcBef>
                <a:spcPts val="0"/>
              </a:spcBef>
              <a:spcAft>
                <a:spcPts val="0"/>
              </a:spcAft>
              <a:buSzPts val="1400"/>
              <a:buNone/>
              <a:defRPr b="0" i="0" sz="3600" u="none" cap="none" strike="noStrike">
                <a:solidFill>
                  <a:schemeClr val="dk2"/>
                </a:solidFill>
                <a:latin typeface="Arial"/>
                <a:ea typeface="Arial"/>
                <a:cs typeface="Arial"/>
                <a:sym typeface="Arial"/>
              </a:defRPr>
            </a:lvl4pPr>
            <a:lvl5pPr lvl="4" marR="0" rtl="0" algn="l">
              <a:spcBef>
                <a:spcPts val="0"/>
              </a:spcBef>
              <a:spcAft>
                <a:spcPts val="0"/>
              </a:spcAft>
              <a:buSzPts val="1400"/>
              <a:buNone/>
              <a:defRPr b="0" i="0" sz="3600" u="none" cap="none" strike="noStrike">
                <a:solidFill>
                  <a:schemeClr val="dk2"/>
                </a:solidFill>
                <a:latin typeface="Arial"/>
                <a:ea typeface="Arial"/>
                <a:cs typeface="Arial"/>
                <a:sym typeface="Arial"/>
              </a:defRPr>
            </a:lvl5pPr>
            <a:lvl6pPr lvl="5" marR="0" rtl="0" algn="l">
              <a:spcBef>
                <a:spcPts val="0"/>
              </a:spcBef>
              <a:spcAft>
                <a:spcPts val="0"/>
              </a:spcAft>
              <a:buSzPts val="1400"/>
              <a:buNone/>
              <a:defRPr b="0" i="0" sz="3600" u="none" cap="none" strike="noStrike">
                <a:solidFill>
                  <a:schemeClr val="dk2"/>
                </a:solidFill>
                <a:latin typeface="Arial"/>
                <a:ea typeface="Arial"/>
                <a:cs typeface="Arial"/>
                <a:sym typeface="Arial"/>
              </a:defRPr>
            </a:lvl6pPr>
            <a:lvl7pPr lvl="6" marR="0" rtl="0" algn="l">
              <a:spcBef>
                <a:spcPts val="0"/>
              </a:spcBef>
              <a:spcAft>
                <a:spcPts val="0"/>
              </a:spcAft>
              <a:buSzPts val="1400"/>
              <a:buNone/>
              <a:defRPr b="0" i="0" sz="3600" u="none" cap="none" strike="noStrike">
                <a:solidFill>
                  <a:schemeClr val="dk2"/>
                </a:solidFill>
                <a:latin typeface="Arial"/>
                <a:ea typeface="Arial"/>
                <a:cs typeface="Arial"/>
                <a:sym typeface="Arial"/>
              </a:defRPr>
            </a:lvl7pPr>
            <a:lvl8pPr lvl="7" marR="0" rtl="0" algn="l">
              <a:spcBef>
                <a:spcPts val="0"/>
              </a:spcBef>
              <a:spcAft>
                <a:spcPts val="0"/>
              </a:spcAft>
              <a:buSzPts val="1400"/>
              <a:buNone/>
              <a:defRPr b="0" i="0" sz="3600" u="none" cap="none" strike="noStrike">
                <a:solidFill>
                  <a:schemeClr val="dk2"/>
                </a:solidFill>
                <a:latin typeface="Arial"/>
                <a:ea typeface="Arial"/>
                <a:cs typeface="Arial"/>
                <a:sym typeface="Arial"/>
              </a:defRPr>
            </a:lvl8pPr>
            <a:lvl9pPr lvl="8" marR="0" rtl="0" algn="l">
              <a:spcBef>
                <a:spcPts val="0"/>
              </a:spcBef>
              <a:spcAft>
                <a:spcPts val="0"/>
              </a:spcAft>
              <a:buSzPts val="1400"/>
              <a:buNone/>
              <a:defRPr b="0" i="0" sz="3600" u="none" cap="none" strike="noStrike">
                <a:solidFill>
                  <a:schemeClr val="dk2"/>
                </a:solidFill>
                <a:latin typeface="Arial"/>
                <a:ea typeface="Arial"/>
                <a:cs typeface="Arial"/>
                <a:sym typeface="Arial"/>
              </a:defRPr>
            </a:lvl9pPr>
          </a:lstStyle>
          <a:p/>
        </p:txBody>
      </p:sp>
      <p:sp>
        <p:nvSpPr>
          <p:cNvPr id="48" name="Shape 48"/>
          <p:cNvSpPr txBox="1"/>
          <p:nvPr>
            <p:ph idx="1" type="body"/>
          </p:nvPr>
        </p:nvSpPr>
        <p:spPr>
          <a:xfrm>
            <a:off x="3575050" y="273051"/>
            <a:ext cx="5111750" cy="5853113"/>
          </a:xfrm>
          <a:prstGeom prst="rect">
            <a:avLst/>
          </a:prstGeom>
          <a:noFill/>
          <a:ln>
            <a:noFill/>
          </a:ln>
        </p:spPr>
        <p:txBody>
          <a:bodyPr anchorCtr="0" anchor="t" bIns="45700" lIns="91425" spcFirstLastPara="1" rIns="91425" wrap="square" tIns="45700"/>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49" name="Shape 49"/>
          <p:cNvSpPr txBox="1"/>
          <p:nvPr>
            <p:ph idx="2" type="body"/>
          </p:nvPr>
        </p:nvSpPr>
        <p:spPr>
          <a:xfrm>
            <a:off x="457201" y="1435100"/>
            <a:ext cx="3008313" cy="4691063"/>
          </a:xfrm>
          <a:prstGeom prst="rect">
            <a:avLst/>
          </a:prstGeom>
          <a:noFill/>
          <a:ln>
            <a:noFill/>
          </a:ln>
        </p:spPr>
        <p:txBody>
          <a:bodyPr anchorCtr="0" anchor="t" bIns="45700" lIns="91425" spcFirstLastPara="1" rIns="91425" wrap="square" tIns="45700"/>
          <a:lstStyle>
            <a:lvl1pPr indent="-228600" lvl="0" marL="457200" marR="0" rtl="0" algn="l">
              <a:spcBef>
                <a:spcPts val="28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228600" lvl="1" marL="914400" marR="0" rtl="0" algn="l">
              <a:spcBef>
                <a:spcPts val="24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2pPr>
            <a:lvl3pPr indent="-228600" lvl="2" marL="1371600" marR="0" rtl="0" algn="l">
              <a:spcBef>
                <a:spcPts val="200"/>
              </a:spcBef>
              <a:spcAft>
                <a:spcPts val="0"/>
              </a:spcAft>
              <a:buClr>
                <a:schemeClr val="dk1"/>
              </a:buClr>
              <a:buSzPts val="1000"/>
              <a:buFont typeface="Arial"/>
              <a:buNone/>
              <a:defRPr b="0" i="0" sz="1000" u="none" cap="none" strike="noStrike">
                <a:solidFill>
                  <a:schemeClr val="dk1"/>
                </a:solidFill>
                <a:latin typeface="Arial"/>
                <a:ea typeface="Arial"/>
                <a:cs typeface="Arial"/>
                <a:sym typeface="Arial"/>
              </a:defRPr>
            </a:lvl3pPr>
            <a:lvl4pPr indent="-228600" lvl="3" marL="1828800" marR="0" rtl="0" algn="l">
              <a:spcBef>
                <a:spcPts val="180"/>
              </a:spcBef>
              <a:spcAft>
                <a:spcPts val="0"/>
              </a:spcAft>
              <a:buClr>
                <a:schemeClr val="dk1"/>
              </a:buClr>
              <a:buSzPts val="900"/>
              <a:buFont typeface="Arial"/>
              <a:buNone/>
              <a:defRPr b="0" i="0" sz="900" u="none" cap="none" strike="noStrike">
                <a:solidFill>
                  <a:schemeClr val="dk1"/>
                </a:solidFill>
                <a:latin typeface="Arial"/>
                <a:ea typeface="Arial"/>
                <a:cs typeface="Arial"/>
                <a:sym typeface="Arial"/>
              </a:defRPr>
            </a:lvl4pPr>
            <a:lvl5pPr indent="-228600" lvl="4" marL="2286000" marR="0" rtl="0" algn="l">
              <a:spcBef>
                <a:spcPts val="180"/>
              </a:spcBef>
              <a:spcAft>
                <a:spcPts val="0"/>
              </a:spcAft>
              <a:buClr>
                <a:schemeClr val="dk1"/>
              </a:buClr>
              <a:buSzPts val="900"/>
              <a:buFont typeface="Arial"/>
              <a:buNone/>
              <a:defRPr b="0" i="0" sz="900" u="none" cap="none" strike="noStrike">
                <a:solidFill>
                  <a:schemeClr val="dk1"/>
                </a:solidFill>
                <a:latin typeface="Arial"/>
                <a:ea typeface="Arial"/>
                <a:cs typeface="Arial"/>
                <a:sym typeface="Arial"/>
              </a:defRPr>
            </a:lvl5pPr>
            <a:lvl6pPr indent="-228600" lvl="5" marL="2743200" marR="0" rtl="0" algn="l">
              <a:spcBef>
                <a:spcPts val="180"/>
              </a:spcBef>
              <a:spcAft>
                <a:spcPts val="0"/>
              </a:spcAft>
              <a:buClr>
                <a:schemeClr val="dk1"/>
              </a:buClr>
              <a:buSzPts val="900"/>
              <a:buFont typeface="Arial"/>
              <a:buNone/>
              <a:defRPr b="0" i="0" sz="900" u="none" cap="none" strike="noStrike">
                <a:solidFill>
                  <a:schemeClr val="dk1"/>
                </a:solidFill>
                <a:latin typeface="Arial"/>
                <a:ea typeface="Arial"/>
                <a:cs typeface="Arial"/>
                <a:sym typeface="Arial"/>
              </a:defRPr>
            </a:lvl6pPr>
            <a:lvl7pPr indent="-228600" lvl="6" marL="3200400" marR="0" rtl="0" algn="l">
              <a:spcBef>
                <a:spcPts val="180"/>
              </a:spcBef>
              <a:spcAft>
                <a:spcPts val="0"/>
              </a:spcAft>
              <a:buClr>
                <a:schemeClr val="dk1"/>
              </a:buClr>
              <a:buSzPts val="900"/>
              <a:buFont typeface="Arial"/>
              <a:buNone/>
              <a:defRPr b="0" i="0" sz="900" u="none" cap="none" strike="noStrike">
                <a:solidFill>
                  <a:schemeClr val="dk1"/>
                </a:solidFill>
                <a:latin typeface="Arial"/>
                <a:ea typeface="Arial"/>
                <a:cs typeface="Arial"/>
                <a:sym typeface="Arial"/>
              </a:defRPr>
            </a:lvl7pPr>
            <a:lvl8pPr indent="-228600" lvl="7" marL="3657600" marR="0" rtl="0" algn="l">
              <a:spcBef>
                <a:spcPts val="180"/>
              </a:spcBef>
              <a:spcAft>
                <a:spcPts val="0"/>
              </a:spcAft>
              <a:buClr>
                <a:schemeClr val="dk1"/>
              </a:buClr>
              <a:buSzPts val="900"/>
              <a:buFont typeface="Arial"/>
              <a:buNone/>
              <a:defRPr b="0" i="0" sz="900" u="none" cap="none" strike="noStrike">
                <a:solidFill>
                  <a:schemeClr val="dk1"/>
                </a:solidFill>
                <a:latin typeface="Arial"/>
                <a:ea typeface="Arial"/>
                <a:cs typeface="Arial"/>
                <a:sym typeface="Arial"/>
              </a:defRPr>
            </a:lvl8pPr>
            <a:lvl9pPr indent="-228600" lvl="8" marL="4114800" marR="0" rtl="0" algn="l">
              <a:spcBef>
                <a:spcPts val="180"/>
              </a:spcBef>
              <a:spcAft>
                <a:spcPts val="0"/>
              </a:spcAft>
              <a:buClr>
                <a:schemeClr val="dk1"/>
              </a:buClr>
              <a:buSzPts val="900"/>
              <a:buFont typeface="Arial"/>
              <a:buNone/>
              <a:defRPr b="0" i="0" sz="900" u="none" cap="none" strike="noStrike">
                <a:solidFill>
                  <a:schemeClr val="dk1"/>
                </a:solidFill>
                <a:latin typeface="Arial"/>
                <a:ea typeface="Arial"/>
                <a:cs typeface="Arial"/>
                <a:sym typeface="Arial"/>
              </a:defRPr>
            </a:lvl9pPr>
          </a:lstStyle>
          <a:p/>
        </p:txBody>
      </p:sp>
      <p:sp>
        <p:nvSpPr>
          <p:cNvPr id="50" name="Shape 50"/>
          <p:cNvSpPr txBox="1"/>
          <p:nvPr>
            <p:ph idx="10" type="dt"/>
          </p:nvPr>
        </p:nvSpPr>
        <p:spPr>
          <a:xfrm>
            <a:off x="685800" y="6248400"/>
            <a:ext cx="1905000" cy="457200"/>
          </a:xfrm>
          <a:prstGeom prst="rect">
            <a:avLst/>
          </a:prstGeom>
          <a:noFill/>
          <a:ln>
            <a:noFill/>
          </a:ln>
        </p:spPr>
        <p:txBody>
          <a:bodyPr anchorCtr="0" anchor="t" bIns="45700" lIns="91425" spcFirstLastPara="1" rIns="91425" wrap="square" tIns="45700"/>
          <a:lstStyle>
            <a:lvl1pPr lvl="0" marR="0" rtl="0" algn="l">
              <a:lnSpc>
                <a:spcPct val="100000"/>
              </a:lnSpc>
              <a:spcBef>
                <a:spcPts val="0"/>
              </a:spcBef>
              <a:spcAft>
                <a:spcPts val="0"/>
              </a:spcAft>
              <a:buSzPts val="1400"/>
              <a:buNone/>
              <a:defRPr b="0" i="0" sz="2400" u="non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9pPr>
          </a:lstStyle>
          <a:p/>
        </p:txBody>
      </p:sp>
      <p:sp>
        <p:nvSpPr>
          <p:cNvPr id="51" name="Shape 51"/>
          <p:cNvSpPr txBox="1"/>
          <p:nvPr>
            <p:ph idx="11" type="ftr"/>
          </p:nvPr>
        </p:nvSpPr>
        <p:spPr>
          <a:xfrm>
            <a:off x="3124200" y="6248400"/>
            <a:ext cx="2895600" cy="457200"/>
          </a:xfrm>
          <a:prstGeom prst="rect">
            <a:avLst/>
          </a:prstGeom>
          <a:noFill/>
          <a:ln>
            <a:noFill/>
          </a:ln>
        </p:spPr>
        <p:txBody>
          <a:bodyPr anchorCtr="0" anchor="t" bIns="45700" lIns="91425" spcFirstLastPara="1" rIns="91425" wrap="square" tIns="45700"/>
          <a:lstStyle>
            <a:lvl1pPr lvl="0" marR="0" rtl="0" algn="l">
              <a:lnSpc>
                <a:spcPct val="100000"/>
              </a:lnSpc>
              <a:spcBef>
                <a:spcPts val="0"/>
              </a:spcBef>
              <a:spcAft>
                <a:spcPts val="0"/>
              </a:spcAft>
              <a:buSzPts val="1400"/>
              <a:buNone/>
              <a:defRPr b="0" i="0" sz="2400" u="non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9pPr>
          </a:lstStyle>
          <a:p/>
        </p:txBody>
      </p:sp>
      <p:sp>
        <p:nvSpPr>
          <p:cNvPr id="52" name="Shape 52"/>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rtl="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rtl="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rtl="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rtl="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rtl="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rtl="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rtl="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rtl="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spTree>
      <p:nvGrpSpPr>
        <p:cNvPr id="53" name="Shape 53"/>
        <p:cNvGrpSpPr/>
        <p:nvPr/>
      </p:nvGrpSpPr>
      <p:grpSpPr>
        <a:xfrm>
          <a:off x="0" y="0"/>
          <a:ext cx="0" cy="0"/>
          <a:chOff x="0" y="0"/>
          <a:chExt cx="0" cy="0"/>
        </a:xfrm>
      </p:grpSpPr>
      <p:sp>
        <p:nvSpPr>
          <p:cNvPr id="54" name="Shape 54"/>
          <p:cNvSpPr txBox="1"/>
          <p:nvPr>
            <p:ph idx="10" type="dt"/>
          </p:nvPr>
        </p:nvSpPr>
        <p:spPr>
          <a:xfrm>
            <a:off x="685800" y="6248400"/>
            <a:ext cx="1905000" cy="457200"/>
          </a:xfrm>
          <a:prstGeom prst="rect">
            <a:avLst/>
          </a:prstGeom>
          <a:noFill/>
          <a:ln>
            <a:noFill/>
          </a:ln>
        </p:spPr>
        <p:txBody>
          <a:bodyPr anchorCtr="0" anchor="t" bIns="45700" lIns="91425" spcFirstLastPara="1" rIns="91425" wrap="square" tIns="45700"/>
          <a:lstStyle>
            <a:lvl1pPr lvl="0" marR="0" rtl="0" algn="l">
              <a:lnSpc>
                <a:spcPct val="100000"/>
              </a:lnSpc>
              <a:spcBef>
                <a:spcPts val="0"/>
              </a:spcBef>
              <a:spcAft>
                <a:spcPts val="0"/>
              </a:spcAft>
              <a:buSzPts val="1400"/>
              <a:buNone/>
              <a:defRPr b="0" i="0" sz="2400" u="non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9pPr>
          </a:lstStyle>
          <a:p/>
        </p:txBody>
      </p:sp>
      <p:sp>
        <p:nvSpPr>
          <p:cNvPr id="55" name="Shape 55"/>
          <p:cNvSpPr txBox="1"/>
          <p:nvPr>
            <p:ph idx="11" type="ftr"/>
          </p:nvPr>
        </p:nvSpPr>
        <p:spPr>
          <a:xfrm>
            <a:off x="3124200" y="6248400"/>
            <a:ext cx="2895600" cy="457200"/>
          </a:xfrm>
          <a:prstGeom prst="rect">
            <a:avLst/>
          </a:prstGeom>
          <a:noFill/>
          <a:ln>
            <a:noFill/>
          </a:ln>
        </p:spPr>
        <p:txBody>
          <a:bodyPr anchorCtr="0" anchor="t" bIns="45700" lIns="91425" spcFirstLastPara="1" rIns="91425" wrap="square" tIns="45700"/>
          <a:lstStyle>
            <a:lvl1pPr lvl="0" marR="0" rtl="0" algn="l">
              <a:lnSpc>
                <a:spcPct val="100000"/>
              </a:lnSpc>
              <a:spcBef>
                <a:spcPts val="0"/>
              </a:spcBef>
              <a:spcAft>
                <a:spcPts val="0"/>
              </a:spcAft>
              <a:buSzPts val="1400"/>
              <a:buNone/>
              <a:defRPr b="0" i="0" sz="2400" u="non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9pPr>
          </a:lstStyle>
          <a:p/>
        </p:txBody>
      </p:sp>
      <p:sp>
        <p:nvSpPr>
          <p:cNvPr id="56" name="Shape 56"/>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rtl="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rtl="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rtl="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rtl="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rtl="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rtl="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rtl="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rtl="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57" name="Shape 57"/>
        <p:cNvGrpSpPr/>
        <p:nvPr/>
      </p:nvGrpSpPr>
      <p:grpSpPr>
        <a:xfrm>
          <a:off x="0" y="0"/>
          <a:ext cx="0" cy="0"/>
          <a:chOff x="0" y="0"/>
          <a:chExt cx="0" cy="0"/>
        </a:xfrm>
      </p:grpSpPr>
      <p:sp>
        <p:nvSpPr>
          <p:cNvPr id="58" name="Shape 58"/>
          <p:cNvSpPr txBox="1"/>
          <p:nvPr>
            <p:ph type="title"/>
          </p:nvPr>
        </p:nvSpPr>
        <p:spPr>
          <a:xfrm>
            <a:off x="685800" y="304800"/>
            <a:ext cx="7772400" cy="1143000"/>
          </a:xfrm>
          <a:prstGeom prst="rect">
            <a:avLst/>
          </a:prstGeom>
          <a:noFill/>
          <a:ln>
            <a:noFill/>
          </a:ln>
        </p:spPr>
        <p:txBody>
          <a:bodyPr anchorCtr="0" anchor="ctr" bIns="45700" lIns="91425" spcFirstLastPara="1" rIns="91425" wrap="square" tIns="45700"/>
          <a:lstStyle>
            <a:lvl1pPr lvl="0" marR="0" rtl="0" algn="l">
              <a:spcBef>
                <a:spcPts val="0"/>
              </a:spcBef>
              <a:spcAft>
                <a:spcPts val="0"/>
              </a:spcAft>
              <a:buSzPts val="1400"/>
              <a:buNone/>
              <a:defRPr b="0" i="0" sz="3600" u="none" cap="none" strike="noStrike">
                <a:solidFill>
                  <a:schemeClr val="dk2"/>
                </a:solidFill>
                <a:latin typeface="Arial"/>
                <a:ea typeface="Arial"/>
                <a:cs typeface="Arial"/>
                <a:sym typeface="Arial"/>
              </a:defRPr>
            </a:lvl1pPr>
            <a:lvl2pPr lvl="1" marR="0" rtl="0" algn="l">
              <a:spcBef>
                <a:spcPts val="0"/>
              </a:spcBef>
              <a:spcAft>
                <a:spcPts val="0"/>
              </a:spcAft>
              <a:buSzPts val="1400"/>
              <a:buNone/>
              <a:defRPr b="0" i="0" sz="3600" u="none" cap="none" strike="noStrike">
                <a:solidFill>
                  <a:schemeClr val="dk2"/>
                </a:solidFill>
                <a:latin typeface="Arial"/>
                <a:ea typeface="Arial"/>
                <a:cs typeface="Arial"/>
                <a:sym typeface="Arial"/>
              </a:defRPr>
            </a:lvl2pPr>
            <a:lvl3pPr lvl="2" marR="0" rtl="0" algn="l">
              <a:spcBef>
                <a:spcPts val="0"/>
              </a:spcBef>
              <a:spcAft>
                <a:spcPts val="0"/>
              </a:spcAft>
              <a:buSzPts val="1400"/>
              <a:buNone/>
              <a:defRPr b="0" i="0" sz="3600" u="none" cap="none" strike="noStrike">
                <a:solidFill>
                  <a:schemeClr val="dk2"/>
                </a:solidFill>
                <a:latin typeface="Arial"/>
                <a:ea typeface="Arial"/>
                <a:cs typeface="Arial"/>
                <a:sym typeface="Arial"/>
              </a:defRPr>
            </a:lvl3pPr>
            <a:lvl4pPr lvl="3" marR="0" rtl="0" algn="l">
              <a:spcBef>
                <a:spcPts val="0"/>
              </a:spcBef>
              <a:spcAft>
                <a:spcPts val="0"/>
              </a:spcAft>
              <a:buSzPts val="1400"/>
              <a:buNone/>
              <a:defRPr b="0" i="0" sz="3600" u="none" cap="none" strike="noStrike">
                <a:solidFill>
                  <a:schemeClr val="dk2"/>
                </a:solidFill>
                <a:latin typeface="Arial"/>
                <a:ea typeface="Arial"/>
                <a:cs typeface="Arial"/>
                <a:sym typeface="Arial"/>
              </a:defRPr>
            </a:lvl4pPr>
            <a:lvl5pPr lvl="4" marR="0" rtl="0" algn="l">
              <a:spcBef>
                <a:spcPts val="0"/>
              </a:spcBef>
              <a:spcAft>
                <a:spcPts val="0"/>
              </a:spcAft>
              <a:buSzPts val="1400"/>
              <a:buNone/>
              <a:defRPr b="0" i="0" sz="3600" u="none" cap="none" strike="noStrike">
                <a:solidFill>
                  <a:schemeClr val="dk2"/>
                </a:solidFill>
                <a:latin typeface="Arial"/>
                <a:ea typeface="Arial"/>
                <a:cs typeface="Arial"/>
                <a:sym typeface="Arial"/>
              </a:defRPr>
            </a:lvl5pPr>
            <a:lvl6pPr lvl="5" marR="0" rtl="0" algn="l">
              <a:spcBef>
                <a:spcPts val="0"/>
              </a:spcBef>
              <a:spcAft>
                <a:spcPts val="0"/>
              </a:spcAft>
              <a:buSzPts val="1400"/>
              <a:buNone/>
              <a:defRPr b="0" i="0" sz="3600" u="none" cap="none" strike="noStrike">
                <a:solidFill>
                  <a:schemeClr val="dk2"/>
                </a:solidFill>
                <a:latin typeface="Arial"/>
                <a:ea typeface="Arial"/>
                <a:cs typeface="Arial"/>
                <a:sym typeface="Arial"/>
              </a:defRPr>
            </a:lvl6pPr>
            <a:lvl7pPr lvl="6" marR="0" rtl="0" algn="l">
              <a:spcBef>
                <a:spcPts val="0"/>
              </a:spcBef>
              <a:spcAft>
                <a:spcPts val="0"/>
              </a:spcAft>
              <a:buSzPts val="1400"/>
              <a:buNone/>
              <a:defRPr b="0" i="0" sz="3600" u="none" cap="none" strike="noStrike">
                <a:solidFill>
                  <a:schemeClr val="dk2"/>
                </a:solidFill>
                <a:latin typeface="Arial"/>
                <a:ea typeface="Arial"/>
                <a:cs typeface="Arial"/>
                <a:sym typeface="Arial"/>
              </a:defRPr>
            </a:lvl7pPr>
            <a:lvl8pPr lvl="7" marR="0" rtl="0" algn="l">
              <a:spcBef>
                <a:spcPts val="0"/>
              </a:spcBef>
              <a:spcAft>
                <a:spcPts val="0"/>
              </a:spcAft>
              <a:buSzPts val="1400"/>
              <a:buNone/>
              <a:defRPr b="0" i="0" sz="3600" u="none" cap="none" strike="noStrike">
                <a:solidFill>
                  <a:schemeClr val="dk2"/>
                </a:solidFill>
                <a:latin typeface="Arial"/>
                <a:ea typeface="Arial"/>
                <a:cs typeface="Arial"/>
                <a:sym typeface="Arial"/>
              </a:defRPr>
            </a:lvl8pPr>
            <a:lvl9pPr lvl="8" marR="0" rtl="0" algn="l">
              <a:spcBef>
                <a:spcPts val="0"/>
              </a:spcBef>
              <a:spcAft>
                <a:spcPts val="0"/>
              </a:spcAft>
              <a:buSzPts val="1400"/>
              <a:buNone/>
              <a:defRPr b="0" i="0" sz="3600" u="none" cap="none" strike="noStrike">
                <a:solidFill>
                  <a:schemeClr val="dk2"/>
                </a:solidFill>
                <a:latin typeface="Arial"/>
                <a:ea typeface="Arial"/>
                <a:cs typeface="Arial"/>
                <a:sym typeface="Arial"/>
              </a:defRPr>
            </a:lvl9pPr>
          </a:lstStyle>
          <a:p/>
        </p:txBody>
      </p:sp>
      <p:sp>
        <p:nvSpPr>
          <p:cNvPr id="59" name="Shape 59"/>
          <p:cNvSpPr txBox="1"/>
          <p:nvPr>
            <p:ph idx="10" type="dt"/>
          </p:nvPr>
        </p:nvSpPr>
        <p:spPr>
          <a:xfrm>
            <a:off x="685800" y="6248400"/>
            <a:ext cx="1905000" cy="457200"/>
          </a:xfrm>
          <a:prstGeom prst="rect">
            <a:avLst/>
          </a:prstGeom>
          <a:noFill/>
          <a:ln>
            <a:noFill/>
          </a:ln>
        </p:spPr>
        <p:txBody>
          <a:bodyPr anchorCtr="0" anchor="t" bIns="45700" lIns="91425" spcFirstLastPara="1" rIns="91425" wrap="square" tIns="45700"/>
          <a:lstStyle>
            <a:lvl1pPr lvl="0" marR="0" rtl="0" algn="l">
              <a:lnSpc>
                <a:spcPct val="100000"/>
              </a:lnSpc>
              <a:spcBef>
                <a:spcPts val="0"/>
              </a:spcBef>
              <a:spcAft>
                <a:spcPts val="0"/>
              </a:spcAft>
              <a:buSzPts val="1400"/>
              <a:buNone/>
              <a:defRPr b="0" i="0" sz="2400" u="non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9pPr>
          </a:lstStyle>
          <a:p/>
        </p:txBody>
      </p:sp>
      <p:sp>
        <p:nvSpPr>
          <p:cNvPr id="60" name="Shape 60"/>
          <p:cNvSpPr txBox="1"/>
          <p:nvPr>
            <p:ph idx="11" type="ftr"/>
          </p:nvPr>
        </p:nvSpPr>
        <p:spPr>
          <a:xfrm>
            <a:off x="3124200" y="6248400"/>
            <a:ext cx="2895600" cy="457200"/>
          </a:xfrm>
          <a:prstGeom prst="rect">
            <a:avLst/>
          </a:prstGeom>
          <a:noFill/>
          <a:ln>
            <a:noFill/>
          </a:ln>
        </p:spPr>
        <p:txBody>
          <a:bodyPr anchorCtr="0" anchor="t" bIns="45700" lIns="91425" spcFirstLastPara="1" rIns="91425" wrap="square" tIns="45700"/>
          <a:lstStyle>
            <a:lvl1pPr lvl="0" marR="0" rtl="0" algn="l">
              <a:lnSpc>
                <a:spcPct val="100000"/>
              </a:lnSpc>
              <a:spcBef>
                <a:spcPts val="0"/>
              </a:spcBef>
              <a:spcAft>
                <a:spcPts val="0"/>
              </a:spcAft>
              <a:buSzPts val="1400"/>
              <a:buNone/>
              <a:defRPr b="0" i="0" sz="2400" u="non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9pPr>
          </a:lstStyle>
          <a:p/>
        </p:txBody>
      </p:sp>
      <p:sp>
        <p:nvSpPr>
          <p:cNvPr id="61" name="Shape 61"/>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rtl="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rtl="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rtl="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rtl="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rtl="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rtl="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rtl="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rtl="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omparison" type="twoTxTwoObj">
  <p:cSld name="TWO_OBJECTS_WITH_TEXT">
    <p:spTree>
      <p:nvGrpSpPr>
        <p:cNvPr id="62" name="Shape 62"/>
        <p:cNvGrpSpPr/>
        <p:nvPr/>
      </p:nvGrpSpPr>
      <p:grpSpPr>
        <a:xfrm>
          <a:off x="0" y="0"/>
          <a:ext cx="0" cy="0"/>
          <a:chOff x="0" y="0"/>
          <a:chExt cx="0" cy="0"/>
        </a:xfrm>
      </p:grpSpPr>
      <p:sp>
        <p:nvSpPr>
          <p:cNvPr id="63" name="Shape 6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lstStyle>
            <a:lvl1pPr lvl="0" marR="0" rtl="0" algn="l">
              <a:spcBef>
                <a:spcPts val="0"/>
              </a:spcBef>
              <a:spcAft>
                <a:spcPts val="0"/>
              </a:spcAft>
              <a:buSzPts val="1400"/>
              <a:buNone/>
              <a:defRPr b="0" i="0" sz="3600" u="none" cap="none" strike="noStrike">
                <a:solidFill>
                  <a:schemeClr val="dk2"/>
                </a:solidFill>
                <a:latin typeface="Arial"/>
                <a:ea typeface="Arial"/>
                <a:cs typeface="Arial"/>
                <a:sym typeface="Arial"/>
              </a:defRPr>
            </a:lvl1pPr>
            <a:lvl2pPr lvl="1" marR="0" rtl="0" algn="l">
              <a:spcBef>
                <a:spcPts val="0"/>
              </a:spcBef>
              <a:spcAft>
                <a:spcPts val="0"/>
              </a:spcAft>
              <a:buSzPts val="1400"/>
              <a:buNone/>
              <a:defRPr b="0" i="0" sz="3600" u="none" cap="none" strike="noStrike">
                <a:solidFill>
                  <a:schemeClr val="dk2"/>
                </a:solidFill>
                <a:latin typeface="Arial"/>
                <a:ea typeface="Arial"/>
                <a:cs typeface="Arial"/>
                <a:sym typeface="Arial"/>
              </a:defRPr>
            </a:lvl2pPr>
            <a:lvl3pPr lvl="2" marR="0" rtl="0" algn="l">
              <a:spcBef>
                <a:spcPts val="0"/>
              </a:spcBef>
              <a:spcAft>
                <a:spcPts val="0"/>
              </a:spcAft>
              <a:buSzPts val="1400"/>
              <a:buNone/>
              <a:defRPr b="0" i="0" sz="3600" u="none" cap="none" strike="noStrike">
                <a:solidFill>
                  <a:schemeClr val="dk2"/>
                </a:solidFill>
                <a:latin typeface="Arial"/>
                <a:ea typeface="Arial"/>
                <a:cs typeface="Arial"/>
                <a:sym typeface="Arial"/>
              </a:defRPr>
            </a:lvl3pPr>
            <a:lvl4pPr lvl="3" marR="0" rtl="0" algn="l">
              <a:spcBef>
                <a:spcPts val="0"/>
              </a:spcBef>
              <a:spcAft>
                <a:spcPts val="0"/>
              </a:spcAft>
              <a:buSzPts val="1400"/>
              <a:buNone/>
              <a:defRPr b="0" i="0" sz="3600" u="none" cap="none" strike="noStrike">
                <a:solidFill>
                  <a:schemeClr val="dk2"/>
                </a:solidFill>
                <a:latin typeface="Arial"/>
                <a:ea typeface="Arial"/>
                <a:cs typeface="Arial"/>
                <a:sym typeface="Arial"/>
              </a:defRPr>
            </a:lvl4pPr>
            <a:lvl5pPr lvl="4" marR="0" rtl="0" algn="l">
              <a:spcBef>
                <a:spcPts val="0"/>
              </a:spcBef>
              <a:spcAft>
                <a:spcPts val="0"/>
              </a:spcAft>
              <a:buSzPts val="1400"/>
              <a:buNone/>
              <a:defRPr b="0" i="0" sz="3600" u="none" cap="none" strike="noStrike">
                <a:solidFill>
                  <a:schemeClr val="dk2"/>
                </a:solidFill>
                <a:latin typeface="Arial"/>
                <a:ea typeface="Arial"/>
                <a:cs typeface="Arial"/>
                <a:sym typeface="Arial"/>
              </a:defRPr>
            </a:lvl5pPr>
            <a:lvl6pPr lvl="5" marR="0" rtl="0" algn="l">
              <a:spcBef>
                <a:spcPts val="0"/>
              </a:spcBef>
              <a:spcAft>
                <a:spcPts val="0"/>
              </a:spcAft>
              <a:buSzPts val="1400"/>
              <a:buNone/>
              <a:defRPr b="0" i="0" sz="3600" u="none" cap="none" strike="noStrike">
                <a:solidFill>
                  <a:schemeClr val="dk2"/>
                </a:solidFill>
                <a:latin typeface="Arial"/>
                <a:ea typeface="Arial"/>
                <a:cs typeface="Arial"/>
                <a:sym typeface="Arial"/>
              </a:defRPr>
            </a:lvl6pPr>
            <a:lvl7pPr lvl="6" marR="0" rtl="0" algn="l">
              <a:spcBef>
                <a:spcPts val="0"/>
              </a:spcBef>
              <a:spcAft>
                <a:spcPts val="0"/>
              </a:spcAft>
              <a:buSzPts val="1400"/>
              <a:buNone/>
              <a:defRPr b="0" i="0" sz="3600" u="none" cap="none" strike="noStrike">
                <a:solidFill>
                  <a:schemeClr val="dk2"/>
                </a:solidFill>
                <a:latin typeface="Arial"/>
                <a:ea typeface="Arial"/>
                <a:cs typeface="Arial"/>
                <a:sym typeface="Arial"/>
              </a:defRPr>
            </a:lvl7pPr>
            <a:lvl8pPr lvl="7" marR="0" rtl="0" algn="l">
              <a:spcBef>
                <a:spcPts val="0"/>
              </a:spcBef>
              <a:spcAft>
                <a:spcPts val="0"/>
              </a:spcAft>
              <a:buSzPts val="1400"/>
              <a:buNone/>
              <a:defRPr b="0" i="0" sz="3600" u="none" cap="none" strike="noStrike">
                <a:solidFill>
                  <a:schemeClr val="dk2"/>
                </a:solidFill>
                <a:latin typeface="Arial"/>
                <a:ea typeface="Arial"/>
                <a:cs typeface="Arial"/>
                <a:sym typeface="Arial"/>
              </a:defRPr>
            </a:lvl8pPr>
            <a:lvl9pPr lvl="8" marR="0" rtl="0" algn="l">
              <a:spcBef>
                <a:spcPts val="0"/>
              </a:spcBef>
              <a:spcAft>
                <a:spcPts val="0"/>
              </a:spcAft>
              <a:buSzPts val="1400"/>
              <a:buNone/>
              <a:defRPr b="0" i="0" sz="3600" u="none" cap="none" strike="noStrike">
                <a:solidFill>
                  <a:schemeClr val="dk2"/>
                </a:solidFill>
                <a:latin typeface="Arial"/>
                <a:ea typeface="Arial"/>
                <a:cs typeface="Arial"/>
                <a:sym typeface="Arial"/>
              </a:defRPr>
            </a:lvl9pPr>
          </a:lstStyle>
          <a:p/>
        </p:txBody>
      </p:sp>
      <p:sp>
        <p:nvSpPr>
          <p:cNvPr id="64" name="Shape 64"/>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lstStyle>
            <a:lvl1pPr indent="-228600" lvl="0" marL="457200" marR="0" rtl="0" algn="l">
              <a:spcBef>
                <a:spcPts val="480"/>
              </a:spcBef>
              <a:spcAft>
                <a:spcPts val="0"/>
              </a:spcAft>
              <a:buClr>
                <a:schemeClr val="dk1"/>
              </a:buClr>
              <a:buSzPts val="2400"/>
              <a:buFont typeface="Arial"/>
              <a:buNone/>
              <a:defRPr b="1" i="0" sz="2400" u="none" cap="none" strike="noStrike">
                <a:solidFill>
                  <a:schemeClr val="dk1"/>
                </a:solidFill>
                <a:latin typeface="Arial"/>
                <a:ea typeface="Arial"/>
                <a:cs typeface="Arial"/>
                <a:sym typeface="Arial"/>
              </a:defRPr>
            </a:lvl1pPr>
            <a:lvl2pPr indent="-228600" lvl="1" marL="914400" marR="0" rtl="0" algn="l">
              <a:spcBef>
                <a:spcPts val="400"/>
              </a:spcBef>
              <a:spcAft>
                <a:spcPts val="0"/>
              </a:spcAft>
              <a:buClr>
                <a:schemeClr val="dk1"/>
              </a:buClr>
              <a:buSzPts val="2000"/>
              <a:buFont typeface="Arial"/>
              <a:buNone/>
              <a:defRPr b="1" i="0" sz="2000" u="none" cap="none" strike="noStrike">
                <a:solidFill>
                  <a:schemeClr val="dk1"/>
                </a:solidFill>
                <a:latin typeface="Arial"/>
                <a:ea typeface="Arial"/>
                <a:cs typeface="Arial"/>
                <a:sym typeface="Arial"/>
              </a:defRPr>
            </a:lvl2pPr>
            <a:lvl3pPr indent="-228600" lvl="2" marL="1371600" marR="0" rtl="0" algn="l">
              <a:spcBef>
                <a:spcPts val="360"/>
              </a:spcBef>
              <a:spcAft>
                <a:spcPts val="0"/>
              </a:spcAft>
              <a:buClr>
                <a:schemeClr val="dk1"/>
              </a:buClr>
              <a:buSzPts val="1800"/>
              <a:buFont typeface="Arial"/>
              <a:buNone/>
              <a:defRPr b="1" i="0" sz="1800" u="none" cap="none" strike="noStrike">
                <a:solidFill>
                  <a:schemeClr val="dk1"/>
                </a:solidFill>
                <a:latin typeface="Arial"/>
                <a:ea typeface="Arial"/>
                <a:cs typeface="Arial"/>
                <a:sym typeface="Arial"/>
              </a:defRPr>
            </a:lvl3pPr>
            <a:lvl4pPr indent="-228600" lvl="3" marL="1828800" marR="0" rtl="0" algn="l">
              <a:spcBef>
                <a:spcPts val="320"/>
              </a:spcBef>
              <a:spcAft>
                <a:spcPts val="0"/>
              </a:spcAft>
              <a:buClr>
                <a:schemeClr val="dk1"/>
              </a:buClr>
              <a:buSzPts val="1600"/>
              <a:buFont typeface="Arial"/>
              <a:buNone/>
              <a:defRPr b="1" i="0" sz="1600" u="none" cap="none" strike="noStrike">
                <a:solidFill>
                  <a:schemeClr val="dk1"/>
                </a:solidFill>
                <a:latin typeface="Arial"/>
                <a:ea typeface="Arial"/>
                <a:cs typeface="Arial"/>
                <a:sym typeface="Arial"/>
              </a:defRPr>
            </a:lvl4pPr>
            <a:lvl5pPr indent="-228600" lvl="4" marL="2286000" marR="0" rtl="0" algn="l">
              <a:spcBef>
                <a:spcPts val="320"/>
              </a:spcBef>
              <a:spcAft>
                <a:spcPts val="0"/>
              </a:spcAft>
              <a:buClr>
                <a:schemeClr val="dk1"/>
              </a:buClr>
              <a:buSzPts val="1600"/>
              <a:buFont typeface="Arial"/>
              <a:buNone/>
              <a:defRPr b="1" i="0" sz="1600" u="none" cap="none" strike="noStrike">
                <a:solidFill>
                  <a:schemeClr val="dk1"/>
                </a:solidFill>
                <a:latin typeface="Arial"/>
                <a:ea typeface="Arial"/>
                <a:cs typeface="Arial"/>
                <a:sym typeface="Arial"/>
              </a:defRPr>
            </a:lvl5pPr>
            <a:lvl6pPr indent="-228600" lvl="5" marL="2743200" marR="0" rtl="0" algn="l">
              <a:spcBef>
                <a:spcPts val="320"/>
              </a:spcBef>
              <a:spcAft>
                <a:spcPts val="0"/>
              </a:spcAft>
              <a:buClr>
                <a:schemeClr val="dk1"/>
              </a:buClr>
              <a:buSzPts val="1600"/>
              <a:buFont typeface="Arial"/>
              <a:buNone/>
              <a:defRPr b="1" i="0" sz="1600" u="none" cap="none" strike="noStrike">
                <a:solidFill>
                  <a:schemeClr val="dk1"/>
                </a:solidFill>
                <a:latin typeface="Arial"/>
                <a:ea typeface="Arial"/>
                <a:cs typeface="Arial"/>
                <a:sym typeface="Arial"/>
              </a:defRPr>
            </a:lvl6pPr>
            <a:lvl7pPr indent="-228600" lvl="6" marL="3200400" marR="0" rtl="0" algn="l">
              <a:spcBef>
                <a:spcPts val="320"/>
              </a:spcBef>
              <a:spcAft>
                <a:spcPts val="0"/>
              </a:spcAft>
              <a:buClr>
                <a:schemeClr val="dk1"/>
              </a:buClr>
              <a:buSzPts val="1600"/>
              <a:buFont typeface="Arial"/>
              <a:buNone/>
              <a:defRPr b="1" i="0" sz="1600" u="none" cap="none" strike="noStrike">
                <a:solidFill>
                  <a:schemeClr val="dk1"/>
                </a:solidFill>
                <a:latin typeface="Arial"/>
                <a:ea typeface="Arial"/>
                <a:cs typeface="Arial"/>
                <a:sym typeface="Arial"/>
              </a:defRPr>
            </a:lvl7pPr>
            <a:lvl8pPr indent="-228600" lvl="7" marL="3657600" marR="0" rtl="0" algn="l">
              <a:spcBef>
                <a:spcPts val="320"/>
              </a:spcBef>
              <a:spcAft>
                <a:spcPts val="0"/>
              </a:spcAft>
              <a:buClr>
                <a:schemeClr val="dk1"/>
              </a:buClr>
              <a:buSzPts val="1600"/>
              <a:buFont typeface="Arial"/>
              <a:buNone/>
              <a:defRPr b="1" i="0" sz="1600" u="none" cap="none" strike="noStrike">
                <a:solidFill>
                  <a:schemeClr val="dk1"/>
                </a:solidFill>
                <a:latin typeface="Arial"/>
                <a:ea typeface="Arial"/>
                <a:cs typeface="Arial"/>
                <a:sym typeface="Arial"/>
              </a:defRPr>
            </a:lvl8pPr>
            <a:lvl9pPr indent="-228600" lvl="8" marL="4114800" marR="0" rtl="0" algn="l">
              <a:spcBef>
                <a:spcPts val="320"/>
              </a:spcBef>
              <a:spcAft>
                <a:spcPts val="0"/>
              </a:spcAft>
              <a:buClr>
                <a:schemeClr val="dk1"/>
              </a:buClr>
              <a:buSzPts val="1600"/>
              <a:buFont typeface="Arial"/>
              <a:buNone/>
              <a:defRPr b="1" i="0" sz="1600" u="none" cap="none" strike="noStrike">
                <a:solidFill>
                  <a:schemeClr val="dk1"/>
                </a:solidFill>
                <a:latin typeface="Arial"/>
                <a:ea typeface="Arial"/>
                <a:cs typeface="Arial"/>
                <a:sym typeface="Arial"/>
              </a:defRPr>
            </a:lvl9pPr>
          </a:lstStyle>
          <a:p/>
        </p:txBody>
      </p:sp>
      <p:sp>
        <p:nvSpPr>
          <p:cNvPr id="65" name="Shape 65"/>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lstStyle>
            <a:lvl1pPr indent="-381000" lvl="0" marL="457200" marR="0" rtl="0" algn="l">
              <a:spcBef>
                <a:spcPts val="48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1pPr>
            <a:lvl2pPr indent="-355600" lvl="1" marL="914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2pPr>
            <a:lvl3pPr indent="-342900" lvl="2" marL="1371600" marR="0" rtl="0" algn="l">
              <a:spcBef>
                <a:spcPts val="36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3pPr>
            <a:lvl4pPr indent="-330200" lvl="3" marL="1828800" marR="0" rtl="0" algn="l">
              <a:spcBef>
                <a:spcPts val="320"/>
              </a:spcBef>
              <a:spcAft>
                <a:spcPts val="0"/>
              </a:spcAft>
              <a:buClr>
                <a:schemeClr val="dk1"/>
              </a:buClr>
              <a:buSzPts val="1600"/>
              <a:buFont typeface="Arial"/>
              <a:buChar char="–"/>
              <a:defRPr b="0" i="0" sz="1600" u="none" cap="none" strike="noStrike">
                <a:solidFill>
                  <a:schemeClr val="dk1"/>
                </a:solidFill>
                <a:latin typeface="Arial"/>
                <a:ea typeface="Arial"/>
                <a:cs typeface="Arial"/>
                <a:sym typeface="Arial"/>
              </a:defRPr>
            </a:lvl4pPr>
            <a:lvl5pPr indent="-330200" lvl="4" marL="2286000" marR="0" rtl="0" algn="l">
              <a:spcBef>
                <a:spcPts val="320"/>
              </a:spcBef>
              <a:spcAft>
                <a:spcPts val="0"/>
              </a:spcAft>
              <a:buClr>
                <a:schemeClr val="dk1"/>
              </a:buClr>
              <a:buSzPts val="1600"/>
              <a:buFont typeface="Arial"/>
              <a:buChar char="»"/>
              <a:defRPr b="0" i="0" sz="1600" u="none" cap="none" strike="noStrike">
                <a:solidFill>
                  <a:schemeClr val="dk1"/>
                </a:solidFill>
                <a:latin typeface="Arial"/>
                <a:ea typeface="Arial"/>
                <a:cs typeface="Arial"/>
                <a:sym typeface="Arial"/>
              </a:defRPr>
            </a:lvl5pPr>
            <a:lvl6pPr indent="-330200" lvl="5" marL="2743200" marR="0" rtl="0" algn="l">
              <a:spcBef>
                <a:spcPts val="320"/>
              </a:spcBef>
              <a:spcAft>
                <a:spcPts val="0"/>
              </a:spcAft>
              <a:buClr>
                <a:schemeClr val="dk1"/>
              </a:buClr>
              <a:buSzPts val="1600"/>
              <a:buFont typeface="Arial"/>
              <a:buChar char="»"/>
              <a:defRPr b="0" i="0" sz="1600" u="none" cap="none" strike="noStrike">
                <a:solidFill>
                  <a:schemeClr val="dk1"/>
                </a:solidFill>
                <a:latin typeface="Arial"/>
                <a:ea typeface="Arial"/>
                <a:cs typeface="Arial"/>
                <a:sym typeface="Arial"/>
              </a:defRPr>
            </a:lvl6pPr>
            <a:lvl7pPr indent="-330200" lvl="6" marL="3200400" marR="0" rtl="0" algn="l">
              <a:spcBef>
                <a:spcPts val="320"/>
              </a:spcBef>
              <a:spcAft>
                <a:spcPts val="0"/>
              </a:spcAft>
              <a:buClr>
                <a:schemeClr val="dk1"/>
              </a:buClr>
              <a:buSzPts val="1600"/>
              <a:buFont typeface="Arial"/>
              <a:buChar char="»"/>
              <a:defRPr b="0" i="0" sz="1600" u="none" cap="none" strike="noStrike">
                <a:solidFill>
                  <a:schemeClr val="dk1"/>
                </a:solidFill>
                <a:latin typeface="Arial"/>
                <a:ea typeface="Arial"/>
                <a:cs typeface="Arial"/>
                <a:sym typeface="Arial"/>
              </a:defRPr>
            </a:lvl7pPr>
            <a:lvl8pPr indent="-330200" lvl="7" marL="3657600" marR="0" rtl="0" algn="l">
              <a:spcBef>
                <a:spcPts val="320"/>
              </a:spcBef>
              <a:spcAft>
                <a:spcPts val="0"/>
              </a:spcAft>
              <a:buClr>
                <a:schemeClr val="dk1"/>
              </a:buClr>
              <a:buSzPts val="1600"/>
              <a:buFont typeface="Arial"/>
              <a:buChar char="»"/>
              <a:defRPr b="0" i="0" sz="1600" u="none" cap="none" strike="noStrike">
                <a:solidFill>
                  <a:schemeClr val="dk1"/>
                </a:solidFill>
                <a:latin typeface="Arial"/>
                <a:ea typeface="Arial"/>
                <a:cs typeface="Arial"/>
                <a:sym typeface="Arial"/>
              </a:defRPr>
            </a:lvl8pPr>
            <a:lvl9pPr indent="-330200" lvl="8" marL="4114800" marR="0" rtl="0" algn="l">
              <a:spcBef>
                <a:spcPts val="320"/>
              </a:spcBef>
              <a:spcAft>
                <a:spcPts val="0"/>
              </a:spcAft>
              <a:buClr>
                <a:schemeClr val="dk1"/>
              </a:buClr>
              <a:buSzPts val="1600"/>
              <a:buFont typeface="Arial"/>
              <a:buChar char="»"/>
              <a:defRPr b="0" i="0" sz="1600" u="none" cap="none" strike="noStrike">
                <a:solidFill>
                  <a:schemeClr val="dk1"/>
                </a:solidFill>
                <a:latin typeface="Arial"/>
                <a:ea typeface="Arial"/>
                <a:cs typeface="Arial"/>
                <a:sym typeface="Arial"/>
              </a:defRPr>
            </a:lvl9pPr>
          </a:lstStyle>
          <a:p/>
        </p:txBody>
      </p:sp>
      <p:sp>
        <p:nvSpPr>
          <p:cNvPr id="66" name="Shape 66"/>
          <p:cNvSpPr txBox="1"/>
          <p:nvPr>
            <p:ph idx="3" type="body"/>
          </p:nvPr>
        </p:nvSpPr>
        <p:spPr>
          <a:xfrm>
            <a:off x="4645026" y="1535113"/>
            <a:ext cx="4041775" cy="639762"/>
          </a:xfrm>
          <a:prstGeom prst="rect">
            <a:avLst/>
          </a:prstGeom>
          <a:noFill/>
          <a:ln>
            <a:noFill/>
          </a:ln>
        </p:spPr>
        <p:txBody>
          <a:bodyPr anchorCtr="0" anchor="b" bIns="45700" lIns="91425" spcFirstLastPara="1" rIns="91425" wrap="square" tIns="45700"/>
          <a:lstStyle>
            <a:lvl1pPr indent="-228600" lvl="0" marL="457200" marR="0" rtl="0" algn="l">
              <a:spcBef>
                <a:spcPts val="480"/>
              </a:spcBef>
              <a:spcAft>
                <a:spcPts val="0"/>
              </a:spcAft>
              <a:buClr>
                <a:schemeClr val="dk1"/>
              </a:buClr>
              <a:buSzPts val="2400"/>
              <a:buFont typeface="Arial"/>
              <a:buNone/>
              <a:defRPr b="1" i="0" sz="2400" u="none" cap="none" strike="noStrike">
                <a:solidFill>
                  <a:schemeClr val="dk1"/>
                </a:solidFill>
                <a:latin typeface="Arial"/>
                <a:ea typeface="Arial"/>
                <a:cs typeface="Arial"/>
                <a:sym typeface="Arial"/>
              </a:defRPr>
            </a:lvl1pPr>
            <a:lvl2pPr indent="-228600" lvl="1" marL="914400" marR="0" rtl="0" algn="l">
              <a:spcBef>
                <a:spcPts val="400"/>
              </a:spcBef>
              <a:spcAft>
                <a:spcPts val="0"/>
              </a:spcAft>
              <a:buClr>
                <a:schemeClr val="dk1"/>
              </a:buClr>
              <a:buSzPts val="2000"/>
              <a:buFont typeface="Arial"/>
              <a:buNone/>
              <a:defRPr b="1" i="0" sz="2000" u="none" cap="none" strike="noStrike">
                <a:solidFill>
                  <a:schemeClr val="dk1"/>
                </a:solidFill>
                <a:latin typeface="Arial"/>
                <a:ea typeface="Arial"/>
                <a:cs typeface="Arial"/>
                <a:sym typeface="Arial"/>
              </a:defRPr>
            </a:lvl2pPr>
            <a:lvl3pPr indent="-228600" lvl="2" marL="1371600" marR="0" rtl="0" algn="l">
              <a:spcBef>
                <a:spcPts val="360"/>
              </a:spcBef>
              <a:spcAft>
                <a:spcPts val="0"/>
              </a:spcAft>
              <a:buClr>
                <a:schemeClr val="dk1"/>
              </a:buClr>
              <a:buSzPts val="1800"/>
              <a:buFont typeface="Arial"/>
              <a:buNone/>
              <a:defRPr b="1" i="0" sz="1800" u="none" cap="none" strike="noStrike">
                <a:solidFill>
                  <a:schemeClr val="dk1"/>
                </a:solidFill>
                <a:latin typeface="Arial"/>
                <a:ea typeface="Arial"/>
                <a:cs typeface="Arial"/>
                <a:sym typeface="Arial"/>
              </a:defRPr>
            </a:lvl3pPr>
            <a:lvl4pPr indent="-228600" lvl="3" marL="1828800" marR="0" rtl="0" algn="l">
              <a:spcBef>
                <a:spcPts val="320"/>
              </a:spcBef>
              <a:spcAft>
                <a:spcPts val="0"/>
              </a:spcAft>
              <a:buClr>
                <a:schemeClr val="dk1"/>
              </a:buClr>
              <a:buSzPts val="1600"/>
              <a:buFont typeface="Arial"/>
              <a:buNone/>
              <a:defRPr b="1" i="0" sz="1600" u="none" cap="none" strike="noStrike">
                <a:solidFill>
                  <a:schemeClr val="dk1"/>
                </a:solidFill>
                <a:latin typeface="Arial"/>
                <a:ea typeface="Arial"/>
                <a:cs typeface="Arial"/>
                <a:sym typeface="Arial"/>
              </a:defRPr>
            </a:lvl4pPr>
            <a:lvl5pPr indent="-228600" lvl="4" marL="2286000" marR="0" rtl="0" algn="l">
              <a:spcBef>
                <a:spcPts val="320"/>
              </a:spcBef>
              <a:spcAft>
                <a:spcPts val="0"/>
              </a:spcAft>
              <a:buClr>
                <a:schemeClr val="dk1"/>
              </a:buClr>
              <a:buSzPts val="1600"/>
              <a:buFont typeface="Arial"/>
              <a:buNone/>
              <a:defRPr b="1" i="0" sz="1600" u="none" cap="none" strike="noStrike">
                <a:solidFill>
                  <a:schemeClr val="dk1"/>
                </a:solidFill>
                <a:latin typeface="Arial"/>
                <a:ea typeface="Arial"/>
                <a:cs typeface="Arial"/>
                <a:sym typeface="Arial"/>
              </a:defRPr>
            </a:lvl5pPr>
            <a:lvl6pPr indent="-228600" lvl="5" marL="2743200" marR="0" rtl="0" algn="l">
              <a:spcBef>
                <a:spcPts val="320"/>
              </a:spcBef>
              <a:spcAft>
                <a:spcPts val="0"/>
              </a:spcAft>
              <a:buClr>
                <a:schemeClr val="dk1"/>
              </a:buClr>
              <a:buSzPts val="1600"/>
              <a:buFont typeface="Arial"/>
              <a:buNone/>
              <a:defRPr b="1" i="0" sz="1600" u="none" cap="none" strike="noStrike">
                <a:solidFill>
                  <a:schemeClr val="dk1"/>
                </a:solidFill>
                <a:latin typeface="Arial"/>
                <a:ea typeface="Arial"/>
                <a:cs typeface="Arial"/>
                <a:sym typeface="Arial"/>
              </a:defRPr>
            </a:lvl6pPr>
            <a:lvl7pPr indent="-228600" lvl="6" marL="3200400" marR="0" rtl="0" algn="l">
              <a:spcBef>
                <a:spcPts val="320"/>
              </a:spcBef>
              <a:spcAft>
                <a:spcPts val="0"/>
              </a:spcAft>
              <a:buClr>
                <a:schemeClr val="dk1"/>
              </a:buClr>
              <a:buSzPts val="1600"/>
              <a:buFont typeface="Arial"/>
              <a:buNone/>
              <a:defRPr b="1" i="0" sz="1600" u="none" cap="none" strike="noStrike">
                <a:solidFill>
                  <a:schemeClr val="dk1"/>
                </a:solidFill>
                <a:latin typeface="Arial"/>
                <a:ea typeface="Arial"/>
                <a:cs typeface="Arial"/>
                <a:sym typeface="Arial"/>
              </a:defRPr>
            </a:lvl7pPr>
            <a:lvl8pPr indent="-228600" lvl="7" marL="3657600" marR="0" rtl="0" algn="l">
              <a:spcBef>
                <a:spcPts val="320"/>
              </a:spcBef>
              <a:spcAft>
                <a:spcPts val="0"/>
              </a:spcAft>
              <a:buClr>
                <a:schemeClr val="dk1"/>
              </a:buClr>
              <a:buSzPts val="1600"/>
              <a:buFont typeface="Arial"/>
              <a:buNone/>
              <a:defRPr b="1" i="0" sz="1600" u="none" cap="none" strike="noStrike">
                <a:solidFill>
                  <a:schemeClr val="dk1"/>
                </a:solidFill>
                <a:latin typeface="Arial"/>
                <a:ea typeface="Arial"/>
                <a:cs typeface="Arial"/>
                <a:sym typeface="Arial"/>
              </a:defRPr>
            </a:lvl8pPr>
            <a:lvl9pPr indent="-228600" lvl="8" marL="4114800" marR="0" rtl="0" algn="l">
              <a:spcBef>
                <a:spcPts val="320"/>
              </a:spcBef>
              <a:spcAft>
                <a:spcPts val="0"/>
              </a:spcAft>
              <a:buClr>
                <a:schemeClr val="dk1"/>
              </a:buClr>
              <a:buSzPts val="1600"/>
              <a:buFont typeface="Arial"/>
              <a:buNone/>
              <a:defRPr b="1" i="0" sz="1600" u="none" cap="none" strike="noStrike">
                <a:solidFill>
                  <a:schemeClr val="dk1"/>
                </a:solidFill>
                <a:latin typeface="Arial"/>
                <a:ea typeface="Arial"/>
                <a:cs typeface="Arial"/>
                <a:sym typeface="Arial"/>
              </a:defRPr>
            </a:lvl9pPr>
          </a:lstStyle>
          <a:p/>
        </p:txBody>
      </p:sp>
      <p:sp>
        <p:nvSpPr>
          <p:cNvPr id="67" name="Shape 67"/>
          <p:cNvSpPr txBox="1"/>
          <p:nvPr>
            <p:ph idx="4" type="body"/>
          </p:nvPr>
        </p:nvSpPr>
        <p:spPr>
          <a:xfrm>
            <a:off x="4645026" y="2174875"/>
            <a:ext cx="4041775" cy="3951288"/>
          </a:xfrm>
          <a:prstGeom prst="rect">
            <a:avLst/>
          </a:prstGeom>
          <a:noFill/>
          <a:ln>
            <a:noFill/>
          </a:ln>
        </p:spPr>
        <p:txBody>
          <a:bodyPr anchorCtr="0" anchor="t" bIns="45700" lIns="91425" spcFirstLastPara="1" rIns="91425" wrap="square" tIns="45700"/>
          <a:lstStyle>
            <a:lvl1pPr indent="-381000" lvl="0" marL="457200" marR="0" rtl="0" algn="l">
              <a:spcBef>
                <a:spcPts val="48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1pPr>
            <a:lvl2pPr indent="-355600" lvl="1" marL="914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2pPr>
            <a:lvl3pPr indent="-342900" lvl="2" marL="1371600" marR="0" rtl="0" algn="l">
              <a:spcBef>
                <a:spcPts val="36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3pPr>
            <a:lvl4pPr indent="-330200" lvl="3" marL="1828800" marR="0" rtl="0" algn="l">
              <a:spcBef>
                <a:spcPts val="320"/>
              </a:spcBef>
              <a:spcAft>
                <a:spcPts val="0"/>
              </a:spcAft>
              <a:buClr>
                <a:schemeClr val="dk1"/>
              </a:buClr>
              <a:buSzPts val="1600"/>
              <a:buFont typeface="Arial"/>
              <a:buChar char="–"/>
              <a:defRPr b="0" i="0" sz="1600" u="none" cap="none" strike="noStrike">
                <a:solidFill>
                  <a:schemeClr val="dk1"/>
                </a:solidFill>
                <a:latin typeface="Arial"/>
                <a:ea typeface="Arial"/>
                <a:cs typeface="Arial"/>
                <a:sym typeface="Arial"/>
              </a:defRPr>
            </a:lvl4pPr>
            <a:lvl5pPr indent="-330200" lvl="4" marL="2286000" marR="0" rtl="0" algn="l">
              <a:spcBef>
                <a:spcPts val="320"/>
              </a:spcBef>
              <a:spcAft>
                <a:spcPts val="0"/>
              </a:spcAft>
              <a:buClr>
                <a:schemeClr val="dk1"/>
              </a:buClr>
              <a:buSzPts val="1600"/>
              <a:buFont typeface="Arial"/>
              <a:buChar char="»"/>
              <a:defRPr b="0" i="0" sz="1600" u="none" cap="none" strike="noStrike">
                <a:solidFill>
                  <a:schemeClr val="dk1"/>
                </a:solidFill>
                <a:latin typeface="Arial"/>
                <a:ea typeface="Arial"/>
                <a:cs typeface="Arial"/>
                <a:sym typeface="Arial"/>
              </a:defRPr>
            </a:lvl5pPr>
            <a:lvl6pPr indent="-330200" lvl="5" marL="2743200" marR="0" rtl="0" algn="l">
              <a:spcBef>
                <a:spcPts val="320"/>
              </a:spcBef>
              <a:spcAft>
                <a:spcPts val="0"/>
              </a:spcAft>
              <a:buClr>
                <a:schemeClr val="dk1"/>
              </a:buClr>
              <a:buSzPts val="1600"/>
              <a:buFont typeface="Arial"/>
              <a:buChar char="»"/>
              <a:defRPr b="0" i="0" sz="1600" u="none" cap="none" strike="noStrike">
                <a:solidFill>
                  <a:schemeClr val="dk1"/>
                </a:solidFill>
                <a:latin typeface="Arial"/>
                <a:ea typeface="Arial"/>
                <a:cs typeface="Arial"/>
                <a:sym typeface="Arial"/>
              </a:defRPr>
            </a:lvl6pPr>
            <a:lvl7pPr indent="-330200" lvl="6" marL="3200400" marR="0" rtl="0" algn="l">
              <a:spcBef>
                <a:spcPts val="320"/>
              </a:spcBef>
              <a:spcAft>
                <a:spcPts val="0"/>
              </a:spcAft>
              <a:buClr>
                <a:schemeClr val="dk1"/>
              </a:buClr>
              <a:buSzPts val="1600"/>
              <a:buFont typeface="Arial"/>
              <a:buChar char="»"/>
              <a:defRPr b="0" i="0" sz="1600" u="none" cap="none" strike="noStrike">
                <a:solidFill>
                  <a:schemeClr val="dk1"/>
                </a:solidFill>
                <a:latin typeface="Arial"/>
                <a:ea typeface="Arial"/>
                <a:cs typeface="Arial"/>
                <a:sym typeface="Arial"/>
              </a:defRPr>
            </a:lvl7pPr>
            <a:lvl8pPr indent="-330200" lvl="7" marL="3657600" marR="0" rtl="0" algn="l">
              <a:spcBef>
                <a:spcPts val="320"/>
              </a:spcBef>
              <a:spcAft>
                <a:spcPts val="0"/>
              </a:spcAft>
              <a:buClr>
                <a:schemeClr val="dk1"/>
              </a:buClr>
              <a:buSzPts val="1600"/>
              <a:buFont typeface="Arial"/>
              <a:buChar char="»"/>
              <a:defRPr b="0" i="0" sz="1600" u="none" cap="none" strike="noStrike">
                <a:solidFill>
                  <a:schemeClr val="dk1"/>
                </a:solidFill>
                <a:latin typeface="Arial"/>
                <a:ea typeface="Arial"/>
                <a:cs typeface="Arial"/>
                <a:sym typeface="Arial"/>
              </a:defRPr>
            </a:lvl8pPr>
            <a:lvl9pPr indent="-330200" lvl="8" marL="4114800" marR="0" rtl="0" algn="l">
              <a:spcBef>
                <a:spcPts val="320"/>
              </a:spcBef>
              <a:spcAft>
                <a:spcPts val="0"/>
              </a:spcAft>
              <a:buClr>
                <a:schemeClr val="dk1"/>
              </a:buClr>
              <a:buSzPts val="1600"/>
              <a:buFont typeface="Arial"/>
              <a:buChar char="»"/>
              <a:defRPr b="0" i="0" sz="1600" u="none" cap="none" strike="noStrike">
                <a:solidFill>
                  <a:schemeClr val="dk1"/>
                </a:solidFill>
                <a:latin typeface="Arial"/>
                <a:ea typeface="Arial"/>
                <a:cs typeface="Arial"/>
                <a:sym typeface="Arial"/>
              </a:defRPr>
            </a:lvl9pPr>
          </a:lstStyle>
          <a:p/>
        </p:txBody>
      </p:sp>
      <p:sp>
        <p:nvSpPr>
          <p:cNvPr id="68" name="Shape 68"/>
          <p:cNvSpPr txBox="1"/>
          <p:nvPr>
            <p:ph idx="10" type="dt"/>
          </p:nvPr>
        </p:nvSpPr>
        <p:spPr>
          <a:xfrm>
            <a:off x="685800" y="6248400"/>
            <a:ext cx="1905000" cy="457200"/>
          </a:xfrm>
          <a:prstGeom prst="rect">
            <a:avLst/>
          </a:prstGeom>
          <a:noFill/>
          <a:ln>
            <a:noFill/>
          </a:ln>
        </p:spPr>
        <p:txBody>
          <a:bodyPr anchorCtr="0" anchor="t" bIns="45700" lIns="91425" spcFirstLastPara="1" rIns="91425" wrap="square" tIns="45700"/>
          <a:lstStyle>
            <a:lvl1pPr lvl="0" marR="0" rtl="0" algn="l">
              <a:lnSpc>
                <a:spcPct val="100000"/>
              </a:lnSpc>
              <a:spcBef>
                <a:spcPts val="0"/>
              </a:spcBef>
              <a:spcAft>
                <a:spcPts val="0"/>
              </a:spcAft>
              <a:buSzPts val="1400"/>
              <a:buNone/>
              <a:defRPr b="0" i="0" sz="2400" u="non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9pPr>
          </a:lstStyle>
          <a:p/>
        </p:txBody>
      </p:sp>
      <p:sp>
        <p:nvSpPr>
          <p:cNvPr id="69" name="Shape 69"/>
          <p:cNvSpPr txBox="1"/>
          <p:nvPr>
            <p:ph idx="11" type="ftr"/>
          </p:nvPr>
        </p:nvSpPr>
        <p:spPr>
          <a:xfrm>
            <a:off x="3124200" y="6248400"/>
            <a:ext cx="2895600" cy="457200"/>
          </a:xfrm>
          <a:prstGeom prst="rect">
            <a:avLst/>
          </a:prstGeom>
          <a:noFill/>
          <a:ln>
            <a:noFill/>
          </a:ln>
        </p:spPr>
        <p:txBody>
          <a:bodyPr anchorCtr="0" anchor="t" bIns="45700" lIns="91425" spcFirstLastPara="1" rIns="91425" wrap="square" tIns="45700"/>
          <a:lstStyle>
            <a:lvl1pPr lvl="0" marR="0" rtl="0" algn="l">
              <a:lnSpc>
                <a:spcPct val="100000"/>
              </a:lnSpc>
              <a:spcBef>
                <a:spcPts val="0"/>
              </a:spcBef>
              <a:spcAft>
                <a:spcPts val="0"/>
              </a:spcAft>
              <a:buSzPts val="1400"/>
              <a:buNone/>
              <a:defRPr b="0" i="0" sz="2400" u="non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9pPr>
          </a:lstStyle>
          <a:p/>
        </p:txBody>
      </p:sp>
      <p:sp>
        <p:nvSpPr>
          <p:cNvPr id="70" name="Shape 70"/>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rtl="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rtl="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rtl="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rtl="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rtl="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rtl="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rtl="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rtl="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theme" Target="../theme/theme1.xml"/><Relationship Id="rId12" Type="http://schemas.openxmlformats.org/officeDocument/2006/relationships/slideLayout" Target="../slideLayouts/slideLayout11.xml"/><Relationship Id="rId1" Type="http://schemas.openxmlformats.org/officeDocument/2006/relationships/image" Target="../media/image1.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blipFill>
          <a:blip r:embed="rId1">
            <a:alphaModFix/>
          </a:blip>
          <a:stretch>
            <a:fillRect/>
          </a:stretch>
        </a:blipFill>
      </p:bgPr>
    </p:bg>
    <p:spTree>
      <p:nvGrpSpPr>
        <p:cNvPr id="9" name="Shape 9"/>
        <p:cNvGrpSpPr/>
        <p:nvPr/>
      </p:nvGrpSpPr>
      <p:grpSpPr>
        <a:xfrm>
          <a:off x="0" y="0"/>
          <a:ext cx="0" cy="0"/>
          <a:chOff x="0" y="0"/>
          <a:chExt cx="0" cy="0"/>
        </a:xfrm>
      </p:grpSpPr>
      <p:sp>
        <p:nvSpPr>
          <p:cNvPr id="10" name="Shape 10"/>
          <p:cNvSpPr txBox="1"/>
          <p:nvPr>
            <p:ph type="title"/>
          </p:nvPr>
        </p:nvSpPr>
        <p:spPr>
          <a:xfrm>
            <a:off x="685800" y="304800"/>
            <a:ext cx="7772400" cy="1143000"/>
          </a:xfrm>
          <a:prstGeom prst="rect">
            <a:avLst/>
          </a:prstGeom>
          <a:noFill/>
          <a:ln>
            <a:noFill/>
          </a:ln>
        </p:spPr>
        <p:txBody>
          <a:bodyPr anchorCtr="0" anchor="ctr" bIns="45700" lIns="91425" spcFirstLastPara="1" rIns="91425" wrap="square" tIns="45700"/>
          <a:lstStyle>
            <a:lvl1pPr lvl="0" marR="0" rtl="0" algn="l">
              <a:spcBef>
                <a:spcPts val="0"/>
              </a:spcBef>
              <a:spcAft>
                <a:spcPts val="0"/>
              </a:spcAft>
              <a:buSzPts val="1400"/>
              <a:buNone/>
              <a:defRPr b="0" i="0" sz="3600" u="none" cap="none" strike="noStrike">
                <a:solidFill>
                  <a:schemeClr val="dk2"/>
                </a:solidFill>
                <a:latin typeface="Arial"/>
                <a:ea typeface="Arial"/>
                <a:cs typeface="Arial"/>
                <a:sym typeface="Arial"/>
              </a:defRPr>
            </a:lvl1pPr>
            <a:lvl2pPr lvl="1" marR="0" rtl="0" algn="l">
              <a:spcBef>
                <a:spcPts val="0"/>
              </a:spcBef>
              <a:spcAft>
                <a:spcPts val="0"/>
              </a:spcAft>
              <a:buSzPts val="1400"/>
              <a:buNone/>
              <a:defRPr b="0" i="0" sz="3600" u="none" cap="none" strike="noStrike">
                <a:solidFill>
                  <a:schemeClr val="dk2"/>
                </a:solidFill>
                <a:latin typeface="Arial"/>
                <a:ea typeface="Arial"/>
                <a:cs typeface="Arial"/>
                <a:sym typeface="Arial"/>
              </a:defRPr>
            </a:lvl2pPr>
            <a:lvl3pPr lvl="2" marR="0" rtl="0" algn="l">
              <a:spcBef>
                <a:spcPts val="0"/>
              </a:spcBef>
              <a:spcAft>
                <a:spcPts val="0"/>
              </a:spcAft>
              <a:buSzPts val="1400"/>
              <a:buNone/>
              <a:defRPr b="0" i="0" sz="3600" u="none" cap="none" strike="noStrike">
                <a:solidFill>
                  <a:schemeClr val="dk2"/>
                </a:solidFill>
                <a:latin typeface="Arial"/>
                <a:ea typeface="Arial"/>
                <a:cs typeface="Arial"/>
                <a:sym typeface="Arial"/>
              </a:defRPr>
            </a:lvl3pPr>
            <a:lvl4pPr lvl="3" marR="0" rtl="0" algn="l">
              <a:spcBef>
                <a:spcPts val="0"/>
              </a:spcBef>
              <a:spcAft>
                <a:spcPts val="0"/>
              </a:spcAft>
              <a:buSzPts val="1400"/>
              <a:buNone/>
              <a:defRPr b="0" i="0" sz="3600" u="none" cap="none" strike="noStrike">
                <a:solidFill>
                  <a:schemeClr val="dk2"/>
                </a:solidFill>
                <a:latin typeface="Arial"/>
                <a:ea typeface="Arial"/>
                <a:cs typeface="Arial"/>
                <a:sym typeface="Arial"/>
              </a:defRPr>
            </a:lvl4pPr>
            <a:lvl5pPr lvl="4" marR="0" rtl="0" algn="l">
              <a:spcBef>
                <a:spcPts val="0"/>
              </a:spcBef>
              <a:spcAft>
                <a:spcPts val="0"/>
              </a:spcAft>
              <a:buSzPts val="1400"/>
              <a:buNone/>
              <a:defRPr b="0" i="0" sz="3600" u="none" cap="none" strike="noStrike">
                <a:solidFill>
                  <a:schemeClr val="dk2"/>
                </a:solidFill>
                <a:latin typeface="Arial"/>
                <a:ea typeface="Arial"/>
                <a:cs typeface="Arial"/>
                <a:sym typeface="Arial"/>
              </a:defRPr>
            </a:lvl5pPr>
            <a:lvl6pPr lvl="5" marR="0" rtl="0" algn="l">
              <a:spcBef>
                <a:spcPts val="0"/>
              </a:spcBef>
              <a:spcAft>
                <a:spcPts val="0"/>
              </a:spcAft>
              <a:buSzPts val="1400"/>
              <a:buNone/>
              <a:defRPr b="0" i="0" sz="3600" u="none" cap="none" strike="noStrike">
                <a:solidFill>
                  <a:schemeClr val="dk2"/>
                </a:solidFill>
                <a:latin typeface="Arial"/>
                <a:ea typeface="Arial"/>
                <a:cs typeface="Arial"/>
                <a:sym typeface="Arial"/>
              </a:defRPr>
            </a:lvl6pPr>
            <a:lvl7pPr lvl="6" marR="0" rtl="0" algn="l">
              <a:spcBef>
                <a:spcPts val="0"/>
              </a:spcBef>
              <a:spcAft>
                <a:spcPts val="0"/>
              </a:spcAft>
              <a:buSzPts val="1400"/>
              <a:buNone/>
              <a:defRPr b="0" i="0" sz="3600" u="none" cap="none" strike="noStrike">
                <a:solidFill>
                  <a:schemeClr val="dk2"/>
                </a:solidFill>
                <a:latin typeface="Arial"/>
                <a:ea typeface="Arial"/>
                <a:cs typeface="Arial"/>
                <a:sym typeface="Arial"/>
              </a:defRPr>
            </a:lvl7pPr>
            <a:lvl8pPr lvl="7" marR="0" rtl="0" algn="l">
              <a:spcBef>
                <a:spcPts val="0"/>
              </a:spcBef>
              <a:spcAft>
                <a:spcPts val="0"/>
              </a:spcAft>
              <a:buSzPts val="1400"/>
              <a:buNone/>
              <a:defRPr b="0" i="0" sz="3600" u="none" cap="none" strike="noStrike">
                <a:solidFill>
                  <a:schemeClr val="dk2"/>
                </a:solidFill>
                <a:latin typeface="Arial"/>
                <a:ea typeface="Arial"/>
                <a:cs typeface="Arial"/>
                <a:sym typeface="Arial"/>
              </a:defRPr>
            </a:lvl8pPr>
            <a:lvl9pPr lvl="8" marR="0" rtl="0" algn="l">
              <a:spcBef>
                <a:spcPts val="0"/>
              </a:spcBef>
              <a:spcAft>
                <a:spcPts val="0"/>
              </a:spcAft>
              <a:buSzPts val="1400"/>
              <a:buNone/>
              <a:defRPr b="0" i="0" sz="3600" u="none" cap="none" strike="noStrike">
                <a:solidFill>
                  <a:schemeClr val="dk2"/>
                </a:solidFill>
                <a:latin typeface="Arial"/>
                <a:ea typeface="Arial"/>
                <a:cs typeface="Arial"/>
                <a:sym typeface="Arial"/>
              </a:defRPr>
            </a:lvl9pPr>
          </a:lstStyle>
          <a:p/>
        </p:txBody>
      </p:sp>
      <p:sp>
        <p:nvSpPr>
          <p:cNvPr id="11" name="Shape 11"/>
          <p:cNvSpPr txBox="1"/>
          <p:nvPr>
            <p:ph idx="1" type="body"/>
          </p:nvPr>
        </p:nvSpPr>
        <p:spPr>
          <a:xfrm>
            <a:off x="685800" y="1676400"/>
            <a:ext cx="7772400" cy="4495800"/>
          </a:xfrm>
          <a:prstGeom prst="rect">
            <a:avLst/>
          </a:prstGeom>
          <a:noFill/>
          <a:ln>
            <a:noFill/>
          </a:ln>
        </p:spPr>
        <p:txBody>
          <a:bodyPr anchorCtr="0" anchor="t" bIns="45700" lIns="91425" spcFirstLastPara="1" rIns="91425" wrap="square" tIns="45700"/>
          <a:lstStyle>
            <a:lvl1pPr indent="-381000" lvl="0" marL="457200" marR="0" rtl="0" algn="l">
              <a:spcBef>
                <a:spcPts val="48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1pPr>
            <a:lvl2pPr indent="-355600" lvl="1" marL="914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2pPr>
            <a:lvl3pPr indent="-342900" lvl="2" marL="1371600" marR="0" rtl="0" algn="l">
              <a:spcBef>
                <a:spcPts val="36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3pPr>
            <a:lvl4pPr indent="-330200" lvl="3" marL="1828800" marR="0" rtl="0" algn="l">
              <a:spcBef>
                <a:spcPts val="320"/>
              </a:spcBef>
              <a:spcAft>
                <a:spcPts val="0"/>
              </a:spcAft>
              <a:buClr>
                <a:schemeClr val="dk1"/>
              </a:buClr>
              <a:buSzPts val="1600"/>
              <a:buFont typeface="Arial"/>
              <a:buChar char="–"/>
              <a:defRPr b="0" i="0" sz="1600" u="none" cap="none" strike="noStrike">
                <a:solidFill>
                  <a:schemeClr val="dk1"/>
                </a:solidFill>
                <a:latin typeface="Arial"/>
                <a:ea typeface="Arial"/>
                <a:cs typeface="Arial"/>
                <a:sym typeface="Arial"/>
              </a:defRPr>
            </a:lvl4pPr>
            <a:lvl5pPr indent="-330200" lvl="4" marL="2286000" marR="0" rtl="0" algn="l">
              <a:spcBef>
                <a:spcPts val="320"/>
              </a:spcBef>
              <a:spcAft>
                <a:spcPts val="0"/>
              </a:spcAft>
              <a:buClr>
                <a:schemeClr val="dk1"/>
              </a:buClr>
              <a:buSzPts val="1600"/>
              <a:buFont typeface="Arial"/>
              <a:buChar char="»"/>
              <a:defRPr b="0" i="0" sz="1600" u="none" cap="none" strike="noStrike">
                <a:solidFill>
                  <a:schemeClr val="dk1"/>
                </a:solidFill>
                <a:latin typeface="Arial"/>
                <a:ea typeface="Arial"/>
                <a:cs typeface="Arial"/>
                <a:sym typeface="Arial"/>
              </a:defRPr>
            </a:lvl5pPr>
            <a:lvl6pPr indent="-330200" lvl="5" marL="2743200" marR="0" rtl="0" algn="l">
              <a:spcBef>
                <a:spcPts val="320"/>
              </a:spcBef>
              <a:spcAft>
                <a:spcPts val="0"/>
              </a:spcAft>
              <a:buClr>
                <a:schemeClr val="dk1"/>
              </a:buClr>
              <a:buSzPts val="1600"/>
              <a:buFont typeface="Arial"/>
              <a:buChar char="»"/>
              <a:defRPr b="0" i="0" sz="1600" u="none" cap="none" strike="noStrike">
                <a:solidFill>
                  <a:schemeClr val="dk1"/>
                </a:solidFill>
                <a:latin typeface="Arial"/>
                <a:ea typeface="Arial"/>
                <a:cs typeface="Arial"/>
                <a:sym typeface="Arial"/>
              </a:defRPr>
            </a:lvl6pPr>
            <a:lvl7pPr indent="-330200" lvl="6" marL="3200400" marR="0" rtl="0" algn="l">
              <a:spcBef>
                <a:spcPts val="320"/>
              </a:spcBef>
              <a:spcAft>
                <a:spcPts val="0"/>
              </a:spcAft>
              <a:buClr>
                <a:schemeClr val="dk1"/>
              </a:buClr>
              <a:buSzPts val="1600"/>
              <a:buFont typeface="Arial"/>
              <a:buChar char="»"/>
              <a:defRPr b="0" i="0" sz="1600" u="none" cap="none" strike="noStrike">
                <a:solidFill>
                  <a:schemeClr val="dk1"/>
                </a:solidFill>
                <a:latin typeface="Arial"/>
                <a:ea typeface="Arial"/>
                <a:cs typeface="Arial"/>
                <a:sym typeface="Arial"/>
              </a:defRPr>
            </a:lvl7pPr>
            <a:lvl8pPr indent="-330200" lvl="7" marL="3657600" marR="0" rtl="0" algn="l">
              <a:spcBef>
                <a:spcPts val="320"/>
              </a:spcBef>
              <a:spcAft>
                <a:spcPts val="0"/>
              </a:spcAft>
              <a:buClr>
                <a:schemeClr val="dk1"/>
              </a:buClr>
              <a:buSzPts val="1600"/>
              <a:buFont typeface="Arial"/>
              <a:buChar char="»"/>
              <a:defRPr b="0" i="0" sz="1600" u="none" cap="none" strike="noStrike">
                <a:solidFill>
                  <a:schemeClr val="dk1"/>
                </a:solidFill>
                <a:latin typeface="Arial"/>
                <a:ea typeface="Arial"/>
                <a:cs typeface="Arial"/>
                <a:sym typeface="Arial"/>
              </a:defRPr>
            </a:lvl8pPr>
            <a:lvl9pPr indent="-330200" lvl="8" marL="4114800" marR="0" rtl="0" algn="l">
              <a:spcBef>
                <a:spcPts val="320"/>
              </a:spcBef>
              <a:spcAft>
                <a:spcPts val="0"/>
              </a:spcAft>
              <a:buClr>
                <a:schemeClr val="dk1"/>
              </a:buClr>
              <a:buSzPts val="1600"/>
              <a:buFont typeface="Arial"/>
              <a:buChar char="»"/>
              <a:defRPr b="0" i="0" sz="1600" u="none" cap="none" strike="noStrike">
                <a:solidFill>
                  <a:schemeClr val="dk1"/>
                </a:solidFill>
                <a:latin typeface="Arial"/>
                <a:ea typeface="Arial"/>
                <a:cs typeface="Arial"/>
                <a:sym typeface="Arial"/>
              </a:defRPr>
            </a:lvl9pPr>
          </a:lstStyle>
          <a:p/>
        </p:txBody>
      </p:sp>
      <p:sp>
        <p:nvSpPr>
          <p:cNvPr id="12" name="Shape 12"/>
          <p:cNvSpPr txBox="1"/>
          <p:nvPr>
            <p:ph idx="10" type="dt"/>
          </p:nvPr>
        </p:nvSpPr>
        <p:spPr>
          <a:xfrm>
            <a:off x="685800" y="6248400"/>
            <a:ext cx="1905000" cy="457200"/>
          </a:xfrm>
          <a:prstGeom prst="rect">
            <a:avLst/>
          </a:prstGeom>
          <a:noFill/>
          <a:ln>
            <a:noFill/>
          </a:ln>
        </p:spPr>
        <p:txBody>
          <a:bodyPr anchorCtr="0" anchor="t" bIns="45700" lIns="91425" spcFirstLastPara="1" rIns="91425" wrap="square" tIns="45700"/>
          <a:lstStyle>
            <a:lvl1pPr lvl="0"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9pPr>
          </a:lstStyle>
          <a:p/>
        </p:txBody>
      </p:sp>
      <p:sp>
        <p:nvSpPr>
          <p:cNvPr id="13" name="Shape 13"/>
          <p:cNvSpPr txBox="1"/>
          <p:nvPr>
            <p:ph idx="11" type="ftr"/>
          </p:nvPr>
        </p:nvSpPr>
        <p:spPr>
          <a:xfrm>
            <a:off x="3124200" y="6248400"/>
            <a:ext cx="2895600" cy="457200"/>
          </a:xfrm>
          <a:prstGeom prst="rect">
            <a:avLst/>
          </a:prstGeom>
          <a:noFill/>
          <a:ln>
            <a:noFill/>
          </a:ln>
        </p:spPr>
        <p:txBody>
          <a:bodyPr anchorCtr="0" anchor="t" bIns="45700" lIns="91425" spcFirstLastPara="1" rIns="91425" wrap="square" tIns="45700"/>
          <a:lstStyle>
            <a:lvl1pPr lvl="0"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9pPr>
          </a:lstStyle>
          <a:p/>
        </p:txBody>
      </p:sp>
      <p:sp>
        <p:nvSpPr>
          <p:cNvPr id="14" name="Shape 14"/>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a:spcBef>
                <a:spcPts val="0"/>
              </a:spcBef>
              <a:spcAft>
                <a:spcPts val="0"/>
              </a:spcAft>
              <a:buNone/>
            </a:pPr>
            <a:fld id="{00000000-1234-1234-1234-123412341234}" type="slidenum">
              <a:rPr lang="en-US"/>
              <a:t>‹#›</a:t>
            </a:fld>
            <a:endParaRPr>
              <a:solidFill>
                <a:srgbClr val="000000"/>
              </a:solidFill>
            </a:endParaRPr>
          </a:p>
        </p:txBody>
      </p:sp>
    </p:spTree>
  </p:cSld>
  <p:clrMap accent1="accent1" accent2="accent2" accent3="accent3" accent4="accent4" accent5="accent5" accent6="accent6" bg1="lt1" bg2="dk2" tx1="dk1" tx2="lt2" folHlink="folHlink" hlink="hlink"/>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Lst>
  <p:transition spd="slow">
    <p:fade/>
  </p:transition>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2.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2.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2.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2.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2.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2.jp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blipFill>
          <a:blip r:embed="rId3">
            <a:alphaModFix/>
          </a:blip>
          <a:stretch>
            <a:fillRect/>
          </a:stretch>
        </a:blipFill>
      </p:bgPr>
    </p:bg>
    <p:spTree>
      <p:nvGrpSpPr>
        <p:cNvPr id="88" name="Shape 88"/>
        <p:cNvGrpSpPr/>
        <p:nvPr/>
      </p:nvGrpSpPr>
      <p:grpSpPr>
        <a:xfrm>
          <a:off x="0" y="0"/>
          <a:ext cx="0" cy="0"/>
          <a:chOff x="0" y="0"/>
          <a:chExt cx="0" cy="0"/>
        </a:xfrm>
      </p:grpSpPr>
      <p:sp>
        <p:nvSpPr>
          <p:cNvPr id="89" name="Shape 89"/>
          <p:cNvSpPr txBox="1"/>
          <p:nvPr>
            <p:ph type="ctrTitle"/>
          </p:nvPr>
        </p:nvSpPr>
        <p:spPr>
          <a:xfrm>
            <a:off x="155575" y="1052512"/>
            <a:ext cx="7153275" cy="4225925"/>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3200"/>
              <a:buFont typeface="Arial"/>
              <a:buNone/>
            </a:pPr>
            <a:r>
              <a:rPr lang="en-US" sz="3200">
                <a:solidFill>
                  <a:schemeClr val="dk1"/>
                </a:solidFill>
              </a:rPr>
              <a:t>SC-6 Action review:</a:t>
            </a:r>
            <a:endParaRPr sz="3200">
              <a:solidFill>
                <a:schemeClr val="dk1"/>
              </a:solidFill>
            </a:endParaRPr>
          </a:p>
          <a:p>
            <a:pPr indent="0" lvl="0" marL="0" marR="0" rtl="0" algn="ctr">
              <a:lnSpc>
                <a:spcPct val="100000"/>
              </a:lnSpc>
              <a:spcBef>
                <a:spcPts val="0"/>
              </a:spcBef>
              <a:spcAft>
                <a:spcPts val="0"/>
              </a:spcAft>
              <a:buClr>
                <a:schemeClr val="dk1"/>
              </a:buClr>
              <a:buSzPts val="3200"/>
              <a:buFont typeface="Arial"/>
              <a:buNone/>
            </a:pPr>
            <a:r>
              <a:rPr lang="en-US" sz="3200">
                <a:solidFill>
                  <a:schemeClr val="dk1"/>
                </a:solidFill>
              </a:rPr>
              <a:t>complete, keep, replaced SC-7 actions</a:t>
            </a:r>
            <a:endParaRPr sz="3200">
              <a:solidFill>
                <a:schemeClr val="dk1"/>
              </a:solidFill>
            </a:endParaRPr>
          </a:p>
        </p:txBody>
      </p:sp>
      <p:sp>
        <p:nvSpPr>
          <p:cNvPr id="90" name="Shape 90"/>
          <p:cNvSpPr txBox="1"/>
          <p:nvPr/>
        </p:nvSpPr>
        <p:spPr>
          <a:xfrm>
            <a:off x="5076825" y="333375"/>
            <a:ext cx="3311525" cy="574675"/>
          </a:xfrm>
          <a:prstGeom prst="rect">
            <a:avLst/>
          </a:pr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2400" u="none">
              <a:solidFill>
                <a:schemeClr val="dk1"/>
              </a:solidFill>
              <a:latin typeface="Arial"/>
              <a:ea typeface="Arial"/>
              <a:cs typeface="Arial"/>
              <a:sym typeface="Arial"/>
            </a:endParaRPr>
          </a:p>
        </p:txBody>
      </p:sp>
    </p:spTree>
  </p:cSld>
  <p:clrMapOvr>
    <a:masterClrMapping/>
  </p:clrMapOvr>
  <p:transition spd="slow">
    <p:fade/>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blipFill>
          <a:blip r:embed="rId3">
            <a:alphaModFix/>
          </a:blip>
          <a:stretch>
            <a:fillRect/>
          </a:stretch>
        </a:blipFill>
      </p:bgPr>
    </p:bg>
    <p:spTree>
      <p:nvGrpSpPr>
        <p:cNvPr id="95" name="Shape 95"/>
        <p:cNvGrpSpPr/>
        <p:nvPr/>
      </p:nvGrpSpPr>
      <p:grpSpPr>
        <a:xfrm>
          <a:off x="0" y="0"/>
          <a:ext cx="0" cy="0"/>
          <a:chOff x="0" y="0"/>
          <a:chExt cx="0" cy="0"/>
        </a:xfrm>
      </p:grpSpPr>
      <p:sp>
        <p:nvSpPr>
          <p:cNvPr id="96" name="Shape 96"/>
          <p:cNvSpPr txBox="1"/>
          <p:nvPr/>
        </p:nvSpPr>
        <p:spPr>
          <a:xfrm>
            <a:off x="5003800" y="363537"/>
            <a:ext cx="3311525" cy="574675"/>
          </a:xfrm>
          <a:prstGeom prst="rect">
            <a:avLst/>
          </a:pr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2400" u="none">
              <a:solidFill>
                <a:schemeClr val="dk1"/>
              </a:solidFill>
              <a:latin typeface="Arial"/>
              <a:ea typeface="Arial"/>
              <a:cs typeface="Arial"/>
              <a:sym typeface="Arial"/>
            </a:endParaRPr>
          </a:p>
        </p:txBody>
      </p:sp>
      <p:sp>
        <p:nvSpPr>
          <p:cNvPr id="97" name="Shape 97"/>
          <p:cNvSpPr txBox="1"/>
          <p:nvPr/>
        </p:nvSpPr>
        <p:spPr>
          <a:xfrm>
            <a:off x="323850" y="115887"/>
            <a:ext cx="7343775" cy="5910262"/>
          </a:xfrm>
          <a:prstGeom prst="rect">
            <a:avLst/>
          </a:pr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72BFC5"/>
              </a:buClr>
              <a:buSzPts val="1400"/>
              <a:buFont typeface="Arial"/>
              <a:buNone/>
            </a:pPr>
            <a:r>
              <a:rPr b="0" i="0" lang="en-US" sz="1400" u="none">
                <a:solidFill>
                  <a:srgbClr val="72BFC5"/>
                </a:solidFill>
                <a:latin typeface="Arial"/>
                <a:ea typeface="Arial"/>
                <a:cs typeface="Arial"/>
                <a:sym typeface="Arial"/>
              </a:rPr>
              <a:t>Action: GOOS Secretariat (Fischer and JCOMMOPS) to work with Argo Steering Team and BGC-Argo Steering Team, with copy to GOOS SC, to produce document requested by IOC Assembly on new variables and EEZ drift notification scheme (Oct 2017), ensure feedback by Member States through IOC Officers (elected chair/vice-chairs), and broker decision to be brought to IOC Executive Council (June 2018). </a:t>
            </a:r>
            <a:r>
              <a:rPr b="0" i="0" lang="en-US" sz="1400" u="none">
                <a:solidFill>
                  <a:srgbClr val="FF0000"/>
                </a:solidFill>
                <a:latin typeface="Arial"/>
                <a:ea typeface="Arial"/>
                <a:cs typeface="Arial"/>
                <a:sym typeface="Arial"/>
              </a:rPr>
              <a:t>Task team: on issues in observations within EEZs</a:t>
            </a:r>
            <a:endParaRPr/>
          </a:p>
          <a:p>
            <a:pPr indent="0" lvl="0" marL="0" marR="0" rtl="0" algn="l">
              <a:lnSpc>
                <a:spcPct val="100000"/>
              </a:lnSpc>
              <a:spcBef>
                <a:spcPts val="0"/>
              </a:spcBef>
              <a:spcAft>
                <a:spcPts val="0"/>
              </a:spcAft>
              <a:buClr>
                <a:schemeClr val="dk1"/>
              </a:buClr>
              <a:buSzPts val="1400"/>
              <a:buFont typeface="Arial"/>
              <a:buNone/>
            </a:pPr>
            <a:r>
              <a:t/>
            </a:r>
            <a:endParaRPr b="0" i="0" sz="1400" u="none">
              <a:solidFill>
                <a:srgbClr val="FF0000"/>
              </a:solidFill>
              <a:latin typeface="Arial"/>
              <a:ea typeface="Arial"/>
              <a:cs typeface="Arial"/>
              <a:sym typeface="Arial"/>
            </a:endParaRPr>
          </a:p>
          <a:p>
            <a:pPr indent="0" lvl="0" marL="0" marR="0" rtl="0" algn="l">
              <a:lnSpc>
                <a:spcPct val="100000"/>
              </a:lnSpc>
              <a:spcBef>
                <a:spcPts val="0"/>
              </a:spcBef>
              <a:spcAft>
                <a:spcPts val="0"/>
              </a:spcAft>
              <a:buClr>
                <a:srgbClr val="FF0000"/>
              </a:buClr>
              <a:buSzPts val="1400"/>
              <a:buFont typeface="Arial"/>
              <a:buNone/>
            </a:pPr>
            <a:r>
              <a:rPr b="0" i="0" lang="en-US" sz="1400" u="none">
                <a:solidFill>
                  <a:srgbClr val="FF0000"/>
                </a:solidFill>
                <a:latin typeface="Arial"/>
                <a:ea typeface="Arial"/>
                <a:cs typeface="Arial"/>
                <a:sym typeface="Arial"/>
              </a:rPr>
              <a:t>Action brought forward from SC-5: Submission of scientific paper describing the process of definition of GOOS EOVs [leads: Sloyan, Telszewski, deadline: end 2017] </a:t>
            </a:r>
            <a:r>
              <a:rPr b="1" i="0" lang="en-US" sz="1400" u="none">
                <a:solidFill>
                  <a:srgbClr val="FF0000"/>
                </a:solidFill>
                <a:latin typeface="Arial"/>
                <a:ea typeface="Arial"/>
                <a:cs typeface="Arial"/>
                <a:sym typeface="Arial"/>
              </a:rPr>
              <a:t>– KEEP?? SUPPORT, DEADLINE??</a:t>
            </a:r>
            <a:endParaRPr/>
          </a:p>
          <a:p>
            <a:pPr indent="0" lvl="0" marL="0" marR="0" rtl="0" algn="l">
              <a:lnSpc>
                <a:spcPct val="100000"/>
              </a:lnSpc>
              <a:spcBef>
                <a:spcPts val="0"/>
              </a:spcBef>
              <a:spcAft>
                <a:spcPts val="0"/>
              </a:spcAft>
              <a:buClr>
                <a:schemeClr val="dk1"/>
              </a:buClr>
              <a:buSzPts val="1400"/>
              <a:buFont typeface="Arial"/>
              <a:buNone/>
            </a:pPr>
            <a:r>
              <a:t/>
            </a:r>
            <a:endParaRPr b="0" i="0" sz="1400" u="none">
              <a:solidFill>
                <a:srgbClr val="FF0000"/>
              </a:solidFill>
              <a:latin typeface="Arial"/>
              <a:ea typeface="Arial"/>
              <a:cs typeface="Arial"/>
              <a:sym typeface="Arial"/>
            </a:endParaRPr>
          </a:p>
          <a:p>
            <a:pPr indent="0" lvl="0" marL="0" marR="0" rtl="0" algn="l">
              <a:lnSpc>
                <a:spcPct val="100000"/>
              </a:lnSpc>
              <a:spcBef>
                <a:spcPts val="0"/>
              </a:spcBef>
              <a:spcAft>
                <a:spcPts val="0"/>
              </a:spcAft>
              <a:buClr>
                <a:srgbClr val="FF0000"/>
              </a:buClr>
              <a:buSzPts val="1400"/>
              <a:buFont typeface="Arial"/>
              <a:buNone/>
            </a:pPr>
            <a:r>
              <a:rPr b="0" i="0" lang="en-US" sz="1400" u="none">
                <a:solidFill>
                  <a:srgbClr val="FF0000"/>
                </a:solidFill>
                <a:latin typeface="Arial"/>
                <a:ea typeface="Arial"/>
                <a:cs typeface="Arial"/>
                <a:sym typeface="Arial"/>
              </a:rPr>
              <a:t>Action brought forward from SC-5: Map funders and level of investment in sustained observing for each network – </a:t>
            </a:r>
            <a:r>
              <a:rPr b="1" i="0" lang="en-US" sz="1400" u="none">
                <a:solidFill>
                  <a:srgbClr val="FF0000"/>
                </a:solidFill>
                <a:latin typeface="Arial"/>
                <a:ea typeface="Arial"/>
                <a:cs typeface="Arial"/>
                <a:sym typeface="Arial"/>
              </a:rPr>
              <a:t>REDUNDANT??</a:t>
            </a:r>
            <a:endParaRPr/>
          </a:p>
          <a:p>
            <a:pPr indent="0" lvl="0" marL="0" marR="0" rtl="0" algn="l">
              <a:lnSpc>
                <a:spcPct val="100000"/>
              </a:lnSpc>
              <a:spcBef>
                <a:spcPts val="0"/>
              </a:spcBef>
              <a:spcAft>
                <a:spcPts val="0"/>
              </a:spcAft>
              <a:buClr>
                <a:schemeClr val="dk1"/>
              </a:buClr>
              <a:buSzPts val="1400"/>
              <a:buFont typeface="Arial"/>
              <a:buNone/>
            </a:pPr>
            <a:r>
              <a:t/>
            </a:r>
            <a:endParaRPr b="0" i="0" sz="1400" u="none">
              <a:solidFill>
                <a:srgbClr val="FF0000"/>
              </a:solidFill>
              <a:latin typeface="Arial"/>
              <a:ea typeface="Arial"/>
              <a:cs typeface="Arial"/>
              <a:sym typeface="Arial"/>
            </a:endParaRPr>
          </a:p>
          <a:p>
            <a:pPr indent="0" lvl="0" marL="0" marR="0" rtl="0" algn="l">
              <a:lnSpc>
                <a:spcPct val="100000"/>
              </a:lnSpc>
              <a:spcBef>
                <a:spcPts val="0"/>
              </a:spcBef>
              <a:spcAft>
                <a:spcPts val="0"/>
              </a:spcAft>
              <a:buClr>
                <a:srgbClr val="FF0000"/>
              </a:buClr>
              <a:buSzPts val="1400"/>
              <a:buFont typeface="Arial"/>
              <a:buNone/>
            </a:pPr>
            <a:r>
              <a:rPr b="0" i="0" lang="en-US" sz="1400" u="none">
                <a:solidFill>
                  <a:srgbClr val="FF0000"/>
                </a:solidFill>
                <a:latin typeface="Arial"/>
                <a:ea typeface="Arial"/>
                <a:cs typeface="Arial"/>
                <a:sym typeface="Arial"/>
              </a:rPr>
              <a:t>Action: A mini task team made up of the SC co-chairs and GOOS Director, IOC Executive Secretary, WMO ASG, to initiate conversations with funders (USA, Australia, EC) about prospects of renewing this funding, needed steps. Nolan to help with potential EC funding </a:t>
            </a:r>
            <a:r>
              <a:rPr b="1" i="0" lang="en-US" sz="1400" u="none">
                <a:solidFill>
                  <a:srgbClr val="FF0000"/>
                </a:solidFill>
                <a:latin typeface="Arial"/>
                <a:ea typeface="Arial"/>
                <a:cs typeface="Arial"/>
                <a:sym typeface="Arial"/>
              </a:rPr>
              <a:t>– REDUNDANT??</a:t>
            </a:r>
            <a:endParaRPr/>
          </a:p>
          <a:p>
            <a:pPr indent="0" lvl="0" marL="0" marR="0" rtl="0" algn="l">
              <a:lnSpc>
                <a:spcPct val="100000"/>
              </a:lnSpc>
              <a:spcBef>
                <a:spcPts val="0"/>
              </a:spcBef>
              <a:spcAft>
                <a:spcPts val="0"/>
              </a:spcAft>
              <a:buClr>
                <a:schemeClr val="dk1"/>
              </a:buClr>
              <a:buSzPts val="1400"/>
              <a:buFont typeface="Arial"/>
              <a:buNone/>
            </a:pPr>
            <a:r>
              <a:t/>
            </a:r>
            <a:endParaRPr b="0" i="0" sz="1400" u="none">
              <a:solidFill>
                <a:srgbClr val="FF0000"/>
              </a:solidFill>
              <a:latin typeface="Arial"/>
              <a:ea typeface="Arial"/>
              <a:cs typeface="Arial"/>
              <a:sym typeface="Arial"/>
            </a:endParaRPr>
          </a:p>
          <a:p>
            <a:pPr indent="0" lvl="0" marL="0" marR="0" rtl="0" algn="l">
              <a:lnSpc>
                <a:spcPct val="100000"/>
              </a:lnSpc>
              <a:spcBef>
                <a:spcPts val="0"/>
              </a:spcBef>
              <a:spcAft>
                <a:spcPts val="0"/>
              </a:spcAft>
              <a:buClr>
                <a:srgbClr val="FF0000"/>
              </a:buClr>
              <a:buSzPts val="1400"/>
              <a:buFont typeface="Arial"/>
              <a:buNone/>
            </a:pPr>
            <a:r>
              <a:rPr b="0" i="0" lang="en-US" sz="1400" u="none">
                <a:solidFill>
                  <a:srgbClr val="FF0000"/>
                </a:solidFill>
                <a:latin typeface="Arial"/>
                <a:ea typeface="Arial"/>
                <a:cs typeface="Arial"/>
                <a:sym typeface="Arial"/>
              </a:rPr>
              <a:t>Action: Secretariat to circulate list of target partner organizations to SC members (by 18 Sep, for feedback (by end September) – </a:t>
            </a:r>
            <a:r>
              <a:rPr b="1" i="0" lang="en-US" sz="1400" u="none">
                <a:solidFill>
                  <a:srgbClr val="FF0000"/>
                </a:solidFill>
                <a:latin typeface="Arial"/>
                <a:ea typeface="Arial"/>
                <a:cs typeface="Arial"/>
                <a:sym typeface="Arial"/>
              </a:rPr>
              <a:t>REDUNDANT??</a:t>
            </a:r>
            <a:endParaRPr/>
          </a:p>
          <a:p>
            <a:pPr indent="0" lvl="0" marL="0" marR="0" rtl="0" algn="l">
              <a:lnSpc>
                <a:spcPct val="100000"/>
              </a:lnSpc>
              <a:spcBef>
                <a:spcPts val="0"/>
              </a:spcBef>
              <a:spcAft>
                <a:spcPts val="0"/>
              </a:spcAft>
              <a:buClr>
                <a:schemeClr val="dk1"/>
              </a:buClr>
              <a:buSzPts val="1400"/>
              <a:buFont typeface="Arial"/>
              <a:buNone/>
            </a:pPr>
            <a:r>
              <a:t/>
            </a:r>
            <a:endParaRPr b="0" i="0" sz="1400" u="none">
              <a:solidFill>
                <a:srgbClr val="FF0000"/>
              </a:solidFill>
              <a:latin typeface="Arial"/>
              <a:ea typeface="Arial"/>
              <a:cs typeface="Arial"/>
              <a:sym typeface="Arial"/>
            </a:endParaRPr>
          </a:p>
          <a:p>
            <a:pPr indent="0" lvl="0" marL="0" marR="0" rtl="0" algn="l">
              <a:lnSpc>
                <a:spcPct val="100000"/>
              </a:lnSpc>
              <a:spcBef>
                <a:spcPts val="0"/>
              </a:spcBef>
              <a:spcAft>
                <a:spcPts val="0"/>
              </a:spcAft>
              <a:buClr>
                <a:srgbClr val="FF0000"/>
              </a:buClr>
              <a:buSzPts val="1400"/>
              <a:buFont typeface="Arial"/>
              <a:buNone/>
            </a:pPr>
            <a:r>
              <a:rPr b="0" i="0" lang="en-US" sz="1400" u="none">
                <a:solidFill>
                  <a:srgbClr val="FF0000"/>
                </a:solidFill>
                <a:latin typeface="Arial"/>
                <a:ea typeface="Arial"/>
                <a:cs typeface="Arial"/>
                <a:sym typeface="Arial"/>
              </a:rPr>
              <a:t>Action: for GOOS panels, OCG, GRAs to provide examples of how change in GOOS approach since 2009 has created value for/out of sustained ocean obs; to be used in highlight boxes in the Strategy. deadline: end September. </a:t>
            </a:r>
            <a:r>
              <a:rPr b="1" i="0" lang="en-US" sz="1400" u="none">
                <a:solidFill>
                  <a:srgbClr val="FF0000"/>
                </a:solidFill>
                <a:latin typeface="Arial"/>
                <a:ea typeface="Arial"/>
                <a:cs typeface="Arial"/>
                <a:sym typeface="Arial"/>
              </a:rPr>
              <a:t>????</a:t>
            </a:r>
            <a:endParaRPr/>
          </a:p>
          <a:p>
            <a:pPr indent="0" lvl="0" marL="0" marR="0" rtl="0" algn="l">
              <a:lnSpc>
                <a:spcPct val="100000"/>
              </a:lnSpc>
              <a:spcBef>
                <a:spcPts val="0"/>
              </a:spcBef>
              <a:spcAft>
                <a:spcPts val="0"/>
              </a:spcAft>
              <a:buClr>
                <a:srgbClr val="FF0000"/>
              </a:buClr>
              <a:buSzPts val="1400"/>
              <a:buFont typeface="Arial"/>
              <a:buNone/>
            </a:pPr>
            <a:r>
              <a:rPr b="0" i="0" lang="en-US" sz="1400" u="none">
                <a:solidFill>
                  <a:srgbClr val="FF0000"/>
                </a:solidFill>
                <a:latin typeface="Arial"/>
                <a:ea typeface="Arial"/>
                <a:cs typeface="Arial"/>
                <a:sym typeface="Arial"/>
              </a:rPr>
              <a:t> </a:t>
            </a:r>
            <a:endParaRPr/>
          </a:p>
          <a:p>
            <a:pPr indent="0" lvl="0" marL="0" marR="0" rtl="0" algn="l">
              <a:lnSpc>
                <a:spcPct val="100000"/>
              </a:lnSpc>
              <a:spcBef>
                <a:spcPts val="0"/>
              </a:spcBef>
              <a:spcAft>
                <a:spcPts val="0"/>
              </a:spcAft>
              <a:buNone/>
            </a:pPr>
            <a:r>
              <a:t/>
            </a:r>
            <a:endParaRPr b="0" i="0" sz="1400" u="none">
              <a:solidFill>
                <a:srgbClr val="FF0000"/>
              </a:solidFill>
              <a:latin typeface="Arial"/>
              <a:ea typeface="Arial"/>
              <a:cs typeface="Arial"/>
              <a:sym typeface="Arial"/>
            </a:endParaRPr>
          </a:p>
        </p:txBody>
      </p:sp>
    </p:spTree>
  </p:cSld>
  <p:clrMapOvr>
    <a:masterClrMapping/>
  </p:clrMapOvr>
  <p:transition spd="slow">
    <p:fade/>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blipFill>
          <a:blip r:embed="rId3">
            <a:alphaModFix/>
          </a:blip>
          <a:stretch>
            <a:fillRect/>
          </a:stretch>
        </a:blipFill>
      </p:bgPr>
    </p:bg>
    <p:spTree>
      <p:nvGrpSpPr>
        <p:cNvPr id="102" name="Shape 102"/>
        <p:cNvGrpSpPr/>
        <p:nvPr/>
      </p:nvGrpSpPr>
      <p:grpSpPr>
        <a:xfrm>
          <a:off x="0" y="0"/>
          <a:ext cx="0" cy="0"/>
          <a:chOff x="0" y="0"/>
          <a:chExt cx="0" cy="0"/>
        </a:xfrm>
      </p:grpSpPr>
      <p:sp>
        <p:nvSpPr>
          <p:cNvPr id="103" name="Shape 103"/>
          <p:cNvSpPr txBox="1"/>
          <p:nvPr/>
        </p:nvSpPr>
        <p:spPr>
          <a:xfrm>
            <a:off x="5003800" y="363537"/>
            <a:ext cx="3311525" cy="574675"/>
          </a:xfrm>
          <a:prstGeom prst="rect">
            <a:avLst/>
          </a:pr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2400" u="none">
              <a:solidFill>
                <a:schemeClr val="dk1"/>
              </a:solidFill>
              <a:latin typeface="Arial"/>
              <a:ea typeface="Arial"/>
              <a:cs typeface="Arial"/>
              <a:sym typeface="Arial"/>
            </a:endParaRPr>
          </a:p>
        </p:txBody>
      </p:sp>
      <p:sp>
        <p:nvSpPr>
          <p:cNvPr id="104" name="Shape 104"/>
          <p:cNvSpPr txBox="1"/>
          <p:nvPr/>
        </p:nvSpPr>
        <p:spPr>
          <a:xfrm>
            <a:off x="323850" y="115887"/>
            <a:ext cx="7343775" cy="5478462"/>
          </a:xfrm>
          <a:prstGeom prst="rect">
            <a:avLst/>
          </a:pr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400"/>
              <a:buFont typeface="Arial"/>
              <a:buNone/>
            </a:pPr>
            <a:r>
              <a:t/>
            </a:r>
            <a:endParaRPr b="0" i="0" sz="1400" u="none">
              <a:solidFill>
                <a:srgbClr val="FF0000"/>
              </a:solidFill>
              <a:latin typeface="Arial"/>
              <a:ea typeface="Arial"/>
              <a:cs typeface="Arial"/>
              <a:sym typeface="Arial"/>
            </a:endParaRPr>
          </a:p>
          <a:p>
            <a:pPr indent="0" lvl="0" marL="0" marR="0" rtl="0" algn="l">
              <a:lnSpc>
                <a:spcPct val="100000"/>
              </a:lnSpc>
              <a:spcBef>
                <a:spcPts val="0"/>
              </a:spcBef>
              <a:spcAft>
                <a:spcPts val="0"/>
              </a:spcAft>
              <a:buClr>
                <a:srgbClr val="FF0000"/>
              </a:buClr>
              <a:buSzPts val="1400"/>
              <a:buFont typeface="Arial"/>
              <a:buNone/>
            </a:pPr>
            <a:r>
              <a:rPr b="1" i="0" lang="en-US" sz="1400" u="none">
                <a:solidFill>
                  <a:srgbClr val="FF0000"/>
                </a:solidFill>
                <a:latin typeface="Arial"/>
                <a:ea typeface="Arial"/>
                <a:cs typeface="Arial"/>
                <a:sym typeface="Arial"/>
              </a:rPr>
              <a:t>4. Capacity development</a:t>
            </a:r>
            <a:endParaRPr/>
          </a:p>
          <a:p>
            <a:pPr indent="0" lvl="0" marL="0" marR="0" rtl="0" algn="l">
              <a:lnSpc>
                <a:spcPct val="100000"/>
              </a:lnSpc>
              <a:spcBef>
                <a:spcPts val="0"/>
              </a:spcBef>
              <a:spcAft>
                <a:spcPts val="0"/>
              </a:spcAft>
              <a:buClr>
                <a:srgbClr val="FF0000"/>
              </a:buClr>
              <a:buSzPts val="1400"/>
              <a:buFont typeface="Arial"/>
              <a:buNone/>
            </a:pPr>
            <a:r>
              <a:rPr b="0" i="0" lang="en-US" sz="1400" u="none">
                <a:solidFill>
                  <a:srgbClr val="FF0000"/>
                </a:solidFill>
                <a:latin typeface="Arial"/>
                <a:ea typeface="Arial"/>
                <a:cs typeface="Arial"/>
                <a:sym typeface="Arial"/>
              </a:rPr>
              <a:t>Task team: </a:t>
            </a:r>
            <a:endParaRPr/>
          </a:p>
          <a:p>
            <a:pPr indent="0" lvl="0" marL="0" marR="0" rtl="0" algn="l">
              <a:lnSpc>
                <a:spcPct val="100000"/>
              </a:lnSpc>
              <a:spcBef>
                <a:spcPts val="0"/>
              </a:spcBef>
              <a:spcAft>
                <a:spcPts val="0"/>
              </a:spcAft>
              <a:buClr>
                <a:srgbClr val="FF0000"/>
              </a:buClr>
              <a:buSzPts val="1400"/>
              <a:buFont typeface="Arial"/>
              <a:buNone/>
            </a:pPr>
            <a:r>
              <a:rPr b="0" i="0" lang="en-US" sz="1400" u="none">
                <a:solidFill>
                  <a:srgbClr val="FF0000"/>
                </a:solidFill>
                <a:latin typeface="Arial"/>
                <a:ea typeface="Arial"/>
                <a:cs typeface="Arial"/>
                <a:sym typeface="Arial"/>
              </a:rPr>
              <a:t>Terms of reference:</a:t>
            </a:r>
            <a:endParaRPr/>
          </a:p>
          <a:p>
            <a:pPr indent="0" lvl="0" marL="0" marR="0" rtl="0" algn="l">
              <a:lnSpc>
                <a:spcPct val="100000"/>
              </a:lnSpc>
              <a:spcBef>
                <a:spcPts val="0"/>
              </a:spcBef>
              <a:spcAft>
                <a:spcPts val="0"/>
              </a:spcAft>
              <a:buClr>
                <a:srgbClr val="FF0000"/>
              </a:buClr>
              <a:buSzPts val="1400"/>
              <a:buFont typeface="Arial"/>
              <a:buNone/>
            </a:pPr>
            <a:r>
              <a:rPr b="0" i="0" lang="en-US" sz="1400" u="none">
                <a:solidFill>
                  <a:srgbClr val="FF0000"/>
                </a:solidFill>
                <a:latin typeface="Arial"/>
                <a:ea typeface="Arial"/>
                <a:cs typeface="Arial"/>
                <a:sym typeface="Arial"/>
              </a:rPr>
              <a:t>1.	Discuss and review the Strategy and Implementation Plan drafts from the particular perspective of embedding Capacity Development,</a:t>
            </a:r>
            <a:endParaRPr/>
          </a:p>
          <a:p>
            <a:pPr indent="0" lvl="0" marL="0" marR="0" rtl="0" algn="l">
              <a:lnSpc>
                <a:spcPct val="100000"/>
              </a:lnSpc>
              <a:spcBef>
                <a:spcPts val="0"/>
              </a:spcBef>
              <a:spcAft>
                <a:spcPts val="0"/>
              </a:spcAft>
              <a:buClr>
                <a:srgbClr val="FF0000"/>
              </a:buClr>
              <a:buSzPts val="1400"/>
              <a:buFont typeface="Arial"/>
              <a:buNone/>
            </a:pPr>
            <a:r>
              <a:rPr b="0" i="0" lang="en-US" sz="1400" u="none">
                <a:solidFill>
                  <a:srgbClr val="FF0000"/>
                </a:solidFill>
                <a:latin typeface="Arial"/>
                <a:ea typeface="Arial"/>
                <a:cs typeface="Arial"/>
                <a:sym typeface="Arial"/>
              </a:rPr>
              <a:t>2.	develop and document ideas on GOOS role, source material for CD (including best practice resources), through a workshop,</a:t>
            </a:r>
            <a:endParaRPr/>
          </a:p>
          <a:p>
            <a:pPr indent="0" lvl="0" marL="0" marR="0" rtl="0" algn="l">
              <a:lnSpc>
                <a:spcPct val="100000"/>
              </a:lnSpc>
              <a:spcBef>
                <a:spcPts val="0"/>
              </a:spcBef>
              <a:spcAft>
                <a:spcPts val="0"/>
              </a:spcAft>
              <a:buClr>
                <a:srgbClr val="FF0000"/>
              </a:buClr>
              <a:buSzPts val="1400"/>
              <a:buFont typeface="Arial"/>
              <a:buNone/>
            </a:pPr>
            <a:r>
              <a:rPr b="0" i="0" lang="en-US" sz="1400" u="none">
                <a:solidFill>
                  <a:srgbClr val="FF0000"/>
                </a:solidFill>
                <a:latin typeface="Arial"/>
                <a:ea typeface="Arial"/>
                <a:cs typeface="Arial"/>
                <a:sym typeface="Arial"/>
              </a:rPr>
              <a:t>3.	engage co-sponsors and partner organizations such as POGO, and IOC training centers,</a:t>
            </a:r>
            <a:endParaRPr/>
          </a:p>
          <a:p>
            <a:pPr indent="0" lvl="0" marL="0" marR="0" rtl="0" algn="l">
              <a:lnSpc>
                <a:spcPct val="100000"/>
              </a:lnSpc>
              <a:spcBef>
                <a:spcPts val="0"/>
              </a:spcBef>
              <a:spcAft>
                <a:spcPts val="0"/>
              </a:spcAft>
              <a:buClr>
                <a:srgbClr val="FF0000"/>
              </a:buClr>
              <a:buSzPts val="1400"/>
              <a:buFont typeface="Arial"/>
              <a:buNone/>
            </a:pPr>
            <a:r>
              <a:rPr b="0" i="0" lang="en-US" sz="1400" u="none">
                <a:solidFill>
                  <a:srgbClr val="FF0000"/>
                </a:solidFill>
                <a:latin typeface="Arial"/>
                <a:ea typeface="Arial"/>
                <a:cs typeface="Arial"/>
                <a:sym typeface="Arial"/>
              </a:rPr>
              <a:t>4.	identify potential funding sources to create a step change in GOOS CD activity,</a:t>
            </a:r>
            <a:endParaRPr/>
          </a:p>
          <a:p>
            <a:pPr indent="0" lvl="0" marL="0" marR="0" rtl="0" algn="l">
              <a:lnSpc>
                <a:spcPct val="100000"/>
              </a:lnSpc>
              <a:spcBef>
                <a:spcPts val="0"/>
              </a:spcBef>
              <a:spcAft>
                <a:spcPts val="0"/>
              </a:spcAft>
              <a:buClr>
                <a:srgbClr val="FF0000"/>
              </a:buClr>
              <a:buSzPts val="1400"/>
              <a:buFont typeface="Arial"/>
              <a:buNone/>
            </a:pPr>
            <a:r>
              <a:rPr b="0" i="0" lang="en-US" sz="1400" u="none">
                <a:solidFill>
                  <a:srgbClr val="FF0000"/>
                </a:solidFill>
                <a:latin typeface="Arial"/>
                <a:ea typeface="Arial"/>
                <a:cs typeface="Arial"/>
                <a:sym typeface="Arial"/>
              </a:rPr>
              <a:t>5.	provide input to the development of the IOC CD Implementation Plan,</a:t>
            </a:r>
            <a:endParaRPr/>
          </a:p>
          <a:p>
            <a:pPr indent="0" lvl="0" marL="0" marR="0" rtl="0" algn="l">
              <a:lnSpc>
                <a:spcPct val="100000"/>
              </a:lnSpc>
              <a:spcBef>
                <a:spcPts val="0"/>
              </a:spcBef>
              <a:spcAft>
                <a:spcPts val="0"/>
              </a:spcAft>
              <a:buClr>
                <a:srgbClr val="FF0000"/>
              </a:buClr>
              <a:buSzPts val="1400"/>
              <a:buFont typeface="Arial"/>
              <a:buNone/>
            </a:pPr>
            <a:r>
              <a:rPr b="0" i="0" lang="en-US" sz="1400" u="none">
                <a:solidFill>
                  <a:srgbClr val="FF0000"/>
                </a:solidFill>
                <a:latin typeface="Arial"/>
                <a:ea typeface="Arial"/>
                <a:cs typeface="Arial"/>
                <a:sym typeface="Arial"/>
              </a:rPr>
              <a:t>6.	make a suggestion for ongoing action to report to the SC on progress [SC-7]</a:t>
            </a:r>
            <a:endParaRPr/>
          </a:p>
          <a:p>
            <a:pPr indent="0" lvl="0" marL="0" marR="0" rtl="0" algn="l">
              <a:lnSpc>
                <a:spcPct val="100000"/>
              </a:lnSpc>
              <a:spcBef>
                <a:spcPts val="0"/>
              </a:spcBef>
              <a:spcAft>
                <a:spcPts val="0"/>
              </a:spcAft>
              <a:buClr>
                <a:schemeClr val="dk1"/>
              </a:buClr>
              <a:buSzPts val="1400"/>
              <a:buFont typeface="Arial"/>
              <a:buNone/>
            </a:pPr>
            <a:r>
              <a:t/>
            </a:r>
            <a:endParaRPr b="0" i="0" sz="1400" u="none">
              <a:solidFill>
                <a:srgbClr val="FF0000"/>
              </a:solidFill>
              <a:latin typeface="Arial"/>
              <a:ea typeface="Arial"/>
              <a:cs typeface="Arial"/>
              <a:sym typeface="Arial"/>
            </a:endParaRPr>
          </a:p>
          <a:p>
            <a:pPr indent="0" lvl="0" marL="0" marR="0" rtl="0" algn="l">
              <a:lnSpc>
                <a:spcPct val="100000"/>
              </a:lnSpc>
              <a:spcBef>
                <a:spcPts val="0"/>
              </a:spcBef>
              <a:spcAft>
                <a:spcPts val="0"/>
              </a:spcAft>
              <a:buClr>
                <a:srgbClr val="FF0000"/>
              </a:buClr>
              <a:buSzPts val="1400"/>
              <a:buFont typeface="Arial"/>
              <a:buNone/>
            </a:pPr>
            <a:r>
              <a:rPr b="0" i="0" lang="en-US" sz="1400" u="none">
                <a:solidFill>
                  <a:srgbClr val="FF0000"/>
                </a:solidFill>
                <a:latin typeface="Arial"/>
                <a:ea typeface="Arial"/>
                <a:cs typeface="Arial"/>
                <a:sym typeface="Arial"/>
              </a:rPr>
              <a:t>Members: Nolan, Venkat, Affian, Marsac, Miloslavich, POGO representative, Pissierssens (IOC CD coordinator) or Delgado (Ocean Teacher Global Academy), representatives of IOC training centres (IODE OceanTeacher Global Academy regional training centres and WESTPAC regional training and research centres), UNEP, ICSU, JCOMMOPS (instrument focus)</a:t>
            </a:r>
            <a:endParaRPr/>
          </a:p>
          <a:p>
            <a:pPr indent="0" lvl="0" marL="0" marR="0" rtl="0" algn="l">
              <a:lnSpc>
                <a:spcPct val="100000"/>
              </a:lnSpc>
              <a:spcBef>
                <a:spcPts val="0"/>
              </a:spcBef>
              <a:spcAft>
                <a:spcPts val="0"/>
              </a:spcAft>
              <a:buClr>
                <a:schemeClr val="dk1"/>
              </a:buClr>
              <a:buSzPts val="1400"/>
              <a:buFont typeface="Arial"/>
              <a:buNone/>
            </a:pPr>
            <a:r>
              <a:t/>
            </a:r>
            <a:endParaRPr b="0" i="0" sz="1400" u="none">
              <a:solidFill>
                <a:srgbClr val="FF0000"/>
              </a:solidFill>
              <a:latin typeface="Arial"/>
              <a:ea typeface="Arial"/>
              <a:cs typeface="Arial"/>
              <a:sym typeface="Arial"/>
            </a:endParaRPr>
          </a:p>
          <a:p>
            <a:pPr indent="0" lvl="0" marL="0" marR="0" rtl="0" algn="l">
              <a:lnSpc>
                <a:spcPct val="100000"/>
              </a:lnSpc>
              <a:spcBef>
                <a:spcPts val="0"/>
              </a:spcBef>
              <a:spcAft>
                <a:spcPts val="0"/>
              </a:spcAft>
              <a:buClr>
                <a:srgbClr val="3C8C93"/>
              </a:buClr>
              <a:buSzPts val="1400"/>
              <a:buFont typeface="Arial"/>
              <a:buNone/>
            </a:pPr>
            <a:r>
              <a:rPr b="0" i="0" lang="en-US" sz="1400" u="none">
                <a:solidFill>
                  <a:srgbClr val="3C8C93"/>
                </a:solidFill>
                <a:latin typeface="Arial"/>
                <a:ea typeface="Arial"/>
                <a:cs typeface="Arial"/>
                <a:sym typeface="Arial"/>
              </a:rPr>
              <a:t>Secretariat for TT: Patricia</a:t>
            </a:r>
            <a:endParaRPr/>
          </a:p>
          <a:p>
            <a:pPr indent="0" lvl="0" marL="0" marR="0" rtl="0" algn="l">
              <a:lnSpc>
                <a:spcPct val="100000"/>
              </a:lnSpc>
              <a:spcBef>
                <a:spcPts val="0"/>
              </a:spcBef>
              <a:spcAft>
                <a:spcPts val="0"/>
              </a:spcAft>
              <a:buClr>
                <a:srgbClr val="3C8C93"/>
              </a:buClr>
              <a:buSzPts val="1400"/>
              <a:buFont typeface="Arial"/>
              <a:buNone/>
            </a:pPr>
            <a:r>
              <a:rPr b="0" i="0" lang="en-US" sz="1400" u="none">
                <a:solidFill>
                  <a:srgbClr val="3C8C93"/>
                </a:solidFill>
                <a:latin typeface="Arial"/>
                <a:ea typeface="Arial"/>
                <a:cs typeface="Arial"/>
                <a:sym typeface="Arial"/>
              </a:rPr>
              <a:t>Paper developed</a:t>
            </a:r>
            <a:endParaRPr/>
          </a:p>
          <a:p>
            <a:pPr indent="0" lvl="0" marL="0" marR="0" rtl="0" algn="l">
              <a:lnSpc>
                <a:spcPct val="100000"/>
              </a:lnSpc>
              <a:spcBef>
                <a:spcPts val="0"/>
              </a:spcBef>
              <a:spcAft>
                <a:spcPts val="0"/>
              </a:spcAft>
              <a:buClr>
                <a:schemeClr val="dk1"/>
              </a:buClr>
              <a:buSzPts val="1400"/>
              <a:buFont typeface="Arial"/>
              <a:buNone/>
            </a:pPr>
            <a:r>
              <a:t/>
            </a:r>
            <a:endParaRPr b="0" i="0" sz="1400" u="none">
              <a:solidFill>
                <a:srgbClr val="3C8C93"/>
              </a:solidFill>
              <a:latin typeface="Arial"/>
              <a:ea typeface="Arial"/>
              <a:cs typeface="Arial"/>
              <a:sym typeface="Arial"/>
            </a:endParaRPr>
          </a:p>
          <a:p>
            <a:pPr indent="0" lvl="0" marL="0" marR="0" rtl="0" algn="l">
              <a:lnSpc>
                <a:spcPct val="100000"/>
              </a:lnSpc>
              <a:spcBef>
                <a:spcPts val="0"/>
              </a:spcBef>
              <a:spcAft>
                <a:spcPts val="0"/>
              </a:spcAft>
              <a:buClr>
                <a:srgbClr val="FF0000"/>
              </a:buClr>
              <a:buSzPts val="1400"/>
              <a:buFont typeface="Arial"/>
              <a:buNone/>
            </a:pPr>
            <a:r>
              <a:rPr b="1" i="0" lang="en-US" sz="1400" u="none">
                <a:solidFill>
                  <a:srgbClr val="FF0000"/>
                </a:solidFill>
                <a:latin typeface="Arial"/>
                <a:ea typeface="Arial"/>
                <a:cs typeface="Arial"/>
                <a:sym typeface="Arial"/>
              </a:rPr>
              <a:t>COMPONENT OF STRATEGY – NEEDS A SPECIFIC PLAN</a:t>
            </a:r>
            <a:endParaRPr/>
          </a:p>
          <a:p>
            <a:pPr indent="0" lvl="0" marL="0" marR="0" rtl="0" algn="l">
              <a:lnSpc>
                <a:spcPct val="100000"/>
              </a:lnSpc>
              <a:spcBef>
                <a:spcPts val="0"/>
              </a:spcBef>
              <a:spcAft>
                <a:spcPts val="0"/>
              </a:spcAft>
              <a:buNone/>
            </a:pPr>
            <a:r>
              <a:t/>
            </a:r>
            <a:endParaRPr b="1" i="0" sz="1400" u="none">
              <a:solidFill>
                <a:srgbClr val="FF0000"/>
              </a:solidFill>
              <a:latin typeface="Arial"/>
              <a:ea typeface="Arial"/>
              <a:cs typeface="Arial"/>
              <a:sym typeface="Arial"/>
            </a:endParaRPr>
          </a:p>
        </p:txBody>
      </p:sp>
    </p:spTree>
  </p:cSld>
  <p:clrMapOvr>
    <a:masterClrMapping/>
  </p:clrMapOvr>
  <p:transition spd="slow">
    <p:fade/>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blipFill>
          <a:blip r:embed="rId3">
            <a:alphaModFix/>
          </a:blip>
          <a:stretch>
            <a:fillRect/>
          </a:stretch>
        </a:blipFill>
      </p:bgPr>
    </p:bg>
    <p:spTree>
      <p:nvGrpSpPr>
        <p:cNvPr id="109" name="Shape 109"/>
        <p:cNvGrpSpPr/>
        <p:nvPr/>
      </p:nvGrpSpPr>
      <p:grpSpPr>
        <a:xfrm>
          <a:off x="0" y="0"/>
          <a:ext cx="0" cy="0"/>
          <a:chOff x="0" y="0"/>
          <a:chExt cx="0" cy="0"/>
        </a:xfrm>
      </p:grpSpPr>
      <p:sp>
        <p:nvSpPr>
          <p:cNvPr id="110" name="Shape 110"/>
          <p:cNvSpPr txBox="1"/>
          <p:nvPr/>
        </p:nvSpPr>
        <p:spPr>
          <a:xfrm>
            <a:off x="5003800" y="363537"/>
            <a:ext cx="3311525" cy="574675"/>
          </a:xfrm>
          <a:prstGeom prst="rect">
            <a:avLst/>
          </a:pr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2400" u="none">
              <a:solidFill>
                <a:schemeClr val="dk1"/>
              </a:solidFill>
              <a:latin typeface="Arial"/>
              <a:ea typeface="Arial"/>
              <a:cs typeface="Arial"/>
              <a:sym typeface="Arial"/>
            </a:endParaRPr>
          </a:p>
        </p:txBody>
      </p:sp>
      <p:sp>
        <p:nvSpPr>
          <p:cNvPr id="111" name="Shape 111"/>
          <p:cNvSpPr txBox="1"/>
          <p:nvPr/>
        </p:nvSpPr>
        <p:spPr>
          <a:xfrm>
            <a:off x="323850" y="115887"/>
            <a:ext cx="7343775" cy="6340475"/>
          </a:xfrm>
          <a:prstGeom prst="rect">
            <a:avLst/>
          </a:pr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FF0000"/>
              </a:buClr>
              <a:buSzPts val="1400"/>
              <a:buFont typeface="Arial"/>
              <a:buNone/>
            </a:pPr>
            <a:r>
              <a:rPr b="0" i="0" lang="en-US" sz="1400" u="none">
                <a:solidFill>
                  <a:srgbClr val="FF0000"/>
                </a:solidFill>
                <a:latin typeface="Arial"/>
                <a:ea typeface="Arial"/>
                <a:cs typeface="Arial"/>
                <a:sym typeface="Arial"/>
              </a:rPr>
              <a:t>Action: Secretariat to provide written report in agreed template to ICSU General Assembly (asap). And identify a representative through a scientist. </a:t>
            </a:r>
            <a:r>
              <a:rPr b="1" i="0" lang="en-US" sz="1400" u="none">
                <a:solidFill>
                  <a:srgbClr val="FF0000"/>
                </a:solidFill>
                <a:latin typeface="Arial"/>
                <a:ea typeface="Arial"/>
                <a:cs typeface="Arial"/>
                <a:sym typeface="Arial"/>
              </a:rPr>
              <a:t>REPLACED BY SC-7 ACTIONS</a:t>
            </a:r>
            <a:endParaRPr/>
          </a:p>
          <a:p>
            <a:pPr indent="0" lvl="0" marL="0" marR="0" rtl="0" algn="l">
              <a:lnSpc>
                <a:spcPct val="100000"/>
              </a:lnSpc>
              <a:spcBef>
                <a:spcPts val="0"/>
              </a:spcBef>
              <a:spcAft>
                <a:spcPts val="0"/>
              </a:spcAft>
              <a:buClr>
                <a:schemeClr val="dk1"/>
              </a:buClr>
              <a:buSzPts val="1400"/>
              <a:buFont typeface="Arial"/>
              <a:buNone/>
            </a:pPr>
            <a:r>
              <a:t/>
            </a:r>
            <a:endParaRPr b="0" i="0" sz="1400" u="none">
              <a:solidFill>
                <a:srgbClr val="FF0000"/>
              </a:solidFill>
              <a:latin typeface="Arial"/>
              <a:ea typeface="Arial"/>
              <a:cs typeface="Arial"/>
              <a:sym typeface="Arial"/>
            </a:endParaRPr>
          </a:p>
          <a:p>
            <a:pPr indent="0" lvl="0" marL="0" marR="0" rtl="0" algn="l">
              <a:lnSpc>
                <a:spcPct val="100000"/>
              </a:lnSpc>
              <a:spcBef>
                <a:spcPts val="0"/>
              </a:spcBef>
              <a:spcAft>
                <a:spcPts val="0"/>
              </a:spcAft>
              <a:buClr>
                <a:srgbClr val="FF0000"/>
              </a:buClr>
              <a:buSzPts val="1400"/>
              <a:buFont typeface="Arial"/>
              <a:buNone/>
            </a:pPr>
            <a:r>
              <a:rPr b="0" i="0" lang="en-US" sz="1400" u="none">
                <a:solidFill>
                  <a:srgbClr val="FF0000"/>
                </a:solidFill>
                <a:latin typeface="Arial"/>
                <a:ea typeface="Arial"/>
                <a:cs typeface="Arial"/>
                <a:sym typeface="Arial"/>
              </a:rPr>
              <a:t>Action: IOC to consult with ICSU and other sponsors to finalize review team composition (end October). </a:t>
            </a:r>
            <a:r>
              <a:rPr b="1" i="0" lang="en-US" sz="1400" u="none">
                <a:solidFill>
                  <a:srgbClr val="FF0000"/>
                </a:solidFill>
                <a:latin typeface="Arial"/>
                <a:ea typeface="Arial"/>
                <a:cs typeface="Arial"/>
                <a:sym typeface="Arial"/>
              </a:rPr>
              <a:t>REPLACED BY SC-7 ACTIONS</a:t>
            </a:r>
            <a:endParaRPr/>
          </a:p>
          <a:p>
            <a:pPr indent="0" lvl="0" marL="0" marR="0" rtl="0" algn="l">
              <a:lnSpc>
                <a:spcPct val="100000"/>
              </a:lnSpc>
              <a:spcBef>
                <a:spcPts val="0"/>
              </a:spcBef>
              <a:spcAft>
                <a:spcPts val="0"/>
              </a:spcAft>
              <a:buClr>
                <a:schemeClr val="dk1"/>
              </a:buClr>
              <a:buSzPts val="1400"/>
              <a:buFont typeface="Arial"/>
              <a:buNone/>
            </a:pPr>
            <a:r>
              <a:t/>
            </a:r>
            <a:endParaRPr b="1" i="0" sz="1400" u="none">
              <a:solidFill>
                <a:srgbClr val="FF0000"/>
              </a:solidFill>
              <a:latin typeface="Arial"/>
              <a:ea typeface="Arial"/>
              <a:cs typeface="Arial"/>
              <a:sym typeface="Arial"/>
            </a:endParaRPr>
          </a:p>
          <a:p>
            <a:pPr indent="0" lvl="0" marL="0" marR="0" rtl="0" algn="l">
              <a:lnSpc>
                <a:spcPct val="100000"/>
              </a:lnSpc>
              <a:spcBef>
                <a:spcPts val="0"/>
              </a:spcBef>
              <a:spcAft>
                <a:spcPts val="0"/>
              </a:spcAft>
              <a:buClr>
                <a:srgbClr val="72BFC5"/>
              </a:buClr>
              <a:buSzPts val="1400"/>
              <a:buFont typeface="Arial"/>
              <a:buNone/>
            </a:pPr>
            <a:r>
              <a:rPr b="0" i="0" lang="en-US" sz="1400" u="none">
                <a:solidFill>
                  <a:srgbClr val="72BFC5"/>
                </a:solidFill>
                <a:latin typeface="Arial"/>
                <a:ea typeface="Arial"/>
                <a:cs typeface="Arial"/>
                <a:sym typeface="Arial"/>
              </a:rPr>
              <a:t>Action: SC members to review OOPC work plan and provide any feedback to Wilkin (deadline: end September)</a:t>
            </a:r>
            <a:endParaRPr/>
          </a:p>
          <a:p>
            <a:pPr indent="0" lvl="0" marL="0" marR="0" rtl="0" algn="l">
              <a:lnSpc>
                <a:spcPct val="100000"/>
              </a:lnSpc>
              <a:spcBef>
                <a:spcPts val="0"/>
              </a:spcBef>
              <a:spcAft>
                <a:spcPts val="0"/>
              </a:spcAft>
              <a:buClr>
                <a:schemeClr val="dk1"/>
              </a:buClr>
              <a:buSzPts val="1400"/>
              <a:buFont typeface="Arial"/>
              <a:buNone/>
            </a:pPr>
            <a:r>
              <a:t/>
            </a:r>
            <a:endParaRPr b="0" i="0" sz="1400" u="none">
              <a:solidFill>
                <a:srgbClr val="FF0000"/>
              </a:solidFill>
              <a:latin typeface="Arial"/>
              <a:ea typeface="Arial"/>
              <a:cs typeface="Arial"/>
              <a:sym typeface="Arial"/>
            </a:endParaRPr>
          </a:p>
          <a:p>
            <a:pPr indent="0" lvl="0" marL="0" marR="0" rtl="0" algn="l">
              <a:lnSpc>
                <a:spcPct val="100000"/>
              </a:lnSpc>
              <a:spcBef>
                <a:spcPts val="0"/>
              </a:spcBef>
              <a:spcAft>
                <a:spcPts val="0"/>
              </a:spcAft>
              <a:buClr>
                <a:srgbClr val="FF0000"/>
              </a:buClr>
              <a:buSzPts val="1400"/>
              <a:buFont typeface="Arial"/>
              <a:buNone/>
            </a:pPr>
            <a:r>
              <a:rPr b="0" i="0" lang="en-US" sz="1400" u="none">
                <a:solidFill>
                  <a:srgbClr val="FF0000"/>
                </a:solidFill>
                <a:latin typeface="Arial"/>
                <a:ea typeface="Arial"/>
                <a:cs typeface="Arial"/>
                <a:sym typeface="Arial"/>
              </a:rPr>
              <a:t>Action: invite GODAE OceanView Steering Team to engage in the development of relevant parts of the GOOS Implementation Plan, and to the next SC meeting. [John will help chose person] </a:t>
            </a:r>
            <a:r>
              <a:rPr b="1" i="0" lang="en-US" sz="1400" u="none">
                <a:solidFill>
                  <a:srgbClr val="FF0000"/>
                </a:solidFill>
                <a:latin typeface="Arial"/>
                <a:ea typeface="Arial"/>
                <a:cs typeface="Arial"/>
                <a:sym typeface="Arial"/>
              </a:rPr>
              <a:t>– PARTNERSHIP AN ONGOING STRATEGIC PLAN ACTION?</a:t>
            </a:r>
            <a:endParaRPr/>
          </a:p>
          <a:p>
            <a:pPr indent="0" lvl="0" marL="0" marR="0" rtl="0" algn="l">
              <a:lnSpc>
                <a:spcPct val="100000"/>
              </a:lnSpc>
              <a:spcBef>
                <a:spcPts val="0"/>
              </a:spcBef>
              <a:spcAft>
                <a:spcPts val="0"/>
              </a:spcAft>
              <a:buClr>
                <a:schemeClr val="dk1"/>
              </a:buClr>
              <a:buSzPts val="1400"/>
              <a:buFont typeface="Arial"/>
              <a:buNone/>
            </a:pPr>
            <a:r>
              <a:t/>
            </a:r>
            <a:endParaRPr b="0" i="0" sz="1400" u="none">
              <a:solidFill>
                <a:srgbClr val="FF0000"/>
              </a:solidFill>
              <a:latin typeface="Arial"/>
              <a:ea typeface="Arial"/>
              <a:cs typeface="Arial"/>
              <a:sym typeface="Arial"/>
            </a:endParaRPr>
          </a:p>
          <a:p>
            <a:pPr indent="0" lvl="0" marL="0" marR="0" rtl="0" algn="l">
              <a:lnSpc>
                <a:spcPct val="100000"/>
              </a:lnSpc>
              <a:spcBef>
                <a:spcPts val="0"/>
              </a:spcBef>
              <a:spcAft>
                <a:spcPts val="0"/>
              </a:spcAft>
              <a:buClr>
                <a:srgbClr val="FF0000"/>
              </a:buClr>
              <a:buSzPts val="1400"/>
              <a:buFont typeface="Arial"/>
              <a:buNone/>
            </a:pPr>
            <a:r>
              <a:rPr b="0" i="0" lang="en-US" sz="1400" u="none">
                <a:solidFill>
                  <a:srgbClr val="FF0000"/>
                </a:solidFill>
                <a:latin typeface="Arial"/>
                <a:ea typeface="Arial"/>
                <a:cs typeface="Arial"/>
                <a:sym typeface="Arial"/>
              </a:rPr>
              <a:t>Action: GOOS Secretariat maintain and publish on web an overview calendar of engagement opportunities with partner organizations </a:t>
            </a:r>
            <a:r>
              <a:rPr b="1" i="0" lang="en-US" sz="1400" u="none">
                <a:solidFill>
                  <a:srgbClr val="FF0000"/>
                </a:solidFill>
                <a:latin typeface="Arial"/>
                <a:ea typeface="Arial"/>
                <a:cs typeface="Arial"/>
                <a:sym typeface="Arial"/>
              </a:rPr>
              <a:t>– TO BE DONE</a:t>
            </a:r>
            <a:endParaRPr/>
          </a:p>
          <a:p>
            <a:pPr indent="0" lvl="0" marL="0" marR="0" rtl="0" algn="l">
              <a:lnSpc>
                <a:spcPct val="100000"/>
              </a:lnSpc>
              <a:spcBef>
                <a:spcPts val="0"/>
              </a:spcBef>
              <a:spcAft>
                <a:spcPts val="0"/>
              </a:spcAft>
              <a:buClr>
                <a:schemeClr val="dk1"/>
              </a:buClr>
              <a:buSzPts val="1400"/>
              <a:buFont typeface="Arial"/>
              <a:buNone/>
            </a:pPr>
            <a:r>
              <a:t/>
            </a:r>
            <a:endParaRPr b="0" i="0" sz="1400" u="none">
              <a:solidFill>
                <a:srgbClr val="FF0000"/>
              </a:solidFill>
              <a:latin typeface="Arial"/>
              <a:ea typeface="Arial"/>
              <a:cs typeface="Arial"/>
              <a:sym typeface="Arial"/>
            </a:endParaRPr>
          </a:p>
          <a:p>
            <a:pPr indent="0" lvl="0" marL="0" marR="0" rtl="0" algn="l">
              <a:lnSpc>
                <a:spcPct val="100000"/>
              </a:lnSpc>
              <a:spcBef>
                <a:spcPts val="0"/>
              </a:spcBef>
              <a:spcAft>
                <a:spcPts val="0"/>
              </a:spcAft>
              <a:buClr>
                <a:srgbClr val="FF0000"/>
              </a:buClr>
              <a:buSzPts val="1400"/>
              <a:buFont typeface="Arial"/>
              <a:buNone/>
            </a:pPr>
            <a:r>
              <a:rPr b="0" i="0" lang="en-US" sz="1400" u="none">
                <a:solidFill>
                  <a:srgbClr val="FF0000"/>
                </a:solidFill>
                <a:latin typeface="Arial"/>
                <a:ea typeface="Arial"/>
                <a:cs typeface="Arial"/>
                <a:sym typeface="Arial"/>
              </a:rPr>
              <a:t>Standards or best practice </a:t>
            </a:r>
            <a:endParaRPr/>
          </a:p>
          <a:p>
            <a:pPr indent="0" lvl="0" marL="0" marR="0" rtl="0" algn="l">
              <a:lnSpc>
                <a:spcPct val="100000"/>
              </a:lnSpc>
              <a:spcBef>
                <a:spcPts val="0"/>
              </a:spcBef>
              <a:spcAft>
                <a:spcPts val="0"/>
              </a:spcAft>
              <a:buClr>
                <a:srgbClr val="FF0000"/>
              </a:buClr>
              <a:buSzPts val="1400"/>
              <a:buFont typeface="Arial"/>
              <a:buNone/>
            </a:pPr>
            <a:r>
              <a:rPr b="0" i="0" lang="en-US" sz="1400" u="none">
                <a:solidFill>
                  <a:srgbClr val="FF0000"/>
                </a:solidFill>
                <a:latin typeface="Arial"/>
                <a:ea typeface="Arial"/>
                <a:cs typeface="Arial"/>
                <a:sym typeface="Arial"/>
              </a:rPr>
              <a:t>Task Team:  [move to general area]</a:t>
            </a:r>
            <a:endParaRPr/>
          </a:p>
          <a:p>
            <a:pPr indent="0" lvl="0" marL="0" marR="0" rtl="0" algn="l">
              <a:lnSpc>
                <a:spcPct val="100000"/>
              </a:lnSpc>
              <a:spcBef>
                <a:spcPts val="0"/>
              </a:spcBef>
              <a:spcAft>
                <a:spcPts val="0"/>
              </a:spcAft>
              <a:buClr>
                <a:srgbClr val="72BFC5"/>
              </a:buClr>
              <a:buSzPts val="1400"/>
              <a:buFont typeface="Arial"/>
              <a:buNone/>
            </a:pPr>
            <a:r>
              <a:rPr b="0" i="0" lang="en-US" sz="1400" u="none">
                <a:solidFill>
                  <a:srgbClr val="72BFC5"/>
                </a:solidFill>
                <a:latin typeface="Arial"/>
                <a:ea typeface="Arial"/>
                <a:cs typeface="Arial"/>
                <a:sym typeface="Arial"/>
              </a:rPr>
              <a:t>1.	formulate a decision process for GOOS approval of standards or best practice guidance material, and its additional resource requirements</a:t>
            </a:r>
            <a:endParaRPr/>
          </a:p>
          <a:p>
            <a:pPr indent="0" lvl="0" marL="0" marR="0" rtl="0" algn="l">
              <a:lnSpc>
                <a:spcPct val="100000"/>
              </a:lnSpc>
              <a:spcBef>
                <a:spcPts val="0"/>
              </a:spcBef>
              <a:spcAft>
                <a:spcPts val="0"/>
              </a:spcAft>
              <a:buClr>
                <a:srgbClr val="72BFC5"/>
              </a:buClr>
              <a:buSzPts val="1400"/>
              <a:buFont typeface="Arial"/>
              <a:buNone/>
            </a:pPr>
            <a:r>
              <a:rPr b="0" i="0" lang="en-US" sz="1400" u="none">
                <a:solidFill>
                  <a:srgbClr val="72BFC5"/>
                </a:solidFill>
                <a:latin typeface="Arial"/>
                <a:ea typeface="Arial"/>
                <a:cs typeface="Arial"/>
                <a:sym typeface="Arial"/>
              </a:rPr>
              <a:t>2.	identify how these should be published (in an IOC Manuals and Guides series wrapper, for example?) and promoted (in EOV specification sheets, the IOC Best Practices catalogue, etc.).</a:t>
            </a:r>
            <a:endParaRPr/>
          </a:p>
          <a:p>
            <a:pPr indent="-88900" lvl="0" marL="0" marR="0" rtl="0" algn="l">
              <a:lnSpc>
                <a:spcPct val="100000"/>
              </a:lnSpc>
              <a:spcBef>
                <a:spcPts val="0"/>
              </a:spcBef>
              <a:spcAft>
                <a:spcPts val="0"/>
              </a:spcAft>
              <a:buClr>
                <a:srgbClr val="72BFC5"/>
              </a:buClr>
              <a:buSzPts val="1400"/>
              <a:buFont typeface="Arial"/>
              <a:buAutoNum type="arabicPeriod" startAt="3"/>
            </a:pPr>
            <a:r>
              <a:rPr b="0" i="0" lang="en-US" sz="1400" u="none">
                <a:solidFill>
                  <a:srgbClr val="72BFC5"/>
                </a:solidFill>
                <a:latin typeface="Arial"/>
                <a:ea typeface="Arial"/>
                <a:cs typeface="Arial"/>
                <a:sym typeface="Arial"/>
              </a:rPr>
              <a:t>Report to the SC-7</a:t>
            </a:r>
            <a:endParaRPr/>
          </a:p>
          <a:p>
            <a:pPr indent="0" lvl="0" marL="0" marR="0" rtl="0" algn="l">
              <a:lnSpc>
                <a:spcPct val="100000"/>
              </a:lnSpc>
              <a:spcBef>
                <a:spcPts val="0"/>
              </a:spcBef>
              <a:spcAft>
                <a:spcPts val="0"/>
              </a:spcAft>
              <a:buClr>
                <a:srgbClr val="72BFC5"/>
              </a:buClr>
              <a:buSzPts val="1400"/>
              <a:buFont typeface="Arial"/>
              <a:buNone/>
            </a:pPr>
            <a:r>
              <a:rPr b="1" i="0" lang="en-US" sz="1400" u="none">
                <a:solidFill>
                  <a:srgbClr val="72BFC5"/>
                </a:solidFill>
                <a:latin typeface="Arial"/>
                <a:ea typeface="Arial"/>
                <a:cs typeface="Arial"/>
                <a:sym typeface="Arial"/>
              </a:rPr>
              <a:t>&gt;&gt;&gt; JCOMM/GOOS/AtlantOS/IODE/Ocean Best Practice</a:t>
            </a:r>
            <a:endParaRPr/>
          </a:p>
          <a:p>
            <a:pPr indent="0" lvl="0" marL="0" marR="0" rtl="0" algn="l">
              <a:lnSpc>
                <a:spcPct val="100000"/>
              </a:lnSpc>
              <a:spcBef>
                <a:spcPts val="0"/>
              </a:spcBef>
              <a:spcAft>
                <a:spcPts val="0"/>
              </a:spcAft>
              <a:buClr>
                <a:srgbClr val="FF0000"/>
              </a:buClr>
              <a:buSzPts val="1400"/>
              <a:buFont typeface="Arial"/>
              <a:buNone/>
            </a:pPr>
            <a:r>
              <a:rPr b="0" i="0" lang="en-US" sz="1400" u="none">
                <a:solidFill>
                  <a:srgbClr val="FF0000"/>
                </a:solidFill>
                <a:latin typeface="Arial"/>
                <a:ea typeface="Arial"/>
                <a:cs typeface="Arial"/>
                <a:sym typeface="Arial"/>
              </a:rPr>
              <a:t>Members: Venkat, [maybe Frank Muller-Karger] panel chairs to nominate a member with expertise to form this task team. They should liaise with Juliet Hermes (OCG standards and best practices)</a:t>
            </a:r>
            <a:endParaRPr/>
          </a:p>
          <a:p>
            <a:pPr indent="0" lvl="0" marL="0" marR="0" rtl="0" algn="l">
              <a:lnSpc>
                <a:spcPct val="100000"/>
              </a:lnSpc>
              <a:spcBef>
                <a:spcPts val="0"/>
              </a:spcBef>
              <a:spcAft>
                <a:spcPts val="0"/>
              </a:spcAft>
              <a:buClr>
                <a:srgbClr val="FF0000"/>
              </a:buClr>
              <a:buSzPts val="1400"/>
              <a:buFont typeface="Arial"/>
              <a:buNone/>
            </a:pPr>
            <a:r>
              <a:rPr b="0" i="0" lang="en-US" sz="1400" u="none">
                <a:solidFill>
                  <a:srgbClr val="FF0000"/>
                </a:solidFill>
                <a:latin typeface="Arial"/>
                <a:ea typeface="Arial"/>
                <a:cs typeface="Arial"/>
                <a:sym typeface="Arial"/>
              </a:rPr>
              <a:t>Secretariat: Maciej, and IOC/OCG secretariat focal point.</a:t>
            </a:r>
            <a:endParaRPr/>
          </a:p>
        </p:txBody>
      </p:sp>
    </p:spTree>
  </p:cSld>
  <p:clrMapOvr>
    <a:masterClrMapping/>
  </p:clrMapOvr>
  <p:transition spd="slow">
    <p:fade/>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blipFill>
          <a:blip r:embed="rId3">
            <a:alphaModFix/>
          </a:blip>
          <a:stretch>
            <a:fillRect/>
          </a:stretch>
        </a:blipFill>
      </p:bgPr>
    </p:bg>
    <p:spTree>
      <p:nvGrpSpPr>
        <p:cNvPr id="116" name="Shape 116"/>
        <p:cNvGrpSpPr/>
        <p:nvPr/>
      </p:nvGrpSpPr>
      <p:grpSpPr>
        <a:xfrm>
          <a:off x="0" y="0"/>
          <a:ext cx="0" cy="0"/>
          <a:chOff x="0" y="0"/>
          <a:chExt cx="0" cy="0"/>
        </a:xfrm>
      </p:grpSpPr>
      <p:sp>
        <p:nvSpPr>
          <p:cNvPr id="117" name="Shape 117"/>
          <p:cNvSpPr txBox="1"/>
          <p:nvPr/>
        </p:nvSpPr>
        <p:spPr>
          <a:xfrm>
            <a:off x="5003800" y="363537"/>
            <a:ext cx="3311525" cy="574675"/>
          </a:xfrm>
          <a:prstGeom prst="rect">
            <a:avLst/>
          </a:pr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2400" u="none">
              <a:solidFill>
                <a:schemeClr val="dk1"/>
              </a:solidFill>
              <a:latin typeface="Arial"/>
              <a:ea typeface="Arial"/>
              <a:cs typeface="Arial"/>
              <a:sym typeface="Arial"/>
            </a:endParaRPr>
          </a:p>
        </p:txBody>
      </p:sp>
      <p:sp>
        <p:nvSpPr>
          <p:cNvPr id="118" name="Shape 118"/>
          <p:cNvSpPr txBox="1"/>
          <p:nvPr/>
        </p:nvSpPr>
        <p:spPr>
          <a:xfrm>
            <a:off x="323850" y="115887"/>
            <a:ext cx="7343775" cy="6340475"/>
          </a:xfrm>
          <a:prstGeom prst="rect">
            <a:avLst/>
          </a:pr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FF0000"/>
              </a:buClr>
              <a:buSzPts val="1400"/>
              <a:buFont typeface="Arial"/>
              <a:buNone/>
            </a:pPr>
            <a:r>
              <a:rPr b="0" i="0" lang="en-US" sz="1400" u="none">
                <a:solidFill>
                  <a:srgbClr val="FF0000"/>
                </a:solidFill>
                <a:latin typeface="Arial"/>
                <a:ea typeface="Arial"/>
                <a:cs typeface="Arial"/>
                <a:sym typeface="Arial"/>
              </a:rPr>
              <a:t>Action: SC members to recommend experts to join the 8 BioEco EOV development teams (deadline: mid-October), and potential avenues for funding to develop the observing networks (including in kind contributions like hosting a meeting).</a:t>
            </a:r>
            <a:r>
              <a:rPr b="1" i="0" lang="en-US" sz="1400" u="none">
                <a:solidFill>
                  <a:srgbClr val="FF0000"/>
                </a:solidFill>
                <a:latin typeface="Arial"/>
                <a:ea typeface="Arial"/>
                <a:cs typeface="Arial"/>
                <a:sym typeface="Arial"/>
              </a:rPr>
              <a:t> </a:t>
            </a:r>
            <a:r>
              <a:rPr b="0" i="0" lang="en-US" sz="1400" u="none">
                <a:solidFill>
                  <a:srgbClr val="FF0000"/>
                </a:solidFill>
                <a:latin typeface="Arial"/>
                <a:ea typeface="Arial"/>
                <a:cs typeface="Arial"/>
                <a:sym typeface="Arial"/>
              </a:rPr>
              <a:t>- </a:t>
            </a:r>
            <a:r>
              <a:rPr b="1" i="0" lang="en-US" sz="1400" u="none">
                <a:solidFill>
                  <a:srgbClr val="FF0000"/>
                </a:solidFill>
                <a:latin typeface="Arial"/>
                <a:ea typeface="Arial"/>
                <a:cs typeface="Arial"/>
                <a:sym typeface="Arial"/>
              </a:rPr>
              <a:t>REDUNDANT??</a:t>
            </a:r>
            <a:endParaRPr/>
          </a:p>
          <a:p>
            <a:pPr indent="0" lvl="0" marL="0" marR="0" rtl="0" algn="l">
              <a:lnSpc>
                <a:spcPct val="100000"/>
              </a:lnSpc>
              <a:spcBef>
                <a:spcPts val="0"/>
              </a:spcBef>
              <a:spcAft>
                <a:spcPts val="0"/>
              </a:spcAft>
              <a:buClr>
                <a:schemeClr val="dk1"/>
              </a:buClr>
              <a:buSzPts val="1400"/>
              <a:buFont typeface="Arial"/>
              <a:buNone/>
            </a:pPr>
            <a:r>
              <a:t/>
            </a:r>
            <a:endParaRPr b="0" i="0" sz="1400" u="none">
              <a:solidFill>
                <a:srgbClr val="FF0000"/>
              </a:solidFill>
              <a:latin typeface="Arial"/>
              <a:ea typeface="Arial"/>
              <a:cs typeface="Arial"/>
              <a:sym typeface="Arial"/>
            </a:endParaRPr>
          </a:p>
          <a:p>
            <a:pPr indent="0" lvl="0" marL="0" marR="0" rtl="0" algn="l">
              <a:lnSpc>
                <a:spcPct val="100000"/>
              </a:lnSpc>
              <a:spcBef>
                <a:spcPts val="0"/>
              </a:spcBef>
              <a:spcAft>
                <a:spcPts val="0"/>
              </a:spcAft>
              <a:buClr>
                <a:srgbClr val="FF0000"/>
              </a:buClr>
              <a:buSzPts val="1400"/>
              <a:buFont typeface="Arial"/>
              <a:buNone/>
            </a:pPr>
            <a:r>
              <a:rPr b="0" i="0" lang="en-US" sz="1400" u="none">
                <a:solidFill>
                  <a:srgbClr val="FF0000"/>
                </a:solidFill>
                <a:latin typeface="Arial"/>
                <a:ea typeface="Arial"/>
                <a:cs typeface="Arial"/>
                <a:sym typeface="Arial"/>
              </a:rPr>
              <a:t>Action: SC members to help seek funding to ensure continuity of support for the BioEco panel Project Officer (deadline: funding in place in 2018) - </a:t>
            </a:r>
            <a:r>
              <a:rPr b="1" i="0" lang="en-US" sz="1400" u="none">
                <a:solidFill>
                  <a:srgbClr val="FF0000"/>
                </a:solidFill>
                <a:latin typeface="Arial"/>
                <a:ea typeface="Arial"/>
                <a:cs typeface="Arial"/>
                <a:sym typeface="Arial"/>
              </a:rPr>
              <a:t>REDUNDANT??</a:t>
            </a:r>
            <a:endParaRPr/>
          </a:p>
          <a:p>
            <a:pPr indent="0" lvl="0" marL="0" marR="0" rtl="0" algn="l">
              <a:lnSpc>
                <a:spcPct val="100000"/>
              </a:lnSpc>
              <a:spcBef>
                <a:spcPts val="0"/>
              </a:spcBef>
              <a:spcAft>
                <a:spcPts val="0"/>
              </a:spcAft>
              <a:buClr>
                <a:schemeClr val="dk1"/>
              </a:buClr>
              <a:buSzPts val="1400"/>
              <a:buFont typeface="Arial"/>
              <a:buNone/>
            </a:pPr>
            <a:r>
              <a:t/>
            </a:r>
            <a:endParaRPr b="0" i="0" sz="1400" u="none">
              <a:solidFill>
                <a:srgbClr val="FF0000"/>
              </a:solidFill>
              <a:latin typeface="Arial"/>
              <a:ea typeface="Arial"/>
              <a:cs typeface="Arial"/>
              <a:sym typeface="Arial"/>
            </a:endParaRPr>
          </a:p>
          <a:p>
            <a:pPr indent="0" lvl="0" marL="0" marR="0" rtl="0" algn="l">
              <a:lnSpc>
                <a:spcPct val="100000"/>
              </a:lnSpc>
              <a:spcBef>
                <a:spcPts val="0"/>
              </a:spcBef>
              <a:spcAft>
                <a:spcPts val="0"/>
              </a:spcAft>
              <a:buClr>
                <a:srgbClr val="FF0000"/>
              </a:buClr>
              <a:buSzPts val="1400"/>
              <a:buFont typeface="Arial"/>
              <a:buNone/>
            </a:pPr>
            <a:r>
              <a:rPr b="0" i="0" lang="en-US" sz="1400" u="none">
                <a:solidFill>
                  <a:srgbClr val="FF0000"/>
                </a:solidFill>
                <a:latin typeface="Arial"/>
                <a:ea typeface="Arial"/>
                <a:cs typeface="Arial"/>
                <a:sym typeface="Arial"/>
              </a:rPr>
              <a:t>Action: Miloslavich to draft letter on more sensors on GACS, for signature by GOOS co-chairs and IOC Executive Secretary. - </a:t>
            </a:r>
            <a:r>
              <a:rPr b="1" i="0" lang="en-US" sz="1400" u="none">
                <a:solidFill>
                  <a:srgbClr val="FF0000"/>
                </a:solidFill>
                <a:latin typeface="Arial"/>
                <a:ea typeface="Arial"/>
                <a:cs typeface="Arial"/>
                <a:sym typeface="Arial"/>
              </a:rPr>
              <a:t>REDUNDANT??</a:t>
            </a:r>
            <a:endParaRPr/>
          </a:p>
          <a:p>
            <a:pPr indent="0" lvl="0" marL="0" marR="0" rtl="0" algn="l">
              <a:lnSpc>
                <a:spcPct val="100000"/>
              </a:lnSpc>
              <a:spcBef>
                <a:spcPts val="0"/>
              </a:spcBef>
              <a:spcAft>
                <a:spcPts val="0"/>
              </a:spcAft>
              <a:buClr>
                <a:schemeClr val="dk1"/>
              </a:buClr>
              <a:buSzPts val="1400"/>
              <a:buFont typeface="Arial"/>
              <a:buNone/>
            </a:pPr>
            <a:r>
              <a:t/>
            </a:r>
            <a:endParaRPr b="1" i="0" sz="1400" u="none">
              <a:solidFill>
                <a:srgbClr val="FF0000"/>
              </a:solidFill>
              <a:latin typeface="Arial"/>
              <a:ea typeface="Arial"/>
              <a:cs typeface="Arial"/>
              <a:sym typeface="Arial"/>
            </a:endParaRPr>
          </a:p>
          <a:p>
            <a:pPr indent="0" lvl="0" marL="0" marR="0" rtl="0" algn="l">
              <a:lnSpc>
                <a:spcPct val="100000"/>
              </a:lnSpc>
              <a:spcBef>
                <a:spcPts val="0"/>
              </a:spcBef>
              <a:spcAft>
                <a:spcPts val="0"/>
              </a:spcAft>
              <a:buClr>
                <a:srgbClr val="FF0000"/>
              </a:buClr>
              <a:buSzPts val="1400"/>
              <a:buFont typeface="Arial"/>
              <a:buNone/>
            </a:pPr>
            <a:r>
              <a:rPr b="0" i="0" lang="en-US" sz="1400" u="none">
                <a:solidFill>
                  <a:srgbClr val="FF0000"/>
                </a:solidFill>
                <a:latin typeface="Arial"/>
                <a:ea typeface="Arial"/>
                <a:cs typeface="Arial"/>
                <a:sym typeface="Arial"/>
              </a:rPr>
              <a:t>Action: for IOC Executive Secretary, Affian, IOCAFRICA chair - to formulate an action that will resolve political impasse about governance of GOOS-Africa, engaging and encouraging communities working in sustained ocean observations. By March 2018. In region, to have meeting. Lead: Affian, with Mika Odido. </a:t>
            </a:r>
            <a:r>
              <a:rPr b="1" i="0" lang="en-US" sz="1400" u="none">
                <a:solidFill>
                  <a:srgbClr val="FF0000"/>
                </a:solidFill>
                <a:latin typeface="Arial"/>
                <a:ea typeface="Arial"/>
                <a:cs typeface="Arial"/>
                <a:sym typeface="Arial"/>
              </a:rPr>
              <a:t>REPLACED BY SC-7 ACTIONS</a:t>
            </a:r>
            <a:endParaRPr/>
          </a:p>
          <a:p>
            <a:pPr indent="0" lvl="0" marL="0" marR="0" rtl="0" algn="l">
              <a:lnSpc>
                <a:spcPct val="100000"/>
              </a:lnSpc>
              <a:spcBef>
                <a:spcPts val="0"/>
              </a:spcBef>
              <a:spcAft>
                <a:spcPts val="0"/>
              </a:spcAft>
              <a:buClr>
                <a:schemeClr val="dk1"/>
              </a:buClr>
              <a:buSzPts val="1400"/>
              <a:buFont typeface="Arial"/>
              <a:buNone/>
            </a:pPr>
            <a:r>
              <a:t/>
            </a:r>
            <a:endParaRPr b="0" i="0" sz="1400" u="none">
              <a:solidFill>
                <a:srgbClr val="FF0000"/>
              </a:solidFill>
              <a:latin typeface="Arial"/>
              <a:ea typeface="Arial"/>
              <a:cs typeface="Arial"/>
              <a:sym typeface="Arial"/>
            </a:endParaRPr>
          </a:p>
          <a:p>
            <a:pPr indent="0" lvl="0" marL="0" marR="0" rtl="0" algn="l">
              <a:lnSpc>
                <a:spcPct val="100000"/>
              </a:lnSpc>
              <a:spcBef>
                <a:spcPts val="0"/>
              </a:spcBef>
              <a:spcAft>
                <a:spcPts val="0"/>
              </a:spcAft>
              <a:buClr>
                <a:srgbClr val="FF0000"/>
              </a:buClr>
              <a:buSzPts val="1400"/>
              <a:buFont typeface="Arial"/>
              <a:buNone/>
            </a:pPr>
            <a:r>
              <a:rPr b="0" i="0" lang="en-US" sz="1400" u="none">
                <a:solidFill>
                  <a:srgbClr val="FF0000"/>
                </a:solidFill>
                <a:latin typeface="Arial"/>
                <a:ea typeface="Arial"/>
                <a:cs typeface="Arial"/>
                <a:sym typeface="Arial"/>
              </a:rPr>
              <a:t>Action: for SC members appointed by regions, to engage strongly in understanding the priorities of all of the GRAs in their region, and to bring their concerns to the SC; and vice-versa, to be advocates of the GOOS Strategy and Implementation Plan. (ongoing) . </a:t>
            </a:r>
            <a:r>
              <a:rPr b="1" i="0" lang="en-US" sz="1400" u="none">
                <a:solidFill>
                  <a:srgbClr val="FF0000"/>
                </a:solidFill>
                <a:latin typeface="Arial"/>
                <a:ea typeface="Arial"/>
                <a:cs typeface="Arial"/>
                <a:sym typeface="Arial"/>
              </a:rPr>
              <a:t>REPLACED BY SC-7 ACTIONS</a:t>
            </a:r>
            <a:endParaRPr/>
          </a:p>
          <a:p>
            <a:pPr indent="0" lvl="0" marL="0" marR="0" rtl="0" algn="l">
              <a:lnSpc>
                <a:spcPct val="100000"/>
              </a:lnSpc>
              <a:spcBef>
                <a:spcPts val="0"/>
              </a:spcBef>
              <a:spcAft>
                <a:spcPts val="0"/>
              </a:spcAft>
              <a:buClr>
                <a:schemeClr val="dk1"/>
              </a:buClr>
              <a:buSzPts val="1400"/>
              <a:buFont typeface="Arial"/>
              <a:buNone/>
            </a:pPr>
            <a:r>
              <a:t/>
            </a:r>
            <a:endParaRPr b="0" i="0" sz="1400" u="none">
              <a:solidFill>
                <a:srgbClr val="FF0000"/>
              </a:solidFill>
              <a:latin typeface="Arial"/>
              <a:ea typeface="Arial"/>
              <a:cs typeface="Arial"/>
              <a:sym typeface="Arial"/>
            </a:endParaRPr>
          </a:p>
          <a:p>
            <a:pPr indent="0" lvl="0" marL="0" marR="0" rtl="0" algn="l">
              <a:lnSpc>
                <a:spcPct val="100000"/>
              </a:lnSpc>
              <a:spcBef>
                <a:spcPts val="0"/>
              </a:spcBef>
              <a:spcAft>
                <a:spcPts val="0"/>
              </a:spcAft>
              <a:buClr>
                <a:srgbClr val="FF0000"/>
              </a:buClr>
              <a:buSzPts val="1400"/>
              <a:buFont typeface="Arial"/>
              <a:buNone/>
            </a:pPr>
            <a:r>
              <a:rPr b="0" i="0" lang="en-US" sz="1400" u="none">
                <a:solidFill>
                  <a:srgbClr val="FF0000"/>
                </a:solidFill>
                <a:latin typeface="Arial"/>
                <a:ea typeface="Arial"/>
                <a:cs typeface="Arial"/>
                <a:sym typeface="Arial"/>
              </a:rPr>
              <a:t>Action: SC to formally respond to the questions raised by the TPOS 2020 report </a:t>
            </a:r>
            <a:r>
              <a:rPr b="1" i="0" lang="en-US" sz="1400" u="none">
                <a:solidFill>
                  <a:srgbClr val="FF0000"/>
                </a:solidFill>
                <a:latin typeface="Arial"/>
                <a:ea typeface="Arial"/>
                <a:cs typeface="Arial"/>
                <a:sym typeface="Arial"/>
              </a:rPr>
              <a:t>– STILL NEEDS TO BE DONE???</a:t>
            </a:r>
            <a:endParaRPr/>
          </a:p>
          <a:p>
            <a:pPr indent="0" lvl="0" marL="0" marR="0" rtl="0" algn="l">
              <a:lnSpc>
                <a:spcPct val="100000"/>
              </a:lnSpc>
              <a:spcBef>
                <a:spcPts val="0"/>
              </a:spcBef>
              <a:spcAft>
                <a:spcPts val="0"/>
              </a:spcAft>
              <a:buClr>
                <a:schemeClr val="dk1"/>
              </a:buClr>
              <a:buSzPts val="1400"/>
              <a:buFont typeface="Arial"/>
              <a:buNone/>
            </a:pPr>
            <a:r>
              <a:t/>
            </a:r>
            <a:endParaRPr b="1" i="0" sz="1400" u="none">
              <a:solidFill>
                <a:srgbClr val="FF0000"/>
              </a:solidFill>
              <a:latin typeface="Arial"/>
              <a:ea typeface="Arial"/>
              <a:cs typeface="Arial"/>
              <a:sym typeface="Arial"/>
            </a:endParaRPr>
          </a:p>
          <a:p>
            <a:pPr indent="0" lvl="0" marL="0" marR="0" rtl="0" algn="l">
              <a:lnSpc>
                <a:spcPct val="100000"/>
              </a:lnSpc>
              <a:spcBef>
                <a:spcPts val="0"/>
              </a:spcBef>
              <a:spcAft>
                <a:spcPts val="0"/>
              </a:spcAft>
              <a:buClr>
                <a:srgbClr val="FF0000"/>
              </a:buClr>
              <a:buSzPts val="1400"/>
              <a:buFont typeface="Arial"/>
              <a:buNone/>
            </a:pPr>
            <a:r>
              <a:rPr b="0" i="0" lang="en-US" sz="1400" u="none">
                <a:solidFill>
                  <a:srgbClr val="FF0000"/>
                </a:solidFill>
                <a:latin typeface="Arial"/>
                <a:ea typeface="Arial"/>
                <a:cs typeface="Arial"/>
                <a:sym typeface="Arial"/>
              </a:rPr>
              <a:t>Action: GOOS SC to write and contribute a Retrospective of GOOS 2009-2019 to the Conference (OO19). For use also in the strategic plan and development. Abstract by December 2017. [part of that success was a step change in 2012 in GOOS being more governed and implemented by an ocean observing community in addition to IOC] </a:t>
            </a:r>
            <a:r>
              <a:rPr b="1" i="0" lang="en-US" sz="1400" u="none">
                <a:solidFill>
                  <a:srgbClr val="FF0000"/>
                </a:solidFill>
                <a:latin typeface="Arial"/>
                <a:ea typeface="Arial"/>
                <a:cs typeface="Arial"/>
                <a:sym typeface="Arial"/>
              </a:rPr>
              <a:t>NOW REDUNDANT.</a:t>
            </a:r>
            <a:endParaRPr/>
          </a:p>
        </p:txBody>
      </p:sp>
    </p:spTree>
  </p:cSld>
  <p:clrMapOvr>
    <a:masterClrMapping/>
  </p:clrMapOvr>
  <p:transition spd="slow">
    <p:fade/>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blipFill>
          <a:blip r:embed="rId3">
            <a:alphaModFix/>
          </a:blip>
          <a:stretch>
            <a:fillRect/>
          </a:stretch>
        </a:blipFill>
      </p:bgPr>
    </p:bg>
    <p:spTree>
      <p:nvGrpSpPr>
        <p:cNvPr id="123" name="Shape 123"/>
        <p:cNvGrpSpPr/>
        <p:nvPr/>
      </p:nvGrpSpPr>
      <p:grpSpPr>
        <a:xfrm>
          <a:off x="0" y="0"/>
          <a:ext cx="0" cy="0"/>
          <a:chOff x="0" y="0"/>
          <a:chExt cx="0" cy="0"/>
        </a:xfrm>
      </p:grpSpPr>
      <p:sp>
        <p:nvSpPr>
          <p:cNvPr id="124" name="Shape 124"/>
          <p:cNvSpPr txBox="1"/>
          <p:nvPr/>
        </p:nvSpPr>
        <p:spPr>
          <a:xfrm>
            <a:off x="5003800" y="363537"/>
            <a:ext cx="3311525" cy="574675"/>
          </a:xfrm>
          <a:prstGeom prst="rect">
            <a:avLst/>
          </a:pr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2400" u="none">
              <a:solidFill>
                <a:schemeClr val="dk1"/>
              </a:solidFill>
              <a:latin typeface="Arial"/>
              <a:ea typeface="Arial"/>
              <a:cs typeface="Arial"/>
              <a:sym typeface="Arial"/>
            </a:endParaRPr>
          </a:p>
        </p:txBody>
      </p:sp>
      <p:sp>
        <p:nvSpPr>
          <p:cNvPr id="125" name="Shape 125"/>
          <p:cNvSpPr txBox="1"/>
          <p:nvPr/>
        </p:nvSpPr>
        <p:spPr>
          <a:xfrm>
            <a:off x="323850" y="115887"/>
            <a:ext cx="7343775" cy="2678112"/>
          </a:xfrm>
          <a:prstGeom prst="rect">
            <a:avLst/>
          </a:pr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FF0000"/>
              </a:buClr>
              <a:buSzPts val="1400"/>
              <a:buFont typeface="Arial"/>
              <a:buNone/>
            </a:pPr>
            <a:r>
              <a:rPr b="0" i="0" lang="en-US" sz="1400" u="none">
                <a:solidFill>
                  <a:srgbClr val="FF0000"/>
                </a:solidFill>
                <a:latin typeface="Arial"/>
                <a:ea typeface="Arial"/>
                <a:cs typeface="Arial"/>
                <a:sym typeface="Arial"/>
              </a:rPr>
              <a:t>Action: GOOS co-chairs to work with Eric Lindstrom to ensure that the ongoing FOO 2.0 process of development (after the review stage) is inclusiveness and has a strong community base. It should identify GOOS as owner of the FOO, and wanting to engage the community in improving it and the governance around it. Through engagement helping to implement its Strategy. Through a letter, asserting our willingness to be a co-sponsor of this work, co-guided by the SC and the OceanObs'19 Executive Committee. </a:t>
            </a:r>
            <a:r>
              <a:rPr b="1" i="0" lang="en-US" sz="1400" u="none">
                <a:solidFill>
                  <a:srgbClr val="FF0000"/>
                </a:solidFill>
                <a:latin typeface="Arial"/>
                <a:ea typeface="Arial"/>
                <a:cs typeface="Arial"/>
                <a:sym typeface="Arial"/>
              </a:rPr>
              <a:t>NOW REDUNDANT??</a:t>
            </a:r>
            <a:endParaRPr/>
          </a:p>
          <a:p>
            <a:pPr indent="0" lvl="0" marL="0" marR="0" rtl="0" algn="l">
              <a:lnSpc>
                <a:spcPct val="100000"/>
              </a:lnSpc>
              <a:spcBef>
                <a:spcPts val="0"/>
              </a:spcBef>
              <a:spcAft>
                <a:spcPts val="0"/>
              </a:spcAft>
              <a:buClr>
                <a:schemeClr val="dk1"/>
              </a:buClr>
              <a:buSzPts val="1400"/>
              <a:buFont typeface="Arial"/>
              <a:buNone/>
            </a:pPr>
            <a:r>
              <a:t/>
            </a:r>
            <a:endParaRPr b="0" i="0" sz="1400" u="none">
              <a:solidFill>
                <a:srgbClr val="FF0000"/>
              </a:solidFill>
              <a:latin typeface="Arial"/>
              <a:ea typeface="Arial"/>
              <a:cs typeface="Arial"/>
              <a:sym typeface="Arial"/>
            </a:endParaRPr>
          </a:p>
          <a:p>
            <a:pPr indent="0" lvl="0" marL="0" marR="0" rtl="0" algn="l">
              <a:lnSpc>
                <a:spcPct val="100000"/>
              </a:lnSpc>
              <a:spcBef>
                <a:spcPts val="0"/>
              </a:spcBef>
              <a:spcAft>
                <a:spcPts val="0"/>
              </a:spcAft>
              <a:buClr>
                <a:srgbClr val="FF0000"/>
              </a:buClr>
              <a:buSzPts val="1400"/>
              <a:buFont typeface="Arial"/>
              <a:buNone/>
            </a:pPr>
            <a:r>
              <a:rPr b="0" i="0" lang="en-US" sz="1400" u="none">
                <a:solidFill>
                  <a:srgbClr val="FF0000"/>
                </a:solidFill>
                <a:latin typeface="Arial"/>
                <a:ea typeface="Arial"/>
                <a:cs typeface="Arial"/>
                <a:sym typeface="Arial"/>
              </a:rPr>
              <a:t>Action: engage OO'19 Exec Comm in the review of the Strategy and Implementation Plan, so some of the near-term goals can be accomplished through the Conference; or outcomes organized around our - </a:t>
            </a:r>
            <a:r>
              <a:rPr b="1" i="0" lang="en-US" sz="1400" u="none">
                <a:solidFill>
                  <a:srgbClr val="FF0000"/>
                </a:solidFill>
                <a:latin typeface="Arial"/>
                <a:ea typeface="Arial"/>
                <a:cs typeface="Arial"/>
                <a:sym typeface="Arial"/>
              </a:rPr>
              <a:t>REPLACED BY SC-7 ACTIONS</a:t>
            </a:r>
            <a:endParaRPr/>
          </a:p>
          <a:p>
            <a:pPr indent="0" lvl="0" marL="0" marR="0" rtl="0" algn="l">
              <a:lnSpc>
                <a:spcPct val="100000"/>
              </a:lnSpc>
              <a:spcBef>
                <a:spcPts val="0"/>
              </a:spcBef>
              <a:spcAft>
                <a:spcPts val="0"/>
              </a:spcAft>
              <a:buNone/>
            </a:pPr>
            <a:r>
              <a:t/>
            </a:r>
            <a:endParaRPr b="1" i="0" sz="1400" u="none">
              <a:solidFill>
                <a:srgbClr val="FF0000"/>
              </a:solidFill>
              <a:latin typeface="Arial"/>
              <a:ea typeface="Arial"/>
              <a:cs typeface="Arial"/>
              <a:sym typeface="Arial"/>
            </a:endParaRPr>
          </a:p>
        </p:txBody>
      </p:sp>
    </p:spTree>
  </p:cSld>
  <p:clrMapOvr>
    <a:masterClrMapping/>
  </p:clrMapOvr>
  <p:transition spd="slow">
    <p:fade/>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blipFill>
          <a:blip r:embed="rId3">
            <a:alphaModFix/>
          </a:blip>
          <a:stretch>
            <a:fillRect/>
          </a:stretch>
        </a:blipFill>
      </p:bgPr>
    </p:bg>
    <p:spTree>
      <p:nvGrpSpPr>
        <p:cNvPr id="130" name="Shape 130"/>
        <p:cNvGrpSpPr/>
        <p:nvPr/>
      </p:nvGrpSpPr>
      <p:grpSpPr>
        <a:xfrm>
          <a:off x="0" y="0"/>
          <a:ext cx="0" cy="0"/>
          <a:chOff x="0" y="0"/>
          <a:chExt cx="0" cy="0"/>
        </a:xfrm>
      </p:grpSpPr>
      <p:sp>
        <p:nvSpPr>
          <p:cNvPr id="131" name="Shape 131"/>
          <p:cNvSpPr txBox="1"/>
          <p:nvPr/>
        </p:nvSpPr>
        <p:spPr>
          <a:xfrm>
            <a:off x="5003800" y="363537"/>
            <a:ext cx="3311525" cy="574675"/>
          </a:xfrm>
          <a:prstGeom prst="rect">
            <a:avLst/>
          </a:pr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2400" u="none">
              <a:solidFill>
                <a:schemeClr val="dk1"/>
              </a:solidFill>
              <a:latin typeface="Arial"/>
              <a:ea typeface="Arial"/>
              <a:cs typeface="Arial"/>
              <a:sym typeface="Arial"/>
            </a:endParaRPr>
          </a:p>
        </p:txBody>
      </p:sp>
      <p:sp>
        <p:nvSpPr>
          <p:cNvPr id="132" name="Shape 132"/>
          <p:cNvSpPr txBox="1"/>
          <p:nvPr/>
        </p:nvSpPr>
        <p:spPr>
          <a:xfrm>
            <a:off x="323850" y="115887"/>
            <a:ext cx="7343775" cy="307975"/>
          </a:xfrm>
          <a:prstGeom prst="rect">
            <a:avLst/>
          </a:pr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2400" u="none">
              <a:solidFill>
                <a:schemeClr val="dk1"/>
              </a:solidFill>
              <a:latin typeface="Arial"/>
              <a:ea typeface="Arial"/>
              <a:cs typeface="Arial"/>
              <a:sym typeface="Arial"/>
            </a:endParaRPr>
          </a:p>
        </p:txBody>
      </p:sp>
      <p:pic>
        <p:nvPicPr>
          <p:cNvPr descr="Screen Shot 2018-06-14 at 16.46.44.png" id="133" name="Shape 133"/>
          <p:cNvPicPr preferRelativeResize="0"/>
          <p:nvPr/>
        </p:nvPicPr>
        <p:blipFill rotWithShape="1">
          <a:blip r:embed="rId4">
            <a:alphaModFix/>
          </a:blip>
          <a:srcRect b="0" l="0" r="0" t="0"/>
          <a:stretch/>
        </p:blipFill>
        <p:spPr>
          <a:xfrm>
            <a:off x="0" y="404812"/>
            <a:ext cx="9144000" cy="3024187"/>
          </a:xfrm>
          <a:prstGeom prst="rect">
            <a:avLst/>
          </a:prstGeom>
          <a:noFill/>
          <a:ln>
            <a:noFill/>
          </a:ln>
        </p:spPr>
      </p:pic>
    </p:spTree>
  </p:cSld>
  <p:clrMapOvr>
    <a:masterClrMapping/>
  </p:clrMapOvr>
  <p:transition spd="slow">
    <p:fade/>
  </p:transition>
</p:sld>
</file>

<file path=ppt/theme/theme1.xml><?xml version="1.0" encoding="utf-8"?>
<a:theme xmlns:a="http://schemas.openxmlformats.org/drawingml/2006/main" xmlns:r="http://schemas.openxmlformats.org/officeDocument/2006/relationships"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