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6" r:id="rId3"/>
    <p:sldId id="259" r:id="rId4"/>
    <p:sldId id="274" r:id="rId5"/>
    <p:sldId id="272" r:id="rId6"/>
    <p:sldId id="275" r:id="rId7"/>
    <p:sldId id="273" r:id="rId8"/>
    <p:sldId id="264" r:id="rId9"/>
    <p:sldId id="266" r:id="rId10"/>
    <p:sldId id="270" r:id="rId11"/>
    <p:sldId id="269" r:id="rId12"/>
    <p:sldId id="268" r:id="rId13"/>
    <p:sldId id="277" r:id="rId14"/>
    <p:sldId id="276"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660"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14767-7120-49AC-9A54-F8004F331BB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2A420AC-D5BE-42C8-B097-C89F26D6EBC6}">
      <dgm:prSet phldrT="[Text]" custT="1"/>
      <dgm:spPr/>
      <dgm:t>
        <a:bodyPr/>
        <a:lstStyle/>
        <a:p>
          <a:r>
            <a:rPr lang="en-US" sz="1800" dirty="0" smtClean="0"/>
            <a:t>Weather and Climate</a:t>
          </a:r>
          <a:endParaRPr lang="en-US" sz="1800" dirty="0"/>
        </a:p>
      </dgm:t>
    </dgm:pt>
    <dgm:pt modelId="{B255B761-B024-4BCB-B85F-99F742B88DFD}" type="parTrans" cxnId="{6863D459-0D9A-4219-A611-D31DDC4D5D6B}">
      <dgm:prSet/>
      <dgm:spPr/>
      <dgm:t>
        <a:bodyPr/>
        <a:lstStyle/>
        <a:p>
          <a:endParaRPr lang="en-US"/>
        </a:p>
      </dgm:t>
    </dgm:pt>
    <dgm:pt modelId="{5918998D-3312-43AF-8FD5-9ADE0251BBF6}" type="sibTrans" cxnId="{6863D459-0D9A-4219-A611-D31DDC4D5D6B}">
      <dgm:prSet/>
      <dgm:spPr/>
      <dgm:t>
        <a:bodyPr/>
        <a:lstStyle/>
        <a:p>
          <a:endParaRPr lang="en-US"/>
        </a:p>
      </dgm:t>
    </dgm:pt>
    <dgm:pt modelId="{04ADC382-B737-456E-84D3-D8649E841390}">
      <dgm:prSet phldrT="[Text]" custT="1"/>
      <dgm:spPr/>
      <dgm:t>
        <a:bodyPr/>
        <a:lstStyle/>
        <a:p>
          <a:r>
            <a:rPr lang="en-US" sz="1600" dirty="0" smtClean="0"/>
            <a:t>Observing</a:t>
          </a:r>
          <a:endParaRPr lang="en-US" sz="1600" dirty="0"/>
        </a:p>
      </dgm:t>
    </dgm:pt>
    <dgm:pt modelId="{891DFD9E-055B-4EBD-8690-028D1DBBB17C}" type="parTrans" cxnId="{93E134E2-E371-4EBE-9003-F4E3CEFE0748}">
      <dgm:prSet/>
      <dgm:spPr/>
      <dgm:t>
        <a:bodyPr/>
        <a:lstStyle/>
        <a:p>
          <a:endParaRPr lang="en-US"/>
        </a:p>
      </dgm:t>
    </dgm:pt>
    <dgm:pt modelId="{ABD371B5-F5AC-4387-8AE0-51B823A7C5CF}" type="sibTrans" cxnId="{93E134E2-E371-4EBE-9003-F4E3CEFE0748}">
      <dgm:prSet/>
      <dgm:spPr/>
      <dgm:t>
        <a:bodyPr/>
        <a:lstStyle/>
        <a:p>
          <a:endParaRPr lang="en-US"/>
        </a:p>
      </dgm:t>
    </dgm:pt>
    <dgm:pt modelId="{BAD26EB9-465C-4472-9F3C-9E8E2967405B}">
      <dgm:prSet phldrT="[Text]" custT="1"/>
      <dgm:spPr/>
      <dgm:t>
        <a:bodyPr/>
        <a:lstStyle/>
        <a:p>
          <a:r>
            <a:rPr lang="en-US" sz="1500" dirty="0" smtClean="0"/>
            <a:t>Number of platforms</a:t>
          </a:r>
          <a:endParaRPr lang="en-US" sz="1500" dirty="0"/>
        </a:p>
      </dgm:t>
    </dgm:pt>
    <dgm:pt modelId="{1A3813D6-AC64-4C8D-B3BE-622A48BC1385}" type="parTrans" cxnId="{5FEAC7F3-393D-4368-9ED1-78A8685FB1D7}">
      <dgm:prSet/>
      <dgm:spPr/>
      <dgm:t>
        <a:bodyPr/>
        <a:lstStyle/>
        <a:p>
          <a:endParaRPr lang="en-US"/>
        </a:p>
      </dgm:t>
    </dgm:pt>
    <dgm:pt modelId="{38584525-5C72-4653-93D9-324823441C13}" type="sibTrans" cxnId="{5FEAC7F3-393D-4368-9ED1-78A8685FB1D7}">
      <dgm:prSet/>
      <dgm:spPr/>
      <dgm:t>
        <a:bodyPr/>
        <a:lstStyle/>
        <a:p>
          <a:endParaRPr lang="en-US"/>
        </a:p>
      </dgm:t>
    </dgm:pt>
    <dgm:pt modelId="{CCBC67B6-C078-4D4E-9EBB-A809628D1A0D}">
      <dgm:prSet phldrT="[Text]" custT="1"/>
      <dgm:spPr/>
      <dgm:t>
        <a:bodyPr/>
        <a:lstStyle/>
        <a:p>
          <a:r>
            <a:rPr lang="en-US" sz="1600" dirty="0" smtClean="0"/>
            <a:t>Data Delivery</a:t>
          </a:r>
          <a:endParaRPr lang="en-US" sz="1600" dirty="0"/>
        </a:p>
      </dgm:t>
    </dgm:pt>
    <dgm:pt modelId="{0E232240-2B17-40CA-ABF1-B925067A3114}" type="parTrans" cxnId="{54BC5123-F87A-4F8D-81BE-5B26F8DAC077}">
      <dgm:prSet/>
      <dgm:spPr/>
      <dgm:t>
        <a:bodyPr/>
        <a:lstStyle/>
        <a:p>
          <a:endParaRPr lang="en-US"/>
        </a:p>
      </dgm:t>
    </dgm:pt>
    <dgm:pt modelId="{E4942F2E-1F69-46CE-90DF-14854189F8C3}" type="sibTrans" cxnId="{54BC5123-F87A-4F8D-81BE-5B26F8DAC077}">
      <dgm:prSet/>
      <dgm:spPr/>
      <dgm:t>
        <a:bodyPr/>
        <a:lstStyle/>
        <a:p>
          <a:endParaRPr lang="en-US"/>
        </a:p>
      </dgm:t>
    </dgm:pt>
    <dgm:pt modelId="{EE7B710A-5A22-48A7-A3E8-A63407EC0197}">
      <dgm:prSet phldrT="[Text]" custT="1"/>
      <dgm:spPr/>
      <dgm:t>
        <a:bodyPr/>
        <a:lstStyle/>
        <a:p>
          <a:r>
            <a:rPr lang="en-US" sz="1500" dirty="0" smtClean="0"/>
            <a:t>Datasets updated/quality controlled/published and available</a:t>
          </a:r>
          <a:endParaRPr lang="en-US" sz="1500" dirty="0"/>
        </a:p>
      </dgm:t>
    </dgm:pt>
    <dgm:pt modelId="{81EB8BD7-32CB-4C90-8AFC-766701D02961}" type="parTrans" cxnId="{9EF58D58-9B98-4AF2-B0D4-8D9BFD3F2468}">
      <dgm:prSet/>
      <dgm:spPr/>
      <dgm:t>
        <a:bodyPr/>
        <a:lstStyle/>
        <a:p>
          <a:endParaRPr lang="en-US"/>
        </a:p>
      </dgm:t>
    </dgm:pt>
    <dgm:pt modelId="{6EDF4571-76FC-4FAF-A8F7-F08C39009DB8}" type="sibTrans" cxnId="{9EF58D58-9B98-4AF2-B0D4-8D9BFD3F2468}">
      <dgm:prSet/>
      <dgm:spPr/>
      <dgm:t>
        <a:bodyPr/>
        <a:lstStyle/>
        <a:p>
          <a:endParaRPr lang="en-US"/>
        </a:p>
      </dgm:t>
    </dgm:pt>
    <dgm:pt modelId="{EB228726-FD26-4BA7-AB41-E7C850AAAB06}">
      <dgm:prSet phldrT="[Text]" custT="1"/>
      <dgm:spPr/>
      <dgm:t>
        <a:bodyPr/>
        <a:lstStyle/>
        <a:p>
          <a:r>
            <a:rPr lang="en-US" sz="1600" dirty="0" smtClean="0"/>
            <a:t>Modeling and Predictions</a:t>
          </a:r>
          <a:endParaRPr lang="en-US" sz="1600" dirty="0"/>
        </a:p>
      </dgm:t>
    </dgm:pt>
    <dgm:pt modelId="{8B38CF38-ACFB-44A2-9F75-80B31735C326}" type="parTrans" cxnId="{72D15A68-39DC-4FB9-8ED4-FAFBA6B7EF76}">
      <dgm:prSet/>
      <dgm:spPr/>
      <dgm:t>
        <a:bodyPr/>
        <a:lstStyle/>
        <a:p>
          <a:endParaRPr lang="en-US"/>
        </a:p>
      </dgm:t>
    </dgm:pt>
    <dgm:pt modelId="{5DD6F209-4682-44B7-8659-5E8A4A35F168}" type="sibTrans" cxnId="{72D15A68-39DC-4FB9-8ED4-FAFBA6B7EF76}">
      <dgm:prSet/>
      <dgm:spPr/>
      <dgm:t>
        <a:bodyPr/>
        <a:lstStyle/>
        <a:p>
          <a:endParaRPr lang="en-US"/>
        </a:p>
      </dgm:t>
    </dgm:pt>
    <dgm:pt modelId="{9817911F-A512-4250-A2FC-2B525E8CB626}">
      <dgm:prSet phldrT="[Text]" custT="1"/>
      <dgm:spPr/>
      <dgm:t>
        <a:bodyPr/>
        <a:lstStyle/>
        <a:p>
          <a:r>
            <a:rPr lang="en-US" sz="1600" dirty="0" smtClean="0"/>
            <a:t>Products, Tools, and Integration</a:t>
          </a:r>
          <a:endParaRPr lang="en-US" sz="1600" dirty="0"/>
        </a:p>
      </dgm:t>
    </dgm:pt>
    <dgm:pt modelId="{E3C4295A-E171-46AF-BC29-9C5544AA399E}" type="parTrans" cxnId="{E566930C-3031-4397-BDD6-BC678E44D9C3}">
      <dgm:prSet/>
      <dgm:spPr/>
      <dgm:t>
        <a:bodyPr/>
        <a:lstStyle/>
        <a:p>
          <a:endParaRPr lang="en-US"/>
        </a:p>
      </dgm:t>
    </dgm:pt>
    <dgm:pt modelId="{7A89F4A0-5FAC-41EF-B23D-9BEDAA8E8DA4}" type="sibTrans" cxnId="{E566930C-3031-4397-BDD6-BC678E44D9C3}">
      <dgm:prSet/>
      <dgm:spPr/>
      <dgm:t>
        <a:bodyPr/>
        <a:lstStyle/>
        <a:p>
          <a:endParaRPr lang="en-US"/>
        </a:p>
      </dgm:t>
    </dgm:pt>
    <dgm:pt modelId="{27378AE0-28EB-478F-A133-B02215796917}">
      <dgm:prSet phldrT="[Text]" custT="1"/>
      <dgm:spPr/>
      <dgm:t>
        <a:bodyPr/>
        <a:lstStyle/>
        <a:p>
          <a:r>
            <a:rPr lang="en-US" sz="1600" dirty="0" smtClean="0"/>
            <a:t>Stakeholder decisions</a:t>
          </a:r>
          <a:endParaRPr lang="en-US" sz="1600" dirty="0"/>
        </a:p>
      </dgm:t>
    </dgm:pt>
    <dgm:pt modelId="{D64AB72E-2E74-455A-A503-9726DA6CC6AB}" type="parTrans" cxnId="{1A26482F-84B9-4CA7-ABDC-08050BAA4B73}">
      <dgm:prSet/>
      <dgm:spPr/>
      <dgm:t>
        <a:bodyPr/>
        <a:lstStyle/>
        <a:p>
          <a:endParaRPr lang="en-US"/>
        </a:p>
      </dgm:t>
    </dgm:pt>
    <dgm:pt modelId="{0F418849-7045-49FF-9562-994116F2157F}" type="sibTrans" cxnId="{1A26482F-84B9-4CA7-ABDC-08050BAA4B73}">
      <dgm:prSet/>
      <dgm:spPr/>
      <dgm:t>
        <a:bodyPr/>
        <a:lstStyle/>
        <a:p>
          <a:endParaRPr lang="en-US"/>
        </a:p>
      </dgm:t>
    </dgm:pt>
    <dgm:pt modelId="{7D72805E-A2E3-4F45-A183-72D89551D537}">
      <dgm:prSet phldrT="[Text]" custT="1"/>
      <dgm:spPr/>
      <dgm:t>
        <a:bodyPr/>
        <a:lstStyle/>
        <a:p>
          <a:r>
            <a:rPr lang="en-US" sz="1500" dirty="0" smtClean="0"/>
            <a:t>Model development/ improvement and impact</a:t>
          </a:r>
          <a:endParaRPr lang="en-US" sz="1500" dirty="0"/>
        </a:p>
      </dgm:t>
    </dgm:pt>
    <dgm:pt modelId="{6659753C-3926-4EE9-8080-2868C5DAE2B2}" type="parTrans" cxnId="{BD258091-6B61-4F50-A536-3CC6B10DC819}">
      <dgm:prSet/>
      <dgm:spPr/>
      <dgm:t>
        <a:bodyPr/>
        <a:lstStyle/>
        <a:p>
          <a:endParaRPr lang="en-US"/>
        </a:p>
      </dgm:t>
    </dgm:pt>
    <dgm:pt modelId="{1245F79B-7886-4DD3-A0A5-0AE986D9149F}" type="sibTrans" cxnId="{BD258091-6B61-4F50-A536-3CC6B10DC819}">
      <dgm:prSet/>
      <dgm:spPr/>
      <dgm:t>
        <a:bodyPr/>
        <a:lstStyle/>
        <a:p>
          <a:endParaRPr lang="en-US"/>
        </a:p>
      </dgm:t>
    </dgm:pt>
    <dgm:pt modelId="{60204303-7F30-47C2-AD8E-F852845DA438}">
      <dgm:prSet phldrT="[Text]" custT="1"/>
      <dgm:spPr/>
      <dgm:t>
        <a:bodyPr/>
        <a:lstStyle/>
        <a:p>
          <a:r>
            <a:rPr lang="en-US" sz="1500" dirty="0" smtClean="0"/>
            <a:t>Product development</a:t>
          </a:r>
          <a:endParaRPr lang="en-US" sz="1500" dirty="0"/>
        </a:p>
      </dgm:t>
    </dgm:pt>
    <dgm:pt modelId="{F23E3FC7-20BA-4795-98FD-5432609EB2DF}" type="parTrans" cxnId="{22B3D2E5-693E-4541-AF16-02E61B45567D}">
      <dgm:prSet/>
      <dgm:spPr/>
      <dgm:t>
        <a:bodyPr/>
        <a:lstStyle/>
        <a:p>
          <a:endParaRPr lang="en-US"/>
        </a:p>
      </dgm:t>
    </dgm:pt>
    <dgm:pt modelId="{5EFB0681-9FB6-4C66-9863-2DBF4DF00657}" type="sibTrans" cxnId="{22B3D2E5-693E-4541-AF16-02E61B45567D}">
      <dgm:prSet/>
      <dgm:spPr/>
      <dgm:t>
        <a:bodyPr/>
        <a:lstStyle/>
        <a:p>
          <a:endParaRPr lang="en-US"/>
        </a:p>
      </dgm:t>
    </dgm:pt>
    <dgm:pt modelId="{5319AC2D-0FA5-4D26-9EE2-F2750777F0D8}">
      <dgm:prSet phldrT="[Text]" custT="1"/>
      <dgm:spPr/>
      <dgm:t>
        <a:bodyPr/>
        <a:lstStyle/>
        <a:p>
          <a:r>
            <a:rPr lang="en-US" sz="1500" dirty="0" smtClean="0"/>
            <a:t>Average monthly users of products and websites, publication counts</a:t>
          </a:r>
          <a:endParaRPr lang="en-US" sz="1500" dirty="0"/>
        </a:p>
      </dgm:t>
    </dgm:pt>
    <dgm:pt modelId="{947EFD20-C038-46AE-A2E5-F182640D93AC}" type="parTrans" cxnId="{F9AA09FA-93B5-4BFF-8986-C3BECB41475A}">
      <dgm:prSet/>
      <dgm:spPr/>
      <dgm:t>
        <a:bodyPr/>
        <a:lstStyle/>
        <a:p>
          <a:endParaRPr lang="en-US"/>
        </a:p>
      </dgm:t>
    </dgm:pt>
    <dgm:pt modelId="{F5FE471D-C188-4C17-AB9D-04061FD418CB}" type="sibTrans" cxnId="{F9AA09FA-93B5-4BFF-8986-C3BECB41475A}">
      <dgm:prSet/>
      <dgm:spPr/>
      <dgm:t>
        <a:bodyPr/>
        <a:lstStyle/>
        <a:p>
          <a:endParaRPr lang="en-US"/>
        </a:p>
      </dgm:t>
    </dgm:pt>
    <dgm:pt modelId="{C742831E-7205-4C1A-964D-EBA0357444B9}">
      <dgm:prSet phldrT="[Text]" custT="1"/>
      <dgm:spPr/>
      <dgm:t>
        <a:bodyPr/>
        <a:lstStyle/>
        <a:p>
          <a:r>
            <a:rPr lang="en-US" sz="1500" dirty="0" smtClean="0"/>
            <a:t>Economic Value</a:t>
          </a:r>
          <a:endParaRPr lang="en-US" sz="1500" dirty="0"/>
        </a:p>
      </dgm:t>
    </dgm:pt>
    <dgm:pt modelId="{4FD53E17-6610-4358-814A-B938FF4ABF79}" type="parTrans" cxnId="{E60BF1BF-DAB6-4F42-9517-A69F68F8F7C8}">
      <dgm:prSet/>
      <dgm:spPr/>
      <dgm:t>
        <a:bodyPr/>
        <a:lstStyle/>
        <a:p>
          <a:endParaRPr lang="en-US"/>
        </a:p>
      </dgm:t>
    </dgm:pt>
    <dgm:pt modelId="{62DCDAE1-4FD6-4270-A3E6-18DD95C4CD09}" type="sibTrans" cxnId="{E60BF1BF-DAB6-4F42-9517-A69F68F8F7C8}">
      <dgm:prSet/>
      <dgm:spPr/>
      <dgm:t>
        <a:bodyPr/>
        <a:lstStyle/>
        <a:p>
          <a:endParaRPr lang="en-US"/>
        </a:p>
      </dgm:t>
    </dgm:pt>
    <dgm:pt modelId="{05DCAE1D-4611-456B-A36D-39AD4629823C}">
      <dgm:prSet phldrT="[Text]" custT="1"/>
      <dgm:spPr/>
      <dgm:t>
        <a:bodyPr/>
        <a:lstStyle/>
        <a:p>
          <a:r>
            <a:rPr lang="en-US" sz="1500" smtClean="0"/>
            <a:t>Instruments </a:t>
          </a:r>
          <a:r>
            <a:rPr lang="en-US" sz="1500" dirty="0" smtClean="0"/>
            <a:t>deployed</a:t>
          </a:r>
          <a:endParaRPr lang="en-US" sz="1500" dirty="0"/>
        </a:p>
      </dgm:t>
    </dgm:pt>
    <dgm:pt modelId="{F2DAE87A-47DD-4189-AC5F-66C11AC374EC}" type="parTrans" cxnId="{0EC35654-7EF7-4BFB-B351-3C2552746D14}">
      <dgm:prSet/>
      <dgm:spPr/>
      <dgm:t>
        <a:bodyPr/>
        <a:lstStyle/>
        <a:p>
          <a:endParaRPr lang="en-US"/>
        </a:p>
      </dgm:t>
    </dgm:pt>
    <dgm:pt modelId="{5E7D6D4F-655D-45AC-95AA-A2797486D363}" type="sibTrans" cxnId="{0EC35654-7EF7-4BFB-B351-3C2552746D14}">
      <dgm:prSet/>
      <dgm:spPr/>
      <dgm:t>
        <a:bodyPr/>
        <a:lstStyle/>
        <a:p>
          <a:endParaRPr lang="en-US"/>
        </a:p>
      </dgm:t>
    </dgm:pt>
    <dgm:pt modelId="{0427FFBA-BC27-4D32-A86F-133B1A5C0741}" type="pres">
      <dgm:prSet presAssocID="{79A14767-7120-49AC-9A54-F8004F331BB8}" presName="mainComposite" presStyleCnt="0">
        <dgm:presLayoutVars>
          <dgm:chPref val="1"/>
          <dgm:dir/>
          <dgm:animOne val="branch"/>
          <dgm:animLvl val="lvl"/>
          <dgm:resizeHandles val="exact"/>
        </dgm:presLayoutVars>
      </dgm:prSet>
      <dgm:spPr/>
      <dgm:t>
        <a:bodyPr/>
        <a:lstStyle/>
        <a:p>
          <a:endParaRPr lang="en-US"/>
        </a:p>
      </dgm:t>
    </dgm:pt>
    <dgm:pt modelId="{B7FC6B8D-867D-4B79-BB0A-9134C6E55C00}" type="pres">
      <dgm:prSet presAssocID="{79A14767-7120-49AC-9A54-F8004F331BB8}" presName="hierFlow" presStyleCnt="0"/>
      <dgm:spPr/>
    </dgm:pt>
    <dgm:pt modelId="{6F0FA00B-95D8-4330-9918-3D87A4EFA146}" type="pres">
      <dgm:prSet presAssocID="{79A14767-7120-49AC-9A54-F8004F331BB8}" presName="hierChild1" presStyleCnt="0">
        <dgm:presLayoutVars>
          <dgm:chPref val="1"/>
          <dgm:animOne val="branch"/>
          <dgm:animLvl val="lvl"/>
        </dgm:presLayoutVars>
      </dgm:prSet>
      <dgm:spPr/>
    </dgm:pt>
    <dgm:pt modelId="{0296C578-DDDB-4581-8D96-E56CBF6DE1F2}" type="pres">
      <dgm:prSet presAssocID="{52A420AC-D5BE-42C8-B097-C89F26D6EBC6}" presName="Name14" presStyleCnt="0"/>
      <dgm:spPr/>
    </dgm:pt>
    <dgm:pt modelId="{A2455825-219F-427D-A4EE-6F66752F4832}" type="pres">
      <dgm:prSet presAssocID="{52A420AC-D5BE-42C8-B097-C89F26D6EBC6}" presName="level1Shape" presStyleLbl="node0" presStyleIdx="0" presStyleCnt="1" custScaleX="318841" custScaleY="297286" custLinFactNeighborX="3927" custLinFactNeighborY="-70734">
        <dgm:presLayoutVars>
          <dgm:chPref val="3"/>
        </dgm:presLayoutVars>
      </dgm:prSet>
      <dgm:spPr/>
      <dgm:t>
        <a:bodyPr/>
        <a:lstStyle/>
        <a:p>
          <a:endParaRPr lang="en-US"/>
        </a:p>
      </dgm:t>
    </dgm:pt>
    <dgm:pt modelId="{868332B7-6FD3-494A-A210-458EED5F056E}" type="pres">
      <dgm:prSet presAssocID="{52A420AC-D5BE-42C8-B097-C89F26D6EBC6}" presName="hierChild2" presStyleCnt="0"/>
      <dgm:spPr/>
    </dgm:pt>
    <dgm:pt modelId="{1C5392E1-217B-457F-8805-6542D827A62E}" type="pres">
      <dgm:prSet presAssocID="{891DFD9E-055B-4EBD-8690-028D1DBBB17C}" presName="Name19" presStyleLbl="parChTrans1D2" presStyleIdx="0" presStyleCnt="5"/>
      <dgm:spPr/>
      <dgm:t>
        <a:bodyPr/>
        <a:lstStyle/>
        <a:p>
          <a:endParaRPr lang="en-US"/>
        </a:p>
      </dgm:t>
    </dgm:pt>
    <dgm:pt modelId="{202BD811-7F95-4A68-9C04-FB143FAFA19E}" type="pres">
      <dgm:prSet presAssocID="{04ADC382-B737-456E-84D3-D8649E841390}" presName="Name21" presStyleCnt="0"/>
      <dgm:spPr/>
    </dgm:pt>
    <dgm:pt modelId="{571CFB10-D49A-4B61-9654-053E97AA0EFF}" type="pres">
      <dgm:prSet presAssocID="{04ADC382-B737-456E-84D3-D8649E841390}" presName="level2Shape" presStyleLbl="node2" presStyleIdx="0" presStyleCnt="5" custScaleX="213035" custScaleY="167703" custLinFactNeighborY="-22438"/>
      <dgm:spPr/>
      <dgm:t>
        <a:bodyPr/>
        <a:lstStyle/>
        <a:p>
          <a:endParaRPr lang="en-US"/>
        </a:p>
      </dgm:t>
    </dgm:pt>
    <dgm:pt modelId="{69B2C5AE-D63E-4010-B471-00442F97BBFA}" type="pres">
      <dgm:prSet presAssocID="{04ADC382-B737-456E-84D3-D8649E841390}" presName="hierChild3" presStyleCnt="0"/>
      <dgm:spPr/>
    </dgm:pt>
    <dgm:pt modelId="{8BEDB336-05E6-49B9-981E-E8310566288E}" type="pres">
      <dgm:prSet presAssocID="{F2DAE87A-47DD-4189-AC5F-66C11AC374EC}" presName="Name19" presStyleLbl="parChTrans1D3" presStyleIdx="0" presStyleCnt="7"/>
      <dgm:spPr/>
      <dgm:t>
        <a:bodyPr/>
        <a:lstStyle/>
        <a:p>
          <a:endParaRPr lang="en-US"/>
        </a:p>
      </dgm:t>
    </dgm:pt>
    <dgm:pt modelId="{5A9AFD4C-C65A-47D1-8871-52D2AC5E9A9C}" type="pres">
      <dgm:prSet presAssocID="{05DCAE1D-4611-456B-A36D-39AD4629823C}" presName="Name21" presStyleCnt="0"/>
      <dgm:spPr/>
    </dgm:pt>
    <dgm:pt modelId="{DD6A3D01-5F45-4160-BF55-372435A3009D}" type="pres">
      <dgm:prSet presAssocID="{05DCAE1D-4611-456B-A36D-39AD4629823C}" presName="level2Shape" presStyleLbl="node3" presStyleIdx="0" presStyleCnt="7" custScaleX="197311" custScaleY="245507"/>
      <dgm:spPr/>
      <dgm:t>
        <a:bodyPr/>
        <a:lstStyle/>
        <a:p>
          <a:endParaRPr lang="en-US"/>
        </a:p>
      </dgm:t>
    </dgm:pt>
    <dgm:pt modelId="{11238B32-ED74-4C38-824F-C3510FF37AF2}" type="pres">
      <dgm:prSet presAssocID="{05DCAE1D-4611-456B-A36D-39AD4629823C}" presName="hierChild3" presStyleCnt="0"/>
      <dgm:spPr/>
    </dgm:pt>
    <dgm:pt modelId="{E0BB3C6E-B5E3-48BF-9F08-12D501ACE353}" type="pres">
      <dgm:prSet presAssocID="{1A3813D6-AC64-4C8D-B3BE-622A48BC1385}" presName="Name19" presStyleLbl="parChTrans1D3" presStyleIdx="1" presStyleCnt="7"/>
      <dgm:spPr/>
      <dgm:t>
        <a:bodyPr/>
        <a:lstStyle/>
        <a:p>
          <a:endParaRPr lang="en-US"/>
        </a:p>
      </dgm:t>
    </dgm:pt>
    <dgm:pt modelId="{3D98A652-EA91-44EB-9310-E694437099F5}" type="pres">
      <dgm:prSet presAssocID="{BAD26EB9-465C-4472-9F3C-9E8E2967405B}" presName="Name21" presStyleCnt="0"/>
      <dgm:spPr/>
    </dgm:pt>
    <dgm:pt modelId="{D4A040A6-3B8F-4DD3-8ED6-A01FE9EB55C3}" type="pres">
      <dgm:prSet presAssocID="{BAD26EB9-465C-4472-9F3C-9E8E2967405B}" presName="level2Shape" presStyleLbl="node3" presStyleIdx="1" presStyleCnt="7" custScaleX="162094" custScaleY="314031"/>
      <dgm:spPr/>
      <dgm:t>
        <a:bodyPr/>
        <a:lstStyle/>
        <a:p>
          <a:endParaRPr lang="en-US"/>
        </a:p>
      </dgm:t>
    </dgm:pt>
    <dgm:pt modelId="{89743EED-56F1-402D-AE73-1E1755B0093B}" type="pres">
      <dgm:prSet presAssocID="{BAD26EB9-465C-4472-9F3C-9E8E2967405B}" presName="hierChild3" presStyleCnt="0"/>
      <dgm:spPr/>
    </dgm:pt>
    <dgm:pt modelId="{7355F56E-F9A3-4B0A-9674-B14E7080A711}" type="pres">
      <dgm:prSet presAssocID="{0E232240-2B17-40CA-ABF1-B925067A3114}" presName="Name19" presStyleLbl="parChTrans1D2" presStyleIdx="1" presStyleCnt="5"/>
      <dgm:spPr/>
      <dgm:t>
        <a:bodyPr/>
        <a:lstStyle/>
        <a:p>
          <a:endParaRPr lang="en-US"/>
        </a:p>
      </dgm:t>
    </dgm:pt>
    <dgm:pt modelId="{5138B32C-BDCA-4C87-A26E-0014905A66D5}" type="pres">
      <dgm:prSet presAssocID="{CCBC67B6-C078-4D4E-9EBB-A809628D1A0D}" presName="Name21" presStyleCnt="0"/>
      <dgm:spPr/>
    </dgm:pt>
    <dgm:pt modelId="{39EE668D-4FEC-423D-B853-2447378D677E}" type="pres">
      <dgm:prSet presAssocID="{CCBC67B6-C078-4D4E-9EBB-A809628D1A0D}" presName="level2Shape" presStyleLbl="node2" presStyleIdx="1" presStyleCnt="5" custScaleX="310524" custScaleY="150591" custLinFactNeighborY="-22438"/>
      <dgm:spPr/>
      <dgm:t>
        <a:bodyPr/>
        <a:lstStyle/>
        <a:p>
          <a:endParaRPr lang="en-US"/>
        </a:p>
      </dgm:t>
    </dgm:pt>
    <dgm:pt modelId="{6280B062-12E9-4D77-9325-C0EA45A290EA}" type="pres">
      <dgm:prSet presAssocID="{CCBC67B6-C078-4D4E-9EBB-A809628D1A0D}" presName="hierChild3" presStyleCnt="0"/>
      <dgm:spPr/>
    </dgm:pt>
    <dgm:pt modelId="{4FB04D7E-3647-4203-B989-107401FCD799}" type="pres">
      <dgm:prSet presAssocID="{81EB8BD7-32CB-4C90-8AFC-766701D02961}" presName="Name19" presStyleLbl="parChTrans1D3" presStyleIdx="2" presStyleCnt="7"/>
      <dgm:spPr/>
      <dgm:t>
        <a:bodyPr/>
        <a:lstStyle/>
        <a:p>
          <a:endParaRPr lang="en-US"/>
        </a:p>
      </dgm:t>
    </dgm:pt>
    <dgm:pt modelId="{D584DEBD-1AF0-4845-B3B4-BC25C634C2A4}" type="pres">
      <dgm:prSet presAssocID="{EE7B710A-5A22-48A7-A3E8-A63407EC0197}" presName="Name21" presStyleCnt="0"/>
      <dgm:spPr/>
    </dgm:pt>
    <dgm:pt modelId="{1358A02D-971A-4ADE-86EA-505ACECA3261}" type="pres">
      <dgm:prSet presAssocID="{EE7B710A-5A22-48A7-A3E8-A63407EC0197}" presName="level2Shape" presStyleLbl="node3" presStyleIdx="2" presStyleCnt="7" custScaleX="269814" custScaleY="479667" custLinFactNeighborX="1537" custLinFactNeighborY="-1938"/>
      <dgm:spPr/>
      <dgm:t>
        <a:bodyPr/>
        <a:lstStyle/>
        <a:p>
          <a:endParaRPr lang="en-US"/>
        </a:p>
      </dgm:t>
    </dgm:pt>
    <dgm:pt modelId="{F7BD55D9-6F28-495F-9186-EF65DD8A9C01}" type="pres">
      <dgm:prSet presAssocID="{EE7B710A-5A22-48A7-A3E8-A63407EC0197}" presName="hierChild3" presStyleCnt="0"/>
      <dgm:spPr/>
    </dgm:pt>
    <dgm:pt modelId="{FC6E9080-7B86-4A67-BD9D-0274C5F022CB}" type="pres">
      <dgm:prSet presAssocID="{8B38CF38-ACFB-44A2-9F75-80B31735C326}" presName="Name19" presStyleLbl="parChTrans1D2" presStyleIdx="2" presStyleCnt="5"/>
      <dgm:spPr/>
      <dgm:t>
        <a:bodyPr/>
        <a:lstStyle/>
        <a:p>
          <a:endParaRPr lang="en-US"/>
        </a:p>
      </dgm:t>
    </dgm:pt>
    <dgm:pt modelId="{AC1C33E3-8182-410C-8E37-459A0577989B}" type="pres">
      <dgm:prSet presAssocID="{EB228726-FD26-4BA7-AB41-E7C850AAAB06}" presName="Name21" presStyleCnt="0"/>
      <dgm:spPr/>
    </dgm:pt>
    <dgm:pt modelId="{14189B7D-6A44-4272-A8C6-E33DCC51B342}" type="pres">
      <dgm:prSet presAssocID="{EB228726-FD26-4BA7-AB41-E7C850AAAB06}" presName="level2Shape" presStyleLbl="node2" presStyleIdx="2" presStyleCnt="5" custScaleX="319646" custScaleY="303617" custLinFactNeighborY="-60932"/>
      <dgm:spPr/>
      <dgm:t>
        <a:bodyPr/>
        <a:lstStyle/>
        <a:p>
          <a:endParaRPr lang="en-US"/>
        </a:p>
      </dgm:t>
    </dgm:pt>
    <dgm:pt modelId="{B01915E9-8095-4584-AEEB-128EDD4FC869}" type="pres">
      <dgm:prSet presAssocID="{EB228726-FD26-4BA7-AB41-E7C850AAAB06}" presName="hierChild3" presStyleCnt="0"/>
      <dgm:spPr/>
    </dgm:pt>
    <dgm:pt modelId="{772F3CDF-181C-430C-82A7-C04F44800A78}" type="pres">
      <dgm:prSet presAssocID="{6659753C-3926-4EE9-8080-2868C5DAE2B2}" presName="Name19" presStyleLbl="parChTrans1D3" presStyleIdx="3" presStyleCnt="7"/>
      <dgm:spPr/>
      <dgm:t>
        <a:bodyPr/>
        <a:lstStyle/>
        <a:p>
          <a:endParaRPr lang="en-US"/>
        </a:p>
      </dgm:t>
    </dgm:pt>
    <dgm:pt modelId="{934E547B-1AD7-4605-9598-0BC109E10AC2}" type="pres">
      <dgm:prSet presAssocID="{7D72805E-A2E3-4F45-A183-72D89551D537}" presName="Name21" presStyleCnt="0"/>
      <dgm:spPr/>
    </dgm:pt>
    <dgm:pt modelId="{213A9947-7BF9-4CA9-BF51-31CA89A7AFB4}" type="pres">
      <dgm:prSet presAssocID="{7D72805E-A2E3-4F45-A183-72D89551D537}" presName="level2Shape" presStyleLbl="node3" presStyleIdx="3" presStyleCnt="7" custScaleX="203754" custScaleY="539633"/>
      <dgm:spPr/>
      <dgm:t>
        <a:bodyPr/>
        <a:lstStyle/>
        <a:p>
          <a:endParaRPr lang="en-US"/>
        </a:p>
      </dgm:t>
    </dgm:pt>
    <dgm:pt modelId="{5E3D1F93-9B11-431D-85EB-267E39FB4AE9}" type="pres">
      <dgm:prSet presAssocID="{7D72805E-A2E3-4F45-A183-72D89551D537}" presName="hierChild3" presStyleCnt="0"/>
      <dgm:spPr/>
    </dgm:pt>
    <dgm:pt modelId="{65BC2475-F4F7-4F79-904E-9FE44CED4449}" type="pres">
      <dgm:prSet presAssocID="{E3C4295A-E171-46AF-BC29-9C5544AA399E}" presName="Name19" presStyleLbl="parChTrans1D2" presStyleIdx="3" presStyleCnt="5"/>
      <dgm:spPr/>
      <dgm:t>
        <a:bodyPr/>
        <a:lstStyle/>
        <a:p>
          <a:endParaRPr lang="en-US"/>
        </a:p>
      </dgm:t>
    </dgm:pt>
    <dgm:pt modelId="{4520A826-E184-4273-AF40-B339A2C6922C}" type="pres">
      <dgm:prSet presAssocID="{9817911F-A512-4250-A2FC-2B525E8CB626}" presName="Name21" presStyleCnt="0"/>
      <dgm:spPr/>
    </dgm:pt>
    <dgm:pt modelId="{BC48E2EE-332D-4562-9B85-92520F0A65B3}" type="pres">
      <dgm:prSet presAssocID="{9817911F-A512-4250-A2FC-2B525E8CB626}" presName="level2Shape" presStyleLbl="node2" presStyleIdx="3" presStyleCnt="5" custScaleX="245752" custScaleY="239679" custLinFactNeighborY="-47178"/>
      <dgm:spPr/>
      <dgm:t>
        <a:bodyPr/>
        <a:lstStyle/>
        <a:p>
          <a:endParaRPr lang="en-US"/>
        </a:p>
      </dgm:t>
    </dgm:pt>
    <dgm:pt modelId="{58B28E64-24B4-4508-82E0-3F838395D3F9}" type="pres">
      <dgm:prSet presAssocID="{9817911F-A512-4250-A2FC-2B525E8CB626}" presName="hierChild3" presStyleCnt="0"/>
      <dgm:spPr/>
    </dgm:pt>
    <dgm:pt modelId="{2FC4416E-9B16-4924-8BC1-7E1D42EC9D5E}" type="pres">
      <dgm:prSet presAssocID="{F23E3FC7-20BA-4795-98FD-5432609EB2DF}" presName="Name19" presStyleLbl="parChTrans1D3" presStyleIdx="4" presStyleCnt="7"/>
      <dgm:spPr/>
      <dgm:t>
        <a:bodyPr/>
        <a:lstStyle/>
        <a:p>
          <a:endParaRPr lang="en-US"/>
        </a:p>
      </dgm:t>
    </dgm:pt>
    <dgm:pt modelId="{FAB533D0-1AB5-43DC-BC5F-3C5A838113D4}" type="pres">
      <dgm:prSet presAssocID="{60204303-7F30-47C2-AD8E-F852845DA438}" presName="Name21" presStyleCnt="0"/>
      <dgm:spPr/>
    </dgm:pt>
    <dgm:pt modelId="{AED10A2C-7EF7-4FC6-AF8C-398E41D601C2}" type="pres">
      <dgm:prSet presAssocID="{60204303-7F30-47C2-AD8E-F852845DA438}" presName="level2Shape" presStyleLbl="node3" presStyleIdx="4" presStyleCnt="7" custScaleX="311755" custScaleY="332558"/>
      <dgm:spPr/>
      <dgm:t>
        <a:bodyPr/>
        <a:lstStyle/>
        <a:p>
          <a:endParaRPr lang="en-US"/>
        </a:p>
      </dgm:t>
    </dgm:pt>
    <dgm:pt modelId="{C7DEB91B-8529-4FD2-956B-D06BA9ECA8BF}" type="pres">
      <dgm:prSet presAssocID="{60204303-7F30-47C2-AD8E-F852845DA438}" presName="hierChild3" presStyleCnt="0"/>
      <dgm:spPr/>
    </dgm:pt>
    <dgm:pt modelId="{9A42DDFF-99FF-49AF-BD79-275DA0D85790}" type="pres">
      <dgm:prSet presAssocID="{947EFD20-C038-46AE-A2E5-F182640D93AC}" presName="Name19" presStyleLbl="parChTrans1D3" presStyleIdx="5" presStyleCnt="7"/>
      <dgm:spPr/>
      <dgm:t>
        <a:bodyPr/>
        <a:lstStyle/>
        <a:p>
          <a:endParaRPr lang="en-US"/>
        </a:p>
      </dgm:t>
    </dgm:pt>
    <dgm:pt modelId="{B00FAE86-2E15-47A6-9A2C-D16D911269BB}" type="pres">
      <dgm:prSet presAssocID="{5319AC2D-0FA5-4D26-9EE2-F2750777F0D8}" presName="Name21" presStyleCnt="0"/>
      <dgm:spPr/>
    </dgm:pt>
    <dgm:pt modelId="{9FD52D80-F727-4A75-B3A0-B40ADAEFB3D0}" type="pres">
      <dgm:prSet presAssocID="{5319AC2D-0FA5-4D26-9EE2-F2750777F0D8}" presName="level2Shape" presStyleLbl="node3" presStyleIdx="5" presStyleCnt="7" custScaleX="243971" custScaleY="575298"/>
      <dgm:spPr/>
      <dgm:t>
        <a:bodyPr/>
        <a:lstStyle/>
        <a:p>
          <a:endParaRPr lang="en-US"/>
        </a:p>
      </dgm:t>
    </dgm:pt>
    <dgm:pt modelId="{7A1D00FC-509A-4AF7-9CA7-D5CD36198C07}" type="pres">
      <dgm:prSet presAssocID="{5319AC2D-0FA5-4D26-9EE2-F2750777F0D8}" presName="hierChild3" presStyleCnt="0"/>
      <dgm:spPr/>
    </dgm:pt>
    <dgm:pt modelId="{324C8F05-8E1A-414C-9A9B-C3ABE56E5DC9}" type="pres">
      <dgm:prSet presAssocID="{D64AB72E-2E74-455A-A503-9726DA6CC6AB}" presName="Name19" presStyleLbl="parChTrans1D2" presStyleIdx="4" presStyleCnt="5"/>
      <dgm:spPr/>
      <dgm:t>
        <a:bodyPr/>
        <a:lstStyle/>
        <a:p>
          <a:endParaRPr lang="en-US"/>
        </a:p>
      </dgm:t>
    </dgm:pt>
    <dgm:pt modelId="{B2B3AC6E-17E1-4AC0-B4D8-9C0F40B4FC6C}" type="pres">
      <dgm:prSet presAssocID="{27378AE0-28EB-478F-A133-B02215796917}" presName="Name21" presStyleCnt="0"/>
      <dgm:spPr/>
    </dgm:pt>
    <dgm:pt modelId="{4E06A99B-64C4-412F-9E5D-007E09133B94}" type="pres">
      <dgm:prSet presAssocID="{27378AE0-28EB-478F-A133-B02215796917}" presName="level2Shape" presStyleLbl="node2" presStyleIdx="4" presStyleCnt="5" custScaleX="225890" custScaleY="217860" custLinFactNeighborX="-25891" custLinFactNeighborY="-65648"/>
      <dgm:spPr/>
      <dgm:t>
        <a:bodyPr/>
        <a:lstStyle/>
        <a:p>
          <a:endParaRPr lang="en-US"/>
        </a:p>
      </dgm:t>
    </dgm:pt>
    <dgm:pt modelId="{D7C46E76-C847-47FA-B170-15F948DB388B}" type="pres">
      <dgm:prSet presAssocID="{27378AE0-28EB-478F-A133-B02215796917}" presName="hierChild3" presStyleCnt="0"/>
      <dgm:spPr/>
    </dgm:pt>
    <dgm:pt modelId="{0047EBAF-70FD-4272-A553-3164AF2D9A76}" type="pres">
      <dgm:prSet presAssocID="{4FD53E17-6610-4358-814A-B938FF4ABF79}" presName="Name19" presStyleLbl="parChTrans1D3" presStyleIdx="6" presStyleCnt="7"/>
      <dgm:spPr/>
      <dgm:t>
        <a:bodyPr/>
        <a:lstStyle/>
        <a:p>
          <a:endParaRPr lang="en-US"/>
        </a:p>
      </dgm:t>
    </dgm:pt>
    <dgm:pt modelId="{4125778B-9008-489D-B197-1B47E584236B}" type="pres">
      <dgm:prSet presAssocID="{C742831E-7205-4C1A-964D-EBA0357444B9}" presName="Name21" presStyleCnt="0"/>
      <dgm:spPr/>
    </dgm:pt>
    <dgm:pt modelId="{7236265D-203B-4D37-BEAC-AEB010C6AD2E}" type="pres">
      <dgm:prSet presAssocID="{C742831E-7205-4C1A-964D-EBA0357444B9}" presName="level2Shape" presStyleLbl="node3" presStyleIdx="6" presStyleCnt="7" custScaleX="210984" custScaleY="172965"/>
      <dgm:spPr/>
      <dgm:t>
        <a:bodyPr/>
        <a:lstStyle/>
        <a:p>
          <a:endParaRPr lang="en-US"/>
        </a:p>
      </dgm:t>
    </dgm:pt>
    <dgm:pt modelId="{3C9A9DF6-611A-4BE5-8EC2-134ABDDDC74B}" type="pres">
      <dgm:prSet presAssocID="{C742831E-7205-4C1A-964D-EBA0357444B9}" presName="hierChild3" presStyleCnt="0"/>
      <dgm:spPr/>
    </dgm:pt>
    <dgm:pt modelId="{D66D9590-273A-4B8B-985D-2B89962D0B61}" type="pres">
      <dgm:prSet presAssocID="{79A14767-7120-49AC-9A54-F8004F331BB8}" presName="bgShapesFlow" presStyleCnt="0"/>
      <dgm:spPr/>
    </dgm:pt>
  </dgm:ptLst>
  <dgm:cxnLst>
    <dgm:cxn modelId="{4990455B-CC3D-4ABF-84CB-4DDDAF29125B}" type="presOf" srcId="{CCBC67B6-C078-4D4E-9EBB-A809628D1A0D}" destId="{39EE668D-4FEC-423D-B853-2447378D677E}" srcOrd="0" destOrd="0" presId="urn:microsoft.com/office/officeart/2005/8/layout/hierarchy6"/>
    <dgm:cxn modelId="{1A26482F-84B9-4CA7-ABDC-08050BAA4B73}" srcId="{52A420AC-D5BE-42C8-B097-C89F26D6EBC6}" destId="{27378AE0-28EB-478F-A133-B02215796917}" srcOrd="4" destOrd="0" parTransId="{D64AB72E-2E74-455A-A503-9726DA6CC6AB}" sibTransId="{0F418849-7045-49FF-9562-994116F2157F}"/>
    <dgm:cxn modelId="{B8F72C2A-4579-4CE9-AFA1-2907211B5AFD}" type="presOf" srcId="{8B38CF38-ACFB-44A2-9F75-80B31735C326}" destId="{FC6E9080-7B86-4A67-BD9D-0274C5F022CB}" srcOrd="0" destOrd="0" presId="urn:microsoft.com/office/officeart/2005/8/layout/hierarchy6"/>
    <dgm:cxn modelId="{D1E47A51-98B2-44CF-8F1B-BB542D832162}" type="presOf" srcId="{6659753C-3926-4EE9-8080-2868C5DAE2B2}" destId="{772F3CDF-181C-430C-82A7-C04F44800A78}" srcOrd="0" destOrd="0" presId="urn:microsoft.com/office/officeart/2005/8/layout/hierarchy6"/>
    <dgm:cxn modelId="{93E134E2-E371-4EBE-9003-F4E3CEFE0748}" srcId="{52A420AC-D5BE-42C8-B097-C89F26D6EBC6}" destId="{04ADC382-B737-456E-84D3-D8649E841390}" srcOrd="0" destOrd="0" parTransId="{891DFD9E-055B-4EBD-8690-028D1DBBB17C}" sibTransId="{ABD371B5-F5AC-4387-8AE0-51B823A7C5CF}"/>
    <dgm:cxn modelId="{57D3C1A5-C272-411A-A728-C9DA18C084F4}" type="presOf" srcId="{BAD26EB9-465C-4472-9F3C-9E8E2967405B}" destId="{D4A040A6-3B8F-4DD3-8ED6-A01FE9EB55C3}" srcOrd="0" destOrd="0" presId="urn:microsoft.com/office/officeart/2005/8/layout/hierarchy6"/>
    <dgm:cxn modelId="{B4DBA76F-5E2B-401B-8703-40ACE555DC46}" type="presOf" srcId="{EB228726-FD26-4BA7-AB41-E7C850AAAB06}" destId="{14189B7D-6A44-4272-A8C6-E33DCC51B342}" srcOrd="0" destOrd="0" presId="urn:microsoft.com/office/officeart/2005/8/layout/hierarchy6"/>
    <dgm:cxn modelId="{09CF0115-EAA9-4D9D-9158-B539C5CD62CA}" type="presOf" srcId="{E3C4295A-E171-46AF-BC29-9C5544AA399E}" destId="{65BC2475-F4F7-4F79-904E-9FE44CED4449}" srcOrd="0" destOrd="0" presId="urn:microsoft.com/office/officeart/2005/8/layout/hierarchy6"/>
    <dgm:cxn modelId="{EB1ACDD2-BC3B-479F-9257-D0C8009742AA}" type="presOf" srcId="{4FD53E17-6610-4358-814A-B938FF4ABF79}" destId="{0047EBAF-70FD-4272-A553-3164AF2D9A76}" srcOrd="0" destOrd="0" presId="urn:microsoft.com/office/officeart/2005/8/layout/hierarchy6"/>
    <dgm:cxn modelId="{E566930C-3031-4397-BDD6-BC678E44D9C3}" srcId="{52A420AC-D5BE-42C8-B097-C89F26D6EBC6}" destId="{9817911F-A512-4250-A2FC-2B525E8CB626}" srcOrd="3" destOrd="0" parTransId="{E3C4295A-E171-46AF-BC29-9C5544AA399E}" sibTransId="{7A89F4A0-5FAC-41EF-B23D-9BEDAA8E8DA4}"/>
    <dgm:cxn modelId="{9A3BDAF1-5B33-4068-BA82-15821075EC2E}" type="presOf" srcId="{79A14767-7120-49AC-9A54-F8004F331BB8}" destId="{0427FFBA-BC27-4D32-A86F-133B1A5C0741}" srcOrd="0" destOrd="0" presId="urn:microsoft.com/office/officeart/2005/8/layout/hierarchy6"/>
    <dgm:cxn modelId="{31EED446-A8D3-4698-A75B-2D84723AD833}" type="presOf" srcId="{C742831E-7205-4C1A-964D-EBA0357444B9}" destId="{7236265D-203B-4D37-BEAC-AEB010C6AD2E}" srcOrd="0" destOrd="0" presId="urn:microsoft.com/office/officeart/2005/8/layout/hierarchy6"/>
    <dgm:cxn modelId="{6BD55838-FC9C-4F9D-89F4-BB721109DF73}" type="presOf" srcId="{0E232240-2B17-40CA-ABF1-B925067A3114}" destId="{7355F56E-F9A3-4B0A-9674-B14E7080A711}" srcOrd="0" destOrd="0" presId="urn:microsoft.com/office/officeart/2005/8/layout/hierarchy6"/>
    <dgm:cxn modelId="{150913FA-C54A-44F8-9B1A-8F12A1AFFCCE}" type="presOf" srcId="{F2DAE87A-47DD-4189-AC5F-66C11AC374EC}" destId="{8BEDB336-05E6-49B9-981E-E8310566288E}" srcOrd="0" destOrd="0" presId="urn:microsoft.com/office/officeart/2005/8/layout/hierarchy6"/>
    <dgm:cxn modelId="{CC50D36A-ADA2-4CB6-B76B-3703B525E4C1}" type="presOf" srcId="{F23E3FC7-20BA-4795-98FD-5432609EB2DF}" destId="{2FC4416E-9B16-4924-8BC1-7E1D42EC9D5E}" srcOrd="0" destOrd="0" presId="urn:microsoft.com/office/officeart/2005/8/layout/hierarchy6"/>
    <dgm:cxn modelId="{22B3D2E5-693E-4541-AF16-02E61B45567D}" srcId="{9817911F-A512-4250-A2FC-2B525E8CB626}" destId="{60204303-7F30-47C2-AD8E-F852845DA438}" srcOrd="0" destOrd="0" parTransId="{F23E3FC7-20BA-4795-98FD-5432609EB2DF}" sibTransId="{5EFB0681-9FB6-4C66-9863-2DBF4DF00657}"/>
    <dgm:cxn modelId="{5FEAC7F3-393D-4368-9ED1-78A8685FB1D7}" srcId="{04ADC382-B737-456E-84D3-D8649E841390}" destId="{BAD26EB9-465C-4472-9F3C-9E8E2967405B}" srcOrd="1" destOrd="0" parTransId="{1A3813D6-AC64-4C8D-B3BE-622A48BC1385}" sibTransId="{38584525-5C72-4653-93D9-324823441C13}"/>
    <dgm:cxn modelId="{C283AB75-D3B6-4A46-84C7-0FE9C4976657}" type="presOf" srcId="{52A420AC-D5BE-42C8-B097-C89F26D6EBC6}" destId="{A2455825-219F-427D-A4EE-6F66752F4832}" srcOrd="0" destOrd="0" presId="urn:microsoft.com/office/officeart/2005/8/layout/hierarchy6"/>
    <dgm:cxn modelId="{71308C0E-6D33-4183-BBCF-72E88C1A74B1}" type="presOf" srcId="{5319AC2D-0FA5-4D26-9EE2-F2750777F0D8}" destId="{9FD52D80-F727-4A75-B3A0-B40ADAEFB3D0}" srcOrd="0" destOrd="0" presId="urn:microsoft.com/office/officeart/2005/8/layout/hierarchy6"/>
    <dgm:cxn modelId="{F7732840-E779-4642-80E7-9174CF81856C}" type="presOf" srcId="{60204303-7F30-47C2-AD8E-F852845DA438}" destId="{AED10A2C-7EF7-4FC6-AF8C-398E41D601C2}" srcOrd="0" destOrd="0" presId="urn:microsoft.com/office/officeart/2005/8/layout/hierarchy6"/>
    <dgm:cxn modelId="{BD258091-6B61-4F50-A536-3CC6B10DC819}" srcId="{EB228726-FD26-4BA7-AB41-E7C850AAAB06}" destId="{7D72805E-A2E3-4F45-A183-72D89551D537}" srcOrd="0" destOrd="0" parTransId="{6659753C-3926-4EE9-8080-2868C5DAE2B2}" sibTransId="{1245F79B-7886-4DD3-A0A5-0AE986D9149F}"/>
    <dgm:cxn modelId="{5E879E9A-5FCB-473C-9161-A60482E219FF}" type="presOf" srcId="{05DCAE1D-4611-456B-A36D-39AD4629823C}" destId="{DD6A3D01-5F45-4160-BF55-372435A3009D}" srcOrd="0" destOrd="0" presId="urn:microsoft.com/office/officeart/2005/8/layout/hierarchy6"/>
    <dgm:cxn modelId="{0EC35654-7EF7-4BFB-B351-3C2552746D14}" srcId="{04ADC382-B737-456E-84D3-D8649E841390}" destId="{05DCAE1D-4611-456B-A36D-39AD4629823C}" srcOrd="0" destOrd="0" parTransId="{F2DAE87A-47DD-4189-AC5F-66C11AC374EC}" sibTransId="{5E7D6D4F-655D-45AC-95AA-A2797486D363}"/>
    <dgm:cxn modelId="{F9AA09FA-93B5-4BFF-8986-C3BECB41475A}" srcId="{9817911F-A512-4250-A2FC-2B525E8CB626}" destId="{5319AC2D-0FA5-4D26-9EE2-F2750777F0D8}" srcOrd="1" destOrd="0" parTransId="{947EFD20-C038-46AE-A2E5-F182640D93AC}" sibTransId="{F5FE471D-C188-4C17-AB9D-04061FD418CB}"/>
    <dgm:cxn modelId="{4AE84B36-821B-42E5-A979-201E5C7E86C4}" type="presOf" srcId="{D64AB72E-2E74-455A-A503-9726DA6CC6AB}" destId="{324C8F05-8E1A-414C-9A9B-C3ABE56E5DC9}" srcOrd="0" destOrd="0" presId="urn:microsoft.com/office/officeart/2005/8/layout/hierarchy6"/>
    <dgm:cxn modelId="{7D94EB36-E124-4708-BD12-031C1B323B77}" type="presOf" srcId="{9817911F-A512-4250-A2FC-2B525E8CB626}" destId="{BC48E2EE-332D-4562-9B85-92520F0A65B3}" srcOrd="0" destOrd="0" presId="urn:microsoft.com/office/officeart/2005/8/layout/hierarchy6"/>
    <dgm:cxn modelId="{72D15A68-39DC-4FB9-8ED4-FAFBA6B7EF76}" srcId="{52A420AC-D5BE-42C8-B097-C89F26D6EBC6}" destId="{EB228726-FD26-4BA7-AB41-E7C850AAAB06}" srcOrd="2" destOrd="0" parTransId="{8B38CF38-ACFB-44A2-9F75-80B31735C326}" sibTransId="{5DD6F209-4682-44B7-8659-5E8A4A35F168}"/>
    <dgm:cxn modelId="{049A1D7D-D499-4217-8A72-F0BF39DDBF5A}" type="presOf" srcId="{81EB8BD7-32CB-4C90-8AFC-766701D02961}" destId="{4FB04D7E-3647-4203-B989-107401FCD799}" srcOrd="0" destOrd="0" presId="urn:microsoft.com/office/officeart/2005/8/layout/hierarchy6"/>
    <dgm:cxn modelId="{1C103395-ADAB-4FF2-8F1B-159A437E8742}" type="presOf" srcId="{27378AE0-28EB-478F-A133-B02215796917}" destId="{4E06A99B-64C4-412F-9E5D-007E09133B94}" srcOrd="0" destOrd="0" presId="urn:microsoft.com/office/officeart/2005/8/layout/hierarchy6"/>
    <dgm:cxn modelId="{9EF58D58-9B98-4AF2-B0D4-8D9BFD3F2468}" srcId="{CCBC67B6-C078-4D4E-9EBB-A809628D1A0D}" destId="{EE7B710A-5A22-48A7-A3E8-A63407EC0197}" srcOrd="0" destOrd="0" parTransId="{81EB8BD7-32CB-4C90-8AFC-766701D02961}" sibTransId="{6EDF4571-76FC-4FAF-A8F7-F08C39009DB8}"/>
    <dgm:cxn modelId="{EE6D100E-F573-4CC3-9C53-5AD7EB24520D}" type="presOf" srcId="{EE7B710A-5A22-48A7-A3E8-A63407EC0197}" destId="{1358A02D-971A-4ADE-86EA-505ACECA3261}" srcOrd="0" destOrd="0" presId="urn:microsoft.com/office/officeart/2005/8/layout/hierarchy6"/>
    <dgm:cxn modelId="{0CD7C646-A1AF-4E37-A6BB-E811C8E9BE3C}" type="presOf" srcId="{947EFD20-C038-46AE-A2E5-F182640D93AC}" destId="{9A42DDFF-99FF-49AF-BD79-275DA0D85790}" srcOrd="0" destOrd="0" presId="urn:microsoft.com/office/officeart/2005/8/layout/hierarchy6"/>
    <dgm:cxn modelId="{87B0EB22-6C46-428E-8559-532176FA018A}" type="presOf" srcId="{04ADC382-B737-456E-84D3-D8649E841390}" destId="{571CFB10-D49A-4B61-9654-053E97AA0EFF}" srcOrd="0" destOrd="0" presId="urn:microsoft.com/office/officeart/2005/8/layout/hierarchy6"/>
    <dgm:cxn modelId="{41268BB9-6D14-423D-B340-522EFEF3D910}" type="presOf" srcId="{1A3813D6-AC64-4C8D-B3BE-622A48BC1385}" destId="{E0BB3C6E-B5E3-48BF-9F08-12D501ACE353}" srcOrd="0" destOrd="0" presId="urn:microsoft.com/office/officeart/2005/8/layout/hierarchy6"/>
    <dgm:cxn modelId="{A339DC38-40BA-4BAD-8404-E2048D9CB5DB}" type="presOf" srcId="{7D72805E-A2E3-4F45-A183-72D89551D537}" destId="{213A9947-7BF9-4CA9-BF51-31CA89A7AFB4}" srcOrd="0" destOrd="0" presId="urn:microsoft.com/office/officeart/2005/8/layout/hierarchy6"/>
    <dgm:cxn modelId="{14BD63FB-DC05-4CB4-99EB-6A7AC438F17B}" type="presOf" srcId="{891DFD9E-055B-4EBD-8690-028D1DBBB17C}" destId="{1C5392E1-217B-457F-8805-6542D827A62E}" srcOrd="0" destOrd="0" presId="urn:microsoft.com/office/officeart/2005/8/layout/hierarchy6"/>
    <dgm:cxn modelId="{E60BF1BF-DAB6-4F42-9517-A69F68F8F7C8}" srcId="{27378AE0-28EB-478F-A133-B02215796917}" destId="{C742831E-7205-4C1A-964D-EBA0357444B9}" srcOrd="0" destOrd="0" parTransId="{4FD53E17-6610-4358-814A-B938FF4ABF79}" sibTransId="{62DCDAE1-4FD6-4270-A3E6-18DD95C4CD09}"/>
    <dgm:cxn modelId="{54BC5123-F87A-4F8D-81BE-5B26F8DAC077}" srcId="{52A420AC-D5BE-42C8-B097-C89F26D6EBC6}" destId="{CCBC67B6-C078-4D4E-9EBB-A809628D1A0D}" srcOrd="1" destOrd="0" parTransId="{0E232240-2B17-40CA-ABF1-B925067A3114}" sibTransId="{E4942F2E-1F69-46CE-90DF-14854189F8C3}"/>
    <dgm:cxn modelId="{6863D459-0D9A-4219-A611-D31DDC4D5D6B}" srcId="{79A14767-7120-49AC-9A54-F8004F331BB8}" destId="{52A420AC-D5BE-42C8-B097-C89F26D6EBC6}" srcOrd="0" destOrd="0" parTransId="{B255B761-B024-4BCB-B85F-99F742B88DFD}" sibTransId="{5918998D-3312-43AF-8FD5-9ADE0251BBF6}"/>
    <dgm:cxn modelId="{22CBE477-E817-451E-963F-AB093739D2B7}" type="presParOf" srcId="{0427FFBA-BC27-4D32-A86F-133B1A5C0741}" destId="{B7FC6B8D-867D-4B79-BB0A-9134C6E55C00}" srcOrd="0" destOrd="0" presId="urn:microsoft.com/office/officeart/2005/8/layout/hierarchy6"/>
    <dgm:cxn modelId="{51330966-5B9C-4BA1-A230-3757295BDFFA}" type="presParOf" srcId="{B7FC6B8D-867D-4B79-BB0A-9134C6E55C00}" destId="{6F0FA00B-95D8-4330-9918-3D87A4EFA146}" srcOrd="0" destOrd="0" presId="urn:microsoft.com/office/officeart/2005/8/layout/hierarchy6"/>
    <dgm:cxn modelId="{386638EC-5F84-4B3E-B743-B8CF1E31C5A9}" type="presParOf" srcId="{6F0FA00B-95D8-4330-9918-3D87A4EFA146}" destId="{0296C578-DDDB-4581-8D96-E56CBF6DE1F2}" srcOrd="0" destOrd="0" presId="urn:microsoft.com/office/officeart/2005/8/layout/hierarchy6"/>
    <dgm:cxn modelId="{922F6C77-AD17-4C73-9FA7-B7848900749C}" type="presParOf" srcId="{0296C578-DDDB-4581-8D96-E56CBF6DE1F2}" destId="{A2455825-219F-427D-A4EE-6F66752F4832}" srcOrd="0" destOrd="0" presId="urn:microsoft.com/office/officeart/2005/8/layout/hierarchy6"/>
    <dgm:cxn modelId="{376CB87F-CC2D-43D9-893C-BE325BBD2FFB}" type="presParOf" srcId="{0296C578-DDDB-4581-8D96-E56CBF6DE1F2}" destId="{868332B7-6FD3-494A-A210-458EED5F056E}" srcOrd="1" destOrd="0" presId="urn:microsoft.com/office/officeart/2005/8/layout/hierarchy6"/>
    <dgm:cxn modelId="{520EDCD2-349D-496D-91F7-3A877B269D28}" type="presParOf" srcId="{868332B7-6FD3-494A-A210-458EED5F056E}" destId="{1C5392E1-217B-457F-8805-6542D827A62E}" srcOrd="0" destOrd="0" presId="urn:microsoft.com/office/officeart/2005/8/layout/hierarchy6"/>
    <dgm:cxn modelId="{30D3CFC2-5A87-4278-BACF-7F6F340BE78F}" type="presParOf" srcId="{868332B7-6FD3-494A-A210-458EED5F056E}" destId="{202BD811-7F95-4A68-9C04-FB143FAFA19E}" srcOrd="1" destOrd="0" presId="urn:microsoft.com/office/officeart/2005/8/layout/hierarchy6"/>
    <dgm:cxn modelId="{9E8D6F67-3A77-44E5-AFA4-E979B8B334E5}" type="presParOf" srcId="{202BD811-7F95-4A68-9C04-FB143FAFA19E}" destId="{571CFB10-D49A-4B61-9654-053E97AA0EFF}" srcOrd="0" destOrd="0" presId="urn:microsoft.com/office/officeart/2005/8/layout/hierarchy6"/>
    <dgm:cxn modelId="{10BBD9E2-13E0-4906-8E59-E4DD127FD343}" type="presParOf" srcId="{202BD811-7F95-4A68-9C04-FB143FAFA19E}" destId="{69B2C5AE-D63E-4010-B471-00442F97BBFA}" srcOrd="1" destOrd="0" presId="urn:microsoft.com/office/officeart/2005/8/layout/hierarchy6"/>
    <dgm:cxn modelId="{FAB2F6AE-A39B-4C03-9195-F5B2186C5A6F}" type="presParOf" srcId="{69B2C5AE-D63E-4010-B471-00442F97BBFA}" destId="{8BEDB336-05E6-49B9-981E-E8310566288E}" srcOrd="0" destOrd="0" presId="urn:microsoft.com/office/officeart/2005/8/layout/hierarchy6"/>
    <dgm:cxn modelId="{5714664F-7C8F-40D8-86B6-33E8E2873D8F}" type="presParOf" srcId="{69B2C5AE-D63E-4010-B471-00442F97BBFA}" destId="{5A9AFD4C-C65A-47D1-8871-52D2AC5E9A9C}" srcOrd="1" destOrd="0" presId="urn:microsoft.com/office/officeart/2005/8/layout/hierarchy6"/>
    <dgm:cxn modelId="{0AD5785E-85E5-4784-B9F3-D388414CA0A0}" type="presParOf" srcId="{5A9AFD4C-C65A-47D1-8871-52D2AC5E9A9C}" destId="{DD6A3D01-5F45-4160-BF55-372435A3009D}" srcOrd="0" destOrd="0" presId="urn:microsoft.com/office/officeart/2005/8/layout/hierarchy6"/>
    <dgm:cxn modelId="{46880BD7-90D9-41E5-B68A-9A0E16EC7EAE}" type="presParOf" srcId="{5A9AFD4C-C65A-47D1-8871-52D2AC5E9A9C}" destId="{11238B32-ED74-4C38-824F-C3510FF37AF2}" srcOrd="1" destOrd="0" presId="urn:microsoft.com/office/officeart/2005/8/layout/hierarchy6"/>
    <dgm:cxn modelId="{4CC023BD-6559-49D2-A4B2-86227EE8E1A1}" type="presParOf" srcId="{69B2C5AE-D63E-4010-B471-00442F97BBFA}" destId="{E0BB3C6E-B5E3-48BF-9F08-12D501ACE353}" srcOrd="2" destOrd="0" presId="urn:microsoft.com/office/officeart/2005/8/layout/hierarchy6"/>
    <dgm:cxn modelId="{43267770-05FF-49CD-9926-6C8D73D1955E}" type="presParOf" srcId="{69B2C5AE-D63E-4010-B471-00442F97BBFA}" destId="{3D98A652-EA91-44EB-9310-E694437099F5}" srcOrd="3" destOrd="0" presId="urn:microsoft.com/office/officeart/2005/8/layout/hierarchy6"/>
    <dgm:cxn modelId="{31790445-48CF-4808-9595-1F8F5ED22161}" type="presParOf" srcId="{3D98A652-EA91-44EB-9310-E694437099F5}" destId="{D4A040A6-3B8F-4DD3-8ED6-A01FE9EB55C3}" srcOrd="0" destOrd="0" presId="urn:microsoft.com/office/officeart/2005/8/layout/hierarchy6"/>
    <dgm:cxn modelId="{3CCCC465-1AEE-4389-AF43-19F54DADA2CA}" type="presParOf" srcId="{3D98A652-EA91-44EB-9310-E694437099F5}" destId="{89743EED-56F1-402D-AE73-1E1755B0093B}" srcOrd="1" destOrd="0" presId="urn:microsoft.com/office/officeart/2005/8/layout/hierarchy6"/>
    <dgm:cxn modelId="{3ACC387B-9C15-4740-AE17-42E510933F92}" type="presParOf" srcId="{868332B7-6FD3-494A-A210-458EED5F056E}" destId="{7355F56E-F9A3-4B0A-9674-B14E7080A711}" srcOrd="2" destOrd="0" presId="urn:microsoft.com/office/officeart/2005/8/layout/hierarchy6"/>
    <dgm:cxn modelId="{96BAEC74-3D48-4830-8A3F-61BA8B582CEF}" type="presParOf" srcId="{868332B7-6FD3-494A-A210-458EED5F056E}" destId="{5138B32C-BDCA-4C87-A26E-0014905A66D5}" srcOrd="3" destOrd="0" presId="urn:microsoft.com/office/officeart/2005/8/layout/hierarchy6"/>
    <dgm:cxn modelId="{FA7C055B-6960-4A37-A3AB-C9641324E044}" type="presParOf" srcId="{5138B32C-BDCA-4C87-A26E-0014905A66D5}" destId="{39EE668D-4FEC-423D-B853-2447378D677E}" srcOrd="0" destOrd="0" presId="urn:microsoft.com/office/officeart/2005/8/layout/hierarchy6"/>
    <dgm:cxn modelId="{9A7F7444-322B-4ABA-A736-CF134325C997}" type="presParOf" srcId="{5138B32C-BDCA-4C87-A26E-0014905A66D5}" destId="{6280B062-12E9-4D77-9325-C0EA45A290EA}" srcOrd="1" destOrd="0" presId="urn:microsoft.com/office/officeart/2005/8/layout/hierarchy6"/>
    <dgm:cxn modelId="{2043767B-76B8-4777-93AF-F58AA2E01A06}" type="presParOf" srcId="{6280B062-12E9-4D77-9325-C0EA45A290EA}" destId="{4FB04D7E-3647-4203-B989-107401FCD799}" srcOrd="0" destOrd="0" presId="urn:microsoft.com/office/officeart/2005/8/layout/hierarchy6"/>
    <dgm:cxn modelId="{FF9CFB66-BEFC-4C2D-86AA-6D7E8A7D0D85}" type="presParOf" srcId="{6280B062-12E9-4D77-9325-C0EA45A290EA}" destId="{D584DEBD-1AF0-4845-B3B4-BC25C634C2A4}" srcOrd="1" destOrd="0" presId="urn:microsoft.com/office/officeart/2005/8/layout/hierarchy6"/>
    <dgm:cxn modelId="{1AD7302A-7DD8-4925-880D-295338A07A97}" type="presParOf" srcId="{D584DEBD-1AF0-4845-B3B4-BC25C634C2A4}" destId="{1358A02D-971A-4ADE-86EA-505ACECA3261}" srcOrd="0" destOrd="0" presId="urn:microsoft.com/office/officeart/2005/8/layout/hierarchy6"/>
    <dgm:cxn modelId="{7356FFA7-CB12-4DB7-9C69-61F04665B52F}" type="presParOf" srcId="{D584DEBD-1AF0-4845-B3B4-BC25C634C2A4}" destId="{F7BD55D9-6F28-495F-9186-EF65DD8A9C01}" srcOrd="1" destOrd="0" presId="urn:microsoft.com/office/officeart/2005/8/layout/hierarchy6"/>
    <dgm:cxn modelId="{EB03E97C-6985-4E62-B494-FEB9978151F3}" type="presParOf" srcId="{868332B7-6FD3-494A-A210-458EED5F056E}" destId="{FC6E9080-7B86-4A67-BD9D-0274C5F022CB}" srcOrd="4" destOrd="0" presId="urn:microsoft.com/office/officeart/2005/8/layout/hierarchy6"/>
    <dgm:cxn modelId="{46FE3BFA-49F5-43D3-B739-8DBAE463A889}" type="presParOf" srcId="{868332B7-6FD3-494A-A210-458EED5F056E}" destId="{AC1C33E3-8182-410C-8E37-459A0577989B}" srcOrd="5" destOrd="0" presId="urn:microsoft.com/office/officeart/2005/8/layout/hierarchy6"/>
    <dgm:cxn modelId="{D229E52C-44B9-442E-88A8-EB8BBF36A323}" type="presParOf" srcId="{AC1C33E3-8182-410C-8E37-459A0577989B}" destId="{14189B7D-6A44-4272-A8C6-E33DCC51B342}" srcOrd="0" destOrd="0" presId="urn:microsoft.com/office/officeart/2005/8/layout/hierarchy6"/>
    <dgm:cxn modelId="{6F073A6C-11AF-4DD3-AE24-2BB374C22701}" type="presParOf" srcId="{AC1C33E3-8182-410C-8E37-459A0577989B}" destId="{B01915E9-8095-4584-AEEB-128EDD4FC869}" srcOrd="1" destOrd="0" presId="urn:microsoft.com/office/officeart/2005/8/layout/hierarchy6"/>
    <dgm:cxn modelId="{14F2D81B-9427-446F-ACEE-E62852320464}" type="presParOf" srcId="{B01915E9-8095-4584-AEEB-128EDD4FC869}" destId="{772F3CDF-181C-430C-82A7-C04F44800A78}" srcOrd="0" destOrd="0" presId="urn:microsoft.com/office/officeart/2005/8/layout/hierarchy6"/>
    <dgm:cxn modelId="{2A0DD557-E4A5-4847-8585-A259926E04DB}" type="presParOf" srcId="{B01915E9-8095-4584-AEEB-128EDD4FC869}" destId="{934E547B-1AD7-4605-9598-0BC109E10AC2}" srcOrd="1" destOrd="0" presId="urn:microsoft.com/office/officeart/2005/8/layout/hierarchy6"/>
    <dgm:cxn modelId="{BB3AC429-A990-4615-9F58-BEF9756DCC41}" type="presParOf" srcId="{934E547B-1AD7-4605-9598-0BC109E10AC2}" destId="{213A9947-7BF9-4CA9-BF51-31CA89A7AFB4}" srcOrd="0" destOrd="0" presId="urn:microsoft.com/office/officeart/2005/8/layout/hierarchy6"/>
    <dgm:cxn modelId="{E697E743-5C5B-4428-9395-3802CE0FB9D5}" type="presParOf" srcId="{934E547B-1AD7-4605-9598-0BC109E10AC2}" destId="{5E3D1F93-9B11-431D-85EB-267E39FB4AE9}" srcOrd="1" destOrd="0" presId="urn:microsoft.com/office/officeart/2005/8/layout/hierarchy6"/>
    <dgm:cxn modelId="{674510B6-7F1A-4BBD-8ED4-7862D9E07D59}" type="presParOf" srcId="{868332B7-6FD3-494A-A210-458EED5F056E}" destId="{65BC2475-F4F7-4F79-904E-9FE44CED4449}" srcOrd="6" destOrd="0" presId="urn:microsoft.com/office/officeart/2005/8/layout/hierarchy6"/>
    <dgm:cxn modelId="{C4C51483-C9E7-4EFB-B59D-8775B9BA9475}" type="presParOf" srcId="{868332B7-6FD3-494A-A210-458EED5F056E}" destId="{4520A826-E184-4273-AF40-B339A2C6922C}" srcOrd="7" destOrd="0" presId="urn:microsoft.com/office/officeart/2005/8/layout/hierarchy6"/>
    <dgm:cxn modelId="{D535625A-45EB-4A90-8ECE-6CF10C0585CB}" type="presParOf" srcId="{4520A826-E184-4273-AF40-B339A2C6922C}" destId="{BC48E2EE-332D-4562-9B85-92520F0A65B3}" srcOrd="0" destOrd="0" presId="urn:microsoft.com/office/officeart/2005/8/layout/hierarchy6"/>
    <dgm:cxn modelId="{29016B16-7A8C-40BE-BB08-6FF647C0A016}" type="presParOf" srcId="{4520A826-E184-4273-AF40-B339A2C6922C}" destId="{58B28E64-24B4-4508-82E0-3F838395D3F9}" srcOrd="1" destOrd="0" presId="urn:microsoft.com/office/officeart/2005/8/layout/hierarchy6"/>
    <dgm:cxn modelId="{23312E06-59B8-435F-8A4E-E741157E3526}" type="presParOf" srcId="{58B28E64-24B4-4508-82E0-3F838395D3F9}" destId="{2FC4416E-9B16-4924-8BC1-7E1D42EC9D5E}" srcOrd="0" destOrd="0" presId="urn:microsoft.com/office/officeart/2005/8/layout/hierarchy6"/>
    <dgm:cxn modelId="{73CC8DDF-E2F4-445A-BFC5-210D3E84E45E}" type="presParOf" srcId="{58B28E64-24B4-4508-82E0-3F838395D3F9}" destId="{FAB533D0-1AB5-43DC-BC5F-3C5A838113D4}" srcOrd="1" destOrd="0" presId="urn:microsoft.com/office/officeart/2005/8/layout/hierarchy6"/>
    <dgm:cxn modelId="{00790BD6-B453-452B-B6D1-9035D07BF956}" type="presParOf" srcId="{FAB533D0-1AB5-43DC-BC5F-3C5A838113D4}" destId="{AED10A2C-7EF7-4FC6-AF8C-398E41D601C2}" srcOrd="0" destOrd="0" presId="urn:microsoft.com/office/officeart/2005/8/layout/hierarchy6"/>
    <dgm:cxn modelId="{CAE08EAA-10A0-4F2D-9FEC-6AF4430E3BE5}" type="presParOf" srcId="{FAB533D0-1AB5-43DC-BC5F-3C5A838113D4}" destId="{C7DEB91B-8529-4FD2-956B-D06BA9ECA8BF}" srcOrd="1" destOrd="0" presId="urn:microsoft.com/office/officeart/2005/8/layout/hierarchy6"/>
    <dgm:cxn modelId="{4EE839C1-63FD-493E-A337-78E086CEB2B0}" type="presParOf" srcId="{58B28E64-24B4-4508-82E0-3F838395D3F9}" destId="{9A42DDFF-99FF-49AF-BD79-275DA0D85790}" srcOrd="2" destOrd="0" presId="urn:microsoft.com/office/officeart/2005/8/layout/hierarchy6"/>
    <dgm:cxn modelId="{5F01B131-5258-4CC3-8552-C9C92BBD3A76}" type="presParOf" srcId="{58B28E64-24B4-4508-82E0-3F838395D3F9}" destId="{B00FAE86-2E15-47A6-9A2C-D16D911269BB}" srcOrd="3" destOrd="0" presId="urn:microsoft.com/office/officeart/2005/8/layout/hierarchy6"/>
    <dgm:cxn modelId="{D6363AD0-564D-4591-B6C9-34B3C4802892}" type="presParOf" srcId="{B00FAE86-2E15-47A6-9A2C-D16D911269BB}" destId="{9FD52D80-F727-4A75-B3A0-B40ADAEFB3D0}" srcOrd="0" destOrd="0" presId="urn:microsoft.com/office/officeart/2005/8/layout/hierarchy6"/>
    <dgm:cxn modelId="{069A3579-38FE-4C42-9414-6B847EC36882}" type="presParOf" srcId="{B00FAE86-2E15-47A6-9A2C-D16D911269BB}" destId="{7A1D00FC-509A-4AF7-9CA7-D5CD36198C07}" srcOrd="1" destOrd="0" presId="urn:microsoft.com/office/officeart/2005/8/layout/hierarchy6"/>
    <dgm:cxn modelId="{BF5838CB-EBE2-4F32-95CF-4C860FE8A2CE}" type="presParOf" srcId="{868332B7-6FD3-494A-A210-458EED5F056E}" destId="{324C8F05-8E1A-414C-9A9B-C3ABE56E5DC9}" srcOrd="8" destOrd="0" presId="urn:microsoft.com/office/officeart/2005/8/layout/hierarchy6"/>
    <dgm:cxn modelId="{D6EFE999-D6D3-430A-8FE8-527C13649BB0}" type="presParOf" srcId="{868332B7-6FD3-494A-A210-458EED5F056E}" destId="{B2B3AC6E-17E1-4AC0-B4D8-9C0F40B4FC6C}" srcOrd="9" destOrd="0" presId="urn:microsoft.com/office/officeart/2005/8/layout/hierarchy6"/>
    <dgm:cxn modelId="{587E5D52-0416-4705-B2B3-ABFA257CFAFF}" type="presParOf" srcId="{B2B3AC6E-17E1-4AC0-B4D8-9C0F40B4FC6C}" destId="{4E06A99B-64C4-412F-9E5D-007E09133B94}" srcOrd="0" destOrd="0" presId="urn:microsoft.com/office/officeart/2005/8/layout/hierarchy6"/>
    <dgm:cxn modelId="{E12C144D-5B0A-4E23-8873-1F1AA7C2A39D}" type="presParOf" srcId="{B2B3AC6E-17E1-4AC0-B4D8-9C0F40B4FC6C}" destId="{D7C46E76-C847-47FA-B170-15F948DB388B}" srcOrd="1" destOrd="0" presId="urn:microsoft.com/office/officeart/2005/8/layout/hierarchy6"/>
    <dgm:cxn modelId="{49BB2D59-BC71-4EAA-AB45-EC2B44740BF8}" type="presParOf" srcId="{D7C46E76-C847-47FA-B170-15F948DB388B}" destId="{0047EBAF-70FD-4272-A553-3164AF2D9A76}" srcOrd="0" destOrd="0" presId="urn:microsoft.com/office/officeart/2005/8/layout/hierarchy6"/>
    <dgm:cxn modelId="{C6D46519-1536-4FF0-81C3-8B6C501F5218}" type="presParOf" srcId="{D7C46E76-C847-47FA-B170-15F948DB388B}" destId="{4125778B-9008-489D-B197-1B47E584236B}" srcOrd="1" destOrd="0" presId="urn:microsoft.com/office/officeart/2005/8/layout/hierarchy6"/>
    <dgm:cxn modelId="{27B09205-BEEE-4C2C-8A36-DE2C0D92B206}" type="presParOf" srcId="{4125778B-9008-489D-B197-1B47E584236B}" destId="{7236265D-203B-4D37-BEAC-AEB010C6AD2E}" srcOrd="0" destOrd="0" presId="urn:microsoft.com/office/officeart/2005/8/layout/hierarchy6"/>
    <dgm:cxn modelId="{A3B168CF-83D6-4589-BC76-079BB0F896FB}" type="presParOf" srcId="{4125778B-9008-489D-B197-1B47E584236B}" destId="{3C9A9DF6-611A-4BE5-8EC2-134ABDDDC74B}" srcOrd="1" destOrd="0" presId="urn:microsoft.com/office/officeart/2005/8/layout/hierarchy6"/>
    <dgm:cxn modelId="{4D702C22-E276-48B2-8516-5C3A6FFF22C5}" type="presParOf" srcId="{0427FFBA-BC27-4D32-A86F-133B1A5C0741}" destId="{D66D9590-273A-4B8B-985D-2B89962D0B6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55825-219F-427D-A4EE-6F66752F4832}">
      <dsp:nvSpPr>
        <dsp:cNvPr id="0" name=""/>
        <dsp:cNvSpPr/>
      </dsp:nvSpPr>
      <dsp:spPr>
        <a:xfrm>
          <a:off x="4009212" y="1824099"/>
          <a:ext cx="1501708" cy="933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Weather and Climate</a:t>
          </a:r>
          <a:endParaRPr lang="en-US" sz="1800" kern="1200" dirty="0"/>
        </a:p>
      </dsp:txBody>
      <dsp:txXfrm>
        <a:off x="4036552" y="1851439"/>
        <a:ext cx="1447028" cy="878777"/>
      </dsp:txXfrm>
    </dsp:sp>
    <dsp:sp modelId="{1C5392E1-217B-457F-8805-6542D827A62E}">
      <dsp:nvSpPr>
        <dsp:cNvPr id="0" name=""/>
        <dsp:cNvSpPr/>
      </dsp:nvSpPr>
      <dsp:spPr>
        <a:xfrm>
          <a:off x="921459" y="2757557"/>
          <a:ext cx="3838607" cy="277243"/>
        </a:xfrm>
        <a:custGeom>
          <a:avLst/>
          <a:gdLst/>
          <a:ahLst/>
          <a:cxnLst/>
          <a:rect l="0" t="0" r="0" b="0"/>
          <a:pathLst>
            <a:path>
              <a:moveTo>
                <a:pt x="3838607" y="0"/>
              </a:moveTo>
              <a:lnTo>
                <a:pt x="3838607" y="138621"/>
              </a:lnTo>
              <a:lnTo>
                <a:pt x="0" y="138621"/>
              </a:lnTo>
              <a:lnTo>
                <a:pt x="0" y="277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CFB10-D49A-4B61-9654-053E97AA0EFF}">
      <dsp:nvSpPr>
        <dsp:cNvPr id="0" name=""/>
        <dsp:cNvSpPr/>
      </dsp:nvSpPr>
      <dsp:spPr>
        <a:xfrm>
          <a:off x="419772" y="3034800"/>
          <a:ext cx="1003373" cy="526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Observing</a:t>
          </a:r>
          <a:endParaRPr lang="en-US" sz="1600" kern="1200" dirty="0"/>
        </a:p>
      </dsp:txBody>
      <dsp:txXfrm>
        <a:off x="435195" y="3050223"/>
        <a:ext cx="972527" cy="495730"/>
      </dsp:txXfrm>
    </dsp:sp>
    <dsp:sp modelId="{8BEDB336-05E6-49B9-981E-E8310566288E}">
      <dsp:nvSpPr>
        <dsp:cNvPr id="0" name=""/>
        <dsp:cNvSpPr/>
      </dsp:nvSpPr>
      <dsp:spPr>
        <a:xfrm>
          <a:off x="469087" y="3561376"/>
          <a:ext cx="452371" cy="196051"/>
        </a:xfrm>
        <a:custGeom>
          <a:avLst/>
          <a:gdLst/>
          <a:ahLst/>
          <a:cxnLst/>
          <a:rect l="0" t="0" r="0" b="0"/>
          <a:pathLst>
            <a:path>
              <a:moveTo>
                <a:pt x="452371" y="0"/>
              </a:moveTo>
              <a:lnTo>
                <a:pt x="452371" y="98025"/>
              </a:lnTo>
              <a:lnTo>
                <a:pt x="0" y="98025"/>
              </a:lnTo>
              <a:lnTo>
                <a:pt x="0" y="196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A3D01-5F45-4160-BF55-372435A3009D}">
      <dsp:nvSpPr>
        <dsp:cNvPr id="0" name=""/>
        <dsp:cNvSpPr/>
      </dsp:nvSpPr>
      <dsp:spPr>
        <a:xfrm>
          <a:off x="4430" y="3757427"/>
          <a:ext cx="929314" cy="770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Instruments </a:t>
          </a:r>
          <a:r>
            <a:rPr lang="en-US" sz="1500" kern="1200" dirty="0" smtClean="0"/>
            <a:t>deployed</a:t>
          </a:r>
          <a:endParaRPr lang="en-US" sz="1500" kern="1200" dirty="0"/>
        </a:p>
      </dsp:txBody>
      <dsp:txXfrm>
        <a:off x="27008" y="3780005"/>
        <a:ext cx="884158" cy="725719"/>
      </dsp:txXfrm>
    </dsp:sp>
    <dsp:sp modelId="{E0BB3C6E-B5E3-48BF-9F08-12D501ACE353}">
      <dsp:nvSpPr>
        <dsp:cNvPr id="0" name=""/>
        <dsp:cNvSpPr/>
      </dsp:nvSpPr>
      <dsp:spPr>
        <a:xfrm>
          <a:off x="921459" y="3561376"/>
          <a:ext cx="535305" cy="196051"/>
        </a:xfrm>
        <a:custGeom>
          <a:avLst/>
          <a:gdLst/>
          <a:ahLst/>
          <a:cxnLst/>
          <a:rect l="0" t="0" r="0" b="0"/>
          <a:pathLst>
            <a:path>
              <a:moveTo>
                <a:pt x="0" y="0"/>
              </a:moveTo>
              <a:lnTo>
                <a:pt x="0" y="98025"/>
              </a:lnTo>
              <a:lnTo>
                <a:pt x="535305" y="98025"/>
              </a:lnTo>
              <a:lnTo>
                <a:pt x="535305" y="196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040A6-3B8F-4DD3-8ED6-A01FE9EB55C3}">
      <dsp:nvSpPr>
        <dsp:cNvPr id="0" name=""/>
        <dsp:cNvSpPr/>
      </dsp:nvSpPr>
      <dsp:spPr>
        <a:xfrm>
          <a:off x="1075042" y="3757427"/>
          <a:ext cx="763446" cy="986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Number of platforms</a:t>
          </a:r>
          <a:endParaRPr lang="en-US" sz="1500" kern="1200" dirty="0"/>
        </a:p>
      </dsp:txBody>
      <dsp:txXfrm>
        <a:off x="1097403" y="3779788"/>
        <a:ext cx="718724" cy="941314"/>
      </dsp:txXfrm>
    </dsp:sp>
    <dsp:sp modelId="{7355F56E-F9A3-4B0A-9674-B14E7080A711}">
      <dsp:nvSpPr>
        <dsp:cNvPr id="0" name=""/>
        <dsp:cNvSpPr/>
      </dsp:nvSpPr>
      <dsp:spPr>
        <a:xfrm>
          <a:off x="2615183" y="2757557"/>
          <a:ext cx="2144883" cy="277243"/>
        </a:xfrm>
        <a:custGeom>
          <a:avLst/>
          <a:gdLst/>
          <a:ahLst/>
          <a:cxnLst/>
          <a:rect l="0" t="0" r="0" b="0"/>
          <a:pathLst>
            <a:path>
              <a:moveTo>
                <a:pt x="2144883" y="0"/>
              </a:moveTo>
              <a:lnTo>
                <a:pt x="2144883" y="138621"/>
              </a:lnTo>
              <a:lnTo>
                <a:pt x="0" y="138621"/>
              </a:lnTo>
              <a:lnTo>
                <a:pt x="0" y="277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E668D-4FEC-423D-B853-2447378D677E}">
      <dsp:nvSpPr>
        <dsp:cNvPr id="0" name=""/>
        <dsp:cNvSpPr/>
      </dsp:nvSpPr>
      <dsp:spPr>
        <a:xfrm>
          <a:off x="1883915" y="3034800"/>
          <a:ext cx="1462536" cy="47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Delivery</a:t>
          </a:r>
          <a:endParaRPr lang="en-US" sz="1600" kern="1200" dirty="0"/>
        </a:p>
      </dsp:txBody>
      <dsp:txXfrm>
        <a:off x="1897764" y="3048649"/>
        <a:ext cx="1434838" cy="445147"/>
      </dsp:txXfrm>
    </dsp:sp>
    <dsp:sp modelId="{4FB04D7E-3647-4203-B989-107401FCD799}">
      <dsp:nvSpPr>
        <dsp:cNvPr id="0" name=""/>
        <dsp:cNvSpPr/>
      </dsp:nvSpPr>
      <dsp:spPr>
        <a:xfrm>
          <a:off x="2569463" y="3507646"/>
          <a:ext cx="91440" cy="189965"/>
        </a:xfrm>
        <a:custGeom>
          <a:avLst/>
          <a:gdLst/>
          <a:ahLst/>
          <a:cxnLst/>
          <a:rect l="0" t="0" r="0" b="0"/>
          <a:pathLst>
            <a:path>
              <a:moveTo>
                <a:pt x="45720" y="0"/>
              </a:moveTo>
              <a:lnTo>
                <a:pt x="45720" y="94982"/>
              </a:lnTo>
              <a:lnTo>
                <a:pt x="52959" y="94982"/>
              </a:lnTo>
              <a:lnTo>
                <a:pt x="52959" y="1899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8A02D-971A-4ADE-86EA-505ACECA3261}">
      <dsp:nvSpPr>
        <dsp:cNvPr id="0" name=""/>
        <dsp:cNvSpPr/>
      </dsp:nvSpPr>
      <dsp:spPr>
        <a:xfrm>
          <a:off x="1987024" y="3697612"/>
          <a:ext cx="1270796" cy="15061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Datasets updated/quality controlled/published and available</a:t>
          </a:r>
          <a:endParaRPr lang="en-US" sz="1500" kern="1200" dirty="0"/>
        </a:p>
      </dsp:txBody>
      <dsp:txXfrm>
        <a:off x="2024244" y="3734832"/>
        <a:ext cx="1196356" cy="1431681"/>
      </dsp:txXfrm>
    </dsp:sp>
    <dsp:sp modelId="{FC6E9080-7B86-4A67-BD9D-0274C5F022CB}">
      <dsp:nvSpPr>
        <dsp:cNvPr id="0" name=""/>
        <dsp:cNvSpPr/>
      </dsp:nvSpPr>
      <dsp:spPr>
        <a:xfrm>
          <a:off x="4240499" y="2757557"/>
          <a:ext cx="519567" cy="156374"/>
        </a:xfrm>
        <a:custGeom>
          <a:avLst/>
          <a:gdLst/>
          <a:ahLst/>
          <a:cxnLst/>
          <a:rect l="0" t="0" r="0" b="0"/>
          <a:pathLst>
            <a:path>
              <a:moveTo>
                <a:pt x="519567" y="0"/>
              </a:moveTo>
              <a:lnTo>
                <a:pt x="519567" y="78187"/>
              </a:lnTo>
              <a:lnTo>
                <a:pt x="0" y="78187"/>
              </a:lnTo>
              <a:lnTo>
                <a:pt x="0" y="1563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89B7D-6A44-4272-A8C6-E33DCC51B342}">
      <dsp:nvSpPr>
        <dsp:cNvPr id="0" name=""/>
        <dsp:cNvSpPr/>
      </dsp:nvSpPr>
      <dsp:spPr>
        <a:xfrm>
          <a:off x="3487749" y="2913932"/>
          <a:ext cx="1505500" cy="953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Modeling and Predictions</a:t>
          </a:r>
          <a:endParaRPr lang="en-US" sz="1600" kern="1200" dirty="0"/>
        </a:p>
      </dsp:txBody>
      <dsp:txXfrm>
        <a:off x="3515671" y="2941854"/>
        <a:ext cx="1449656" cy="897492"/>
      </dsp:txXfrm>
    </dsp:sp>
    <dsp:sp modelId="{772F3CDF-181C-430C-82A7-C04F44800A78}">
      <dsp:nvSpPr>
        <dsp:cNvPr id="0" name=""/>
        <dsp:cNvSpPr/>
      </dsp:nvSpPr>
      <dsp:spPr>
        <a:xfrm>
          <a:off x="4194779" y="3867268"/>
          <a:ext cx="91440" cy="316919"/>
        </a:xfrm>
        <a:custGeom>
          <a:avLst/>
          <a:gdLst/>
          <a:ahLst/>
          <a:cxnLst/>
          <a:rect l="0" t="0" r="0" b="0"/>
          <a:pathLst>
            <a:path>
              <a:moveTo>
                <a:pt x="45720" y="0"/>
              </a:moveTo>
              <a:lnTo>
                <a:pt x="45720" y="3169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A9947-7BF9-4CA9-BF51-31CA89A7AFB4}">
      <dsp:nvSpPr>
        <dsp:cNvPr id="0" name=""/>
        <dsp:cNvSpPr/>
      </dsp:nvSpPr>
      <dsp:spPr>
        <a:xfrm>
          <a:off x="3760668" y="4184188"/>
          <a:ext cx="959660" cy="1694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Model development/ improvement and impact</a:t>
          </a:r>
          <a:endParaRPr lang="en-US" sz="1500" kern="1200" dirty="0"/>
        </a:p>
      </dsp:txBody>
      <dsp:txXfrm>
        <a:off x="3788775" y="4212295"/>
        <a:ext cx="903446" cy="1638197"/>
      </dsp:txXfrm>
    </dsp:sp>
    <dsp:sp modelId="{65BC2475-F4F7-4F79-904E-9FE44CED4449}">
      <dsp:nvSpPr>
        <dsp:cNvPr id="0" name=""/>
        <dsp:cNvSpPr/>
      </dsp:nvSpPr>
      <dsp:spPr>
        <a:xfrm>
          <a:off x="4760066" y="2757557"/>
          <a:ext cx="1753834" cy="199561"/>
        </a:xfrm>
        <a:custGeom>
          <a:avLst/>
          <a:gdLst/>
          <a:ahLst/>
          <a:cxnLst/>
          <a:rect l="0" t="0" r="0" b="0"/>
          <a:pathLst>
            <a:path>
              <a:moveTo>
                <a:pt x="0" y="0"/>
              </a:moveTo>
              <a:lnTo>
                <a:pt x="0" y="99780"/>
              </a:lnTo>
              <a:lnTo>
                <a:pt x="1753834" y="99780"/>
              </a:lnTo>
              <a:lnTo>
                <a:pt x="1753834" y="199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8E2EE-332D-4562-9B85-92520F0A65B3}">
      <dsp:nvSpPr>
        <dsp:cNvPr id="0" name=""/>
        <dsp:cNvSpPr/>
      </dsp:nvSpPr>
      <dsp:spPr>
        <a:xfrm>
          <a:off x="5935167" y="2957118"/>
          <a:ext cx="1157466" cy="752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Products, Tools, and Integration</a:t>
          </a:r>
          <a:endParaRPr lang="en-US" sz="1600" kern="1200" dirty="0"/>
        </a:p>
      </dsp:txBody>
      <dsp:txXfrm>
        <a:off x="5957209" y="2979160"/>
        <a:ext cx="1113382" cy="708491"/>
      </dsp:txXfrm>
    </dsp:sp>
    <dsp:sp modelId="{2FC4416E-9B16-4924-8BC1-7E1D42EC9D5E}">
      <dsp:nvSpPr>
        <dsp:cNvPr id="0" name=""/>
        <dsp:cNvSpPr/>
      </dsp:nvSpPr>
      <dsp:spPr>
        <a:xfrm>
          <a:off x="5868713" y="3709694"/>
          <a:ext cx="645187" cy="273733"/>
        </a:xfrm>
        <a:custGeom>
          <a:avLst/>
          <a:gdLst/>
          <a:ahLst/>
          <a:cxnLst/>
          <a:rect l="0" t="0" r="0" b="0"/>
          <a:pathLst>
            <a:path>
              <a:moveTo>
                <a:pt x="645187" y="0"/>
              </a:moveTo>
              <a:lnTo>
                <a:pt x="645187" y="136866"/>
              </a:lnTo>
              <a:lnTo>
                <a:pt x="0" y="136866"/>
              </a:lnTo>
              <a:lnTo>
                <a:pt x="0" y="273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10A2C-7EF7-4FC6-AF8C-398E41D601C2}">
      <dsp:nvSpPr>
        <dsp:cNvPr id="0" name=""/>
        <dsp:cNvSpPr/>
      </dsp:nvSpPr>
      <dsp:spPr>
        <a:xfrm>
          <a:off x="5134546" y="3983427"/>
          <a:ext cx="1468334" cy="1044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Product development</a:t>
          </a:r>
          <a:endParaRPr lang="en-US" sz="1500" kern="1200" dirty="0"/>
        </a:p>
      </dsp:txBody>
      <dsp:txXfrm>
        <a:off x="5165130" y="4014011"/>
        <a:ext cx="1407166" cy="983041"/>
      </dsp:txXfrm>
    </dsp:sp>
    <dsp:sp modelId="{9A42DDFF-99FF-49AF-BD79-275DA0D85790}">
      <dsp:nvSpPr>
        <dsp:cNvPr id="0" name=""/>
        <dsp:cNvSpPr/>
      </dsp:nvSpPr>
      <dsp:spPr>
        <a:xfrm>
          <a:off x="6513901" y="3709694"/>
          <a:ext cx="804815" cy="273733"/>
        </a:xfrm>
        <a:custGeom>
          <a:avLst/>
          <a:gdLst/>
          <a:ahLst/>
          <a:cxnLst/>
          <a:rect l="0" t="0" r="0" b="0"/>
          <a:pathLst>
            <a:path>
              <a:moveTo>
                <a:pt x="0" y="0"/>
              </a:moveTo>
              <a:lnTo>
                <a:pt x="0" y="136866"/>
              </a:lnTo>
              <a:lnTo>
                <a:pt x="804815" y="136866"/>
              </a:lnTo>
              <a:lnTo>
                <a:pt x="804815" y="273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D52D80-F727-4A75-B3A0-B40ADAEFB3D0}">
      <dsp:nvSpPr>
        <dsp:cNvPr id="0" name=""/>
        <dsp:cNvSpPr/>
      </dsp:nvSpPr>
      <dsp:spPr>
        <a:xfrm>
          <a:off x="6744177" y="3983427"/>
          <a:ext cx="1149078" cy="180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Average monthly users of products and websites, publication counts</a:t>
          </a:r>
          <a:endParaRPr lang="en-US" sz="1500" kern="1200" dirty="0"/>
        </a:p>
      </dsp:txBody>
      <dsp:txXfrm>
        <a:off x="6777832" y="4017082"/>
        <a:ext cx="1081768" cy="1739086"/>
      </dsp:txXfrm>
    </dsp:sp>
    <dsp:sp modelId="{324C8F05-8E1A-414C-9A9B-C3ABE56E5DC9}">
      <dsp:nvSpPr>
        <dsp:cNvPr id="0" name=""/>
        <dsp:cNvSpPr/>
      </dsp:nvSpPr>
      <dsp:spPr>
        <a:xfrm>
          <a:off x="4760066" y="2757557"/>
          <a:ext cx="3649398" cy="141566"/>
        </a:xfrm>
        <a:custGeom>
          <a:avLst/>
          <a:gdLst/>
          <a:ahLst/>
          <a:cxnLst/>
          <a:rect l="0" t="0" r="0" b="0"/>
          <a:pathLst>
            <a:path>
              <a:moveTo>
                <a:pt x="0" y="0"/>
              </a:moveTo>
              <a:lnTo>
                <a:pt x="0" y="70783"/>
              </a:lnTo>
              <a:lnTo>
                <a:pt x="3649398" y="70783"/>
              </a:lnTo>
              <a:lnTo>
                <a:pt x="3649398" y="1415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6A99B-64C4-412F-9E5D-007E09133B94}">
      <dsp:nvSpPr>
        <dsp:cNvPr id="0" name=""/>
        <dsp:cNvSpPr/>
      </dsp:nvSpPr>
      <dsp:spPr>
        <a:xfrm>
          <a:off x="7877506" y="2899124"/>
          <a:ext cx="1063918" cy="6840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Stakeholder decisions</a:t>
          </a:r>
          <a:endParaRPr lang="en-US" sz="1600" kern="1200" dirty="0"/>
        </a:p>
      </dsp:txBody>
      <dsp:txXfrm>
        <a:off x="7897542" y="2919160"/>
        <a:ext cx="1023846" cy="643993"/>
      </dsp:txXfrm>
    </dsp:sp>
    <dsp:sp modelId="{0047EBAF-70FD-4272-A553-3164AF2D9A76}">
      <dsp:nvSpPr>
        <dsp:cNvPr id="0" name=""/>
        <dsp:cNvSpPr/>
      </dsp:nvSpPr>
      <dsp:spPr>
        <a:xfrm>
          <a:off x="8409465" y="3583189"/>
          <a:ext cx="121943" cy="331727"/>
        </a:xfrm>
        <a:custGeom>
          <a:avLst/>
          <a:gdLst/>
          <a:ahLst/>
          <a:cxnLst/>
          <a:rect l="0" t="0" r="0" b="0"/>
          <a:pathLst>
            <a:path>
              <a:moveTo>
                <a:pt x="0" y="0"/>
              </a:moveTo>
              <a:lnTo>
                <a:pt x="0" y="165863"/>
              </a:lnTo>
              <a:lnTo>
                <a:pt x="121943" y="165863"/>
              </a:lnTo>
              <a:lnTo>
                <a:pt x="121943" y="3317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6265D-203B-4D37-BEAC-AEB010C6AD2E}">
      <dsp:nvSpPr>
        <dsp:cNvPr id="0" name=""/>
        <dsp:cNvSpPr/>
      </dsp:nvSpPr>
      <dsp:spPr>
        <a:xfrm>
          <a:off x="8034553" y="3914917"/>
          <a:ext cx="993713" cy="543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Economic Value</a:t>
          </a:r>
          <a:endParaRPr lang="en-US" sz="1500" kern="1200" dirty="0"/>
        </a:p>
      </dsp:txBody>
      <dsp:txXfrm>
        <a:off x="8050460" y="3930824"/>
        <a:ext cx="961899" cy="5112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CFB27-30BE-4002-89C3-2AD5BB9AD089}" type="datetimeFigureOut">
              <a:rPr lang="en-US" smtClean="0"/>
              <a:t>5/15/2018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BA59B-4163-4D42-B257-F64BB172CD9E}" type="slidenum">
              <a:rPr lang="en-US" smtClean="0"/>
              <a:t>‹#›</a:t>
            </a:fld>
            <a:endParaRPr lang="en-US"/>
          </a:p>
        </p:txBody>
      </p:sp>
    </p:spTree>
    <p:extLst>
      <p:ext uri="{BB962C8B-B14F-4D97-AF65-F5344CB8AC3E}">
        <p14:creationId xmlns:p14="http://schemas.microsoft.com/office/powerpoint/2010/main" val="205277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a:t>
            </a:r>
          </a:p>
          <a:p>
            <a:pPr lvl="1"/>
            <a:r>
              <a:rPr lang="en-US" dirty="0" smtClean="0"/>
              <a:t>Develop OCG-wide metrics and KPIs</a:t>
            </a:r>
          </a:p>
          <a:p>
            <a:pPr lvl="2"/>
            <a:r>
              <a:rPr lang="en-US" dirty="0" smtClean="0"/>
              <a:t>network orientated KPIs</a:t>
            </a:r>
          </a:p>
          <a:p>
            <a:pPr lvl="2"/>
            <a:r>
              <a:rPr lang="en-US" dirty="0" smtClean="0"/>
              <a:t>cross-OCG KPIs (e.g. by EOV)</a:t>
            </a:r>
          </a:p>
          <a:p>
            <a:r>
              <a:rPr lang="en-US" dirty="0" smtClean="0"/>
              <a:t>Update on OCG-8 actions</a:t>
            </a:r>
          </a:p>
          <a:p>
            <a:r>
              <a:rPr lang="en-US" dirty="0" smtClean="0"/>
              <a:t>US Activities – a possible framing</a:t>
            </a:r>
          </a:p>
          <a:p>
            <a:endParaRPr lang="en-US" dirty="0"/>
          </a:p>
        </p:txBody>
      </p:sp>
      <p:sp>
        <p:nvSpPr>
          <p:cNvPr id="4" name="Slide Number Placeholder 3"/>
          <p:cNvSpPr>
            <a:spLocks noGrp="1"/>
          </p:cNvSpPr>
          <p:nvPr>
            <p:ph type="sldNum" sz="quarter" idx="10"/>
          </p:nvPr>
        </p:nvSpPr>
        <p:spPr/>
        <p:txBody>
          <a:bodyPr/>
          <a:lstStyle/>
          <a:p>
            <a:fld id="{115BA59B-4163-4D42-B257-F64BB172CD9E}" type="slidenum">
              <a:rPr lang="en-US" smtClean="0"/>
              <a:t>1</a:t>
            </a:fld>
            <a:endParaRPr lang="en-US"/>
          </a:p>
        </p:txBody>
      </p:sp>
    </p:spTree>
    <p:extLst>
      <p:ext uri="{BB962C8B-B14F-4D97-AF65-F5344CB8AC3E}">
        <p14:creationId xmlns:p14="http://schemas.microsoft.com/office/powerpoint/2010/main" val="353913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Shape 16" descr="wmo-logoAcronym.jpg"/>
          <p:cNvPicPr preferRelativeResize="0"/>
          <p:nvPr/>
        </p:nvPicPr>
        <p:blipFill rotWithShape="1">
          <a:blip r:embed="rId3">
            <a:alphaModFix/>
          </a:blip>
          <a:srcRect/>
          <a:stretch/>
        </p:blipFill>
        <p:spPr>
          <a:xfrm>
            <a:off x="7620003" y="201613"/>
            <a:ext cx="1319213" cy="973136"/>
          </a:xfrm>
          <a:prstGeom prst="rect">
            <a:avLst/>
          </a:prstGeom>
          <a:noFill/>
          <a:ln>
            <a:noFill/>
          </a:ln>
        </p:spPr>
      </p:pic>
      <p:sp>
        <p:nvSpPr>
          <p:cNvPr id="17" name="Shape 17"/>
          <p:cNvSpPr txBox="1">
            <a:spLocks noGrp="1"/>
          </p:cNvSpPr>
          <p:nvPr>
            <p:ph type="ctrTitle"/>
          </p:nvPr>
        </p:nvSpPr>
        <p:spPr>
          <a:xfrm>
            <a:off x="685800" y="1786782"/>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3" y="3542557"/>
            <a:ext cx="6400799" cy="1752600"/>
          </a:xfrm>
          <a:prstGeom prst="rect">
            <a:avLst/>
          </a:prstGeom>
          <a:noFill/>
          <a:ln>
            <a:noFill/>
          </a:ln>
        </p:spPr>
        <p:txBody>
          <a:bodyPr lIns="91425" tIns="91425" rIns="91425" bIns="91425" anchor="t" anchorCtr="0"/>
          <a:lstStyle>
            <a:lvl1pPr marL="0" marR="0" lvl="0" indent="0" algn="ctr" rtl="0">
              <a:spcBef>
                <a:spcPts val="560"/>
              </a:spcBef>
              <a:spcAft>
                <a:spcPts val="0"/>
              </a:spcAft>
              <a:buClr>
                <a:srgbClr val="595959"/>
              </a:buClr>
              <a:buFont typeface="Arial"/>
              <a:buNone/>
              <a:defRPr sz="2800" b="0" i="0" u="none" strike="noStrike" cap="none">
                <a:solidFill>
                  <a:srgbClr val="595959"/>
                </a:solidFill>
                <a:latin typeface="Arial"/>
                <a:ea typeface="Arial"/>
                <a:cs typeface="Arial"/>
                <a:sym typeface="Arial"/>
              </a:defRPr>
            </a:lvl1pPr>
            <a:lvl2pPr marL="457200" marR="0" lvl="1" indent="0" algn="ctr" rtl="0">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3pPr>
            <a:lvl4pPr marL="1371600" marR="0" lvl="3" indent="0" algn="ctr"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4pPr>
            <a:lvl5pPr marL="1828800" marR="0" lvl="4" indent="0" algn="ctr"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72454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pic>
        <p:nvPicPr>
          <p:cNvPr id="82" name="Shape 82"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1"/>
          </p:nvPr>
        </p:nvSpPr>
        <p:spPr>
          <a:xfrm rot="5400000">
            <a:off x="2309021" y="-251618"/>
            <a:ext cx="4525963" cy="8229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04996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pic>
        <p:nvPicPr>
          <p:cNvPr id="89" name="Shape 89"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90" name="Shape 90"/>
          <p:cNvSpPr txBox="1">
            <a:spLocks noGrp="1"/>
          </p:cNvSpPr>
          <p:nvPr>
            <p:ph type="title"/>
          </p:nvPr>
        </p:nvSpPr>
        <p:spPr>
          <a:xfrm rot="5400000">
            <a:off x="4732340" y="2171700"/>
            <a:ext cx="5851525"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1"/>
          </p:nvPr>
        </p:nvSpPr>
        <p:spPr>
          <a:xfrm rot="5400000">
            <a:off x="541337" y="190501"/>
            <a:ext cx="5851525" cy="60197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98189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609600"/>
            <a:ext cx="6934200" cy="2822749"/>
          </a:xfrm>
        </p:spPr>
        <p:txBody>
          <a:bodyPr>
            <a:noAutofit/>
          </a:bodyPr>
          <a:lstStyle>
            <a:lvl1pPr algn="r">
              <a:defRPr sz="5400" b="1">
                <a:solidFill>
                  <a:schemeClr val="bg1"/>
                </a:solidFill>
                <a:uFillTx/>
                <a:latin typeface="Tw Cen MT" pitchFamily="34" charset="0"/>
              </a:defRPr>
            </a:lvl1pPr>
          </a:lstStyle>
          <a:p>
            <a:r>
              <a:rPr lang="en-US" dirty="0" smtClean="0">
                <a:uFillTx/>
              </a:rPr>
              <a:t>CLICK TO EDIT MASTER TITLE STYLE</a:t>
            </a:r>
            <a:endParaRPr lang="en-US" dirty="0">
              <a:uFillTx/>
            </a:endParaRPr>
          </a:p>
        </p:txBody>
      </p:sp>
      <p:sp>
        <p:nvSpPr>
          <p:cNvPr id="3" name="Subtitle 2"/>
          <p:cNvSpPr>
            <a:spLocks noGrp="1"/>
          </p:cNvSpPr>
          <p:nvPr>
            <p:ph type="subTitle" idx="1"/>
          </p:nvPr>
        </p:nvSpPr>
        <p:spPr>
          <a:xfrm>
            <a:off x="2362200" y="3733800"/>
            <a:ext cx="6400800" cy="2667000"/>
          </a:xfrm>
        </p:spPr>
        <p:txBody>
          <a:bodyPr>
            <a:normAutofit/>
          </a:bodyPr>
          <a:lstStyle>
            <a:lvl1pPr marL="0" indent="0" algn="l">
              <a:spcBef>
                <a:spcPts val="0"/>
              </a:spcBef>
              <a:buNone/>
              <a:defRPr sz="2400">
                <a:solidFill>
                  <a:schemeClr val="bg1"/>
                </a:solidFill>
                <a:uFillTx/>
                <a:latin typeface="Tw Cen MT Condensed" pitchFamily="34" charset="0"/>
              </a:defRPr>
            </a:lvl1pPr>
            <a:lvl2pPr marL="457092" indent="0" algn="ctr">
              <a:buNone/>
              <a:defRPr>
                <a:solidFill>
                  <a:schemeClr val="tx1">
                    <a:tint val="75000"/>
                  </a:schemeClr>
                </a:solidFill>
                <a:uFillTx/>
              </a:defRPr>
            </a:lvl2pPr>
            <a:lvl3pPr marL="914186" indent="0" algn="ctr">
              <a:buNone/>
              <a:defRPr>
                <a:solidFill>
                  <a:schemeClr val="tx1">
                    <a:tint val="75000"/>
                  </a:schemeClr>
                </a:solidFill>
                <a:uFillTx/>
              </a:defRPr>
            </a:lvl3pPr>
            <a:lvl4pPr marL="1371279" indent="0" algn="ctr">
              <a:buNone/>
              <a:defRPr>
                <a:solidFill>
                  <a:schemeClr val="tx1">
                    <a:tint val="75000"/>
                  </a:schemeClr>
                </a:solidFill>
                <a:uFillTx/>
              </a:defRPr>
            </a:lvl4pPr>
            <a:lvl5pPr marL="1828373" indent="0" algn="ctr">
              <a:buNone/>
              <a:defRPr>
                <a:solidFill>
                  <a:schemeClr val="tx1">
                    <a:tint val="75000"/>
                  </a:schemeClr>
                </a:solidFill>
                <a:uFillTx/>
              </a:defRPr>
            </a:lvl5pPr>
            <a:lvl6pPr marL="2285466" indent="0" algn="ctr">
              <a:buNone/>
              <a:defRPr>
                <a:solidFill>
                  <a:schemeClr val="tx1">
                    <a:tint val="75000"/>
                  </a:schemeClr>
                </a:solidFill>
                <a:uFillTx/>
              </a:defRPr>
            </a:lvl6pPr>
            <a:lvl7pPr marL="2742558" indent="0" algn="ctr">
              <a:buNone/>
              <a:defRPr>
                <a:solidFill>
                  <a:schemeClr val="tx1">
                    <a:tint val="75000"/>
                  </a:schemeClr>
                </a:solidFill>
                <a:uFillTx/>
              </a:defRPr>
            </a:lvl7pPr>
            <a:lvl8pPr marL="3199652" indent="0" algn="ctr">
              <a:buNone/>
              <a:defRPr>
                <a:solidFill>
                  <a:schemeClr val="tx1">
                    <a:tint val="75000"/>
                  </a:schemeClr>
                </a:solidFill>
                <a:uFillTx/>
              </a:defRPr>
            </a:lvl8pPr>
            <a:lvl9pPr marL="3656744" indent="0" algn="ctr">
              <a:buNone/>
              <a:defRPr>
                <a:solidFill>
                  <a:schemeClr val="tx1">
                    <a:tint val="75000"/>
                  </a:schemeClr>
                </a:solidFill>
                <a:uFillTx/>
              </a:defRPr>
            </a:lvl9pPr>
          </a:lstStyle>
          <a:p>
            <a:r>
              <a:rPr lang="en-US" dirty="0" smtClean="0">
                <a:uFillTx/>
              </a:rPr>
              <a:t>Click to edit Master subtitle style</a:t>
            </a:r>
            <a:endParaRPr lang="en-US" dirty="0">
              <a:uFillTx/>
            </a:endParaRPr>
          </a:p>
        </p:txBody>
      </p:sp>
      <p:sp>
        <p:nvSpPr>
          <p:cNvPr id="5" name="Footer Placeholder 4"/>
          <p:cNvSpPr>
            <a:spLocks noGrp="1"/>
          </p:cNvSpPr>
          <p:nvPr>
            <p:ph type="ftr" sz="quarter" idx="11"/>
          </p:nvPr>
        </p:nvSpPr>
        <p:spPr>
          <a:xfrm>
            <a:off x="0" y="6492881"/>
            <a:ext cx="6400800" cy="365125"/>
          </a:xfrm>
          <a:prstGeom prst="rect">
            <a:avLst/>
          </a:prstGeom>
        </p:spPr>
        <p:txBody>
          <a:bodyPr lIns="91418" tIns="45709" rIns="91418" bIns="45709"/>
          <a:lstStyle/>
          <a:p>
            <a:pPr defTabSz="914186"/>
            <a:r>
              <a:rPr lang="en-US" dirty="0">
                <a:solidFill>
                  <a:srgbClr val="FFFFFF">
                    <a:lumMod val="65000"/>
                  </a:srgbClr>
                </a:solidFill>
                <a:cs typeface="Arial" pitchFamily="34" charset="0"/>
              </a:rPr>
              <a:t>NOAA PERSPECTIVES FOR UNMANNED MARITIME SYSTEMS: AUVSI</a:t>
            </a:r>
          </a:p>
        </p:txBody>
      </p:sp>
      <p:sp>
        <p:nvSpPr>
          <p:cNvPr id="6" name="Slide Number Placeholder 5"/>
          <p:cNvSpPr>
            <a:spLocks noGrp="1"/>
          </p:cNvSpPr>
          <p:nvPr>
            <p:ph type="sldNum" sz="quarter" idx="12"/>
          </p:nvPr>
        </p:nvSpPr>
        <p:spPr/>
        <p:txBody>
          <a:bodyPr/>
          <a:lstStyle/>
          <a:p>
            <a:fld id="{406EDA2B-0A5E-4DD0-BBB1-E33A0FE393A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4921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Click to edit Master title style</a:t>
            </a:r>
            <a:endParaRPr lang="en-US" dirty="0">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Footer Placeholder 4"/>
          <p:cNvSpPr>
            <a:spLocks noGrp="1"/>
          </p:cNvSpPr>
          <p:nvPr>
            <p:ph type="ftr" sz="quarter" idx="11"/>
          </p:nvPr>
        </p:nvSpPr>
        <p:spPr>
          <a:xfrm>
            <a:off x="0" y="6492881"/>
            <a:ext cx="6400800" cy="365125"/>
          </a:xfrm>
          <a:prstGeom prst="rect">
            <a:avLst/>
          </a:prstGeom>
        </p:spPr>
        <p:txBody>
          <a:bodyPr lIns="91418" tIns="45709" rIns="91418" bIns="45709"/>
          <a:lstStyle/>
          <a:p>
            <a:pPr defTabSz="914186"/>
            <a:endParaRPr lang="en-US" dirty="0">
              <a:solidFill>
                <a:srgbClr val="FFFFFF">
                  <a:lumMod val="65000"/>
                </a:srgbClr>
              </a:solidFill>
              <a:cs typeface="Arial" pitchFamily="34" charset="0"/>
            </a:endParaRPr>
          </a:p>
        </p:txBody>
      </p:sp>
      <p:sp>
        <p:nvSpPr>
          <p:cNvPr id="6" name="Slide Number Placeholder 5"/>
          <p:cNvSpPr>
            <a:spLocks noGrp="1"/>
          </p:cNvSpPr>
          <p:nvPr>
            <p:ph type="sldNum" sz="quarter" idx="12"/>
          </p:nvPr>
        </p:nvSpPr>
        <p:spPr/>
        <p:txBody>
          <a:bodyPr/>
          <a:lstStyle/>
          <a:p>
            <a:fld id="{764F2E5C-C1EE-422C-A261-BB98B30E66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544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981200"/>
          </a:xfrm>
        </p:spPr>
        <p:txBody>
          <a:bodyPr anchor="t">
            <a:noAutofit/>
          </a:bodyPr>
          <a:lstStyle>
            <a:lvl1pPr algn="l">
              <a:defRPr sz="5400" b="1" cap="all">
                <a:uFillTx/>
              </a:defRPr>
            </a:lvl1pPr>
          </a:lstStyle>
          <a:p>
            <a:r>
              <a:rPr lang="en-US" dirty="0" smtClean="0">
                <a:uFillTx/>
              </a:rPr>
              <a:t>Click to edit Master title style</a:t>
            </a:r>
            <a:endParaRPr lang="en-US" dirty="0">
              <a:uFillTx/>
            </a:endParaRPr>
          </a:p>
        </p:txBody>
      </p:sp>
      <p:sp>
        <p:nvSpPr>
          <p:cNvPr id="3" name="Text Placeholder 2"/>
          <p:cNvSpPr>
            <a:spLocks noGrp="1"/>
          </p:cNvSpPr>
          <p:nvPr>
            <p:ph type="body" idx="1"/>
          </p:nvPr>
        </p:nvSpPr>
        <p:spPr>
          <a:xfrm>
            <a:off x="722313" y="1928819"/>
            <a:ext cx="7772400" cy="1500187"/>
          </a:xfrm>
        </p:spPr>
        <p:txBody>
          <a:bodyPr anchor="b"/>
          <a:lstStyle>
            <a:lvl1pPr marL="0" indent="0">
              <a:buNone/>
              <a:defRPr sz="2000">
                <a:solidFill>
                  <a:schemeClr val="bg1">
                    <a:lumMod val="95000"/>
                  </a:schemeClr>
                </a:solidFill>
                <a:uFillTx/>
                <a:latin typeface="Tw Cen MT Condensed" pitchFamily="34" charset="0"/>
              </a:defRPr>
            </a:lvl1pPr>
            <a:lvl2pPr marL="457092" indent="0">
              <a:buNone/>
              <a:defRPr sz="1800">
                <a:solidFill>
                  <a:schemeClr val="tx1">
                    <a:tint val="75000"/>
                  </a:schemeClr>
                </a:solidFill>
                <a:uFillTx/>
              </a:defRPr>
            </a:lvl2pPr>
            <a:lvl3pPr marL="914186" indent="0">
              <a:buNone/>
              <a:defRPr sz="1600">
                <a:solidFill>
                  <a:schemeClr val="tx1">
                    <a:tint val="75000"/>
                  </a:schemeClr>
                </a:solidFill>
                <a:uFillTx/>
              </a:defRPr>
            </a:lvl3pPr>
            <a:lvl4pPr marL="1371279" indent="0">
              <a:buNone/>
              <a:defRPr sz="1400">
                <a:solidFill>
                  <a:schemeClr val="tx1">
                    <a:tint val="75000"/>
                  </a:schemeClr>
                </a:solidFill>
                <a:uFillTx/>
              </a:defRPr>
            </a:lvl4pPr>
            <a:lvl5pPr marL="1828373" indent="0">
              <a:buNone/>
              <a:defRPr sz="1400">
                <a:solidFill>
                  <a:schemeClr val="tx1">
                    <a:tint val="75000"/>
                  </a:schemeClr>
                </a:solidFill>
                <a:uFillTx/>
              </a:defRPr>
            </a:lvl5pPr>
            <a:lvl6pPr marL="2285466" indent="0">
              <a:buNone/>
              <a:defRPr sz="1400">
                <a:solidFill>
                  <a:schemeClr val="tx1">
                    <a:tint val="75000"/>
                  </a:schemeClr>
                </a:solidFill>
                <a:uFillTx/>
              </a:defRPr>
            </a:lvl6pPr>
            <a:lvl7pPr marL="2742558" indent="0">
              <a:buNone/>
              <a:defRPr sz="1400">
                <a:solidFill>
                  <a:schemeClr val="tx1">
                    <a:tint val="75000"/>
                  </a:schemeClr>
                </a:solidFill>
                <a:uFillTx/>
              </a:defRPr>
            </a:lvl7pPr>
            <a:lvl8pPr marL="3199652" indent="0">
              <a:buNone/>
              <a:defRPr sz="1400">
                <a:solidFill>
                  <a:schemeClr val="tx1">
                    <a:tint val="75000"/>
                  </a:schemeClr>
                </a:solidFill>
                <a:uFillTx/>
              </a:defRPr>
            </a:lvl8pPr>
            <a:lvl9pPr marL="3656744" indent="0">
              <a:buNone/>
              <a:defRPr sz="1400">
                <a:solidFill>
                  <a:schemeClr val="tx1">
                    <a:tint val="75000"/>
                  </a:schemeClr>
                </a:solidFill>
                <a:uFillTx/>
              </a:defRPr>
            </a:lvl9pPr>
          </a:lstStyle>
          <a:p>
            <a:pPr lvl="0"/>
            <a:r>
              <a:rPr lang="en-US" smtClean="0">
                <a:uFillTx/>
              </a:rPr>
              <a:t>Click to edit Master text styles</a:t>
            </a:r>
          </a:p>
        </p:txBody>
      </p:sp>
      <p:sp>
        <p:nvSpPr>
          <p:cNvPr id="6" name="Slide Number Placeholder 5"/>
          <p:cNvSpPr>
            <a:spLocks noGrp="1"/>
          </p:cNvSpPr>
          <p:nvPr>
            <p:ph type="sldNum" sz="quarter" idx="12"/>
          </p:nvPr>
        </p:nvSpPr>
        <p:spPr/>
        <p:txBody>
          <a:bodyPr/>
          <a:lstStyle/>
          <a:p>
            <a:fld id="{925AC015-E72E-42A5-BD24-D3CDE6D06D3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0348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lstStyle>
            <a:lvl1pPr>
              <a:defRPr>
                <a:solidFill>
                  <a:srgbClr val="FFC000"/>
                </a:solidFill>
                <a:effectLst>
                  <a:outerShdw blurRad="38100" dist="38100" dir="2700000" algn="tl">
                    <a:srgbClr val="000000">
                      <a:alpha val="43137"/>
                    </a:srgbClr>
                  </a:outerShdw>
                </a:effectLst>
                <a:uFillTx/>
              </a:defRPr>
            </a:lvl1pPr>
          </a:lstStyle>
          <a:p>
            <a:r>
              <a:rPr lang="en-US" dirty="0" smtClean="0">
                <a:uFillTx/>
              </a:rPr>
              <a:t>Click to edit Master title style</a:t>
            </a:r>
            <a:endParaRPr lang="en-US" dirty="0">
              <a:uFillTx/>
            </a:endParaRPr>
          </a:p>
        </p:txBody>
      </p:sp>
      <p:sp>
        <p:nvSpPr>
          <p:cNvPr id="7" name="Content Placeholder 2"/>
          <p:cNvSpPr>
            <a:spLocks noGrp="1"/>
          </p:cNvSpPr>
          <p:nvPr>
            <p:ph idx="1"/>
          </p:nvPr>
        </p:nvSpPr>
        <p:spPr>
          <a:xfrm>
            <a:off x="381000" y="1166018"/>
            <a:ext cx="8534400" cy="5006182"/>
          </a:xfrm>
        </p:spPr>
        <p:txBody>
          <a:bodyPr/>
          <a:lstStyle>
            <a:lvl1pPr>
              <a:defRPr>
                <a:solidFill>
                  <a:srgbClr val="FFC000"/>
                </a:solidFill>
                <a:uFillTx/>
              </a:defRPr>
            </a:lvl1pPr>
            <a:lvl2pPr>
              <a:defRPr>
                <a:solidFill>
                  <a:srgbClr val="FFC000"/>
                </a:solidFill>
                <a:uFillTx/>
              </a:defRPr>
            </a:lvl2pPr>
            <a:lvl3pPr>
              <a:defRPr>
                <a:solidFill>
                  <a:srgbClr val="FFC000"/>
                </a:solidFill>
                <a:uFillTx/>
              </a:defRPr>
            </a:lvl3pPr>
            <a:lvl4pPr>
              <a:defRPr>
                <a:solidFill>
                  <a:srgbClr val="FFC000"/>
                </a:solidFill>
                <a:uFillTx/>
              </a:defRPr>
            </a:lvl4pPr>
            <a:lvl5pPr>
              <a:defRPr>
                <a:solidFill>
                  <a:srgbClr val="FFC000"/>
                </a:solidFill>
                <a:uFillTx/>
              </a:defRPr>
            </a:lvl5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8" name="Footer Placeholder 4"/>
          <p:cNvSpPr>
            <a:spLocks noGrp="1"/>
          </p:cNvSpPr>
          <p:nvPr>
            <p:ph type="ftr" sz="quarter" idx="11"/>
          </p:nvPr>
        </p:nvSpPr>
        <p:spPr>
          <a:xfrm>
            <a:off x="0" y="6492881"/>
            <a:ext cx="6400800" cy="365125"/>
          </a:xfrm>
          <a:prstGeom prst="rect">
            <a:avLst/>
          </a:prstGeom>
        </p:spPr>
        <p:txBody>
          <a:bodyPr lIns="91418" tIns="45709" rIns="91418" bIns="45709"/>
          <a:lstStyle/>
          <a:p>
            <a:pPr defTabSz="914186"/>
            <a:endParaRPr lang="en-US" dirty="0">
              <a:solidFill>
                <a:srgbClr val="FFFFFF">
                  <a:lumMod val="65000"/>
                </a:srgbClr>
              </a:solidFill>
              <a:cs typeface="Arial" pitchFamily="34" charset="0"/>
            </a:endParaRPr>
          </a:p>
        </p:txBody>
      </p:sp>
      <p:sp>
        <p:nvSpPr>
          <p:cNvPr id="9" name="Slide Number Placeholder 5"/>
          <p:cNvSpPr>
            <a:spLocks noGrp="1"/>
          </p:cNvSpPr>
          <p:nvPr>
            <p:ph type="sldNum" sz="quarter" idx="12"/>
          </p:nvPr>
        </p:nvSpPr>
        <p:spPr>
          <a:xfrm>
            <a:off x="6629400" y="6492881"/>
            <a:ext cx="2514600" cy="365125"/>
          </a:xfrm>
        </p:spPr>
        <p:txBody>
          <a:bodyPr/>
          <a:lstStyle/>
          <a:p>
            <a:fld id="{764F2E5C-C1EE-422C-A261-BB98B30E66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5025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4"/>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4" name="Content Placeholder 3"/>
          <p:cNvSpPr>
            <a:spLocks noGrp="1"/>
          </p:cNvSpPr>
          <p:nvPr>
            <p:ph sz="half" idx="2"/>
          </p:nvPr>
        </p:nvSpPr>
        <p:spPr>
          <a:xfrm>
            <a:off x="4648200" y="1600204"/>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6" name="Footer Placeholder 5"/>
          <p:cNvSpPr>
            <a:spLocks noGrp="1"/>
          </p:cNvSpPr>
          <p:nvPr>
            <p:ph type="ftr" sz="quarter" idx="11"/>
          </p:nvPr>
        </p:nvSpPr>
        <p:spPr>
          <a:xfrm>
            <a:off x="0" y="6492881"/>
            <a:ext cx="6400800" cy="365125"/>
          </a:xfrm>
          <a:prstGeom prst="rect">
            <a:avLst/>
          </a:prstGeom>
        </p:spPr>
        <p:txBody>
          <a:bodyPr lIns="91418" tIns="45709" rIns="91418" bIns="45709"/>
          <a:lstStyle/>
          <a:p>
            <a:pPr defTabSz="914186"/>
            <a:r>
              <a:rPr lang="en-US" dirty="0">
                <a:solidFill>
                  <a:srgbClr val="FFFFFF">
                    <a:lumMod val="65000"/>
                  </a:srgbClr>
                </a:solidFill>
                <a:cs typeface="Arial" pitchFamily="34" charset="0"/>
              </a:rPr>
              <a:t>NOAA PERSPECTIVES FOR UNMANNED MARITIME SYSTEMS: AUVSI</a:t>
            </a:r>
          </a:p>
        </p:txBody>
      </p:sp>
      <p:sp>
        <p:nvSpPr>
          <p:cNvPr id="7" name="Slide Number Placeholder 6"/>
          <p:cNvSpPr>
            <a:spLocks noGrp="1"/>
          </p:cNvSpPr>
          <p:nvPr>
            <p:ph type="sldNum" sz="quarter" idx="12"/>
          </p:nvPr>
        </p:nvSpPr>
        <p:spPr/>
        <p:txBody>
          <a:bodyPr/>
          <a:lstStyle/>
          <a:p>
            <a:fld id="{0EAB85FF-D0C8-401D-A629-5ADA50B7A27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0310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uFillTx/>
              </a:defRPr>
            </a:lvl1pPr>
            <a:lvl2pPr marL="457092" indent="0">
              <a:buNone/>
              <a:defRPr sz="2000" b="1">
                <a:uFillTx/>
              </a:defRPr>
            </a:lvl2pPr>
            <a:lvl3pPr marL="914186" indent="0">
              <a:buNone/>
              <a:defRPr sz="1800" b="1">
                <a:uFillTx/>
              </a:defRPr>
            </a:lvl3pPr>
            <a:lvl4pPr marL="1371279" indent="0">
              <a:buNone/>
              <a:defRPr sz="1600" b="1">
                <a:uFillTx/>
              </a:defRPr>
            </a:lvl4pPr>
            <a:lvl5pPr marL="1828373" indent="0">
              <a:buNone/>
              <a:defRPr sz="1600" b="1">
                <a:uFillTx/>
              </a:defRPr>
            </a:lvl5pPr>
            <a:lvl6pPr marL="2285466" indent="0">
              <a:buNone/>
              <a:defRPr sz="1600" b="1">
                <a:uFillTx/>
              </a:defRPr>
            </a:lvl6pPr>
            <a:lvl7pPr marL="2742558" indent="0">
              <a:buNone/>
              <a:defRPr sz="1600" b="1">
                <a:uFillTx/>
              </a:defRPr>
            </a:lvl7pPr>
            <a:lvl8pPr marL="3199652" indent="0">
              <a:buNone/>
              <a:defRPr sz="1600" b="1">
                <a:uFillTx/>
              </a:defRPr>
            </a:lvl8pPr>
            <a:lvl9pPr marL="3656744"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uFillTx/>
              </a:defRPr>
            </a:lvl1pPr>
            <a:lvl2pPr marL="457092" indent="0">
              <a:buNone/>
              <a:defRPr sz="2000" b="1">
                <a:uFillTx/>
              </a:defRPr>
            </a:lvl2pPr>
            <a:lvl3pPr marL="914186" indent="0">
              <a:buNone/>
              <a:defRPr sz="1800" b="1">
                <a:uFillTx/>
              </a:defRPr>
            </a:lvl3pPr>
            <a:lvl4pPr marL="1371279" indent="0">
              <a:buNone/>
              <a:defRPr sz="1600" b="1">
                <a:uFillTx/>
              </a:defRPr>
            </a:lvl4pPr>
            <a:lvl5pPr marL="1828373" indent="0">
              <a:buNone/>
              <a:defRPr sz="1600" b="1">
                <a:uFillTx/>
              </a:defRPr>
            </a:lvl5pPr>
            <a:lvl6pPr marL="2285466" indent="0">
              <a:buNone/>
              <a:defRPr sz="1600" b="1">
                <a:uFillTx/>
              </a:defRPr>
            </a:lvl6pPr>
            <a:lvl7pPr marL="2742558" indent="0">
              <a:buNone/>
              <a:defRPr sz="1600" b="1">
                <a:uFillTx/>
              </a:defRPr>
            </a:lvl7pPr>
            <a:lvl8pPr marL="3199652" indent="0">
              <a:buNone/>
              <a:defRPr sz="1600" b="1">
                <a:uFillTx/>
              </a:defRPr>
            </a:lvl8pPr>
            <a:lvl9pPr marL="3656744"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8" name="Footer Placeholder 7"/>
          <p:cNvSpPr>
            <a:spLocks noGrp="1"/>
          </p:cNvSpPr>
          <p:nvPr>
            <p:ph type="ftr" sz="quarter" idx="11"/>
          </p:nvPr>
        </p:nvSpPr>
        <p:spPr>
          <a:xfrm>
            <a:off x="0" y="6492881"/>
            <a:ext cx="6400800" cy="365125"/>
          </a:xfrm>
          <a:prstGeom prst="rect">
            <a:avLst/>
          </a:prstGeom>
        </p:spPr>
        <p:txBody>
          <a:bodyPr lIns="91418" tIns="45709" rIns="91418" bIns="45709"/>
          <a:lstStyle/>
          <a:p>
            <a:pPr defTabSz="914186"/>
            <a:r>
              <a:rPr lang="en-US" dirty="0">
                <a:solidFill>
                  <a:srgbClr val="FFFFFF">
                    <a:lumMod val="65000"/>
                  </a:srgbClr>
                </a:solidFill>
                <a:cs typeface="Arial" pitchFamily="34" charset="0"/>
              </a:rPr>
              <a:t>NOAA PERSPECTIVES FOR UNMANNED MARITIME SYSTEMS: AUVSI</a:t>
            </a:r>
          </a:p>
        </p:txBody>
      </p:sp>
      <p:sp>
        <p:nvSpPr>
          <p:cNvPr id="9" name="Slide Number Placeholder 8"/>
          <p:cNvSpPr>
            <a:spLocks noGrp="1"/>
          </p:cNvSpPr>
          <p:nvPr>
            <p:ph type="sldNum" sz="quarter" idx="12"/>
          </p:nvPr>
        </p:nvSpPr>
        <p:spPr/>
        <p:txBody>
          <a:bodyPr/>
          <a:lstStyle/>
          <a:p>
            <a:fld id="{9F0A1BC0-BB35-4203-A7AD-0F588595D1A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98798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4" name="Footer Placeholder 3"/>
          <p:cNvSpPr>
            <a:spLocks noGrp="1"/>
          </p:cNvSpPr>
          <p:nvPr>
            <p:ph type="ftr" sz="quarter" idx="11"/>
          </p:nvPr>
        </p:nvSpPr>
        <p:spPr>
          <a:xfrm>
            <a:off x="0" y="6492881"/>
            <a:ext cx="6400800" cy="365125"/>
          </a:xfrm>
          <a:prstGeom prst="rect">
            <a:avLst/>
          </a:prstGeom>
        </p:spPr>
        <p:txBody>
          <a:bodyPr lIns="91418" tIns="45709" rIns="91418" bIns="45709"/>
          <a:lstStyle/>
          <a:p>
            <a:pPr defTabSz="914186"/>
            <a:r>
              <a:rPr lang="en-US" dirty="0">
                <a:solidFill>
                  <a:srgbClr val="FFFFFF">
                    <a:lumMod val="65000"/>
                  </a:srgbClr>
                </a:solidFill>
                <a:cs typeface="Arial" pitchFamily="34" charset="0"/>
              </a:rPr>
              <a:t>NOAA PERSPECTIVES FOR UNMANNED MARITIME SYSTEMS: AUVSI</a:t>
            </a:r>
          </a:p>
        </p:txBody>
      </p:sp>
      <p:sp>
        <p:nvSpPr>
          <p:cNvPr id="5" name="Slide Number Placeholder 4"/>
          <p:cNvSpPr>
            <a:spLocks noGrp="1"/>
          </p:cNvSpPr>
          <p:nvPr>
            <p:ph type="sldNum" sz="quarter" idx="12"/>
          </p:nvPr>
        </p:nvSpPr>
        <p:spPr/>
        <p:txBody>
          <a:bodyPr/>
          <a:lstStyle/>
          <a:p>
            <a:fld id="{973F239D-F10C-45A9-9F24-108798DD0A6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38775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81"/>
            <a:ext cx="6400800" cy="365125"/>
          </a:xfrm>
          <a:prstGeom prst="rect">
            <a:avLst/>
          </a:prstGeom>
        </p:spPr>
        <p:txBody>
          <a:bodyPr lIns="91418" tIns="45709" rIns="91418" bIns="45709"/>
          <a:lstStyle/>
          <a:p>
            <a:pPr defTabSz="914186"/>
            <a:r>
              <a:rPr lang="en-US" dirty="0">
                <a:solidFill>
                  <a:srgbClr val="FFFFFF">
                    <a:lumMod val="65000"/>
                  </a:srgbClr>
                </a:solidFill>
                <a:cs typeface="Arial" pitchFamily="34" charset="0"/>
              </a:rPr>
              <a:t>NOAA PERSPECTIVES FOR UNMANNED MARITIME SYSTEMS: AUVSI</a:t>
            </a:r>
          </a:p>
        </p:txBody>
      </p:sp>
      <p:sp>
        <p:nvSpPr>
          <p:cNvPr id="4" name="Slide Number Placeholder 3"/>
          <p:cNvSpPr>
            <a:spLocks noGrp="1"/>
          </p:cNvSpPr>
          <p:nvPr>
            <p:ph type="sldNum" sz="quarter" idx="12"/>
          </p:nvPr>
        </p:nvSpPr>
        <p:spPr/>
        <p:txBody>
          <a:bodyPr/>
          <a:lstStyle/>
          <a:p>
            <a:fld id="{4BD250E4-5EFC-409C-9E7D-4D81F9B472D0}" type="slidenum">
              <a:rPr lang="en-US" smtClean="0">
                <a:solidFill>
                  <a:srgbClr val="000000">
                    <a:tint val="75000"/>
                  </a:srgbClr>
                </a:solidFill>
              </a:rPr>
              <a:pPr/>
              <a:t>‹#›</a:t>
            </a:fld>
            <a:endParaRPr lang="en-US" dirty="0">
              <a:solidFill>
                <a:srgbClr val="000000">
                  <a:tint val="75000"/>
                </a:srgbClr>
              </a:solidFill>
            </a:endParaRPr>
          </a:p>
        </p:txBody>
      </p:sp>
      <p:sp>
        <p:nvSpPr>
          <p:cNvPr id="5" name="Picture Placeholder 4"/>
          <p:cNvSpPr>
            <a:spLocks noGrp="1"/>
          </p:cNvSpPr>
          <p:nvPr>
            <p:ph type="pic" sz="quarter" idx="13"/>
          </p:nvPr>
        </p:nvSpPr>
        <p:spPr>
          <a:xfrm>
            <a:off x="0" y="152400"/>
            <a:ext cx="9144000" cy="6324600"/>
          </a:xfrm>
        </p:spPr>
        <p:txBody>
          <a:bodyPr/>
          <a:lstStyle/>
          <a:p>
            <a:r>
              <a:rPr lang="en-US" dirty="0" smtClean="0">
                <a:uFillTx/>
              </a:rPr>
              <a:t>Click icon to add picture</a:t>
            </a:r>
            <a:endParaRPr lang="en-US" dirty="0">
              <a:uFillTx/>
            </a:endParaRPr>
          </a:p>
        </p:txBody>
      </p:sp>
      <p:sp>
        <p:nvSpPr>
          <p:cNvPr id="7" name="Text Placeholder 6"/>
          <p:cNvSpPr>
            <a:spLocks noGrp="1"/>
          </p:cNvSpPr>
          <p:nvPr>
            <p:ph type="body" sz="quarter" idx="14" hasCustomPrompt="1"/>
          </p:nvPr>
        </p:nvSpPr>
        <p:spPr>
          <a:xfrm>
            <a:off x="228600" y="4191000"/>
            <a:ext cx="8763000" cy="1752600"/>
          </a:xfrm>
        </p:spPr>
        <p:txBody>
          <a:bodyPr>
            <a:normAutofit/>
          </a:bodyPr>
          <a:lstStyle>
            <a:lvl1pPr>
              <a:defRPr sz="4400" b="1">
                <a:uFillTx/>
              </a:defRPr>
            </a:lvl1pPr>
          </a:lstStyle>
          <a:p>
            <a:pPr lvl="0"/>
            <a:r>
              <a:rPr lang="en-US" dirty="0" smtClean="0">
                <a:uFillTx/>
              </a:rPr>
              <a:t>CLICK TO EDIT MASTER TEXT STYLES</a:t>
            </a:r>
          </a:p>
        </p:txBody>
      </p:sp>
    </p:spTree>
    <p:extLst>
      <p:ext uri="{BB962C8B-B14F-4D97-AF65-F5344CB8AC3E}">
        <p14:creationId xmlns:p14="http://schemas.microsoft.com/office/powerpoint/2010/main" val="425385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4"/>
            <a:ext cx="8229600"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96287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BEEE73-5163-4B44-A721-8B7818A8D32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3324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a:xfrm>
            <a:off x="-55558" y="6583369"/>
            <a:ext cx="2133601" cy="365125"/>
          </a:xfrm>
          <a:prstGeom prst="rect">
            <a:avLst/>
          </a:prstGeom>
        </p:spPr>
        <p:txBody>
          <a:bodyPr lIns="91418" tIns="45709" rIns="91418" bIns="45709"/>
          <a:lstStyle>
            <a:lvl1pPr>
              <a:defRPr dirty="0">
                <a:uFillTx/>
              </a:defRPr>
            </a:lvl1pPr>
          </a:lstStyle>
          <a:p>
            <a:pPr defTabSz="914186">
              <a:defRPr>
                <a:uFillTx/>
              </a:defRPr>
            </a:pPr>
            <a:endParaRPr lang="en-US">
              <a:solidFill>
                <a:srgbClr val="000000"/>
              </a:solidFill>
              <a:cs typeface="Arial"/>
              <a:sym typeface="Arial"/>
            </a:endParaRPr>
          </a:p>
        </p:txBody>
      </p:sp>
      <p:sp>
        <p:nvSpPr>
          <p:cNvPr id="5" name="Footer Placeholder 4"/>
          <p:cNvSpPr>
            <a:spLocks noGrp="1"/>
          </p:cNvSpPr>
          <p:nvPr>
            <p:ph type="ftr" sz="quarter" idx="11"/>
          </p:nvPr>
        </p:nvSpPr>
        <p:spPr>
          <a:xfrm>
            <a:off x="2286000" y="6583369"/>
            <a:ext cx="4648200" cy="365125"/>
          </a:xfrm>
          <a:prstGeom prst="rect">
            <a:avLst/>
          </a:prstGeom>
        </p:spPr>
        <p:txBody>
          <a:bodyPr lIns="91418" tIns="45709" rIns="91418" bIns="45709"/>
          <a:lstStyle>
            <a:lvl1pPr>
              <a:defRPr>
                <a:uFillTx/>
                <a:cs typeface="+mn-cs"/>
              </a:defRPr>
            </a:lvl1pPr>
          </a:lstStyle>
          <a:p>
            <a:pPr defTabSz="914186">
              <a:defRPr>
                <a:uFillTx/>
              </a:defRPr>
            </a:pPr>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smtClean="0">
                <a:uFillTx/>
                <a:cs typeface="+mn-cs"/>
              </a:defRPr>
            </a:lvl1pPr>
          </a:lstStyle>
          <a:p>
            <a:pPr>
              <a:defRPr>
                <a:uFillTx/>
              </a:defRPr>
            </a:pPr>
            <a:fld id="{C1E14D60-6F2F-49C2-A663-9872C1D162BD}" type="slidenum">
              <a:rPr lang="en-US">
                <a:solidFill>
                  <a:srgbClr val="000000">
                    <a:tint val="75000"/>
                  </a:srgbClr>
                </a:solidFill>
              </a:rPr>
              <a:pPr>
                <a:defRPr>
                  <a:uFillTx/>
                </a:defRPr>
              </a:pPr>
              <a:t>‹#›</a:t>
            </a:fld>
            <a:endParaRPr lang="en-US">
              <a:solidFill>
                <a:srgbClr val="000000">
                  <a:tint val="75000"/>
                </a:srgbClr>
              </a:solidFill>
            </a:endParaRPr>
          </a:p>
        </p:txBody>
      </p:sp>
    </p:spTree>
    <p:extLst>
      <p:ext uri="{BB962C8B-B14F-4D97-AF65-F5344CB8AC3E}">
        <p14:creationId xmlns:p14="http://schemas.microsoft.com/office/powerpoint/2010/main" val="3695946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sldNum" sz="quarter" idx="2"/>
          </p:nvPr>
        </p:nvSpPr>
        <p:spPr>
          <a:xfrm>
            <a:off x="89301" y="6505285"/>
            <a:ext cx="259105" cy="267891"/>
          </a:xfrm>
          <a:prstGeom prst="rect">
            <a:avLst/>
          </a:prstGeom>
        </p:spPr>
        <p:txBody>
          <a:bodyPr/>
          <a:lstStyle/>
          <a:p>
            <a:fld id="{86CB4B4D-7CA3-9044-876B-883B54F8677D}"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86683261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6" name="Picture 14" descr="noaa-slide-background-inside"/>
          <p:cNvPicPr>
            <a:picLocks noChangeAspect="1" noChangeArrowheads="1"/>
          </p:cNvPicPr>
          <p:nvPr userDrawn="1"/>
        </p:nvPicPr>
        <p:blipFill>
          <a:blip r:embed="rId2"/>
          <a:srcRect/>
          <a:stretch>
            <a:fillRect/>
          </a:stretch>
        </p:blipFill>
        <p:spPr bwMode="auto">
          <a:xfrm>
            <a:off x="0" y="2"/>
            <a:ext cx="9144000" cy="6867525"/>
          </a:xfrm>
          <a:prstGeom prst="rect">
            <a:avLst/>
          </a:prstGeom>
          <a:noFill/>
          <a:ln>
            <a:noFill/>
          </a:ln>
        </p:spPr>
      </p:pic>
      <p:sp>
        <p:nvSpPr>
          <p:cNvPr id="17" name="Text Placeholder 18"/>
          <p:cNvSpPr>
            <a:spLocks noGrp="1"/>
          </p:cNvSpPr>
          <p:nvPr>
            <p:ph type="body" sz="quarter" idx="20"/>
          </p:nvPr>
        </p:nvSpPr>
        <p:spPr>
          <a:xfrm>
            <a:off x="228600" y="3048000"/>
            <a:ext cx="3962400" cy="3200400"/>
          </a:xfrm>
        </p:spPr>
        <p:txBody>
          <a:bodyPr>
            <a:normAutofit/>
          </a:bodyPr>
          <a:lstStyle>
            <a:lvl1pPr>
              <a:spcBef>
                <a:spcPts val="800"/>
              </a:spcBef>
              <a:defRPr sz="1800" b="0">
                <a:uFillTx/>
              </a:defRPr>
            </a:lvl1pPr>
            <a:lvl2pPr>
              <a:defRPr sz="1600" b="0">
                <a:uFillTx/>
              </a:defRPr>
            </a:lvl2pPr>
            <a:lvl3pPr>
              <a:defRPr sz="1600" b="0">
                <a:uFillTx/>
              </a:defRPr>
            </a:lvl3pPr>
            <a:lvl4pPr>
              <a:defRPr sz="1400" b="0">
                <a:uFillTx/>
              </a:defRPr>
            </a:lvl4pPr>
            <a:lvl5pPr>
              <a:defRPr sz="1400" b="0">
                <a:uFillTx/>
              </a:defRPr>
            </a:lvl5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18" name="Text Placeholder 18"/>
          <p:cNvSpPr>
            <a:spLocks noGrp="1"/>
          </p:cNvSpPr>
          <p:nvPr>
            <p:ph type="body" sz="quarter" idx="19"/>
          </p:nvPr>
        </p:nvSpPr>
        <p:spPr>
          <a:xfrm>
            <a:off x="5105400" y="3048000"/>
            <a:ext cx="3810000" cy="3200400"/>
          </a:xfrm>
        </p:spPr>
        <p:txBody>
          <a:bodyPr>
            <a:normAutofit/>
          </a:bodyPr>
          <a:lstStyle>
            <a:lvl1pPr>
              <a:spcBef>
                <a:spcPts val="800"/>
              </a:spcBef>
              <a:defRPr sz="1800" b="0">
                <a:uFillTx/>
              </a:defRPr>
            </a:lvl1pPr>
            <a:lvl2pPr>
              <a:defRPr sz="1600" b="0">
                <a:uFillTx/>
              </a:defRPr>
            </a:lvl2pPr>
            <a:lvl3pPr>
              <a:defRPr sz="1600" b="0">
                <a:uFillTx/>
              </a:defRPr>
            </a:lvl3pPr>
            <a:lvl4pPr>
              <a:defRPr sz="1400" b="0">
                <a:uFillTx/>
              </a:defRPr>
            </a:lvl4pPr>
            <a:lvl5pPr>
              <a:defRPr sz="1400" b="0">
                <a:uFillTx/>
              </a:defRPr>
            </a:lvl5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19" name="Text Placeholder 16"/>
          <p:cNvSpPr>
            <a:spLocks noGrp="1"/>
          </p:cNvSpPr>
          <p:nvPr>
            <p:ph type="body" sz="quarter" idx="18"/>
          </p:nvPr>
        </p:nvSpPr>
        <p:spPr>
          <a:xfrm>
            <a:off x="762000" y="1523999"/>
            <a:ext cx="7620000" cy="838200"/>
          </a:xfrm>
        </p:spPr>
        <p:txBody>
          <a:bodyPr anchor="ctr"/>
          <a:lstStyle>
            <a:lvl1pPr algn="ctr">
              <a:defRPr kumimoji="0" lang="en-US" sz="2400" b="0" kern="1200" dirty="0" smtClean="0">
                <a:solidFill>
                  <a:srgbClr val="800000"/>
                </a:solidFill>
                <a:effectLst/>
                <a:uFillTx/>
                <a:latin typeface="TradeGothicBoldCondTwenty" pitchFamily="2" charset="0"/>
                <a:ea typeface="+mn-ea"/>
                <a:cs typeface="+mn-cs"/>
              </a:defRPr>
            </a:lvl1pPr>
          </a:lstStyle>
          <a:p>
            <a:pPr lvl="0"/>
            <a:r>
              <a:rPr lang="en-US" dirty="0" smtClean="0">
                <a:uFillTx/>
              </a:rPr>
              <a:t>Click to edit Master text styles</a:t>
            </a:r>
          </a:p>
        </p:txBody>
      </p:sp>
      <p:sp>
        <p:nvSpPr>
          <p:cNvPr id="20" name="Title 19"/>
          <p:cNvSpPr>
            <a:spLocks noGrp="1"/>
          </p:cNvSpPr>
          <p:nvPr>
            <p:ph type="title"/>
          </p:nvPr>
        </p:nvSpPr>
        <p:spPr/>
        <p:txBody>
          <a:bodyPr/>
          <a:lstStyle>
            <a:lvl1pPr algn="ctr">
              <a:defRPr>
                <a:uFillTx/>
              </a:defRPr>
            </a:lvl1pPr>
          </a:lstStyle>
          <a:p>
            <a:r>
              <a:rPr lang="en-US" dirty="0" smtClean="0">
                <a:uFillTx/>
              </a:rPr>
              <a:t>Click to edit Master title style</a:t>
            </a:r>
            <a:endParaRPr lang="en-US" dirty="0">
              <a:uFillTx/>
            </a:endParaRPr>
          </a:p>
        </p:txBody>
      </p:sp>
    </p:spTree>
    <p:extLst>
      <p:ext uri="{BB962C8B-B14F-4D97-AF65-F5344CB8AC3E}">
        <p14:creationId xmlns:p14="http://schemas.microsoft.com/office/powerpoint/2010/main" val="151922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5204762"/>
            <a:ext cx="9144000" cy="1653192"/>
            <a:chOff x="0" y="3903669"/>
            <a:chExt cx="9144000" cy="1239925"/>
          </a:xfrm>
        </p:grpSpPr>
        <p:sp>
          <p:nvSpPr>
            <p:cNvPr id="30" name="Shape 30"/>
            <p:cNvSpPr>
              <a:spLocks/>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endParaRPr>
                <a:solidFill>
                  <a:srgbClr val="000000"/>
                </a:solidFill>
              </a:endParaRPr>
            </a:p>
          </p:txBody>
        </p:sp>
        <p:sp>
          <p:nvSpPr>
            <p:cNvPr id="31" name="Shape 31"/>
            <p:cNvSpPr>
              <a:spLocks/>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endParaRPr>
                <a:solidFill>
                  <a:srgbClr val="000000"/>
                </a:solidFill>
              </a:endParaRPr>
            </a:p>
          </p:txBody>
        </p:sp>
        <p:sp>
          <p:nvSpPr>
            <p:cNvPr id="32" name="Shape 32"/>
            <p:cNvSpPr>
              <a:spLocks/>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endParaRPr>
                <a:solidFill>
                  <a:srgbClr val="000000"/>
                </a:solidFill>
              </a:endParaRPr>
            </a:p>
          </p:txBody>
        </p:sp>
        <p:sp>
          <p:nvSpPr>
            <p:cNvPr id="33" name="Shape 33"/>
            <p:cNvSpPr>
              <a:spLocks/>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endParaRPr>
                <a:solidFill>
                  <a:srgbClr val="000000"/>
                </a:solidFill>
              </a:endParaRPr>
            </a:p>
          </p:txBody>
        </p:sp>
        <p:sp>
          <p:nvSpPr>
            <p:cNvPr id="34" name="Shape 34"/>
            <p:cNvSpPr>
              <a:spLocks/>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endParaRPr>
                <a:solidFill>
                  <a:srgbClr val="000000"/>
                </a:solidFill>
              </a:endParaRPr>
            </a:p>
          </p:txBody>
        </p:sp>
      </p:grpSp>
      <p:sp>
        <p:nvSpPr>
          <p:cNvPr id="35" name="Shape 35"/>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lstStyle>
            <a:lvl1pPr lvl="0">
              <a:spcBef>
                <a:spcPts val="0"/>
              </a:spcBef>
              <a:spcAft>
                <a:spcPts val="0"/>
              </a:spcAft>
              <a:buSzPts val="3000"/>
              <a:buNone/>
              <a:defRPr>
                <a:uFillTx/>
              </a:defRPr>
            </a:lvl1pPr>
            <a:lvl2pPr lvl="1">
              <a:spcBef>
                <a:spcPts val="0"/>
              </a:spcBef>
              <a:spcAft>
                <a:spcPts val="0"/>
              </a:spcAft>
              <a:buSzPts val="3000"/>
              <a:buNone/>
              <a:defRPr>
                <a:uFillTx/>
              </a:defRPr>
            </a:lvl2pPr>
            <a:lvl3pPr lvl="2">
              <a:spcBef>
                <a:spcPts val="0"/>
              </a:spcBef>
              <a:spcAft>
                <a:spcPts val="0"/>
              </a:spcAft>
              <a:buSzPts val="3000"/>
              <a:buNone/>
              <a:defRPr>
                <a:uFillTx/>
              </a:defRPr>
            </a:lvl3pPr>
            <a:lvl4pPr lvl="3">
              <a:spcBef>
                <a:spcPts val="0"/>
              </a:spcBef>
              <a:spcAft>
                <a:spcPts val="0"/>
              </a:spcAft>
              <a:buSzPts val="3000"/>
              <a:buNone/>
              <a:defRPr>
                <a:uFillTx/>
              </a:defRPr>
            </a:lvl4pPr>
            <a:lvl5pPr lvl="4">
              <a:spcBef>
                <a:spcPts val="0"/>
              </a:spcBef>
              <a:spcAft>
                <a:spcPts val="0"/>
              </a:spcAft>
              <a:buSzPts val="3000"/>
              <a:buNone/>
              <a:defRPr>
                <a:uFillTx/>
              </a:defRPr>
            </a:lvl5pPr>
            <a:lvl6pPr lvl="5">
              <a:spcBef>
                <a:spcPts val="0"/>
              </a:spcBef>
              <a:spcAft>
                <a:spcPts val="0"/>
              </a:spcAft>
              <a:buSzPts val="3000"/>
              <a:buNone/>
              <a:defRPr>
                <a:uFillTx/>
              </a:defRPr>
            </a:lvl6pPr>
            <a:lvl7pPr lvl="6">
              <a:spcBef>
                <a:spcPts val="0"/>
              </a:spcBef>
              <a:spcAft>
                <a:spcPts val="0"/>
              </a:spcAft>
              <a:buSzPts val="3000"/>
              <a:buNone/>
              <a:defRPr>
                <a:uFillTx/>
              </a:defRPr>
            </a:lvl7pPr>
            <a:lvl8pPr lvl="7">
              <a:spcBef>
                <a:spcPts val="0"/>
              </a:spcBef>
              <a:spcAft>
                <a:spcPts val="0"/>
              </a:spcAft>
              <a:buSzPts val="3000"/>
              <a:buNone/>
              <a:defRPr>
                <a:uFillTx/>
              </a:defRPr>
            </a:lvl8pPr>
            <a:lvl9pPr lvl="8">
              <a:spcBef>
                <a:spcPts val="0"/>
              </a:spcBef>
              <a:spcAft>
                <a:spcPts val="0"/>
              </a:spcAft>
              <a:buSzPts val="3000"/>
              <a:buNone/>
              <a:defRPr>
                <a:uFillTx/>
              </a:defRPr>
            </a:lvl9pPr>
          </a:lstStyle>
          <a:p>
            <a:endParaRPr>
              <a:uFillTx/>
            </a:endParaRPr>
          </a:p>
        </p:txBody>
      </p:sp>
      <p:sp>
        <p:nvSpPr>
          <p:cNvPr id="36" name="Shape 36"/>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uFillTx/>
              </a:defRPr>
            </a:lvl1pPr>
            <a:lvl2pPr marL="914400" lvl="1" indent="-317500">
              <a:spcBef>
                <a:spcPts val="1600"/>
              </a:spcBef>
              <a:spcAft>
                <a:spcPts val="0"/>
              </a:spcAft>
              <a:buSzPts val="1400"/>
              <a:buChar char="○"/>
              <a:defRPr>
                <a:uFillTx/>
              </a:defRPr>
            </a:lvl2pPr>
            <a:lvl3pPr marL="1371600" lvl="2" indent="-317500">
              <a:spcBef>
                <a:spcPts val="1600"/>
              </a:spcBef>
              <a:spcAft>
                <a:spcPts val="0"/>
              </a:spcAft>
              <a:buSzPts val="1400"/>
              <a:buChar char="■"/>
              <a:defRPr>
                <a:uFillTx/>
              </a:defRPr>
            </a:lvl3pPr>
            <a:lvl4pPr marL="1828800" lvl="3" indent="-317500">
              <a:spcBef>
                <a:spcPts val="1600"/>
              </a:spcBef>
              <a:spcAft>
                <a:spcPts val="0"/>
              </a:spcAft>
              <a:buSzPts val="1400"/>
              <a:buChar char="●"/>
              <a:defRPr>
                <a:uFillTx/>
              </a:defRPr>
            </a:lvl4pPr>
            <a:lvl5pPr marL="2286000" lvl="4" indent="-317500">
              <a:spcBef>
                <a:spcPts val="1600"/>
              </a:spcBef>
              <a:spcAft>
                <a:spcPts val="0"/>
              </a:spcAft>
              <a:buSzPts val="1400"/>
              <a:buChar char="○"/>
              <a:defRPr>
                <a:uFillTx/>
              </a:defRPr>
            </a:lvl5pPr>
            <a:lvl6pPr marL="2743200" lvl="5" indent="-317500">
              <a:spcBef>
                <a:spcPts val="1600"/>
              </a:spcBef>
              <a:spcAft>
                <a:spcPts val="0"/>
              </a:spcAft>
              <a:buSzPts val="1400"/>
              <a:buChar char="■"/>
              <a:defRPr>
                <a:uFillTx/>
              </a:defRPr>
            </a:lvl6pPr>
            <a:lvl7pPr marL="3200400" lvl="6" indent="-317500">
              <a:spcBef>
                <a:spcPts val="1600"/>
              </a:spcBef>
              <a:spcAft>
                <a:spcPts val="0"/>
              </a:spcAft>
              <a:buSzPts val="1400"/>
              <a:buChar char="●"/>
              <a:defRPr>
                <a:uFillTx/>
              </a:defRPr>
            </a:lvl7pPr>
            <a:lvl8pPr marL="3657600" lvl="7" indent="-317500">
              <a:spcBef>
                <a:spcPts val="1600"/>
              </a:spcBef>
              <a:spcAft>
                <a:spcPts val="0"/>
              </a:spcAft>
              <a:buSzPts val="1400"/>
              <a:buChar char="○"/>
              <a:defRPr>
                <a:uFillTx/>
              </a:defRPr>
            </a:lvl8pPr>
            <a:lvl9pPr marL="4114800" lvl="8" indent="-317500">
              <a:spcBef>
                <a:spcPts val="1600"/>
              </a:spcBef>
              <a:spcAft>
                <a:spcPts val="1600"/>
              </a:spcAft>
              <a:buSzPts val="1400"/>
              <a:buChar char="■"/>
              <a:defRPr>
                <a:uFillTx/>
              </a:defRPr>
            </a:lvl9pPr>
          </a:lstStyle>
          <a:p>
            <a:endParaRPr>
              <a:uFillTx/>
            </a:endParaRPr>
          </a:p>
        </p:txBody>
      </p:sp>
      <p:sp>
        <p:nvSpPr>
          <p:cNvPr id="37" name="Shape 37"/>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spcBef>
                <a:spcPts val="0"/>
              </a:spcBef>
              <a:buNone/>
              <a:defRPr>
                <a:uFillTx/>
              </a:defRPr>
            </a:lvl1pPr>
            <a:lvl2pPr lvl="1">
              <a:spcBef>
                <a:spcPts val="0"/>
              </a:spcBef>
              <a:buNone/>
              <a:defRPr>
                <a:uFillTx/>
              </a:defRPr>
            </a:lvl2pPr>
            <a:lvl3pPr lvl="2">
              <a:spcBef>
                <a:spcPts val="0"/>
              </a:spcBef>
              <a:buNone/>
              <a:defRPr>
                <a:uFillTx/>
              </a:defRPr>
            </a:lvl3pPr>
            <a:lvl4pPr lvl="3">
              <a:spcBef>
                <a:spcPts val="0"/>
              </a:spcBef>
              <a:buNone/>
              <a:defRPr>
                <a:uFillTx/>
              </a:defRPr>
            </a:lvl4pPr>
            <a:lvl5pPr lvl="4">
              <a:spcBef>
                <a:spcPts val="0"/>
              </a:spcBef>
              <a:buNone/>
              <a:defRPr>
                <a:uFillTx/>
              </a:defRPr>
            </a:lvl5pPr>
            <a:lvl6pPr lvl="5">
              <a:spcBef>
                <a:spcPts val="0"/>
              </a:spcBef>
              <a:buNone/>
              <a:defRPr>
                <a:uFillTx/>
              </a:defRPr>
            </a:lvl6pPr>
            <a:lvl7pPr lvl="6">
              <a:spcBef>
                <a:spcPts val="0"/>
              </a:spcBef>
              <a:buNone/>
              <a:defRPr>
                <a:uFillTx/>
              </a:defRPr>
            </a:lvl7pPr>
            <a:lvl8pPr lvl="7">
              <a:spcBef>
                <a:spcPts val="0"/>
              </a:spcBef>
              <a:buNone/>
              <a:defRPr>
                <a:uFillTx/>
              </a:defRPr>
            </a:lvl8pPr>
            <a:lvl9pPr lvl="8">
              <a:spcBef>
                <a:spcPts val="0"/>
              </a:spcBef>
              <a:buNone/>
              <a:defRPr>
                <a:uFillTx/>
              </a:defRPr>
            </a:lvl9pPr>
          </a:lstStyle>
          <a:p>
            <a:fld id="{00000000-1234-1234-1234-123412341234}" type="slidenum">
              <a:rPr lang="en">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39688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pic>
        <p:nvPicPr>
          <p:cNvPr id="30" name="Shape 30"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31" name="Shape 31"/>
          <p:cNvSpPr txBox="1">
            <a:spLocks noGrp="1"/>
          </p:cNvSpPr>
          <p:nvPr>
            <p:ph type="title"/>
          </p:nvPr>
        </p:nvSpPr>
        <p:spPr>
          <a:xfrm>
            <a:off x="722312" y="4406906"/>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30785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pic>
        <p:nvPicPr>
          <p:cNvPr id="37" name="Shape 37"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4"/>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3" y="1600204"/>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46275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pic>
        <p:nvPicPr>
          <p:cNvPr id="45" name="Shape 45"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57202"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95569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pic>
        <p:nvPicPr>
          <p:cNvPr id="55" name="Shape 55"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6234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pic>
        <p:nvPicPr>
          <p:cNvPr id="61" name="Shape 61"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62" name="Shape 62"/>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80621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pic>
        <p:nvPicPr>
          <p:cNvPr id="66" name="Shape 66"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67" name="Shape 67"/>
          <p:cNvSpPr txBox="1">
            <a:spLocks noGrp="1"/>
          </p:cNvSpPr>
          <p:nvPr>
            <p:ph type="title"/>
          </p:nvPr>
        </p:nvSpPr>
        <p:spPr>
          <a:xfrm>
            <a:off x="457202" y="273051"/>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457202" y="1435102"/>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1442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pic>
        <p:nvPicPr>
          <p:cNvPr id="74" name="Shape 74" descr="wmo-logoAcronym.jpg"/>
          <p:cNvPicPr preferRelativeResize="0"/>
          <p:nvPr/>
        </p:nvPicPr>
        <p:blipFill rotWithShape="1">
          <a:blip r:embed="rId2">
            <a:alphaModFix/>
          </a:blip>
          <a:srcRect/>
          <a:stretch/>
        </p:blipFill>
        <p:spPr>
          <a:xfrm>
            <a:off x="6553202" y="6321431"/>
            <a:ext cx="676275" cy="498475"/>
          </a:xfrm>
          <a:prstGeom prst="rect">
            <a:avLst/>
          </a:prstGeom>
          <a:noFill/>
          <a:ln>
            <a:noFill/>
          </a:ln>
        </p:spPr>
      </p:pic>
      <p:sp>
        <p:nvSpPr>
          <p:cNvPr id="75" name="Shape 75"/>
          <p:cNvSpPr txBox="1">
            <a:spLocks noGrp="1"/>
          </p:cNvSpPr>
          <p:nvPr>
            <p:ph type="title"/>
          </p:nvPr>
        </p:nvSpPr>
        <p:spPr>
          <a:xfrm>
            <a:off x="1792291" y="4800606"/>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6" name="Shape 76"/>
          <p:cNvSpPr>
            <a:spLocks noGrp="1"/>
          </p:cNvSpPr>
          <p:nvPr>
            <p:ph type="pic" idx="2"/>
          </p:nvPr>
        </p:nvSpPr>
        <p:spPr>
          <a:xfrm>
            <a:off x="1792291"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a:off x="1792291" y="5367343"/>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70145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4"/>
            <a:ext cx="8229600"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6"/>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p>
        </p:txBody>
      </p:sp>
      <p:sp>
        <p:nvSpPr>
          <p:cNvPr id="13" name="Shape 13"/>
          <p:cNvSpPr txBox="1">
            <a:spLocks noGrp="1"/>
          </p:cNvSpPr>
          <p:nvPr>
            <p:ph type="ftr" idx="11"/>
          </p:nvPr>
        </p:nvSpPr>
        <p:spPr>
          <a:xfrm>
            <a:off x="3124200" y="6356356"/>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p>
        </p:txBody>
      </p:sp>
      <p:sp>
        <p:nvSpPr>
          <p:cNvPr id="14" name="Shape 14"/>
          <p:cNvSpPr txBox="1">
            <a:spLocks noGrp="1"/>
          </p:cNvSpPr>
          <p:nvPr>
            <p:ph type="sldNum" idx="12"/>
          </p:nvPr>
        </p:nvSpPr>
        <p:spPr>
          <a:xfrm>
            <a:off x="6553203" y="6356356"/>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98989"/>
                </a:solidFill>
                <a:latin typeface="Calibri"/>
                <a:ea typeface="Calibri"/>
                <a:cs typeface="Calibri"/>
                <a:sym typeface="Calibri"/>
              </a:rPr>
              <a:pPr algn="r">
                <a:buSzPct val="25000"/>
              </a:pPr>
              <a:t>‹#›</a:t>
            </a:fld>
            <a:endParaRPr lang="en-US" sz="1200" kern="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87893931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18" tIns="45709" rIns="91418" bIns="45709" rtlCol="0" anchor="ctr">
            <a:normAutofit/>
          </a:bodyPr>
          <a:lstStyle/>
          <a:p>
            <a:r>
              <a:rPr lang="en-US" smtClean="0">
                <a:uFillTx/>
              </a:rPr>
              <a:t>Click to edit Master title style</a:t>
            </a:r>
            <a:endParaRPr lang="en-US" dirty="0">
              <a:uFillTx/>
            </a:endParaRPr>
          </a:p>
        </p:txBody>
      </p:sp>
      <p:sp>
        <p:nvSpPr>
          <p:cNvPr id="3" name="Text Placeholder 2"/>
          <p:cNvSpPr>
            <a:spLocks noGrp="1"/>
          </p:cNvSpPr>
          <p:nvPr>
            <p:ph type="body" idx="1"/>
          </p:nvPr>
        </p:nvSpPr>
        <p:spPr>
          <a:xfrm>
            <a:off x="381000" y="1166018"/>
            <a:ext cx="8534400" cy="5006182"/>
          </a:xfrm>
          <a:prstGeom prst="rect">
            <a:avLst/>
          </a:prstGeom>
        </p:spPr>
        <p:txBody>
          <a:bodyPr vert="horz" lIns="91418" tIns="45709" rIns="91418" bIns="45709" rtlCol="0">
            <a:normAutofit/>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6" name="Slide Number Placeholder 5"/>
          <p:cNvSpPr>
            <a:spLocks noGrp="1"/>
          </p:cNvSpPr>
          <p:nvPr>
            <p:ph type="sldNum" sz="quarter" idx="4"/>
          </p:nvPr>
        </p:nvSpPr>
        <p:spPr>
          <a:xfrm>
            <a:off x="6629400" y="6492881"/>
            <a:ext cx="2514600" cy="365125"/>
          </a:xfrm>
          <a:prstGeom prst="rect">
            <a:avLst/>
          </a:prstGeom>
        </p:spPr>
        <p:txBody>
          <a:bodyPr vert="horz" lIns="91418" tIns="45709" rIns="91418" bIns="45709" rtlCol="0" anchor="ctr"/>
          <a:lstStyle>
            <a:lvl1pPr algn="r">
              <a:defRPr sz="1100">
                <a:solidFill>
                  <a:schemeClr val="tx1">
                    <a:tint val="75000"/>
                  </a:schemeClr>
                </a:solidFill>
                <a:uFillTx/>
                <a:latin typeface="Arial Narrow" pitchFamily="34" charset="0"/>
              </a:defRPr>
            </a:lvl1pPr>
          </a:lstStyle>
          <a:p>
            <a:pPr defTabSz="457092" fontAlgn="base">
              <a:spcBef>
                <a:spcPct val="0"/>
              </a:spcBef>
              <a:spcAft>
                <a:spcPct val="0"/>
              </a:spcAft>
            </a:pPr>
            <a:fld id="{4BD250E4-5EFC-409C-9E7D-4D81F9B472D0}" type="slidenum">
              <a:rPr lang="en-US" smtClean="0">
                <a:solidFill>
                  <a:srgbClr val="000000">
                    <a:tint val="75000"/>
                  </a:srgbClr>
                </a:solidFill>
                <a:ea typeface="ＭＳ Ｐゴシック" charset="-128"/>
                <a:cs typeface="Arial"/>
                <a:sym typeface="Arial"/>
              </a:rPr>
              <a:pPr defTabSz="457092" fontAlgn="base">
                <a:spcBef>
                  <a:spcPct val="0"/>
                </a:spcBef>
                <a:spcAft>
                  <a:spcPct val="0"/>
                </a:spcAft>
              </a:pPr>
              <a:t>‹#›</a:t>
            </a:fld>
            <a:endParaRPr lang="en-US" dirty="0">
              <a:solidFill>
                <a:srgbClr val="000000">
                  <a:tint val="75000"/>
                </a:srgbClr>
              </a:solidFill>
              <a:ea typeface="ＭＳ Ｐゴシック" charset="-128"/>
              <a:cs typeface="Arial"/>
              <a:sym typeface="Arial"/>
            </a:endParaRPr>
          </a:p>
        </p:txBody>
      </p:sp>
    </p:spTree>
    <p:extLst>
      <p:ext uri="{BB962C8B-B14F-4D97-AF65-F5344CB8AC3E}">
        <p14:creationId xmlns:p14="http://schemas.microsoft.com/office/powerpoint/2010/main" val="8733518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dt="0"/>
  <p:txStyles>
    <p:titleStyle>
      <a:lvl1pPr marL="111099" indent="0" algn="l" defTabSz="914186" rtl="0" eaLnBrk="1" latinLnBrk="0" hangingPunct="1">
        <a:spcBef>
          <a:spcPct val="0"/>
        </a:spcBef>
        <a:buNone/>
        <a:defRPr sz="4400" kern="1200">
          <a:solidFill>
            <a:schemeClr val="bg1"/>
          </a:solidFill>
          <a:uFillTx/>
          <a:latin typeface="+mj-lt"/>
          <a:ea typeface="+mj-ea"/>
          <a:cs typeface="+mj-cs"/>
        </a:defRPr>
      </a:lvl1pPr>
    </p:titleStyle>
    <p:bodyStyle>
      <a:lvl1pPr marL="0" indent="0" algn="l" defTabSz="914186" rtl="0" eaLnBrk="1" latinLnBrk="0" hangingPunct="1">
        <a:spcBef>
          <a:spcPct val="20000"/>
        </a:spcBef>
        <a:buFont typeface="Arial" pitchFamily="34" charset="0"/>
        <a:buNone/>
        <a:defRPr sz="3200" kern="1200">
          <a:solidFill>
            <a:schemeClr val="bg1"/>
          </a:solidFill>
          <a:uFillTx/>
          <a:latin typeface="+mn-lt"/>
          <a:ea typeface="+mn-ea"/>
          <a:cs typeface="+mn-cs"/>
        </a:defRPr>
      </a:lvl1pPr>
      <a:lvl2pPr marL="742776" indent="-285684" algn="l" defTabSz="914186" rtl="0" eaLnBrk="1" latinLnBrk="0" hangingPunct="1">
        <a:spcBef>
          <a:spcPct val="20000"/>
        </a:spcBef>
        <a:buFont typeface="Arial" pitchFamily="34" charset="0"/>
        <a:buChar char="•"/>
        <a:defRPr sz="2800" kern="1200">
          <a:solidFill>
            <a:schemeClr val="bg1"/>
          </a:solidFill>
          <a:uFillTx/>
          <a:latin typeface="Tw Cen MT Condensed" panose="020B0606020104020203" pitchFamily="34" charset="0"/>
          <a:ea typeface="+mn-ea"/>
          <a:cs typeface="+mn-cs"/>
        </a:defRPr>
      </a:lvl2pPr>
      <a:lvl3pPr marL="1142733" indent="-228546" algn="l" defTabSz="914186" rtl="0" eaLnBrk="1" latinLnBrk="0" hangingPunct="1">
        <a:spcBef>
          <a:spcPct val="20000"/>
        </a:spcBef>
        <a:buFont typeface="Arial" pitchFamily="34" charset="0"/>
        <a:buChar char="•"/>
        <a:defRPr sz="2400" kern="1200">
          <a:solidFill>
            <a:schemeClr val="bg1"/>
          </a:solidFill>
          <a:uFillTx/>
          <a:latin typeface="Tw Cen MT Condensed" panose="020B0606020104020203" pitchFamily="34" charset="0"/>
          <a:ea typeface="+mn-ea"/>
          <a:cs typeface="+mn-cs"/>
        </a:defRPr>
      </a:lvl3pPr>
      <a:lvl4pPr marL="1599825" indent="-228546" algn="l" defTabSz="914186" rtl="0" eaLnBrk="1" latinLnBrk="0" hangingPunct="1">
        <a:spcBef>
          <a:spcPct val="20000"/>
        </a:spcBef>
        <a:buFont typeface="Arial" pitchFamily="34" charset="0"/>
        <a:buChar char="–"/>
        <a:defRPr sz="2000" kern="1200">
          <a:solidFill>
            <a:schemeClr val="bg1"/>
          </a:solidFill>
          <a:uFillTx/>
          <a:latin typeface="Tw Cen MT Condensed" panose="020B0606020104020203" pitchFamily="34" charset="0"/>
          <a:ea typeface="+mn-ea"/>
          <a:cs typeface="+mn-cs"/>
        </a:defRPr>
      </a:lvl4pPr>
      <a:lvl5pPr marL="2056919" indent="-228546" algn="l" defTabSz="914186" rtl="0" eaLnBrk="1" latinLnBrk="0" hangingPunct="1">
        <a:spcBef>
          <a:spcPct val="20000"/>
        </a:spcBef>
        <a:buFont typeface="Arial" pitchFamily="34" charset="0"/>
        <a:buChar char="»"/>
        <a:defRPr sz="2000" kern="1200">
          <a:solidFill>
            <a:schemeClr val="bg1"/>
          </a:solidFill>
          <a:uFillTx/>
          <a:latin typeface="Tw Cen MT Condensed" panose="020B0606020104020203" pitchFamily="34" charset="0"/>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186" rtl="0" eaLnBrk="1" latinLnBrk="0" hangingPunct="1">
        <a:defRPr sz="1800" kern="1200">
          <a:solidFill>
            <a:schemeClr val="tx1"/>
          </a:solidFill>
          <a:uFillTx/>
          <a:latin typeface="+mn-lt"/>
          <a:ea typeface="+mn-ea"/>
          <a:cs typeface="+mn-cs"/>
        </a:defRPr>
      </a:lvl1pPr>
      <a:lvl2pPr marL="457092" algn="l" defTabSz="914186" rtl="0" eaLnBrk="1" latinLnBrk="0" hangingPunct="1">
        <a:defRPr sz="1800" kern="1200">
          <a:solidFill>
            <a:schemeClr val="tx1"/>
          </a:solidFill>
          <a:uFillTx/>
          <a:latin typeface="+mn-lt"/>
          <a:ea typeface="+mn-ea"/>
          <a:cs typeface="+mn-cs"/>
        </a:defRPr>
      </a:lvl2pPr>
      <a:lvl3pPr marL="914186" algn="l" defTabSz="914186" rtl="0" eaLnBrk="1" latinLnBrk="0" hangingPunct="1">
        <a:defRPr sz="1800" kern="1200">
          <a:solidFill>
            <a:schemeClr val="tx1"/>
          </a:solidFill>
          <a:uFillTx/>
          <a:latin typeface="+mn-lt"/>
          <a:ea typeface="+mn-ea"/>
          <a:cs typeface="+mn-cs"/>
        </a:defRPr>
      </a:lvl3pPr>
      <a:lvl4pPr marL="1371279" algn="l" defTabSz="914186" rtl="0" eaLnBrk="1" latinLnBrk="0" hangingPunct="1">
        <a:defRPr sz="1800" kern="1200">
          <a:solidFill>
            <a:schemeClr val="tx1"/>
          </a:solidFill>
          <a:uFillTx/>
          <a:latin typeface="+mn-lt"/>
          <a:ea typeface="+mn-ea"/>
          <a:cs typeface="+mn-cs"/>
        </a:defRPr>
      </a:lvl4pPr>
      <a:lvl5pPr marL="1828373" algn="l" defTabSz="914186" rtl="0" eaLnBrk="1" latinLnBrk="0" hangingPunct="1">
        <a:defRPr sz="1800" kern="1200">
          <a:solidFill>
            <a:schemeClr val="tx1"/>
          </a:solidFill>
          <a:uFillTx/>
          <a:latin typeface="+mn-lt"/>
          <a:ea typeface="+mn-ea"/>
          <a:cs typeface="+mn-cs"/>
        </a:defRPr>
      </a:lvl5pPr>
      <a:lvl6pPr marL="2285466" algn="l" defTabSz="914186" rtl="0" eaLnBrk="1" latinLnBrk="0" hangingPunct="1">
        <a:defRPr sz="1800" kern="1200">
          <a:solidFill>
            <a:schemeClr val="tx1"/>
          </a:solidFill>
          <a:uFillTx/>
          <a:latin typeface="+mn-lt"/>
          <a:ea typeface="+mn-ea"/>
          <a:cs typeface="+mn-cs"/>
        </a:defRPr>
      </a:lvl6pPr>
      <a:lvl7pPr marL="2742558" algn="l" defTabSz="914186" rtl="0" eaLnBrk="1" latinLnBrk="0" hangingPunct="1">
        <a:defRPr sz="1800" kern="1200">
          <a:solidFill>
            <a:schemeClr val="tx1"/>
          </a:solidFill>
          <a:uFillTx/>
          <a:latin typeface="+mn-lt"/>
          <a:ea typeface="+mn-ea"/>
          <a:cs typeface="+mn-cs"/>
        </a:defRPr>
      </a:lvl7pPr>
      <a:lvl8pPr marL="3199652" algn="l" defTabSz="914186" rtl="0" eaLnBrk="1" latinLnBrk="0" hangingPunct="1">
        <a:defRPr sz="1800" kern="1200">
          <a:solidFill>
            <a:schemeClr val="tx1"/>
          </a:solidFill>
          <a:uFillTx/>
          <a:latin typeface="+mn-lt"/>
          <a:ea typeface="+mn-ea"/>
          <a:cs typeface="+mn-cs"/>
        </a:defRPr>
      </a:lvl8pPr>
      <a:lvl9pPr marL="3656744" algn="l" defTabSz="914186"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4.3 Metrics and KPIs: </a:t>
            </a:r>
            <a:r>
              <a:rPr lang="en-US" dirty="0" smtClean="0"/>
              <a:t/>
            </a:r>
            <a:br>
              <a:rPr lang="en-US" dirty="0" smtClean="0"/>
            </a:br>
            <a:r>
              <a:rPr lang="en-US" dirty="0" smtClean="0"/>
              <a:t>OCG-wide </a:t>
            </a:r>
            <a:r>
              <a:rPr lang="en-US" dirty="0"/>
              <a:t>metrics and KPIs, both network orientated KPIs and cross-OCG by EOV</a:t>
            </a:r>
          </a:p>
        </p:txBody>
      </p:sp>
      <p:sp>
        <p:nvSpPr>
          <p:cNvPr id="4" name="Subtitle 3"/>
          <p:cNvSpPr>
            <a:spLocks noGrp="1"/>
          </p:cNvSpPr>
          <p:nvPr>
            <p:ph type="subTitle" idx="1"/>
          </p:nvPr>
        </p:nvSpPr>
        <p:spPr/>
        <p:txBody>
          <a:bodyPr/>
          <a:lstStyle/>
          <a:p>
            <a:r>
              <a:rPr lang="en-US" dirty="0"/>
              <a:t>(David Legler, Jon </a:t>
            </a:r>
            <a:r>
              <a:rPr lang="en-US" dirty="0" err="1"/>
              <a:t>Turton</a:t>
            </a:r>
            <a:r>
              <a:rPr lang="en-US" dirty="0"/>
              <a:t> &amp; Mathieu </a:t>
            </a:r>
            <a:r>
              <a:rPr lang="en-US" dirty="0" err="1"/>
              <a:t>Belbeoch</a:t>
            </a:r>
            <a:r>
              <a:rPr lang="en-US" dirty="0"/>
              <a:t>)</a:t>
            </a:r>
          </a:p>
        </p:txBody>
      </p:sp>
    </p:spTree>
    <p:extLst>
      <p:ext uri="{BB962C8B-B14F-4D97-AF65-F5344CB8AC3E}">
        <p14:creationId xmlns:p14="http://schemas.microsoft.com/office/powerpoint/2010/main" val="139098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8600" y="3581400"/>
            <a:ext cx="9982200"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 y="2667000"/>
            <a:ext cx="9982200" cy="990600"/>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 y="1447800"/>
            <a:ext cx="9982200" cy="121920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370599965"/>
              </p:ext>
            </p:extLst>
          </p:nvPr>
        </p:nvGraphicFramePr>
        <p:xfrm>
          <a:off x="0" y="-228600"/>
          <a:ext cx="9067800" cy="792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One possible metrics structure</a:t>
            </a:r>
            <a:endParaRPr lang="en-US" dirty="0"/>
          </a:p>
        </p:txBody>
      </p:sp>
    </p:spTree>
    <p:extLst>
      <p:ext uri="{BB962C8B-B14F-4D97-AF65-F5344CB8AC3E}">
        <p14:creationId xmlns:p14="http://schemas.microsoft.com/office/powerpoint/2010/main" val="2665520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smtClean="0">
                <a:solidFill>
                  <a:schemeClr val="dk1"/>
                </a:solidFill>
                <a:latin typeface="Arial"/>
                <a:ea typeface="Arial"/>
                <a:cs typeface="Arial"/>
                <a:sym typeface="Arial"/>
              </a:rPr>
              <a:t>Way Forward</a:t>
            </a:r>
            <a:endParaRPr lang="en-US" sz="3600" b="0" i="0" u="none" strike="noStrike" cap="none" dirty="0">
              <a:solidFill>
                <a:schemeClr val="dk1"/>
              </a:solidFill>
              <a:latin typeface="Arial"/>
              <a:ea typeface="Arial"/>
              <a:cs typeface="Arial"/>
              <a:sym typeface="Arial"/>
            </a:endParaRPr>
          </a:p>
        </p:txBody>
      </p:sp>
      <p:sp>
        <p:nvSpPr>
          <p:cNvPr id="194" name="Shape 194"/>
          <p:cNvSpPr txBox="1">
            <a:spLocks noGrp="1"/>
          </p:cNvSpPr>
          <p:nvPr>
            <p:ph type="subTitle" idx="4294967295"/>
          </p:nvPr>
        </p:nvSpPr>
        <p:spPr>
          <a:xfrm>
            <a:off x="228600" y="1143000"/>
            <a:ext cx="8702675" cy="472440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Font typeface="Arial" panose="020B0604020202020204" pitchFamily="34" charset="0"/>
              <a:buChar char="•"/>
            </a:pPr>
            <a:r>
              <a:rPr lang="en-US" dirty="0" smtClean="0">
                <a:solidFill>
                  <a:schemeClr val="dk1"/>
                </a:solidFill>
              </a:rPr>
              <a:t>Metrics/KPIs are a useful for many purposes</a:t>
            </a: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M</a:t>
            </a:r>
            <a:r>
              <a:rPr lang="en-US" sz="2400" b="0" i="0" u="none" strike="noStrike" cap="none" dirty="0" smtClean="0">
                <a:solidFill>
                  <a:schemeClr val="dk1"/>
                </a:solidFill>
                <a:latin typeface="Arial"/>
                <a:ea typeface="Arial"/>
                <a:cs typeface="Arial"/>
                <a:sym typeface="Arial"/>
              </a:rPr>
              <a:t>anagement/improving system performance</a:t>
            </a: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Monitoring changes over time</a:t>
            </a:r>
            <a:endParaRPr lang="en-US" sz="2400" b="0" i="0" u="none" strike="noStrike" cap="none" dirty="0" smtClean="0">
              <a:solidFill>
                <a:schemeClr val="dk1"/>
              </a:solidFill>
              <a:latin typeface="Arial"/>
              <a:ea typeface="Arial"/>
              <a:cs typeface="Arial"/>
              <a:sym typeface="Arial"/>
            </a:endParaRP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Telling a story (use cases) e.g. describing the value chain (and sensitivities of outcomes to value chain components)</a:t>
            </a:r>
            <a:endParaRPr lang="en-US" sz="2400" b="0" i="0" u="none" strike="noStrike" cap="none" dirty="0" smtClean="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Font typeface="Arial" panose="020B0604020202020204" pitchFamily="34" charset="0"/>
              <a:buChar char="•"/>
            </a:pPr>
            <a:r>
              <a:rPr lang="en-US" dirty="0" smtClean="0">
                <a:solidFill>
                  <a:schemeClr val="dk1"/>
                </a:solidFill>
              </a:rPr>
              <a:t>Suggested way forward</a:t>
            </a: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ACTION: </a:t>
            </a:r>
            <a:r>
              <a:rPr lang="en-US" dirty="0" err="1" smtClean="0">
                <a:solidFill>
                  <a:schemeClr val="dk1"/>
                </a:solidFill>
              </a:rPr>
              <a:t>Subteam</a:t>
            </a:r>
            <a:r>
              <a:rPr lang="en-US" dirty="0" smtClean="0">
                <a:solidFill>
                  <a:schemeClr val="dk1"/>
                </a:solidFill>
              </a:rPr>
              <a:t> identify a small subset of high-level KPIs for each step in value chain</a:t>
            </a: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Lets begin to assemble the value chain</a:t>
            </a: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Continue developing variable-based metrics</a:t>
            </a:r>
          </a:p>
          <a:p>
            <a:pPr marL="914400" lvl="1" indent="-457200" algn="l">
              <a:spcBef>
                <a:spcPts val="0"/>
              </a:spcBef>
              <a:buClr>
                <a:schemeClr val="dk1"/>
              </a:buClr>
              <a:buFont typeface="Arial" panose="020B0604020202020204" pitchFamily="34" charset="0"/>
              <a:buChar char="•"/>
            </a:pPr>
            <a:r>
              <a:rPr lang="en-US" dirty="0" smtClean="0">
                <a:solidFill>
                  <a:schemeClr val="dk1"/>
                </a:solidFill>
              </a:rPr>
              <a:t>US will share its progress of the Metrics Task </a:t>
            </a:r>
            <a:r>
              <a:rPr lang="en-US" dirty="0"/>
              <a:t>T</a:t>
            </a:r>
            <a:r>
              <a:rPr lang="en-US" dirty="0" smtClean="0">
                <a:solidFill>
                  <a:schemeClr val="dk1"/>
                </a:solidFill>
              </a:rPr>
              <a:t>eam </a:t>
            </a:r>
          </a:p>
          <a:p>
            <a:pPr marL="457200" marR="0" lvl="0" indent="-457200" algn="l" rtl="0">
              <a:spcBef>
                <a:spcPts val="0"/>
              </a:spcBef>
              <a:spcAft>
                <a:spcPts val="0"/>
              </a:spcAft>
              <a:buClr>
                <a:schemeClr val="dk1"/>
              </a:buClr>
              <a:buFont typeface="Arial" panose="020B0604020202020204" pitchFamily="34" charset="0"/>
              <a:buChar char="•"/>
            </a:pPr>
            <a:endParaRPr lang="en-US" dirty="0" smtClean="0">
              <a:solidFill>
                <a:schemeClr val="dk1"/>
              </a:solidFill>
            </a:endParaRPr>
          </a:p>
          <a:p>
            <a:pPr marL="457200" marR="0" lvl="0" indent="-457200" algn="l" rtl="0">
              <a:spcBef>
                <a:spcPts val="0"/>
              </a:spcBef>
              <a:spcAft>
                <a:spcPts val="0"/>
              </a:spcAft>
              <a:buClr>
                <a:schemeClr val="dk1"/>
              </a:buClr>
              <a:buFont typeface="Arial" panose="020B0604020202020204" pitchFamily="34" charset="0"/>
              <a:buChar char="•"/>
            </a:pPr>
            <a:endParaRPr lang="en-US" sz="2800" b="0" i="0" u="none" strike="noStrike" cap="none" dirty="0" smtClean="0">
              <a:solidFill>
                <a:schemeClr val="dk1"/>
              </a:solidFill>
              <a:latin typeface="Arial"/>
              <a:ea typeface="Arial"/>
              <a:cs typeface="Arial"/>
              <a:sym typeface="Arial"/>
            </a:endParaRPr>
          </a:p>
          <a:p>
            <a:pPr marL="0" marR="0" lvl="0" indent="0" algn="l" rtl="0">
              <a:spcBef>
                <a:spcPts val="560"/>
              </a:spcBef>
              <a:spcAft>
                <a:spcPts val="0"/>
              </a:spcAft>
              <a:buClr>
                <a:srgbClr val="595959"/>
              </a:buClr>
              <a:buSzPct val="25000"/>
              <a:buFont typeface="Arial"/>
              <a:buNone/>
            </a:pPr>
            <a:endParaRPr sz="2800" b="0" i="0" u="none" strike="noStrike" cap="none" dirty="0">
              <a:solidFill>
                <a:schemeClr val="dk1"/>
              </a:solidFill>
              <a:latin typeface="Arial"/>
              <a:ea typeface="Arial"/>
              <a:cs typeface="Arial"/>
              <a:sym typeface="Arial"/>
            </a:endParaRPr>
          </a:p>
          <a:p>
            <a:pPr marL="0" marR="0" lvl="0" indent="0" algn="l" rtl="0">
              <a:spcBef>
                <a:spcPts val="560"/>
              </a:spcBef>
              <a:spcAft>
                <a:spcPts val="0"/>
              </a:spcAft>
              <a:buClr>
                <a:srgbClr val="595959"/>
              </a:buClr>
              <a:buSzPct val="25000"/>
              <a:buFont typeface="Arial"/>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0047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4556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279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OCG-8 Actions</a:t>
            </a:r>
            <a:endParaRPr lang="en-US" dirty="0"/>
          </a:p>
        </p:txBody>
      </p:sp>
      <p:sp>
        <p:nvSpPr>
          <p:cNvPr id="3" name="Text Placeholder 2"/>
          <p:cNvSpPr>
            <a:spLocks noGrp="1"/>
          </p:cNvSpPr>
          <p:nvPr>
            <p:ph type="body" idx="1"/>
          </p:nvPr>
        </p:nvSpPr>
        <p:spPr/>
        <p:txBody>
          <a:bodyPr/>
          <a:lstStyle/>
          <a:p>
            <a:r>
              <a:rPr lang="en-US" sz="2400" dirty="0"/>
              <a:t>Jon to work with JCOMMOPS to scope &amp; develop a demo for showing SST and subsurface T variable based metrics and coverage (based on requirements from the OSCAR database) for quantifying and mapping global EOV coverage (following the approach by Lumpkin et al for drifters). Kevin to provide assistance for historical/other data </a:t>
            </a:r>
            <a:r>
              <a:rPr lang="en-US" sz="2400" dirty="0" smtClean="0"/>
              <a:t>sets.</a:t>
            </a:r>
          </a:p>
          <a:p>
            <a:r>
              <a:rPr lang="en-US" sz="2400" dirty="0" smtClean="0"/>
              <a:t>Develop network KPIs (several networks)</a:t>
            </a:r>
          </a:p>
          <a:p>
            <a:r>
              <a:rPr lang="en-US" sz="2400" dirty="0" smtClean="0"/>
              <a:t>Improve standardization of KPIs in the Report Card</a:t>
            </a:r>
            <a:endParaRPr lang="en-US" sz="2400" dirty="0"/>
          </a:p>
        </p:txBody>
      </p:sp>
    </p:spTree>
    <p:extLst>
      <p:ext uri="{BB962C8B-B14F-4D97-AF65-F5344CB8AC3E}">
        <p14:creationId xmlns:p14="http://schemas.microsoft.com/office/powerpoint/2010/main" val="376262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7"/>
            <a:ext cx="8229600" cy="1249363"/>
          </a:xfrm>
        </p:spPr>
        <p:txBody>
          <a:bodyPr/>
          <a:lstStyle/>
          <a:p>
            <a:r>
              <a:rPr lang="en-US" dirty="0" smtClean="0"/>
              <a:t>JCOMMOPS KPIs….many, a subset of common KPIs should be finalized</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05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32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KPIs by EOV </a:t>
            </a:r>
            <a:endParaRPr lang="en-US" dirty="0"/>
          </a:p>
        </p:txBody>
      </p:sp>
      <p:sp>
        <p:nvSpPr>
          <p:cNvPr id="3" name="Text Placeholder 2"/>
          <p:cNvSpPr>
            <a:spLocks noGrp="1"/>
          </p:cNvSpPr>
          <p:nvPr>
            <p:ph type="body" idx="1"/>
          </p:nvPr>
        </p:nvSpPr>
        <p:spPr/>
        <p:txBody>
          <a:bodyPr/>
          <a:lstStyle/>
          <a:p>
            <a:r>
              <a:rPr lang="en-US" sz="2400" dirty="0" smtClean="0"/>
              <a:t>Most data </a:t>
            </a:r>
            <a:r>
              <a:rPr lang="en-US" sz="2400" dirty="0"/>
              <a:t>users are primarily concerned with variables (EOVs</a:t>
            </a:r>
            <a:r>
              <a:rPr lang="en-US" sz="2400" dirty="0" smtClean="0"/>
              <a:t>); </a:t>
            </a:r>
            <a:r>
              <a:rPr lang="en-US" sz="2400" dirty="0"/>
              <a:t>e.g. </a:t>
            </a:r>
            <a:r>
              <a:rPr lang="en-US" sz="2400" dirty="0" smtClean="0"/>
              <a:t>surface </a:t>
            </a:r>
            <a:r>
              <a:rPr lang="en-US" sz="2400" dirty="0"/>
              <a:t>air pressure and SST for </a:t>
            </a:r>
            <a:r>
              <a:rPr lang="en-US" sz="2400" dirty="0" smtClean="0"/>
              <a:t>NWP, SST</a:t>
            </a:r>
            <a:r>
              <a:rPr lang="en-US" sz="2400" dirty="0"/>
              <a:t>, sub-surface </a:t>
            </a:r>
            <a:r>
              <a:rPr lang="en-US" sz="2400" dirty="0" smtClean="0"/>
              <a:t>T </a:t>
            </a:r>
            <a:r>
              <a:rPr lang="en-US" sz="2400" dirty="0"/>
              <a:t>(and others) for global (and regional) climate monitoring</a:t>
            </a:r>
          </a:p>
          <a:p>
            <a:r>
              <a:rPr lang="en-US" sz="2400" dirty="0"/>
              <a:t>At OCG-8 </a:t>
            </a:r>
            <a:r>
              <a:rPr lang="en-US" sz="2400" dirty="0" smtClean="0"/>
              <a:t>suggested methodology to </a:t>
            </a:r>
            <a:r>
              <a:rPr lang="en-US" sz="2400" dirty="0"/>
              <a:t>evaluate the spatial coverage of SST and sub-surface T (and other EOVs) and show where the gaps </a:t>
            </a:r>
            <a:r>
              <a:rPr lang="en-US" sz="2400" dirty="0" smtClean="0"/>
              <a:t>are (follows Lumpkin et.al 2016)</a:t>
            </a:r>
            <a:endParaRPr lang="en-US" sz="2400" dirty="0"/>
          </a:p>
          <a:p>
            <a:r>
              <a:rPr lang="en-US" sz="2400" dirty="0" smtClean="0"/>
              <a:t>Action to work with JCOMMOPS to scope and demo (unfortunately no opportunity since OCG-8 to progress)</a:t>
            </a:r>
          </a:p>
          <a:p>
            <a:r>
              <a:rPr lang="en-US" sz="2400" dirty="0" smtClean="0"/>
              <a:t>But to recap…</a:t>
            </a:r>
            <a:endParaRPr lang="en-US" sz="2400" dirty="0"/>
          </a:p>
        </p:txBody>
      </p:sp>
    </p:spTree>
    <p:extLst>
      <p:ext uri="{BB962C8B-B14F-4D97-AF65-F5344CB8AC3E}">
        <p14:creationId xmlns:p14="http://schemas.microsoft.com/office/powerpoint/2010/main" val="387427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latin typeface="Arial" charset="0"/>
                <a:ea typeface="ＭＳ Ｐゴシック" pitchFamily="34" charset="-128"/>
                <a:cs typeface="Arial" charset="0"/>
              </a:rPr>
              <a:t>In-situ SST coverage (over 24 hrs) from OSMC</a:t>
            </a:r>
          </a:p>
        </p:txBody>
      </p:sp>
      <p:sp>
        <p:nvSpPr>
          <p:cNvPr id="22531" name="Content Placeholder 2"/>
          <p:cNvSpPr>
            <a:spLocks noGrp="1"/>
          </p:cNvSpPr>
          <p:nvPr>
            <p:ph idx="1"/>
          </p:nvPr>
        </p:nvSpPr>
        <p:spPr/>
        <p:txBody>
          <a:bodyPr/>
          <a:lstStyle/>
          <a:p>
            <a:endParaRPr lang="en-GB" altLang="en-US" smtClean="0">
              <a:latin typeface="Arial" charset="0"/>
              <a:ea typeface="ＭＳ Ｐゴシック" pitchFamily="34" charset="-128"/>
              <a:cs typeface="Arial" charset="0"/>
            </a:endParaRPr>
          </a:p>
        </p:txBody>
      </p:sp>
      <p:pic>
        <p:nvPicPr>
          <p:cNvPr id="22532" name="Picture 4" descr="http://osmc.noaa.gov/Monitor/output/AD220C4EDC9A7C5BD6236A227EA80943_plot_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2160588"/>
            <a:ext cx="705802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506663"/>
            <a:ext cx="971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84388" y="6324600"/>
            <a:ext cx="1484124" cy="369332"/>
          </a:xfrm>
          <a:prstGeom prst="rect">
            <a:avLst/>
          </a:prstGeom>
          <a:noFill/>
        </p:spPr>
        <p:txBody>
          <a:bodyPr wrap="none" rtlCol="0">
            <a:spAutoFit/>
          </a:bodyPr>
          <a:lstStyle/>
          <a:p>
            <a:r>
              <a:rPr lang="en-US" dirty="0" err="1" smtClean="0"/>
              <a:t>Turton</a:t>
            </a:r>
            <a:r>
              <a:rPr lang="en-US" dirty="0" smtClean="0"/>
              <a:t>, 2017</a:t>
            </a:r>
          </a:p>
        </p:txBody>
      </p:sp>
    </p:spTree>
    <p:extLst>
      <p:ext uri="{BB962C8B-B14F-4D97-AF65-F5344CB8AC3E}">
        <p14:creationId xmlns:p14="http://schemas.microsoft.com/office/powerpoint/2010/main" val="376015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Approach (still to do…)</a:t>
            </a:r>
          </a:p>
        </p:txBody>
      </p:sp>
      <p:sp>
        <p:nvSpPr>
          <p:cNvPr id="25603" name="Content Placeholder 2"/>
          <p:cNvSpPr>
            <a:spLocks noGrp="1"/>
          </p:cNvSpPr>
          <p:nvPr>
            <p:ph idx="1"/>
          </p:nvPr>
        </p:nvSpPr>
        <p:spPr>
          <a:xfrm>
            <a:off x="457200" y="1685925"/>
            <a:ext cx="8229600" cy="4525963"/>
          </a:xfrm>
        </p:spPr>
        <p:txBody>
          <a:bodyPr/>
          <a:lstStyle/>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Specify target spatial resolution (r degrees), or resolutions if application or region specific and define the eligible ocean grid points </a:t>
            </a: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Over a given time period (perhaps 24 hrs for NWP, 1 month for climate) determine the % of eligible grid points that have a SST observation (from any contributing network) within r degrees</a:t>
            </a:r>
          </a:p>
          <a:p>
            <a:r>
              <a:rPr lang="en-US" altLang="en-US" sz="2000" dirty="0">
                <a:latin typeface="Arial" panose="020B0604020202020204" pitchFamily="34" charset="0"/>
                <a:ea typeface="ＭＳ Ｐゴシック" panose="020B0600070205080204" pitchFamily="34" charset="-128"/>
                <a:cs typeface="Arial" panose="020B0604020202020204" pitchFamily="34" charset="0"/>
              </a:rPr>
              <a:t>Most appropriate for where global/regional (broad-scale) coverage is </a:t>
            </a: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required – less so for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fixed point </a:t>
            </a: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and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repeat lines </a:t>
            </a: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where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temporal resolution (time-series) are the main driver and for regional coastal observatories/networks</a:t>
            </a:r>
          </a:p>
          <a:p>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Suggested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method would allow to evaluate the spatial coverage of SST and sub-surface T (and </a:t>
            </a: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potentially other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EOVs) and show where the gaps </a:t>
            </a: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are in relation to the requirement(s)</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8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2437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smtClean="0">
                <a:latin typeface="Arial" charset="0"/>
                <a:ea typeface="ＭＳ Ｐゴシック" pitchFamily="34" charset="-128"/>
                <a:cs typeface="Arial" charset="0"/>
              </a:rPr>
              <a:t>Gaps?</a:t>
            </a:r>
          </a:p>
        </p:txBody>
      </p:sp>
      <p:sp>
        <p:nvSpPr>
          <p:cNvPr id="28675" name="Content Placeholder 2"/>
          <p:cNvSpPr>
            <a:spLocks noGrp="1"/>
          </p:cNvSpPr>
          <p:nvPr>
            <p:ph idx="1"/>
          </p:nvPr>
        </p:nvSpPr>
        <p:spPr/>
        <p:txBody>
          <a:bodyPr/>
          <a:lstStyle/>
          <a:p>
            <a:r>
              <a:rPr lang="en-GB" altLang="en-US" sz="2400" smtClean="0">
                <a:latin typeface="Arial" charset="0"/>
                <a:ea typeface="ＭＳ Ｐゴシック" pitchFamily="34" charset="-128"/>
                <a:cs typeface="Arial" charset="0"/>
              </a:rPr>
              <a:t>Simplest way is to show by mapping</a:t>
            </a:r>
          </a:p>
          <a:p>
            <a:r>
              <a:rPr lang="en-GB" altLang="en-US" sz="2400" smtClean="0">
                <a:latin typeface="Arial" charset="0"/>
                <a:ea typeface="ＭＳ Ｐゴシック" pitchFamily="34" charset="-128"/>
                <a:cs typeface="Arial" charset="0"/>
              </a:rPr>
              <a:t>A consistent methodology would be to define boxes centred on the specified grid points</a:t>
            </a:r>
          </a:p>
          <a:p>
            <a:r>
              <a:rPr lang="en-GB" altLang="en-US" sz="2400" smtClean="0">
                <a:latin typeface="Arial" charset="0"/>
                <a:ea typeface="ＭＳ Ｐゴシック" pitchFamily="34" charset="-128"/>
                <a:cs typeface="Arial" charset="0"/>
              </a:rPr>
              <a:t>Boxes are shaded </a:t>
            </a:r>
          </a:p>
          <a:p>
            <a:pPr lvl="1"/>
            <a:r>
              <a:rPr lang="en-GB" altLang="en-US" sz="2000" smtClean="0">
                <a:latin typeface="Arial" charset="0"/>
                <a:ea typeface="ＭＳ Ｐゴシック" pitchFamily="34" charset="-128"/>
                <a:cs typeface="Arial" charset="0"/>
              </a:rPr>
              <a:t>Green when nearest observation is ≤ r degrees from its centre</a:t>
            </a:r>
          </a:p>
          <a:p>
            <a:pPr lvl="1"/>
            <a:r>
              <a:rPr lang="en-GB" altLang="en-US" sz="2000" smtClean="0">
                <a:latin typeface="Arial" charset="0"/>
                <a:ea typeface="ＭＳ Ｐゴシック" pitchFamily="34" charset="-128"/>
                <a:cs typeface="Arial" charset="0"/>
              </a:rPr>
              <a:t>Amber when nearest observation is &gt; r and ≤ r</a:t>
            </a:r>
            <a:r>
              <a:rPr lang="en-GB" altLang="en-US" sz="2000" baseline="-25000" smtClean="0">
                <a:latin typeface="Arial" charset="0"/>
                <a:ea typeface="ＭＳ Ｐゴシック" pitchFamily="34" charset="-128"/>
                <a:cs typeface="Arial" charset="0"/>
              </a:rPr>
              <a:t>a</a:t>
            </a:r>
            <a:r>
              <a:rPr lang="en-GB" altLang="en-US" sz="2000" smtClean="0">
                <a:latin typeface="Arial" charset="0"/>
                <a:ea typeface="ＭＳ Ｐゴシック" pitchFamily="34" charset="-128"/>
                <a:cs typeface="Arial" charset="0"/>
              </a:rPr>
              <a:t> </a:t>
            </a:r>
          </a:p>
          <a:p>
            <a:pPr lvl="1"/>
            <a:r>
              <a:rPr lang="en-GB" altLang="en-US" sz="2000" smtClean="0">
                <a:latin typeface="Arial" charset="0"/>
                <a:ea typeface="ＭＳ Ｐゴシック" pitchFamily="34" charset="-128"/>
                <a:cs typeface="Arial" charset="0"/>
              </a:rPr>
              <a:t>Red when nearest observation is &gt; r</a:t>
            </a:r>
            <a:r>
              <a:rPr lang="en-GB" altLang="en-US" sz="2000" baseline="-25000" smtClean="0">
                <a:latin typeface="Arial" charset="0"/>
                <a:ea typeface="ＭＳ Ｐゴシック" pitchFamily="34" charset="-128"/>
                <a:cs typeface="Arial" charset="0"/>
              </a:rPr>
              <a:t>a</a:t>
            </a:r>
            <a:r>
              <a:rPr lang="en-GB" altLang="en-US" sz="2000" smtClean="0">
                <a:latin typeface="Arial" charset="0"/>
                <a:ea typeface="ＭＳ Ｐゴシック" pitchFamily="34" charset="-128"/>
                <a:cs typeface="Arial" charset="0"/>
              </a:rPr>
              <a:t> </a:t>
            </a:r>
          </a:p>
          <a:p>
            <a:r>
              <a:rPr lang="en-GB" altLang="en-US" sz="2400" smtClean="0">
                <a:latin typeface="Arial" charset="0"/>
                <a:ea typeface="ＭＳ Ｐゴシック" pitchFamily="34" charset="-128"/>
                <a:cs typeface="Arial" charset="0"/>
              </a:rPr>
              <a:t>Such a display could accommodate variable grid spacing (e.g. smaller boxes in selected regions)</a:t>
            </a:r>
          </a:p>
        </p:txBody>
      </p:sp>
      <p:sp>
        <p:nvSpPr>
          <p:cNvPr id="4" name="TextBox 3"/>
          <p:cNvSpPr txBox="1"/>
          <p:nvPr/>
        </p:nvSpPr>
        <p:spPr>
          <a:xfrm>
            <a:off x="7684388" y="6324600"/>
            <a:ext cx="1484124" cy="369332"/>
          </a:xfrm>
          <a:prstGeom prst="rect">
            <a:avLst/>
          </a:prstGeom>
          <a:noFill/>
        </p:spPr>
        <p:txBody>
          <a:bodyPr wrap="none" rtlCol="0">
            <a:spAutoFit/>
          </a:bodyPr>
          <a:lstStyle/>
          <a:p>
            <a:r>
              <a:rPr lang="en-US" dirty="0" err="1" smtClean="0"/>
              <a:t>Turton</a:t>
            </a:r>
            <a:r>
              <a:rPr lang="en-US" dirty="0" smtClean="0"/>
              <a:t>, 2017</a:t>
            </a:r>
          </a:p>
        </p:txBody>
      </p:sp>
    </p:spTree>
    <p:extLst>
      <p:ext uri="{BB962C8B-B14F-4D97-AF65-F5344CB8AC3E}">
        <p14:creationId xmlns:p14="http://schemas.microsoft.com/office/powerpoint/2010/main" val="3996614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effectLst>
                  <a:outerShdw blurRad="38100" dist="38100" dir="2700000" algn="tl">
                    <a:srgbClr val="000000">
                      <a:alpha val="43137"/>
                    </a:srgbClr>
                  </a:outerShdw>
                </a:effectLst>
                <a:uFillTx/>
              </a:rPr>
              <a:t>US IOOS Metrics Task Team</a:t>
            </a:r>
            <a:endParaRPr lang="en-US" dirty="0">
              <a:solidFill>
                <a:srgbClr val="FFC000"/>
              </a:solidFill>
              <a:effectLst>
                <a:outerShdw blurRad="38100" dist="38100" dir="2700000" algn="tl">
                  <a:srgbClr val="000000">
                    <a:alpha val="43137"/>
                  </a:srgbClr>
                </a:outerShdw>
              </a:effectLst>
              <a:uFillTx/>
            </a:endParaRPr>
          </a:p>
        </p:txBody>
      </p:sp>
      <p:sp>
        <p:nvSpPr>
          <p:cNvPr id="3" name="Content Placeholder 2"/>
          <p:cNvSpPr>
            <a:spLocks noGrp="1"/>
          </p:cNvSpPr>
          <p:nvPr>
            <p:ph idx="1"/>
          </p:nvPr>
        </p:nvSpPr>
        <p:spPr/>
        <p:txBody>
          <a:bodyPr>
            <a:noAutofit/>
          </a:bodyPr>
          <a:lstStyle/>
          <a:p>
            <a:r>
              <a:rPr lang="en-US" sz="2800" u="sng" dirty="0">
                <a:solidFill>
                  <a:srgbClr val="FFC000"/>
                </a:solidFill>
                <a:effectLst>
                  <a:outerShdw blurRad="38100" dist="38100" dir="2700000" algn="tl">
                    <a:srgbClr val="000000">
                      <a:alpha val="43137"/>
                    </a:srgbClr>
                  </a:outerShdw>
                </a:effectLst>
                <a:uFillTx/>
              </a:rPr>
              <a:t>Goals:</a:t>
            </a:r>
          </a:p>
          <a:p>
            <a:pPr marL="514350" indent="-514350">
              <a:buFont typeface="Arial" panose="020B0604020202020204" pitchFamily="34" charset="0"/>
              <a:buChar char="•"/>
            </a:pPr>
            <a:r>
              <a:rPr lang="en-US" sz="2400" dirty="0">
                <a:solidFill>
                  <a:srgbClr val="FFC000"/>
                </a:solidFill>
                <a:effectLst>
                  <a:outerShdw blurRad="38100" dist="38100" dir="2700000" algn="tl">
                    <a:srgbClr val="000000">
                      <a:alpha val="43137"/>
                    </a:srgbClr>
                  </a:outerShdw>
                </a:effectLst>
                <a:uFillTx/>
              </a:rPr>
              <a:t>Determine the audience for metrics</a:t>
            </a:r>
          </a:p>
          <a:p>
            <a:pPr marL="514350" indent="-514350">
              <a:buFont typeface="Arial" panose="020B0604020202020204" pitchFamily="34" charset="0"/>
              <a:buChar char="•"/>
            </a:pPr>
            <a:r>
              <a:rPr lang="en-US" sz="2400" dirty="0">
                <a:solidFill>
                  <a:srgbClr val="FFC000"/>
                </a:solidFill>
                <a:effectLst>
                  <a:outerShdw blurRad="38100" dist="38100" dir="2700000" algn="tl">
                    <a:srgbClr val="000000">
                      <a:alpha val="43137"/>
                    </a:srgbClr>
                  </a:outerShdw>
                </a:effectLst>
                <a:uFillTx/>
              </a:rPr>
              <a:t>Develop a suite of measurable and repeatable </a:t>
            </a:r>
            <a:r>
              <a:rPr lang="en-US" sz="2400" dirty="0" smtClean="0">
                <a:solidFill>
                  <a:srgbClr val="FFC000"/>
                </a:solidFill>
                <a:effectLst>
                  <a:outerShdw blurRad="38100" dist="38100" dir="2700000" algn="tl">
                    <a:srgbClr val="000000">
                      <a:alpha val="43137"/>
                    </a:srgbClr>
                  </a:outerShdw>
                </a:effectLst>
                <a:uFillTx/>
              </a:rPr>
              <a:t>metrics</a:t>
            </a:r>
            <a:endParaRPr lang="en-US" sz="2400" dirty="0">
              <a:solidFill>
                <a:srgbClr val="FFC000"/>
              </a:solidFill>
              <a:effectLst>
                <a:outerShdw blurRad="38100" dist="38100" dir="2700000" algn="tl">
                  <a:srgbClr val="000000">
                    <a:alpha val="43137"/>
                  </a:srgbClr>
                </a:outerShdw>
              </a:effectLst>
              <a:uFillTx/>
            </a:endParaRPr>
          </a:p>
          <a:p>
            <a:pPr marL="514350" indent="-514350">
              <a:buFont typeface="Arial" panose="020B0604020202020204" pitchFamily="34" charset="0"/>
              <a:buChar char="•"/>
            </a:pPr>
            <a:r>
              <a:rPr lang="en-US" sz="2400" dirty="0">
                <a:solidFill>
                  <a:srgbClr val="FFC000"/>
                </a:solidFill>
                <a:effectLst>
                  <a:outerShdw blurRad="38100" dist="38100" dir="2700000" algn="tl">
                    <a:srgbClr val="000000">
                      <a:alpha val="43137"/>
                    </a:srgbClr>
                  </a:outerShdw>
                </a:effectLst>
                <a:uFillTx/>
              </a:rPr>
              <a:t>Recommend a process for </a:t>
            </a:r>
            <a:r>
              <a:rPr lang="en-US" sz="2400" dirty="0" smtClean="0">
                <a:solidFill>
                  <a:srgbClr val="FFC000"/>
                </a:solidFill>
                <a:effectLst>
                  <a:outerShdw blurRad="38100" dist="38100" dir="2700000" algn="tl">
                    <a:srgbClr val="000000">
                      <a:alpha val="43137"/>
                    </a:srgbClr>
                  </a:outerShdw>
                </a:effectLst>
                <a:uFillTx/>
              </a:rPr>
              <a:t>US agency </a:t>
            </a:r>
            <a:r>
              <a:rPr lang="en-US" sz="2400" dirty="0">
                <a:solidFill>
                  <a:srgbClr val="FFC000"/>
                </a:solidFill>
                <a:effectLst>
                  <a:outerShdw blurRad="38100" dist="38100" dir="2700000" algn="tl">
                    <a:srgbClr val="000000">
                      <a:alpha val="43137"/>
                    </a:srgbClr>
                  </a:outerShdw>
                </a:effectLst>
                <a:uFillTx/>
              </a:rPr>
              <a:t>contributions</a:t>
            </a:r>
          </a:p>
          <a:p>
            <a:pPr marL="514350" indent="-514350">
              <a:buFont typeface="Arial" panose="020B0604020202020204" pitchFamily="34" charset="0"/>
              <a:buChar char="•"/>
            </a:pPr>
            <a:r>
              <a:rPr lang="en-US" sz="2400" dirty="0">
                <a:solidFill>
                  <a:srgbClr val="FFC000"/>
                </a:solidFill>
                <a:effectLst>
                  <a:outerShdw blurRad="38100" dist="38100" dir="2700000" algn="tl">
                    <a:srgbClr val="000000">
                      <a:alpha val="43137"/>
                    </a:srgbClr>
                  </a:outerShdw>
                </a:effectLst>
                <a:uFillTx/>
              </a:rPr>
              <a:t>Consider/recommend pilot metric development projects </a:t>
            </a:r>
          </a:p>
          <a:p>
            <a:pPr marL="514350" indent="-514350">
              <a:buFont typeface="Arial" panose="020B0604020202020204" pitchFamily="34" charset="0"/>
              <a:buChar char="•"/>
            </a:pPr>
            <a:r>
              <a:rPr lang="en-US" sz="2400" dirty="0">
                <a:solidFill>
                  <a:srgbClr val="FFC000"/>
                </a:solidFill>
                <a:effectLst>
                  <a:outerShdw blurRad="38100" dist="38100" dir="2700000" algn="tl">
                    <a:srgbClr val="000000">
                      <a:alpha val="43137"/>
                    </a:srgbClr>
                  </a:outerShdw>
                </a:effectLst>
                <a:uFillTx/>
              </a:rPr>
              <a:t>Suggest ways to assess the impact of metrics </a:t>
            </a:r>
          </a:p>
          <a:p>
            <a:pPr marL="514350" indent="-514350">
              <a:buFont typeface="Arial" panose="020B0604020202020204" pitchFamily="34" charset="0"/>
              <a:buChar char="•"/>
            </a:pPr>
            <a:r>
              <a:rPr lang="en-US" sz="2400" dirty="0">
                <a:solidFill>
                  <a:srgbClr val="FFC000"/>
                </a:solidFill>
                <a:effectLst>
                  <a:outerShdw blurRad="38100" dist="38100" dir="2700000" algn="tl">
                    <a:srgbClr val="000000">
                      <a:alpha val="43137"/>
                    </a:srgbClr>
                  </a:outerShdw>
                </a:effectLst>
                <a:uFillTx/>
              </a:rPr>
              <a:t>Recommend next steps beyond pilot metrics</a:t>
            </a:r>
          </a:p>
          <a:p>
            <a:endParaRPr lang="en-US" sz="2800" dirty="0">
              <a:solidFill>
                <a:srgbClr val="FFC000"/>
              </a:solidFill>
              <a:effectLst>
                <a:outerShdw blurRad="38100" dist="38100" dir="2700000" algn="tl">
                  <a:srgbClr val="000000">
                    <a:alpha val="43137"/>
                  </a:srgbClr>
                </a:outerShdw>
              </a:effectLst>
              <a:uFillTx/>
            </a:endParaRPr>
          </a:p>
          <a:p>
            <a:r>
              <a:rPr lang="en-US" sz="2800" u="sng" dirty="0">
                <a:solidFill>
                  <a:srgbClr val="FFC000"/>
                </a:solidFill>
                <a:effectLst>
                  <a:outerShdw blurRad="38100" dist="38100" dir="2700000" algn="tl">
                    <a:srgbClr val="000000">
                      <a:alpha val="43137"/>
                    </a:srgbClr>
                  </a:outerShdw>
                </a:effectLst>
                <a:uFillTx/>
              </a:rPr>
              <a:t>Objectives:</a:t>
            </a:r>
            <a:endParaRPr lang="en-US" sz="2800" dirty="0">
              <a:solidFill>
                <a:srgbClr val="FFC000"/>
              </a:solidFill>
              <a:effectLst>
                <a:outerShdw blurRad="38100" dist="38100" dir="2700000" algn="tl">
                  <a:srgbClr val="000000">
                    <a:alpha val="43137"/>
                  </a:srgbClr>
                </a:outerShdw>
              </a:effectLst>
              <a:uFillTx/>
            </a:endParaRPr>
          </a:p>
          <a:p>
            <a:pPr marL="457200" indent="-457200">
              <a:buFont typeface="+mj-lt"/>
              <a:buAutoNum type="arabicPeriod"/>
            </a:pPr>
            <a:r>
              <a:rPr lang="en-US" sz="2400" dirty="0">
                <a:solidFill>
                  <a:srgbClr val="FFC000"/>
                </a:solidFill>
                <a:effectLst>
                  <a:outerShdw blurRad="38100" dist="38100" dir="2700000" algn="tl">
                    <a:srgbClr val="000000">
                      <a:alpha val="43137"/>
                    </a:srgbClr>
                  </a:outerShdw>
                </a:effectLst>
                <a:uFillTx/>
              </a:rPr>
              <a:t>Assess landscape of metrics and determine options for IOOS</a:t>
            </a:r>
          </a:p>
          <a:p>
            <a:pPr marL="457200" indent="-457200">
              <a:buFont typeface="+mj-lt"/>
              <a:buAutoNum type="arabicPeriod"/>
            </a:pPr>
            <a:r>
              <a:rPr lang="en-US" sz="2400" dirty="0">
                <a:solidFill>
                  <a:srgbClr val="FFC000"/>
                </a:solidFill>
                <a:effectLst>
                  <a:outerShdw blurRad="38100" dist="38100" dir="2700000" algn="tl">
                    <a:srgbClr val="000000">
                      <a:alpha val="43137"/>
                    </a:srgbClr>
                  </a:outerShdw>
                </a:effectLst>
                <a:uFillTx/>
              </a:rPr>
              <a:t>Develop list of indicators to track</a:t>
            </a:r>
          </a:p>
          <a:p>
            <a:pPr marL="457200" indent="-457200">
              <a:buFont typeface="+mj-lt"/>
              <a:buAutoNum type="arabicPeriod"/>
            </a:pPr>
            <a:r>
              <a:rPr lang="en-US" sz="2400" dirty="0">
                <a:solidFill>
                  <a:srgbClr val="FFC000"/>
                </a:solidFill>
                <a:effectLst>
                  <a:outerShdw blurRad="38100" dist="38100" dir="2700000" algn="tl">
                    <a:srgbClr val="000000">
                      <a:alpha val="43137"/>
                    </a:srgbClr>
                  </a:outerShdw>
                </a:effectLst>
                <a:uFillTx/>
              </a:rPr>
              <a:t>Select 3-5 for </a:t>
            </a:r>
            <a:r>
              <a:rPr lang="en-US" sz="2400" dirty="0" smtClean="0">
                <a:solidFill>
                  <a:srgbClr val="FFC000"/>
                </a:solidFill>
                <a:effectLst>
                  <a:outerShdw blurRad="38100" dist="38100" dir="2700000" algn="tl">
                    <a:srgbClr val="000000">
                      <a:alpha val="43137"/>
                    </a:srgbClr>
                  </a:outerShdw>
                </a:effectLst>
                <a:uFillTx/>
              </a:rPr>
              <a:t>beta-testing</a:t>
            </a:r>
            <a:endParaRPr lang="en-US" sz="2400" dirty="0">
              <a:solidFill>
                <a:srgbClr val="FFC000"/>
              </a:solidFill>
              <a:effectLst>
                <a:outerShdw blurRad="38100" dist="38100" dir="2700000" algn="tl">
                  <a:srgbClr val="000000">
                    <a:alpha val="43137"/>
                  </a:srgbClr>
                </a:outerShdw>
              </a:effectLst>
              <a:uFillTx/>
            </a:endParaRPr>
          </a:p>
        </p:txBody>
      </p:sp>
    </p:spTree>
    <p:extLst>
      <p:ext uri="{BB962C8B-B14F-4D97-AF65-F5344CB8AC3E}">
        <p14:creationId xmlns:p14="http://schemas.microsoft.com/office/powerpoint/2010/main" val="2706727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defTabSz="914186"/>
            <a:endParaRPr lang="en-US" dirty="0">
              <a:solidFill>
                <a:srgbClr val="FFFFFF">
                  <a:lumMod val="65000"/>
                </a:srgbClr>
              </a:solidFill>
              <a:cs typeface="Arial" pitchFamily="34" charset="0"/>
            </a:endParaRPr>
          </a:p>
        </p:txBody>
      </p:sp>
      <p:sp>
        <p:nvSpPr>
          <p:cNvPr id="5" name="Slide Number Placeholder 4"/>
          <p:cNvSpPr>
            <a:spLocks noGrp="1"/>
          </p:cNvSpPr>
          <p:nvPr>
            <p:ph type="sldNum" sz="quarter" idx="12"/>
          </p:nvPr>
        </p:nvSpPr>
        <p:spPr/>
        <p:txBody>
          <a:bodyPr/>
          <a:lstStyle/>
          <a:p>
            <a:fld id="{764F2E5C-C1EE-422C-A261-BB98B30E6665}" type="slidenum">
              <a:rPr lang="en-US" smtClean="0">
                <a:solidFill>
                  <a:srgbClr val="000000">
                    <a:tint val="75000"/>
                  </a:srgbClr>
                </a:solidFill>
              </a:rPr>
              <a:pPr/>
              <a:t>8</a:t>
            </a:fld>
            <a:endParaRPr lang="en-US" dirty="0">
              <a:solidFill>
                <a:srgbClr val="000000">
                  <a:tint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1238673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81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Societal Applications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5149646"/>
              </p:ext>
            </p:extLst>
          </p:nvPr>
        </p:nvGraphicFramePr>
        <p:xfrm>
          <a:off x="1295400" y="960120"/>
          <a:ext cx="9448800" cy="337066"/>
        </p:xfrm>
        <a:graphic>
          <a:graphicData uri="http://schemas.openxmlformats.org/drawingml/2006/table">
            <a:tbl>
              <a:tblPr/>
              <a:tblGrid>
                <a:gridCol w="2362200"/>
                <a:gridCol w="2362200"/>
                <a:gridCol w="2362200"/>
                <a:gridCol w="2362200"/>
              </a:tblGrid>
              <a:tr h="337066">
                <a:tc>
                  <a:txBody>
                    <a:bodyPr/>
                    <a:lstStyle/>
                    <a:p>
                      <a:pPr rtl="0" fontAlgn="b"/>
                      <a:r>
                        <a:rPr lang="en-US" b="1">
                          <a:solidFill>
                            <a:srgbClr val="FFC000"/>
                          </a:solidFill>
                          <a:effectLst/>
                        </a:rPr>
                        <a:t>Weather and Climate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b="1" dirty="0">
                          <a:solidFill>
                            <a:srgbClr val="FFC000"/>
                          </a:solidFill>
                          <a:effectLst/>
                        </a:rPr>
                        <a:t>Maritime Operations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b="1">
                          <a:solidFill>
                            <a:srgbClr val="FFC000"/>
                          </a:solidFill>
                          <a:effectLst/>
                        </a:rPr>
                        <a:t>National Defense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b="1" dirty="0">
                          <a:solidFill>
                            <a:srgbClr val="FFC000"/>
                          </a:solidFill>
                          <a:effectLst/>
                        </a:rPr>
                        <a:t>Public Health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defTabSz="914186"/>
            <a:endParaRPr lang="en-US" dirty="0">
              <a:solidFill>
                <a:srgbClr val="FFFFFF">
                  <a:lumMod val="65000"/>
                </a:srgbClr>
              </a:solidFill>
              <a:cs typeface="Arial" pitchFamily="34" charset="0"/>
            </a:endParaRPr>
          </a:p>
        </p:txBody>
      </p:sp>
      <p:sp>
        <p:nvSpPr>
          <p:cNvPr id="5" name="Slide Number Placeholder 4"/>
          <p:cNvSpPr>
            <a:spLocks noGrp="1"/>
          </p:cNvSpPr>
          <p:nvPr>
            <p:ph type="sldNum" sz="quarter" idx="12"/>
          </p:nvPr>
        </p:nvSpPr>
        <p:spPr/>
        <p:txBody>
          <a:bodyPr/>
          <a:lstStyle/>
          <a:p>
            <a:fld id="{764F2E5C-C1EE-422C-A261-BB98B30E6665}" type="slidenum">
              <a:rPr lang="en-US" smtClean="0">
                <a:solidFill>
                  <a:srgbClr val="000000">
                    <a:tint val="75000"/>
                  </a:srgbClr>
                </a:solidFill>
              </a:rPr>
              <a:pPr/>
              <a:t>9</a:t>
            </a:fld>
            <a:endParaRPr lang="en-US" dirty="0">
              <a:solidFill>
                <a:srgbClr val="000000">
                  <a:tint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371600"/>
            <a:ext cx="1303823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1143000"/>
            <a:ext cx="184731" cy="369332"/>
          </a:xfrm>
          <a:prstGeom prst="rect">
            <a:avLst/>
          </a:prstGeom>
        </p:spPr>
        <p:txBody>
          <a:bodyPr wrap="none" rtlCol="0">
            <a:spAutoFit/>
          </a:bodyPr>
          <a:lstStyle/>
          <a:p>
            <a:endParaRPr lang="en-US" dirty="0"/>
          </a:p>
        </p:txBody>
      </p:sp>
    </p:spTree>
    <p:extLst>
      <p:ext uri="{BB962C8B-B14F-4D97-AF65-F5344CB8AC3E}">
        <p14:creationId xmlns:p14="http://schemas.microsoft.com/office/powerpoint/2010/main" val="3170720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clean_AUVSI_2013_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657</Words>
  <Application>Microsoft Office PowerPoint</Application>
  <PresentationFormat>On-screen Show (4:3)</PresentationFormat>
  <Paragraphs>83</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mclean_AUVSI_2013_Final</vt:lpstr>
      <vt:lpstr>4.3 Metrics and KPIs:  OCG-wide metrics and KPIs, both network orientated KPIs and cross-OCG by EOV</vt:lpstr>
      <vt:lpstr>JCOMMOPS KPIs….many, a subset of common KPIs should be finalized</vt:lpstr>
      <vt:lpstr>KPIs by EOV </vt:lpstr>
      <vt:lpstr>In-situ SST coverage (over 24 hrs) from OSMC</vt:lpstr>
      <vt:lpstr>Approach (still to do…)</vt:lpstr>
      <vt:lpstr>Gaps?</vt:lpstr>
      <vt:lpstr>US IOOS Metrics Task Team</vt:lpstr>
      <vt:lpstr>Progress</vt:lpstr>
      <vt:lpstr>Societal Applications</vt:lpstr>
      <vt:lpstr>One possible metrics structure</vt:lpstr>
      <vt:lpstr>Way Forward</vt:lpstr>
      <vt:lpstr>PowerPoint Presentation</vt:lpstr>
      <vt:lpstr>Extra slides</vt:lpstr>
      <vt:lpstr>OCG-8 Actions</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 Metrics and KPIs: Network orientated KPIs &amp; cross-OCG by EOV, update on action from OCG-8 and new activities</dc:title>
  <dc:creator>David Legler</dc:creator>
  <cp:lastModifiedBy>David Legler</cp:lastModifiedBy>
  <cp:revision>16</cp:revision>
  <dcterms:created xsi:type="dcterms:W3CDTF">2018-05-10T19:59:36Z</dcterms:created>
  <dcterms:modified xsi:type="dcterms:W3CDTF">2018-05-15T23:00:43Z</dcterms:modified>
</cp:coreProperties>
</file>