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7"/>
    <p:restoredTop sz="94799"/>
  </p:normalViewPr>
  <p:slideViewPr>
    <p:cSldViewPr snapToGrid="0" snapToObjects="1">
      <p:cViewPr varScale="1">
        <p:scale>
          <a:sx n="97" d="100"/>
          <a:sy n="97" d="100"/>
        </p:scale>
        <p:origin x="1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0CCB7-95B1-8D4C-AF41-F0E7128A42A9}" type="datetimeFigureOut">
              <a:rPr lang="en-US" smtClean="0"/>
              <a:t>2/25/18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6AF1C-BD32-754C-B478-534744B72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1452" y="969957"/>
            <a:ext cx="10086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i="1" dirty="0"/>
              <a:t>2030 vision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55805" y="893013"/>
            <a:ext cx="1012311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 sustained global ocean observing system, spanning from coasts to open ocean, serving governments, communities and industry by delivering the essential information to improve our safety, sustainability, wellbeing and prosperity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55805" y="1603353"/>
            <a:ext cx="1012311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Provide authoritative guidance and coordination to the global ocean observing community and to end-users who require observational data for operational services and to respond to challenges on climate and ocean health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6263" y="1711074"/>
            <a:ext cx="747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i="1" dirty="0"/>
              <a:t>Mission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29" y="209965"/>
            <a:ext cx="1246632" cy="5913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55805" y="2298303"/>
            <a:ext cx="10123111" cy="30777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User-driven design • sustained observations • regular evaluation • global standards and best practices • open data • capacity development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7840" y="2298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i="1" dirty="0"/>
              <a:t>Principles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1352" y="3296052"/>
            <a:ext cx="9364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i="1" dirty="0"/>
              <a:t>2030</a:t>
            </a:r>
          </a:p>
          <a:p>
            <a:pPr algn="r"/>
            <a:r>
              <a:rPr lang="en-US" sz="1400" i="1" dirty="0"/>
              <a:t>Strategic</a:t>
            </a:r>
          </a:p>
          <a:p>
            <a:pPr algn="r"/>
            <a:r>
              <a:rPr lang="en-US" sz="1400" i="1" dirty="0"/>
              <a:t>Objectives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960966"/>
              </p:ext>
            </p:extLst>
          </p:nvPr>
        </p:nvGraphicFramePr>
        <p:xfrm>
          <a:off x="1655805" y="3298676"/>
          <a:ext cx="10123110" cy="319423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374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4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4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7999">
                <a:tc>
                  <a:txBody>
                    <a:bodyPr/>
                    <a:lstStyle/>
                    <a:p>
                      <a:r>
                        <a:rPr lang="en-US" sz="1400" b="0" dirty="0"/>
                        <a:t>1. Engage with national funders, observing system stakeholders, and key users in the evaluation and design of GOOS, building advocacy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2. Strengthen partnerships to improve delivery from observations into forecast systems and operational services, and into policy-relevant scientific assessments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3. Expand understanding and use of information about observing system requirements, including societal drivers, applications, Essential Ocean Variables, and network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4. Sustain and expand observing network coordination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5. Ensure ocean observing data are findable, accessible, interoperable, and reusable – the FAIR principles</a:t>
                      </a:r>
                      <a:endParaRPr lang="en-US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6. Promote increasing readiness of new observing technologies and networks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999">
                <a:tc>
                  <a:txBody>
                    <a:bodyPr/>
                    <a:lstStyle/>
                    <a:p>
                      <a:r>
                        <a:rPr lang="en-US" sz="1400" b="0" dirty="0"/>
                        <a:t>7. Develop capacity to ensure broader participation in and benefit from GOOS</a:t>
                      </a:r>
                      <a:endParaRPr lang="en-US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8. Regularly evaluate the ocean observing system to assess it is fit </a:t>
                      </a:r>
                      <a:r>
                        <a:rPr lang="en-US" sz="1400" b="0"/>
                        <a:t>for purpose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/>
                        <a:t>9. Improve the governance and management of the observing system, strengthening the coordination capability of GOOS and its partners</a:t>
                      </a:r>
                      <a:endParaRPr lang="en-US" sz="14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662433" y="2702492"/>
            <a:ext cx="10123111" cy="30777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 rtlCol="0">
            <a:spAutoFit/>
          </a:bodyPr>
          <a:lstStyle/>
          <a:p>
            <a:pPr algn="ctr"/>
            <a:r>
              <a:rPr lang="en-US" sz="1400" dirty="0"/>
              <a:t>Climate • Operational services • Ocean health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5532" y="2702491"/>
            <a:ext cx="7489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i="1" dirty="0"/>
              <a:t>Themes</a:t>
            </a:r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259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Fischer</dc:creator>
  <cp:lastModifiedBy>Fischer, Albert</cp:lastModifiedBy>
  <cp:revision>13</cp:revision>
  <dcterms:created xsi:type="dcterms:W3CDTF">2018-01-22T08:40:45Z</dcterms:created>
  <dcterms:modified xsi:type="dcterms:W3CDTF">2018-02-25T06:29:07Z</dcterms:modified>
</cp:coreProperties>
</file>